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03" r:id="rId3"/>
    <p:sldId id="304" r:id="rId4"/>
    <p:sldId id="312" r:id="rId5"/>
    <p:sldId id="327" r:id="rId6"/>
    <p:sldId id="308" r:id="rId7"/>
    <p:sldId id="320" r:id="rId8"/>
    <p:sldId id="313" r:id="rId9"/>
    <p:sldId id="329" r:id="rId10"/>
    <p:sldId id="330" r:id="rId11"/>
    <p:sldId id="314" r:id="rId12"/>
    <p:sldId id="315" r:id="rId13"/>
    <p:sldId id="333" r:id="rId14"/>
    <p:sldId id="316" r:id="rId15"/>
    <p:sldId id="317" r:id="rId16"/>
    <p:sldId id="331" r:id="rId17"/>
    <p:sldId id="318" r:id="rId18"/>
    <p:sldId id="319" r:id="rId19"/>
    <p:sldId id="325" r:id="rId20"/>
    <p:sldId id="326" r:id="rId21"/>
    <p:sldId id="282" r:id="rId22"/>
    <p:sldId id="33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3" autoAdjust="0"/>
    <p:restoredTop sz="94660"/>
  </p:normalViewPr>
  <p:slideViewPr>
    <p:cSldViewPr snapToGrid="0">
      <p:cViewPr>
        <p:scale>
          <a:sx n="100" d="100"/>
          <a:sy n="100" d="100"/>
        </p:scale>
        <p:origin x="66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3:07:08.6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15596 2551 9 0,'0'0'21'15,"21"-9"-8"-15,-11 4-10 16,7-5-15-16,11 10-8 16,-6-18 7-16,8 10 13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21:28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15499 12526 50 0,'0'-8'35'15,"0"8"-10"-15,-17-9-5 0,-7 9-5 16,-3 9-4-16,-17 5-3 16,-9 8-4-16,-12 6 0 15,-6 7-3-15,-3 6 2 16,8 4-3-16,4 2 2 0,5-5-2 15,12-4 0 1,13-6 1 0,11-5-1-16,12-11 1 15,9-16-1-15,0 9 1 16,0-9 0-16,9-14 0 0,-3 0 0 16,4 0 0-16,-1-1-1 15,1-2 1-15,-4 1-1 16,-1 3 0-16,2-2 0 15,-7 15 0-15,5-16 0 0,-5 16 0 16,-5-8 0-16,-4 8 0 16,-1 5 0-16,-2 2 0 15,-6 2 0-15,5 2 0 16,-2 3 0-16,2 0 0 16,5 0 0-16,4 2 0 15,4-2 1 1,7-2 0-16,5-2 0 15,4 1 0-15,4-3-1 16,4-8-7-16,5 0-30 16,7 0-2-16,0-13 1 15,5 3-2-15</inkml:trace>
  <inkml:trace contextRef="#ctx0" brushRef="#br0" timeOffset="1171.705">15806 12118 9 0,'16'2'34'0,"0"1"2"15,18 17 0-15,3 12-17 16,6 0-6-16,7 13-2 16,0 6-5-16,-2 2-4 15,-4 3-10 1,-9-8-6-16,-8-8-21 16,-2-7-1-16,-15-19 0 15,3-6 0-15</inkml:trace>
  <inkml:trace contextRef="#ctx0" brushRef="#br0" timeOffset="1355.6811">16213 12094 26 0,'-10'0'37'16,"-11"7"1"0,-1 23-1-16,-5 10-18 0,-8 5-8 15,4 12-2-15,-9 4-4 16,2-1-6-16,4 4-11 15,3-9-19-15,6-21-7 0,7-2-1 16,6-23 2-16</inkml:trace>
  <inkml:trace contextRef="#ctx0" brushRef="#br0" timeOffset="1725.0826">16337 12189 34 0,'0'0'35'0,"25"17"0"16,-10-10-5-16,1-7-18 0,8 9-2 15,-5-9-3-15,0 0-3 0,-7-4-2 16,0-6 0-16,-5-1-2 15,-7-7 0-15,-4 4-1 16,-5-5 0-16,-6 6 0 16,-1 2-2-16,-5 7 1 31,-1 4 0-31,1 13 1 0,1 4 1 16,4 10 0-16,5 6 0 15,7 6 2-15,4 4-1 16,7 1 0-16,1-5-4 15,12 2-11-15,-1 0-21 16,-1-20 0-16,6 2-1 16,-7-21 0-16</inkml:trace>
  <inkml:trace contextRef="#ctx0" brushRef="#br0" timeOffset="2041.2982">16712 12170 34 0,'-9'-12'35'0,"-6"-3"1"0,2 8-9 16,-3 7-12-16,-2 0-6 15,5 7-2-15,-2 5-3 16,5 5-2-16,10 3 1 0,0 1-1 15,10 1 0-15,7-9 0 16,1-1 0-16,0-5 0 16,4-7-2-16,-4 0-5 15,1-8-7-15,-10-6-9 16,0-5-11-16,0 4-3 16,-6-7-1-16,4 4 5 0</inkml:trace>
  <inkml:trace contextRef="#ctx0" brushRef="#br0" timeOffset="2226.7123">16793 12104 50 0,'16'0'34'16,"-7"5"-3"-16,3 6-7 16,0 10-6-16,-3-2-6 15,5 8-4 1,-3-1-2-16,2 0-1 16,-5-3-2-16,3-5-1 0,1-7 0 15,0-11-1-15,0-3-1 16,2-9-3-16,3 0-9 15,-7-2-24-15,-1-6-3 16,3 1 0-16,-6-1-1 16</inkml:trace>
  <inkml:trace contextRef="#ctx0" brushRef="#br0" timeOffset="2427.9718">17114 12100 68 0,'0'0'38'16,"-3"14"0"-16,3-14-14 15,3 32-13-15,-3-9-8 16,0-1-5-16,5 9-11 16,-5-1-22-16,6-13-3 15,5 1 0-15,-11-18-1 16</inkml:trace>
  <inkml:trace contextRef="#ctx0" brushRef="#br0" timeOffset="3045.0958">17201 12080 63 0,'19'12'38'0,"-9"0"0"15,3 6-14-15,-1 6-14 16,-6-1-3-16,3 2-2 15,-6 0-3-15,-3-4-2 16,0-3-4-16,0-18-3 16,0 0-3-16,0 0-2 31,4-18 0-31,1-4 0 0,5 1 3 16,-2-6 4-16,0 5 4 15,1 5 4-15,-4 4 3 16,-5 13 2-16,0 0 2 15,0 0-1-15,0 11 0 16,0 7-4-16,3 0-1 16,3 4 0-16,2 2-2 0,7-5-3 0,4 3-4 15,2-8-4 1,12-4-3-16,-3-6-9 16,5-8-4-16,4-6-1 0,2-6 1 15,-5 1 7-15,-1-1 10 16,-6 1 7-16,-7 2 9 31,-5 6 34-31,-17 7-16 16,0 0-1-16,-22 20-4 15,-1-13-5-15,3 4-6 16,-6-7-4-16,2 0-5 16,3-5-2-16,1-9-2 15,6-3-1-15,3-6 0 16,8-1-2-16,3-1 1 0,3 3 1 15,4-1 2-15,4 8 1 16,5 7 2-16,-2 4 1 16,4 11 0-16,-4 6 1 15,2 7 0-15,-4 5-3 16,-2-3-6-16,-3-2-26 16,3 5-2-1,-10-11-1-15,6 3-1 16</inkml:trace>
  <inkml:trace contextRef="#ctx0" brushRef="#br0" timeOffset="3207.1092">17540 11822 72 0,'-3'-25'37'0,"-3"11"0"15,6 14-18-15,13 14-16 16,-4 1-32-16,6 13-7 15,-6-1-2-15,6 10 1 16</inkml:trace>
  <inkml:trace contextRef="#ctx0" brushRef="#br0" timeOffset="3761.8996">18392 12018 45 0,'-4'21'36'0,"-1"13"-1"16,-10 2-11-16,-2-4-11 15,3 3-4-15,-7-5-3 16,6-6-3-16,-3-11-1 16,3-8-2-16,0-12 0 0,3-8-1 15,5-7 1 1,1-6-2-16,6-2 1 0,0 2 0 16,3 2 0-16,6 6 1 15,2 6 1-15,3 10 0 0,-1 8 1 16,-2 11 0-16,4 4-1 15,-3 8 1-15,-1 1-3 16,0 0-3-16,5 3-11 16,-2-2-19-16,-2-16-2 0,5-2-1 15,-6-11 0-15</inkml:trace>
  <inkml:trace contextRef="#ctx0" brushRef="#br0" timeOffset="3977.5921">18475 12046 47 0,'8'-9'36'0,"-8"9"1"0,13 0-11 16,0 17-9-16,-6 2-8 15,7 12-4-15,-3-4 0 16,5 2-2-16,-2-5 0 16,2-7-1-16,-1-11 0 15,0-6 0-15,1-10-1 16,0-7-1-16,-3-3-4 0,-7-7-12 15,1 2-23-15,3 2 1 16,-6-1-2-16,6 8 1 16</inkml:trace>
  <inkml:trace contextRef="#ctx0" brushRef="#br0" timeOffset="4345.9465">18882 11983 38 0,'-13'5'30'0,"-7"-5"-2"16,10 8-13-16,10-8-6 0,0 16-4 16,5-6-1-16,5-2 0 15,4 1-2-15,0-3-1 16,-2-1-1-16,0-1-1 15,-12-4-1-15,0 0 0 16,0 0 0-16,-10 0 1 16,-4 3 2-16,-4 3 1 0,-2-1 2 15,1 4 1-15,4 6 2 16,3 1 0-16,9 4 1 16,3-5-2-16,14 3-1 15,2-3-2-15,6-4-5 16,6 0-12-16,1-5-17 0,1-13-6 31,10-3-1-31,-5-10 1 0</inkml:trace>
  <inkml:trace contextRef="#ctx0" brushRef="#br0" timeOffset="4631.8445">19227 11959 38 0,'-33'-4'34'0,"9"11"1"15,-6 4-5-15,3 0-17 16,13 12-5-16,1-1-4 16,13 7-1-16,0 0 1 15,6 1-2-15,8-4 1 16,7-6-2-16,1-5 1 16,1-6-1-1,-3-9 1-15,-3-5 0 16,-6-8-1-16,-6-1 1 15,-8-4-2-15,-8 3 1 16,-4 1-2-16,-4-2-6 0,2 2-20 16,1 9-11-1,-1-5 0-15,17 10 0 0</inkml:trace>
  <inkml:trace contextRef="#ctx0" brushRef="#br0" timeOffset="4810.8349">19227 12010 36 0,'20'0'38'16,"8"0"0"-16,3 0 0 16,3-3-19-1,12 3-10-15,-2 0-4 16,0 0-6-16,-5 0-7 16,-11 0-9-16,-5-4-20 15,-4 4 0-15,-19 0-1 16,0 0 1-16</inkml:trace>
  <inkml:trace contextRef="#ctx0" brushRef="#br0" timeOffset="4963.3914">19430 12022 41 0,'-10'14'36'16,"10"5"1"-16,0 6-10 0,0-5-7 16,9 9-6-1,-5-6-6-15,6 1-10 0,1-9-33 16,5 1-2-16,-1-16-1 15,12 0-1-15</inkml:trace>
  <inkml:trace contextRef="#ctx0" brushRef="#br0" timeOffset="5497.307">19657 12104 20 0,'0'10'34'16,"14"4"2"-16,-2-9-5 15,4-1-12-15,6 0-6 16,-1-12-4-16,2 1-3 15,-5-8-3-15,-2 0-1 16,-10-4-1-16,-6-1 0 0,-7 2-2 16,-8-2 1-16,-4 9-1 15,-4 1 0-15,-1 10 1 16,-1 0-1-16,4 14 2 16,4 8 0-16,4 5 0 15,10 8 1-15,3 6 0 16,0 6 0-1,5-5 0-15,3 3-3 16,3-3-7-16,-2-4-27 16,2-20-2-16,6-2-1 0,-5-22 0 15</inkml:trace>
  <inkml:trace contextRef="#ctx0" brushRef="#br0" timeOffset="5798.539">20107 12007 50 0,'0'22'39'0,"-11"-3"-1"15,-10 6-2-15,1-2-20 16,-9-8-8-16,2-3-4 0,-4-7-5 16,3-5-1-16,4-10-1 15,2-3-1-15,8-3 0 16,4-5 0-16,10 3 1 15,0 3 3-15,13 5 0 16,5 7 2-16,3 3 1 16,2 13 0-1,0 2 0-15,2 7 0 16,-2 4-5-16,-7-2-18 16,-4-5-17-16,6 0 0 0,-6-10-2 15,5-2 1 1</inkml:trace>
  <inkml:trace contextRef="#ctx0" brushRef="#br0" timeOffset="6014.6521">20192 11904 66 0,'0'0'39'16,"7"14"2"-16,-4 19-5 15,-3 4-24-15,12 19-5 16,-6 4-2-1,4 11 0-15,-7-5-3 16,3-2 0-16,-2-7-6 16,-4-12-11-16,-3-11-26 15,3-13-1-15,0-21 1 16,0 0-1-16</inkml:trace>
  <inkml:trace contextRef="#ctx0" brushRef="#br0" timeOffset="6151.6578">20208 12175 36 0,'12'-10'35'16,"14"14"1"-16,0-8-4 0,6-1-26 15,6 8-35-15,-5-11-5 16,5 4 0-16,-11-9-1 16</inkml:trace>
  <inkml:trace contextRef="#ctx0" brushRef="#br0" timeOffset="6351.5369">20435 11887 62 0,'0'0'38'0,"-15"0"1"0,12 14-9 16,3 23-14-16,0 9-7 16,3 18-4-16,-3 2 0 15,5 5-1-15,-1-2-1 16,2-8-3-16,2-7-4 15,-5-16-12-15,1-16-25 16,5-12 0-16,-5-20 0 0,1-10-1 16</inkml:trace>
  <inkml:trace contextRef="#ctx0" brushRef="#br0" timeOffset="6498.442">20429 12146 44 0,'14'-3'34'0,"14"6"1"16,0-3-2-16,13-5-37 16,11 5-26-16,-2-15-3 0,10 7-1 15,-6-9-1-15</inkml:trace>
  <inkml:trace contextRef="#ctx0" brushRef="#br0" timeOffset="6854.3751">20814 11904 48 0,'-24'0'34'15,"-5"-9"2"-15,11 9-14 16,6 11-9 0,4 1-5-16,10 3-3 15,8-2 0-15,8 1-3 16,0-1 0-16,4-2-2 0,1-2-2 15,-6-4-1 1,-5-2-1-16,-12-3 0 0,0 0 0 16,-19 0 0-16,1 0 2 15,-5 0 1-15,-2 0 3 0,2 7 1 16,3-3 2 0,5 9 0-16,8-3 0 0,10 1 0 15,5 0-1-15,6 0-1 16,3-2-2-16,2-3-6 15,6-4-20-15,0-2-12 16,-8-13-1-16,5-1 1 0</inkml:trace>
  <inkml:trace contextRef="#ctx0" brushRef="#br0" timeOffset="7186.3324">20793 11647 67 0,'-18'-29'38'15,"11"9"1"-15,-1 11-6 16,8 9-24-16,0 0-7 16,9 22-7-16,0-3-4 0,8 13-1 15,-1-4 0 1,6 11 0-16,-3-3 2 16,3 2 3-16,-4-1 3 0,1-1 5 15,-1 2 4-15,-6-9 3 0,2 7 0 16,-5-12 0-16,4 7-1 15,-2-15-1-15,3 2-1 16,-3-10-2-16,5-4 0 16,-4-12-1-16,3 0-1 15,-3-8-1-15,-2-1-3 16,2 2-4 0,-9-8-20-16,-3 6-16 15,7 5 0-15,-7-2 0 16,0 14 0-16</inkml:trace>
  <inkml:trace contextRef="#ctx0" brushRef="#br0" timeOffset="7485.9702">21320 11988 61 0,'-16'0'36'15,"-10"-8"-2"-15,1 6-15 16,9 7-7-16,-4 0-5 16,12 8-1-16,2 1-2 0,12 2 0 15,2 1 0-15,12 1 0 16,-1-6 0-16,5-4-1 16,2-8 0-16,1 0 0 15,-6-10-1-15,-6-3 0 31,-11-2 0-31,-4-3-2 0,-10 4-4 16,-11-3-22-16,-5 1-15 16,-2 6 0-16,-6-4 0 15</inkml:trace>
  <inkml:trace contextRef="#ctx0" brushRef="#br0" timeOffset="8117.0863">15909 12954 46 0,'7'-28'34'0,"11"6"2"15,-5-3-14-15,2-4-11 0,2 9-3 16,-2 2-2-16,-3 7-1 16,-12 11-1-16,11 0-1 15,-11 21-2-15,0 7 1 0,0 7-1 16,0 5 1-16,0 3-1 15,0 1-2-15,7 1-7 16,-7-13-19-16,7-12-10 16,7-5-1-16,-1-21 1 15</inkml:trace>
  <inkml:trace contextRef="#ctx0" brushRef="#br0" timeOffset="8386.6764">16200 12812 48 0,'0'14'34'0,"-3"-2"2"0,9 3-17 16,10 1-8-16,1-6-2 16,7 2-2-16,0-9-1 15,-1-3-1-15,-3-8-2 16,-5-2 0-16,-5-7-2 15,-7 1 1-15,-9-2-2 0,-6-1 0 16,-1 6-4-16,-2 0-6 0,0 4-20 16,2 9-8-16,-5-7 0 15,9 11 0-15</inkml:trace>
  <inkml:trace contextRef="#ctx0" brushRef="#br0" timeOffset="8542.0746">16231 12973 28 0,'10'5'33'15,"9"4"0"-15,-1-9-6 16,0 0-38-16,10 8-15 16,-12-15-6-16,3 13 0 0</inkml:trace>
  <inkml:trace contextRef="#ctx0" brushRef="#br0" timeOffset="8704.9447">16175 13036 48 0,'13'7'35'0,"2"-7"1"0,13 5-6 15,0-5-34-15,-3 0-27 16,15 5-2-16,-9-11-2 15,10 9-1-15</inkml:trace>
  <inkml:trace contextRef="#ctx0" brushRef="#br0" timeOffset="9075.4387">16895 12803 14 0,'-12'5'32'15,"-10"-2"0"-15,6 8-8 0,-5 8-8 16,3 4-4-16,5 9-2 15,1-3-3-15,12 3 1 0,3-6-2 16,12 0-1-16,1-10 0 16,8-3 0-16,-1-13-1 15,1 0-1-15,-11-12-1 16,-2 1-1-16,-11-4-1 16,-9 0-5-16,-3 5-14 15,-3 1-19 1,-8-6 0-16,8 6-1 15,-4-1 1-15</inkml:trace>
  <inkml:trace contextRef="#ctx0" brushRef="#br0" timeOffset="9376.1085">16964 12850 54 0,'24'0'39'0,"0"9"2"15,-10 1-5-15,-3 0-21 16,3 12-5-16,-10-1-4 0,-1 3-2 15,-3-5-2-15,-3-1-1 16,-1-8-3-16,4-10 0 16,0 0-1-16,6-15 0 15,5-1 0-15,1-5 0 0,4 0 1 16,0-1 1-16,3 6 1 16,-1 8 1-16,-6 8 0 15,1 5 0-15,-5 10 1 16,-3 8-1-16,-5 1 0 15,0 3 0-15,0 5-5 16,0-13-12 0,-8 0-23-16,8-2-1 15,0-17 1-15,0 0-1 16</inkml:trace>
  <inkml:trace contextRef="#ctx0" brushRef="#br0" timeOffset="9522.4625">17167 12655 59 0,'0'-18'39'16,"-6"6"0"-16,6 12-1 0,0 0-34 15,0 14-36-15,7 2-5 16,-7-3-2-16,10 9 0 16</inkml:trace>
  <inkml:trace contextRef="#ctx0" brushRef="#br0" timeOffset="9745.8252">17310 12770 70 0,'0'22'39'0,"-7"7"1"15,7 5-10-15,10 19-22 16,-6 3-3-16,6 6-1 15,0 1-1-15,1-6-4 16,-1-4-12-16,0-11-26 0,-6-20 0 16,3-12-1-16,-7-10 0 15</inkml:trace>
  <inkml:trace contextRef="#ctx0" brushRef="#br0" timeOffset="9924.2226">17389 12965 69 0,'11'-4'38'0,"5"4"0"15,-1 0-4-15,6 0-31 16,4 0-5-16,6 7-13 16,-2-1-23-16,-1-9 1 15,3 3-1-15,-7-12 1 16</inkml:trace>
  <inkml:trace contextRef="#ctx0" brushRef="#br0" timeOffset="10178.0357">17803 12898 83 0,'0'0'39'15,"-21"19"-11"-15,2-2-6 16,-10-6-7-16,4 5-7 16,-8-6-4-16,3-6-3 0,1-4-1 31,4-10-1-31,8-1-1 0,4-7 0 15,9 2 0 1,4 0 0-16,7 1 2 0,5 9 0 16,6 6 1-16,0 8 1 15,3 9 0-15,0 9 0 16,0 5-3-16,-5 1-15 16,-1 0-23-16,5 1 0 0,-3-8-1 15,7-4-1-15</inkml:trace>
  <inkml:trace contextRef="#ctx0" brushRef="#br0" timeOffset="10693.2951">18405 12808 37 0,'-23'0'35'0,"4"8"-1"16,-12 3-10-16,5 3-9 15,6 9-6 1,1 2-4-16,11 3-1 15,8 0-2-15,9-2 0 16,7-7 0-16,7 0 0 16,2-9 0-16,0-3 1 15,-3-7-2-15,-9-4 1 16,-9-6 0-16,-8 1-1 16,-8 0-2-16,-8-5-6 0,2 2-16 15,3-1-15-15,-2-3 1 16,13 3-1-16</inkml:trace>
  <inkml:trace contextRef="#ctx0" brushRef="#br0" timeOffset="10846.2329">18488 12826 62 0,'21'-4'37'0,"8"4"0"16,-2 0-15-16,2-4-12 15,4 4-8-15,-2 0-9 16,-7 0-16-16,-5-6-13 15,3 6-1-15,-15-11 0 32</inkml:trace>
  <inkml:trace contextRef="#ctx0" brushRef="#br0" timeOffset="11248.6924">18622 12822 74 0,'-15'13'38'16,"12"7"-1"-16,3 4-17 15,0-5-11-15,11 5-4 0,-3 0-4 16,2-5-5-16,3-1-4 16,-3-13-7-16,7 2-8 15,-5-12-1-15,2-2 1 16,-3-10 6-16,6 2 9 16,-1 0 7-16,2-1 7 0,12 1 31 31,-13 19-12-31,-5 1-1 15,2 13-4 1,-7-5-8-16,1 6-4 0,-4-3-3 16,2-2-1-16,-6-14-1 15,7 12-2-15,-7-12 0 16,12-19-1-16,-1 5 1 16,3-5-1-16,0-2 0 0,3 2 0 15,0 3-1-15,0 7 1 16,-3 9 0-16,-4 4 0 15,1 8 0-15,-6 8-2 0,1 9-6 16,-6 0-21 0,0-3-11-16,13 1 0 15,3-10-1 1</inkml:trace>
  <inkml:trace contextRef="#ctx0" brushRef="#br0" timeOffset="11766.3422">19393 12784 11 0,'37'-70'73'16,"-12"34"-36"-16,2 9-16 16,8 10-4 15,-5 8-3-31,8 23-4 0,-10 6-3 15,-1 21-2-15,-5 2-2 16,-1 10 0-16,-5-5 0 0,-2-1-1 16,-4-4-1-16,1-11 0 15,-3-11 0-15,-8-21-2 16,10 7 0-16,-10-18 0 16,-10-8-1-16,-5-2 1 0,-6 0-1 15,-7 0 0-15,-1 9 0 16,-4 2 1-16,-1 10 0 15,3 10 0-15,7 6-2 16,3-1-4-16,12 7-13 16,7 0-18-16,2-13-1 31,7 1 0-31,3-10 1 0</inkml:trace>
  <inkml:trace contextRef="#ctx0" brushRef="#br0" timeOffset="11929.1618">19817 12815 55 0,'19'0'39'0,"-8"0"0"0,0 7-7 0,0 12-16 15,-8 2-6-15,2 3-5 16,-5 4-3-16,0-3-9 16,0-9-31-16,0 4-2 15,0-20 0-15,-7 9 0 16</inkml:trace>
  <inkml:trace contextRef="#ctx0" brushRef="#br0" timeOffset="12082.7034">19847 12680 51 0,'4'-21'39'0,"3"11"0"15,-7 10-1-15,0 0-23 16,0 0-23-16,10 6-29 0,2 10-1 15,-1-3-2-15,8 7 2 16</inkml:trace>
  <inkml:trace contextRef="#ctx0" brushRef="#br0" timeOffset="12382.801">20199 12784 88 0,'-19'-4'36'0,"0"1"-10"0,0 6-9 16,-5 4-7-16,5 7-5 16,0 3-1-16,5 3-2 31,9 4-1-31,9 3 1 0,6-3 0 16,7-1 0-16,4-6 0 15,6-4 0-15,-5-8 1 16,2-5-1-16,-9-6 0 15,-4-4-1-15,-11 0 0 16,-10-6-3-16,-3 4-9 16,-8 0-29-16,-5-7-1 0,4 7 0 15,-2-3 0-15</inkml:trace>
  <inkml:trace contextRef="#ctx0" brushRef="#br0" timeOffset="12552.6391">20278 12792 83 0,'26'0'41'0,"4"0"-1"15,-2 4-15-15,-1-7-16 0,4 3-5 16,-5 0-4-16,-7-4-6 16,2 4-19-16,-5 0-15 15,-16 0 0-15,14-9-1 16,-14 9 0-16</inkml:trace>
  <inkml:trace contextRef="#ctx0" brushRef="#br0" timeOffset="12699.7535">20417 12784 50 0,'-11'13'38'0,"11"8"0"16,-7-4-5-16,7 0-15 16,5 7-10-1,-5-6-6-15,5-2-10 16,2-3-22-16,1 0-8 15,-8-13-1-15,19 0 1 16</inkml:trace>
  <inkml:trace contextRef="#ctx0" brushRef="#br0" timeOffset="12984.8994">20769 12811 36 0,'8'10'40'15,"-8"7"0"-15,-19 0 0 16,-7 2-16-16,3 3-10 15,-9-8-7-15,2-1-3 16,-3-7-1-16,1-6-3 16,8-3 1-16,4-9-2 0,9-4 1 15,6-3-1-15,8-3 0 16,5 5 0-16,5 3 1 16,8 9-1-16,4 5 1 15,-1 6 0-15,-1 12 1 16,-1 8-2-16,-1 8-11 31,1 2-28-31,-11-6 0 0,-1 5 0 16,-10-12 0-16</inkml:trace>
  <inkml:trace contextRef="#ctx0" brushRef="#br0" timeOffset="13385.1304">18571 13462 47 0,'16'9'36'0,"3"-9"-1"15,18-5-10-15,5 5-15 0,0 0-7 16,1-4-10 0,-4-6-22-16,-1 10-5 0,-17-10-1 15,-3 10-1-15</inkml:trace>
  <inkml:trace contextRef="#ctx0" brushRef="#br0" timeOffset="13517.0372">18761 13447 30 0,'-6'22'35'0,"-1"-1"1"31,7 11 0-31,6-4-19 0,-6-2-7 16,10 3-6-16,-2-4-10 15,-1 0-22-15,2-13-8 16,4-4 0-16,-13-8 0 16</inkml:trace>
  <inkml:trace contextRef="#ctx0" brushRef="#br0" timeOffset="14070.9528">18924 13505 24 0,'-7'14'34'16,"3"6"0"-16,-3-2 1 0,7 3-19 31,4-1-6-31,2-4-3 16,7 3-1-16,2-9-1 15,4-5-1-15,3-10-2 16,-1-5 0-16,-2-7-1 0,-1-2 0 16,-5-5 0-16,-4-1 0 15,-2 2-1-15,-3 3 1 16,-4 5-1-16,-3 4 1 0,3 11-1 16,0 0 0-16,0 0 1 15,-6 20-1-15,6-1 1 16,0 0-1-16,5 4 0 15,1 0 1-15,-1-9-1 16,1 0 1-16,-6-14 0 16,15 7-1-16,-15-7 1 0,19-14 0 15,-9 2 0-15,0-1-1 16,1 2 0-16,-4-1 0 16,-7 12 0-16,16-9 0 15,-16 9 0-15,11 7 0 16,-7 3 0-16,0 4 0 31,0 1 0-31,0 1 0 0,1-5 0 16,-5-11 1-16,13 7 1 15,-2-10 0-15,3-7 1 0,-1-4-1 16,0-7 1 0,1 1-1-16,-1 1-5 0,-7 4-28 15,-3-2-10-15,4 5 0 16,-7-3-1-16</inkml:trace>
  <inkml:trace contextRef="#ctx0" brushRef="#br0" timeOffset="14533.2387">19578 13433 29 0,'17'-14'37'15,"-3"9"1"-15,15 18 0 0,1 17-16 16,3 6-9-16,6 12-5 16,-5 8-3-16,-3 8-1 15,-11 4-2-15,-8-1-1 0,-16-9-3 16,-16-12-1-16,-9-8-1 16,-11-15-1-16,2-9-1 15,-3-17 0-15,11-14 1 16,7-16 1-16,12-13 3 31,11-5 2-31,18-5 1 0,6-3 2 16,4-1-1-16,7 8 1 15,1 8-3-15,-1 2-8 16,-1 10-23-16,-2 14-7 16,-15 3 0-16,0 11 0 15</inkml:trace>
  <inkml:trace contextRef="#ctx0" brushRef="#br0" timeOffset="14773.6713">19907 13430 59 0,'0'0'38'0,"3"15"1"16,-3 6-9-1,4-7-16-15,5 11-6 0,-1-1-3 16,5 1-1-16,-3-3-1 15,2-6 0-15,0-7-2 16,3-9 0-16,1-6-2 16,-4-9-5-16,4 3-12 15,-1-5-22-15,-8-5-1 16,3 5 0-16,-4 1 1 0</inkml:trace>
  <inkml:trace contextRef="#ctx0" brushRef="#br0" timeOffset="15188.874">20111 13433 45 0,'0'0'35'0,"-9"26"-1"15,9-4-13-15,5 0-8 0,3 4-4 16,-1-1-2-16,7 0 0 15,-1-7-3-15,5-6-1 16,-3-9 0-16,2-3-1 0,-2-12 0 16,-1-5-1-16,-2-3 1 15,-1-2-1-15,-4 3-1 16,-2 2 0-16,-1 3 0 16,-4 14 0-16,0-10 0 15,0 10-1-15,0 18 1 16,3-2 0-16,1 0-1 0,1 4 2 15,4-2-1-15,1 0 1 16,6-8 1-16,0-6-1 16,1-8 1-16,0-4 0 15,-4-8-1-15,-5-3-1 16,-4-1-5-16,-13-7-18 31,-9-1-16-31,-3 6-1 0,-14-2 0 16,-1 7 0-16</inkml:trace>
  <inkml:trace contextRef="#ctx0" brushRef="#br0" timeOffset="15505.8982">19565 13218 62 0,'0'-15'36'15,"0"15"-1"-15,0 0-16 16,-4 17-10-16,4-3-11 0,0 1-25 16,3 7-9-16,-6-10 1 15,7 3-1-15</inkml:trace>
  <inkml:trace contextRef="#ctx0" brushRef="#br0" timeOffset="15637.5705">19634 13196 39 0,'0'0'35'0,"12"8"0"16,-17 4-5-16,5 1-48 15,11 12-12-15,-11-11-3 16,14 10-1-16</inkml:trace>
  <inkml:trace contextRef="#ctx0" brushRef="#br0" timeOffset="16207.3762">20669 13395 37 0,'-13'6'35'0,"-11"-6"-1"16,-1 12-12-1,3 4-6-15,0 2-5 16,9 6-3-16,4 4-3 16,13 2-1-16,4-3 0 0,10-3-1 15,3-7 1 1,1-5-1-16,-3-9 0 0,-1-3 0 16,-7-11-1-16,-6-3-1 15,-8 0-4-15,-11-8-9 0,-1-2-26 16,0 5-1-16,-3-8-1 15,8 8 1-15</inkml:trace>
  <inkml:trace contextRef="#ctx0" brushRef="#br0" timeOffset="16338.9041">20687 13394 37 0,'38'7'37'0,"-4"-7"-1"16,7 0-4-16,2 0-17 15,-7 0-9-15,0 0-13 16,-7-7-27-16,2 7-1 15,-16-5-1-15,0 5 0 16</inkml:trace>
  <inkml:trace contextRef="#ctx0" brushRef="#br0" timeOffset="16507.4313">20904 13411 61 0,'-5'19'37'0,"-4"-1"-1"15,9-2-12-15,0 10-14 16,0-3-6-16,0 3-8 16,9-6-23-16,3 6-8 15,-6-14-2-15,10 2 0 0</inkml:trace>
  <inkml:trace contextRef="#ctx0" brushRef="#br0" timeOffset="17024.3514">21061 13448 62 0,'-4'9'37'0,"-3"0"0"16,2 5-11-16,10 9-16 15,-5-1-5-15,9 7 0 0,-4-5-1 16,6 0-1-16,1-5-1 15,4-9 0-15,-1-10 0 16,0 0-1-16,-1-13 0 16,0-4 0-16,-3-4 0 15,0-2 0-15,-5 3 0 16,-2 2-1-16,-4 4 0 0,3 2 0 16,-3 12 0-16,0 0 1 0,0 0-2 15,0 0 1-15,0 15 0 31,6-3 0-31,1 2 1 16,1 3-1-16,2-2 0 16,3-1 1-16,1-2 0 15,2-7 0-15,-1-5 0 0,1-5-1 16,-3-4-1-16,-3-8-2 16,-1-3-1-16,-9-7-2 15,4 1-3-15,-11-5-1 16,1 2 1-16,-9-5 1 15,4 5 3-15,-4-2 3 16,2 7 3-16,2 1 2 0,0 2 1 16,5 7 1-16,6 14-6 15,-14-12-23-15,14 12-9 16,0 0-3-16,-12 0 0 16</inkml:trace>
  <inkml:trace contextRef="#ctx0" brushRef="#br0" timeOffset="17279.0443">21430 13380 69 0,'9'19'41'16,"-7"0"0"-16,5 3-5 16,4 6-25-16,-4 0-5 15,3 1-2-15,-1-4-1 0,5-7-1 16,-3-6 0-16,4-5-1 15,0-11 1-15,0-6-1 16,-1-6-1-16,2-7 0 16,-3-1-4-16,-6-2-5 15,2 4-33-15,-6 5 0 0,-3-2-1 32,0 7 1-32</inkml:trace>
  <inkml:trace contextRef="#ctx0" brushRef="#br0" timeOffset="17526.6054">21757 13338 70 0,'0'0'38'0,"6"9"0"16,-6 2-16-16,0-11-9 0,0 22-8 16,0-7-6-16,-4-3-9 15,4-3-27-15,7 4 0 16,-7-13-1-16,10 1-1 16</inkml:trace>
  <inkml:trace contextRef="#ctx0" brushRef="#br0" timeOffset="17680.1778">21856 13351 71 0,'0'0'40'0,"0"14"0"15,0 3-11-15,0-4-15 0,0 8-9 16,3 6-7 0,-7-2-26-16,1-6-12 0,3 1 0 15,0-8 0-15</inkml:trace>
  <inkml:trace contextRef="#ctx0" brushRef="#br0" timeOffset="18567.0952">18894 14076 44 0,'-25'0'31'15,"7"3"-6"-15,-10 12-8 0,7 5-5 16,7 7-4-16,5 0-2 15,13 7-1-15,4-4-1 16,10 0 0-16,1-8 0 0,4-6-1 16,-5-8 0-1,-1-8-1-15,-7-7-3 0,-7-7-4 32,-3-3-4-32,-3-6-2 0,3 1-2 15,-3-6 1-15,6 4 1 16,0 0 5-16,5 4 5 15,7 4 5-15,-3 4 5 16,23 19 17 0,-17 14-12-16,-6-3-2 15,-1 13-3-15,-4-5-3 0,-1 4-1 16,-6-6-2-16,4-3-1 16,-4-11-1-16,0-10-1 15,10-7 0-15,1-7 0 16,2-4 0-16,3-3-1 15,3-2 0-15,-2 1 1 16,3 8-1 0,-2 10 1-16,-5 4 0 15,-5 10 0-15,-3 7 1 16,-5 6 0-16,0 6-2 0,-5 1-4 16,5 3-15-1,0-7-18-15,-7-10 0 16,11-1-1-16,-4-15 0 0</inkml:trace>
  <inkml:trace contextRef="#ctx0" brushRef="#br0" timeOffset="18766.9447">19327 14094 69 0,'11'0'39'16,"-8"7"-1"-16,-3 12-14 15,9 19-9-15,-9 4-8 0,8 15 0 16,-5 1-3-16,4 6 0 15,-2-1-1-15,1-8-4 16,1-6-4-16,-7-15-10 16,7-10-23-16,-1-10-3 15,-6-14 0-15,-4-11-1 32</inkml:trace>
  <inkml:trace contextRef="#ctx0" brushRef="#br0" timeOffset="19167.1934">19334 14324 58 0,'16'-6'35'0,"-1"-3"1"16,11 5-10-16,6 4-20 15,5-5-8-15,3-3-10 16,11 0-5-16,1-4-3 0,1 0 0 16,-5-3 2-16,-3 4 3 15,-8-6 6-15,-5 7 11 16,8 3 29-1,-34 16-8-15,-12 1 1 32,-6 14-1-32,-10-1-4 0,2 6-5 15,-10-6-7-15,3-1-2 16,-1-3-3-16,-1-10-2 16,5-9-1-16,2-9 0 15,8-6 0-15,5-8-1 16,6 1 0-16,3-5 0 15,5 2 2-15,6 7 0 0,4 3 0 16,2 10 1-16,2 11 0 16,0 8 1-16,0 5-1 15,-2 9-3-15,1 9-7 16,-9-3-27-16,-2-6-2 16,2-2-1-16,-9-12-1 15</inkml:trace>
  <inkml:trace contextRef="#ctx0" brushRef="#br0" timeOffset="19299.2622">19690 14055 75 0,'0'-14'37'32,"-9"3"-4"-32,9 11-35 0,18 13-30 15,-9-4-4-15,10 12-2 16</inkml:trace>
  <inkml:trace contextRef="#ctx0" brushRef="#br0" timeOffset="19669.1989">19975 14152 18 0,'0'0'35'16,"0"0"0"0,16 0 1-16,2 0-17 0,8-2-9 15,8 2-3-15,-3 0-1 16,2 0-2-16,-8-5-1 16,-5 5-2-16,-20 0 1 15,0 0-2-15,0 0 1 16,-22 0-1-16,2 7 0 15,-3 5 0-15,-1 4 0 0,7 6 0 16,2 2 0-16,7 7 1 16,8-1-1-16,8-1 0 15,7 0-3-15,2-9-3 16,10-1-11-16,0-9-14 16,-2-13-5-16,6-5-1 15,-7-16 1 1</inkml:trace>
  <inkml:trace contextRef="#ctx0" brushRef="#br0" timeOffset="20218.1064">20296 14154 49 0,'0'-12'36'15,"-10"2"-3"-15,10 10-7 0,-10 13-8 16,4 1-8-16,6 10-3 16,0 2-4-16,4 6 0 0,1-3-1 15,5 0 0-15,0-8 0 16,7-8 1-16,0-6-2 15,1-10 1-15,-1-9-1 16,-1-2-1-16,-4-10 1 16,-1 0-1-16,-2-1 0 15,-5 2 0-15,-4 5-1 0,0 5 0 16,0 13 1-16,0 0 0 16,0 0 0-16,-10 22 0 15,10-2-1-15,0 5 2 16,0-1-1-16,6-3 1 15,2-4 0-15,3-6 0 32,1-11 0-32,2-4 0 0,0-8 0 15,4-7-1-15,-2-4 1 16,0 0-1-16,-1-3 0 16,-2 6 0-16,0 1 0 0,-3 5 1 15,2 4-1 1,-3 5 1-16,-9 5-1 0,16 9 2 15,-10 4-1-15,1 6 1 0,0 3 0 16,0 1 0-16,0 4 0 16,0-2-1-16,0-3 1 15,4-4 0-15,5-9-1 16,2-9 0-16,4-8 0 16,4-7 0-16,5-11 0 15,4-6 0 1,1-2-1-16,-6-2-5 15,-2 3-37-15,-13 7-1 16,-11 4-1-16,0 6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22:05.0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640 2310 33 0,'0'0'36'16,"49"17"1"-16,-49-17-6 16,91 15-19-16,-28-11-3 15,13 14-3-15,5-7-4 0,-5 3-6 16,-3 3-11 0,-10-3-20-16,-8-22-3 15,-14 12 0 1,-12-14 3-16</inkml:trace>
  <inkml:trace contextRef="#ctx0" brushRef="#br0" timeOffset="200.6384">997 2349 8 0,'0'0'34'0,"-44"48"2"0,44-48-6 15,-9 74-6-15,15-21-8 16,4-4-1-16,-7 3-2 15,6-9-5-15,-4 2-3 16,-5-45-7-16,7 69-13 16,-7-69-24-16,0 43 5 15,0-43-5 1,0 0 0-16</inkml:trace>
  <inkml:trace contextRef="#ctx0" brushRef="#br0" timeOffset="531.4193">1207 2695 71 0,'-15'9'33'15,"2"2"-11"-15,13-11-11 16,0 25-4-16,7-9-3 15,5 7 0-15,8-6 0 0,8 1 0 16,3-8 0-16,3-4 1 16,3-6-1-16,-3-6 2 15,-8-8-1-15,-2-2 0 16,-13-7-1-16,-11 2-1 16,-14-1 0-16,-12 9-5 31,-1 4 1-31,-9-2-8 0,1 1-30 15,2 17-5-15,10-3 3 16,13 12 1-16</inkml:trace>
  <inkml:trace contextRef="#ctx0" brushRef="#br0" timeOffset="1102.0158">2207 2662 34 0,'26'15'35'0,"-21"0"2"31,4 8-12-31,-1 5-11 16,-8-5-4-16,0 5-2 0,0-7-4 15,-5-6-2-15,5-15-2 16,-10 3 0-16,8-12-1 16,-1-7 0-16,3-3 0 15,5-6 0-15,1-4 1 16,8 3 0-16,1 2 2 0,7 7-2 15,0 7 3-15,5 4 0 16,-6 6 0-16,2 11-2 16,-5 8 1-16,-1 5-1 15,-6 4-7-15,-4 0-13 16,-7-8-18-16,7 11 0 16,-3-14-1-16,0 2 1 0</inkml:trace>
  <inkml:trace contextRef="#ctx0" brushRef="#br0" timeOffset="1433.5022">2553 2788 28 0,'23'13'33'16,"-11"-9"2"-1,7 4-4-15,3-4-20 0,-1-4-1 16,3 0-3-16,-1-12-1 15,1 1-1-15,-8-3-1 16,-3-4-2-16,-8-4 0 16,-10-3-1-16,-6-1 0 0,-6 5-1 15,-5 1-1-15,-4 7 0 16,-4 3 0-16,-2 7 0 16,1 11 1-16,7 8 2 15,5 13-2-15,4 5 2 16,5 13-1-16,10 2 1 15,7 3-2 1,4 5-2-16,6-2-21 16,5-3-15-16,-6-15 1 15,8-4-1-15</inkml:trace>
  <inkml:trace contextRef="#ctx0" brushRef="#br0" timeOffset="1889.1638">2868 2626 50 0,'0'15'33'0,"-15"-3"2"15,11 3-17-15,1 11-10 16,3-1-4-16,9 6 2 15,0-10-2-15,10 2 0 16,3-14-1-16,2 1-1 16,-2-10 0-16,1-5-2 31,-6-9 0-31,-1-6 0 0,-1-4-1 16,-9 1-1-16,-2 1 0 15,-4-3 1-15,0 5 1 0,-4 5-1 16,4 5 2-16,0 10-3 15,-12 10 3-15,12 7 1 16,0-2 0-16,4 9 0 16,1-2-2-16,5 2 3 0,2-2-1 15,7-3 3-15,-1-9-3 16,4-2 2-16,0-8-2 16,-1 0-1-16,-2-8-2 15,-4-8-7-15,-2-7-23 16,-4 4-9-16,-13-12 3 31,4 4-3-31</inkml:trace>
  <inkml:trace contextRef="#ctx0" brushRef="#br0" timeOffset="2036.5487">3055 2352 48 0,'-14'-16'37'16,"14"16"-2"-16,-13 0-6 0,13 0-38 15,7 20-23-15,1-6-3 16,8 8-3-16,-4-4 4 16</inkml:trace>
  <inkml:trace contextRef="#ctx0" brushRef="#br0" timeOffset="2410.6011">3243 2601 20 0,'19'-4'33'16,"17"8"-1"-16,-2-4-1 15,6-7-23-15,3 7-5 16,-2 0-5-16,-6-6-8 0,-4 0-7 15,-13 2-4-15,-18 4-1 16,6-9 1-16,-18 9 4 31,0-8 7-31,-5 8 9 0,-1 5 8 16,-16 14 30 0,24-1-15-16,2 3 2 15,4 3-6-15,4 5-2 16,0 3-7-16,4-3-10 15,4 2-12-15,9-2-17 16,-6-17-3-16,18 5 0 0,-7-17 5 16</inkml:trace>
  <inkml:trace contextRef="#ctx0" brushRef="#br0" timeOffset="2694.6607">3794 2629 47 0,'-16'-9'36'0,"-11"2"-1"16,11 10-6-16,-2 7-16 0,2 5-9 15,7 7-1-15,6 7-2 16,3 2 1-16,7-4 0 16,4 3 1-16,2-9 0 15,9-5 0-15,-1-8 1 0,3-8 0 16,-7-12 0-16,1-3 0 15,-8-4-2-15,-10-5-1 16,0 3-4-16,-14-7-14 16,-6 2-23-16,4 13-1 15,-3-3 0-15,3 6 0 16</inkml:trace>
  <inkml:trace contextRef="#ctx0" brushRef="#br0" timeOffset="3258.3357">4702 2634 56 0,'-21'-8'32'16,"-6"8"-9"-16,1 4-7 15,-1 5-6-15,7 10-3 16,2 0-5-16,12 10 1 0,6 3-2 16,10-1 0-16,4-2 0 15,6-2 1-15,1-8 0 16,-2-4 1-16,-4-8-2 0,-15-7 0 16,0 0-3-16,0-18-10 15,-18 0-23-15,5 4 0 16,-5-8 0-16,9 3-1 15</inkml:trace>
  <inkml:trace contextRef="#ctx0" brushRef="#br0" timeOffset="3573.6706">4790 2680 26 0,'40'7'35'15,"-10"-2"1"-15,0 4-2 16,-5 5-16-16,-8-1-6 15,-2 9-4-15,-10-6-3 16,-2 0-1-16,-6-6-2 0,3-10-1 16,0 9-1-16,0-9-2 15,12-12 1-15,1-3-1 16,2-3 1-16,4 0-1 16,2 3 1-16,-2 6 1 15,0 4 0-15,-2 5 1 0,-2 3-1 31,-2 8 1-31,-3 3 0 0,0 8 0 16,-7 3-3 0,-3-4-5-16,0 4-14 0,0 7-15 15,-11-11-1-15,5 1 0 16,-11-13 2-16</inkml:trace>
  <inkml:trace contextRef="#ctx0" brushRef="#br0" timeOffset="3743.4437">5051 2457 48 0,'0'-31'37'16,"0"8"0"-16,0 9-3 0,0 14-33 16,0 0-33-16,0 8-4 15,0 7-1-15,5 11-2 16</inkml:trace>
  <inkml:trace contextRef="#ctx0" brushRef="#br0" timeOffset="3976.7561">5288 2547 37 0,'-4'29'40'0,"-1"-3"1"16,5 13-1-16,9 16-19 15,-4 9-12-15,7 12-1 16,0 2-3-16,1 10 0 0,-1-9-4 16,-1-8-5-16,-4-4-3 15,-7-23-12-15,-2-13-22 16,2-15 0-16,0-16 0 16,-16-10-1-16</inkml:trace>
  <inkml:trace contextRef="#ctx0" brushRef="#br0" timeOffset="4130.3939">5302 2825 43 0,'18'0'34'0,"11"5"1"16,-5-5-2-16,7 0-31 15,5-3-17-15,-2 3-11 0,8 3-7 16,-4-11 0-16,6 2-1 15</inkml:trace>
  <inkml:trace contextRef="#ctx0" brushRef="#br0" timeOffset="4399.8423">5863 2750 90 0,'-20'23'28'15,"-1"0"-5"-15,-9-3-5 16,5-3-7-16,-4-8-7 15,2-9-2-15,-1 0-3 16,8-12 0-16,6-2 0 16,7-9-1-16,7 1 0 15,0-2 1-15,11 4 0 0,4 7 1 16,2 3 1-16,6 10 0 0,-2 0 1 16,-1 20-1-1,0 3 1-15,-3 9-4 16,-2 4-12-16,2 3-22 0,2-12 0 15,14 5-1-15,5-16 0 16</inkml:trace>
  <inkml:trace contextRef="#ctx0" brushRef="#br0" timeOffset="4816.4778">6799 2601 31 0,'-12'-4'32'16,"-13"-5"-1"0,0 9-14-16,0 6-4 0,-3 6-5 15,4 11-2-15,5 2-2 32,11 6 0-32,4-2 0 0,10 0 1 15,4-3 0-15,8-1 1 16,0-9-1-16,2-1 0 15,-5-10 1-15,1-5-2 16,-16 0-2-16,9-20-3 16,-9 20-16-16,0-21-21 15,-7-1 0-15,5 7-2 0,-8-5 1 16</inkml:trace>
  <inkml:trace contextRef="#ctx0" brushRef="#br0" timeOffset="4978.5289">6880 2630 36 0,'37'0'38'0,"-2"-4"0"16,10 4 1-16,-1 0-18 15,-3 0-18-15,2-6-9 16,-2 0-22-16,-11 9-9 0,-14-3-1 16,-3 0 0-16</inkml:trace>
  <inkml:trace contextRef="#ctx0" brushRef="#br0" timeOffset="5132.8173">7085 2641 23 0,'-3'22'35'0,"-4"-3"1"16,7 8-2-16,0 1-15 16,0-3-9-16,0 9-8 15,4-5-22-15,10-5-13 0,-6-14-3 16,12-2 1-16</inkml:trace>
  <inkml:trace contextRef="#ctx0" brushRef="#br0" timeOffset="5400.6951">7294 2682 50 0,'0'0'38'0,"11"0"0"15,-5 12-4-15,-6 7-19 16,-2-4-9-16,2 4-1 0,-4-6-1 15,4-4-2 1,0-9-2-16,0 0 0 0,0 0-1 16,0 0 0-16,12-19 0 15,1 1 0-15,5-1 0 0,4 5 0 16,3 9 1-16,5 0 1 16,-1 10 0-16,-1 5 0 15,-6 4 0-15,-5 11-2 16,-3 7-26-16,-6 1-10 15,-11-11-2-15,3 12 1 16</inkml:trace>
  <inkml:trace contextRef="#ctx0" brushRef="#br0" timeOffset="5965.3041">8340 2352 71 0,'16'-42'37'15,"3"0"-4"-15,9 4-19 16,9 14-5-16,5 7-3 15,4 22 0-15,0 18-3 16,-2 14-1-16,-4 9 0 16,-3 6 1-16,-3-1-2 15,-9 8 1-15,-6-7 1 0,-7-10-2 16,-5-10 0-16,-7-7-1 16,0-12 0-16,-7-8-2 0,-9-1 0 15,-4-13 0 1,-2 2-1-16,-4-5 0 0,-2 6 0 15,-6 6 0-15,1 4 1 32,1 5 1-32,4 6-1 0,4 4-3 15,9 5-9-15,2 0-21 16,6-11 0-16,10-3 0 16,-3-10-1-16</inkml:trace>
  <inkml:trace contextRef="#ctx0" brushRef="#br0" timeOffset="6166.4616">8946 2484 39 0,'13'-8'38'0,"-1"14"0"16,-10 7-3-16,-2 1-18 15,4 16-7 1,-4 2-4-16,0 2-2 15,3 0-6-15,-3-6-12 16,0-8-24-16,7-2 1 0,-7-18-2 16,12 0 1-16</inkml:trace>
  <inkml:trace contextRef="#ctx0" brushRef="#br0" timeOffset="6304.4825">9027 2184 47 0,'-9'-8'27'16,"9"8"-11"-16,6 25-33 16,-6-25-10-16,13 21-4 15,-8-5 17-15</inkml:trace>
  <inkml:trace contextRef="#ctx0" brushRef="#br0" timeOffset="6635.3603">9411 2482 42 0,'-9'-11'37'16,"9"11"0"-16,-27-16-2 0,4 16-19 15,6 4-8 1,-5 4-4-16,3 10-3 0,1 5 0 15,5 2 0-15,4 11-1 16,9-4 1-16,5-7 1 0,8 3 0 16,2-9 0-16,4 0 1 15,0-10-1-15,-1-9 1 16,-2-7 0-16,-4-2-1 16,-12-5-2-16,-4-4-3 15,-7 3-4 1,-7-7-18-16,-1-3-15 15,-3 10-1-15,1 0 1 16</inkml:trace>
  <inkml:trace contextRef="#ctx0" brushRef="#br0" timeOffset="6820.6954">9545 2491 69 0,'31'-5'38'15,"6"3"0"-15,-5 2-18 16,7-11-10-16,5 5-8 16,-2 6-8-16,-4-8-19 0,-7 4-11 15,0 1-3-15,-12-9 1 0</inkml:trace>
  <inkml:trace contextRef="#ctx0" brushRef="#br0" timeOffset="6983.4665">9759 2453 51 0,'-13'14'36'32,"8"11"-2"-32,1 0-13 0,4-7-8 15,0 8-3-15,0 1-4 16,4-2-7-16,2 5-15 16,6-10-18-16,-12-20-3 15,17 19 1-15,-6-19-1 16</inkml:trace>
  <inkml:trace contextRef="#ctx0" brushRef="#br0" timeOffset="7267.2686">10237 2559 28 0,'15'17'38'16,"-18"-5"1"-16,-9 11-5 16,-11-3-11-16,-8-7-6 31,4 1-7-31,-5-9-5 15,1-5-3-15,4 0-2 16,3-9 0-16,7-6-1 0,5-3-1 16,6-5 0-16,6 7 0 15,9 0 2-15,0 2-1 16,9 3 2-16,5 11 1 16,1 0-1-16,2 13 2 0,-5 9-1 15,1 0-2-15,-4 9-12 16,4 0-26-16,-12-9-1 15,5 2-1-15,-2-9 1 16</inkml:trace>
  <inkml:trace contextRef="#ctx0" brushRef="#br0" timeOffset="7669.4302">10934 2462 42 0,'3'-14'37'0,"5"23"-1"16,-8 19 2-16,-3 17-25 16,6 23-4-16,-3 2-5 15,4 14 1 1,-4 3-2-16,6-12-1 15,0-4-9-15,-6-17-15 16,0-17-17-16,7-13 0 16,-7-24 1-16</inkml:trace>
  <inkml:trace contextRef="#ctx0" brushRef="#br0" timeOffset="7823.8048">10971 2652 26 0,'23'0'32'0,"-6"0"-1"16,13 15 1-16,-4-10-24 16,8 0-25-16,8 5-11 15,-3-17-3 1,10 7-1-16</inkml:trace>
  <inkml:trace contextRef="#ctx0" brushRef="#br0" timeOffset="8086.5149">11504 2524 49 0,'-9'9'37'0,"-10"5"0"16,-18 3-5-16,-3-1-17 0,3-2-5 15,-4-5-6-15,7-2-4 16,2-12-1-16,4 2-2 0,9-6 0 16,8-6 0-1,9 2 0-15,2 0-1 16,12 3 2-16,0 7 2 0,10 6 1 15,1 7 1-15,3 7 0 0,2 5 1 16,1 0-1-16,-5 4-1 16,4 2-12-16,-2-8-23 15,-6-13-2-15,8-5 0 16,-6-11-1-16</inkml:trace>
  <inkml:trace contextRef="#ctx0" brushRef="#br0" timeOffset="8254.9229">11710 2514 58 0,'22'-5'40'0,"3"10"-1"16,-8 12-4-16,-5-6-17 15,0 20-7-15,-17-2-2 16,0-1-2-16,-12-7-3 16,-4-1-3-16,-5-4-12 0,-1-7-30 15,-4-11-2-15,6-6 1 16,1-10-1-16</inkml:trace>
  <inkml:trace contextRef="#ctx0" brushRef="#br0" timeOffset="8841.8568">12888 2363 61 0,'-12'-12'33'0,"-4"12"-3"31,-2 4-16-31,-7 5-6 0,7 4-4 15,5 4-2-15,7 3 0 16,6 0-1-16,6 5 0 16,10-4-1-16,5-6 1 15,-2-5-1-15,0-2 0 16,-1-7 0-16,-9-1 0 16,-9 0-1-16,0 0-1 0,-16-4 2 15,1 4 0-15,-3 4 0 16,0 5 0-16,-1 3 2 15,6 0 0-15,7 5 1 16,6 2 0-16,3-4 0 16,7 0 0-16,4 6-3 15,3-14-7 1,6-7-22-16,3 0-6 16,-8-16-1-16,4-3-1 15</inkml:trace>
  <inkml:trace contextRef="#ctx0" brushRef="#br0" timeOffset="9105.848">12883 2106 66 0,'-14'-33'35'15,"10"20"-2"-15,-7 1-23 16,11 12-19-16,0 0-16 16,0 20-5-16,9 4 0 15,0 7 7-15,2 1 11 16,3 9 10-16,8 17 7 15,3 1 12 1,9 2 12-16,3 13 6 16,-3-4-1-16,3-3-7 15,-2 2-12-15,-1-8-14 16,-10-12-15-16,-8-12-21 16,-1-8-1-16,-4-23-3 15,0-3 1-15</inkml:trace>
  <inkml:trace contextRef="#ctx0" brushRef="#br0" timeOffset="9273.98">13233 2397 81 0,'-28'21'38'0,"-7"6"1"0,-3 9-20 16,-4 16-11-16,-4 7-5 0,-5 7-4 15,8 4-10-15,9-6-25 16,-3-17-2-16,12-3 1 15,9-18-1-15</inkml:trace>
  <inkml:trace contextRef="#ctx0" brushRef="#br0" timeOffset="9789.9242">13500 2389 29 0,'-16'-15'32'16,"4"18"0"-16,-4 2-2 16,9 5-20-16,10 4-5 15,5 0-3-15,4 6-1 16,3-5-1-16,3 1 0 0,1-2-1 31,-8-9-3-31,-1-5-2 0,-10 0-1 16,0 0 0-16,-21-5 0 15,2 5 1-15,-8-4 1 16,2 4 3-16,3 10 4 16,-13 13 10-1,26-4-4-15,9 0 1 16,13-2 1-16,3 2-1 0,8-6-1 15,8-2-2-15,-2-7-2 16,5-7-2-16,1-9-1 16,-2-1 0-16,-6-6-1 15,-1-4-1-15,-6-3 2 16,-4-5 1-16,-1-1 0 16,-7 10 1-16,-7 7 0 0,-2 15-1 15,0 0 1-15,0 0 0 16,4 25-1-16,-4 2-5 15,3 5-27-15,7 1-8 16,-4-9 1-16,9 3 0 16</inkml:trace>
  <inkml:trace contextRef="#ctx0" brushRef="#br0" timeOffset="10360.4283">14751 2293 45 0,'-23'-15'31'16,"5"19"-1"-16,-12-4-16 16,2 3-4-1,10 15-5-15,1 6-3 16,9 9 0-16,8 6-1 15,6 0 0-15,10-4 0 16,5 2 2-16,1-10-1 16,3-3 2-16,-6-7 1 15,-3-7-1-15,-16-10 0 16,0 0-2-16,-3-17-4 0,-10 2-13 16,-9-4-18-16,9 2-3 15,-2-13 0-15,10 11 0 16</inkml:trace>
  <inkml:trace contextRef="#ctx0" brushRef="#br0" timeOffset="10660.8192">14911 2346 30 0,'0'0'33'15,"0"16"1"-15,-14-3-3 16,4-1-18-16,10 11-4 31,-5 5-3-31,9 1 0 0,3-4-2 16,3 7 0-16,4-10-1 15,7 3 0-15,2-8 1 16,2-8 0-16,-1-9-1 16,2-9 0-16,-11-8-1 15,6-2-1-15,-11-1-2 16,-4-8-3-16,-3 0-10 0,-6 0-22 15,-6-11-2-15,4 5-2 16,3 1 2-16</inkml:trace>
  <inkml:trace contextRef="#ctx0" brushRef="#br0" timeOffset="10862.3805">15160 2329 27 0,'16'33'35'16,"-5"-8"2"-16,5 6-3 0,-1 1-15 15,0-6-7-15,3 3-4 16,-3-4-2-16,4-9-1 16,-4-6-2-16,1-10-1 15,2-4 0-15,-1-6 0 16,-2-8-2-16,-2-10-4 0,2 9-7 16,-8 1-27-16,-4-10 0 15,2 9-1-15,-8-4 0 16</inkml:trace>
  <inkml:trace contextRef="#ctx0" brushRef="#br0" timeOffset="11178.7401">15523 2301 51 0,'22'-6'33'0,"-5"-4"0"15,13 1-13 1,2 2-16-16,1-3-2 0,1 3-2 16,-8 7-2-16,-7-5 0 15,-19 5 1-15,0 0 1 16,0 0-1-16,-17 16 2 16,-3 3 1-16,-2 0 2 15,2-1 0-15,4 12 0 16,9 1-1-16,7 1-2 0,7 1-4 15,6-11-10-15,9-7-14 16,14 6-6-16,-4-15-2 16,11-2 1-16</inkml:trace>
  <inkml:trace contextRef="#ctx0" brushRef="#br0" timeOffset="11516.7488">15983 2238 43 0,'-21'0'32'16,"-7"0"1"-1,10 15-15-15,11 5-7 0,4 6-3 16,12-1-2-16,1 0-2 0,8 3 0 16,1-2-3-16,2-8-4 15,1-6-3-15,-7-12-3 16,-1 0-3-16,-14 0 0 15,6-15 0-15,-16 0 1 16,-3 8 3-16,-8-5 4 16,-3 8 6-1,-2 13 3-15,-2 1 3 16,3 7 0-16,1 2 1 16,13 8 0-16,4-7-2 15,7 11-1-15,7-7-4 16,10-9-9-16,1-8-23 15,13 0 0-15,-6-17-2 16,9 1 0-16</inkml:trace>
  <inkml:trace contextRef="#ctx0" brushRef="#br0" timeOffset="11817.324">16220 2159 57 0,'14'-28'38'16,"8"17"1"-16,-6 11-2 0,-7 6-22 15,12 20-6-15,-8 3-4 0,3 20-1 16,-5 9-1-16,5 5 1 16,-2-3-1-16,0-1 0 15,-1-11-1-15,-3-5-1 16,1-7 0-16,-3-16 0 31,-8-20-2-31,0 0 0 0,0-11-1 16,-11-7 0-16,-7 3 1 15,-6-6-2-15,-5 6 2 16,-5 1-1-16,-3 5-2 16,-4 9-5-16,13 6-22 15,4 4-10-15,5-8 0 16,17 13 1-16</inkml:trace>
  <inkml:trace contextRef="#ctx0" brushRef="#br0" timeOffset="12249.2014">16811 2259 27 0,'-12'0'30'0,"-11"-7"1"16,12 14-4-16,-1 2-15 0,12-9-6 16,-9 22-2-16,14-4-1 15,8-5 0-15,1 2-1 16,6-5-2-16,-1-5-2 16,-1-1-2-16,-2 3-2 15,-16-7 1-15,0 0 0 16,-6-11 2-16,-10 6 2 0,-2 10 2 15,-8 3 3-15,1 3 3 16,1 1 2-16,8 9 0 16,4-3-1-16,12 11-1 15,4-3-1-15,11-1-1 0,7-4-3 16,5-4-5 0,5-5-13-1,4-2-20-15,-1-12 0 16,8-7-1-16,-8-11 0 15</inkml:trace>
  <inkml:trace contextRef="#ctx0" brushRef="#br0" timeOffset="12496.9525">17152 2276 35 0,'-15'-17'35'0,"2"12"0"16,-12 5-3-16,4 9-15 15,3 10-9-15,-1 8-3 16,6 2-1-16,3 3-1 15,10 4 0-15,0-4 0 16,16-3 1-16,-2-2-1 16,6-7 1-1,0-11-2-15,1-5 1 16,-3-8-1-16,-8-6-1 16,-5-2-2-16,-10-19-5 15,1 5-25-15,-5-4-9 16,-9-4 2-16,8 0-2 0</inkml:trace>
  <inkml:trace contextRef="#ctx0" brushRef="#br0" timeOffset="12835.1717">17263 2259 68 0,'23'0'36'16,"2"-3"0"-16,8-3-15 16,10 9-16-16,-3-3-1 15,1 0-3-15,-6 0 1 16,-11-3-2-16,-6 3-1 16,-18 0 0-16,0 0 1 15,0 0 0-15,-18 6 1 0,1 0 1 16,-1 3-1-16,3 5 2 15,0 3 0-15,7 8-1 16,8 3 1-16,0-8-2 16,13 1-2-16,1 4-3 15,10-1-12-15,4-5-21 16,0-19-2-16,9 6 2 0,-2-12-1 16</inkml:trace>
  <inkml:trace contextRef="#ctx0" brushRef="#br0" timeOffset="13221.3234">17897 2206 34 0,'-24'-17'33'0,"8"12"1"16,-7 5-3-16,2 0-17 15,15 14-7-15,-4 1-1 16,10 2-2-16,0 0-1 15,10 2 0-15,0 0-2 16,3-7-1-16,0 4-2 0,-3-16-2 16,2 1-3-16,-12-1 0 15,8-4-1-15,-8 4 2 16,-14-13 1-16,-1 5 2 16,-4-1 4-16,-5 9 3 15,-2 5 3-15,3 3 1 0,1 2 0 31,9 9 1-31,2 2-1 0,11 9 0 16,4-7-1-16,8 4-2 16,3-7-1-16,5-4-2 15,5-5-5-15,-4-11-16 16,-2-8-19-16,7-11-2 16,-8-8 0-16,4 0 1 15</inkml:trace>
  <inkml:trace contextRef="#ctx0" brushRef="#br0" timeOffset="13352.5303">17875 1970 87 0,'0'0'29'16,"-20"-6"-18"-16,8 6-36 0,12 0-6 16,0 0-4-16</inkml:trace>
  <inkml:trace contextRef="#ctx0" brushRef="#br0" timeOffset="14021.0926">18267 2250 51 0,'-20'-12'33'0,"3"1"-10"16,-4 6-6-16,1 0-5 15,-1 3-4-15,5-3-3 16,3 8-1-16,13-3-3 15,-3 26 0-15,15-2 0 16,8 3 1-16,1 4 0 31,3 3 2-31,-1 5 1 0,-4-3 0 16,-12-7 1-16,-7-7-1 16,-10-7 1-16,-8-7-1 15,-8-8-5-15,-9-3-8 16,-1-14-30-16,7 6 0 15,-2-10-2-15,9 9 1 16</inkml:trace>
  <inkml:trace contextRef="#ctx0" brushRef="#br0" timeOffset="18533.3152">7249 4324 46 0,'-34'0'32'0,"34"0"-11"15,0 0-6-15,34-7-1 16,26 7-1-16,22-12-2 16,28 7-3-16,17-4-1 15,23 4-2-15,10 1 0 0,4-1-1 16,-6 3-1-16,-12-6-7 15,-12 0-26-15,-16 8-7 16,-31-11 0-16,-20 4 0 16</inkml:trace>
  <inkml:trace contextRef="#ctx0" brushRef="#br0" timeOffset="19088.1449">7844 3722 40 0,'10'0'35'0,"-10"0"1"16,0 13-6-16,0 15-16 0,-6 2-7 16,0 8-3-16,-1 4 0 15,-2 0-2-15,1-7-1 31,1-5 0-31,0-7-1 0,4-12 0 16,3-11 0-16,0 0-1 16,3-21-1-16,7-5 1 15,2-7 0-15,0-8 1 16,1-3 0-16,2-2 0 16,1-1 1-16,-1 5 0 15,-3 8 2-15,-3 4-2 0,-2 11 1 16,-2 9 0-16,-5 10-1 15,13 17 1-15,-6 8-1 16,6 11 0-16,-1 3-1 16,9 7 1-16,1 5-2 15,-3-1-3-15,6-1-19 16,-1-4-14-16,-14-16-1 0,2-1 1 16</inkml:trace>
  <inkml:trace contextRef="#ctx0" brushRef="#br0" timeOffset="19250.9523">7848 3900 28 0,'12'-1'33'0,"7"-6"1"16,14 10-1-16,1-3-24 15,5-8-39-15,9 13-2 16,-1-10 0-16,3 9-1 15</inkml:trace>
  <inkml:trace contextRef="#ctx0" brushRef="#br0" timeOffset="20768.9263">7442 3738 77 0,'-17'-29'26'15,"7"-4"-6"-15,10-2-7 16,20 10-3-16,2 1-3 16,15 16-2-16,5 8-1 15,2 15 0-15,-7 7-1 16,-5 10 1 0,-13 11-1-16,-10 2 0 15,-19 2-1-15,-18-1-2 16,-12 0-1-16,-12-11-1 15,-1-3-1-15,-6-12-1 16,10-7 0-16,2-6-1 16,10-7 1-16,12-5 1 15,12-3 1-15,13 8 1 0,5-14 1 16,9 14 2-16,14 0 0 0,12 11 0 16,6 0-4-1,8 3-15-15,1-3-16 16,8 3-1-16,-4-5 0 0,5 0 0 15</inkml:trace>
  <inkml:trace contextRef="#ctx0" brushRef="#br0" timeOffset="21406.336">7488 4621 44 0,'6'20'33'0,"-9"-2"1"15,8 5-12-15,-1 8-11 0,-4-2-4 16,6 2-2-16,-3-6-1 15,1-6-1-15,1-7-3 16,-5-12-1-16,0 0-1 16,7-15-2-16,-7-2 2 15,-7-9-2-15,4-3 1 0,-3-3 1 16,3 3 1-16,3 2 1 16,0 1 1-16,7 1 0 15,8 6 1-15,3 7-1 16,5 3 0-16,7 3-1 15,1 4 0-15,2 2 1 16,-4 0-1-16,-3 0 0 0,-5 0 1 16,1 6 0-16,-10-1 1 15,-2 4 1-15,-4 7 1 16,-1 6-1-16,-2 0 1 16,4 11-1-16,-4-1 0 15,1 5-4-15,5 1-9 0,-3 4-25 31,0-18-1-31,4-2 0 0,-4-13-1 16</inkml:trace>
  <inkml:trace contextRef="#ctx0" brushRef="#br0" timeOffset="21822.1781">7966 4489 56 0,'0'-16'36'15,"0"16"2"-15,12 9-5 16,-12 7-21-16,9 10-4 16,-6 7-4-16,4 9 0 15,-4 1-1-15,-3 1-1 16,3-1-3 0,-3-11-3-16,0 0-4 15,0-13-6-15,11-5-3 16,-11-14 0-16,26-9-1 15,-8-7 3-15,10-2 1 16,-3-5 4-16,3 0 7 16,20-9 19-16,-34 18-6 15,-14 14 1-15,0 0 0 0,-10-5 0 16,-8 15-1 0,-6-3-3-16,2 2-3 15,-1 0 0-15,6 7 0 0,3-3 1 16,14 0 0-16,4-1 0 15,15 5-1-15,2-2 1 16,8-1-3-16,5 6-18 0,5-6-20 16,-7-6-2-16,11 6-1 15,0-11 1-15</inkml:trace>
  <inkml:trace contextRef="#ctx0" brushRef="#br0" timeOffset="38478.8433">9222 4114 19 0,'13'6'34'31,"18"6"1"-31,-3-12-1 0,9 3-16 16,6-3-5 0,-3 0-5-16,2-6-3 0,-10-3-1 15,-6-2-2-15,-17-2 0 16,-9 0-1-16,-16 1 0 16,-8 4 1-16,-7 4-2 15,-7 7 1-15,-4 6 0 0,1 7-1 16,7 6 2-16,6 6 0 15,9 1 0-15,13 7 0 16,10-7 1-16,17 2 0 16,13-8-1-16,9-5-2 15,11-5-4-15,-5-13-20 16,6-8-14-16,2-9-1 0,-11-11 0 31,-2-4-1-31</inkml:trace>
  <inkml:trace contextRef="#ctx0" brushRef="#br0" timeOffset="38679.5193">9427 3741 47 0,'0'0'37'0,"34"-8"0"16,0 5-4-16,7 0-24 15,11 3-8-15,2 0-17 16,4 0-19-16,-15-4 0 0,-3 6-1 16,-15-7 0-16</inkml:trace>
  <inkml:trace contextRef="#ctx0" brushRef="#br0" timeOffset="38847.8701">9948 3524 50 0,'-10'-14'30'0,"10"14"-6"16,0 0-23-16,-9 0-27 16,9 0-5-16,0 0-1 15</inkml:trace>
  <inkml:trace contextRef="#ctx0" brushRef="#br0" timeOffset="39026.8174">9966 3633 27 0,'7'34'36'15,"-7"-2"2"-15,3 4-3 16,-3 3-12 0,0-6-7-16,0 3-7 15,-10-6-3-15,2-7-4 16,-5-4-5-16,-3-13-8 15,-2-6-22-15,-1 0-6 16,-9-15 1-16,6 1-2 16</inkml:trace>
  <inkml:trace contextRef="#ctx0" brushRef="#br0" timeOffset="39514.4384">10221 3333 32 0,'0'0'34'0,"9"28"0"15,-9-13-8-15,0 3-12 31,3 4-3-31,-3-7-3 16,0-1-5-16,0-5-2 16,0-9-2-16,0 0-1 0,-12 0-2 15,9-9 0-15,-3-8-1 16,3 1-1-16,-2-5 2 16,5 0-1-16,0-3 2 15,8 4 0-15,1-1 1 0,3 5 0 16,1 2 1-16,3 5 0 15,2 1 1-15,0 3 0 0,-2 5 1 16,1-4-1 0,-3 4 2-16,-4 6 1 15,1-1 1-15,-4 7 1 0,-1-2 0 32,-3 8 0-32,3 5 0 0,-6-4-1 15,6 3-4-15,0 1-12 16,0 3-20-16,-6-14-2 15,5 4 0-15,-5-16-1 16</inkml:trace>
  <inkml:trace contextRef="#ctx0" brushRef="#br0" timeOffset="39699.3021">10156 3578 42 0,'8'9'34'15,"18"-7"1"-15,5-3-3 16,6 1-24 0,12 0-17-16,2-8-22 15,8 16-2-15,-7-8-1 16,3 4 0-16</inkml:trace>
  <inkml:trace contextRef="#ctx0" brushRef="#br0" timeOffset="39984.3837">10277 3699 43 0,'-4'-12'36'0,"16"12"1"16,4-5-4-16,8 3-19 15,5 6-6-15,-7 3-2 0,0 7-2 16,-10 3-1-16,-6 7-1 15,-12 1 0-15,-10 0-1 16,-5-1 0-16,6-3 1 16,-3-4-2-16,7-2 0 15,11-15-1-15,11 11-2 32,15-11-8-32,6 0-15 0,5 0-11 15,12 0-2-15,2 3 2 16</inkml:trace>
  <inkml:trace contextRef="#ctx0" brushRef="#br0" timeOffset="40216.0588">10966 4277 58 0,'17'26'39'0,"-9"-1"0"15,-8 6 0-15,-8-1-32 16,-12-11-38-16,-3 4-4 16,-9-18-3-16,6-5-1 15</inkml:trace>
  <inkml:trace contextRef="#ctx0" brushRef="#br0" timeOffset="40615.6726">11666 3762 40 0,'0'0'35'16,"3"11"1"-16,-3 16-5 15,0 11-17-15,8 11-5 0,-4 5-5 16,-1 1-5-16,3 2-12 16,-3-10-15-16,-3-10-6 15,4-11-2-15,-4-26 0 16</inkml:trace>
  <inkml:trace contextRef="#ctx0" brushRef="#br0" timeOffset="40800.3146">11873 3979 53 0,'0'0'35'0,"-14"0"-1"16,-3 13-10-16,-11 0-9 15,2 7-5-15,0-2-4 16,4 3-1-16,10-2-1 15,12-2-1-15,15 1-3 0,4-7-4 16,15 1-24-16,8-2-9 16,1-10 0-16,7 6-1 15</inkml:trace>
  <inkml:trace contextRef="#ctx0" brushRef="#br0" timeOffset="41286.9982">12681 4039 73 0,'5'14'35'0,"2"9"-1"16,-3 1-19-16,-4-6-3 0,8 1-5 16,-8-8-4-16,0-11-2 15,0 0-2-15,0 0-1 16,-12-19 0-16,12-5 0 15,0-4-2-15,3 0 2 16,6-4-1 0,3 3 3-16,7 3 0 15,0 6 2-15,6 6-1 16,-1 10 1-16,-1 8 0 16,-2 11 1-16,-4 8-1 15,-3 4 0-15,-7 5-1 0,-3 2-6 16,3 1-15-1,-1 0-15-15,1-13-2 0,8 1 1 16,1-15-1-16</inkml:trace>
  <inkml:trace contextRef="#ctx0" brushRef="#br0" timeOffset="41904.6496">13210 3924 38 0,'-31'-10'31'15,"14"10"-1"-15,-9 4-10 16,11 6-10-16,11 3-4 16,4 2-2-16,7 4-1 0,5-1 1 15,4 3-1-15,4-5-6 16,3-1-4-16,-1-5-7 15,-9-2-3-15,-2-4 1 16,-11-4 0-16,0 0 2 0,-12-5 4 16,-7 2 10-1,-2-1 5-15,-10 1 8 0,-19 0 22 16,32 3-17-16,2 3-2 16,7 4-3-16,9-7-3 15,3 12-3-15,9-4-1 16,7 4-1-16,0-3-1 15,8 1-1-15,5 0 0 32,12-3-1-32,-2-2-1 0,5-3 0 15,-1-2 0-15,1 0-1 16,-3-5 0-16,-4 0 0 16,-3-5-1-16,-13 1 1 15,-10-5-1-15,-10-1 0 16,-8-2 1-16,-6-3 0 15,-11 2-1-15,-2 0 2 0,-2 4-2 16,2 5 1-16,1 6 0 16,2 6 0-16,2 10-1 15,5 6 1-15,10 5 1 16,3 11 0-16,-3 3 0 16,3 4 0-16,0 0-1 0,6-1 0 31,0 2-7-31,-3-3-30 0,4-15-1 15,2-6 0-15,-9-19-1 16</inkml:trace>
  <inkml:trace contextRef="#ctx0" brushRef="#br0" timeOffset="42105.194">13676 3950 66 0,'0'0'39'16,"9"23"1"-16,-9-7 1 15,0 3-32 1,9 8-7-16,-5 2-15 16,5 1-24-16,-6-10-2 15,9-2 0-15,-12-18-1 16</inkml:trace>
  <inkml:trace contextRef="#ctx0" brushRef="#br0" timeOffset="42473.8167">13838 3956 45 0,'25'0'31'0,"-4"-3"1"16,4 0-17-16,8 3-5 15,-2-7-4-15,0 7-1 16,-11-5-2-16,-2 5-1 16,-18 0 0-16,0 0-2 15,0 0 1 1,-22-5 1-16,-3 13 0 15,6 1 0-15,5 5 1 16,-8 4 0-16,11 3 2 16,9 1-2-16,6-2 1 15,9 3-3-15,11-4-3 16,-3-6-10-16,13-10-23 16,12 1-1-16,-8-11-1 0,11 3 0 15</inkml:trace>
  <inkml:trace contextRef="#ctx0" brushRef="#br0" timeOffset="42806.848">14215 3913 14 0,'0'0'23'15,"13"0"0"-15,0-4-10 16,11 4-9-16,3-4-2 15,5 4 0-15,-8 0 2 16,-2 0 2-16,0 0 1 16,-13 0 1-16,-9 0 2 0,0 0 0 15,-9 8 2-15,-11-6 0 16,9 7-3-16,-8 2-1 16,4 4-1-16,-1 5-1 0,7-1-2 15,6 4 0 1,9 1-1-16,1 2 0 15,8-1-2-15,6-3-1 0,1-3-3 16,7-2-10-16,1-6-18 0,2-11-7 16,7 0-1-16,0-15 0 15</inkml:trace>
  <inkml:trace contextRef="#ctx0" brushRef="#br0" timeOffset="43107.58">14896 3955 23 0,'20'-13'34'15,"-9"13"2"-15,-11 0 0 16,-27 14-13-16,3 9-8 16,-11-3-5-16,-5 8-3 15,-3-3-2-15,-1-2-2 16,-1-6-3-16,3-4-1 16,12-8-2-16,8-5 0 0,4-5-2 15,14-6 1-15,8-2 1 16,8 0-1-16,6 4 3 15,2-1 0-15,4 10 2 16,-3 0 2-16,1 10 0 16,-3 6 0-16,-5 4 1 0,-5 5-5 31,1 5-10-31,0-5-24 0,-10-5-1 16,0 0-1-1,0-20-1-15</inkml:trace>
  <inkml:trace contextRef="#ctx0" brushRef="#br0" timeOffset="43276.8005">14673 3606 69 0,'-15'-31'40'16,"15"31"-1"-16,-6 14 2 15,9 14-33-15,4 16-21 16,-7 4-25-16,0 7-1 15,0-6 0 1,9 5 0-16</inkml:trace>
  <inkml:trace contextRef="#ctx0" brushRef="#br0" timeOffset="46087.2634">588 5808 57 0,'0'0'37'0,"0"0"-2"16,0 0-14-16,0 0-5 0,21 78-5 15,-21-15-4-15,6 4-1 16,1 11-2-16,-7 2-5 16,6-8-7-16,0-11-20 15,-6-6-11-15,0-55-1 0,9 59 1 16</inkml:trace>
  <inkml:trace contextRef="#ctx0" brushRef="#br0" timeOffset="46324.3057">785 5927 51 0,'0'0'38'0,"24"-43"1"0,-24 43-1 16,0 0-21-16,7 45-6 15,-7-45-4-15,13 78-3 16,-9-24 0-16,4 8 0 15,1 3-2-15,1-7-2 16,0-1-7-16,-7-12-13 16,-3-45-21-1,3 60 0-15,-3-60 0 16,0 0-1-16</inkml:trace>
  <inkml:trace contextRef="#ctx0" brushRef="#br0" timeOffset="46471.4335">684 6203 39 0,'0'0'37'16,"0"0"2"-16,0 0-1 0,0 0-19 15,0 0-16-15,71-27-36 16,-71 27-1-16,78 7-2 16,-29-4-2-16</inkml:trace>
  <inkml:trace contextRef="#ctx0" brushRef="#br0" timeOffset="47194.979">1894 6152 33 0,'6'27'32'16,"-9"-8"2"-16,3 12-3 15,0 0-20-15,-3 0-5 16,3 0-1-16,-3-5-2 16,3-7-1-16,0-7-1 0,0-12 0 15,0 0-1 1,0-22 0-1,-3 3 0-15,3-6-1 16,0-4 1-16,0-1-2 16,4-3 2-16,1 8-2 0,4 3 2 15,7 2-1-15,1 8 0 16,2 3 0-16,4 9 1 16,0 0 0-16,-1 9 0 15,2 3 1-15,0 4 0 0,-9 3 1 16,-2 3 0-16,-3 3 1 15,-5 2-1-15,1 3 1 16,-3 1-3-16,-7-3-9 16,4-10-24-16,7 6-2 15,-7-24-1-15,16 17 1 16</inkml:trace>
  <inkml:trace contextRef="#ctx0" brushRef="#br0" timeOffset="47512.0245">2492 6236 50 0,'-4'25'36'0,"-8"-4"2"0,1 1-10 16,1 3-13-16,-13-4-6 16,3 0-2-16,-5-5-5 15,3-4-1-15,2-12-2 16,0-6 0-16,4-8 0 15,-1-7 0-15,9-1-1 16,4-4 0-16,7 6 2 0,5-2 0 16,6 4 2-16,1 9-1 15,4 7 0-15,7 7 1 16,-4 7 0-16,3 5-1 16,-1 7-2-16,-6 1-5 15,1 5-8-15,2 2-24 16,-4-13 0-1,4 3 0-15,-2-12-1 16</inkml:trace>
  <inkml:trace contextRef="#ctx0" brushRef="#br0" timeOffset="47859.3871">2688 6362 38 0,'0'0'37'0,"15"12"1"15,1-12-2-15,-4-4-23 16,12 8-3-16,-6-8-2 16,7 0-2-16,-6-7-2 15,-6-3-1-15,-4-6-2 16,-5 2 0-16,-4-3 0 0,-11-2-2 16,-6 0 1-16,-6 3-2 15,-2 4 1-15,1 9-1 16,-1 7 0-16,1 10 1 15,2 9-1-15,3 9 1 16,7 13 1-16,5 6 0 31,7 4 0-31,7 0 0 0,2 1 2 16,3-2-4-16,4-4-6 16,2-3-24-16,-2-20-5 15,8-5-1-15,-7-18 1 16</inkml:trace>
  <inkml:trace contextRef="#ctx0" brushRef="#br0" timeOffset="48198.6523">3280 6208 35 0,'3'32'39'31,"-12"-4"-1"-31,-3 8 0 0,-4-4-18 16,-8-7-9-16,1-2-4 16,-2-5-6-16,-3-9-3 15,3-9-2-15,1-6-1 16,4-7-1-16,3-14 0 16,4 3-1-16,3-7 2 15,8 3 2-15,4 2 2 0,8 4 2 16,-1 8 0-16,7 9 2 15,5 10 0-15,-2 7-1 16,6 10 1-16,-3 5-1 16,-4 4-1-16,-2 5-7 15,-2 0-24-15,-7-9-5 0,5 2-1 32,-12-15 0-32</inkml:trace>
  <inkml:trace contextRef="#ctx0" brushRef="#br0" timeOffset="48377.1852">3099 5936 53 0,'-15'-45'40'16,"12"16"-2"-16,-3 9 0 16,6 20-27-16,0 0-42 15,13 25-5-15,4 4-3 16,-1-1 0-16</inkml:trace>
  <inkml:trace contextRef="#ctx0" brushRef="#br0" timeOffset="48877.8132">3378 6106 29 0,'0'-15'35'16,"16"24"1"-16,0 10 1 16,8 23-22-16,5 14-5 15,-5 9-4-15,1 8 0 16,-9 6-1 0,-4 1-2-16,-12-6-2 15,-9-9-3-15,-10-15-1 16,-9-16-3-16,0-10-1 15,-3-15-1-15,7-13 1 16,6-15 1-16,5-7 2 0,6-13 2 16,7-3 2-1,13-5 4-15,9-4 0 0,11 0 1 16,7 0-2-16,4 0-2 16,3 5-7-16,-4 10-19 0,-3 0-9 15,-5 11-1-15,-11 1 1 16</inkml:trace>
  <inkml:trace contextRef="#ctx0" brushRef="#br0" timeOffset="49463.4342">3760 6225 31 0,'-7'15'35'16,"7"13"0"-16,0-3-4 15,-2 1-17-15,4 5-4 31,5-7-3-31,0 1-1 0,5-8-2 16,6-5 0-16,-3-12-2 16,4-4 0-16,-3-11-1 15,0-4 0-15,-5-5-1 16,2-1-1-16,-6-2 1 16,-2 3-1-16,-5 2-1 0,0 8 0 15,0 14 1-15,0 0 0 0,0 0 0 16,0 21 0-1,0-1 0-15,6 5 1 0,1-3 0 16,6 1 1-16,5-7 0 16,4-8-1-16,-1-8-1 15,1-8 1-15,3-6-1 32,-1-1-1-32,-4-3 2 0,-2-6-1 15,-6 2 2-15,1 3 0 16,-8 4 0-16,-5 15 1 15,11-10 0-15,-11 10 1 16,9 19 0-16,-1 10-1 16,-1 8 0-16,3 13 0 15,-4 4 1-15,-6 4-1 0,0 3 0 16,-9-1-1-16,-5-5-1 16,-4-11-1-16,-4-12 0 15,-5-13-2-15,5-16 0 16,4-15 1-16,5-13-1 0,6-12 0 15,11-10 1 1,5-7 1-16,11-7-1 0,9-1 1 31,6 4-2-31,5 1-5 16,6 9-13-16,-2 7-15 0,-7 5-1 16,-3 17 1-16,-15 10 4 15</inkml:trace>
  <inkml:trace contextRef="#ctx0" brushRef="#br0" timeOffset="49763.8436">4387 6282 27 0,'-10'13'33'16,"10"5"1"-16,0-2-3 15,4 0-18-15,7 4-3 0,-1-3-1 16,6 2 0-16,2-9-2 15,8 0-1-15,-6-10 0 16,0-10-2-16,-5-7 0 16,0-3-1-16,-8-2-1 15,-7-1-2-15,-11-2 1 16,-3 3-1 0,-2 3 0-16,-8 6-4 15,5 9-6-15,-7 4-22 0,4-2-7 16,8 4-1-1,-2-2 0-15</inkml:trace>
  <inkml:trace contextRef="#ctx0" brushRef="#br0" timeOffset="50001.6612">4647 6252 57 0,'15'7'39'16,"4"6"1"0,0 6-11-16,3-7-12 15,-2 7-6-15,-3-5-5 16,1 10-1-16,-12-5-1 16,-6 1-3-16,-12-3-4 15,-13-3-34-15,-6-14-4 16,3 3-1-16,-3-11 0 15</inkml:trace>
  <inkml:trace contextRef="#ctx0" brushRef="#br0" timeOffset="50666.5738">5823 6128 65 0,'-25'5'27'0,"8"9"-9"16,-1 0-5-16,1 9-4 16,6 5-3-16,5 4-2 15,9 2 0-15,4-2-1 16,10-1 1-16,4-6-1 0,5-5 1 16,-3-10-1-1,-1-4-1 1,-4-12 0-16,-5-3-1 15,-8-4-3-15,-10-6-8 16,-4-7-24-16,-4 11-2 0,-5-7 0 16,7 8-1-16</inkml:trace>
  <inkml:trace contextRef="#ctx0" brushRef="#br0" timeOffset="50866.532">5963 6203 38 0,'12'-5'34'16,"17"5"0"-16,-2-7-4 15,7 0-21-15,5 7-7 0,1-2-6 16,-2 2-8-16,-6 0-12 16,-4 7-9-16,-16-7 0 15,4 7-1-15</inkml:trace>
  <inkml:trace contextRef="#ctx0" brushRef="#br0" timeOffset="51019.9044">6167 6200 61 0,'-6'17'35'0,"-3"-3"-4"16,3 5-12-16,6 9-7 0,0-2-5 15,6 2-4-15,3 1-10 16,-3-4-22-16,4-8-6 15,8 2-2-15,-2-16 0 0</inkml:trace>
  <inkml:trace contextRef="#ctx0" brushRef="#br0" timeOffset="51322.5675">6446 6287 64 0,'-10'-16'37'0,"1"8"-1"16,-3-2-16-16,-4 1-9 16,4 5-5-16,-1 4-3 15,2 13-2-15,1 3 0 16,8 7-1-16,2 2 0 16,5 0 1-16,4-2 0 0,7 1 0 0,6-8 0 15,3-5 0-15,3-11 1 16,-1-8 0-16,-6-10 0 15,-2-1 0-15,-9-2 0 16,-10-3 0-16,-10 2-3 16,-9 0-6-16,-5 1-32 15,0 14 0-15,-7-1 0 0,5 3-1 32</inkml:trace>
  <inkml:trace contextRef="#ctx0" brushRef="#br0" timeOffset="52409.8132">7233 6151 20 0,'0'0'35'16,"10"10"0"-16,-4 8 1 16,-3 3-19-16,-3 1-6 0,0 9-1 15,0-6-3-15,0 1-3 16,0-6-1-16,0-20-3 15,0 0 0-15,0 0-2 16,0-20 1-16,10-4-1 16,1-6 0-16,-1 0-1 15,8-2 1 1,-2 4 1-16,6 6 1 16,0 6 0-16,-1 7 0 15,-2 9 1-15,0 5-1 16,-4 9 1-16,-2 8-1 15,-4 4-2-15,0 7-11 16,-2 4-22-16,-7-9 0 0,12-2-1 16,-6-6 1-16</inkml:trace>
  <inkml:trace contextRef="#ctx0" brushRef="#br0" timeOffset="52760.1602">7693 6212 36 0,'12'9'35'0,"-12"-9"0"16,18 10-1-16,-8-2-22 15,5-8-6-15,1 0 1 16,0-5-2-16,2-2-1 16,-5-8-2-16,-4 1 0 15,-5-6 0-15,-4-1-2 16,-8-3 1-16,-4 2-1 0,-3 2-1 0,-4 7 0 15,0 7 0-15,1 6 0 16,-1 10 1-16,1 14 0 16,5 7 1-16,3 14 0 15,4 7 1-15,6 5 1 16,0 0 0-16,3 3-1 16,4-7-2-16,3-9-5 0,6-6-26 31,2-8-8-31,-6-21 1 15,12-3-1-15</inkml:trace>
  <inkml:trace contextRef="#ctx0" brushRef="#br0" timeOffset="53247.4778">8095 6161 40 0,'-27'-9'33'0,"-8"-2"1"0,8 8-10 16,2 3-13-16,3 9-5 15,9 5-3-15,5 7 0 0,8 0-1 16,7-3 0-16,0 0 0 16,10-8 0-16,4-1-1 15,1-9 1-15,2-9-1 16,1-4 0-16,1-7-1 31,-2-3 0-31,1 4 0 0,-3-3 0 16,-4 7 0-16,0 3 2 15,2 6-1-15,-7 6 1 16,-5 13 1-16,-1 5 0 16,-2 3-1-16,-5-1 1 0,3 1 0 15,-3-2-1-15,0-6-1 16,0-13 0-16,0 0-1 15,9-5 0-15,1-13 0 0,3 0 0 16,5-1-1-16,1 2 0 16,1 4 0-16,-3 4 0 15,2 9 1-15,-7 0-1 16,0 15 0-16,-3 4-4 31,-9-2-17-31,0 0-15 0,0 7-1 16,0-8 1-16,3 0-1 15</inkml:trace>
  <inkml:trace contextRef="#ctx0" brushRef="#br0" timeOffset="53579.1726">8578 6087 79 0,'0'0'38'16,"15"16"1"-16,0 10-16 15,5 16-16-15,-2 8-3 16,3 7 0-16,-8 10-2 0,-6 1 0 16,-11-2-2-16,-9-6-3 0,-8-9-1 31,-13-15 0-15,-1-14-1-16,-2-17 0 15,6-13 1-15,6-18 1 0,10-15 2 16,12-8 2-16,10-10 2 15,11-2 1-15,10 2 1 16,9 2-2-16,0 4 1 0,3 6-1 16,-6 11-2-16,-3 7-7 15,0 7-29-15,-9 12-3 16,-10 3-2-16,1 9 1 16</inkml:trace>
  <inkml:trace contextRef="#ctx0" brushRef="#br0" timeOffset="53747.627">8952 6301 80 0,'0'0'41'0,"0"9"-2"16,0-9-13-1,0 0-60-15,0 0-4 16,0 0-1-16,0-9-1 15</inkml:trace>
  <inkml:trace contextRef="#ctx0" brushRef="#br0" timeOffset="54220.689">9719 5985 37 0,'-13'0'37'16,"-11"-6"-1"-16,2 14-3 16,4 0-18-16,2 1-6 15,12 5-4-15,4 6-2 16,6 4-1-1,4 1 0-15,1 6 0 16,-3-4 1-16,-3 2-1 16,-10-4-1-16,-5-4-2 15,-9-5-5-15,-8-13-7 16,5-6-15-16,1-4-10 0,1-14 0 16,14 1 0-1</inkml:trace>
  <inkml:trace contextRef="#ctx0" brushRef="#br0" timeOffset="54721.2878">9852 6125 61 0,'24'14'35'15,"-5"4"-7"-15,-3-3-8 16,-5-7-6-16,6-2-5 0,1-10-3 16,1-6-2-16,2-8-1 15,0-8-1-15,2-6-2 16,-4-11 1-16,0-3-3 15,-5-7 0-15,-7-1 0 16,-7-1 0-16,-3 1 0 31,-7 8 0-31,-4 7 1 0,-3 12-1 16,-1 16 2-16,-4 16-1 16,1 14 1-16,-1 13 1 15,4 12 0-15,5 9 1 16,6 7 0-16,7 0 0 0,13-3 0 15,9-3 1 1,8-10 0-16,11-5-2 0,1-11 1 16,6-11-1-16,-2-11-2 15,-2-9 0-15,-3-8 0 0,-8-7-2 16,-5-3 2 0,-9-2 0-16,-6-1 0 0,-5 3 2 15,-5 6 1-15,-3 4 0 31,0 11 1-31,0 0 0 0,-15 3 0 16,12 13-1-16,-3 3-1 16,0 3 0-16,2 4-1 15,1-3-3-15,3 3-8 16,-6-1-28-16,3-16 1 16,3-9-1-16,0 0-1 15</inkml:trace>
  <inkml:trace contextRef="#ctx0" brushRef="#br0" timeOffset="54852.9405">10366 5828 59 0,'-5'-15'35'16,"5"15"-6"-16,0 0-20 0,0 0-38 16,0 0-4-16,6 14-3 0</inkml:trace>
  <inkml:trace contextRef="#ctx0" brushRef="#br0" timeOffset="55339.5412">10717 6119 5 0,'-6'-19'68'15,"-13"-9"-34"-15,1 17-14 16,2 3-6-16,-9 0-5 0,6 8-3 16,-2 8-2-16,5 4-1 15,4 5-1-15,6 7 0 16,6-2-1-16,6 1 2 16,3-4 0-16,7-3 0 15,1-6 0-15,7-10-1 16,-3-7-1-1,3-4 1-15,-4-10-2 16,1-7 0-16,-3-5 0 16,-4-10 0-16,-2-3 0 0,-4-2 0 15,-1-8 0 1,-1 1 1-16,-6 1 1 16,0 7-1-16,0 7 1 0,-3 15-1 15,-2 11 0-15,5 14 0 0,-11 31 0 16,6 6 0-16,-1 11 0 15,2 8-1-15,-2 7 2 16,6 0-2-16,0-2 1 16,-3-7-6-16,9-6-11 15,7-6-23-15,-2-21-1 16,8-8 1 0,3-10-1-16</inkml:trace>
  <inkml:trace contextRef="#ctx0" brushRef="#br0" timeOffset="55701.683">11021 6053 59 0,'-4'17'37'0,"4"-17"0"15,22 9-11-15,-2-2-16 16,-3-7-3-16,5 0-1 15,-3-5-2-15,2-4-3 16,-4 0 0-16,-10-6 0 0,-1-2-3 16,-12 0 2-16,-1 5-1 15,-13-1 0-15,2 9-1 16,-7 4 1-16,0 7 1 16,2 5 1-16,0 8 1 15,10 6 0-15,6 1 2 31,11 2-1-31,5 0 2 0,12-3 0 16,3-5-1-16,10-4-3 16,7-4-21-16,4-13-20 15,1-9 0-15,15-8-1 16,1-17-2-16</inkml:trace>
  <inkml:trace contextRef="#ctx0" brushRef="#br0" timeOffset="56657.0676">12442 6055 24 0,'-7'32'30'16,"1"-10"2"-16,12 7-10 15,7 2-11-15,-1-4-1 16,7-2-1-16,2-10-1 16,8-8 0-16,-2-16-3 15,4-5-1-15,-2-14 0 0,1-7-1 16,-8-9-1-16,-4-6 0 15,-6-6-1-15,-8-1 0 16,-4-4-1-16,-12 1 1 16,-7 1-1-16,-11 4 0 15,1 7 0-15,-6 13-1 16,3 13 1 0,0 18-1-16,2 18 1 15,9 14-1-15,13 10 0 16,10 9-2-16,15 2-1 15,12-3-3-15,19 0-4 16,12-12-9-16,13-10-8 0,9-2-2 16,1-10 4-16,-3-3 4 15,-5-4 8-15,-7 4 10 0,-18-3 9 16,1 28 39 0,-51-17-15-16,-7 8-2 15,-19 3-2-15,-5-2-7 16,0-3-7-16,-8-5-4 15,4-8-4-15,3-10-1 16,5 0-1 0,6-15-1-16,8-1-1 15,10-4 1-15,3-5-1 16,10 4 0-16,4 1 2 16,0 10-1-16,7 3 2 15,1 10 0-15,0 7 0 16,-4 7 0-16,-2 10-2 15,2 5-11-15,4 4-25 0,-7-8 0 16,10 2-2-16,-2-14 0 16</inkml:trace>
  <inkml:trace contextRef="#ctx0" brushRef="#br0" timeOffset="57225.9362">14269 5920 30 0,'0'0'35'16,"-7"-20"1"-16,-11 16-6 16,-8 4-11-16,-8-3-7 15,9 9-5-15,-3 1-3 16,7 5-1-16,11 4-1 15,7 1-1-15,9 2-1 16,11 3-1-16,7-4 0 0,-3-2-3 16,7 0 0-16,-3-5-3 15,-5-1-1-15,-11-5 0 16,-9-5-1-16,0 0 2 0,-16 14 2 16,-4-14 2-16,-3 7 3 15,-2-2 3-15,6 1 2 31,1 3 1-31,5 1 2 0,13 0 0 16,0 3-2-16,12 2 0 16,4-2-2-16,6-1 0 15,-3-3-6-15,5-7-17 16,-6-9-17-16,8 5 1 16,-8-19-2-16,-2 0 2 15</inkml:trace>
  <inkml:trace contextRef="#ctx0" brushRef="#br0" timeOffset="57473.3491">14228 5686 61 0,'-6'-32'32'15,"-5"4"-1"-15,6 15-22 16,5 13-11 0,0 11-10-16,0 6-2 15,3 10 0-15,6 5 2 16,11 9 7-16,4 6 6 0,46 65 19 15,-30-51-2 1,8 4 1-16,-11-4 1 16,-5 4-3-16,-4-6-7 15,-7-4-8-15,-4-7-9 0,-10-8-29 16,-7-21-2-16,7-6 1 16,-7-13-1-16</inkml:trace>
  <inkml:trace contextRef="#ctx0" brushRef="#br0" timeOffset="57658.262">14565 5942 60 0,'-27'7'38'0,"2"19"0"16,-9 6-5-16,-7 2-22 15,1 16-5-15,-3 1-3 16,3 5-7-16,9-4-12 15,5-1-21-15,-1-16-2 0,9-1 0 16,2-18 0-16</inkml:trace>
  <inkml:trace contextRef="#ctx0" brushRef="#br0" timeOffset="58176.399">14860 5959 34 0,'-19'-17'34'15,"9"13"0"-15,-7-5 0 32,4 9-21-32,13 0-6 0,0 15-2 15,13 0-4-15,2-3 0 16,1 4-1-16,1-4 0 15,0-1-2-15,0-4-1 0,-6-7-3 16,-11 0 0 0,-11-6 0-16,-5 6-1 0,-9-4 1 15,-1 4 1-15,-2 2 3 16,-2 3 2-16,7 7 4 0,1 1 2 16,15 6 2-16,7-3 0 15,17 6 1-15,2-5-1 16,10 1 0-16,1-4-1 15,7-7-2-15,-1-7-1 32,4-4-2-32,-2-5 0 0,-7-5-1 15,-6-8 0-15,-2-4 0 16,-5-5-1-16,-8 3 1 16,-5 5-1-16,-1-1 0 15,-9 7 0-15,1 5 1 16,4 12-1-16,-15 12 0 15,9 7 0-15,3 5-2 0,3 6-9 16,4 6-27-16,-4-8-1 16,20 4 0-16,-3-13 0 15</inkml:trace>
  <inkml:trace contextRef="#ctx0" brushRef="#br0" timeOffset="58709.1975">16008 5891 67 0,'-19'0'32'0,"2"8"-8"16,-5 6-13-16,6 9-4 16,3 4-4-16,7 2-1 15,10 5-1-15,8-2 2 16,7-3 0-16,3-7 1 15,0-9 1-15,-2-7-1 0,-1-6 0 16,-19 0 0-16,6-17-2 16,-15 5-4-16,-9-10-9 15,-5-3-25-15,6 9 0 16,-6-8-1-16,11 9 0 16</inkml:trace>
  <inkml:trace contextRef="#ctx0" brushRef="#br0" timeOffset="58994.2465">16197 5932 43 0,'0'0'37'16,"0"0"0"-16,-9 14 0 16,2-3-22-16,7 7-6 0,-6-1-2 15,6 8-5-15,7-1 1 16,5 3-1-16,4-3-1 15,2-3 1-15,4-6 0 16,6-5 1-16,0-10-1 16,-6-5 0-16,2-5 1 15,-1-7-2-15,-12-7 0 0,-4-1-1 16,-7-1-6-16,-9-3-9 16,-3 6-25-16,2 5-1 15,-3-2 1-15,5 8-1 16</inkml:trace>
  <inkml:trace contextRef="#ctx0" brushRef="#br0" timeOffset="59231.1773">16463 5966 39 0,'19'17'37'16,"-9"-3"1"-16,-1 6-1 0,4 1-19 15,-3-4-7-15,2 3-4 16,-4-6-2-16,3-2-2 15,-11-12 0-15,18 15-2 0,-9-15 1 16,3-7 0-16,-3-6-1 16,1-1-3-16,2 0-4 15,-6-5-17-15,-3-1-17 16,4 3 0-16,-7 0 0 16,7 2 0-16</inkml:trace>
  <inkml:trace contextRef="#ctx0" brushRef="#br0" timeOffset="59564.1353">16730 5910 33 0,'0'0'33'0,"21"5"0"16,2-5-4-16,8 0-20 15,3 0-3-15,3-3-1 0,0 3-3 16,-5 0-1 0,-7 0 0-16,-9 0-1 0,-16 0 0 31,0 0 0-31,0 0 0 16,-22 8 1-16,2-4 0 0,0 4 1 15,0 2-1-15,-1 4 1 16,8 3-1-16,4 2 2 15,5 1-2-15,8 4 0 16,3-1-1-16,8-3-3 16,4 0-8-16,5-10-23 0,14-1 0 15,-2-9-1-15,15 0 0 16</inkml:trace>
  <inkml:trace contextRef="#ctx0" brushRef="#br0" timeOffset="59931.1155">17255 5874 61 0,'-32'0'31'0,"14"7"-13"16,5 8-6-16,7 5-3 16,9 2-3-16,7-1 0 0,11-2-3 31,2-7 0-31,0 2-3 0,2-6-3 15,-6-8-3-15,-1 0-2 16,-18 0-1 0,9-8-1-16,-9 8 0 0,-21-12 2 15,0 5 4-15,-2 2 4 16,-1 5 4-16,-1 5 4 16,4 5 1-16,0-1 2 0,12 8-1 15,2-4 0-15,14 6-2 16,3-2-2-16,7 0-5 15,10-1-8-15,5 0-25 16,5-16-2-16,9 3-1 16,-6-9 0-16</inkml:trace>
  <inkml:trace contextRef="#ctx0" brushRef="#br0" timeOffset="60264.8518">17420 5673 29 0,'8'-38'34'0,"20"16"0"0,-2 5-5 0,6 9-15 15,6 20-1 1,-6 13-1-16,4 13-2 0,-8 6-2 16,-2 15-1-16,-8 0-1 15,0 5-2-15,-9-6 0 16,1-7-1-16,-5-13-1 15,2-7-3-15,-7-12 0 0,0-19-3 16,0 0 0-16,0 0-1 16,-11-19 1-16,-3-5-1 15,-3 5 0-15,-7-1 2 16,-2 8 1-16,-5 5 2 16,1 7-1-16,0 3 0 31,5 10-8-31,2 4-15 0,1-1-12 15,15 3-1-15,7-19 0 16</inkml:trace>
  <inkml:trace contextRef="#ctx0" brushRef="#br0" timeOffset="60667.5493">18092 5859 11 0,'-27'-14'58'31,"27"14"-29"-15,-16 9-17-16,16-9-5 0,-6 17-1 15,6-5-2-15,8-2-2 16,2 0-2-16,1 2-2 15,2-3-1-15,-13-9-4 16,15 7-2-16,-15-7-1 16,0 0 1-16,-14 0 2 0,0 0 3 15,-6 0 4-15,0 1 4 16,-23 17 17 0,28-2-8-16,2 1 1 15,10 4-2-15,3-1-2 0,12 1-2 16,4-3-5-16,7-2-9 31,6-8-27-31,8 4-1 16,-2-17-2-16,9 5 1 0</inkml:trace>
  <inkml:trace contextRef="#ctx0" brushRef="#br0" timeOffset="60968.1985">18392 5857 5 0,'-49'4'59'16,"22"4"-27"-1,18 9-16-15,3 6-6 16,-1 0-1-16,12 5-2 16,3-3 1-16,12 2-2 0,1-6 0 15,6-4-2-15,-5-9 0 16,3-4 0-16,-6-8-1 15,-9-5-2-15,-10-9 1 0,-13 1-1 16,-9-2 0 0,-5-3-1-16,-1 6-7 15,-4-1-12 1,-1 4-17-16,13 7 0 16,6 0 0-16,14 6 0 0</inkml:trace>
  <inkml:trace contextRef="#ctx0" brushRef="#br0" timeOffset="61315.7441">18610 5845 29 0,'27'-9'59'15,"-2"9"-46"1,5-4-3-16,1 1-2 16,0 3-1-16,-5 0-2 15,-3 0-2-15,-9 0 0 16,-14 0 0-16,0 0 0 0,0 0 1 16,-25 9 0-1,6-2 0-15,-3 2 0 0,3 6 0 16,-3 5 1-16,10 6-1 15,3-1 1-15,9 4-2 16,7-3-1-16,7 0-4 0,9 1-6 16,7-7-25-16,4-14-4 15,11-2 0-15,-1-12-1 16</inkml:trace>
  <inkml:trace contextRef="#ctx0" brushRef="#br0" timeOffset="61716.9242">19154 5838 62 0,'-30'-8'34'0,"13"8"-11"16,-4 3-8-16,5 4-4 15,7 7-5-15,1-4-1 16,11 3-1-16,5-1-1 15,7 2 0-15,2-4-1 0,3-2-2 16,1-2-2-16,-4-6-1 16,0 0-2-16,-17 0-1 15,9-3 1-15,-9 3 1 16,-22-9 1-16,1 9 2 0,-6 0 3 16,0 0 2-16,-2 6 1 15,5 4 1-15,3 3 2 16,11 4-2-16,2 0 0 31,13 3-1-31,5-2 0 0,7-3-1 16,3-1-2-16,4-6-4 15,2-3-9-15,0-5-26 16,-4-15-1-16,2 1 0 16,-9-14-1-16</inkml:trace>
  <inkml:trace contextRef="#ctx0" brushRef="#br0" timeOffset="61853.9148">19188 5663 60 0,'-13'-15'34'0,"13"15"-2"15,-14-12-15-15,14 12-27 0,0 10-22 16,0-10-1 0,0 21-2-1,4-10 3-15</inkml:trace>
  <inkml:trace contextRef="#ctx0" brushRef="#br0" timeOffset="62186.1398">19523 5859 37 0,'0'-14'35'16,"0"14"-2"-16,-22-6-5 15,6-3-12-15,5 9-6 16,-6-2-4-16,3 4-2 16,2 4-1-16,8 3-2 0,4 5 0 15,8 1-1-15,5 6 2 16,5 2 0-16,1-1 1 16,1 4 0-16,-3-5 2 15,-3 1 0-15,-10-10 0 16,-4 3-1-16,-17-10 0 15,-4-5-4 1,-4 2-16-16,-5-2-23 16,-9-16-2-16,2 9 0 15,-6-6 0-15</inkml:trace>
  <inkml:trace contextRef="#ctx0" brushRef="#br0" timeOffset="68279.9434">5353 7788 51 0,'16'19'36'0,"1"-6"0"16,11 7-13-16,11 12-12 16,2 4-3-16,9 5-3 15,3 6-7-15,-5-4-16 16,-6-6-17-16,6 2-2 15,-16-16 1-15,-1-5-1 32</inkml:trace>
  <inkml:trace contextRef="#ctx0" brushRef="#br0" timeOffset="68542.9705">5960 7728 40 0,'0'0'36'0,"0"0"1"16,-12 12-2-16,2 9-19 0,-11 3-5 15,1 16-3-15,-7 5-2 16,-1 12-1-16,-3-1 0 16,0 6-2-16,-2-3-1 31,4 5-1-31,1-6-1 15,0-12-4-15,8-3-8 0,-2-7-24 16,3-16-4-16,8-2-1 16,-4-10 0-16</inkml:trace>
  <inkml:trace contextRef="#ctx0" brushRef="#br0" timeOffset="69076.4531">5879 8288 31 0,'0'0'36'0,"12"12"1"15,-7 6 0-15,-5 6-20 32,6 13-6-32,-6 1-4 0,6 3-1 15,-6-4-1-15,4-4-3 16,-4-6-2-16,3-8-1 16,1-9-2-16,-4-10 0 15,11 0-1-15,-3-10-1 16,4-3 1-16,-2-3 0 15,3-1 1-15,0-1 1 0,-1 3 2 16,-2 1-1-16,-3 4 2 16,-7 10-1-16,7-13 1 15,-7 13-1-15,-10 0 1 16,-1 0-1-16,-2 0 1 16,2 7 0-16,-2-1-1 15,2 3 2 1,4 0-1-16,3 1 1 15,4-10 0-15,15 19 0 16,3-11-2-16,7-2 0 16,6 1-8-16,3-1-24 15,0-13-4-15,9 2-1 0,-6-6 1 16</inkml:trace>
  <inkml:trace contextRef="#ctx0" brushRef="#br0" timeOffset="69375.0261">6487 8090 53 0,'0'0'37'0,"0"0"0"0,25 5-5 15,-1-10-21-15,10 5-5 16,4 0-5-16,5-3-7 16,0 3-12-16,1 6-19 15,-16-9 0-15,3 3 0 16,-16 0 0-16</inkml:trace>
  <inkml:trace contextRef="#ctx0" brushRef="#br0" timeOffset="69597.6082">6536 8235 42 0,'0'0'36'0,"15"10"-1"16,11-7-11-16,1-3-7 16,13 0-4-16,-3 0-4 15,4 2-4-15,-1-2-8 16,-9 0-17-16,-9-5-18 16,3 5 1-16,-25 0-1 0,18-5 0 15</inkml:trace>
  <inkml:trace contextRef="#ctx0" brushRef="#br0" timeOffset="71935.9181">7355 8313 37 0,'-56'2'15'0,"24"1"1"0,19-3 0 15,32-5 1-15,35 0-3 16,29-6-3-16,35 4-1 16,28-6 0-16,29 8-1 15,22-5-1-15,17 10-2 16,1 0 0-16,-10 0-3 31,-13 6-4-31,-27-6-10 0,-29-6-25 16,-19 6 0-16,-44-5-1 15,-21-2-1-15</inkml:trace>
  <inkml:trace contextRef="#ctx0" brushRef="#br0" timeOffset="72589.5008">7824 7682 25 0,'-23'-33'32'15,"16"-1"-1"-15,7-6-7 16,7 1-5-16,14 7-5 15,4 6-2 1,12 13-3-16,1 11-2 16,-1 17 0-16,-9 10-2 15,-10 12 1-15,-18 6-3 0,-8 10 0 16,-17 0-2-16,-15-5 0 16,-8-1-2-16,-4-11 0 15,2-8-1-15,6-8 0 16,11-11 0-16,11-9-1 0,22 0 2 15,0 0 0-15,28-9 0 16,4 9 1-16,8 0 0 16,6 0-1-16,7 9-7 15,-3 3-28-15,-5-12-1 16,3 7 0-16,-7-13 0 16</inkml:trace>
  <inkml:trace contextRef="#ctx0" brushRef="#br0" timeOffset="73140.3111">8714 7267 45 0,'-7'-14'31'15,"4"-6"-6"-15,10-2-7 16,9 3-5-16,5 5-3 16,10 5-3-16,0 5-1 15,4 7 0-15,-8 7-2 16,-6 4 0-16,-11 5 0 0,-10 10-1 15,-18 2 0-15,-11 1-1 16,-7-3 0-16,-2-1-1 16,1-6 0-16,3-1-1 15,14-9 0-15,12 1 0 16,8-13 0-16,24 9 0 31,7-6 0-31,7 1 0 0,8 1-6 16,-5-5-20-16,2 0-11 15,1-4 0-15,-13-1 0 16</inkml:trace>
  <inkml:trace contextRef="#ctx0" brushRef="#br0" timeOffset="73426.0097">8381 7607 26 0,'9'7'36'0,"10"-7"0"16,18 6-1-16,23-6-17 16,11 0-6-16,18 0-1 15,5 0-4-15,6 5-2 16,-4 1-3-16,-9-3-4 15,-7 3-5-15,-21-6-11 16,-18 0-18-16,-10 0-2 0,-22 0 0 16,-9 0 0-16</inkml:trace>
  <inkml:trace contextRef="#ctx0" brushRef="#br0" timeOffset="73710.1371">8459 7831 40 0,'19'0'36'0,"15"0"-1"0,13-6-8 16,8 1-14-16,14 5-3 15,-1-8-3-15,1 6-3 16,-8 2-5-16,-11-6-3 16,-13 6-6-16,-15 0-5 15,-22 0-8-15,0 0-7 16,-19 0-2-16,-3 8-3 0</inkml:trace>
  <inkml:trace contextRef="#ctx0" brushRef="#br0" timeOffset="73873.4075">8720 7856 60 0,'-6'14'35'0,"6"8"-5"16,3 5-5-1,-3-1-7-15,0 4-5 16,0-2-4-16,0-2-3 0,0-1-3 16,-6-5-7-1,6-4-18-15,3-3-17 0,-3-13 0 16,0 0-1-16,0 0 0 15</inkml:trace>
  <inkml:trace contextRef="#ctx0" brushRef="#br0" timeOffset="74227.1664">8981 8018 28 0,'0'0'34'16,"-9"-3"0"-16,9 3-2 15,-13 11-17-15,0-8-6 16,8 12-3-16,1-2-1 16,4 4-1-16,0-1 0 0,9 1 0 15,4-5 0-15,5 0 0 0,2-7 0 16,4-2-1-1,-5-10 1-15,2-1 0 16,-5-10 0-16,-4 2-2 0,-12-4 1 16,0 4-1-16,-12-3-2 15,-7 2-7-15,-2-1-32 16,-4 15-2-16,-6-1 0 0,2 4 0 16</inkml:trace>
  <inkml:trace contextRef="#ctx0" brushRef="#br0" timeOffset="74874.5">7879 8736 31 0,'9'20'35'0,"0"4"0"31,-9 7-4-31,0 5-18 16,3 8-4-16,-3 0-5 0,0-5-7 16,3-3-14-16,0-7-17 15,-9-15-1-15,6-14 0 16,-12-5 2-16</inkml:trace>
  <inkml:trace contextRef="#ctx0" brushRef="#br0" timeOffset="75144.1685">7826 8797 14 0,'0'-32'28'0,"21"17"-4"16,-4-1-3-16,7 6-7 16,4 5-5-16,2-1-2 15,2 6-2-15,-1-3-1 16,-1 3 0-1,-5 0-1-15,-2 0 1 16,-9 0-1-16,-1 7 2 16,-13-7 1-16,13 17 0 15,-13-5 0-15,5 10 1 0,-5 2-1 16,3 6 1 0,-3 2-2-16,4 5-1 0,-1-1-1 15,1 1-2-15,-1-4-7 16,-3-8-5-16,12-3-23 0,-1-6-5 15,-1-9 0-15,5-2-1 16</inkml:trace>
  <inkml:trace contextRef="#ctx0" brushRef="#br0" timeOffset="75778.9268">8356 8635 24 0,'0'-20'36'16,"7"6"1"-16,-7-1-5 0,0 15-13 16,0 0-4-16,0 0-5 15,12 20-3-15,-7 7-2 0,2 8-2 16,-4 7 0-16,3 2 0 16,-6 3-1-16,7 0 0 15,-7-5-2-15,0-5 1 31,0-9-2-31,0-9-2 0,0-8-2 16,0-11-2-16,12 3-3 16,-6-15-1-16,9 0-1 15,-2-5-1-15,7 3 1 16,-5-1 3-16,4 1 3 0,-4 1 5 16,-5 3 3-1,0 1 2-15,-10 9 2 0,0 0 1 16,0 0 1-16,0 0-1 15,-22-1-1-15,10 10-1 0,-5-3-1 16,2 4 0-16,-1 2 0 16,6 2 0-16,0-4 0 15,10 7 0-15,10-5-1 32,3 1 0-32,6 1 0 0,3-4 0 15,0-1-1-15,2-1-2 16,0 1-10-16,-1-4-28 15,-13-12-1-15,-1 7 1 16,-9-15-1-16</inkml:trace>
  <inkml:trace contextRef="#ctx0" brushRef="#br0" timeOffset="76536.5333">9774 8281 18 0,'9'5'33'0,"14"6"1"15,-2-5-3-15,3-1-14 0,8 0-4 16,2-5-4-16,4 0-2 16,-10-13-3-16,-1 3 0 15,-9-4-2-15,-8-2 0 16,-13 1 0-16,-12-2 0 15,-8 5-1-15,-5 4 0 16,-9 8-1 0,-2 8 1-16,1 8-1 15,4 6 0-15,3 9 1 16,13 4 1-16,8 1 0 16,16 3 1-16,9-7 0 15,10 0 0-15,10-9 0 0,11-1 0 16,2-12-4-1,3-10-8-15,2-15-30 0,0 1-1 16,-4-18 0-16,-2-1 1 0</inkml:trace>
  <inkml:trace contextRef="#ctx0" brushRef="#br0" timeOffset="76768.8288">9976 7816 63 0,'22'-4'37'16,"18"4"-1"-16,3 0-14 0,1-2-14 15,8-4-9-15,-2-1-25 16,0 7-8-16,-16-7-2 15,0 5 0-15</inkml:trace>
  <inkml:trace contextRef="#ctx0" brushRef="#br0" timeOffset="76938.1305">10547 7570 45 0,'-4'-14'35'0,"4"14"-1"32,-3-20-6-32,3 20-40 0,0 0-17 15,0 0-5-15,0 0 0 16</inkml:trace>
  <inkml:trace contextRef="#ctx0" brushRef="#br0" timeOffset="77154.0779">10571 7722 41 0,'4'36'38'16,"-4"-1"2"-16,5 5-5 0,-5 5-16 15,-7-5-6 1,0 4-4-16,-7-6-3 16,-3-3-3-16,-6-6-1 0,-2-10-3 31,-3-6-5-31,-3-13-5 0,9-7-23 15,1-6-6-15,-4-14 0 16,13-2 0-16</inkml:trace>
  <inkml:trace contextRef="#ctx0" brushRef="#br0" timeOffset="77673.3369">10914 7374 51 0,'6'9'35'16,"-11"3"-3"-16,3 1-11 15,-2 7-9-15,-2-2-3 16,3 1-2-16,-4-3-2 0,7-2-1 16,0-14-1-16,0 9-1 0,0-9-1 15,4-9 0-15,-4-5 0 16,0-4-1-16,0-2-1 16,0-3 0-16,0 1-1 15,0-5 0-15,0 4 0 16,6 0 1-16,-1 5-1 15,2 2 0 1,2 4 0-16,2 1 1 16,3 6-1-16,2 5 1 15,-1 0 1-15,2 0-1 0,0 4 0 16,-1 1 1-16,-4 2 0 16,1 5 0-1,-4-3 1-15,-1 6-1 0,-4 1 1 16,0 1-1-16,-4 5 1 15,2-3-1-15,-2 4-4 0,0-4-6 16,0-4-18-16,7 5-6 16,-7-8-1-16,0 0 0 15</inkml:trace>
  <inkml:trace contextRef="#ctx0" brushRef="#br0" timeOffset="77874.2217">10779 7645 44 0,'9'8'34'15,"3"-8"0"1,17 4-10-16,8-4-14 16,8 4-6-16,4-4-6 15,5 0-19-15,6 9-12 16,-17-12 0-16,2 8-1 0</inkml:trace>
  <inkml:trace contextRef="#ctx0" brushRef="#br0" timeOffset="78190.84">10856 7812 28 0,'-24'-5'33'16,"24"5"1"-16,0-10 0 15,12 3-21 1,17 7-4-16,-5-5-3 16,4 8 0-16,1 2-1 15,-3 1-1-15,-5 6 0 16,-6 2-1-16,-12 2 0 16,-6 4 0-16,-8 1 1 15,-4 2-2-15,-4 0 1 16,2-4-2-16,1 2 1 0,7-6-1 15,9 0 1-15,5-5-1 16,10-3-3-16,5-7-5 16,10-8-32-16,10 4 0 15,1-8 0-15,8 0 0 0</inkml:trace>
  <inkml:trace contextRef="#ctx0" brushRef="#br0" timeOffset="85177.6734">11504 7150 25 0,'28'0'23'16,"8"0"-12"-16,1 3-2 16,5-3-3-16,-8 0 0 15,-3 0-3-15,-3 0 0 16,-10 3-1-16,-7-3 0 16,-11 0 0-16,0 0 1 0,0 0-2 15,-11 13 2-15,11-13-1 16,-13 14 1-16,6 1-1 15,4 4-1-15,-1 9 0 0,4 8 0 16,0 11 2 0,-5 14 0-16,0 8 1 15,1 12 0-15,1 5 1 0,-4 12 1 16,0-2-1-16,0 4 0 0,-4 1-2 16,4-4 1-1,1-8-2-15,-1-4 1 0,3-6-2 16,1-6 0-16,-2-8 0 15,0-4 0-15,2-15 0 32,3 0-1-32,-5-7 1 0,3-7-1 15,2-8 0-15,-5-2 1 16,5-8 0-16,0-4-1 16,0-10 1-16,-14 9 0 15,3-9 1-15,-8-5-2 16,-4 2 1-16,0 3 0 15,-4-2-2-15,-2-2-4 0,6 4-9 16,7 4-21-16,3-8 0 16,13 4 0-16,10-10 0 15</inkml:trace>
  <inkml:trace contextRef="#ctx0" brushRef="#br0" timeOffset="85731.4559">11886 8513 42 0,'0'0'34'0,"0"10"1"0,0 9-13 16,3 3-7-16,-3 8-6 16,3 3-1-16,5 3-2 15,-5-4-4-15,1-3-6 16,3-2-12-16,-4-4-18 16,-3-23-3-16,12 13 1 15,-12-13-2 1</inkml:trace>
  <inkml:trace contextRef="#ctx0" brushRef="#br0" timeOffset="85947.9755">12058 8653 34 0,'0'0'31'16,"-33"10"-5"-16,12-2-10 0,2 2-4 15,-7 1-3-15,12 7 0 16,-5-8-2-16,11 6-1 15,8-6-1-15,11 3 0 16,8-7-1-16,2 3 0 0,10-2-2 16,1-5-7-16,8-2-19 15,1 4-12 1,-9-10 0-16,7 3 0 16</inkml:trace>
  <inkml:trace contextRef="#ctx0" brushRef="#br0" timeOffset="86227.3964">12398 8592 69 0,'0'0'40'16,"0"0"0"-16,10 2-5 16,-10-2-25-16,0 0-8 15,3 9-13-15,-3-9-27 16,0 0-2-16,0 15 1 0,0-15-1 16</inkml:trace>
  <inkml:trace contextRef="#ctx0" brushRef="#br0" timeOffset="86395.6802">12393 8748 72 0,'0'0'40'16,"0"0"0"-16,0 8-6 0,0-8-27 15,0 0-20-15,0 0-25 16,5-8 0-16,-5 8-2 15,16-7 0-15</inkml:trace>
  <inkml:trace contextRef="#ctx0" brushRef="#br0" timeOffset="86649.4513">12597 8625 39 0,'0'0'35'16,"27"5"0"-16,-10-5 0 16,10 0-22-16,3 2-6 15,3 1-9-15,0 1-13 16,-5-4-19-16,4 6-1 15,-11-11 0-15,3 10 0 0</inkml:trace>
  <inkml:trace contextRef="#ctx0" brushRef="#br0" timeOffset="86833.8519">12624 8733 38 0,'0'0'37'16,"10"9"0"-16,8-9-1 0,4 0-21 16,4 6-7-1,5-6-9-15,2 8-30 16,1-13-4-16,0 5-1 0,-5-5-1 16</inkml:trace>
  <inkml:trace contextRef="#ctx0" brushRef="#br0" timeOffset="87096.9841">13006 8686 41 0,'0'0'37'0,"0"0"1"16,16 9 0-16,8-9-18 0,4 0-12 15,7 5-9-15,4-5-25 16,5-5-10-16,5 5-1 16,-4-13-1-16</inkml:trace>
  <inkml:trace contextRef="#ctx0" brushRef="#br0" timeOffset="87366.512">13427 8421 49 0,'0'0'36'0,"11"8"1"16,-9 3-9-16,-2 8-14 16,0 11-5-16,0 3-4 15,4 6 1-15,-4 1-3 16,5-1-5-16,5-1-7 16,-7-3-27-16,3-12 0 0,6-3-2 15,-12-20 0-15</inkml:trace>
  <inkml:trace contextRef="#ctx0" brushRef="#br0" timeOffset="87613.0683">13641 8643 25 0,'-18'0'33'0,"6"10"1"0,-10 0-2 16,6-7-16-16,-2 9-6 15,0-4-4-15,8 6 0 16,-2-7-1-16,12 3 0 16,0-10 0-16,24 16 0 0,-4-8-1 15,7 1 1-15,-3-3-4 16,5-3-11-16,4-3-25 16,-1 5-3-16,-5-13 0 15,-1 3-1-15</inkml:trace>
  <inkml:trace contextRef="#ctx0" brushRef="#br0" timeOffset="88136.3858">14181 8007 26 0,'15'0'34'15,"4"-4"0"-15,13 4-1 0,5 4-19 16,3-4-5-16,8 0-5 16,3 8-8-16,-8-3-10 15,-2-2-15-15,-4 6-5 16,-19-9-1-16,-1 7 2 15</inkml:trace>
  <inkml:trace contextRef="#ctx0" brushRef="#br0" timeOffset="88384.0238">14222 8156 53 0,'9'11'38'0,"4"-8"-1"16,5-3-11-16,19 9-6 16,-5-9-7-16,11 6-7 0,0 3-13 15,-3-2-30-15,-11-7-1 0,2 7-2 16,-17-7 1-16</inkml:trace>
  <inkml:trace contextRef="#ctx0" brushRef="#br0" timeOffset="91539.4617">14965 8150 25 0,'-9'6'71'16,"21"-6"-40"-16,10 7-10 0,9-7-5 15,16 7-5-15,4-7-2 16,11 5-6-16,6-5-29 15,4 4-11-15,-12-8 0 16,5-1-2-16</inkml:trace>
  <inkml:trace contextRef="#ctx0" brushRef="#br0" timeOffset="91963.1713">15644 8165 26 0,'-23'10'35'16,"5"-10"0"-16,18 0-5 15,26 0-12-15,19-8-5 16,28 4-2-16,24-6-5 0,24 4-1 15,24-1-1-15,14 3-1 16,12-3-1-16,2 2 0 16,-6-1-2-16,-14 2-2 0,-17 4-10 15,-22 0-24 1,-31-6-3-16,-24 2 1 16,-33-5-1-1</inkml:trace>
  <inkml:trace contextRef="#ctx0" brushRef="#br0" timeOffset="92379.0756">16318 7449 16 0,'0'0'35'15,"0"16"1"1,-3 3-3-16,-10 1-15 16,7 12-4-16,-6-1-2 0,9 5-5 15,-2 1-3-15,8-5-2 16,12-1 0-16,6-7-3 16,10-8-2-16,0-10-7 15,7-6-16-15,-1 0-11 16,-7-20 1-16,1 5-1 0</inkml:trace>
  <inkml:trace contextRef="#ctx0" brushRef="#br0" timeOffset="92564.1229">16534 7468 51 0,'-14'4'37'15,"8"16"1"-15,-1 12-4 16,1 5-19-16,6 13-4 15,-3 0-4-15,3 6 0 16,3-4-7-16,-3-2-13 16,0-8-26-16,6 0-1 15,-2-17 0-15,8-1 0 16</inkml:trace>
  <inkml:trace contextRef="#ctx0" brushRef="#br0" timeOffset="93328.3502">15818 8551 18 0,'-5'13'30'31,"12"12"-3"-31,-7-1-7 0,0 7-3 16,0 3-1-16,0 0-3 15,0 0-2-15,0-5-3 16,3 2-2-16,-3-15-2 16,0-4-1-16,0-12-1 15,0 0-1-15,-3-18 0 16,3 1-1-16,0-8 0 0,-7-3-1 16,4-4 0-16,-4 3 0 15,4 1-1-15,-2 2 0 16,5 5 0-16,3 0 1 15,5 8-1-15,3 2 2 0,6 6-1 16,5 0-1 0,3 5 1-16,0 0-1 0,3 0 0 15,-3 0 1-15,-5 0-1 16,3 5 0-16,-8-1 1 0,-5 2 2 16,-1 3 1-16,-6 4 1 15,-3 5 1-15,0 5-1 16,0 1 2-16,-5 9 0 31,5-4-1-31,0 5 0 0,0-5-2 16,6-4-5-16,3-1-21 15,7-7-12-15,-5-11-1 16,11 1 0-16</inkml:trace>
  <inkml:trace contextRef="#ctx0" brushRef="#br0" timeOffset="94167.7646">16234 8397 68 0,'0'0'37'0,"0"0"1"16,3 18-19-16,1 11-6 15,2 8-5-15,-2 10-4 16,-1 1 1-16,2 6-2 0,-5-3-1 15,4-8-1-15,-4-6-2 16,0-8-3-16,0-6-5 16,0-23-4-16,4 15-6 15,-4-15-2-15,14-15-3 16,-1-1 0-16,5 2 3 31,1-5 6-31,3 1 9 0,0 4 9 16,-4 1 8-16,-3 4 23 15,-8-1-13 1,-23 10 0-16,3 7-4 16,-11-1-4-16,2 3-4 15,-3 1-2-15,6 4-1 16,2-4-1-16,13 4 0 0,8-3-2 16,11 1 0-16,4-3-1 0,9 0-1 15,6-2-2-15,-1-1-5 16,8 1-15-16,8-7-18 15,-9-7-1-15,10-2 0 16,-4-7 0-16</inkml:trace>
  <inkml:trace contextRef="#ctx0" brushRef="#br0" timeOffset="94415.7267">16607 8402 50 0,'15'-6'36'16,"18"6"1"-16,8 0-10 16,9-6-14-16,7 6-4 15,2 0-4-15,-1 0-4 16,-6 0-4-16,-9 0-6 0,-7-2-13 15,-12 2-12-15,-12-9-3 0,-12 9 0 16,-3-11 2-16</inkml:trace>
  <inkml:trace contextRef="#ctx0" brushRef="#br0" timeOffset="94584.6214">16870 8407 26 0,'-15'19'36'0,"9"8"1"15,-1 2-3-15,4 4-10 16,7 7-9-16,-8-2-4 16,8 5-4-16,-4-3-3 15,6-6-8-15,-3-1-20 16,9-5-14-16,-6-14 0 0,3-2-1 16</inkml:trace>
  <inkml:trace contextRef="#ctx0" brushRef="#br0" timeOffset="94968.7892">17110 8792 44 0,'-4'-11'35'16,"4"11"-2"-16,-15-8-11 0,-1 5-4 16,5 3-6-16,-9 3-5 15,6 5-1-15,-4 3-2 16,5 4-2-16,4 6 1 16,9 3-1-16,3-4-1 15,10-2 1-15,7-2 0 16,6-3 0-16,2-5 0 0,2-8-1 15,-3-13 2-15,-3-2-1 16,-9-8 0-16,-10 4-1 16,-8-3-1-16,-14-2-5 15,1 0-34-15,-5 8-1 16,-9 1-1-16,7 5 1 31</inkml:trace>
  <inkml:trace contextRef="#ctx0" brushRef="#br0" timeOffset="95787.4027">17658 8022 26 0,'0'0'33'0,"0"0"2"15,24 16-6-15,-5-8-14 16,5-5-3 0,7 6-3-16,-1-9-1 15,4 0-2-15,-3 0-2 0,-4-9-1 16,-9-1-1-16,-11-2-1 15,-11-4 0-15,-10 1 0 16,-10 1-1-16,-5 2 0 16,-6 8 0-16,-2 4-1 15,4 8 1-15,0 6 1 0,8 6-1 16,10 10 1-16,9 0 1 16,12 6-1-16,10-2 2 15,13-2 0-15,6-7-1 16,13-4 1-16,2-6-5 15,4-15-8-15,1-12-29 16,6-6 0-16,-9-13 0 0,1-3-1 16</inkml:trace>
  <inkml:trace contextRef="#ctx0" brushRef="#br0" timeOffset="96035.3516">17964 7507 38 0,'14'0'36'16,"9"0"1"-16,3 0-4 15,1 0-17-15,15 0-7 0,-1-3-8 16,0 3-14-16,-4-5-23 15,6 9 0-15,-15-8-1 16,4 4 1-16</inkml:trace>
  <inkml:trace contextRef="#ctx0" brushRef="#br0" timeOffset="96304.4001">18541 7285 54 0,'0'0'36'16,"0"0"2"-16,0 0-4 0,0 0-24 15,0 0-16-15,0 0-23 16,0 0-6-16,0 0-2 0,0 0 0 16</inkml:trace>
  <inkml:trace contextRef="#ctx0" brushRef="#br0" timeOffset="96536.166">18528 7407 54 0,'0'24'37'0,"-5"3"1"16,5 3-10-16,11 13-14 15,-9-1-4-15,8 7-2 16,-7-2-2-16,1 4-1 16,-10-10-2-16,-1-3 0 15,-12-9-1-15,-7-9-2 0,-4-10-3 16,-5-10-3-16,2-4-13 0,-1-10-21 15,3-16 0 1,9-2-1-16,4-11 0 16</inkml:trace>
  <inkml:trace contextRef="#ctx0" brushRef="#br0" timeOffset="97052.7547">18816 7120 60 0,'0'0'32'15,"0"0"-7"-15,7 20-6 16,-7-7-8-16,7 8-2 15,-7-3-1-15,3 7-1 16,-3-6-3-16,0-2-2 0,0-3-2 16,0-14-3-16,0 12-1 0,0-12-3 15,-8-11-2 1,0-4-1-16,4 0 0 16,-3-9 0-16,3 2 2 0,-1-4 2 15,5 5 2-15,0-2 2 31,16-13 3-31,-2 24 1 16,3 6 0-16,0 2 0 16,4 4 0-16,-4 0 0 15,1 0 0-15,-4 7 1 16,-1-1 0-16,-3-1 1 16,-1 4 0-16,-4 3 0 15,2 5 1-15,-4 0-1 0,4 6 0 16,-5-1 0-16,3 3 0 15,-1-1-3-15,-1-2-5 16,3-1-21-16,5 0-8 16,-11-21-1-16,6 18 0 15</inkml:trace>
  <inkml:trace contextRef="#ctx0" brushRef="#br0" timeOffset="97253.3343">18730 7403 47 0,'-7'10'35'0,"23"-2"2"16,6-4-3-16,6-4-22 16,14 0-8-16,9 0-10 15,5 6-27-15,-2-9-3 16,6 6 1-16,-13-6-2 15</inkml:trace>
  <inkml:trace contextRef="#ctx0" brushRef="#br0" timeOffset="97606.9111">18808 7562 59 0,'0'0'37'16,"17"-10"0"-16,5 3-10 15,13 4-17-15,-1-3-3 0,8 6-2 16,-9 4-2-16,1 4 0 16,-11 5-1-16,-10 1 0 15,-13 5 0-15,-11 3-1 0,-11-2 0 16,-3 6 1-16,-1-3-1 15,0-4 0-15,4 1-1 16,9-4 1-16,9-2 0 16,4-14-1-16,22 14 1 15,6-14-1-15,6 5-4 32,0-5-31-32,8-9-4 0,9 1-1 15,-1-2 0-15</inkml:trace>
  <inkml:trace contextRef="#ctx0" brushRef="#br0" timeOffset="97907.6464">19832 8132 64 0,'10'27'40'16,"-14"-1"-1"-16,-7 5-11 15,-9 5-56-15,-8-19-4 0,8 4-4 16,-8-17-2-16</inkml:trace>
  <inkml:trace contextRef="#ctx0" brushRef="#br0" timeOffset="98277.5615">20545 7594 69 0,'0'0'37'16,"11"17"0"-16,-8 22-16 16,2 11-10-16,2 14-5 15,-3-1-2-15,3 7-3 16,0 5-7-16,-7-8-25 15,0-20-6-15,8-11 0 16,-6-20-2 0</inkml:trace>
  <inkml:trace contextRef="#ctx0" brushRef="#br0" timeOffset="98478.2509">20759 7931 30 0,'-32'2'34'15,"7"8"0"-15,-5-1-2 0,2 3-17 16,9 3-4-16,4 0-3 16,15 6-1-16,6-7-2 15,15 4 0-15,8-4-2 16,7-2-4-16,9-6-22 16,3 1-13-16,-3-11-2 15,5 4 0-15</inkml:trace>
  <inkml:trace contextRef="#ctx0" brushRef="#br0" timeOffset="98941.9061">21496 7965 62 0,'13'23'35'15,"-9"-4"-2"-15,-4 1-14 16,6 2-6-16,-6-7-6 15,0-15-4-15,-12 9-2 16,3-14-3 0,1-5 0-16,0-9 0 15,3-5-1-15,5-6 0 16,4 1-1-16,5 1 2 16,8-1 1-16,4 7 1 15,3 8 0-15,4 5 1 16,0 9 1-16,-5 10-1 15,-1 8 2-15,-7 5-2 0,-5 8 0 16,-10-2-7-16,0-1-20 16,0 8-9-16,-7-16 1 15,11 7 0-15</inkml:trace>
  <inkml:trace contextRef="#ctx0" brushRef="#br0" timeOffset="99658.5247">22038 7840 33 0,'-22'-11'32'0,"7"11"1"0,-5 0-3 15,3 6-21-15,7 3-2 16,6 1-4-16,4 6-2 15,11-1 1-15,1-1-1 16,4 1-2-16,4-4-2 16,1 1-2-16,-2-6-1 15,-4 1 0-15,-15-7 1 0,0 0 1 16,-7 10 3-16,-12-10 3 16,-2 2 4-16,-7-2 1 15,5 10 1-15,-5-8 2 16,12 9-2-16,3-6-1 0,13 8-3 15,0-13 0 1,22 19-1 0,0-12-1-16,5 2-1 15,2-2-2-15,2-7-1 0,0 4-2 16,-3-8-1-16,-1-1 0 16,-6 0-1-16,-2-4 2 15,-7-2 1-15,-2 4 2 16,-10 7 1-16,9-10 3 15,-9 10 0-15,0 0 1 0,11 8 0 16,-11-8 0-16,18 16-1 16,-7-9 0-16,7 2 0 15,4-2 0-15,2-3 0 16,-1-4-1-16,0 0-1 16,-5-10 0-16,0-2 0 15,-6-2-1 1,-6-5 1-16,-6-1-2 15,-9-2-1-15,-3-2 0 16,-4 2 0-16,-3 6 0 16,-4 3 0-16,2 8 0 15,0 5 0-15,-1 10 2 16,4 7 0-16,4 8 1 16,4 7 1-16,4 10 1 0,6 5 0 15,0 3 0-15,8 2 0 0,0-4-2 16,1-3-6-1,3-7-21-15,-1-3-12 0,-3-25-1 16,3 2 0-16</inkml:trace>
  <inkml:trace contextRef="#ctx0" brushRef="#br0" timeOffset="99859.4784">22616 7896 81 0,'7'18'40'15,"-14"-4"0"-15,7 5-7 16,6 8-28-16,-2 2-9 16,-4 7-33-16,-4-11-1 0,14-4-1 15,-10-21-2 1</inkml:trace>
  <inkml:trace contextRef="#ctx0" brushRef="#br0" timeOffset="100259.8027">22711 7892 17 0,'0'0'31'15,"10"-5"0"-15,14 0 0 16,6 5-20-16,16 0-3 16,0 0-3-16,3 5-1 0,-3-5-1 15,-8 0-1-15,-14 0-1 16,-3-2 0-16,-21 2 0 15,0 0-1-15,-10-8 0 0,-11 8 1 16,-5 5 0 0,4 3 0-16,1 5 2 15,2 2-1-15,5 7 1 0,7 3 0 16,10 0 0-16,8 2-1 0,6 0-2 16,4-4-8-1,6-8-23-15,10 2-3 0,-5-13-2 16,10 0 1-16</inkml:trace>
  <inkml:trace contextRef="#ctx0" brushRef="#br0" timeOffset="100599.8346">23157 7867 35 0,'0'0'30'15,"21"6"-1"-15,3-6-10 0,11 0-14 16,0 5-1-16,3-5-1 16,-5 4 0-16,-4-4 0 15,2 0-2-15,-13-5-1 16,-10 3 1-16,-8 2 1 16,-13-10 0-16,-3 8 0 15,1 2 2 1,1 0-1-16,-4 4 2 15,-6 4 0-15,3 3 1 0,1 8 0 16,11 7-2 0,5-3 1-16,4 6-1 15,0-1-1-15,9-1-4 0,13-1-7 16,12 0-27-16,0-20-3 16,13-2 1-16,-7-9-1 0</inkml:trace>
  <inkml:trace contextRef="#ctx0" brushRef="#br0" timeOffset="100900.528">23888 7928 44 0,'0'0'37'15,"0"0"1"1,-21 9-1-16,-7 1-21 16,1 8-7-16,-4-6-2 15,-7 1-3-15,-4-4-1 16,6-2-2-16,-1-7-2 15,9-7 0-15,7-2-1 0,0-4-1 16,14 0 0-16,7-2 1 16,10 4-1-16,5 6 3 0,12 5 1 15,-5 13 0-15,0 2 2 16,5 7-1-16,-2 3 2 16,-5 5-1-16,0-2 0 15,-10-4-5-15,-6 1-14 16,5-9-22-16,-9-16-1 15,0 0 0-15,-18-11 0 0</inkml:trace>
  <inkml:trace contextRef="#ctx0" brushRef="#br0" timeOffset="101047.667">23739 7457 71 0,'4'-17'38'0,"2"27"0"15,-2 21-8-15,-4 10-36 16,6 7-29-16,-15 0-1 0,9 6-1 16,-11-11 0-1</inkml:trace>
  <inkml:trace contextRef="#ctx0" brushRef="#br0" timeOffset="102634.6755">715 9808 39 0,'0'0'37'16,"0"0"0"-16,0 0-3 0,0 0-18 16,-3 86-7-1,-12-30-3-15,-1 8-2 0,-6 8-1 16,0-1-1-16,4-6-2 31,-4-6 0-31,-1-14-1 0,23-45 0 16,-27 55-1-16,27-55 0 15,0 0 0-15,0 0 0 16,-4-72 0-16,24 25 0 16,-2-11 1-16,-5-7 0 15,12-2 2-15,-4 2-1 16,-3 1 1-16,5 9 1 0,-7 7 0 15,-16 48 0-15,20-57 1 16,-20 57 0-16,0 0 0 16,26 47 0-16,-14-1 1 15,4 10-1-15,2 9 0 16,2 10-1-16,0 0 1 16,-4-3-2-16,9-9-4 0,-11-13-9 15,-14-50-28-15,16 73 0 16,-16-73-1-16,0 0 0 15</inkml:trace>
  <inkml:trace contextRef="#ctx0" brushRef="#br0" timeOffset="103090.3471">634 10161 26 0,'0'0'33'0,"0"0"0"16,0 0 1-16,61 0-21 15,-61 0-10-15,73-1-3 16,-31 1 0-16,-42 0 0 16,72-8-1-16,-72 8 0 0,68 0 2 15,-68 0 2-15,49 5 2 16,-49-5 3-16,0 0 0 16,46 50 0-16,-46-50 1 15,13 46-1-15,-13-46-1 16,4 41-2-16,-4-41-2 15,0 0-2 1,0 0-2-16,0 0 0 16,0 0 0-16,0 0-1 15,0 0 0-15,-19-41-1 16,19 41 1-16,13-50 1 16,-13 50 0-16,28-42 0 0,-10 28 0 15,1 4 0-15,9 5 1 16,-1 5-1-16,-5 3 1 0,-1 9 0 15,-5 2 0-15,-4 8 0 16,-6 2-2-16,-1 1-3 16,-8 5-4-16,-8-7-3 15,11 2-8-15,0-7-8 16,6-3-4-16,5-3 3 16,5-5 2-1</inkml:trace>
  <inkml:trace contextRef="#ctx0" brushRef="#br0" timeOffset="103353.3814">1529 10355 29 0,'47'-18'52'15,"-31"6"-26"-15,-13-4-2 16,-3 1-3-16,-5-7-3 0,-6 8-4 16,-8-5-5-16,1 4-2 0,-7 2-3 15,2 9-2 1,3 4 0-16,6 6 0 0,-3 7-2 15,12 9 1-15,5-2 0 16,3 8-1-16,8-1 1 16,6-3 0-16,5-2-1 0,-1-8-4 15,4-3-10-15,-2-7-26 16,1-13-1-16,-3-6 0 16,-7-13 0-16</inkml:trace>
  <inkml:trace contextRef="#ctx0" brushRef="#br0" timeOffset="103491.4141">1540 9924 66 0,'-18'-19'38'0,"5"14"0"16,13 5-6-16,-9 18-38 16,21 4-28-16,-10-3-3 15,9 7-1-15,1-2 0 0</inkml:trace>
  <inkml:trace contextRef="#ctx0" brushRef="#br0" timeOffset="104223.711">2334 10122 34 0,'12'-4'35'15,"-2"-3"-1"-15,8 7 1 16,9 3-22-16,4-7-7 16,4 4-2-16,-4-2-1 0,0 2-4 15,-7-5 0-15,-1 2-2 16,-11 3 0-16,-12 0 0 0,-17 1 0 16,-4 8 0-1,0 5 2-15,-4 5 1 0,1 7 1 16,2 3 2-16,7 7 1 31,15 1 0-31,2-4 0 0,11 0 0 16,5-8 0-16,7-4-1 15,0-15 0-15,6-6-1 16,-2-8 0-16,-3-9-2 16,-4-5 0-16,-3-6 0 15,-5 0-1-15,0 0 0 16,-4 9-1-16,-4-1-1 0,-1 8 2 15,-5 12-1-15,0 0 2 16,7 15 0-16,-7 2-1 16,3 2 2-16,-3 0 0 15,0 0 0-15,-3-5 0 16,3-2 0-16,0-12-1 16,0 0 0-1,0-12-1-15,0-4 0 16,10 0 1-16,2-2-2 0,0-3 1 15,6 7 0 1,-2 4 1-16,0 10 1 16,-1 4 0-16,3 9 0 0,-5 8 1 15,-3 3-1-15,-1 4-8 16,-6 7-25-16,-3-13-4 0,15 0 0 16,-15-22-1-16</inkml:trace>
  <inkml:trace contextRef="#ctx0" brushRef="#br0" timeOffset="104455.0848">3055 10169 65 0,'0'0'39'0,"11"6"0"16,-6 16-5-16,-1-2-24 15,9 7-4-15,-7-3-1 16,6 2 0-16,-3-10-2 15,4 0 0-15,-5-9-1 0,2-7 0 16,0-9-1-16,-1-3 0 16,0-6-2-16,-6-3-2 15,6 6-15-15,-2-4-24 16,-7-8 0-16,3 8 0 16,3 0 0-16</inkml:trace>
  <inkml:trace contextRef="#ctx0" brushRef="#br0" timeOffset="104870.7567">4082 10127 50 0,'0'0'37'0,"7"10"0"16,-7 9-6-16,-5 8-19 16,10 7-7-16,1 5-8 0,-2 2-25 15,-2-10-8-15,14 1 0 16,-10-18-1-16</inkml:trace>
  <inkml:trace contextRef="#ctx0" brushRef="#br0" timeOffset="105208.4636">4426 10118 67 0,'-15'0'38'16,"-9"0"-1"-16,2 6-13 0,6 11-16 15,-2 2-4-15,12 13-2 16,6 0-1-16,8 4 1 16,8-2-1-16,6 0 0 15,6-9 1-15,2-4 0 16,-4-16 0-16,-1-5-1 16,-3-13 1-1,-7-10-1-15,-4-6 0 16,-11-12-1-16,-5-2 1 0,-2-9-2 15,-1-6-1 1,-2 0 1-16,5 2-3 0,-2 0 0 16,10 7-3-16,6 5-5 15,7 12-10-15,6 17-16 16,-4 6 0-16,9 14-1 0,-10 4 11 16</inkml:trace>
  <inkml:trace contextRef="#ctx0" brushRef="#br0" timeOffset="105371.7335">4662 10165 67 0,'-3'28'39'16,"3"8"-1"-16,3-5-12 16,-3-4-18-16,6 0-12 15,4-4-24-15,6-3-9 16,-1-12-1-16,9 1-1 15</inkml:trace>
  <inkml:trace contextRef="#ctx0" brushRef="#br0" timeOffset="105758.6048">5051 10244 76 0,'-23'-20'38'16,"-1"3"-3"-16,0 3-15 0,-4 2-11 15,5 9-3-15,-1 6-2 16,9 9-2-16,5 8 0 16,8 6 0-16,5 3 0 15,10 2 0-15,4-5 0 16,8-4 1-16,1-4-1 31,1-9-2-31,-2-9-2 0,-2-14-6 16,-1 0-14-16,-5-8-19 15,-11-15 1-15,-3-1-1 16,-8-5 3-16,-5-12 26 16,-4-1 12-16,-6 1 0 15,-2 3 0-15,-22-28 66 16,26 48-30-16,8 13-3 0,10 19-18 16,-9-10-24-16,18 27-23 15,-2-8-2-15,10 12-2 16,0-3 0-16</inkml:trace>
  <inkml:trace contextRef="#ctx0" brushRef="#br0" timeOffset="106374.5501">5132 10137 22 0,'0'0'30'0,"15"0"1"16,11 0-6-16,5 4-16 15,4-4-4-15,3 0 0 0,0 0-3 16,-6 0-1 0,-7 0-1-16,-8 2 0 0,-8-2-1 15,-9 0 0-15,-11 0 1 31,-1 0-1-31,-5 8 3 0,1 1 0 16,-1 0 2-16,4 10 1 16,0 0 0-16,10 9 0 15,3-5 1-15,6 4-1 16,0-7 0-16,10-1-1 16,-2-9-1-16,6-4-1 15,-1-9-2-15,2-9 0 0,1-4-1 16,-3-7-1-16,1 0 0 15,-1-1 0-15,-1 6 0 16,-4 0 1-16,-2 8 2 16,1 5 1-16,-13 5 0 15,17 14 0-15,-14 0 1 16,1 5 0-16,-4-5-1 0,0 2 0 16,2-4 0-16,-2-12-2 15,0 0 0-15,0 0 0 16,11-9-1-16,-5-6 0 15,3-3 0-15,1 0-1 0,2 3 2 16,1 5 0 0,-3 1 0-1,0 9 1-15,2 7 1 16,-1 10 0-16,-3 5 0 16,-1 2-1-16,0 8-5 0,-7 1-25 15,0-8-9-15,6 4 0 16,-6-9 0-16</inkml:trace>
  <inkml:trace contextRef="#ctx0" brushRef="#br0" timeOffset="106812.6983">5820 10120 25 0,'16'-2'32'0,"-6"-5"0"15,14 7-8-15,7-7-13 16,3 3-4-16,4 4-2 16,-6-5-2-16,-1 5 0 15,-5 0-2-15,-14 0 0 16,-12 0 0-16,-4 9 1 0,-14 0 0 16,-3 1 0-16,-2 4 0 15,1 3 0-15,-1 3 1 16,10 3-1-16,9 2 1 15,7 2-2-15,11 1-4 16,4-9-7-16,13-1-20 31,13-4-5-31,-4-14 0 0,12 0-1 16</inkml:trace>
  <inkml:trace contextRef="#ctx0" brushRef="#br0" timeOffset="107948.9117">7563 10190 25 0,'14'-12'33'0,"14"12"0"0,-5-12-2 16,8 6-21-16,3 3-4 16,-1 2-4-16,-4 1-3 15,-4 0-1-15,-10 0-1 16,-15 0 0-16,0 0 0 16,-22 13 2-16,0 1 0 15,-3 5 3-15,0 4 1 0,-2 5 1 16,12 4 1-16,5-3-1 15,10 3 0-15,14-9-1 16,3-3 0-16,11-8-3 16,2-12-3-16,5-3-1 15,-4-14-2-15,0-2 0 16,-2-7-1 0,-5-1 1-16,-5-1 1 15,-4 7 3-15,-5 2 3 16,-4 7 4-16,-6 12 2 0,0 0 0 15,12 20 1 1,-12-1 0-16,0 7-1 16,0-2-1-16,0 3-1 0,0-7-2 15,6-2 0-15,-6-18-2 0,13 3 0 16,-2-12 0-16,2-8 0 16,5-1-1-16,2-2 0 15,1-1 0-15,0 5 0 16,-1 8 0-16,-5 3 0 15,-2 8 0-15,-1 12 1 16,-3 4-1 0,-5-2-2-16,-1 9-8 15,-3-4-12-15,-3-4-15 16,11 1 0-16,-8-19 0 16</inkml:trace>
  <inkml:trace contextRef="#ctx0" brushRef="#br0" timeOffset="108180.6781">8318 10197 36 0,'19'15'40'0,"7"12"1"16,-2-3 0-16,-5 3-14 15,5 2-15-15,-15-3-4 0,-2-2-2 16,-17-4-3-16,-5-6-2 15,-16-2-5-15,-10-12-12 16,-5 0-25-16,0 0-1 16,3-14-1-16,9 2 1 15</inkml:trace>
  <inkml:trace contextRef="#ctx0" brushRef="#br0" timeOffset="110492.1605">6524 10124 17 0,'8'23'35'16,"-16"-6"-1"-16,-4 16-1 0,-10-6-14 16,-6-2-7-16,-2-2-4 15,-6-14-6-15,-1-9-3 16,3-6-2-16,3-11-1 15,12-11 1-15,1-5-1 16,12 0 2-16,6 6 3 16,6 8 2-16,13 7 2 0,2 12 3 15,10 14 1-15,-3 9-1 16,10 12-1-16,-5 6-5 16,-1 5-29-16,-4-7-10 15,3 2-2-15,-7-14 0 16</inkml:trace>
  <inkml:trace contextRef="#ctx0" brushRef="#br0" timeOffset="111163.1675">9331 10174 23 0,'0'10'35'16,"9"13"-1"-16,-9 0 1 16,-9 0-19-16,9 5-6 15,-4-5-6-15,4-5-3 16,-5-9-3-16,5-9-1 31,-6-16-1-31,6-9 0 0,0-2 0 16,5-7-1-16,5-3 3 15,-3 1 2-15,7 4 3 16,5 12 2-16,0 8 0 16,2 15 1-16,-2 10 0 15,6 11 0-15,-7 4-1 16,3 10-3-16,-4 5-7 0,-7-3-24 15,-1-6-7-15,9-2-1 16,-8-14 1-16</inkml:trace>
  <inkml:trace contextRef="#ctx0" brushRef="#br0" timeOffset="111479.6071">9979 10207 32 0,'-6'24'36'0,"-12"-6"0"16,-2 8 0-16,-7-5-22 15,-5-8-6-15,-1 0-3 16,-2-13-3-16,3 0-3 0,3-13 0 16,4-6-2-16,6-3 1 15,10-7-1-15,9 3 0 16,0 1 2-16,13 3 1 15,8 12 2-15,0 1-1 0,8 18 2 16,-1-1-1 0,2 16 1-1,-2 3-2-15,0 2-3 16,-3 4-13-16,0-1-20 16,-10-16 0-16,4 2-1 0,-7-10 0 15</inkml:trace>
  <inkml:trace contextRef="#ctx0" brushRef="#br0" timeOffset="111764.8073">10098 10285 33 0,'14'0'36'16,"11"7"-1"-16,-3-7 1 16,9-7-22-16,3 3-6 15,-3-9-4-15,-3-2-3 16,-9-6-1-16,-7-1-1 0,-8-5 0 15,-8 4-1-15,-10-5 1 16,-9 6-1-16,-2 4 1 16,-3 9 1-16,-3 9 0 15,6 11 1-15,1 13 0 16,8 9 2-16,4 13 0 0,6 8 1 31,6 4-1-31,6 2 0 0,2 4-7 16,-1-4-30-1,2-16-2-15,7-2 0 16,-8-20-1-16</inkml:trace>
  <inkml:trace contextRef="#ctx0" brushRef="#br0" timeOffset="112296.8415">10673 10139 38 0,'-8'8'32'0,"1"14"1"0,-15-3-12 15,-5-5-12-15,1-3-2 16,-2-7-3-16,4-4-1 16,3-6-1-16,-2-7-1 15,11-3 1-15,3-5-1 16,9 2 1-16,6 4-1 31,3 2 2-31,10 9 0 0,-4 4 0 16,10 13 0-16,-7 6 0 15,4 8-3-15,1 6-6 16,-8 1-23-16,-2-7-6 16,1 0-1-16,-4-8 0 15</inkml:trace>
  <inkml:trace contextRef="#ctx0" brushRef="#br0" timeOffset="112620.1376">10798 10113 58 0,'9'-4'38'0,"9"17"1"16,-3 12-8-16,0 11-18 31,8 16-5-31,-4 3-3 0,2 10-1 16,-8 6-2-16,-9-2-5 16,-10 0-6-16,-15-14-7 15,-5-7-7-15,-11-16-2 16,5-9 3-16,-8-23 4 15,9-8 7-15,6-20 6 16,9-11 7-16,16-11 9 0,13-8 9 16,11-5 1-16,8-2-1 15,14 6-5-15,0 1-4 16,5 8-6-16,-3 8-12 16,4 14-27-16,-16 1-1 15,1 12-2-15,-16 6-1 0</inkml:trace>
  <inkml:trace contextRef="#ctx0" brushRef="#br0" timeOffset="113099.6266">11162 10169 16 0,'0'0'31'0,"-4"16"2"0,8 3-3 16,0 2-15-16,-4-2-4 15,7 5-2-15,0-7-2 16,8 1-1-16,1-12-3 15,1-6 0-15,-2-5-3 16,1-7 0-16,1-3 0 16,-6-8 0-1,-5 4-2-15,-6-4 1 16,0 4 0-16,-4 4 0 0,4 15 1 16,0 0 0-16,-10-3 1 15,10 16 1-15,4 3 1 16,10 6 0-16,-4 1 1 15,11 3 0-15,-2-7 1 16,2-3-1-16,1-7 0 0,-1-3-2 16,-2-6-5-16,-7-13-6 15,1-5-21-15,-4-1-8 16,-15-12-1-16,3 2 0 16</inkml:trace>
  <inkml:trace contextRef="#ctx0" brushRef="#br0" timeOffset="113252.5963">11368 9905 69 0,'0'-19'35'16,"-9"6"-4"-16,9 4-18 15,0 9-18-15,0 0-22 16,5 9-6-16,-5-9-2 0,10 27 0 16</inkml:trace>
  <inkml:trace contextRef="#ctx0" brushRef="#br0" timeOffset="113553.4106">11520 10114 40 0,'31'47'37'0,"7"11"1"16,-8 0-3-16,-7 2-17 16,1 4-5-16,-13-4-7 15,-1-2-3-15,-10-3-5 16,-18-14-5-16,-1-3-4 0,-14-15-3 16,2-7-1-16,-2-13 1 15,6-9 1-15,-1-14 3 16,17-9 4-16,11-9 4 15,6-7 6-15,17-5 1 16,10-4 1-16,7-5 0 31,0-1 0-31,6 7-3 0,-9-3 2 16,-1 9 0-16,-8 8 1 16,-7 9 0-16,-10 7 0 15,-5 13-1-15,-6 10 1 16,-3 10 0-16,0 13-2 15,3 5 0-15,0 9-6 16,5 0-10-16,-5 1-24 0,18 0 0 16,-11-7 0-16,16-6-2 0</inkml:trace>
  <inkml:trace contextRef="#ctx0" brushRef="#br0" timeOffset="113853.9427">12184 10076 23 0,'-12'-4'32'0,"-9"-6"0"15,11 15-5-15,10-5-14 0,-25 19-4 16,13-4-4-16,6 6 0 15,6 4-2-15,0-6 0 16,12 3 0-16,-2-4 0 16,5-3 0-16,0-6-1 15,1-9-2-15,-16 0-5 0,0 0-16 16,0-20-13-16,-7 8-1 31,-8-8 0-31</inkml:trace>
  <inkml:trace contextRef="#ctx0" brushRef="#br0" timeOffset="114154.4732">12262 10132 54 0,'15'20'38'0,"-8"2"0"16,6-3-4-16,-5 7-19 15,1-6-6-15,1-6-5 16,-6 1-2-16,-4-15-3 15,12 5-1-15,-4-14-2 16,2-2 0-16,3-8 0 0,8-4 0 16,-3 2 1-16,8 0 1 15,-2 3 3-15,-2 8 1 16,-1 10 1-16,-5 0 0 16,2 13 1-16,-10 4-1 15,-3 5-1-15,-5 7-9 16,-2 2-29-1,-4-11-2-15,6 6 0 16,0-15 0-16</inkml:trace>
  <inkml:trace contextRef="#ctx0" brushRef="#br0" timeOffset="114355.0159">12780 10076 82 0,'22'10'41'16,"3"8"1"-16,-2 1-10 16,3 0-25-16,1 4-1 15,-14 0-5-15,-10-4-6 16,-9-10-35 0,-12 4-1-16,-14-17 0 15,-8-5 0-15</inkml:trace>
  <inkml:trace contextRef="#ctx0" brushRef="#br0" timeOffset="115055.074">13481 9481 31 0,'9'-14'36'16,"-19"19"0"-16,-17 32 1 15,-8 22-20-15,-1 16-7 16,-2 15-1-16,-6 16-3 15,7 6-4-15,2 1-7 16,2-6-24-16,14-18-8 0,10-12-1 16,-3-25 0-16</inkml:trace>
  <inkml:trace contextRef="#ctx0" brushRef="#br0" timeOffset="115603.1685">13713 10069 42 0,'-11'-7'32'0,"-15"-1"-2"0,7 8-16 16,-3 0-5-16,1 13-1 15,2 6 0-15,5-1-2 16,6 10 0-16,8-4-1 16,10-2 1-16,8-7-1 15,7-5 0-15,3-10-2 16,0-6-2 0,-3-7-3-16,-3-7-1 15,-4-7-1-15,-9-7 0 16,3-2-2-16,-5-5 1 15,5 0 0-15,-2-1 2 16,8 3 3-16,4 4 1 16,0 5 2-16,15 13 2 15,-9 10 0-15,6 12 3 0,-9 7 0 16,2 13 0-16,-2 8-1 0,-5 6 0 16,-3 1-2-1,-4 2 0-15,-1-5-1 0,-2 1-2 16,-4-11-2-16,0-7-2 15,-2-6-1-15,-4-14-3 16,0 0 0-16,-25 0-1 0,6-6-1 16,-6-7 1-16,-2 8-2 15,-8-5-2-15,1 6-9 16,5 4-14-16,2-5-1 16,27 5 1-16,-16-3 1 15</inkml:trace>
  <inkml:trace contextRef="#ctx0" brushRef="#br0" timeOffset="116241.6399">14524 10095 44 0,'-5'-13'34'0,"-14"-7"0"15,3 2-14-15,-2 9-6 16,-6-2-5 0,2 7-2-16,-5 4-3 0,4 6-1 15,-4 8 0-15,14 6 0 32,-2 2-1-32,12 5 1 0,6-4 0 15,9 5 0-15,9-10-1 16,3-3-4-16,9-4-7 15,-2-11-9-15,-4-7-15 16,5-2-3-16,-5-8 1 16,-5-2 5-16,-4-1 10 15,-5-1 16-15,-1-1 4 0,16-5 46 16,-25 15-10 0,-3 12 0-16,20-2-5 15,-20 2-10-15,20 16-7 16,-13 0-6-16,-7 4-3 15,0 0-2-15,0 1-1 16,0 2-3-16,-3-9-2 0,3 5-2 16,0-19-1-16,0 13-2 15,0-13-1-15,12-13 0 16,0-2 0-16,7-3 2 0,-6-2 2 16,-1-1 3-1,2 4 3-15,-7-12 7 31,-7 29-1-31,0 0 0 0,0 0 2 16,-9 9-1-16,3 4-2 16,6 6 0-16,0 5-1 15,12 3-1-15,-1 1-3 16,-4-4-5-16,11 4-12 16,4-6-23-16,-2-16 0 15,5-1-1-15,-1-10-1 0</inkml:trace>
  <inkml:trace contextRef="#ctx0" brushRef="#br0" timeOffset="116672.8206">14920 9841 48 0,'24'-33'37'0,"0"-1"-1"0,4 11-15 16,3 17-3-16,2 12-4 15,3 17-2-15,-11 9-4 16,4 9-2-16,-10 9-1 15,-6 9-2-15,0-3 0 16,-5 1 0 0,-4-8 0-16,2-11-3 15,-1-6 0-15,0-10-1 16,-2-11-1-16,-3-11-1 16,0 0 1-16,-13-17-2 15,0 6 1-15,-12-1 0 16,-5 5 0-16,-5 2 1 15,4 10 0-15,-4 2-3 0,9 6-12 16,11 4-21-16,-7-9 0 16,22-8 0-16,0 0 0 15</inkml:trace>
  <inkml:trace contextRef="#ctx0" brushRef="#br0" timeOffset="116973.4267">15359 10043 77 0,'13'19'40'0,"-6"2"1"0,-7 0-15 16,5 7-16-16,-8-4-2 15,0 3-4-15,-5-8-1 32,4-5-2-32,4-14-1 0,0 0-1 15,12-9 1-15,-3-5-2 16,10-5 1-16,6 1-1 15,2-1 2-15,0 4-1 16,-1 6 1-16,-4 9 0 16,-2 5 0-16,-3 5 0 15,-5 9 0-15,-8-1-3 0,2 10-10 16,-6-5-26-16,-10-7-1 16,4 1 0-16,-5-13 0 15</inkml:trace>
  <inkml:trace contextRef="#ctx0" brushRef="#br0" timeOffset="117142.2965">15511 9818 51 0,'0'0'27'0,"0"0"-18"0,0 0-16 16,19 17-21-16,-19-8-4 15</inkml:trace>
  <inkml:trace contextRef="#ctx0" brushRef="#br0" timeOffset="117773.8661">15828 10137 18 0,'10'19'33'16,"-7"-4"-1"-16,12 2-6 15,4 1-7-15,-1-8-6 16,4 4-3-16,0-14-3 16,0 0-1-16,-2-8-2 15,-3-3-2-15,-11-7-1 16,-6-2 0-16,-3-6 0 15,-10 6-1-15,-5-3 0 0,-7 5 0 16,-2 4-1-16,2 9 1 16,6 9 0-16,-2 6-1 15,4 10 1-15,5 11 1 16,3 6-1-16,6 5 1 0,3 7 0 16,0 0 1-1,0-3-1-15,0 0 0 0,7-7-6 16,-2-5-15-16,1-13-16 0,10-2-1 15,-4-19 1-15,10 0-2 16</inkml:trace>
  <inkml:trace contextRef="#ctx0" brushRef="#br0" timeOffset="118227.2521">16234 10011 52 0,'0'0'35'0,"-3"20"1"15,-1 6-16-15,-4 0-9 0,8 6-3 16,0 0-2-16,6-3 0 16,3-3-2-16,11-3-2 15,-2-9 0-15,4-9-1 16,2-8-1-16,0-8-1 0,-1-6 0 15,-6-3-1-15,0-4 0 32,-7-2 1-32,-2 1-1 0,-5 6 0 15,-3 1 1 1,0 18 1-16,-9-9 0 0,9 9 1 16,-15 14 0-16,12 4 0 15,3 5 0-15,3 1 2 16,3-1-1-16,4 0 0 15,5-4 0-15,4-1 1 0,3-9-1 16,2-4 0-16,-3-5 0 16,-1-9-1-16,-4-5-1 15,-2-4-3-15,-4 3-8 16,-10-6-23-16,0-3-5 16,0 5 0-16,-9-1 0 15</inkml:trace>
  <inkml:trace contextRef="#ctx0" brushRef="#br0" timeOffset="118542.8322">16889 10127 27 0,'-3'-26'33'15,"3"26"0"1,-16-19-10-16,1 13-8 0,2 6-6 16,-2 0-3-16,0 5-3 15,5 6 0-15,1 7-1 0,3 4 0 16,6 2 0-16,6-2 2 16,3 2 0-16,-2-5 0 15,2-5 1-15,-9-14 0 16,15 14-2-16,-15-14-1 15,-3-14-6-15,-3 0-21 16,-1-3-12 0,-7-6-1-16,10 3 0 15</inkml:trace>
  <inkml:trace contextRef="#ctx0" brushRef="#br0" timeOffset="118928.412">16984 10035 28 0,'0'0'37'16,"26"17"1"-16,-11-2-5 16,-4 4-14-16,6 8-5 15,-9-3-4-15,-1 0-3 0,-7-2-3 16,0-2-2-16,0-8-2 15,0-12-2-15,0 0 0 16,8-14-1-16,7-4 0 16,3-1 0-16,3-3-1 15,4-2 2-15,-1 6 2 32,3 4 1-32,-6 8 2 0,0 6-1 15,-5 6 1-15,-4 9 0 16,-5 4 1-16,-2 4-3 15,-5 5-4-15,-5-6-11 16,-5 0-24-16,8 2 0 16,-8-12-1-16,7 5 0 15</inkml:trace>
  <inkml:trace contextRef="#ctx0" brushRef="#br0" timeOffset="119391.1464">17825 10029 8 0,'-35'-9'55'16,"13"5"-37"-16,-4-1-3 15,1 5-4-15,0 0-2 0,1 0-2 16,7 5-2-16,2 1 0 15,15 5 0-15,6 0 0 16,13 8-1-16,2 0 2 16,8 3 0-16,-2 2 0 0,2 2 1 15,-9-6-1-15,-6 4 1 32,-14-6-2-32,-14-4 1 15,-12-8-2-15,-5-3-2 16,-3-3-9-16,-5-3-29 0,5-11-3 15,10-1-1-15,2-4 0 16</inkml:trace>
  <inkml:trace contextRef="#ctx0" brushRef="#br0" timeOffset="120995.3844">18848 10095 7 0,'0'14'31'16,"0"12"1"0,0 0 0-16,3 10-18 0,7 2 0 15,1-5-3-15,11-5-1 0,6-14-3 16,8-9-1-16,0-16-3 16,3-12 0-16,-7-15-1 15,-4-8 0-15,-9-4-1 16,-11-6 0-16,-16 0-1 15,-9-4 0-15,-10 4 1 0,-5 3-1 16,-4 7-1-16,1 9 1 16,0 11-1-16,3 11 0 15,6 15 1-15,7 13 0 16,8 11 0-16,11 9-1 16,12 8 1-16,11 0-1 15,13-1-1 1,13-4 0-16,9 1-1 15,6-9-1-15,7-3 0 16,-3-9 1-16,-3-1 1 16,-6-2 2-16,-11 1 2 15,-10 1 2-15,-14-1 1 16,-11 3 0-16,-17-3 1 16,-10 5-1-16,-11-5-1 0,-6-4-1 15,-6-6-1-15,1-4-2 0,1-9 0 16,5-1-2-1,7-4 1-15,8-3-1 0,9 2 0 16,6 6 0-16,14 5 1 16,3 4 0-16,3 5 1 15,6 9 0 1,2 8-1-16,2-4-2 16,6 6-15-16,6-1-19 15,-4-8 0-15,11 2 1 16,2-12-1-16</inkml:trace>
  <inkml:trace contextRef="#ctx0" brushRef="#br0" timeOffset="121434.9727">20527 10090 14 0,'-7'-19'30'16,"7"19"1"-16,-24-14-2 0,8 14-17 15,0 0-5-15,1 3-2 16,3 4-3-16,5 2 0 16,7 1-1-16,3 0-1 31,7 0-1-31,5-1-1 0,-1-1-1 15,3-3-1-15,-5-5-2 16,-2 4 1-16,-10-4-1 16,0 0 4-16,-21 0 2 15,2 5 4-15,1 0 3 16,-3 0 2-16,6 12 3 16,0-6 1-16,12 8-1 0,3-1-2 15,10 5-1-15,1-5-2 16,7 1-3-16,0-5-3 15,-2-8-6-15,6-6-16 16,0 0-18-16,-10-19 1 16,1-1-2-16,-8-16 1 0</inkml:trace>
  <inkml:trace contextRef="#ctx0" brushRef="#br0" timeOffset="121597.7521">20538 9862 31 0,'0'-37'34'16,"-8"-1"0"-16,8 15-7 15,0 4-21-15,-10 2-29 16,10 17-7-16,-12-5-3 16,12 14-1-16</inkml:trace>
  <inkml:trace contextRef="#ctx0" brushRef="#br0" timeOffset="121767.0415">20546 9913 37 0,'28'48'39'0,"-6"5"0"16,8 9 0-16,-3 5-17 15,-5-6-10 1,5 7-6-16,-2-6-9 16,-6-7-9-16,-3-14-24 15,0-7-3-15,-9-15 0 16,3-12-1-16</inkml:trace>
  <inkml:trace contextRef="#ctx0" brushRef="#br0" timeOffset="121936.3241">20846 10072 44 0,'-16'0'37'16,"-14"11"-1"-16,-5 15-1 15,-5 9-22-15,-10 5-6 16,1 10-3-16,-1 1-6 16,2-5-17-16,3-5-17 0,17-2-1 15,4-15 0-15,18-4 0 16</inkml:trace>
  <inkml:trace contextRef="#ctx0" brushRef="#br0" timeOffset="122599.3866">21107 10183 43 0,'-7'-27'35'0,"-10"-11"-1"15,3 6-16-15,-1 9-5 0,-8 3-4 16,2 12-3-16,-4 4-2 16,2 9-1-16,1 7-2 15,8 7 0-15,2 4 0 16,6 2 0-16,6 2 1 31,14-5 0-31,6-4 0 0,5-7-1 16,3-2 0-16,0-9 0 15,0-8-1-15,-3-4 0 16,-2-6-1-16,-6-3 1 16,-7-2-1-16,-5 2 0 15,-2-2 1-15,-3 4 0 16,0 2 0-16,0 8 0 0,0 9 0 15,0 0-1-15,0 0 1 16,-8 17 1-16,8 2-1 16,7 0 0-16,0 6 1 15,5 1 0-15,2-3 0 16,5-7 1-16,2-4-1 16,5-3 1-16,-3-9-1 0,4-9 1 15,-1-6-1-15,-1-6 1 0,-4-3 0 16,-2-3 0-16,-7 2-1 15,-4-1 1-15,-3 2-2 16,-5-1-1-16,0 5-2 16,-7 1-2-16,4 8-1 31,-5-4-1-31,8 15 2 0,0 0 1 16,-9 0 3-16,9 14 1 15,-6 6 5-15,12 9 0 16,-6 5 3-16,11 9 0 15,-7 3-1-15,8 10-1 16,-3-3-2-16,4 1 0 16,-1-5-2-16,0-4-1 0,-2-6-4 15,-5-11-3-15,6-6-21 16,-3-9-14-16,-8-13 0 16,7-10-1-16,-7-12 1 15</inkml:trace>
  <inkml:trace contextRef="#ctx0" brushRef="#br0" timeOffset="122768.8809">21496 10169 34 0,'14'-4'34'16,"0"-5"0"-16,13 5-4 15,-3-1-33-15,7-9-23 16,12 14-4-16,-4-10-3 0,14 10 0 15</inkml:trace>
  <inkml:trace contextRef="#ctx0" brushRef="#br0" timeOffset="123217.3242">22061 9941 57 0,'-28'-19'34'0,"4"10"-1"16,-7 1-17-16,4 3-7 15,6 5-4-15,-3 8-1 16,9 6-2-16,4 0 0 16,11 6 0-16,0-2 0 0,12 0 0 31,2-3 0-31,2-1-2 16,2-4-2-16,-4-2-2 15,-1-4-2-15,-13-4 0 16,0 0-1-16,-6-10 0 0,-9 8 2 15,-9-3 2-15,-2 5 4 16,2 0 2-16,-2 5 3 16,2 7 3-16,4 2 0 0,13 6 0 15,4-1 0-15,10 7 0 16,7-4-2-16,10 3 0 16,1-2-2-16,8-5 0 15,0-6-2-15,7-3 1 16,-7-5-2-16,-1-4-1 31,-7 0 0-31,-3-6-2 0,-7-2 0 16,-3-1-1-16,-12 9-4 15,0-11-3-15,0 11-17 16,0 0-16-16,-12-9 0 16,12 9 1-16,-21-9 1 0</inkml:trace>
  <inkml:trace contextRef="#ctx0" brushRef="#br0" timeOffset="125357.109">1346 11526 40 0,'10'0'37'0,"2"17"0"16,6 12-3-16,15 5-21 16,8 14-4-16,6 2-1 15,1 7-2-15,2-3-4 16,-6-3-8-16,1-9-25 0,-6-4-7 16,-16-15 0-16,-3-8 0 31</inkml:trace>
  <inkml:trace contextRef="#ctx0" brushRef="#br0" timeOffset="125636.1689">1920 11542 47 0,'0'0'37'0,"-9"0"3"15,-1 18-4-15,1 5-22 16,-8 5-5-16,2 13-2 16,-9 3-1-16,1 15-1 15,-5 1 0 1,3 5-3-16,-2-2 1 16,-1 1-2-16,1-8-1 15,2-10-4-15,7-3-7 16,-1-8-27-16,8-16-4 15,8-6 1-15,3-13 0 16</inkml:trace>
  <inkml:trace contextRef="#ctx0" brushRef="#br0" timeOffset="126121.1424">1906 12054 58 0,'4'10'38'16,"-2"11"1"-16,1 8-13 16,-3-2-14-16,7 11-4 31,-4 4-1-31,1 1-3 0,-4-2-3 15,5-6-4-15,1-6-3 16,-6-10-5-16,6-6-5 16,-6-13-3-16,19-4-2 15,-7-15 0-15,9 0 1 0,-3-8 4 16,2 0 5-16,-1 3 8 16,0 2 6-16,2-11 16 15,-21 33-6 1,-14-10 0-16,0 15 0 0,-9 3-1 15,3 2-3-15,-2 1-1 16,7 5 0-16,-5-3-1 16,13 4 0-16,7-5-1 31,10 2 0-31,7-4-2 0,1 1 0 16,9-3-4-16,4-4-8 15,11-8-28-15,5 4-2 16,-1-12 1-16,6 4-1 15</inkml:trace>
  <inkml:trace contextRef="#ctx0" brushRef="#br0" timeOffset="126405.8287">2531 11924 39 0,'22'4'36'16,"-2"-8"1"-16,17-1-6 16,3 5-17-16,4-4-7 31,9 4-4-31,-5 0-4 0,-4 0-12 15,-7-5-17-15,-2 11-7 16,-17-6 1-16,-2 0-1 16</inkml:trace>
  <inkml:trace contextRef="#ctx0" brushRef="#br0" timeOffset="126606.3697">2638 12039 18 0,'0'0'34'0,"6"12"1"16,-6-12-6-16,28 10-11 15,0-5-4 1,-1-5-4-16,5 6-8 16,7-6-28-16,-1 4-8 0,-6-9-2 15,7 5 0 1</inkml:trace>
  <inkml:trace contextRef="#ctx0" brushRef="#br0" timeOffset="126938.4278">3249 12025 43 0,'21'14'35'16,"1"-14"1"-16,21 0-13 31,5 5-12-31,4-5-2 0,7 4-2 15,-1-4-3-15,0 9-1 16,-10-7 0-16,-10-2-2 0,-11 4-5 16,-12-4-24-16,-15 0-9 15,6-9 0-15,-14-5 0 16</inkml:trace>
  <inkml:trace contextRef="#ctx0" brushRef="#br0" timeOffset="127625.3742">4074 12045 37 0,'17'0'36'0,"24"3"-1"16,12 3-10-16,22-6-6 15,27 4-4-15,16-4-4 16,24 10-3-16,4-6-2 0,16 2-2 16,-1-1-6-16,-3-5-8 15,-6-10-29-15,-12 5 0 16,-25-8-2-16,-15 3 1 15</inkml:trace>
  <inkml:trace contextRef="#ctx0" brushRef="#br0" timeOffset="128025.4904">4756 11318 17 0,'0'-9'32'16,"0"9"3"-16,6 13 0 16,-10 2-18-16,-1 17-8 15,-8 1-3-15,8 8-1 16,-2 1 1-16,7 2-2 16,7-7-1-16,7-2-1 0,12-11-3 15,7-9-1-15,5-3-7 16,-4-12-13-16,-4-13-14 15,4 0-1-15,-14-9 0 16</inkml:trace>
  <inkml:trace contextRef="#ctx0" brushRef="#br0" timeOffset="128210.1301">4964 11383 24 0,'-8'-10'36'16,"8"20"2"-16,-7 8 0 0,0 6-18 15,7 11-7-15,-4 5-5 16,7 11-2-16,-3 1-2 16,5-2-8-16,4 7-19 0,2-6-16 15,-11-6 0-15,3 3-1 16</inkml:trace>
  <inkml:trace contextRef="#ctx0" brushRef="#br0" timeOffset="128810.5127">4210 12522 32 0,'0'0'33'16,"10"10"3"-16,-5 5-12 31,2 9-11-31,-7 1-4 0,8 9-1 16,-8-8-1-16,4 2-2 15,-4-8-1-15,0-2-2 16,0-18 0-16,0 0 0 16,0 0-1-16,-9-11 0 15,2-6 0-15,7-6-1 16,-3-2 0-16,-2-3 0 0,5 1-1 16,0 2 0-16,0 2-1 15,5 2 1-15,8 7 0 16,-2 2-1-16,6 5 1 15,1 3 0-15,6 4 0 16,-1-4 1-16,2 4-1 16,0 0 1-16,-4 0 0 0,-1 2-1 15,-6-2 1-15,-4 6 0 16,-10-6 0-16,12 17 0 16,-12-1 1-16,0 4-1 15,0 2 2-15,0 7-1 16,0-1 0-16,0 2-1 0,0-1-4 31,0-6-9-31,6-7-20 0,7 1-3 16,-13-17-1-1,16 10 0-15</inkml:trace>
  <inkml:trace contextRef="#ctx0" brushRef="#br0" timeOffset="129326.8893">4647 12250 54 0,'0'0'36'0,"9"19"2"16,-9 2-17-16,10 20-9 0,-5 1-5 16,5 11-1-1,-2-2 0-15,2 4-2 0,-4-8-1 16,-2-9-4-16,2-4-3 16,-6-12-4-16,7-1-6 0,-7-21-6 15,0 0-7-15,0 0-3 16,18-23 0-16,-5 5 4 15,2-5 8-15,0 1 10 16,-3 2 9-16,-2 2 7 16,-4 8 9-16,-6-3 29 15,-18 13-22-15,0 8-6 16,1 6-5-16,-4-4-2 16,6 7-1-16,5-2-2 15,4-1-2-15,6 0-1 16,16 1-2-16,-1-7 0 31,10-2-1-31,6 1-3 0,3-7-4 16,9-4-17-16,5 1-15 15,-5-12-1-15,5 1 1 16,-3-13 2-16</inkml:trace>
  <inkml:trace contextRef="#ctx0" brushRef="#br0" timeOffset="129562.8183">5029 12351 38 0,'0'0'36'0,"11"-9"0"16,16 6-5-16,13 1-18 31,0-7-5-31,11 9-1 0,2-6-2 16,1 6-1-16,-2-2-4 15,-8 0-2-15,-7 2-6 16,-15-8-8-16,-6 3-12 16,-16 5-8-16,0-14-2 15,-13 10 1-15</inkml:trace>
  <inkml:trace contextRef="#ctx0" brushRef="#br0" timeOffset="129743.7215">5296 12315 29 0,'-16'22'36'16,"10"3"-1"-16,6 7-5 15,-4 0-7-15,8 5-6 16,-4-1-5-16,13 3-4 16,-9-3-1-16,4-2-3 0,0-5-2 15,-3-8-4-15,1 1-9 0,-6-2-23 16,0-20-7-16,7 9 1 16,-7-9-2-16</inkml:trace>
  <inkml:trace contextRef="#ctx0" brushRef="#br0" timeOffset="130066.106">5479 12722 9 0,'-9'9'34'0,"9"-9"1"0,-8 12-1 15,8-12-13-15,6 16-5 16,-6-16-5-16,20 20-1 16,-4-12-3-16,6 1-1 15,2-9-1-15,1 0-1 0,-2-7 0 16,1-3-1 0,-11-8 0-1,-3 0 0-15,-10-3-1 16,-7 0 0-16,-9 2-1 15,-4 5 0-15,-4 4 0 0,-4 5-2 16,4 5 0-16,2 2-5 16,6 11-13-16,8-1-22 15,8-12-1-15,-10 20 1 16,10-20-1-16</inkml:trace>
  <inkml:trace contextRef="#ctx0" brushRef="#br0" timeOffset="130749.5163">6089 11826 37 0,'0'0'34'0,"20"14"1"16,-2-6-16-16,4-8-5 15,11 9-2-15,-4-13-4 16,5 4-1-16,-4-13-2 16,-2 3-1-16,-13-5-2 15,-1-2 0-15,-14 2-1 16,-14 0 0-16,-4 3-1 0,-10 4 0 16,-6 8 0-16,0 3 0 15,-6 10-1-15,5 6 1 16,2 6 0-16,8 7 0 15,10 4 2-15,11 2 0 16,10-1 2-16,16-4-1 16,12-1 0-1,9-9 1-15,8-7 0 16,1-7-2-16,4-9-3 16,-3-10-8-16,2-9-26 15,-14-6-5-15,-9-9-1 0,-2-2-1 16</inkml:trace>
  <inkml:trace contextRef="#ctx0" brushRef="#br0" timeOffset="131019.5717">6372 11328 50 0,'31'0'35'0,"-1"0"0"16,9-5-11-16,1 5-16 15,3 0-8-15,-4 0-11 0,-7-5-23 16,2 9-1-16,-16-8 0 15,1 8 0-15</inkml:trace>
  <inkml:trace contextRef="#ctx0" brushRef="#br0" timeOffset="131204.4858">6812 11160 56 0,'0'-18'33'0,"0"18"-3"16,0 0-22-16,0 0-19 15,0 0-20-15,0 0-1 0,0 0 0 16,0 0 12-16</inkml:trace>
  <inkml:trace contextRef="#ctx0" brushRef="#br0" timeOffset="131405.028">6866 11351 45 0,'11'46'38'16,"-8"0"-2"-16,1-4-10 15,1 5-7-15,-10-6-7 16,1 1-5-16,-10-10-2 16,-6-7-3-16,-5-8-2 0,1-10-2 15,-1-7-5-15,-2-13-4 31,7 1-12-31,2-7-16 16,-1-12 0-16,12-1 1 0,2-4 8 16</inkml:trace>
  <inkml:trace contextRef="#ctx0" brushRef="#br0" timeOffset="132075.0343">7135 10900 14 0,'0'0'33'16,"0"0"1"-16,13 24 0 0,-13-1-16 16,0 1-8-16,2 6-3 15,-2-1-2-15,0-1 0 16,0-8-2-16,0-1-2 16,-2-8-2-16,2-11 0 15,0 0-1-15,-5-12-1 16,5-4-1-1,-5-6 0-15,5-1-1 16,0-5 1-16,5 0 1 16,0 1 0-16,0 3 1 15,8 5 1-15,-2 2 1 0,6 5 1 16,-2 8 0 0,4 4 0-16,-1 0 2 0,-3 6 0 15,-2 2 1-15,0 7 0 0,-7 2 1 16,0 4-1-16,-6 1 0 15,6 6 0-15,-6 0-2 16,0-5-2-16,4 6-8 16,-4-3-21-16,0-11-6 15,8 3-2-15,-8-18 1 16</inkml:trace>
  <inkml:trace contextRef="#ctx0" brushRef="#br0" timeOffset="132291.7454">7047 11249 54 0,'0'0'37'0,"31"11"-2"15,0-11-10-15,4-6-16 0,11 6-4 16,7-2-6-1,0-2-7-15,3-1-22 0,-4 5-6 32,-14 0 1-32,-2 0-2 0</inkml:trace>
  <inkml:trace contextRef="#ctx0" brushRef="#br0" timeOffset="132654.8559">7200 11367 35 0,'0'0'35'0,"0"0"0"16,18-6-7-16,7 6-15 16,-3 0-3-16,6 3-2 15,-4 2-1-15,1 5-2 0,-7-1-1 16,-8 5 0-16,-10 1 0 15,-6 4-2-15,-9-1 1 16,-4 0-1-16,-7-3-1 0,2 2 0 16,3-3-1-1,2-3 0-15,10-2 1 0,9-9 0 32,0 12-1-32,9-11 0 0,10 3 1 15,5-4 0-15,4 5 0 16,0-5-2-16,3-5-4 15,0 0-21-15,-4-3-14 16,2 0 0-16,-10-1 0 16</inkml:trace>
  <inkml:trace contextRef="#ctx0" brushRef="#br0" timeOffset="133256.8972">7848 11872 45 0,'9'14'35'0,"9"-14"-1"0,13-4-13 16,9 4-11-16,4 0-4 16,2 0-7-16,5 0-10 15,-5 4-20-15,-7-10-3 16,0 6-1-16,-15 0 1 15</inkml:trace>
  <inkml:trace contextRef="#ctx0" brushRef="#br0" timeOffset="133457.1387">7950 12029 51 0,'0'0'36'0,"28"10"0"16,-6-10-12-16,6 0-11 16,10-2-6-16,-2 2-7 0,4 0-24 15,-6-10-12 1,6 8 0-16,-8-7-2 16</inkml:trace>
  <inkml:trace contextRef="#ctx0" brushRef="#br0" timeOffset="133726.6963">8757 11765 62 0,'7'-10'39'0,"-7"1"1"16,0 9-6-16,0 0-26 15,0 0-9-15,0 0-11 0,0 0-25 16,5 13-2-16,-5-13 0 16,0 19 0-16</inkml:trace>
  <inkml:trace contextRef="#ctx0" brushRef="#br0" timeOffset="133958.4816">8754 12005 12 0,'7'43'34'16,"-7"1"1"-16,15 10-4 16,-6 4-10-16,0 0-6 15,1 5-5-15,-10-3-3 16,-7 1-3-16,-10-7-1 15,-9-7-1-15,-8-11-1 0,-6-11-1 16,-4-11-1-16,-2-14-3 16,8-4-7-16,1-15-16 15,7-11-10-15,17-4 0 16,6-14 0-16</inkml:trace>
  <inkml:trace contextRef="#ctx0" brushRef="#br0" timeOffset="134879.8989">9383 11898 19 0,'19'20'33'0,"-19"-5"-4"16,-6-5-8 0,-10-2-3-16,-8-8-6 0,2-4-1 15,-6-10-5-15,4-5-1 16,3-10-3-16,10-6 1 15,6 0-1-15,11 0 0 0,9 6-1 16,3 1 0-16,7 10 1 16,3 13-1-16,0 5 1 15,0 13 0-15,-7 7 0 16,-7 6-1-16,-12 7 1 16,-7 1 0-16,-11 2-1 31,-6-1-1-31,-6-2 0 0,-6-3-1 15,0-6 0-15,6-5-1 16,6-5 1-16,4-6-1 16,18-8 0-16,-10 5 1 15,10-5 0-15,15 0 1 16,3 0-1-16,5 5 0 16,5-5 1-16,6 5 0 0,0 0 0 15,3 0 0-15,1-1 1 16,-4 1-1-16,-3 2 0 15,-8-1 0-15,-3 0 1 0,-10 1-1 16,-10-7 1-16,5 13 0 16,-5-13 0-16,-9 7 0 15,9-7 1 1,-9-7-2 0,9-4 1-16,0 0-1 0,6-6 1 15,7 1-1-15,2-2-1 16,3-4 1-16,4 8 0 15,1 4 0-15,-3 4 0 16,2 6 1-16,-6 6 1 16,-1 5-1-16,-5 6 1 0,-1 3 0 15,-3 1 0-15,-3 2-1 16,-3-4-1-16,3-4-4 16,4 2-10-16,1-2-23 15,-8-15-2-15,22 0 1 16,-12-9-1-16</inkml:trace>
  <inkml:trace contextRef="#ctx0" brushRef="#br0" timeOffset="135315.4882">9979 11748 55 0,'0'0'38'0,"9"0"1"15,-9 17-4-15,0 3-24 16,3 12-4-16,-3 6-2 16,0 8-1-16,0-1 0 15,0 2-2-15,0-4-2 16,-6-7-3-16,6-7-5 16,-3-16-6-16,6 1-10 0,-3-14-7 15,6-10 0-15,3-7 1 16,4-4 6-16,-1-2 10 15,6 3 10-15,1 2 9 16,6-8 34 0,-15 21-13-16,-10 5-1 15,0 0-4 1,-16 9-8-16,4-1-4 16,-3 3-2-16,-1-2-1 15,7 3-1-15,0-1-1 0,9 0 0 16,0-11 1-1,15 17-2-15,0-13 1 0,7 1-3 16,4 0-7-16,-2-5-21 16,6-7-12-16,8 4 0 0,-4-9 0 15</inkml:trace>
  <inkml:trace contextRef="#ctx0" brushRef="#br0" timeOffset="135616.2902">10391 12108 50 0,'7'10'37'15,"8"-6"2"-15,-2-12-5 16,5-1-23-16,4 4-3 16,-6-12-1-16,2-2-2 15,-6-6-2 1,-3 1-1-16,-9-11-1 15,-6 1 0-15,-2-8-1 16,-6-7 1-16,5-4-2 16,4-1 1-16,1 2 0 15,4-4-2-15,10 8-1 0,5-1-1 16,6 15-4-16,4 1-7 16,6 15-17-16,3 8-6 0,-8 6-1 15,4 14 2-15</inkml:trace>
  <inkml:trace contextRef="#ctx0" brushRef="#br0" timeOffset="135816.834">10318 11804 45 0,'0'0'35'0,"0"0"1"15,17 0-5-15,15 3-21 16,5-3-5-16,9 5-6 16,4 0-8-16,0 8-25 0,-4-5-1 15,0 7-1-15,-17-5 1 16</inkml:trace>
  <inkml:trace contextRef="#ctx0" brushRef="#br0" timeOffset="136164.5169">10844 12022 38 0,'-12'-6'34'0,"12"6"1"15,-25 0-12-15,7 0-9 16,3 3-4-16,-5 3-2 0,2 5-1 15,1 1-2-15,9 6-1 16,-2 1 0-16,14 1 0 16,2-2 0-16,7 0 0 15,2-9-1-15,9-2 0 16,1-7 0-16,0-10-1 16,-3-4 1-16,-9-2-2 0,-5-7 1 15,-8 5-2-15,-6 0-1 16,-9-1-7-16,0 5-33 15,-8 5 0-15,-7 1 0 0,8 5-1 16</inkml:trace>
  <inkml:trace contextRef="#ctx0" brushRef="#br0" timeOffset="136633.6166">11248 11398 47 0,'0'0'38'16,"16"17"1"-16,3 16-2 15,10 13-22-15,1 7-6 16,8 12-3-16,6 4 0 16,5 5-2-16,-4-3-4 0,-3-8-9 15,-5-12-30-15,-4-8 0 16,-11-14-1-16,-2-6 0 15</inkml:trace>
  <inkml:trace contextRef="#ctx0" brushRef="#br0" timeOffset="136887.6274">11755 11509 60 0,'-12'0'37'0,"-16"5"0"16,-3 10-16 0,2 11-10-16,-15 8-5 0,2 12-1 15,-7 5-1-15,-3 8-1 0,-8-2-1 16,4-2-1-16,4-4-4 16,5-8-4-16,13-6-10 15,6-9-18-15,10-15-3 16,18-3 0-16,0-10 0 31</inkml:trace>
  <inkml:trace contextRef="#ctx0" brushRef="#br0" timeOffset="137403.5603">11724 11923 52 0,'18'0'37'0,"-18"0"1"31,13 20-12-31,-3 3-12 0,-7 4-6 16,8 5 0-16,-4 0-3 15,0 1-2-15,-7-5-2 16,7-5 0-16,-7-4-3 16,3-10-1-16,-3-9-1 15,0 0 0-15,11-4 1 16,-1-14-2-16,2 2 2 0,4-1-1 16,3-3 3-16,-7 4 1 15,2 2 0-15,-4 4 1 16,-10 10 0-16,12-9-1 15,-12 9 1-15,-15 6 0 16,3 0 0-16,-2 3 0 16,-3-2 0-16,3 6 1 0,0 1 1 15,5 0 1-15,6-2 0 16,9 5 0-16,3-5 0 16,10 4 0-16,-1-3 0 15,7-3-1-15,-4-3-2 16,7-7-7-16,-6-4-33 15,1 4-1 1,-11-10 0-16,0 3 0 16</inkml:trace>
  <inkml:trace contextRef="#ctx0" brushRef="#br0" timeOffset="139059.9931">12748 11722 18 0,'-27'3'31'15,"15"-11"1"-15,34 4-2 16,18-4-15-16,24 3-4 16,24 5-3-16,17-6-2 15,19 6 0-15,3 6-1 16,1-1-2-1,-5 3-3-15,-14-4-4 16,-17-2-9-16,-16 2-16 16,-25-8-6-16,-19 4-1 15,-22-11 1-15</inkml:trace>
  <inkml:trace contextRef="#ctx0" brushRef="#br0" timeOffset="139329.5569">12870 11830 9 0,'0'0'28'16,"0"0"-1"-16,0 0-8 15,31 0-2-15,12 0-5 16,16 0-1-16,6 0 0 15,28 0-1-15,3-4-2 16,13 4-3-16,0-5-4 16,2-1-3-16,-8 1-6 15,-17-3-8-15,-11 0-8 0,-23 6-8 16,-25-12-2-16,-11 10-1 16</inkml:trace>
  <inkml:trace contextRef="#ctx0" brushRef="#br0" timeOffset="139598.6072">13695 11583 33 0,'0'-14'28'16,"3"5"-3"-16,19 4-4 0,2 5-4 15,4 5-4-15,15 4-3 16,-6 5-1-16,4 4-2 16,-7 2-1-16,1 2-1 15,-14-1 0-15,-6 2-1 31,-9 0 0-31,-11 1 0 0,-8-2-1 16,-4 2 0-16,-4-2 1 16,-10 1-1-16,7-5-1 15,-4 2-2-15,6 2-8 16,-3-6-30-16,3-9-2 16,13 1-1-16,-2-10 1 15</inkml:trace>
  <inkml:trace contextRef="#ctx0" brushRef="#br0" timeOffset="150586.5028">14851 11379 50 0,'25'13'37'15,"2"6"0"-15,20 18-16 16,10 16-8-16,-2 8-3 16,10 12-3-16,-3 6-4 15,-3-1-9-15,0-7-22 0,-4-1-9 16,-17-23 0-16,-8-8-1 16</inkml:trace>
  <inkml:trace contextRef="#ctx0" brushRef="#br0" timeOffset="150850.1043">15558 11447 29 0,'-13'-17'34'15,"-2"17"2"-15,-16 4-5 16,-10 9-17-16,1 16-2 15,-13 9-4-15,-5 14-1 16,-11 7-2-16,-4 9-1 16,1 4-2-16,3-2-2 0,3-4-1 15,5-12-5-15,18-8-6 16,9-12-16-16,15-19-9 16,19-4-1-16,10-15 0 0</inkml:trace>
  <inkml:trace contextRef="#ctx0" brushRef="#br0" timeOffset="151366.59">15558 12015 60 0,'0'0'37'16,"15"0"-3"-1,-7 11-14-15,-8 9-6 16,5 12-6-16,-5 4-2 15,0 5-2-15,0 1-2 16,0 0-2-16,-7-5-2 0,1-10-4 16,6-5-2-16,0-22-1 15,0 0-2-15,16-20 0 16,-2-4 1-16,1-7 0 0,6 2 3 16,-3-5 3-16,-3 7 4 15,-3 6 2-15,-8 8 2 16,-4 13 1-16,0 0 2 15,-16 13-1-15,1-2 1 16,6 8 0-16,-3-1-1 16,5 5-1-16,7-7-1 0,7 1 0 15,8-8-2-15,8 1-1 16,6-4-7-16,4-6-15 16,4-10-15-16,15 2 0 15,-5-16 0-15</inkml:trace>
  <inkml:trace contextRef="#ctx0" brushRef="#br0" timeOffset="151605.4093">16117 11759 42 0,'9'-13'37'0,"16"13"-1"16,-1 0-5-16,11-4-19 15,14 4-5-15,-1 0-8 16,0 0-11-16,-4 0-18 16,0 6-6-1,-17-6 0-15,-1 0-1 16</inkml:trace>
  <inkml:trace contextRef="#ctx0" brushRef="#br0" timeOffset="151821.579">16167 11894 45 0,'18'2'38'0,"16"3"-2"15,1-5-11-15,5 0-10 0,3 0-7 16,-3 0-8-16,-9 3-31 16,-9-10-5-16,3 7 0 0,-17-11-1 15</inkml:trace>
  <inkml:trace contextRef="#ctx0" brushRef="#br0" timeOffset="153944.2838">16981 11844 8 0,'-54'0'25'0,"24"0"-7"16,15 0-5-16,15 0-3 0,35 0 1 16,20 0 0-16,28 0-1 15,27 0-2-15,25-4 0 16,25-1 0-16,19 5-1 15,12-6-1-15,9 6-1 16,-7-7-4-16,-12 2-7 0,-17 0-16 16,-17 5-11-16,-42-6-1 15,-21 6 0-15</inkml:trace>
  <inkml:trace contextRef="#ctx0" brushRef="#br0" timeOffset="154260.6674">17760 11497 3 0,'8'-100'68'16,"-1"50"-34"-16,-1-1-13 16,-6 3-4-16,4 11-5 15,-4 6-3-15,0 15-1 16,0 16-4 0,0 11-1-16,0 21-1 15,3 9-4-15,4 16-13 16,4 13-22-16,-11-1 0 15,7 10-1-15,-7-9 1 16</inkml:trace>
  <inkml:trace contextRef="#ctx0" brushRef="#br0" timeOffset="154577.075">17117 12057 50 0,'0'0'33'0,"0"0"-1"16,0 0-17-16,0 0-24 15,0 0-21-15,0 0-2 16,0 0-1-16,-14 6 8 16</inkml:trace>
  <inkml:trace contextRef="#ctx0" brushRef="#br0" timeOffset="154815.2466">17134 12189 28 0,'8'36'35'0,"-8"-3"0"16,4 8-8 0,-1 7-11-16,-7-3-3 15,1 9-4-15,-8-9-3 0,-5 1-2 16,-5-9-3-16,-4-8-2 15,-1-5-3-15,-7-12-3 16,4-5-2-16,-8-19-3 16,10 0-7-16,3-9-6 15,1-10-10-15,11 2 2 0,3-8 5 16</inkml:trace>
  <inkml:trace contextRef="#ctx0" brushRef="#br0" timeOffset="155463.545">17497 12279 2 0,'-28'-25'30'16,"15"6"1"-1,-2-9 0-15,15-4-13 16,6 3-5-16,5 0-2 16,13 6-2-16,-1 2-1 0,9 12-1 15,-4 6-1-15,2 10-2 16,-10 8 0-16,-5 10-1 16,-15 4-1-16,-2 9 0 15,-15 0-1-15,-6 3 0 0,-10 1-1 16,0-7 0-16,2-4-1 15,3-5-1-15,9-7 1 16,9-6 0-16,10-13-1 16,10 10 1-16,9-10 1 15,7 0 0-15,4 0 1 16,4 0-1 0,3 0 0-16,-4-4 0 15,-4 4 0-15,-5 0 0 16,-4-4 0-16,-7 4 0 15,-13 0-1-15,0 0 2 16,0-15-2-16,0 15 1 16,-12-13 0-16,7 4 0 0,5-1 0 15,7-4-1-15,4 0 1 0,6 1-1 16,4 1 1-16,4 2 0 16,5 3 1-16,1 7 0 15,-3 0 0-15,-1 13 1 16,-5 1 0-16,-5 7 0 15,-8 1-1-15,-2 4 1 16,-7-1-2 0,-3 1-2-16,3-2-5 15,-5-10-7-15,5-14-20 16,16 18-4-16,-4-18 1 16,10-7-2-16</inkml:trace>
  <inkml:trace contextRef="#ctx0" brushRef="#br0" timeOffset="155679.7057">18206 12027 55 0,'5'-10'38'16,"-5"10"1"-16,9 10-7 0,-9 7-18 15,0 12-6-15,0 7-4 0,0 7 0 16,-5 6-2-16,2 4-1 15,3-2-4-15,-9-9-7 16,9-6-17-16,5-8-12 16,-5-13 0-16,0-15-1 15</inkml:trace>
  <inkml:trace contextRef="#ctx0" brushRef="#br0" timeOffset="155902.3853">18330 12240 37 0,'-18'5'34'0,"4"12"-1"15,-2-3-12-15,-2 0-6 0,9 1-4 16,2-2-3-16,10 1-2 16,4-5-2-16,7 5 0 15,3-7-3-15,1-1-6 16,9-1-12-16,6 5-18 0,-4-14-2 15,9 4 0 1,-7 0 0 0</inkml:trace>
  <inkml:trace contextRef="#ctx0" brushRef="#br0" timeOffset="156218.486">18503 12446 17 0,'0'0'34'0,"20"16"2"16,-7-9 0-16,6-7-16 16,4 0-6-16,-7-5-3 15,4-1-3-15,-10-9-2 16,2-2-1-16,-7-9-2 16,-5-5-1-16,0-7-1 15,-4-5 0-15,-2-2 0 0,2 0 0 16,4 2 0-16,0 2-1 15,3 3 0-15,7 6 0 16,4 6-2-16,4 7-1 16,6 8-3-16,0-2-7 0,5 6-22 15,1 7-3 1,-5 0-1 0,1 3 0-16</inkml:trace>
  <inkml:trace contextRef="#ctx0" brushRef="#br0" timeOffset="156419.0327">18504 12216 44 0,'0'0'34'0,"17"0"0"15,3 0-7-15,11-3-24 16,4 3-12-16,1 0-21 15,7 12-3-15,-12-12 0 16,7 10 0 0</inkml:trace>
  <inkml:trace contextRef="#ctx0" brushRef="#br0" timeOffset="156751.0993">18934 12355 36 0,'-14'5'33'0,"-8"-5"-1"16,6 4-11-16,0 10-6 16,-1-3-5-16,9 11-2 15,4-4-1 1,8 6-2-16,3-4-1 15,10 1 1-15,2-6-2 16,6-2 0-16,-3-7 1 16,5-6-1-16,-8-10 0 15,-4-4 0-15,-7-9-1 16,-8 2 0-16,-4-5-2 16,-9-1-5-16,0 5-18 0,-1 1-17 15,-10-1 1-15,7 7-1 16,-4-2 0-16</inkml:trace>
  <inkml:trace contextRef="#ctx0" brushRef="#br0" timeOffset="159160.5727">19510 10914 24 0,'0'-23'33'0,"0"23"1"16,-24 33-9-16,-1 19-6 0,4 33-6 16,-4 29-3-16,8 25-3 15,5 15 0-15,18 13-2 16,10 0-3-16,11-10-8 15,12-19-26-15,10-14-5 0,-4-40 0 16,9-14 0-16</inkml:trace>
  <inkml:trace contextRef="#ctx0" brushRef="#br0" timeOffset="159476.8599">19644 11743 48 0,'10'0'39'16,"18"4"0"-16,11-4 0 16,15-5-24-16,14 5-8 15,5-3-11-15,4 6-32 0,-2-9-2 16,3 2 0-16,-13-9-2 16</inkml:trace>
  <inkml:trace contextRef="#ctx0" brushRef="#br0" timeOffset="160046.6328">20435 11742 15 0,'-10'6'31'15,"10"-6"3"-15,30 0-3 16,23 0-13-16,24-6-6 16,31 6-1-16,22 0-1 15,24 0-1-15,20-3-3 0,13 3-3 16,3 0-4-16,-10-3-5 15,-10 3-7-15,-22 3-20 32,-29-5-4-32,-20 2-1 0,-37-8 0 15</inkml:trace>
  <inkml:trace contextRef="#ctx0" brushRef="#br0" timeOffset="160446.5748">21166 11076 42 0,'6'14'34'0,"-10"-1"1"0,4 11-13 15,-5 9-9-15,0-3-3 16,5 9-2-16,3-1-2 15,10-5-2-15,5-9-1 16,10-1-4-16,5-10-6 16,-4-9-12-16,-1-8-17 15,5-2 0-15,-9-15-1 0,-2 6 0 16</inkml:trace>
  <inkml:trace contextRef="#ctx0" brushRef="#br0" timeOffset="160662.2858">21398 11101 57 0,'0'0'37'0,"-15"14"2"0,8 2-13 15,7 14-10-15,-11 1-7 16,9 10-2-16,-5-2-1 16,7 7-3-16,0 0-9 15,0-5-30-15,0-7-3 16,12-8 0-16,-8-6-2 0</inkml:trace>
  <inkml:trace contextRef="#ctx0" brushRef="#br0" timeOffset="161232.4293">20664 12169 35 0,'0'22'34'0,"-4"0"0"15,4 8-7-15,0-1-12 0,-6-2-6 16,6-1-3 0,0-5-2-16,0-7-1 0,0-14-1 15,0 0 0-15,0-9-1 16,-3-8-1-16,3-5 1 15,-3-6-1-15,3-4 0 32,-4 2 0-32,4 0 0 0,7 4 0 15,2 3-1-15,6 3 1 16,5 6 0-16,3 6-1 16,2 8 1-16,3 0 0 15,0 0-1-15,-5 8 1 16,-1 0 0-16,-5-2-1 15,-4 2 1-15,-4 2 0 0,-3-1 0 16,-6 1 1-16,0 6-1 16,0 0 1-16,-5 5-1 15,2 1 0-15,3 5-4 16,-4-2-5-16,4-2-18 0,12 4-9 16,-9-13 0-1,9 4 0 1</inkml:trace>
  <inkml:trace contextRef="#ctx0" brushRef="#br0" timeOffset="161679.9454">21042 11976 34 0,'9'-12'36'0,"-9"12"1"16,13 4 1-16,-13 21-19 15,0 1-8-15,7 14-5 16,-7 6-1-16,0 9-1 16,0 3-3-16,-6-4-2 15,6-4-3 1,-8-13-5-16,8-6-5 16,0-14-5-16,0-17 0 15,14 0-1-15,0-7 3 16,4-15 1-16,2 0 7 15,1 0 4-15,-3-2 9 0,-3 5 6 16,4-8 16 0,-19 27-12-16,0 0 0 15,-16-4-2-15,7 15-2 0,-5-1-3 16,4 5 0-16,0-3-2 16,7 5-1-16,3-5-1 15,6 2 0-15,3-1 0 16,7-4 0-16,8-2-3 15,6-2-4-15,8-5-18 0,7 3-16 16,-1-13 1-16,10 0-1 16,-7-8 0-16</inkml:trace>
  <inkml:trace contextRef="#ctx0" brushRef="#br0" timeOffset="162031.8373">21378 11962 43 0,'17'-2'38'16,"4"2"0"-16,14 4-1 31,16 3-21-31,6-7-5 0,8 5-4 16,3-5-3-16,-1 3-3 15,-1-3-5-15,-11-3-6 16,-4 3-14-16,-16 0-11 15,-19-5-4-15,-5 5 0 16,-11 0 0-16</inkml:trace>
  <inkml:trace contextRef="#ctx0" brushRef="#br0" timeOffset="162250.0273">21708 12012 45 0,'-4'17'38'0,"4"11"-2"0,-5 4-9 16,-2 1-7-16,7 10-6 16,-10-4-5-16,6 5-2 15,-3-5-4-15,7-6-2 0,0-6-5 16,0-10-12-16,9-6-24 16,4-3 1-16,-2-12-1 31,8 4 0-31</inkml:trace>
  <inkml:trace contextRef="#ctx0" brushRef="#br0" timeOffset="162566.469">21898 12313 61 0,'-21'0'36'0,"12"5"0"16,0 5-17-16,0-1-8 16,9 7-3-16,0 0-3 15,6 4 0 1,3-4 0-16,8 0-2 16,3-3 0-16,4-4 0 15,1-9-1-15,0-4 1 0,-5-9 0 16,-4-1-1-16,-10-5-1 15,-6-3 1-15,-7-2-1 16,-6 2-2-16,-7 9-9 16,-5 1-31-16,0-6 0 0,6 7 0 15,-2-8 0-15</inkml:trace>
  <inkml:trace contextRef="#ctx0" brushRef="#br0" timeOffset="163252.4254">22629 11626 19 0,'5'9'34'0,"19"6"1"15,-5-6 0-15,6-1-18 16,12 1-4-16,-3-9-5 16,4 7-2-16,-1-10-2 0,-8-5-1 15,-8-5-1-15,-5-2-1 16,-11 1 0-16,-5-5 0 16,-8 0-1-16,-9 0 0 0,-8 6 0 15,-6 6 0 1,-4 7 0-16,0 0 0 15,2 11 0 1,-3 8 1-16,6 6 0 16,8 7 1-16,7 4 1 0,15 1 0 15,8-2 1-15,11 4 0 16,7-7 0-16,13-5 0 16,5-10-2-16,6-5-3 15,4-7-9-15,-7-5-28 16,1-18-2-16,6-4-1 0,-7-11 0 15</inkml:trace>
  <inkml:trace contextRef="#ctx0" brushRef="#br0" timeOffset="163700.0014">22976 10997 56 0,'23'6'37'15,"5"-6"0"1,9 4-11-16,10 0-15 16,2-4-7-16,-6 4-9 15,5-4-18-15,-4 0-13 16,-13-7-1-16,-4 7 0 0</inkml:trace>
  <inkml:trace contextRef="#ctx0" brushRef="#br0" timeOffset="164032.3099">23368 10931 27 0,'15'-7'34'16,"-15"7"-6"-16,0-10-2 31,0 10-4-31,0-9-4 0,0 9-5 16,0 0-3-16,0 0-4 15,0 0-3-15,-2-9-6 16,2 9-14-16,0 9-21 0,0-9-1 15,0 0 1 1,0 0-1-16</inkml:trace>
  <inkml:trace contextRef="#ctx0" brushRef="#br0" timeOffset="164300.9722">23416 11114 15 0,'13'28'35'15,"-6"-2"2"-15,5 8-1 16,-6 0-14-16,-9-2-6 16,3 1-5-16,-18-6-3 15,6 0-3-15,-9-9-1 16,-8-2-1-16,-5-12-2 0,-3-4-2 15,7-8-5-15,-2-10-9 16,11-7-18-16,6 1-6 16,1-9 0-16,18 0 0 0</inkml:trace>
  <inkml:trace contextRef="#ctx0" brushRef="#br0" timeOffset="164801.6752">23774 10536 52 0,'15'15'34'16,"-15"-1"-2"-16,0 6-15 0,0 6-5 15,-4-3-3-15,6 5-1 16,-2-8-1-16,0 2-2 16,-7-8-3-16,7-14 0 0,-11 7-2 15,11-7-1 1,5-17 0-16,-5-2-1 15,0-1-1 1,0-6 1-16,5 4-2 16,5-2 2-16,6 1 0 15,0 4 1-15,2 1-1 0,-3 8 1 16,5 2 2-16,4 8-1 16,-2 0 1-16,-7 10 1 15,0 6 0-15,-8 4 0 16,-3 3 1-16,5 6-1 0,0-3 0 15,-5 3-6-15,1 2-17 16,5-4-15-16,-10-10-1 16,12 0 1-16</inkml:trace>
  <inkml:trace contextRef="#ctx0" brushRef="#br0" timeOffset="165017.818">23678 10880 29 0,'-11'6'36'16,"11"-6"1"-16,17 0 0 0,12-6-15 16,14 6-12-16,7 2-6 0,5-2-6 15,2 8-15-15,-9 1-19 16,-6-9-1-16,4 7 0 15,-13-7-1-15</inkml:trace>
  <inkml:trace contextRef="#ctx0" brushRef="#br0" timeOffset="165387.6433">23772 11061 33 0,'-13'0'37'16,"13"0"1"-16,0 0-2 15,0 0-16-15,33 6-7 16,-8-6-5-16,8 0-2 16,-3 0-2-16,1 6-1 15,-7 1-2-15,-1 3 1 0,-8 0-2 16,-15 4 1-16,-7 3 0 0,-14-1 0 15,-4 2 0 1,0 2 0-16,1-5 0 0,4-1 0 16,3-2 0-16,2-2 0 15,15-10 0-15,8 12-1 16,7-12 1-16,3 0-1 31,7 5-1-31,0-5-6 0,7-5-28 16,3 5-7-16,-2 0 1 15,7 0-1-15</inkml:trace>
  <inkml:trace contextRef="#ctx0" brushRef="#br0" timeOffset="165857.0717">24329 10628 49 0,'0'0'37'0,"63"99"2"16,-29-10-13-16,3 13-9 15,-3 24-3-15,-10 10-4 16,-12 10-1-16,0-7-2 0,-24-3-2 15,-3-19 0-15,-13-10-2 16,-22-14-1-16,-5-15-2 16,7-11-1-16,4-16-2 15,1-5-1-15,5-14-4 16,0 1-13-16,4-10-20 0,13-9-2 31,-3-4 1-31,0-10 2 16</inkml:trace>
  <inkml:trace contextRef="#ctx0" brushRef="#br0" timeOffset="168670.4542">361 14034 6 0,'56'4'31'0,"-56"-4"3"16,64-26-9-16,-64 26-10 0,62-71-3 15,-29 18 0-15,-9-4-2 16,-3-8-3-16,0 3-2 0,-10-8-1 15,-2 11 0-15,-7 0 1 16,-2 11 0-16,0 6-1 16,0 42-1-16,-3-44 0 15,3 44 0-15,0 0-1 0,0 0 0 16,16 76-2-16,-3-26 1 16,2 11 0-16,8 6 0 15,-3 3 0-15,2-2 0 16,3-5-1-16,-4-10-5 15,-5-5-10-15,-16-48-24 32,28 52 0-32,-28-52-2 0,0 0 1 15</inkml:trace>
  <inkml:trace contextRef="#ctx0" brushRef="#br0" timeOffset="168887.0103">581 13815 64 0,'0'0'38'0,"0"0"-3"16,0 0-20-16,68 32-11 16,-68-32-19-16,56 7-17 31,-56-7-3-31,63 5-1 0,-63-5 0 15</inkml:trace>
  <inkml:trace contextRef="#ctx0" brushRef="#br0" timeOffset="169403.7726">413 13480 17 0,'0'0'31'0,"-46"0"0"15,46 0-6 1,0 0-20-16,0 0-19 15,55 49-14-15,-55-49 0 0,66 25 0 16</inkml:trace>
  <inkml:trace contextRef="#ctx0" brushRef="#br0" timeOffset="169820.1383">1031 13917 35 0,'0'0'34'0,"0"0"-1"16,62 29-11-16,-31-29-12 15,-9 0-2-15,-1-15-4 16,-2 1-2-16,-4-3-2 16,-15 17 1-16,0-44-1 0,0 44 1 15,-34-46 0-15,34 46-1 0,-49-28 0 16,49 28 1 0,-56-3 0-16,56 3 1 15,0 0 0-15,-52 60 0 0,52-60 1 16,-4 78 0-16,10-33 1 15,0 4 0-15,4-5 0 0,2 1-3 16,-12-45-4-16,25 71-8 16,-25-71-17-16,18 44-9 15,-3-40-1-15,7-4 0 16</inkml:trace>
  <inkml:trace contextRef="#ctx0" brushRef="#br0" timeOffset="170120.9481">1630 13924 34 0,'0'0'36'0,"0"24"1"16,-23-10-5-16,-10-4-15 0,7 5-6 16,-3-10-6-16,-2-1-3 15,3-8-1-15,0-7-2 16,8-2-1-16,4-5 0 15,11-1-1-15,1-3 1 0,4 1 0 16,7 4 2-16,4 2 0 16,8 11 1-16,6 4 2 31,3 8 0-31,-2 7 0 0,-1 7 1 16,2 5-5-16,-1 4-25 15,-3-5-10-15,1 4-1 16,-5-11 0-16</inkml:trace>
  <inkml:trace contextRef="#ctx0" brushRef="#br0" timeOffset="170658.8623">2973 14754 36 0,'-3'-12'35'0,"3"3"1"31,12 13-3-31,18 21-19 16,2 11-5-16,17 14-3 15,1 6-2-15,8 10 0 16,-3 5-4-16,-1-3-7 15,-1-5-20-15,-6-6-10 0,-16-20-1 16,-3-5 0-16</inkml:trace>
  <inkml:trace contextRef="#ctx0" brushRef="#br0" timeOffset="170922.1374">3577 14778 40 0,'-13'-8'35'0,"-1"18"2"16,-14 5-4-16,-3 8-21 15,-1 14-3-15,-8 7-4 16,-1 11 0-16,-9 6-2 16,2 6 0-16,-3-1-3 15,2-2 0 1,3-7-3-16,6-12-5 15,11-4-9-15,4-10-17 16,10-17-4-16,15-14 1 16,10 3-1-16</inkml:trace>
  <inkml:trace contextRef="#ctx0" brushRef="#br0" timeOffset="171391.8333">3524 15323 36 0,'7'-9'37'0,"2"20"0"15,-5 4-4-15,-2 6-17 16,10 12-6-16,-8-1-4 16,2 8 0-16,0-1-4 0,-6 0-2 15,0-6-3-15,0-11-3 16,0-1-3-16,0-21-1 16,0 0 0-16,3-15 0 0,7-2 2 15,-5-6 2 1,5 1 3-16,2 0 3 0,-6 5 4 31,-6 17 0-31,5-14 2 16,-5 14 0-16,-8 9-1 0,1 4 0 15,-4 0 0-15,4 3-1 16,-1-1 1-16,8 2-1 16,5-7 0-16,5-2 0 15,6-2-2-15,1-2-4 16,12-4-25-16,4-4-9 0,-1-14-2 15,13 2 1-15</inkml:trace>
  <inkml:trace contextRef="#ctx0" brushRef="#br0" timeOffset="171676.7369">4048 15103 45 0,'9'-6'37'0,"16"6"0"0,6 0-2 16,3 0-26-16,10 0-3 15,-3 0-6-15,1 0-8 16,-1 3-17-16,-3 2-12 16,-14-9 1-16,1 4-1 0</inkml:trace>
  <inkml:trace contextRef="#ctx0" brushRef="#br0" timeOffset="171924.152">4067 15233 15 0,'6'12'35'0,"4"-5"2"15,14 0-2-15,8-1-15 16,4-6-6-16,7 0-5 0,-2 0-5 15,1 0-8-15,-2 0-19 0,-4 0-13 16,-14-10-1-16,1 10 0 16</inkml:trace>
  <inkml:trace contextRef="#ctx0" brushRef="#br0" timeOffset="174759.5504">21401 483 2 0,'0'0'27'15,"-139"22"7"-15,88 19-17 16,-2 9-2-16,8 21-1 16,7 14 0-16,14 2-3 15,15-6-2-15,15 17-1 16,14-1-3-16,13-6-2 15,10-1-2-15,6-30 0 32,5-3-1-32,-2-13-1 0,0-12-1 15,-8-13 1-15,-4-12 1 16,-12-21-1-16,-12-10 0 16,-11 14 1-16,-5 10 1 15,-27 25-1-15,0 17 4 16,-7 17-1-16,-2 35 0 15,2 25-1-15,4 24 1 0,14 8-1 16,14 8 1-16,16-12 0 16,17-6-3-16,18-11 0 15,17-27 0-15,13-15 0 0,17-22-1 16,4-25 0 0,3-19 0-16,-3-13-1 0,-11-9 1 31,-11-9 0-31,-16 1 1 15,-12 8 1-15,-12 17 2 0,-10 20-1 16,-8 18 1-16,2 20 1 16,2 9-1-16,13 14 0 15,14 6-1-15,15-7-3 16,19-9-5-16,14-22-5 16,31-12-5-16,9-30 0 0,22-9 3 15,1-25 4-15,3-17 3 16,-2-6 4-16,-17-4 6 15,-16 8 7-15,-30 3 6 16,-20 26 0-16,-24 12-2 16,-8 27-4-16,-22 19-1 15,-10 17-4-15,5 9-1 0,7 5-1 16,12-2-3-16,21-2-3 0,26-5-11 16,14-20-29-1,18-32 0-15,16-14 0 16,2-24-1-16</inkml:trace>
  <inkml:trace contextRef="#ctx0" brushRef="#br0" timeOffset="175699.296">22492 1465 28 0,'19'33'33'15,"-7"-7"0"-15,9 2-11 16,6-14-3-16,-7-5-3 16,3-17-3-16,-8-11-5 15,-2 2-3-15,-6-13 1 16,-3-13-4-16,-7-12 1 16,-5-1-2-16,-1-6 1 0,5 10-2 15,4-1 1-15,2-1-2 16,9 13 1-16,-11 41-1 0,33-72 1 15,-33 72 0 1,60-28-2-16,-60 28-3 0,69-20-9 16,-69 20-18-16,50 8-7 31,-50-8 1-31,41 16-2 0</inkml:trace>
  <inkml:trace contextRef="#ctx0" brushRef="#br0" timeOffset="176100.3797">22531 1233 53 0,'0'0'35'0,"19"27"0"16,-19-27-14-16,62 7-12 15,-24 10-2-15,0-3-3 16,4 3-3-16,-4 1 1 15,-7-18-3-15,-4 11 0 0,-12-6 1 16,-8 17 0-16,-7-22-1 16,6 21 1-16,-6-21 1 0,-6 13-2 15,6 9 2 1,0-1-1-16,7 7 0 0,5-12 1 16,2 0 1-16,5-9-1 31,0 1 0-31,-1-7 1 0,2 6-1 15,-1-20 2-15,-8-11 0 16,-11-7-2-16,-4 16-1 16,-12-11 2-16,-4 11-2 15,-4-1-2-15,-8-7-5 16,1 18-21-16,9 23-10 16,0-2 1-16,22-16 0 0</inkml:trace>
  <inkml:trace contextRef="#ctx0" brushRef="#br0" timeOffset="176616.4553">23093 1041 25 0,'0'0'34'0,"0"0"3"16,45-11-4-16,-45 11-17 15,87 3-4-15,-35-3-3 16,4 0-6-16,-2 0-1 15,-4 0-3 1,-3 4-3-16,-47-4-2 16,54-4-1-16,-54 4-2 15,0 0-1-15,0 0 0 16,-43-23-1-16,43 23 1 16,-55-7 5-16,55 7 0 15,-65 6 5-15,18 19 7 16,47-25 3-16,0 0 2 15,-25 63 0-15,25-63 2 16,0 80 0-16,7-31-5 16,-7 2 1-16,11-1-2 15,-11 1-4-15,0 7-1 0,-12-7 0 16,12-11-5-16,0-8-2 16,0-20-7-16,0 1-25 15,6-1-5-15,-6-12 1 0,20-7 0 16</inkml:trace>
  <inkml:trace contextRef="#ctx0" brushRef="#br0" timeOffset="177233.7793">23988 1223 52 0,'0'0'37'0,"0"0"-5"16,0 0-9-16,45-34-8 0,-45 34-5 31,85 5-8-31,-38-10-6 0,0 1-10 16,-47 4-22-16,67 12-1 15,-67-12-2-15,0 0-1 16</inkml:trace>
  <inkml:trace contextRef="#ctx0" brushRef="#br0" timeOffset="177482.6957">24026 1288 39 0,'0'0'35'0,"0"0"3"15,56-4-7-15,-56 4-17 16,83-11-7-16,-40 7-15 15,3 10-28 1,-46-6 1-16,69 5-3 16,-69-5-2-16</inkml:trace>
  <inkml:trace contextRef="#ctx0" brushRef="#br0" timeOffset="179292.6486">22101 2181 26 0,'0'-12'32'16,"0"-5"1"-16,0-2-14 15,0-5-4-15,0-8-3 16,4 8-2-16,-4-5-1 16,0 10-3-16,0-1 0 15,0-4 0-15,0 5-3 16,0 19 0-16,0 0-2 0,0 0 0 16,0 34 0-16,0-11-1 15,0 8-1-15,5 9-2 0,1 8-5 16,0-7-11-1,2-4-17-15,4 1-2 0,-3-18 0 16,2 8 0-16</inkml:trace>
  <inkml:trace contextRef="#ctx0" brushRef="#br0" timeOffset="179540.075">21835 2399 29 0,'-13'0'36'0,"13"0"-1"16,15 13-9-16,16-16-10 16,17 6-3-16,13-3-3 15,16 0-2-15,8 0-3 16,7-3-4-16,1-3-3 0,-8-1-9 15,-8 7-16-15,-13 0-11 16,-29-7 1-16,-7 14-2 16</inkml:trace>
  <inkml:trace contextRef="#ctx0" brushRef="#br0" timeOffset="179840.8932">22244 2582 59 0,'0'0'39'0,"11"3"0"16,-11-3-10-16,0 0-17 16,0 0-5-1,11-5-8-15,-11 5-14 16,0 0-23-16,0 0-1 16,0-11 0-16,0 11 0 15</inkml:trace>
  <inkml:trace contextRef="#ctx0" brushRef="#br0" timeOffset="180273.2308">22227 2724 47 0,'14'-3'35'0,"-14"3"-2"16,0 0-11-16,9 21-7 16,-9-8-6-16,6 11-1 0,-9-2-3 15,-3 2 1-15,-8-5-2 16,-4 1 0-16,-6-8-3 0,-5-3-2 16,0-6-4-16,-3-16-6 15,12-5-12-15,10 0-15 16,3-13 0-16,17-3 0 15,4-3 4-15</inkml:trace>
  <inkml:trace contextRef="#ctx0" brushRef="#br0" timeOffset="180643.0724">22846 2314 45 0,'11'-5'36'16,"10"9"0"-16,-3-4-9 16,5-5-16-16,11 5-5 15,-9 0-5-15,0 0-9 0,0 4-16 16,-3-2-10-16,-15-11-2 15,-7 9 0-15</inkml:trace>
  <inkml:trace contextRef="#ctx0" brushRef="#br0" timeOffset="180874.4933">22842 2467 32 0,'0'14'37'15,"0"-14"2"-15,12 11-11 16,6 0-10-16,2-11-3 0,8 7-4 16,-1-7-5-16,-2 0-8 15,3-11-27-15,-1 11-10 16,-11-9 1-16,9 3-1 15</inkml:trace>
  <inkml:trace contextRef="#ctx0" brushRef="#br0" timeOffset="198438.0899">24564 1140 16 0,'0'0'27'16,"50"-7"-6"-16,-50 7 0 16,0 0-3-16,0 0-1 15,0 0-4-15,0 0-7 16,37-51-2-16,-37 51-1 0,0 0 6 16,0 0-1-16,-5-45-9 15,5 45 6-15,0 0-6 16,0 0 6-16,0 0-4 15,0 0-1-15,0 0 0 16,0 0 0-16,0 0 0 0,0 0-3 16,0 0 7-16,0 0-7 0,12 56 7 15,-12-56-1 1,21 59-6-16,-21-59 0 0,6 50 7 16,-6-50-1-16,0 59-7 15,0-59 8-15,3 44-8 16,-3-44 4-16,0 0 0 31,0 0 4-31,0 0-8 0,-40 49 5 16,40-49 0-16,0 0-1 15,0 0 1-15,0 0-3 16,0 0 2-16,0 0 1 16,0 0-1-16,-43-19-2 15,43 19 5-15,0 0-3 16,0 0-1-16,0 0 4 0,0 0-2 15,0 0-5-15,0 0 4 16,0 0 0-16,0 0-4 16,0 0 5-16,0 0 0 0,52 9-4 15,-52-9 7-15,45 15-1 16,-45-15-4-16,45 21 5 16,-45-21-3-1,0 0-2-15,0 0 0 16,43-24 3-16,-43 24-6 15,0 0 3-15,0 0-4 16,0 0-9-16,0 0-25 16,0 0 1-16,0 0-1 15,0 0 0-15</inkml:trace>
  <inkml:trace contextRef="#ctx0" brushRef="#br0" timeOffset="204068.7629">23594 1385 31 0,'0'0'26'15,"-4"-43"-6"-15,-4 38-4 16,-5 5-5-16,2 7-3 0,0 5-2 15,0-5-2-15,5 10 0 16,-1 9-2-16,-3 4 1 16,10-3 0-16,6 5 1 15,7-15 0-15,2-3-1 16,2 2 1-16,4-20 1 31,6 4 1-31,-6-10 3 0,-4 0-3 16,-4-24 2-16,-8 7-1 15,-10-8 0-15,0 19-3 16,-15 10-1-16,0-16-9 16,-3 15-35-16,10 19 0 15,-12 18-1-15,11-2 2 0</inkml:trace>
  <inkml:trace contextRef="#ctx0" brushRef="#br0" timeOffset="210465.133">5002 15232 4 0,'-64'0'15'16,"20"12"-1"-16,18-12-2 16,26 0-2-16,26 8-1 0,35-8 0 0,26-7 0 15,34 0 0-15,24 2 0 16,26-4-1-16,18 1 1 15,9 1-2-15,6 3 1 16,-11-4-2-16,-17 8-2 16,-18-4-2-16,-23 4-12 15,-36-3-22 1,-16 7-1-16,-36-11 0 16,-16 11-2-16</inkml:trace>
  <inkml:trace contextRef="#ctx0" brushRef="#br0" timeOffset="213455.0624">5226 14824 28 0,'0'0'37'0,"0"0"0"0,13 3-6 15,16 0-13-15,8-6-5 16,16 3-5-16,6 0-8 16,5-3-18-16,-1-4-18 15,5 5-2-15,-9-9 0 16,-1 8 0-16</inkml:trace>
  <inkml:trace contextRef="#ctx0" brushRef="#br0" timeOffset="214004.7993">6105 14786 17 0,'-21'0'23'16,"-7"-15"-3"-16,1 1-3 15,2-4-3-15,7-8-3 0,10 1-2 16,8-6 0-16,13 4-2 16,4 4-1-16,11 10 0 15,9 6-1-15,4 11 1 16,-6 6 0-16,-7 14 0 16,-14 8-1-16,-11 7 0 15,-15 4-2 1,-13 1-2-16,-11 2-3 15,-11-6-2-15,4-5-1 16,0-6-1-16,12-3 0 16,7-12 3-16,15-5 1 0,9-9 2 15,14 2 2 1,11 2 3-16,6-4 0 0,8 8 0 16,1-2-5-16,-2 4-28 15,-3-10-7-15,2 8-2 0,-10-13 1 16</inkml:trace>
  <inkml:trace contextRef="#ctx0" brushRef="#br0" timeOffset="214722.8309">5239 15650 9 0,'0'9'31'15,"4"12"1"-15,-4 4-8 16,0-3-10-16,0 6-2 16,-4-7-5-16,4 2-2 15,0-7-2-15,-2-2 0 16,2-14-1-16,0 0 0 16,0 0-1-16,-9-11 0 0,9-3 1 15,0-7-1-15,0 2-1 16,0-4 0-16,0-1 1 15,4 2-2-15,0 3 2 16,-1 0-1-16,4 7 0 16,0 1 0-16,-7 11 0 0,20-9-1 31,-6 9 0-31,1 0 1 0,3 0-1 16,6 0 1-16,-1 0-1 15,3 4 0-15,-5-4 1 16,-2 5 0-16,-6 1 1 15,-2 6 1-15,-8 2 1 16,-3 9 0-16,0 0 0 16,-6 6 1-16,0 0 0 0,3 3-1 15,3-4-5-15,0-8-11 16,3-8-21-16,12-5-2 16,-2-14-1-16,12-2 0 15</inkml:trace>
  <inkml:trace contextRef="#ctx0" brushRef="#br0" timeOffset="215060.455">5683 15462 30 0,'16'-15'36'15,"-2"-3"0"-15,9 5-1 16,2 9-20-16,-6-1-5 16,4 10-2-16,-9 2-3 15,-8 9-1-15,-9 3-1 16,-5 6 0-16,-8 0-2 16,-2 1 1-16,1 3-1 0,2-5 0 15,5-2-2-15,10-4 2 16,5-4-2-16,10-5-3 15,12 0-7-15,1-9-11 16,4 0-17-16,15 0 0 16,-1-6 0-16,9 2 5 15</inkml:trace>
  <inkml:trace contextRef="#ctx0" brushRef="#br0" timeOffset="215562.218">6133 15438 44 0,'9'-4'38'15,"-9"4"-1"1,0 0-9-16,4 32-10 16,-11-3-6-16,7 16-5 15,-7 3-2-15,7 5-1 16,-5 0-2-16,5-3-1 16,-6-7-3-16,6-10-1 15,3-5-2-15,-3-19-4 16,0-9-1-16,12 0-1 0,4-9-2 15,-5-10-1-15,9 2 2 16,-6-8 1-16,9 6 5 16,-8-2 4-16,0 5 3 15,-2 5 2-15,-13 11 12 16,0 0-5-16,-22 4 0 16,1 3-2-16,5 7 0 0,-2-3-2 15,7 3 0-15,3-4-2 16,14 4 0-16,-6-14 0 15,28 17-1-15,-7-8-3 16,5-3-6-16,4 1-17 16,5-2-15-16,-7-10 0 31,9-1 0-31</inkml:trace>
  <inkml:trace contextRef="#ctx0" brushRef="#br0" timeOffset="216095.525">6595 15504 40 0,'-18'-10'32'0,"5"0"-5"0,2-1-8 15,3-5-6-15,8 2-4 16,4-4-4-16,7 5-1 16,9 1-1-16,4 3-1 15,1 4 0-15,2 5 2 16,-5 0-1-16,-3 14 0 16,-10 2 0-1,-5 6 0-15,-10 2-1 16,-4 0 1-16,-6 1-1 15,1 0 0-15,0-2-1 0,5-5-1 16,5-1 0 0,5-3 0-16,8-4 0 0,4-3-1 15,7 1-4-15,-3-8-7 16,6-7-26-16,3 7 1 0,-6-6-1 16,5 1-1-16</inkml:trace>
  <inkml:trace contextRef="#ctx0" brushRef="#br0" timeOffset="227365.4561">7309 15117 14 0,'0'15'31'15,"0"-6"0"-15,15 8-10 16,6 0-6-16,4-2-3 15,9 0-2-15,4-8-3 16,4-4-2-16,-4-8-1 16,-1-4-2-16,-9-10 0 31,-6-1-1-31,-10-1-1 0,-12-3 0 16,-18 4 1-16,-10 3 0 15,-5 7-1-15,-8 10 2 16,-3 5-1-16,2 12 1 15,4 8 0-15,9 10 0 16,5 3 1-16,17 5-1 0,11-1 1 16,14 0-1-16,7-7 1 0,15-4-1 15,4-12-2-15,5-6-3 16,7-6-10-16,0-10-24 16,-6-16 0-16,5-8-1 15,-8-10-1-15</inkml:trace>
  <inkml:trace contextRef="#ctx0" brushRef="#br0" timeOffset="227851.2063">7643 14621 25 0,'0'12'34'16,"13"-12"0"-16,8 5-12 0,10-3-7 15,3-2-5-15,4 0-8 16,4 0-19-16,2 0-15 16,-13-7-2-16,7 7 0 15</inkml:trace>
  <inkml:trace contextRef="#ctx0" brushRef="#br0" timeOffset="228120.7096">8058 14400 39 0,'0'0'37'15,"4"-21"1"-15,-4 21-2 16,0 0-24-16,0 0-13 16,0 0-16-1,0 0-19-15,0 0-1 16,0 0 0-16,4 17 4 15</inkml:trace>
  <inkml:trace contextRef="#ctx0" brushRef="#br0" timeOffset="228368.127">8089 14575 34 0,'0'32'38'0,"4"4"-1"0,-7 7-7 15,0-4-11-15,3 7-7 16,-7-5-3-16,4 2-3 15,-8-7-3-15,-6-6-2 16,-1-8-3-16,-2-11-3 16,2-6-5-16,-5-14-7 0,5-11-17 15,4-2-4-15,-2-14-1 16,9 7 0-16</inkml:trace>
  <inkml:trace contextRef="#ctx0" brushRef="#br0" timeOffset="228785.3405">8328 14231 16 0,'0'10'34'0,"5"11"0"0,-5 1-3 16,0 3-16-16,4 3-3 15,-4-1-4-15,0-4-3 16,0-5-3-16,0-8-4 16,0-10-3-1,0 0-1-15,-5-11 0 16,1-9-2-16,4-2 1 15,0-6 0-15,0 1 3 16,0-5 2-16,11 5 3 16,12-21 6-1,-6 35-2-15,0 2 1 16,2 11 0-16,0 0 0 0,-1 16-1 16,-5-1 0-16,-2 12-1 15,-5 1-2-15,-1 2-4 16,-2 5-15-16,1-3-17 15,-11-7-1-15,10 3-1 0,-9-13 4 16</inkml:trace>
  <inkml:trace contextRef="#ctx0" brushRef="#br0" timeOffset="229022.7282">8279 14572 33 0,'12'-3'36'0,"16"6"-1"16,3-9-2-16,3-1-22 15,7 2-9-15,3-1-15 16,5 6-21-16,-15-7 0 0,7 7-1 15,-13-4 2-15</inkml:trace>
  <inkml:trace contextRef="#ctx0" brushRef="#br0" timeOffset="229456.3043">8366 14712 21 0,'11'-19'33'0,"11"14"1"15,-2-4-8-15,1 2-11 16,8 10-3-16,-10 2-3 15,2 10-1-15,-12 6-2 16,-9 9-2-16,-12 2-1 16,-7 2 0-1,-6 2-3-15,-4-1 0 16,-1-5-2-16,0-5 0 16,5-8-1-16,5-9 0 15,10-4 1-15,10-4 1 16,7-13 1-16,8 4 2 15,8 0 1-15,7 5 0 16,-2 4 0-16,10 0 0 0,-7 10-3 16,-5-2-11-16,-5 1-25 0,1 9-1 15,-12-11-1-15,4 5 0 16</inkml:trace>
  <inkml:trace contextRef="#ctx0" brushRef="#br0" timeOffset="235443.952">8918 15298 20 0,'25'0'34'0,"0"-4"-2"15,10 4-9-15,5 0-6 16,0 0-7-16,4 0-11 16,-4-3-20-16,6 8-11 15,-17-7-2-15,1 6 0 0</inkml:trace>
  <inkml:trace contextRef="#ctx0" brushRef="#br0" timeOffset="235722.3516">8977 15422 33 0,'0'0'35'0,"20"7"-3"16,10-7-9-16,8 0-7 0,2 0-6 15,6 0-14-15,-11-7-27 16,7 11-3-16,-14-8-1 15,3 8-1-15</inkml:trace>
  <inkml:trace contextRef="#ctx0" brushRef="#br0" timeOffset="236866.5897">9951 15266 11 0,'10'4'33'0,"14"10"0"16,-2-5-10-16,12-4-4 0,3 0-5 16,-2-5-3-1,4-8-4-15,-7-4-3 0,-4-1-2 16,-10-3-1-16,-11 0 1 16,-17 2-2-16,-13 1 1 15,-7 3 0-15,-6 10-1 0,-5 0 1 16,0 12 0-16,3 4 0 15,3 5 1-15,9 5 0 16,8 10 0-16,12 2 1 16,12 3 0-16,10-6 0 15,11 0-1-15,9-6 1 16,12-10-3-16,5-7-3 0,2-15-11 16,-2-15-24-16,0-5 0 15,-9-13-1-15,5-7 0 16</inkml:trace>
  <inkml:trace contextRef="#ctx0" brushRef="#br0" timeOffset="237151.7726">10388 14476 52 0,'10'-11'36'0,"-10"11"0"16,0 0-11-16,0 0-16 15,0 0-7-15,0 0-10 16,0 0-14-1,0 0-13-15,0 9-1 16,0-9 0-16</inkml:trace>
  <inkml:trace contextRef="#ctx0" brushRef="#br0" timeOffset="237421.3252">10413 14650 22 0,'0'22'37'0,"9"13"2"15,-6-3-4-15,-3 0-12 16,3 8-7-16,-6-5-5 0,3 1-4 16,-8-9-3-16,1-3-2 15,-5-12-4-15,-7-12-3 16,7-6-9-16,-7-17-7 0,3-3-15 16,7-2-3-16,-7-5-1 15,13 1 2-15</inkml:trace>
  <inkml:trace contextRef="#ctx0" brushRef="#br0" timeOffset="237769.022">10598 14575 49 0,'5'12'36'0,"3"8"-1"16,-1 2-13-16,-7-1-5 0,9 6-6 15,-9-7-4 1,0 3-3-16,0-6-2 16,0-8 0-16,0-9-2 0,0 0 0 15,-9-9 0-15,9-6-1 31,0-6-1-31,0-5 1 0,0-2-1 16,3 0 0-16,7 3 1 16,1 3 1-16,2 5 0 15,-1 5 2-15,1 7-1 16,2 8 1-16,-2 7 1 16,-2 9-2-16,-3 2 1 15,-3 6-3-15,1 5-13 0,5 2-24 16,-8-7 0-16,9 6-1 15,-7-11 0-15</inkml:trace>
  <inkml:trace contextRef="#ctx0" brushRef="#br0" timeOffset="238353.8529">10976 15499 4 0,'-45'5'26'16,"20"6"-5"-16,9-5-3 0,16-6-2 15,28 7 2-15,22-10-2 16,26-1-4-16,23-5-1 16,20 1-2-16,16-4-3 15,11 2-2-15,4-2-4 16,-1-1-9-16,-8-6-22 0,-8 13-4 31,-30-11-1-31,-10 11-1 16</inkml:trace>
  <inkml:trace contextRef="#ctx0" brushRef="#br0" timeOffset="239523.1439">11543 15037 3 0,'-22'-22'32'16,"15"2"1"-16,-1-13 1 15,8 0-14-15,12 3-6 16,5 0-4 0,11 11-2-16,0 6-3 15,5 13 1-15,-4 6-2 16,-3 16 0-16,-7 7-2 15,-7 13 1-15,-12 1 0 16,-12 5-1-16,-9-4-1 16,0-3 0-16,-1-8 0 15,-1-6-2-15,3-12 1 0,6-8-1 16,14-7 0-16,0 0 0 16,20-13 0-16,5 5 0 15,5 5-3-15,2-2-8 16,5 5-25-16,4 8 0 0,-10 0 0 15,2 11-1 1</inkml:trace>
  <inkml:trace contextRef="#ctx0" brushRef="#br0" timeOffset="240171.5174">11135 15908 57 0,'0'24'35'15,"-9"-9"-3"1,3 7-16 0,6 4-7-16,-6-1-2 15,6 4-2-15,0-8-3 0,0-1 0 16,8-6-2-16,-8-14 1 15,0 0-2-15,10-5 1 16,-10-11-1-16,0-1 1 16,0-5 0-16,0-4 0 15,0 3-1-15,-3-1 2 0,3 7-2 16,0-1 1-16,5 7 0 16,3-1 0-16,2 3-1 15,4 3 1-15,0 3 0 16,4-1-1-16,1 4 1 15,2-3 0-15,-6 0-1 16,1 3 1-16,-4 0 1 0,-3 3-1 16,-9-3 1-16,14 16 0 15,-14-5 1-15,3 6 1 16,-3 1 0-16,0 5-1 16,-3 1 1-16,3 4-1 15,-3-6-1-15,3 1-2 16,6 1-4-1,-6-14-9-15,0-10-20 16,11 15-3-16,-11-15-1 0,19-11 0 16</inkml:trace>
  <inkml:trace contextRef="#ctx0" brushRef="#br0" timeOffset="240525.7163">11487 15725 31 0,'5'-13'36'0,"0"-4"0"15,12 5-1-15,1 6-18 16,-4 0-8-16,9 13-3 15,-9 1-2-15,3 6-1 16,-7 6-1-16,-4 4 0 16,-6-1 0-16,-6 2 0 0,-4-4-1 15,4-1-1-15,1-5 1 0,-2-4-1 16,7-11 0-16,0 15 0 16,0-15-2-16,17 3-3 15,3 5-8-15,-5-2-21 16,1-6-4-16,10 7 0 15,-5-7 0-15</inkml:trace>
  <inkml:trace contextRef="#ctx0" brushRef="#br0" timeOffset="240788.7674">11811 15700 57 0,'0'0'37'0,"0"0"1"16,3 18-16-16,4 5-10 15,-4 6-4-15,4 12-2 16,-4 0-1-16,1 11-1 16,-4-2-2-16,4-3 0 0,-4-1-2 15,0-3-2-15,-4-10-2 0,0-11-3 16,4-1-7-1,0-21-8-15,0 0-14 0,0 0-2 16,4-24 0-16,3 6 7 16</inkml:trace>
  <inkml:trace contextRef="#ctx0" brushRef="#br0" timeOffset="241058.3283">11907 16000 8 0,'-4'12'33'15,"-10"-5"0"-15,4 8 0 16,2-2-12-16,-2 2-7 16,10 1-4-16,0-4-1 15,6-2-3-15,3-4-2 0,8 1-1 16,4 0-3-16,8-4-6 16,2-3-16-16,2 0-15 15,-8-5-1-15,9-2 1 16</inkml:trace>
  <inkml:trace contextRef="#ctx0" brushRef="#br0" timeOffset="241575.0239">12141 15698 46 0,'0'-9'24'0,"0"-4"-3"15,9-1-4 1,1 2-2-16,2-2-4 0,9 6-1 15,-4 3-2-15,4 7-1 16,-8 5-2-16,5 7 0 16,-12 3-2-16,-2 10 0 15,-8 0-1-15,-2 2 1 0,-4 0-1 16,-2-2-1-16,1-9-1 16,3 0 0-16,1-6 1 15,7-12-1-15,7 12 0 16,3-12 1-16,6 0-1 15,2 0 0-15,0 0 0 16,4 0-2 0,-3 5-7-16,-6-5-26 15,-4-5-2-15,3 5-2 16,-12 0 1-16</inkml:trace>
  <inkml:trace contextRef="#ctx0" brushRef="#br0" timeOffset="243180.9519">5002 15540 49 0,'0'0'37'15,"10"-10"-3"-15,-10 10-10 16,0 0-8-16,0 0-6 15,0 0-7-15,0 0-9 0,0 0-17 16,0 0-14-16,0 0-1 16,-6 14 0-16</inkml:trace>
  <inkml:trace contextRef="#ctx0" brushRef="#br0" timeOffset="243679.5417">5004 15749 25 0,'0'0'32'0,"0"0"-7"15,0 20-2-15,0 5-4 32,3 12-5-32,-3 2-3 0,0 10-1 15,-3 1-1-15,-1 6-3 16,-7-11 0-16,-1 1-2 16,-6-14-1-16,-2-5-1 15,-4-9 0-15,-1-10-1 16,-6-11 0-16,2-7 0 15,1-1-3-15,6-5-4 0,6 3-14 16,8-2-19-16,-6-2-1 0,14 5 0 16,4-2 1-16</inkml:trace>
  <inkml:trace contextRef="#ctx0" brushRef="#br0" timeOffset="245198.8852">21454 2384 25 0,'0'0'24'0,"-3"10"-1"16,3-10-1-16,0 0-2 15,13 8-3-15,-2-11-3 16,12 7-2-16,-4-4-3 15,11 3-2 1,-3-3-1-16,1 0-3 0,-4 0-3 16,-5 0-11-16,-6-3-27 15,4 3 0-15,-17 0 1 16,18 7-1-16</inkml:trace>
  <inkml:trace contextRef="#ctx0" brushRef="#br0" timeOffset="250101.6788">23381 2247 19 0,'0'0'37'0,"12"-6"-1"16,-12 6-1-16,-3-10-16 15,3 10-6-15,0 0-10 0,0 0-13 16,0 0-24-16,0 0-2 16,0 0-1-16,0 0 0 15</inkml:trace>
  <inkml:trace contextRef="#ctx0" brushRef="#br0" timeOffset="250655.9349">23387 2445 25 0,'0'12'30'16,"0"1"-5"-16,0-1-6 15,6 14-2-15,-6 3-2 16,6 8 1-16,-15 1-4 16,6 4-1-16,-16-2-2 15,4 0-2-15,-6-7-1 0,-2-6 0 16,-5-14-3-16,-2-5-1 16,4-8-3-16,3-7-3 15,7-5-4-15,2-15-11 16,8-4-16-16,11 7-6 15,4-4 1-15,16 2-1 0</inkml:trace>
  <inkml:trace contextRef="#ctx0" brushRef="#br0" timeOffset="251071.9289">23648 2351 7 0,'0'0'31'0,"0"0"1"0,19 0-6 15,-1-5-11-15,3 5-5 16,-1-4-7-16,8 0-5 16,3 0-11-16,-4 4-13 15,-9-13-6-15,0 21-1 0,-8-13 16 16</inkml:trace>
  <inkml:trace contextRef="#ctx0" brushRef="#br0" timeOffset="251372.6609">23672 2489 27 0,'6'10'33'0,"4"-10"-4"16,6 0-7 0,6 4-3-16,-2-4-7 0,6 0-2 15,-1-4-5-15,3 1-1 16,-10-1-6-16,-4 4-6 16,0-8-21-16,-2 5-6 31,-12-7 0-31,0 10 0 0</inkml:trace>
  <inkml:trace contextRef="#ctx0" brushRef="#br0" timeOffset="252056.1955">24131 2387 21 0,'12'0'30'16,"2"10"-4"-16,4-1-10 16,-4-6-3-16,7 0-3 15,-21-3-2-15,40-2-4 16,-40 2-1-16,42-21-1 16,-42 21-2-16,0 0 1 0,39-55-3 31,-39 35 1-31,0 20-1 15,0-36 2-15,-8 24-1 16,-10 5 1-16,4 2 1 16,-11 10 1-16,6 7 2 0,1 5 1 15,-9 7-1-15,-1 2 1 16,10 0-1-16,5 9 1 16,2-4 1-16,11 0-1 0,5-10-1 15,1 7 1-15,-6-28-1 16,53 31-3-16,-53-31-2 15,68 14-9-15,-68-14-27 16,59-11-2-16,-59 11 1 16,69-30-1-16</inkml:trace>
  <inkml:trace contextRef="#ctx0" brushRef="#br0" timeOffset="252636.8268">24512 1760 49 0,'43'-38'36'0,"-43"38"-6"31,0 0-10-31,0 0-8 0,0 0-3 16,0 0-6-16,0 0-6 15,0 0-10-15,0 0-17 16,0 0-7-16,0 0 0 15,0 0 0-15</inkml:trace>
  <inkml:trace contextRef="#ctx0" brushRef="#br0" timeOffset="253175.9342">24534 1874 13 0,'0'0'21'15,"0"0"-2"-15,0 0-4 16,0 0-4-16,0 0-2 16,0 0-1-16,0 0 1 15,22 65 1 1,-22-65 3-16,-4 49-3 16,4-49 2-16,-16 53-5 15,16-53 3-15,-31 46-3 16,31-46 2-16,-48 14-5 0,48-14-1 15,-48 0-3-15,48 0-3 16,0 0-6-16,0 0-17 16,-48-52-13-16,48 52-4 15,0 0 4-15</inkml:trace>
  <inkml:trace contextRef="#ctx0" brushRef="#br0" timeOffset="254061.1113">24840 1581 18 0,'0'0'21'0,"0"0"-7"15,0 0-2-15,0 0 0 16,14 46-1-16,-14-46-3 16,-7 46 0-16,7-46-3 0,0 0 0 15,0 0-1-15,0 0-3 16,0 0 0-16,0 0 0 16,0 0 1-16,0 0-2 15,0-66 1-15,0 66-1 0,0 0 0 16,-4-52 0-1,4 52 0 1,0 0 1-16,20-43-1 16,-20 43-1-16,0 0 0 15,0 0 1-15,0 0-1 0,0 0 1 16,48-23 0-16,-48 23-1 16,0 0 0-16,42 6 2 15,-42-6-1-15,0 0 1 16,58-8-1-16,-58 8 0 0,0 0 0 15,0 0 1-15,0 0-2 16,42 0 2-16,-42 0-2 16,0 0 0-16,0 0 0 15,0 0 1-15,0 0 0 16,0 0 0-16,0 0 2 16,-8 44-2-16,8-44 1 0,-8 54 1 15,8-54 0-15,0 0 0 16,0 47 0-16,0-47-2 15,-16 41-1-15,16-41-4 16,0 0-8-16,0 0-14 16,0 0-8-16,0 0 1 15,9 52 19 1</inkml:trace>
  <inkml:trace contextRef="#ctx0" brushRef="#br0" timeOffset="254508.7656">24776 1864 19 0,'0'0'31'0,"-44"-21"-5"16,44 21-4-16,0 0-4 0,0 0-5 15,0 0-2-15,0 0-3 0,44 0-3 16,-44 0-3 0,67 0-1-16,-22-9 0 0,7 2-3 15,3-9-2-15,-55 16 0 16,63-7-2-16,-63 7 0 16,65-22-4-16,-65 22-7 15,0 0-8-15,0 0-10 0,0 0 2 16,0 0 19-16</inkml:trace>
  <inkml:trace contextRef="#ctx0" brushRef="#br0" timeOffset="255194.2864">24796 2024 40 0,'0'0'28'16,"0"0"-7"-16,51-29-6 0,-51 29-5 15,0 0-7-15,62-7 0 16,-62 7 3-16,0 0-5 16,53 14 0-16,-53-14 0 15,0 0 1-15,-7 46 0 16,7-46 4-16,0 0-1 16,-47 56-1-16,47-56 0 0,-58 29-1 15,58-29 1-15,0 0 0 16,0 0-1-16,0 0 0 15,0 0-2-15,0 0 1 0,0 0-1 16,0 0 1 0,45 31-2-16,-45-31 1 15,55-16-2 1,-55 16 0-16,54-3 2 16,-54 3-1-16,51-10 0 0,-51 10 1 15,0 0-1-15,42 0 0 16,-42 0 1-16,0 0 0 15,41 3-1-15,-41-3-2 16,0 0-6-16,0 0-10 16,0 0-19-16,0 0 0 0,0 0-2 15,0 0 3-15</inkml:trace>
  <inkml:trace contextRef="#ctx0" brushRef="#br0" timeOffset="257139.0489">10558 14852 36 0,'16'9'34'0,"3"-5"-3"16,12-4-10 0,9 0-5-16,3-6-3 0,7 2-8 15,0 2-15-15,0-1-23 16,-10-14-1-16,-2 5-2 15,-14-8 0-15</inkml:trace>
  <inkml:trace contextRef="#ctx0" brushRef="#br0" timeOffset="257555.768">10606 15025 20 0,'0'0'34'0,"-13"0"1"16,13 0-4-16,14-17-11 15,3 4-8-15,7 2-3 0,4 0-3 16,3 6-1-16,-3 5-1 15,-2 8-2-15,-11 7 0 0,-6 9 0 16,-18 2-2-16,-6 6 0 16,-8-1-1-16,-4-3-1 15,-1-5 0-15,3-6 0 16,3-6-1-16,7-7 1 16,15-4 0-16,0 0 2 15,0 0 2-15,17-12 1 0,4 7-1 16,3 5 1-16,7 0 0 15,-3 0-5-15,6 0-29 16,-3 7-6-16,-10-7-1 16,7 10 0-16</inkml:trace>
  <inkml:trace contextRef="#ctx0" brushRef="#br0" timeOffset="261822.0259">12698 15250 34 0,'0'0'34'15,"-23"7"-2"-15,23-7-8 16,6 13-9-16,3-9-4 16,18 6-3-16,2-6-1 15,11 2-3 1,-5-6-1-16,4 0 0 15,-4-9-3-15,-5-1 2 16,-8-3-2-16,-10-5 1 16,-12 3-1-16,-12 1 0 15,-7 3 0-15,-14 3 0 16,1 8 0-16,-5 3 0 16,-3 13 1-16,6 5-1 0,0 5 1 15,13 8 0-15,14 3 1 16,17 3-1-16,7-1 1 15,11-4 0-15,10-12-1 16,9-1 0-16,6-10-4 0,-7-12-8 16,1-17-27-16,-5-3-1 15,-8-18 0-15,4-4 0 0</inkml:trace>
  <inkml:trace contextRef="#ctx0" brushRef="#br0" timeOffset="262238.5383">12850 14718 38 0,'10'7'36'15,"-1"-7"0"-15,14 0-8 16,10 0-15-16,-1 0-6 16,11-6-8-16,-5 0-24 0,4 6-10 15,-13-6-1-15,4 6 1 16</inkml:trace>
  <inkml:trace contextRef="#ctx0" brushRef="#br0" timeOffset="262523.4428">13248 14480 51 0,'0'0'35'0,"0"-17"-1"16,0 17-18-16,0-12-21 0,0 12-24 15,0 0-4-15,0 0-1 16,0 0 0-16</inkml:trace>
  <inkml:trace contextRef="#ctx0" brushRef="#br0" timeOffset="262786.4828">13273 14601 25 0,'0'32'37'16,"9"10"1"-16,-9 2-1 15,0-3-16-15,4 10-7 16,-11-8-5-16,4 2-3 16,-10-7-3-16,1-8-2 15,-9-10-1 1,-1-11-4-16,3-1-5 15,-5-17-11-15,-5-9-19 16,14-4 0-16,2-11-1 16,13 1 1-16</inkml:trace>
  <inkml:trace contextRef="#ctx0" brushRef="#br0" timeOffset="263109.4295">13617 14280 18 0,'-3'11'33'15,"12"16"-1"-15,-9-3-1 16,-3-2-18-16,3 5-3 16,0-5-4-16,0-1 0 0,-6-7-3 15,6-14-2-15,-10 7 0 16,10-7-1-16,-8-25 0 16,8 3-1-16,0-4 1 15,3-4-2-15,5-4 2 0,5 3-1 16,0 6 2-1,5 4-1-15,-2 6 2 0,3 6-1 16,-2 9 1-16,-3 9 1 0,0 9-1 16,-4 6 0-16,-4 5-1 15,1 3 1-15,-1 3-6 16,-1-3-15-16,-5-8-16 16,7 6-1-16,-7-14 0 31,12 1 1-31</inkml:trace>
  <inkml:trace contextRef="#ctx0" brushRef="#br0" timeOffset="263388.1069">13530 14619 48 0,'29'-3'35'0,"13"3"0"16,-4 0-12-16,5 0-18 0,7 0-17 16,-1-8-21-16,4 8 0 31,-13-7-1-31,0 7 1 16</inkml:trace>
  <inkml:trace contextRef="#ctx0" brushRef="#br0" timeOffset="263709.5502">13629 14759 20 0,'6'-13'35'16,"19"4"1"-16,0-1-5 15,0 1-14 1,13 9-4-16,-8 7-4 16,-5 9-2-16,-12 5-2 15,-4 6-2-15,-16 4-1 16,-5 1 0-16,-13-3-2 0,-6-2-1 16,1-5-1-1,-1-9 0-15,8-5-1 0,4-8 1 16,19 0-1-16,-8-15 2 15,20 2 1-15,1 3 0 0,10 1 2 16,7 6 0-16,-3 3-1 16,1 3-9-16,0 1-27 15,6 4-1-15,-15-8-1 16,11 13 0-16</inkml:trace>
  <inkml:trace contextRef="#ctx0" brushRef="#br0" timeOffset="264189.8595">14414 15244 39 0,'0'0'35'0,"24"0"1"0,17-7-7 15,4 7-18-15,6-5-6 16,12 2-8-16,-5 3-16 16,5 0-16-16,-18-5 0 15,-3 10 0-15</inkml:trace>
  <inkml:trace contextRef="#ctx0" brushRef="#br0" timeOffset="264459.3958">14522 15394 63 0,'19'0'37'0,"15"6"0"31,1-4-18-31,10-2-18 0,8 5-32 16,-7-12-3-16,9 2-1 15,-12-10-2-15</inkml:trace>
  <inkml:trace contextRef="#ctx0" brushRef="#br0" timeOffset="264991.7072">15838 14812 54 0,'9'-33'31'0,"4"0"-13"15,12-4-3-15,17 16-2 16,3 5-1-16,3 16-2 0,-10 8-2 16,-3 16-3-16,-23 11-1 15,-12 13-2-15,-16 5 0 16,-18 3-1-16,-13-4-1 15,-9-4-1-15,4-7 0 16,6-9-1-16,14-10 0 16,10-12 1-16,22-10 0 0,0 0 0 15,38 0 0-15,2 0 0 16,10 0-4-16,3 0-21 16,-1-6-10-16,8 11 1 15,-17-10-1-15</inkml:trace>
  <inkml:trace contextRef="#ctx0" brushRef="#br0" timeOffset="265261.3706">15533 15345 40 0,'14'5'36'0,"28"-5"3"16,17-5-6-16,15-4-20 15,26 4-3-15,6-6-2 16,11 8-3-16,-4-2-5 16,-3-2-12-1,-13 0-27-15,-4 3 1 16,-22-5-1-16,-12 9 0 15</inkml:trace>
  <inkml:trace contextRef="#ctx0" brushRef="#br0" timeOffset="265850.0926">15485 15783 14 0,'2'24'30'0,"-7"-1"0"16,10 6-3-16,1 2-19 15,-2-2-2-15,2-3-3 16,1-5 1-16,-1-7-1 16,-6-14-2-16,0 0 0 15,4-11-1-15,-4-6 0 16,-4-3 0-16,4-4 0 0,-3 1 0 15,3 0 0-15,7 4 0 16,0 2 0-16,5 2 0 16,4 6 0-16,2-1 0 15,5 4 1-15,-2 0-1 16,0 3 0-16,-2 1-1 16,0 2 1-1,-2 0 0-15,-4 0-1 16,-2 8 2-16,-11-8-1 0,13 16 2 15,-11-2-1 1,2 4 2-16,-4 4 0 0,0 2 2 16,-4 3-1-16,4-5-1 15,0 2 0-15,0-3-7 16,0 1-21-16,0-22-8 0,6 10 0 16,-3-18-2-16</inkml:trace>
  <inkml:trace contextRef="#ctx0" brushRef="#br0" timeOffset="266182.3797">15884 15605 40 0,'9'-20'37'16,"10"9"0"-16,0 2-5 0,0 3-17 16,6 15-6-16,-6 2-3 15,-5 11-2-15,-10 2-1 16,-4 3 0-16,-12 1-2 16,-2-3 0-16,-4-5-1 15,2-4 0-15,1-4 0 16,15-12 0-1,0 0 0-15,0 0-2 16,25 0-1-16,-4-5-6 16,10 2-19-16,3 6-10 15,-7-6 0-15,3 3 0 16</inkml:trace>
  <inkml:trace contextRef="#ctx0" brushRef="#br0" timeOffset="266736.3497">16306 15541 49 0,'0'-8'37'16,"0"8"-3"-16,9 26-10 16,-9-1-7-16,0 16-6 15,-6 3-5-15,6 14 0 0,-9 3-1 16,5 3-3-1,-1-8-1-15,1-5-2 0,4-12-2 16,-6-8-2-16,9-10-2 0,-3-21 0 16,13 0-2-16,-3-16-1 15,7-2-2-15,-1-8 1 16,2 5 1-16,-1-1 2 16,-4 2 2-16,-5 6 2 15,-2 5 2-15,-6 9 8 31,-20 0 0-31,9 4 2 16,-1 7-1-16,-1-1 2 16,7 2-1-16,0-1-1 15,9-1-1-15,-3-10-1 16,22 14-1-16,-3-7-4 16,5-7-6-16,7 0-25 15,6 0-4-15,-6-13 0 0,10 6-1 16</inkml:trace>
  <inkml:trace contextRef="#ctx0" brushRef="#br0" timeOffset="267322.3263">16637 15596 27 0,'-2'-26'35'0,"15"15"-1"15,-1-3-9-15,9-1-7 31,7 11-5-31,-3-2-2 0,6 14-3 16,-13 5-2-16,-2 11-2 16,-10 2-1-16,-9 8-1 15,-10-3-1-15,-5 2 1 16,-7-5-2-16,3-4 0 16,1-9-1-16,6-4 1 15,15-11-1-15,0 0 1 0,0 0 0 16,22 0 1-16,2-3 0 15,0 3 0-15,4 0 0 16,0 0-3-16,0 4-13 16,-2 1-24-16,-12-10 0 15,1 5 0-15,-11-9 0 16</inkml:trace>
  <inkml:trace contextRef="#ctx0" brushRef="#br0" timeOffset="268069.8632">17515 15317 55 0,'24'19'37'0,"-14"-1"1"16,-4 11-11-16,-11-4-31 0,-18-4-28 16,6 3-3-16,-11-19-2 0,5 1 0 15</inkml:trace>
  <inkml:trace contextRef="#ctx0" brushRef="#br0" timeOffset="268386.3762">18158 14733 39 0,'7'-15'37'0,"-7"15"1"16,16 11-3-16,-6 28-17 15,-4 5-8-15,3 16-4 0,-2 5-2 32,-1 9-1-32,0-6-4 15,-6-10-7-15,6-8-15 16,2-16-15-16,-5-21 0 15,8-9-2-15,-2-21 1 0</inkml:trace>
  <inkml:trace contextRef="#ctx0" brushRef="#br0" timeOffset="268655.9299">18401 15011 16 0,'-12'2'30'16,"-10"7"1"-16,-1 9-9 15,-1 4-8-15,0-2-3 16,6 3 0-16,1-4-1 15,15 0-1-15,4-8 0 16,13 0-2-16,7-6 0 0,10 2-1 16,-1-7-1-16,3 4-5 15,1-1-14-15,2 0-25 16,-13-7 1-16,4 4-2 16,-12-6 1-16</inkml:trace>
  <inkml:trace contextRef="#ctx0" brushRef="#br0" timeOffset="269128.0298">19393 15042 47 0,'9'18'36'16,"3"14"1"-16,-10 0-14 15,-2-5-12-15,4 5-2 0,-4-10-4 16,-3-8-1-16,3-14-3 16,-11 0 0-16,8-18 0 0,3-6-1 15,0-7 0 1,3-4 0-16,5-3-1 0,1 2 1 15,6 7 1-15,2 4 0 16,2 12 1 0,2 10-1-16,-3 9 1 15,2 11 1-15,-6 5-2 16,3 9 1-16,-6 1-1 16,-1 1-3-16,3 0-10 15,-5-1-23-15,2-15-3 16,8-3-1-16,0-14 1 15</inkml:trace>
  <inkml:trace contextRef="#ctx0" brushRef="#br0" timeOffset="269829.0688">19920 14971 18 0,'-29'-13'33'16,"7"13"-1"-16,-4-4 0 15,3 4-19-15,10 12-4 16,5-1-5-16,8 5-1 16,5-1 0-16,8 2-1 15,2-5-1-15,4 0-1 32,2-3-3-32,-2-4-2 0,-3 1 0 15,-7-6-2-15,-9 0 1 16,0 0 1-16,-10 0 3 15,-7 3 2-15,-4 3 3 16,0 0 1-16,-1 0 1 16,7 4 1-16,1-2 0 15,10 1-1-15,4 0-3 0,12 2 0 16,4-2 0-16,5 3-1 16,5 0 0-16,2-3-2 15,4-1-2-15,-2-8-2 16,2 3-2-16,-5-6 1 0,0-2 1 15,-5-2 2-15,-5-4 1 32,-3 2 4-32,-4 2 2 0,0 3 3 15,-10 4 2-15,11-6-1 16,-11 6 0-16,16 0-2 16,-5 0-2-16,6 0 0 15,1 0-1-15,4-4 0 16,-3-1 0-16,2-1-1 15,-4-4-1-15,0 0 0 0,-10-1 0 16,-2-5-1-16,-10 1 1 16,-4-2-1-16,-6 0 0 15,-4 2 0-15,-4 4 0 16,-2 0 0-16,1 7 0 16,1 4 0-16,5 10-1 15,2 7 1 1,5 7 1-16,8 8 0 15,3 7 0-15,7 6 0 16,-1 4 0-16,2 3 0 16,2 2-3-16,-4-11-7 15,4-7-29-15,-2 1-2 16,-4-20 1-16,4-7 0 16</inkml:trace>
  <inkml:trace contextRef="#ctx0" brushRef="#br0" timeOffset="270108.3001">20415 14930 79 0,'13'12'41'16,"-6"5"0"-16,1 10-15 15,2 9-16-15,-5 1-6 16,2 1-6-16,3 1-25 15,6-7-13-15,4-17 0 16,13-2-2 0</inkml:trace>
  <inkml:trace contextRef="#ctx0" brushRef="#br0" timeOffset="270546.6498">20722 14933 27 0,'-13'-3'34'0,"19"12"0"16,1 2-11-16,11-11-11 0,10 5-3 15,3-5-2-15,8 0 0 16,-3-5-4-16,-2 0-2 15,-9 0-1-15,-7 1-1 0,-18 4 1 16,0 0 0 0,-29 0-1-16,3 9 0 15,-6 5 1-15,-1 2 1 0,3 5 1 16,6 3 1-16,8 0-1 0,13 3 2 16,9-3-1-16,13 3 0 15,4-8 0-15,10-2-1 16,2-5-3-16,0-7-8 15,6-8-21-15,-2-1-7 32,-8-13 0-32,3 2-1 0</inkml:trace>
  <inkml:trace contextRef="#ctx0" brushRef="#br0" timeOffset="270847.3802">21068 14968 31 0,'0'0'35'0,"14"9"-1"0,2-4-5 16,9-5-17-16,13 0-4 16,-2 0-2-16,7 0-2 15,-5-7-2-15,-5 3-1 16,-7-1 0-16,-8-2-1 16,-18 7 1-16,5-14-1 0,-19 11 1 31,-7 3-1-31,-5 0 1 0,2 8 0 15,-3 3 0-15,2 4 1 16,4 2-1-16,9 3 0 16,7 4 1-16,9-4-1 15,9-1-3-15,5-1-5 16,9-4-8-16,0 0-19 16,4-14-2-16,9 7-2 0,-3-19 1 15</inkml:trace>
  <inkml:trace contextRef="#ctx0" brushRef="#br0" timeOffset="271195.0166">21764 15008 21 0,'0'25'33'0,"-10"-11"1"16,4 1-6-16,-10 1-10 15,-8-6-6-15,-1 2-4 0,-5-8-3 16,0-4-1 0,-1-4-3-16,1-9-2 0,5-4 0 15,5-6 0-15,10 1-1 16,5-5 1-16,9 2-1 0,6 3 2 16,4 9 0-16,7 8 2 15,0 5 1-15,3 14 1 16,-1 4 0-16,1 12 0 15,-6 0 0-15,-3 6-1 0,-4-3-2 16,-5-4-8-16,0-6-23 16,0 1-7-16,-13-14 0 15,7-10-2-15</inkml:trace>
  <inkml:trace contextRef="#ctx0" brushRef="#br0" timeOffset="271464.4723">21600 14529 54 0,'2'-31'38'0,"-2"13"1"16,0 18-5-16,18 24-22 16,-11 9-8-16,1 9-24 0,-5-1-17 15,7 8-1-15,-10-6 0 0,7-1-1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3:45:17.9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13635 5150 15 0,'0'0'31'15,"4"15"-1"-15,-4-15-6 16,24 0-6-16,-2 0-6 16,0 0-3-16,9 0-2 15,-6 0-7-15,2 0-5 0,1 0-9 16,-3 5-10-16,-12-5-7 15,2 4-2-15,-15-4-1 16</inkml:trace>
  <inkml:trace contextRef="#ctx0" brushRef="#br0" timeOffset="184.8318">13692 5217 10 0,'0'0'32'15,"0"12"1"-15,0-12-8 0,18 6-5 16,4-1-4-16,3-5-7 16,8 5-8-16,0-9-28 15,12 6-5-15,-10-9 0 16,11 7-3-16</inkml:trace>
  <inkml:trace contextRef="#ctx0" brushRef="#br0" timeOffset="500.8693">14252 4930 38 0,'0'-19'36'16,"0"19"0"-16,0 0-3 16,0 0-14-16,13 9-7 15,-13 13-5-15,0 11-3 16,0 9-2-16,0 4 1 0,0 1-1 16,4 1 0-16,-4 2-2 15,0-8-3-15,8-4-7 16,-8-9-12-16,0-12-16 0,7-3 0 15,-7-14 0-15,0 0-1 16</inkml:trace>
  <inkml:trace contextRef="#ctx0" brushRef="#br0" timeOffset="832.2113">14178 4957 34 0,'9'-24'35'15,"7"15"2"-15,2-4-2 16,5 1-18-16,8 5-7 0,3 1-3 15,5 6-3-15,-4 0-2 16,-1 13 0-16,-12-2 0 31,-4 7-1-31,-18 1 1 16,-9 0 0-16,-13 3-5 0,-8-7-12 16,-8 2-21-16,10-6-2 15,0-6 1-15,12 3-2 16</inkml:trace>
  <inkml:trace contextRef="#ctx0" brushRef="#br0" timeOffset="1285.657">14423 5296 55 0,'10'0'38'0,"1"11"-1"16,2-3-6-16,2 3-17 15,8 5-6-15,3-1-2 16,-3 3-3-16,-2 0-4 15,-2-2-6-15,4-1-14 16,-3-5-17-16,-7-10 0 16,4 0 0-1,-17 0 0-15</inkml:trace>
  <inkml:trace contextRef="#ctx0" brushRef="#br0" timeOffset="1532.8711">14649 5278 45 0,'0'0'35'0,"0"0"0"15,0 0-10 1,0 0-8-16,-11 0-6 0,0 10-5 16,-4-2 0-16,0 10-3 15,-7-3 0-15,-2 5-1 16,1 1 0-1,2-3 0-15,5-2-4 16,-2-8-8-16,2 1-28 16,16-9 0-16,-9 5 0 15,9-5 0-15</inkml:trace>
  <inkml:trace contextRef="#ctx0" brushRef="#br0" timeOffset="3587.0404">20078 5119 26 0,'4'10'29'16,"-4"-10"0"-1,23 0-11-15,-1 0-3 16,1-5-4-16,7 5-1 16,-2 0-2-16,5-3-4 15,-3 1-3-15,-2-3-3 0,-4 5-5 16,-6 0-5 0,-2 0-5-16,-5 5-11 0,-11-5-5 15,0 0 0-15,0 0 15 16</inkml:trace>
  <inkml:trace contextRef="#ctx0" brushRef="#br0" timeOffset="3818.4182">20140 5203 48 0,'19'5'28'0,"3"-5"-5"15,3 0-5-15,2 0-5 16,4 0-4-16,-1 0-3 31,-1 0-3-31,-4 0-6 0,-8-2-7 16,-4-3-21-16,-2 9-2 16,-11-4 0-16,0 0 0 15</inkml:trace>
  <inkml:trace contextRef="#ctx0" brushRef="#br0" timeOffset="4271.705">20786 4904 14 0,'3'-14'32'16,"7"10"1"-16,-10 4 0 15,0 0-15-15,0 13-6 16,0 8-4-16,-6 11-2 0,1 5-4 16,0 10 2-16,0-1-2 15,-1 4 0-15,6-3-2 16,-4-5-5-16,4-4-7 0,0-9-14 15,0-13-9 1,7 0 1-16,-7-16-1 0</inkml:trace>
  <inkml:trace contextRef="#ctx0" brushRef="#br0" timeOffset="4550.135">20725 4925 50 0,'24'-11'34'0,"4"-3"-9"16,8 5-6-16,13 4-3 15,4 1-4-15,4 8-3 16,-9 1-3-1,-6 9-1-15,-15 1-2 16,-20 6 0-16,-16-1-1 16,-18 3-2-16,-11 1-3 0,-7-5-10 15,-2-6-24 1,10 5 0-16,2-13-1 16,16 10 0-16</inkml:trace>
  <inkml:trace contextRef="#ctx0" brushRef="#br0" timeOffset="4934.9629">20941 5247 52 0,'14'-11'35'0,"5"16"-1"16,-1 3-13-16,1-3-9 0,3 10-4 15,-1-1-2 1,0 3-3-16,-2 3-1 0,-2-2-5 16,-5 3-4-16,-4-5-8 15,-1-6-14-15,4 1-6 0,-11-11-1 16,10 0 0-16</inkml:trace>
  <inkml:trace contextRef="#ctx0" brushRef="#br0" timeOffset="5172.2436">21140 5279 15 0,'0'-16'62'15,"0"5"-39"1,0 11-7-16,0 0-2 16,0 0-5-16,0 0-1 15,-17 2-2-15,3 8-2 0,-5 4 0 16,0 2-2-16,-4 0 2 15,0 3-2-15,0-2 0 16,6 3-1-16,3-4-2 16,4-5-10-16,0-4-25 15,10-7 1-15,0 0-1 16,0 0 0-16</inkml:trace>
  <inkml:trace contextRef="#ctx0" brushRef="#br0" timeOffset="15043.2356">1087 6791 31 0,'-44'-21'30'0,"44"21"1"16,-77-5-12-16,77 5-6 15,-69 23-4-15,69-23-3 16,-55 50-2-16,55-50 0 0,-26 71-1 16,26-71 1-16,17 78-1 15,-17-78 1-15,46 58 0 0,-46-58-1 16,71 32 1-1,-71-32-1-15,62 0-1 16,-62 0 0-16,0 0 0 0,0 0-1 31,6-46-1-31,-6 46 0 0,-71-10 0 16,25 16-1-16,-5 7 0 16,3 13 0-16,-3 8 1 15,8 6-1-15,16 5 1 16,10 0 2-16,14-3 0 15,3-42 0-15,41 70 0 16,-41-70 1-16,90 40-4 0,-28-29-10 16,0-8-25-16,-3-16-1 15,-6 4 0-15,-53 9-1 16</inkml:trace>
  <inkml:trace contextRef="#ctx0" brushRef="#br0" timeOffset="15496.331">488 6890 50 0,'-15'-56'37'0,"15"56"0"16,0 0-5-16,0 0-18 15,0 0-9-15,40 15-15 16,-40-15-26-16,56 80-1 15,-25-34 0-15,9 4 0 16</inkml:trace>
  <inkml:trace contextRef="#ctx0" brushRef="#br0" timeOffset="16045.1305">1221 7137 28 0,'0'0'34'16,"-50"-12"1"-16,50 12-6 15,-55 4-13-15,55-4-6 16,-42 36-4-16,42-36-2 31,-16 59-2-31,16-59-1 0,13 63 1 16,9-37-2-16,9-4 1 16,3-7 1-16,0-11 1 15,-4-4 1-15,-6-9-1 16,-15-3 0-16,-6-3-1 15,-3 15 3-15,0 0-2 16,-66-51-4-16,66 51-16 0,-59-18-22 16,59 18 2-16,0 0-2 15,0 0 1-15</inkml:trace>
  <inkml:trace contextRef="#ctx0" brushRef="#br0" timeOffset="16298.658">1394 7103 29 0,'-15'-6'32'15,"15"6"1"-15,22 9-10 0,6-9-12 16,10 3-2-16,2-3-3 15,5 6-2-15,-2-6-5 16,-5 0-4-16,-5 0-8 16,-8 0-8-16,-12-5-3 15,-13 5-2-15,-12-7 2 16</inkml:trace>
  <inkml:trace contextRef="#ctx0" brushRef="#br0" timeOffset="16445.1268">1547 7125 38 0,'-7'17'24'0,"1"2"1"16,6 1-2-16,3 6-3 16,0-3-5-16,7 6-5 0,-3 1-8 15,3-4-16-15,-6-5-18 16,7 3-2-16,-3-14-1 0,6 6 0 16</inkml:trace>
  <inkml:trace contextRef="#ctx0" brushRef="#br0" timeOffset="16915.4041">1770 7179 64 0,'0'0'36'16,"-5"-9"0"-16,5 9-16 15,0 0-9-15,-5 19-4 31,5-1-4-31,0-1-1 0,5 5-1 16,-5 2 1-16,11-2 0 16,2-3 0-16,-1-2 0 15,6-9-1-15,4-4 0 16,0-6 0-16,3-8 0 0,-3-7-1 16,-6-3 1-1,-3-4-2-15,-2 0 1 0,-8 2 0 16,0 2-1-16,-3 7 0 15,-6 3 0-15,6 10 0 0,0 0 0 16,-10 14 1-16,10 1-1 16,6 5 0-16,-1-1 2 15,4 0-1-15,7-2 2 32,4-4 1-32,5-8 0 0,0-5 1 15,0-5 0-15,-7-8 0 16,5-2 0-16,-6-7 0 15,-6-5-1-15,-14 4-2 16,-8 2-3-16,-3 10-12 16,-6 4-28-16,-5 0 0 15,-6 7-1-15,0 0 0 0</inkml:trace>
  <inkml:trace contextRef="#ctx0" brushRef="#br0" timeOffset="17832.5114">3388 7128 37 0,'0'6'36'0,"13"9"1"16,2 4-5-16,7 1-20 16,11 9-4-16,2 2 0 15,5 3-3-15,1 4-6 32,-2-7-9-32,-4-4-23 0,2-2-4 15,-16-13 0-15,2 1 0 16</inkml:trace>
  <inkml:trace contextRef="#ctx0" brushRef="#br0" timeOffset="18048.998">3784 7121 36 0,'-14'3'36'15,"-15"5"1"-15,-4 12-3 0,-8 6-18 16,-8 0-6-16,-1 10-4 15,0 1-3-15,-2-1-4 32,11-2-8-32,4-4-12 0,12-11-16 15,12-3 0-15,13-16-1 16,13 3 4-16</inkml:trace>
  <inkml:trace contextRef="#ctx0" brushRef="#br0" timeOffset="18397.3573">4286 6873 63 0,'-23'-9'35'0,"-5"13"-1"0,-3 6-20 16,-8 2-6-16,0 17-3 15,1 8-3-15,3 10 0 32,6 4-1-32,16 10 0 0,7 2 0 15,19-5 0-15,12-3 0 16,9-10-3-16,12-7-9 15,6-5-23-15,-2-19-1 16,3-8-1-16,-10-16 0 16</inkml:trace>
  <inkml:trace contextRef="#ctx0" brushRef="#br0" timeOffset="18668.2605">4374 6979 20 0,'0'0'34'0,"0"0"1"15,6 24-1-15,-6-3-14 16,0 0-8-16,0 11-4 16,0-1-2-16,0 7 0 15,-6 1-1-15,6 3-2 16,0-8-1-16,7-4 0 15,1-3 0-15,2-7-3 0,6-4-3 16,-2-10-8-16,6-6-21 16,1 0-5-16,-4-10 0 15,4-1-2-15</inkml:trace>
  <inkml:trace contextRef="#ctx0" brushRef="#br0" timeOffset="18900.2749">4231 7149 17 0,'0'0'34'16,"-13"7"1"-16,30-7-7 0,11 5-8 15,5-5-7-15,14 4-3 16,2-4-6-16,5 0-11 15,-5-5-27-15,4 5-2 16,-20-8 1-16,2 8-2 16</inkml:trace>
  <inkml:trace contextRef="#ctx0" brushRef="#br0" timeOffset="19138.2337">4572 6933 47 0,'26'8'38'0,"-2"7"0"16,10 7-4-16,4 11-22 0,-8 5-4 16,-1 10-1-1,-17 9-2-15,-12 1-2 0,-12-2-4 16,-13-5-6-16,-1-6-17 15,-1-7-14-15,-4-19-1 16,9-4 0-16,6-18-1 0</inkml:trace>
  <inkml:trace contextRef="#ctx0" brushRef="#br0" timeOffset="19469.7056">5116 7146 38 0,'14'0'33'0,"12"6"1"15,-4-6-10-15,12 0-14 16,7 0-4-16,-1 0-5 0,0 0-8 16,0 0-12-16,-2 5-14 15,-14-8 0-15,4 3-1 16</inkml:trace>
  <inkml:trace contextRef="#ctx0" brushRef="#br0" timeOffset="19738.9754">5163 7246 13 0,'-10'4'35'16,"18"7"0"-16,6-7-6 15,8-1-7-15,10 4-5 16,7-7-4-16,8 6-3 16,-2-6-6-16,-4 0-22 0,-4-6-18 31,-1 6-2-31,-17-8 1 0,-3 4-1 15</inkml:trace>
  <inkml:trace contextRef="#ctx0" brushRef="#br0" timeOffset="21491.3906">6096 7023 22 0,'3'-13'32'15,"-3"-3"-2"-15,5-8-7 0,2 1-4 16,3-7-5-16,5 3-3 15,-5-4-2-15,4 10-2 16,-4-2-1-16,-3 7-1 16,-7 16-2-16,0 0 0 31,0 0-1-31,0 27-1 0,-4 5 0 16,4 5-1-16,0 8-1 15,0 0-2-15,10 5-6 16,-1-8-20-16,0-10-9 15,4-3 0-15,-5-15 0 16</inkml:trace>
  <inkml:trace contextRef="#ctx0" brushRef="#br0" timeOffset="21713.2039">5851 7224 39 0,'12'6'36'16,"7"-6"1"-16,17 0-10 0,15 6-13 15,5-6-4 1,9 3-3-16,2-3-7 0,2 0-11 16,-1 0-24-16,1 3-2 15,-17-7 0-15,0 6-1 16</inkml:trace>
  <inkml:trace contextRef="#ctx0" brushRef="#br0" timeOffset="22113.9214">5973 7579 44 0,'0'-14'34'0,"0"-6"0"16,18-1-15-16,11 7-5 0,4-1-3 31,10 12-2-31,-3 3-1 16,1 12-2-16,-10 5-1 15,-13 11-1-15,-14 6-2 16,-14 7 1-16,-18-1-2 0,-9 3-1 15,-7-4-1-15,-5-10-2 16,5-1-1-16,3-18-2 16,12-4 0-16,8-13 0 0,16-2 0 15,12-6 1-15,12 2 2 16,5 2 1-16,8 3 1 16,5 8 1-16,6 5-1 15,-3 0-14-15,-3 2-18 16,10 4-1-16,-13-11 1 31,12 6-1-31</inkml:trace>
  <inkml:trace contextRef="#ctx0" brushRef="#br0" timeOffset="22429.9848">7004 7002 30 0,'4'-18'36'31,"-4"18"0"-31,0 0-3 0,6 18-15 16,-1 5-6-16,-5 9-6 15,4 7-2-15,-4 3 0 16,9 9 0-16,-6-4-3 16,1-2-3-16,2-3-9 15,-6-8-19-15,0-12-7 16,3-1-1-16,-3-21 0 0</inkml:trace>
  <inkml:trace contextRef="#ctx0" brushRef="#br0" timeOffset="22592.4187">6768 7211 73 0,'19'0'39'0,"14"5"-1"16,9-3-18-16,10-4-11 16,7-3-9-16,3-2-32 15,6 5-4-15,-5-12-2 16,10 0-1-16</inkml:trace>
  <inkml:trace contextRef="#ctx0" brushRef="#br0" timeOffset="23462.1682">8596 6582 23 0,'0'0'31'16,"0"0"-10"-16,-9-7-2 15,-19 7-4-15,-9 0-4 16,-13 0-5-16,-10-1-3 31,-8-3-2-31,-3 4 0 0,-1 0 0 16,6 0-1-16,8 0 1 15,11 0-1-15,10 0 0 16,18 5 1-16,19-5 0 16,3 15 2-16,26-2 0 15,16 5 0-15,12 4 1 16,8 5-1-16,10 6 1 0,-4 1-1 15,-6 6 0-15,-9 8-1 16,-24 4-2-16,-25 2 1 16,-22 4-1-16,-24 2 0 0,-20 1 1 15,-13-1-1-15,-5-1 1 16,-1-9-1-16,5-7 1 31,7-8 0-31,12-9 0 0,18-2 2 16,17-7-1-16,19-5 1 15,21-5 0-15,23-5 0 16,15-2-1-16,24 0 1 16,11-5-1-16,15 1-1 15,5-1 0-15,1-2-1 16,-2 4-3-16,-17-1-6 0,-10 4-23 16,-18 4-6-16,-21-4 0 15,-12 10-1-15</inkml:trace>
  <inkml:trace contextRef="#ctx0" brushRef="#br0" timeOffset="24132.8621">7859 7720 35 0,'0'9'33'0,"0"4"0"16,0 9-12-16,0 7-8 0,0 3-6 15,0 6-1-15,0-2 0 16,0-2-4-16,0-7-1 0,0-10-3 16,7-6-2-16,-7-11-2 15,21-9-2-15,-11-9 0 16,9 0 0-16,-3-7 0 15,2 3 2-15,-2-1 2 16,-2 4 3-16,-7 5 2 16,-7 14 1-16,0-11 1 0,-6 14 1 15,-6 6 0-15,-1 3 0 16,-2 3-2-16,-1 2 1 16,6 2-1-16,5-2 0 15,7-2 0-15,11-2-3 16,8-6-9-16,5-11-20 15,17 4 0 1,0-9-1-16,10 3 3 16</inkml:trace>
  <inkml:trace contextRef="#ctx0" brushRef="#br0" timeOffset="24332.5772">8182 7740 14 0,'10'6'29'0,"2"-6"1"16,13 3-5-16,3 0-13 15,3-3-10-15,6 5-9 16,-6-5-14-16,6 7-8 31,-19-10 0-31,2 7 4 0</inkml:trace>
  <inkml:trace contextRef="#ctx0" brushRef="#br0" timeOffset="24494.9759">8183 7844 38 0,'-10'10'35'0,"10"-10"-1"16,0 0-11-16,25 11-7 15,0-11-8-15,9 0-8 16,7 0-23-16,9 7-11 15,-11-11 0-15,10 4-2 16</inkml:trace>
  <inkml:trace contextRef="#ctx0" brushRef="#br0" timeOffset="24694.91">8467 7857 40 0,'0'0'30'16,"12"0"-1"-16,6 3-14 15,10-3-16-15,3-6-24 16,12 13-4-16,-6-11 0 16,10 8 0-16</inkml:trace>
  <inkml:trace contextRef="#ctx0" brushRef="#br0" timeOffset="25033.5861">8801 7877 21 0,'-13'-5'28'0,"-11"-14"-2"16,8 1-11-16,6-1-6 16,7 2-3-1,6 2-3-15,4 5 0 16,2 1 1-16,6 9-1 0,4 9 1 15,-3 2 1-15,3 7-1 16,-4 1 0-16,1 3 1 16,-1-1-1-16,3 0 1 15,-2-5-1-15,6-4 0 16,-1-7 0-16,1 0 0 0,0-12 0 16,-1-2 1-16,-5-4 0 15,-1-5-1-15,-15 1 0 16,-5 1 0-16,-14 1-1 15,-5 6-1-15,-7 5-5 16,-7 4-23-16,0-4-13 16,5 8 0-1,1-4 0-15</inkml:trace>
  <inkml:trace contextRef="#ctx0" brushRef="#br0" timeOffset="25967.1357">8045 6129 47 0,'0'0'36'16,"0"18"1"-16,0 6-6 15,10 8-18-15,-10 1-6 16,7 6-4-16,-1-1-4 0,2-5-8 16,-1-9-24-16,6-5-4 15,-13-19 0-15,0 0-1 16</inkml:trace>
  <inkml:trace contextRef="#ctx0" brushRef="#br0" timeOffset="26120.7959">7952 6260 36 0,'28'0'33'0,"-2"0"1"16,14 3-4-16,5 0-24 15,3-3-15-15,7 9-15 16,-1-9-2-16,4 6-6 15,-11-9-1-15</inkml:trace>
  <inkml:trace contextRef="#ctx0" brushRef="#br0" timeOffset="26399.1883">8461 6295 54 0,'-30'0'34'0,"2"0"-6"16,0-7-7-16,1-3-10 15,7-2-4-15,5-5-4 16,11 4-2-1,8 1-1-15,5 0-1 16,10 8 0-16,6 4 1 16,-1 7 0-16,5 7 0 15,-2 6 2-15,2 0-1 16,-7 3 1-16,3-1 1 16,-4-5 1-16,4-6 0 15,-6-11 1-15,5 0 0 0,-8-18-1 16,-3 1 1-16,-4-9 0 0,-7 3-2 15,-10-1-2 1,-8 5-4-16,-6 7-35 0,-9 12-2 16,-3 12-1-16,1 12 0 15</inkml:trace>
  <inkml:trace contextRef="#ctx0" brushRef="#br0" timeOffset="26917.8185">8043 8188 13 0,'0'0'33'0,"19"9"0"0,-10 5 0 16,-3 10-17-16,6 9-5 15,-8 5-3-15,2 0-6 16,1 1-10-16,-7-5-11 16,0-15-14-16,2-2-1 15,-2-17 0-15</inkml:trace>
  <inkml:trace contextRef="#ctx0" brushRef="#br0" timeOffset="27085.1576">8229 8243 57 0,'0'0'32'0,"-9"10"-7"15,-7 5-8-15,4 5-7 16,-4 1-5-16,4 2-2 31,6-1-1-31,6 0 0 0,12-8-2 16,12-5-2-16,9-1-9 16,3-3-21-16,2-11-1 15,11 1-1-15,-6-11 0 16</inkml:trace>
  <inkml:trace contextRef="#ctx0" brushRef="#br0" timeOffset="27270.1781">8452 8211 53 0,'0'0'34'0,"12"0"-1"15,8-3-15-15,11 6-9 0,3 2-8 31,4-1-7-31,0-1-16 0,4 5-9 16,-18-8-3 0,-1 5 0-16</inkml:trace>
  <inkml:trace contextRef="#ctx0" brushRef="#br0" timeOffset="27423.5123">8475 8315 39 0,'0'17'34'15,"13"-17"1"-15,15 0-14 16,5 0-10-16,5 0-11 16,2 5-25-16,-9-14-7 15,2 4-1-15,-13-10-2 16</inkml:trace>
  <inkml:trace contextRef="#ctx0" brushRef="#br0" timeOffset="27572.31">8671 8124 34 0,'-22'5'35'16,"12"16"2"-16,-2 7-1 0,-1 5-20 15,4 13-8-15,-3 0-4 0,2 2-10 16,-1-6-29-16,11 1 0 16,-7-11-1-16,10-5-1 15</inkml:trace>
  <inkml:trace contextRef="#ctx0" brushRef="#br0" timeOffset="27872.4837">8885 8258 34 0,'-16'7'32'15,"-8"-7"-1"-15,7 16-3 16,3 3-18-1,4 4-6-15,10 4 0 16,8 1 0-16,12-4 1 16,4-6 0-16,7-5 1 15,0-13 0-15,4 0 1 0,-5-15 0 16,-1-1-2 0,-14-10 0-16,-3 0-1 15,-12-1-2-15,-12 4-4 0,-3 5-12 16,-3 5-24-16,-13-3-2 0,5 8 0 15,-2-2 0-15</inkml:trace>
  <inkml:trace contextRef="#ctx0" brushRef="#br0" timeOffset="29406.3623">9700 7122 5 0,'-38'3'22'16,"25"4"-2"-16,13-7-2 15,27 0-2-15,22 0 0 16,29-3 0-16,30-1-3 16,29-4-3-16,29 1-3 15,18-3 0-15,11 1-2 0,-6 2-4 16,-10 0-3-16,-23 4-10 15,-30 3-14-15,-45-7-9 16,-29 7 1-16,-43-14-1 16</inkml:trace>
  <inkml:trace contextRef="#ctx0" brushRef="#br0" timeOffset="29892.1159">10394 6733 45 0,'-18'-15'25'0,"5"6"-1"0,1-8-4 16,3-3-5-1,9-2-3-15,10 0-4 0,11 3-1 16,4 2-3-16,12 7-2 15,0 3 0-15,3 7 1 0,-8 12 0 16,-5 8-1-16,-18 4 1 16,-15 8-1-16,-15 4 0 15,-10 2 0-15,-7-1-1 16,0-4 0-16,5-2-1 16,8-8 1-16,19-7-1 15,22-4 1-15,14-9-1 0,21-3-2 16,5 6-7-16,-1 0-28 15,-3-6 0-15,1 5-1 16,-19 3 0-16</inkml:trace>
  <inkml:trace contextRef="#ctx0" brushRef="#br0" timeOffset="30276.6942">9932 7400 52 0,'0'0'37'0,"-5"-14"-1"15,5 14-4-15,0 0-22 0,0 0-16 16,5 13-23-16,-5-13-8 16,0 18 1-16,0-8-1 15</inkml:trace>
  <inkml:trace contextRef="#ctx0" brushRef="#br0" timeOffset="30526.9992">9957 7513 42 0,'7'11'36'16,"-7"-2"1"-16,5 10-3 16,-1 8-18-16,-4 1-8 15,4 14-1-15,-4 0-2 16,-7 4 1-16,-3 0-3 16,-5-4 0-16,-4-4-1 0,-6-6-2 15,-2-9-1-15,-7-10-1 16,5-8-4-16,-2-13-6 15,10-6-8-15,-1-5-15 16,7-13-4-16,15 0 0 16,0-9 2-16</inkml:trace>
  <inkml:trace contextRef="#ctx0" brushRef="#br0" timeOffset="30993.1653">10311 7528 30 0,'14'11'33'15,"-8"0"-1"-15,-2 6-9 16,-1 5-8-16,-3 0-3 15,4 2-3-15,-4-5-4 0,0 1 0 16,-7-8-2-16,7-12 0 16,0 0-1-16,-12-4 0 15,7-14-1-15,1-3 0 16,4-4 0-16,-3-4-2 16,3 1 1-16,7 0 0 15,0 5 0 1,6 3-1-16,7 8 1 15,4 2 0-15,0 3-1 16,2 3 2-16,1 4-2 16,-2 0 1-16,-3 7 0 15,-3 1 0-15,-4 2 0 16,-5 3 1-16,-5 4-1 16,-1 3 1-16,-4 1 0 0,0 0-1 15,0 4-4-15,-7-3-11 0,1-5-21 16,6 2-1-1,-6-9 1-15,6 1-1 0</inkml:trace>
  <inkml:trace contextRef="#ctx0" brushRef="#br0" timeOffset="31447.3615">10664 7406 58 0,'3'-17'35'32,"9"11"2"-32,-12 6-14 0,17 0-9 15,-2 15-6-15,-7 2-4 16,3 12 0-16,-5 2-2 16,0 9 1-16,-6 2-2 15,0 0 0-15,0-6-1 16,-6-7-1-16,6-3-2 15,0-14-1-15,0-12-2 0,16-3-1 16,-1-10 1-16,3-10-1 0,4 3 3 16,0-3-1-1,2 2 5-15,10-11 2 16,-21 25 1-16,-13 7 0 16,0 0 0-16,0 0 0 15,-20 10-1 1,9-1-1-16,-1 1 0 15,0 0 0-15,5 2 2 16,1-2-1-16,9 2 1 16,-3-12 0-16,18 17 0 15,-9-13 0-15,9 5-2 16,2-1-5-16,-6-1-30 16,0-11-3-16,7 4 0 0,-7-12-1 15</inkml:trace>
  <inkml:trace contextRef="#ctx0" brushRef="#br0" timeOffset="32079.1852">11884 6917 28 0,'0'0'33'31,"3"19"2"-31,3-8-7 15,12-5-11-15,6 1-6 16,0-7-3-16,11 7 0 16,-1-7-3-16,1 0 0 0,-5-8-3 15,-3-4 0-15,-12-2-1 16,-6 0 0-16,-15-1-1 16,-10 3 0-16,-13 6 0 0,-5 2-1 15,-6 4 1-15,-3 13-1 16,-1 3 1-16,7 9-1 15,4 2 2-15,13 6 0 16,14-1 0-16,12-1 0 16,13 0 0-16,10-4 1 15,10-7-1-15,6-5-3 0,9-7-7 16,-4-8-21-16,10-19-8 16,5-5 0-16,-6-13-1 15</inkml:trace>
  <inkml:trace contextRef="#ctx0" brushRef="#br0" timeOffset="32464.5771">12396 6322 82 0,'0'-15'38'0,"0"15"-6"15,0 0-16-15,0 0-10 16,12 0-9-16,-4 10-17 16,2 2-16-16,-10-12-1 0,9 21 0 15,-9-21 0-15</inkml:trace>
  <inkml:trace contextRef="#ctx0" brushRef="#br0" timeOffset="32664.7771">12469 6470 23 0,'-3'16'35'0,"6"8"1"16,-8-2-2-16,3 5-13 0,2 6-6 15,-7-5-5-15,3 5-4 16,-11-7-1-16,0 0-1 15,-5-6-1-15,-4-7-4 16,-1-8-6-16,-3-5-15 16,-1-15-16-16,11 0 0 0,0-12-1 15,11 4-1-15</inkml:trace>
  <inkml:trace contextRef="#ctx0" brushRef="#br0" timeOffset="33512.6225">12752 6498 48 0,'-24'-13'32'15,"11"-2"-6"-15,0-6-7 16,4-6-6-16,13 1-4 15,5 0-3-15,13 4-2 0,5 6-1 16,4 8 0 0,0 8-1-16,2 10 0 0,-11 8 0 15,-6 12 0-15,-16 4-1 16,-9 4 1-16,-10 0-1 0,-9-1 0 16,-2-5-1-16,1-5 0 15,4-3 0-15,8-12-1 16,17-12 0-16,0 0 0 15,9 7 0-15,15-7 0 0,4-6 1 16,9 3 0-16,-1 1-1 16,0 2 0-16,-2 2 0 15,-4 1 0-15,-8 4 0 16,-9-1 0-16,-13-6 0 16,0 15-1-16,-9-10 1 15,-1 0 1 1,-2-5 1-16,-1 0-1 15,4-6-1-15,9 6 0 16,0-17 1-16,9 3-1 16,6 1 1-16,4 0 0 15,6 1 0-15,4 6 2 16,-1-1-1-16,0 7 2 16,-4 0-1-16,-6 9 2 0,-2 2-1 15,-7 6-1-15,-5 0 0 0,-4 2-3 16,0 3-11-1,0 2-24-15,-4-13 0 0,9 5-2 16,-5-16 2-16</inkml:trace>
  <inkml:trace contextRef="#ctx0" brushRef="#br0" timeOffset="33765.5078">13350 6361 62 0,'0'0'35'0,"6"-13"-2"15,-6 13-15-15,13 17-7 16,-10 2-4-16,-1 13-4 16,-4 1-1-16,-4 4 1 15,-1 6-2-15,-2 1-3 16,3-5-5-16,-4-7-12 15,4-9-17-15,12-4 0 0,-6-19-1 16,22 6 1-16</inkml:trace>
  <inkml:trace contextRef="#ctx0" brushRef="#br0" timeOffset="33950.0445">13493 6578 19 0,'0'0'32'0,"-12"-4"1"31,2 8-6-31,-9 1-10 15,-2 0-7-15,4 4-3 0,-1 1-1 16,6-1-1-16,4 0-1 16,8-9-2-16,8 16 2 15,8-8-3-15,8 0-5 16,-1 0-22-16,2-13-8 16,9 5-2-16,-5-7 0 0</inkml:trace>
  <inkml:trace contextRef="#ctx0" brushRef="#br0" timeOffset="34266.4724">13700 6664 19 0,'0'0'33'0,"-3"13"1"16,3-13-6-16,0 0-8 15,13 9-4-15,-13-9-4 16,21-16-2-16,-14 2-3 0,3-6-2 16,-5-5-2-16,2-4 0 0,-7-8-2 15,0-4 0-15,-4-4 0 16,4-1 0-16,0 0-1 16,0 5 0-16,7 5-2 15,5 2-1-15,6 12-5 16,2 8-10-16,5 4-17 15,5 10-4-15,-8 5 1 0,6 5 0 16</inkml:trace>
  <inkml:trace contextRef="#ctx0" brushRef="#br0" timeOffset="34435.7505">13664 6498 43 0,'0'0'34'16,"0"0"1"-16,8 10-7 0,17-7-22 15,4-3-28 1,8 6-12-16,-6-6 1 0,9 7-1 16</inkml:trace>
  <inkml:trace contextRef="#ctx0" brushRef="#br0" timeOffset="34798.9086">14048 6677 37 0,'0'0'32'0,"-13"-12"-4"16,5 3-8-16,-2 2-3 0,-5 2-7 15,-3 5-3-15,-2 5-2 16,4 4-3-16,-3 3 0 16,5 4 0-16,5 3 0 15,9 0 0-15,0-6 2 16,15 2-1-16,3-8 0 0,5-2 1 31,1-5 0-31,1-8-2 0,-4-2-2 16,-3-2-10-16,-8-4-27 15,-1 6-1-15,-9-9 0 16,3 9 0-16</inkml:trace>
  <inkml:trace contextRef="#ctx0" brushRef="#br0" timeOffset="35152.6198">14237 6326 75 0,'3'-13'37'0,"7"13"-8"16,2 8-12-16,-5 4-6 0,4 16-6 16,-7 3-1-1,1 5-1 1,-5 6-1-16,0-1 1 16,0-1-1-16,0-1-1 15,0-5 1-15,7-5-1 0,2-7 0 16,10-8-4-16,2-4-4 15,1-4-17-15,0-12-15 16,2-2 1-16,-11-11-1 16</inkml:trace>
  <inkml:trace contextRef="#ctx0" brushRef="#br0" timeOffset="35331.4618">14184 6520 37 0,'0'0'37'0,"25"6"1"16,0-6 0-16,6 0-22 15,12 6-4-15,-8-6-7 16,5 0-7-16,-6-3-33 16,-7 3-3-16,-11-9 1 15,0 6-3-15</inkml:trace>
  <inkml:trace contextRef="#ctx0" brushRef="#br0" timeOffset="42261.8791">16065 6933 31 0,'21'7'34'15,"0"15"1"-15,-18 3-13 16,-13 5-6-16,-4 10-4 15,-20-2-3-15,-4-4-4 16,-7-2-4-16,0-14-2 16,5-8-2-1,0-14-1-15,18-7 0 16,6-9 0-16,16 0 1 16,4 1 2-16,11 4 1 0,4 8 3 15,3 7 1-15,8 13 1 16,-1 2-1-16,1 8 0 15,-2 2-7-15,-3-2-17 16,-3-5-14-16,3-1-3 0,-7-13 2 16</inkml:trace>
  <inkml:trace contextRef="#ctx0" brushRef="#br0" timeOffset="42546.2063">16267 6574 47 0,'23'-19'36'0,"2"10"0"15,9 29-12-15,3 26-9 0,-6 21-5 16,-2 22-4-16,-17 11-1 15,-12 11-2-15,-19 0-2 16,-12-6-4-16,-9-11-5 0,-13-20-11 16,0-27-18-16,12-22 0 15,12-29-1-15,25-12 1 16</inkml:trace>
  <inkml:trace contextRef="#ctx0" brushRef="#br0" timeOffset="42893.9548">16948 6695 41 0,'7'-10'35'0,"0"24"1"16,-7 14-2-16,0 14-19 0,0 18-7 15,-3 6-2-15,3 7-2 31,0-2-4-31,-5-7-8 0,5-7-17 16,6-14-12-16,-11-19 0 16,5-12-1-16</inkml:trace>
  <inkml:trace contextRef="#ctx0" brushRef="#br0" timeOffset="43125.7503">16892 6703 50 0,'38'-31'37'15,"17"12"-1"-15,1 2-3 16,6 13-21-16,0 13-5 0,-15 8-2 16,-14 14-3-16,-20 8 0 15,-23 7-1-15,-18 0-2 0,-15-7-7 16,-3-12-26-1,1-2-3-15,2-17-1 0,17 0 1 16</inkml:trace>
  <inkml:trace contextRef="#ctx0" brushRef="#br0" timeOffset="43448.703">17147 7179 35 0,'12'4'36'0,"7"10"0"16,-1-4-5-16,3 7-16 15,6 7-6-15,-1 0-5 0,0-1-10 16,-2 1-17-16,3-1-12 16,-16-11 0-16,3 0 0 15</inkml:trace>
  <inkml:trace contextRef="#ctx0" brushRef="#br0" timeOffset="43614.6193">17423 7132 49 0,'-19'14'34'16,"-13"1"1"0,-5 6-14-16,1 9-8 15,-5 3-7-15,1-1-13 16,3-9-25-16,12 5-2 15,0-16-1-15,14 0 0 0</inkml:trace>
  <inkml:trace contextRef="#ctx0" brushRef="#br0" timeOffset="43879.6363">17744 6904 48 0,'16'-6'36'0,"3"0"0"15,15 6-7-15,6 0-23 16,3 0-13-16,2 7-20 15,-6-7-7-15,4 5-2 16,-15-5 1-16</inkml:trace>
  <inkml:trace contextRef="#ctx0" brushRef="#br0" timeOffset="44048.7589">17779 6995 30 0,'-18'5'35'0,"18"8"0"16,11-10-2 0,14 1-20-16,15-1-12 15,5-7-31-15,13 10-2 16,-6-15-2-16,13 9-1 16</inkml:trace>
  <inkml:trace contextRef="#ctx0" brushRef="#br0" timeOffset="44365.0975">18296 6575 51 0,'28'-21'37'16,"3"-1"-1"-16,9 10-15 15,9 12-8-15,-5 0-4 16,-2 15-4-16,-12 6-2 16,-12 10-1-16,-18 3 0 15,-16 7-1-15,-9-4 0 16,-6 1-1 0,-2 0-1-16,4-6-5 15,13-3-13-15,16-4-18 16,0-12-1-16,22 2 1 15,-4-8-1-15</inkml:trace>
  <inkml:trace contextRef="#ctx0" brushRef="#br0" timeOffset="44519.0276">18495 7145 95 0,'-7'11'38'0,"7"-11"-11"15,-9-11-45-15,9 11-18 16,0 0-3 0,0 0 0-16</inkml:trace>
  <inkml:trace contextRef="#ctx0" brushRef="#br0" timeOffset="46757.0156">15789 8026 36 0,'8'-18'32'0,"-8"18"-3"16,0 0-6-16,0 27-6 15,-6 12-5-15,0 14-4 16,-1 17-2-16,1 5-1 16,4 9-1-16,-2-1-2 31,4-5-6-31,6-11-10 0,7-11-21 15,-7-25-1-15,10-12 0 16,-16-19 0-16</inkml:trace>
  <inkml:trace contextRef="#ctx0" brushRef="#br0" timeOffset="47126.3169">15754 8055 35 0,'31'-6'32'0,"-3"-4"0"0,10 10-12 16,-5 0-9-16,-4 7-4 15,-5 4-3-15,-14 0-1 16,-10 3-2-16,-10-1 1 15,-6-2-1-15,-6-2 0 16,4-4 0-16,6-1-1 16,12-4 0-16,15 4 0 0,13 0 1 15,12 7-1-15,2 2 1 16,-3 7 1-16,-8 7 0 16,-16 3 0-16,-15 5-1 15,-17-2-9-15,-12 1-26 0,-18-20 0 16,10 1-1-16,-9-19 0 15</inkml:trace>
  <inkml:trace contextRef="#ctx0" brushRef="#br0" timeOffset="47388.72">16221 7737 41 0,'16'5'36'16,"9"9"1"-16,15 23-10 16,16 17-10-16,-5 13-6 0,-2 18-1 15,-18 9-3-15,-19 8-1 16,-24 0-5-16,-22-6-7 15,-19-17-33-15,-12 0 1 16,-13-27-1-16,7-6 0 16</inkml:trace>
  <inkml:trace contextRef="#ctx0" brushRef="#br0" timeOffset="49664.1365">17168 7953 19 0,'-10'-10'25'0,"10"10"-6"31,-21 3-3-31,12 7-3 16,-2 2-3-16,5 3-3 0,6 5 1 16,0-3 1-16,13 2 0 15,-3-12 0-15,8 2 0 16,-3-9 0-16,1-6-1 15,-9-7-1-15,-5 2-3 16,-5-3-5-16,-7 0-8 0,-2-2-26 16,0 9-2-16,-2-6-1 15,14 13 0-15</inkml:trace>
  <inkml:trace contextRef="#ctx0" brushRef="#br0" timeOffset="50016.9042">17600 7872 29 0,'8'-14'34'16,"2"10"-3"-16,-10 4-6 16,-11 0-6-16,-3 18-6 15,-9 7-5-15,-8 12-3 16,-11 11-1-16,-5 12-1 0,-7 8 0 16,-1 7-1-16,0 0-1 15,-1-3 0-15,5-6-3 16,9-11-4-16,11-9-9 15,8-12-19-15,5-16-1 16,14-5-2-16,4-13 0 16</inkml:trace>
  <inkml:trace contextRef="#ctx0" brushRef="#br0" timeOffset="50416.4285">17428 8429 27 0,'0'0'25'0,"0"0"-5"0,-10 10-8 16,10-10-4-16,-14 14-4 16,11 1-1-16,0-3 1 15,8 0 2-15,2-3 1 16,6 1 2-16,3-10 1 31,7 7 1-31,-3-12 0 0,4 0 1 16,-9-6-2-16,1 1-2 15,-13-5-2-15,-3 5 0 16,-18 1-4-16,-1-1-6 16,-3 3-34-16,-3 7-2 15,-4 0 0-15,8 3 0 16</inkml:trace>
  <inkml:trace contextRef="#ctx0" brushRef="#br0" timeOffset="53322.1212">18280 8175 27 0,'23'7'32'0,"-10"-1"0"16,0 12-11-16,-6 7-8 15,-7 2-4-15,0 5-5 16,-9 0-3-16,-2-2-1 0,0-4-2 16,-2-12-1-16,13-14-1 15,0 0 1-15,-3-22-1 16,13-4 2-16,7-5 1 0,3-4 1 16,1 2 2-1,2 2 1-15,-3 4 0 0,-3 10 0 31,-6 8 1-31,-11 9-1 16,10 18 0-16,-10 2-1 0,-4 7 0 16,4 5-1-16,0 4 0 15,4-5-2-15,6-4-5 16,7-5-9-16,6-14-12 16,14 0-6-16,-7-19 0 15,9 0 2-15</inkml:trace>
  <inkml:trace contextRef="#ctx0" brushRef="#br0" timeOffset="53585.0459">18841 8232 15 0,'13'0'32'16,"0"13"0"-16,-16 0-7 15,-10 5-8-15,-4 2-3 16,-11-7-5-16,1 0-2 0,-3-12-2 16,2-1-2-16,3-13-1 15,9-3-1-15,6-6 0 16,10 0-1-16,8 3 0 0,6 4 0 15,4 7 0 1,5 8 0-16,2 11 0 16,-1 8 1-1,-4 5 0-15,-2 4-3 16,0 5-5-16,-5-6-5 0,5-9-21 16,7 1-2-16,0-17 0 15,12-2-1-15</inkml:trace>
  <inkml:trace contextRef="#ctx0" brushRef="#br0" timeOffset="53923.0182">18987 8188 36 0,'-13'-9'32'15,"25"9"0"-15,1 0-13 16,8-4-8-1,9 4-5-15,-1-5-1 16,3 5 0-16,-4-3-1 16,-3-1-1-16,-9-3-2 15,-5 1 1-15,-11 6-2 16,0-11 1-16,0 11-1 16,-17 2 0-16,3 8 0 0,-2 4 0 15,2 9 0-15,3 5 0 0,2 5 1 16,9-1-2-1,0-3-3-15,11-2 0 0,14-6-4 16,6-9-9-16,12-9-5 16,12-8-7-16,0-14-5 15,10 5 1-15</inkml:trace>
  <inkml:trace contextRef="#ctx0" brushRef="#br0" timeOffset="54170.0319">19634 8226 48 0,'0'9'34'16,"-13"5"-4"-16,-8 5-8 15,-6-6-7-15,-1 3-5 16,-6-7-4-16,1-5-3 31,-1-4-1-31,1-9-2 0,7-6-1 16,5-2 0-16,8-3 0 16,8 3 0-16,13 1 0 15,8 7 1-15,5 5 1 16,8 9 0-16,2 7 0 15,4 6 1-15,-2 5-1 16,-5 2-2-16,-3 4-10 0,-7-2-19 16,-5-8-6-16,2-6 0 0,-15-13-1 15</inkml:trace>
  <inkml:trace contextRef="#ctx0" brushRef="#br0" timeOffset="54387.0969">19690 8200 54 0,'18'0'35'0,"-9"4"1"16,1 9-16-16,4 10-8 15,-6-3-5-15,4 5-2 16,-5-7-1-16,4 1-1 16,-5-9 0-16,-6-10-1 15,17 0 0-15,-6-10-1 0,0-11-1 16,1-3-3-16,3 0-8 15,-3 3-22-15,-2-5-5 16,2 7 0-16,-8 2-1 0</inkml:trace>
  <inkml:trace contextRef="#ctx0" brushRef="#br0" timeOffset="54941.4449">20143 8114 35 0,'-10'8'27'0,"-10"-4"-10"15,13 6-6-15,7 1-4 16,0-2-2-16,13 3-1 15,1-1 0-15,3-2-1 16,-2 0 0-16,0-7-2 0,-15-2 1 16,0 0-1-16,0 0-1 15,-19 4 0-15,-2 0 1 16,-5 0-1-16,0 6 0 16,0 0 1-16,5 6 1 15,8 5 0-15,7 0 1 0,11 0 1 31,8-2-1-31,8-1 1 0,6-4 0 16,7-5-1-16,2-9 0 16,1-9-2-16,1-7 1 15,-3-6-1-15,-4-5 0 16,-1-5 0-16,-8-1 2 16,-3 2 1-16,-7 4-1 15,1 7 1-15,-13 8 0 0,0 12-1 16,-7 16 0-16,1 12 1 15,-4 8-3-15,3 12 0 16,-2 6-1-16,1 6 1 16,4 1 0-16,4-5-3 15,7-4-6-15,-7-8-19 16,9-18-10 0,3-5-1-16,-12-21 0 15</inkml:trace>
  <inkml:trace contextRef="#ctx0" brushRef="#br0" timeOffset="55088.0341">20401 8315 42 0,'9'-9'28'0,"16"12"-8"16,-5-3-32-1,-3-12-15-15,12 15-2 0,-12-13 8 16</inkml:trace>
  <inkml:trace contextRef="#ctx0" brushRef="#br0" timeOffset="55374.6312">20656 8197 46 0,'9'10'35'15,"-2"4"0"-15,-7-2-5 31,0 2-20-31,0 3-5 0,0-4 1 16,0 0-2-16,0-13-2 16,0 0 0-16,0 0-1 15,17-22 0-15,-4 4 0 16,7-1-1-16,1-1 0 16,1 6 0-16,2 8 0 15,-4 6 1-15,-4 8-1 0,-5 4-2 0,-4 13-12 16,-4 7-23-16,-9-6 0 15,6 2 1-15,-10-6-1 16</inkml:trace>
  <inkml:trace contextRef="#ctx0" brushRef="#br0" timeOffset="55606.429">20960 8089 47 0,'0'0'38'0,"0"0"0"16,7 23 1-16,-1 18-22 15,-2 9-10-15,1 15-3 0,-2 9 1 16,3 8-2-16,-6 0-1 16,0-6-5-16,0-8-4 15,-6-17-13-15,0-16-20 16,6-15 0-16,0-20-1 15,0-15 1-15</inkml:trace>
  <inkml:trace contextRef="#ctx0" brushRef="#br0" timeOffset="55760.0943">20989 8356 43 0,'19'0'35'16,"-2"-9"1"-16,14 9-2 15,0-11-29-15,7 0-26 0,8 11-12 16,-6-7-2-16,13 4 0 16</inkml:trace>
  <inkml:trace contextRef="#ctx0" brushRef="#br0" timeOffset="56106.8846">21551 8102 52 0,'-34'-12'32'0,"12"8"-2"16,-3 4-14-16,6 0-7 0,9 9-4 15,5-1-1-15,8 3-2 32,5 2-1-32,7-2-2 0,2-2-1 15,2-3-2-15,-1-3-1 16,-7-3-2-16,-11 0 0 15,0 0 1-15,-10 7 1 16,-8-7 3-16,-4 7 2 16,-1 2 2-16,1 0 4 15,7 6 1-15,3 1 1 0,12 1 0 16,6-1-1-16,8 3-2 16,1-4-2-16,7-5-5 15,1-7-26-15,1 1-6 16,-8-16-1-16,6 6 0 15</inkml:trace>
  <inkml:trace contextRef="#ctx0" brushRef="#br0" timeOffset="56245.3641">21551 7890 53 0,'-11'-25'37'15,"6"14"-2"1,-6 1-5-16,11 10-42 15,0 0-20-15,0 0-4 0,0 23 0 16</inkml:trace>
  <inkml:trace contextRef="#ctx0" brushRef="#br0" timeOffset="56430.249">21678 8126 45 0,'20'39'35'15,"-11"-13"1"-15,1 0-9 0,5-3-12 16,-8-10-5-16,5-4-2 15,-12-9-2-15,18-9-1 16,-8-4-2-16,3-6-3 16,0 2-12-16,-4 2-26 15,-9-4 0-15,5 6-1 32,-8 2 1-32</inkml:trace>
  <inkml:trace contextRef="#ctx0" brushRef="#br0" timeOffset="56746.5145">21882 8173 56 0,'20'12'37'0,"-2"-2"-1"16,4-1-8-16,0 10-15 0,-8-3-6 16,1 3-2-16,-7-3-2 15,-4 1 0-15,-4-17 0 16,-6 15-2-16,6-15 1 15,-6-10-2-15,6-1 0 32,5-6 0-32,5-2-1 0,6-1 0 15,1 2 0-15,8 7 0 16,3 6 1-16,-5 5 0 16,2 9 0-16,-2 6 1 15,-7 5 0-15,-1 3-1 16,-3 9-8-16,-7-3-30 15,-5-12 0-15,10 3-1 0,8-14 0 16</inkml:trace>
  <inkml:trace contextRef="#ctx0" brushRef="#br0" timeOffset="57427.0053">22984 8153 57 0,'37'3'32'16,"-11"-3"-5"0,9 0-16-16,0 5-4 0,-1-5-4 15,-7 6 0 1,-9-6-1-16,2 0-1 0,-20 0 0 16,9 0-1-16,-9 0 1 15,-11 0-1-15,0 0 1 16,11 0-1-16,-14 0-1 15,3 0 1-15,0 0 0 0,-5 5 1 16,-5 2-1-16,1-1 0 16,-2 6 0-16,-2 1 1 15,2 5 1-15,3 4 1 16,5 4 1-16,14 4 0 16,12-4 0-16,9 0 0 15,5-3 0 1,2-2 0-16,0-11-1 15,2-1-1-15,-12-9-1 16,-18 0-1-16,-9-19-3 16,-8 4-6-16,-5-2-16 15,3 3-13-15,-15-5 1 16,8 4-1-16</inkml:trace>
  <inkml:trace contextRef="#ctx0" brushRef="#br0" timeOffset="57747.8612">23324 8203 20 0,'0'0'33'0,"0"0"1"15,22-9 0-15,4 9-17 16,7 0-7-16,1 3-5 16,7 1-2-16,-1 1-6 15,1-5-8-15,-4 5-8 16,-9 0-8-16,-17-5-5 15,-1 3 0-15,-10-3 1 0</inkml:trace>
  <inkml:trace contextRef="#ctx0" brushRef="#br0" timeOffset="57879.3856">23519 8223 51 0,'-14'8'27'0,"14"6"-4"16,0 3-3-16,-3 2-7 31,10 3-3-31,-2 0-5 0,0 0-9 15,0-8-23-15,11 8-7 16,-16-22 0-16,21 18 0 16</inkml:trace>
  <inkml:trace contextRef="#ctx0" brushRef="#br0" timeOffset="58768.5282">17215 9118 28 0,'0'0'31'0,"0"22"1"16,-11-6-12-16,4 2-9 0,5 7-2 16,-1 1-1-16,3 1-4 15,10-3-1-15,9-5-5 16,9-4-8-16,8-3-13 31,-1-19-10-31,10 2 0 0,-7-15 1 16</inkml:trace>
  <inkml:trace contextRef="#ctx0" brushRef="#br0" timeOffset="58939.1278">17506 9103 40 0,'-7'-13'33'15,"-11"3"2"-15,4 10-12 16,1 14-6-16,-3 10-6 0,9 13-4 15,-2 5-1-15,5 10-2 16,-2 4-1-16,6-1-1 16,0 1-3-16,0-5-6 15,8-12-30-15,6-3 0 16,-2-14-1-16,11-8 0 16</inkml:trace>
  <inkml:trace contextRef="#ctx0" brushRef="#br0" timeOffset="60376.2798">19068 9118 41 0,'-17'-19'35'0,"17"19"0"15,-18-9-7-15,18 9-13 16,0 0-18-16,13 9-29 0,6 6-3 15,-5-4-1-15,9 7 0 0</inkml:trace>
  <inkml:trace contextRef="#ctx0" brushRef="#br0" timeOffset="64314.7648">23918 8309 18 0,'0'-19'26'15,"0"5"-3"-15,-10-4-2 0,-3 5-4 16,-10 3-4-16,-2 4-5 16,-2 6-2-16,4 7-3 15,1 6 0-15,7 5 1 0,5 1 0 16,10 1 0-1,11 2 1-15,6-8 1 0,11 0-1 32,-3-9 1-32,-2-5-2 15,-3 0-4-15,-5-11-4 0,-2-1-12 16,-13 2-19-16,-9-9-2 16,9 6 0-16,-13-5-1 15</inkml:trace>
  <inkml:trace contextRef="#ctx0" brushRef="#br0" timeOffset="64569.3602">24019 8236 25 0,'14'0'30'0,"-14"0"0"16,0 0-11-16,0 0-7 16,0 14-4-16,-5 3-2 15,3-2-2-15,2 9 1 0,6-7 0 16,1 4 0-16,5-5-1 15,4-6 1-15,4-10 0 0,9 0-1 16,-8-9-1 0,-8-3-3-16,0-2-4 15,-9-6-6-15,-4 4-15 0,0 3-12 32,-4-2 1-32,4 15-1 0</inkml:trace>
  <inkml:trace contextRef="#ctx0" brushRef="#br0" timeOffset="64731.7622">24302 8239 35 0,'42'9'37'16,"1"-3"0"-16,-43-6-7 15,56 28-8-15,-56-28-6 0,14 41-5 16,-14-41-4-16,3 50-1 16,-3-50-4-16,-56 38-11 15,16-27-30-15,7 0-1 16,-3-11-1-16,7 0-1 15</inkml:trace>
  <inkml:trace contextRef="#ctx0" brushRef="#br0" timeOffset="66021.6363">18108 9419 34 0,'0'0'32'0,"11"20"1"15,-11-2-14-15,-6 1-8 16,6 5-3-16,-5-5-1 15,5 0-3-15,-7-8-1 0,7-11-1 16,-4-9-1-16,10-9-1 16,1-5 1-16,6-4-1 15,5-5 0-15,6 3 0 16,4 5 1-16,2 6 0 16,-2 10 1-16,-3 12 0 31,-5 6 0-31,-4 9-1 0,-8 12-3 15,-8-3-10-15,0 1-22 16,4 4-2-16,-6-12 1 16,7 0-1-16</inkml:trace>
  <inkml:trace contextRef="#ctx0" brushRef="#br0" timeOffset="66321.6191">18455 9488 9 0,'20'2'32'16,"-20"-2"1"-1,23 16 1-15,-12-9-16 16,5-7-9-16,3 5-1 0,-1-5-2 16,0-5-1-16,-6-7-2 31,-2-1-2-31,-10-3 1 0,0-3-1 16,-13 0 0-16,-1 1-1 15,-6 8 0-15,-1 5 0 16,-3 5 0-16,-1 13-1 15,4 11 1-15,1 5 0 16,7 13 0-16,2 6 0 16,4 5 1-16,4 0-1 0,3 3-1 15,7-6-8-15,4-13-21 16,9 1-6-16,-3-16 2 16,12-7-2-16</inkml:trace>
  <inkml:trace contextRef="#ctx0" brushRef="#br0" timeOffset="66806.8396">18813 9380 21 0,'-7'7'31'16,"7"8"2"-16,-4-1-10 15,4 6-10-15,7 4-4 16,0-2-2-16,6-1-1 16,0-2-1-16,6-5 0 0,-2-8-3 15,1-6 1-15,-4-10-1 16,-1 0 0-16,-4-9-1 15,-3 2 0-15,-3-2-1 16,-3 5-1-16,-4 1 1 16,4 13-1-16,-10 3-1 15,5 9 1 1,5 5 0-16,0 5 1 16,6-1 0-16,7 1 1 15,4-2 1-15,7-3 0 16,0-10 1-16,6-5 1 15,-5-9-1-15,-1-5 1 16,-5-5 0-16,-2-2-2 16,-9-8-1-16,-8 1-4 0,0 1-7 15,-5 4-20-15,-4 3-8 0,3 4 0 16,-5 2 0-16</inkml:trace>
  <inkml:trace contextRef="#ctx0" brushRef="#br0" timeOffset="67638.9781">19230 9411 15 0,'8'-10'28'0,"19"10"2"0,-4 0-13 15,7 0-5-15,-1 0-3 16,0 0-3-16,-4 5-2 16,-7-5 0-16,-7 2-1 15,-11-2-1-15,0 0-1 16,-16 8 1-16,1-1-1 0,-4 1 0 16,1 4-1-16,2 3 1 0,3 4-2 15,6 4 0 1,7-1-1-16,9 3-1 15,3-6-1-15,11 3 0 0,6-8 0 16,6-1-1-16,4-7-1 16,7-6 2-16,-4-9 1 31,1-1 2-31,-1-4 3 0,-8-6 1 16,-6-1 1-16,-12-7 3 15,-6 5 0-15,-14-4 2 16,-4 6-1-16,-8-2 0 15,-4 5-2-15,-5 3-1 16,-2 10-2-16,-1 5-1 16,4 7-1-16,4 10-1 0,5 0 0 15,4 8 0-15,7 0 0 16,4 3 0-16,12-2 0 16,5-8 1-16,3-4 0 15,5-4 0-15,3-10 0 16,-1-5 0-16,-2-7 0 15,-2-4 0-15,-2-3-1 0,-7 0 0 16,-3 2 0-16,-5 3 0 16,-6 4-1-16,0 10 1 0,0 0-1 15,-9 7 0 1,5 5 1-16,4 1-1 0,0 6 1 16,0-4-1-16,10-2 2 31,0-4-1-31,5-2 0 0,1-7 0 15,2-7 1-15,1-6 0 16,0-2-1-16,1-4 0 16,1 2 1-16,-1-2-1 15,-1 5 0-15,0 4 1 16,1 7 0-16,-4 6 1 16,0 7 0-16,-3 5 1 0,-6 7 0 15,-7 1 0-15,-5 1 1 16,-6-2-3-16,-5-7-11 15,-6-2-27-15,4-7-1 16,-8-11-1-16,12-5 0 16</inkml:trace>
  <inkml:trace contextRef="#ctx0" brushRef="#br0" timeOffset="68076.3698">20938 9411 76 0,'-6'-14'33'15,"-5"-1"-10"-15,-2 2-7 16,-10 4-5-16,0 5-5 16,-6 4-2-16,2 4-2 31,-1 9 0-31,6 3-1 0,6 6-1 15,7 2 2-15,9 1-1 16,12 1 1-16,5-6-1 16,8-3 1-16,2-2-1 15,1-9-5-15,3-6-10 0,-6-3-17 16,-7-16-7 0,0 0 1-16,-13-12-1 0</inkml:trace>
  <inkml:trace contextRef="#ctx0" brushRef="#br0" timeOffset="68176.6448">20926 9174 65 0,'-6'-18'26'0,"6"18"-22"16,0 0-24-16,4 9-6 31,4 11-5-31,-8-6 14 0</inkml:trace>
  <inkml:trace contextRef="#ctx0" brushRef="#br0" timeOffset="68476.7301">21051 9468 48 0,'14'18'34'16,"10"-1"2"-16,-6-7-13 0,1-5-10 15,5-5-5-15,-5-3-4 16,0-4-1-16,-5-7-1 16,-4-4-2-16,-6-1-1 15,-4-7 0-15,-8 3 0 16,-6 2 0-16,-5 4-1 0,-3 7 1 31,-2 6 1-31,-1 9 0 0,4 9 0 16,1 12 1-1,4 8 0-15,4 6 1 0,2 7-1 16,5 0 1-16,1 2-1 16,4 1 1-16,0-7-4 15,7-7-4-15,5-9-26 16,6-3-4-16,-2-16-1 0,11-1 1 15</inkml:trace>
  <inkml:trace contextRef="#ctx0" brushRef="#br0" timeOffset="69177.1577">21556 9462 33 0,'0'-22'34'16,"-15"-2"-3"-16,4 5-9 16,-5 4-7-16,-5 6-5 15,-1 9-4 1,-2 0-2-16,3 12-1 16,3 0-2-16,5 6 0 15,6 1 0-15,7 0 0 0,8 0 0 16,9-5 1-16,3-6 0 15,8-2-1-15,-1-6 0 16,4-6 0-16,-4-7-1 16,-1-6 0-16,-5 0 0 0,-5 2 0 15,-5-2 0-15,-5 4-1 16,-6 3 1-16,0 12 0 16,0 0-1-16,0 0 2 15,-8 17-2-15,8-3 1 16,0 6 0-16,4 2 1 15,7-3 0 1,3-1 0-16,3-2 0 16,1-4 1-16,1-8-1 15,3-4 1-15,-1-4 0 16,1-1 0-16,-6-5 0 16,-1-3-1-16,-2-1 0 15,-1 0 0-15,-4-5 0 16,-1 5 0-16,-3-1-1 0,-4-2-1 15,6 5 1-15,-3 0-2 16,-3 12 1-16,5-12-1 16,-5 12 1-16,0 0-1 15,11 0 1-15,-11 0 0 0,9 12 1 16,-9-12 0-16,15 19-1 16,-5-10 2-1,4 4-1-15,3-1 1 16,0 1 0-16,-1 1 2 15,-4-5 0-15,-3 4 1 16,-9-13 0-16,-11 14 0 16,-5-7-5-16,-9-3-16 15,-2-4-21-15,6 0-1 16,-2-6-1-16,23 6-1 0</inkml:trace>
  <inkml:trace contextRef="#ctx0" brushRef="#br0" timeOffset="69940.577">22799 9360 34 0,'12'0'30'0,"-2"-6"-4"0,13 6-12 15,5 0-4-15,5 2-5 16,2-2-1-16,-3 4-1 16,-2-4-1-16,-4 5 0 15,-14-5-1-15,-12 0 0 16,0 0 0-16,-17 4-1 16,-4 2 0-16,0 4 0 0,-4 2 0 15,1 5-1-15,11 4 2 16,0 1-1-16,13 2 0 15,8 1 2-15,10-2-1 0,4-5 1 16,11-4 0 0,-1-9-1-16,-1-5 1 15,3-7-1 1,-3-6 1-16,-6-8-2 16,4-1 1-16,-6 4 0 0,-6 0 0 15,0 1 1-15,-17 17-1 16,11-11 1-16,-11 11 0 15,7 11 0-15,-9 1 0 16,-4 2 0-16,-4-4-1 16,3 4 1-16,7-14 0 0,5 9 0 15,-5-9-1-15,15-6 0 16,-7-3 1-16,6-4-1 16,7-1 0-16,2 0-1 15,-2 1 0-15,3 4 1 16,-9 7 0-16,-2 2-1 15,6 9 1 1,-5 1 0-16,-7 8 0 16,-1 2-2-16,-6 0-4 15,0 3-14-15,9-1-18 16,-14-7 0-16,3 2-1 16,2-17 1-16</inkml:trace>
  <inkml:trace contextRef="#ctx0" brushRef="#br0" timeOffset="70160.893">23602 9434 35 0,'10'-11'39'15,"13"11"0"-15,-5 8-1 16,4-1-17-16,7 8-8 16,-14 4-6-16,13 3 0 0,-11-1-2 15,-1 1 0-15,-16-8-2 16,0 1-1-16,-14-3-1 15,-11-12-8-15,10 0-31 16,-15-4-3-16,-8-9-1 16,-1 7-1-16</inkml:trace>
  <inkml:trace contextRef="#ctx0" brushRef="#br0" timeOffset="71064.4334">17155 10453 29 0,'24'8'31'0,"-4"-14"-2"0,11 6-13 16,9-3-5-16,0 0-3 15,4 3-3-15,-5-5 0 16,-5 5-2-16,-10-1-1 15,-12 1-1-15,-12 0 0 16,-14 10 0-16,-8-2 0 16,-6 3-1-16,-1-2 1 0,1 10-1 15,4-2 0-15,8 2 1 16,11 1 1-16,11 3 0 16,11-5 1-16,11 4-1 15,8-5 1-15,7 0 0 16,-2-3 0-16,5-4-1 15,-5-6 0 1,0-4-1-16,-4 0 1 16,-9-13-1-16,-6-2 0 15,-8-4 0-15,-10-5-1 16,-8-3 1-16,-11 1-1 16,-9 5 0-16,-5 4-1 0,-4 8 1 15,-4 9 0-15,5 5 0 16,5 12 0-16,9 11-1 15,8 5 2-15,6 4-1 0,8 5 0 16,5 0 0-16,6-1 0 16,1-3-1-16,3-5-7 15,-2-6-19-15,-5-9-10 16,7-7 0-16,-7-11 1 16</inkml:trace>
  <inkml:trace contextRef="#ctx0" brushRef="#br0" timeOffset="71242.5537">17792 10485 56 0,'11'-4'35'16,"-11"4"0"-16,0 0-17 15,10 24-6-15,-6-1-6 16,0 9-8-16,5 1-19 15,2 4-12-15,-11-10-3 16,8 2 1-16</inkml:trace>
  <inkml:trace contextRef="#ctx0" brushRef="#br0" timeOffset="71564.6253">17903 10519 39 0,'10'-6'36'0,"13"12"1"31,-5 7 1-31,7 6-23 0,3 15-7 16,-6 4-3-16,-2 7-1 15,-11 5-1-15,-5 1-1 16,-17-2-2-16,-13-6-2 16,-5-7-1-16,-7-11-1 15,2-8-1-15,4-17 0 16,11-10 1-16,9-15 0 0,20-11 2 15,11-10 3-15,14-6-1 16,6 1 2-16,3 1 0 16,2 6 0-16,-5 4-3 15,-6 9-8-15,-10 4-26 16,-5 17 0-16,-18-2-1 16,0 12 0-1</inkml:trace>
  <inkml:trace contextRef="#ctx0" brushRef="#br0" timeOffset="72265.4435">18329 10489 43 0,'-11'11'29'0,"6"8"-10"16,2-1-6-16,3 5-3 15,4 4-2-15,5-7-1 16,9-1-2-16,1-10 1 15,6-4-2 1,-3-11-1-16,1-3 1 16,-2-10-2-16,-4-4 0 15,-6-4-1-15,-5-2 0 0,-6 2 0 16,0 3-1 0,-3 5 0-16,-4 6 0 0,7 13-1 15,-12 0 1-15,10 8-1 16,2 11 1-16,4 0 0 0,4 6 0 15,4 2 1-15,6-8-1 16,5 0 1-16,2-5 1 16,2-6-1-16,-1-8 0 15,-3 0 0-15,0-10-2 16,-3-6-1-16,-5 0-1 16,-1-5 0-1,-4 1 0-15,2 1 0 16,-3 2 0-16,1 6 1 15,-10 11 2-15,17-10 1 16,-6 19 2-16,-1 1-1 16,1 9 1-16,-1 3-1 15,1 4 1-15,-1-1-1 16,0-1 0-16,-1-10 1 0,3-4-1 16,-2-10 1-16,4 0-1 15,0-11 0-15,1-6 0 16,-2-2-3-16,-1-4-4 15,3 4-11-15,-5 6-20 0,-6-6 0 16,-4 19-1-16,4-14 0 16</inkml:trace>
  <inkml:trace contextRef="#ctx0" brushRef="#br0" timeOffset="72565.7564">19294 10515 49 0,'-27'-17'31'0,"7"2"-8"16,-7 4-5-16,-2 1-6 15,3 10-4-15,-2 0-2 16,6 10-1-16,3 4-1 0,9 7 0 15,5 1 1-15,10 6 1 16,5-5 0-16,14 1 0 0,0-9 0 16,11-4-2-1,-4-11-1-15,-1-4-9 16,-5-11-32-16,-3 1-1 0,-17-9-1 31,-5 4 0-31</inkml:trace>
  <inkml:trace contextRef="#ctx0" brushRef="#br0" timeOffset="73063.5275">19437 10369 35 0,'14'10'34'0,"-7"7"3"16,2 17-9-16,-1 17-11 0,-5 10-6 15,4 8-3-15,-3 6-2 16,2 0-1-16,-3-7-5 16,0-11-8-16,5-14-19 15,3-7-11-15,-11-23 0 16,12-7 0-16</inkml:trace>
  <inkml:trace contextRef="#ctx0" brushRef="#br0" timeOffset="73214.1847">19471 10630 34 0,'14'0'32'0,"-2"-4"-1"0,13 9-5 16,0 0-22-16,11-5-14 16,7 12-21-16,-4-20 1 0,10 11-1 15,-9-15 7-15</inkml:trace>
  <inkml:trace contextRef="#ctx0" brushRef="#br0" timeOffset="73545.7331">19971 10476 30 0,'-18'-9'28'16,"-10"-4"-5"-16,3 8-10 15,2 5-4-15,4 0-3 16,8 6-1-16,11 3-2 15,6 3-1-15,8 2-1 16,4-2 0-16,4 0 1 0,1-4 0 16,-3-1-1-16,-5 0 1 15,-15-7-1-15,0 0 0 16,-7 10 1-16,-13-5 2 16,-8-5-1-16,3 9 1 15,-2 0 0-15,2 5 1 0,6-3 0 16,12 5-1-16,7-5 0 0,17 3-2 15,10-1-3 1,4-4-7-16,9-6-18 16,6 3-9-16,2-15-1 0,11 5 0 15</inkml:trace>
  <inkml:trace contextRef="#ctx0" brushRef="#br0" timeOffset="74114.847">20204 10464 28 0,'9'0'28'0,"1"-7"-4"16,15 3-13-16,6 4-3 15,6 0-4-15,1 0-1 16,-3 4 1-16,1-4-2 15,-10 4-1-15,-8-4 0 16,-18 0 0-16,0 0 0 0,-22 13 1 31,-2-6 0-31,-4 2 0 0,-1 1 1 16,3 4 0 0,6 1 1-16,4 4 1 15,13 2 0-15,8-3 1 0,9 5-2 16,6-7 1-16,8 1 0 15,3-3-1-15,5-4-2 16,4-8 0-16,1-2 0 0,-1-3-1 16,2-6 0-16,-3-5 0 15,-6-3-1-15,-5 1 0 16,-8-5 0-16,-10 1 0 16,-10-1 0-16,-10 2-1 15,-7 4 1-15,-7 6-1 16,-5 4 1-16,1 5-1 0,0 10 1 15,2 7 0-15,5 7 0 16,3 4 0-16,4 8 0 16,4 2 0-16,6 4 0 15,0 1 1-15,4-1-1 16,6 0-1-16,2-7-5 16,5-1-15-1,6-6-15-15,-6-16 0 16,10-3-1-16,-8-13 2 15</inkml:trace>
  <inkml:trace contextRef="#ctx0" brushRef="#br0" timeOffset="74301.5238">20816 10486 32 0,'11'-5'34'16,"-11"5"1"-16,13 2-2 15,-5 11-17-15,-5 8-7 16,4 4-3-16,-4 3-8 16,1 4-18-1,-4-4-15-15,6 4 0 16,-6-13-1-16</inkml:trace>
  <inkml:trace contextRef="#ctx0" brushRef="#br0" timeOffset="74517.694">21059 10453 35 0,'0'0'33'0,"0"9"0"16,10 5-4-16,2 5-18 15,-4 8-5-15,-1 5-3 16,1 1-2-1,-1-3-3-15,0 1-6 16,-2-7-16-16,-2-10-9 16,8-3 0-16,-11-11-2 15</inkml:trace>
  <inkml:trace contextRef="#ctx0" brushRef="#br0" timeOffset="74702.6019">21256 10536 18 0,'-24'-7'31'15,"8"14"0"-15,-11-1-7 16,6 6-10-16,4 3-6 16,3 3-3-16,11 2-2 15,6-1-3-15,7-2-2 0,8-2-8 16,2 3-12-16,-3-13-9 0,11 0 0 16,-8-10-1-16</inkml:trace>
  <inkml:trace contextRef="#ctx0" brushRef="#br0" timeOffset="75003.2454">21375 10561 39 0,'13'-15'34'0,"-3"15"-1"16,-10 0-8-16,8 11-9 16,-1 2-6-16,-7 2-4 15,4 2-2-15,-4-5 0 16,3 0-2-16,-3-12 0 15,10 9-1-15,-10-9 0 16,23-14 0-16,-7 3-1 0,7-2 0 16,-1-1-1-16,-1 0 1 15,0 9-1-15,-3 5 1 16,-2 1 0-16,-7 13 0 0,-2 4 1 16,-4 2-1-1,-3 6 0-15,-3-2-3 0,3 4-8 31,-7 0-21-31,-1-13-4 16,8 2-1-16,0-17 0 0</inkml:trace>
  <inkml:trace contextRef="#ctx0" brushRef="#br0" timeOffset="75169.5261">21574 10323 56 0,'-9'-24'37'0,"9"24"-2"16,-12-12-9-16,12 12-43 16,0 17-16-16,-6-7-2 15,6 13-2-15</inkml:trace>
  <inkml:trace contextRef="#ctx0" brushRef="#br0" timeOffset="75553.5708">21987 10505 26 0,'0'0'32'15,"-23"-15"1"-15,9 10-12 0,1 5-6 16,-1 0-6 0,11 9-2-16,3 4-3 0,13 8-1 15,7 2 0-15,4 4-1 31,-2-3 3-31,0 0-1 0,-7-7 1 16,-10 0-1 0,-5-17-1-16,-20 7-3 0,-2-12-21 15,1-4-14-15,-6-10-2 16,7 6-1-16</inkml:trace>
  <inkml:trace contextRef="#ctx0" brushRef="#br0" timeOffset="76276.6326">23213 10157 40 0,'17'-1'29'16,"-17"1"-9"-16,-25-9-7 16,-9 9-5-16,-8 5-3 15,-6 3-4-15,-8 1 0 16,7 0-1-16,10 5 0 16,11-4 0-16,11 0 0 15,17 3 0-15,14 1 1 0,12 3 0 16,12 2-1-16,3 3 2 0,-2 3-1 15,-11 0 2 1,-11 2 0-16,-14 0-1 0,-15-2 0 16,-11-2 1-16,-13 0-1 15,-6-6-1-15,-1-1 0 32,8-2 1-32,6-1-1 0,15-3 1 15,14-1 0-15,7 0 0 16,11 0 1-16,16 1-1 15,5-1-4-15,1 0-12 16,1-4-19-16,14 4-1 16,-12-9 0-16,8 6 0 15</inkml:trace>
  <inkml:trace contextRef="#ctx0" brushRef="#br0" timeOffset="76824.5837">23486 10357 10 0,'-7'-19'28'0,"7"19"-1"15,-26 7-9-15,15 0-6 16,-10 6-4-16,-1 1-3 16,8 3-1-16,7-2 0 15,7 4-1-15,12-5 0 16,1 0-1-16,0-4 0 15,10-2-1-15,-3-1 0 0,2-4-1 16,-8-3 0-16,-14 0-1 16,0 0 1-16,0 0-1 15,-15 0 1-15,-1 0-1 16,-5 0 1-16,-8 0 0 16,2 7 0-16,6 0 1 15,7 0 0-15,5 5 0 0,9-2 1 16,0 3 0-16,5 0 0 15,18 0 0-15,-1-2 1 16,4-1-1-16,1-5-1 16,0-5-1-16,-1 0 1 15,5-9-1-15,2-6 0 16,-8-1 0 0,3-6 0-16,-7-5 0 15,-5-2 1-15,4 0 0 16,-2 4 2-16,-8 4-1 15,-10 6-1-15,0 15 1 0,0 0-1 16,0 0 0-16,0 21 0 16,-2 2 0-16,-4 2 0 15,6 1-3-15,0 3-4 0,6-5-9 16,1-7-16-16,3 1-4 16,0-11 1-16,13 4 0 15</inkml:trace>
  <inkml:trace contextRef="#ctx0" brushRef="#br0" timeOffset="77209.3421">23858 10510 18 0,'0'0'31'0,"25"12"1"16,-3-2-9-16,3-6-10 0,6 5-1 15,0-9-4-15,-1 2-1 16,-7-6-3-16,5-3-1 16,-6-7-1-16,-8-3 0 15,-7-2 0-15,-14-3-1 0,-5-2 0 16,0 4-1 0,-5 1 1-16,-10 7 0 0,0 7-1 15,-9 5 0-15,4 9 1 0,7 6-1 16,5 10 0-16,4 4 1 15,5 7 1-15,4 2-2 16,7 0 2-16,17-2-1 16,0-3 0-16,3-4-3 15,2 0-6-15,-2-3-26 32,-5-21-2-32,5 5 0 0,-4-10-1 15</inkml:trace>
  <inkml:trace contextRef="#ctx0" brushRef="#br0" timeOffset="77594.5006">24460 10447 6 0,'0'0'30'0,"0"0"2"0,0 0 0 15,0 0-15-15,-48 7-6 32,17 6-3-32,10 0-1 0,-8-3-1 15,2 0-1-15,5-3-2 16,4-7-2-16,-3 0 0 16,21 0 1-16,-3-13-1 15,8 0-1-15,7 4 1 16,-12 9 0-16,0 0-1 15,44-28 0-15,-44 28 1 0,0 0-1 16,60 11 1-16,-60-11 0 16,0 0 0-16,18 59-1 15,-18-59 0-15,20 59-4 16,-20-59-13-16,10 48-19 16,-10-48 0-16,0 0 1 15,13 41-1-15</inkml:trace>
  <inkml:trace contextRef="#ctx0" brushRef="#br0" timeOffset="77741.6161">24350 10244 28 0,'3'-51'35'16,"-3"51"1"0,-6-73-1-16,6 73-18 15,-11-29-10-15,11 29-10 0,0 0-8 16,9 15-17-16,-15 2-8 15,-1-8-1-15,7-9 3 16</inkml:trace>
  <inkml:trace contextRef="#ctx0" brushRef="#br0" timeOffset="78279.3444">24767 10430 13 0,'0'0'29'0,"0"0"-2"16,-22-53-7-16,22 53-7 15,0 0-5-15,-59-17-2 16,59 17-1-16,0 0-2 16,0 0-1-16,0 0-1 15,11 65 1-15,-11-65-1 32,39 51 1-32,-39-51 1 0,73 48 1 15,-73-48 1-15,0 0 0 16,34 50 0-16,-34-50 0 15,0 0 0-15,-59 9-4 16,59-9-13-16,-75 0-23 16,75 0-1-16,-67-4 0 15,67 4-1-15</inkml:trace>
  <inkml:trace contextRef="#ctx0" brushRef="#br0" timeOffset="79180.5555">17361 11456 8 0,'0'0'28'16,"6"17"1"-16,-12 10-4 16,6 16-13-16,-4 10-5 15,4 4-3-15,-4 5 0 16,4-2 0-16,0-5 0 15,0-13-1-15,0-13 1 0,0-15-1 16,0-14 0-16,0 0 0 16,0-24 0-16,-6-7-1 15,-3-12 1-15,-3-9-1 16,-3-8-1-16,-2-2-1 16,2-2 1-16,2 7 0 15,2 3-1 1,7 7 0-16,7 14 0 15,13 9 0-15,9 11-1 16,13 9 1-16,10 4-3 16,8 0-3-16,6 4-10 15,4 0-18-15,5 5 0 16,-13-9 0-16,-1 15 9 0</inkml:trace>
  <inkml:trace contextRef="#ctx0" brushRef="#br0" timeOffset="79381.1441">17328 11644 29 0,'-8'18'31'16,"8"-18"1"-16,21 14-15 15,13-5-8-15,6 0-8 16,8 7-16-16,-2-11-13 15,13 12-3-15,-15-12 0 32</inkml:trace>
  <inkml:trace contextRef="#ctx0" brushRef="#br0" timeOffset="79663.4963">17754 11734 24 0,'-10'5'24'16,"-6"-2"-8"-16,4 6-4 0,0 8-4 16,5 2-1-16,7 6 0 15,4-6 1-15,12 5 1 16,3-7 0-16,8-4 0 16,-2-13 1-16,4 2-1 15,-9-13 0 1,0-2-2-16,-12-7-1 15,-8-1-1-15,-8 0-2 16,-3 0-6-16,-3 6-7 16,-3 1-20-16,2 5-8 0,6 4 0 15,9 5 0 1</inkml:trace>
  <inkml:trace contextRef="#ctx0" brushRef="#br0" timeOffset="80048.2208">17979 11737 21 0,'0'0'28'0,"0"0"1"0,-6 14-11 16,1-6-9-16,5 8-2 15,0 2-2-15,3 4 0 16,2-3 0-16,8 4 0 15,2-8-1-15,5-1-1 16,2-6 0-16,2-8 0 16,-2-5 0-16,3-4-1 0,-5-5-1 15,-2-6 1-15,-2-1 0 16,-6 0 0-16,-3 2 0 16,-4 5 1-16,-3 4-1 15,0 10 0-15,0 0 0 0,-7 13 0 16,7 2-1-1,0 8 0-15,0 1-2 0,0 0-6 16,12 2-3-16,-2-4-12 16,4-7-14-16,15 0-1 0,-2-11 1 15</inkml:trace>
  <inkml:trace contextRef="#ctx0" brushRef="#br0" timeOffset="80386.5509">18425 11739 24 0,'0'0'32'16,"8"9"-1"-16,-3 2-12 0,5 8-6 15,-4 0-4-15,1 1 0 16,-4-2-3-16,1 1-1 16,-4-7-1-16,0-12-1 15,0 0 0-15,0 0-1 16,11-12 0-16,-1-4-1 16,2-5 0-16,6-2-1 15,0 4 0-15,2 1-3 0,5 12-2 16,-8-3-8-16,2 6-17 15,3 12-5-15,-10-3 0 16,4 7-1-16</inkml:trace>
  <inkml:trace contextRef="#ctx0" brushRef="#br0" timeOffset="80550.0067">18792 11743 49 0,'12'0'34'0,"-12"0"-4"15,3 22-11 1,-3 0-9-16,0 1-6 16,0 1-5-16,0 4-10 15,0-3-21-15,-3-11-2 16,6-1 0-16,-3-13 1 16</inkml:trace>
  <inkml:trace contextRef="#ctx0" brushRef="#br0" timeOffset="80703.3107">18813 11572 39 0,'-5'-32'36'0,"5"14"0"15,-9 2-4-15,9 16-29 16,-10 0-28-16,10 0-9 16,0 23-2-16,5-9 0 0</inkml:trace>
  <inkml:trace contextRef="#ctx0" brushRef="#br0" timeOffset="81351.0207">19043 11801 25 0,'0'0'30'0,"10"9"-6"0,10-9-9 16,0 0-2-16,7-4-2 0,-6-1-4 15,4-3-1 1,-9-2-2-16,-4-2-1 0,-8 0-1 16,-8-1 1-16,-8 3-2 15,-4 1 1-15,-6 1-2 16,-2 8 1-16,-4 6-1 31,3 3 0-31,2 4 0 0,4 5 0 16,8 2 0-16,3 1 0 15,8-1 0-15,12 2 1 16,3-3 0-16,8-1 0 16,4-8 0-16,3-1 0 15,8-5 0-15,2-4 0 16,-2-10 0-16,-2 1 0 0,0-5-1 15,-3-1 1-15,-6-1-1 16,-4 3 1-16,-9 1 0 16,-2 5-1-16,-2 1 1 15,-10 6-1-15,13 6 1 16,-13-6 0-16,7 19-1 16,-4-7 1-16,0 0 0 0,-3 0 0 15,0-2 1-15,0-10 0 16,0 10 0-16,0-10-1 0,0 0 0 15,12-15 1 1,-5 1-1-16,5-4 0 0,0 3-1 16,6-4 0-16,0 2 0 31,2 2-1-31,0 2 1 0,0 6 0 16,-2 4-3-16,-5-2-9 15,-1 5-24-15,3 5-1 16,-15-5 0-16,13 16 0 15</inkml:trace>
  <inkml:trace contextRef="#ctx0" brushRef="#br0" timeOffset="83206.8431">20216 11597 19 0,'27'-28'28'15,"2"1"-5"-15,12 3-8 16,8 10-3-16,4 6-3 0,-3 12 0 15,-9 10-2-15,-9 10-1 16,-24 11-2-16,-13 7-1 16,-19 5 0-16,-10-1-2 15,-6-6-1-15,1-1-2 16,7-1-6-16,4-6-10 0,6-9-14 31,19 5 0-31,-3-9-1 0</inkml:trace>
  <inkml:trace contextRef="#ctx0" brushRef="#br0" timeOffset="83369.6182">20251 12109 51 0,'0'0'38'0,"12"5"0"16,-12-5-8-16,15-5-16 15,-1 1-13-15,-2 0-35 16,10 8-1-16,-22-4-3 15,25-8 0-15</inkml:trace>
  <inkml:trace contextRef="#ctx0" brushRef="#br0" timeOffset="93641.4439">823 9034 37 0,'0'0'37'16,"0"0"-4"-16,-9 60-8 15,9-60-5-15,-50 71-2 0,50-71-6 16,-77 67-4-16,26-44-4 16,3-10-3-16,-2-13-1 15,9-7 0-15,41 7-1 0,-58-43 0 16,58 43 0-16,-10-53 0 16,10 53 0-16,52-37 2 15,-8 33-1-15,-3 11 0 16,5 7 0-16,4 7-2 15,-50-21-9-15,77 69-27 16,-77-69 0-16,40 64-1 0,-40-64 1 16</inkml:trace>
  <inkml:trace contextRef="#ctx0" brushRef="#br0" timeOffset="94043.9874">758 8515 49 0,'0'0'40'16,"52"-28"1"-16,-5 49 1 16,15 13-24-16,13 25-7 15,-1 22-3-15,-21 20-1 32,-16 11-1-32,-31 12-2 0,-21 2-4 15,-26-5-9-15,-27-9-33 16,-13-4-1-16,-14-30-1 15,8-8 1-15</inkml:trace>
  <inkml:trace contextRef="#ctx0" brushRef="#br0" timeOffset="95895.8424">1761 8818 50 0,'-2'-11'35'0,"2"11"0"15,0 33-9-15,-3-1-11 16,6 19-6-16,-3 9-3 16,0 11-1-16,0 6-1 15,0 3 0 1,2-6-4-16,-2-8-6 15,9-11-13-15,-9-12-18 16,6-20 0-16,0-6-1 16,-6-17 0-16</inkml:trace>
  <inkml:trace contextRef="#ctx0" brushRef="#br0" timeOffset="96165.4026">1689 8828 64 0,'31'-13'36'16,"3"1"1"-16,11 12-13 15,9 12-14-15,-1-1-4 16,-8 15-2-16,-12 3-1 15,-13 9-1-15,-20 2 0 16,-17-3-1-16,-14-4-7 16,-14 1-24-16,-1-15-7 0,10-4-1 15,-3-11 0-15</inkml:trace>
  <inkml:trace contextRef="#ctx0" brushRef="#br0" timeOffset="96534.7231">1920 9439 40 0,'0'0'36'0,"0"0"1"15,14 16-3-15,3 4-18 16,5 1-8-16,3 8-3 15,3 3-3-15,-5 0-8 16,5-6-27-16,-2 2-3 16,-7-13-1-16,-2-5-1 0</inkml:trace>
  <inkml:trace contextRef="#ctx0" brushRef="#br0" timeOffset="96713.1127">2198 9404 54 0,'-22'7'37'16,"-2"8"2"-16,-11 12-5 0,-4-4-20 15,11 11-7-15,-4 3-5 16,7-1-10-16,3-2-23 16,4-1-7-16,5-15 0 15,7-1-1-15</inkml:trace>
  <inkml:trace contextRef="#ctx0" brushRef="#br0" timeOffset="97033.7147">2594 9150 63 0,'18'7'35'15,"1"-7"2"-15,7 0-18 16,14 0-10-16,0 0-8 15,4 0-10-15,1-4-22 16,-1 11-5-16,-15-12 0 16,1 7 0-16</inkml:trace>
  <inkml:trace contextRef="#ctx0" brushRef="#br0" timeOffset="97198.4984">2652 9252 19 0,'-5'9'35'16,"5"-9"2"-16,21 10-4 0,3-8-11 15,14-2-19 1,6 8-30-16,0-21-3 0,14 13-5 16,-5-16-1-16</inkml:trace>
  <inkml:trace contextRef="#ctx0" brushRef="#br0" timeOffset="97983.5567">4238 8724 8 0,'-37'-9'28'0,"-7"9"1"16,-24-8-7-16,-3-1-10 15,-9 3-3-15,2 0-3 16,6 5-4-16,7 1-1 16,18 0 0-16,10 3 1 0,23 4 0 15,16 5 1-15,20 3 0 16,15-1 0-16,18 6 0 16,8 2 1-16,4 2 0 15,0 5-2-15,-9 7 0 16,-15 5-1-16,-21 6 0 15,-28 5 0 1,-26 2 0-16,-26 3 0 16,-13 2 0-16,-13-1 0 0,0-7 0 15,7-8 0 1,11-3 0-16,14-7 1 16,25-4-1-16,22-7 1 0,21-6 0 15,21-4 0-15,19-4 0 16,13-3 0-16,20 0 0 0,10-5-1 15,9 0-1-15,-4 0 1 16,-6 2-1-16,-10-2 0 16,-14 5 0-16,-12-2 0 15,-22 1 1-15,-12-4 0 16,-12 5 1-16,-16-5-1 16,10 0 0-16,-10 0-4 0,0 0-18 15,-11-18-16-15,11 18 0 16,-15-14 0-16,3 9-1 15</inkml:trace>
  <inkml:trace contextRef="#ctx0" brushRef="#br0" timeOffset="98400.7287">3339 9732 42 0,'8'29'34'0,"-8"-3"0"16,9 12-14-16,-5 6-10 0,-1 0-3 15,1 4-5-15,2-3-12 0,-1-8-20 16,-5-18-3 0,6-4-1-16,-6-15-1 15</inkml:trace>
  <inkml:trace contextRef="#ctx0" brushRef="#br0" timeOffset="98601.7831">3481 9844 4 0,'0'0'29'15,"-19"5"1"-15,6 17-2 16,-11-8-15-16,5 6-4 16,0 2-3-16,5 1-1 31,4-3-1-31,10 0-1 0,13-1-1 16,5-4-4-16,7-4-12 15,0-11-16-15,18 8-1 16,-5-16-1-16,8 6 9 15</inkml:trace>
  <inkml:trace contextRef="#ctx0" brushRef="#br0" timeOffset="98771.0787">3605 9864 28 0,'0'0'30'0,"13"2"1"16,8 4-5-16,3-6-24 31,7-3-20-31,10 10-11 0,-10-14-1 16,9 7-1-16</inkml:trace>
  <inkml:trace contextRef="#ctx0" brushRef="#br0" timeOffset="98955.9977">3629 9943 47 0,'3'13'33'0,"-3"-13"1"15,20 5-19-15,4-5-14 0,4-2-28 16,14 8-2 0,-11-11-3-1,10 10-1-15</inkml:trace>
  <inkml:trace contextRef="#ctx0" brushRef="#br0" timeOffset="99136.902">3887 9953 21 0,'-16'0'29'0,"29"7"0"16,-1-11-7-16,17-1-34 15,13 10-15-15,-7-11-2 16,22 7-1-16</inkml:trace>
  <inkml:trace contextRef="#ctx0" brushRef="#br0" timeOffset="99438.7971">4315 9927 37 0,'-37'-8'33'16,"8"3"0"-16,-7-5-8 0,10-4-16 31,9 0-6-31,10 4-2 0,11 1-2 16,9 5 0-1,7 4 0-15,5 4 0 0,0 5 2 16,3 10 2-16,0 0 1 16,-3-1 1-16,0 2 0 15,2-6 0-15,1 3 0 16,0-11 0-16,0-6 0 0,-6-10-3 15,-1-3 1-15,-8-9-2 16,-10 0-1-16,-12-4-4 16,-13-3-7-16,-6-3-27 15,0 8 0-15,-12-8 1 16,6 8-1-16</inkml:trace>
  <inkml:trace contextRef="#ctx0" brushRef="#br0" timeOffset="99856.2171">3817 8233 49 0,'0'0'34'16,"2"16"0"-16,-2 17-13 16,0 3-12-16,12 7-6 15,-2 3-7-15,-7 3-19 16,-3-10-10-16,9-2-1 0,-12-21 0 15</inkml:trace>
  <inkml:trace contextRef="#ctx0" brushRef="#br0" timeOffset="100272.8109">3670 8436 23 0,'0'0'33'16,"26"-5"-1"-16,-9 5 1 0,18 0-21 15,5 0-8-15,6 5-4 16,4-1-2-16,4 5-1 16,-9-5-1-16,-7 6 0 15,-8-2 1-15,-14 2 2 16,-16-10 2-16,0 11 2 0,-37-16 6 16,18-2-3-1,-2-8-2-15,9-1 0 16,5-3-3-16,7 1 0 15,9 5-1-15,7 3 0 16,6 8-1-16,3 2 1 16,2 9 0-16,-2 3 0 0,3 6 0 15,3 2 0-15,-3-1 1 16,2 2-1-16,-4-7 1 16,-1 0 0-16,-4-10 0 15,-2-4 2-15,-7-4-1 16,-12-7 0-16,-4-3-1 0,-11-5-4 31,-3-1-27-31,0 9-4 0,-8-2-1 16,5 13-1-1</inkml:trace>
  <inkml:trace contextRef="#ctx0" brushRef="#br0" timeOffset="100774.2417">4808 8719 57 0,'-3'-12'35'15,"3"12"1"-15,3 26-16 16,-1 11-8-16,6 17-4 16,-3 11-3-16,5 14 0 15,-7 6-1-15,-3 5 0 16,4-3-2-16,-4-9-1 15,-4-13-3-15,1-17-5 16,3-12-22-16,0-12-9 0,0-24-1 16,10 4 0-16</inkml:trace>
  <inkml:trace contextRef="#ctx0" brushRef="#br0" timeOffset="101005.6448">5122 8855 69 0,'19'5'37'16,"3"7"0"-16,1 15-20 31,13 14-9-31,4 12-3 0,5 11 0 16,1 7-4-16,-1-2-8 15,3-5-25-15,2 1-6 16,-10-18 1-16,-1-5-1 16</inkml:trace>
  <inkml:trace contextRef="#ctx0" brushRef="#br0" timeOffset="101242.4488">5598 8890 46 0,'-12'-13'34'0,"12"13"0"16,-30 18-15-1,10-2-8-15,-1 13-3 16,-10 6-3-16,-5 12-1 0,-11 7 0 16,-1 7-2-16,-9 5-2 15,3-2-8-15,3 1-14 16,4-3-14-16,1-17 1 15,18-3-2-15</inkml:trace>
  <inkml:trace contextRef="#ctx0" brushRef="#br0" timeOffset="101661.3888">5654 9387 52 0,'0'0'35'0,"14"10"0"16,-14 8-13-16,5 1-12 0,-1 4-5 15,-4 2-1-15,6 3-2 0,-6-1-2 16,5-5-1-16,-2-7 0 15,-3-15-1-15,11 11-1 16,-2-18-1-16,7-5-1 16,-4-5 0-16,8 0 1 15,-4-6 0-15,0 5 0 16,-8 3 1-16,-8 6 1 0,0 9 2 16,-12-5 2-16,0 11 0 15,-7 2 1-15,5 6 0 16,-1 2 1-16,9 1-1 15,6-2 0-15,9-1-4 16,8-2-9-16,6 2-22 16,-1-14-1-1,9 0 0-15,-8-9-1 16</inkml:trace>
  <inkml:trace contextRef="#ctx0" brushRef="#br0" timeOffset="101943.0609">5993 8874 33 0,'0'-13'35'16,"0"13"1"-16,0 0-5 15,3 30-12-15,1 9-6 16,7 18-6-1,-4 9-1-15,3 15-2 16,-2 5 1-16,1 4-1 16,-2-8-3-16,-1-12-4 15,1-14-20-15,2-13-16 16,-3-23 0-16,7-12-1 16,-1-23 1-16</inkml:trace>
  <inkml:trace contextRef="#ctx0" brushRef="#br0" timeOffset="102294.7647">6087 8688 43 0,'0'-16'35'0,"18"16"0"16,-8-6-13-16,11 3-8 31,0 3-6-31,2 0-2 0,-6 8-1 16,-6 2-2-16,-11 4-1 16,-7 3 0-16,-8 0 0 15,-4 0-1-15,3 2 1 16,-2 1 0-16,12-4 1 15,12-4-1-15,18-3 0 16,9-3 0-16,12 0-2 0,8 0-5 16,-3 2-32-16,-1-8-2 15,0 6 1-15,-17-6-2 0</inkml:trace>
  <inkml:trace contextRef="#ctx0" brushRef="#br0" timeOffset="103925.7776">6772 9222 24 0,'-18'5'32'0,"18"8"2"16,0-13-4-16,20 12-17 16,12-6-7-16,11 0-9 15,4-2-14-15,-1-4-13 16,6 3-2-16,-8-7-1 16</inkml:trace>
  <inkml:trace contextRef="#ctx0" brushRef="#br0" timeOffset="104110.8221">6802 9392 46 0,'0'14'37'0,"0"-14"-2"16,26 10-10-16,5-3-9 0,3-4-7 16,3 2-14-16,-3-5-29 15,3 8-2-15,-9-8-1 16,-3 4 0-16</inkml:trace>
  <inkml:trace contextRef="#ctx0" brushRef="#br0" timeOffset="104949.4717">7910 8890 34 0,'-19'25'32'31,"-15"12"1"-31,-10 27-13 0,1 19-7 16,6 15-4-16,9 12-2 16,10 3-1-16,18 2-2 15,10-14-2-15,17-13-9 16,13-20-19-16,10-13-8 16,-5-26-1-16,11-15 0 15</inkml:trace>
  <inkml:trace contextRef="#ctx0" brushRef="#br0" timeOffset="105197.4567">8232 9230 36 0,'3'-37'35'0,"-6"0"1"0,3 4-14 15,7 14-6-15,-7 5-5 16,0 14-3-16,0 13-2 16,0 9-2-16,0 13-2 15,0 1-4-15,3 7-8 0,0 8-22 16,2-14-4-16,2 1-1 16,-7-11 1-16</inkml:trace>
  <inkml:trace contextRef="#ctx0" brushRef="#br0" timeOffset="105366.7384">7993 9481 47 0,'25'5'33'0,"9"0"1"16,13 0-11-16,6-1-27 0,14 6-26 15,-1-10-1 1,5 8-1-1,-8-8-1-15</inkml:trace>
  <inkml:trace contextRef="#ctx0" brushRef="#br0" timeOffset="105651.0444">8095 9726 39 0,'-9'0'34'0,"9"0"0"16,18-12-12-16,13 12-8 16,1 0-6-16,9 9-2 15,-7-1-1-15,-3 6-1 16,-14 5-1 0,-13 6 0-16,-16-3-1 15,-10 2-1-15,-6-5 1 16,3 3-1-16,1-8 0 15,11-4-1-15,13-10-2 16,0 0-7-16,34 0-24 0,1 0-4 16,-1-12 0-1,15 5 0-15</inkml:trace>
  <inkml:trace contextRef="#ctx0" brushRef="#br0" timeOffset="105930.2723">8612 8828 27 0,'27'0'36'0,"-2"26"1"15,12 28 0-15,-5 21-18 16,-1 20-8-16,-10 24-2 15,-12 10-3-15,-9 7-2 0,-21-5-2 16,-4-10-4-16,-12-17-4 16,-7-23-7-16,4-24-26 15,6-21 1-15,9-31 0 16,20-14-1-16</inkml:trace>
  <inkml:trace contextRef="#ctx0" brushRef="#br0" timeOffset="106353.4794">9061 8853 37 0,'0'0'35'16,"0"-15"-1"-16,16 10-11 0,-1 7-9 15,0 3-5-15,3 8-3 16,-5 3-1-16,-6 5-2 15,-10 4-1-15,-4 2 0 32,-8-3-1-32,-1 2 1 0,-3-8-1 15,5 1 0 1,5-9 0-16,9-10-1 0,18 14-3 16,2-14-11-16,3 0-22 15,14 3 0-15,-2-6-1 16,14 7 1-16</inkml:trace>
  <inkml:trace contextRef="#ctx0" brushRef="#br0" timeOffset="106732.2923">9737 9099 56 0,'0'12'35'0,"4"8"1"15,-4 14-11-15,0 2-14 0,0 9-6 16,0 4-3-16,0 2-5 16,2 2-14-16,4-5-18 15,-6-17-1-15,4-6-1 16,-4-13 1-16</inkml:trace>
  <inkml:trace contextRef="#ctx0" brushRef="#br0" timeOffset="106917.2004">9474 9332 58 0,'29'0'39'0,"7"-5"-1"16,13 5-4-16,11 0-25 0,2 0-20 16,11 0-23-1,-11-8-2-15,7 3-2 0,-4-11 0 16</inkml:trace>
  <inkml:trace contextRef="#ctx0" brushRef="#br0" timeOffset="107734.3335">11101 8746 5 0,'33'-6'30'15,"-5"6"1"-15,-28 0-1 0,-11-4-15 16,-23 9-4-16,-21-5-3 16,-10 7-3-16,-9-4-2 15,-5 2-1-15,1-1-1 16,10 1-1-16,12-2 0 0,12-1 0 16,20 6 1-1,24-8 0 1,0 21 0-16,22-4 1 15,13 7 0-15,13 3 1 16,8 5 0-16,3 4 0 0,-3 0-1 16,-5 3-1-1,-15 2 0-15,-20 0 0 0,-26 4-1 16,-20 1 0-16,-17-4 0 16,-12 0 0-16,-3 1 0 0,0-5 0 15,10-1 0-15,11-6 0 16,20-8 0-16,21-5 1 15,21-3-1-15,22-6 1 16,17-4 0-16,16-5 0 16,17-5 0-16,16 1-1 15,4-1 1-15,0-1-1 0,-6-2 1 16,-12 3-1-16,-18 1 0 16,-15 2-5-16,-11 2-12 15,-16 0-18-15,-24-8-1 16,-2 8 1-16,-18-4-1 15</inkml:trace>
  <inkml:trace contextRef="#ctx0" brushRef="#br0" timeOffset="108188.4759">10394 9839 25 0,'0'0'31'0,"0"15"-1"16,0 7-12-16,4 5-6 0,-4 3-4 16,0 6-4-1,0-2-4-15,2-1-7 0,-2-7-13 0,10-2-11 16,-10-24 0-16,13 9 0 16</inkml:trace>
  <inkml:trace contextRef="#ctx0" brushRef="#br0" timeOffset="108373.3032">10527 9890 10 0,'0'0'27'15,"-27"0"2"-15,12 10-9 16,-1 3-5-16,4 5-3 16,9 2-2-16,3-3-2 15,15 0-2-15,6-3-6 16,8-2-15-16,-1-12-15 15,15 9-2-15,-6-18-1 0</inkml:trace>
  <inkml:trace contextRef="#ctx0" brushRef="#br0" timeOffset="108573.3946">10763 9835 25 0,'10'4'27'0,"-1"-8"1"16,16 4-14-16,0 0-13 15,5 0-10-15,8 9-13 16,-13-12-4-16,10 9-1 16,-18-12 17-16</inkml:trace>
  <inkml:trace contextRef="#ctx0" brushRef="#br0" timeOffset="108736.6539">10764 9939 31 0,'0'0'33'16,"30"7"1"-16,-5-7-4 15,9-4-29-15,10 8-27 16,-7-14-4-16,8 10-2 15,-16-12-1-15</inkml:trace>
  <inkml:trace contextRef="#ctx0" brushRef="#br0" timeOffset="108937.1927">11070 9910 30 0,'0'0'32'0,"27"0"-1"16,-10 0-3-16,11 0-28 15,6 5-26-15,-3-10-2 16,12 5-3-16,-10-6 0 16</inkml:trace>
  <inkml:trace contextRef="#ctx0" brushRef="#br0" timeOffset="109222.3823">11490 9936 31 0,'-24'-3'33'0,"0"3"0"15,-10-6-6-15,6-8-15 16,7 2-5-16,2-3-4 16,10 2-2-16,9 1-2 0,6 3 0 15,5 4 1-15,5 5 0 16,5 5 2-16,1 5 2 15,-1 1 1-15,3 6 0 16,-3 1 0-16,4 1 0 16,0-6-1-16,-2-3 0 15,-4-9-1 1,-2-1-2-16,-17 0-3 16,4-22-6-16,-11 3-19 15,-12-6-10-15,-12-13-1 16,6 6 0-16</inkml:trace>
  <inkml:trace contextRef="#ctx0" brushRef="#br0" timeOffset="109681.3727">10671 8240 2 0,'0'13'31'0,"12"20"0"15,-12-4-3-15,3 7-12 16,4 3-4-16,-2 0-6 16,-2 0-13-16,-3-15-21 31,6 3-2-31,-6-27-1 0,-6 17 2 16</inkml:trace>
  <inkml:trace contextRef="#ctx0" brushRef="#br0" timeOffset="110113.6655">10606 8436 9 0,'27'8'27'15,"-5"-8"1"-15,18 9-3 0,1-9-16 16,8 0-5-16,1 0-2 16,-3 0-1-16,-4 0-1 15,-5 0 1-15,-8 0 2 16,-15 0 0-16,-15 0 2 31,0 0 0-31,-9 0 1 0,-10 0 0 16,0-5 1-16,1-4-2 15,4-4-2-15,6-2-2 16,8 1-1-16,10 0 0 16,4 4 0-16,6 3 0 15,5 7 0-15,1 4 0 16,0 9 1-16,-1 3 1 0,0 3 0 15,0-1 0-15,0 2 0 16,-2-8 0-16,2 1 0 0,-5-9 1 16,1-4 0-1,-9-13 0-15,-2 2 0 16,-10-7 0-16,-6-1-1 0,-6 3-4 31,-12 4-19-31,-5-1-16 0,7 13 0 16,-7 0 0-16,9 15-1 15</inkml:trace>
  <inkml:trace contextRef="#ctx0" brushRef="#br0" timeOffset="110646.6869">10633 10235 38 0,'0'0'35'16,"5"-4"0"-1,9 22-4-15,-2 6-17 16,-3 6-7-16,1 4-4 15,-1 6-8-15,0-2-12 16,-6-1-17-16,7-8-1 16,-10-14 0-16,3-4-1 0</inkml:trace>
  <inkml:trace contextRef="#ctx0" brushRef="#br0" timeOffset="110831.1362">10776 10372 23 0,'0'0'30'0,"-17"2"1"15,3 13-5-15,-1-1-15 16,-1 1-6-16,1 2 0 16,6 0-2-1,9-3-1-15,11-4-1 16,11-1-2-16,12-4-10 16,6 3-19-16,-2-16-1 15,11 8-1-15,-13-17 1 16</inkml:trace>
  <inkml:trace contextRef="#ctx0" brushRef="#br0" timeOffset="111000.4245">10996 10286 36 0,'12'-1'32'0,"10"3"0"15,-3-7-5-15,6 5-27 16,-1 3-19-16,-5-7-11 15,9 9-2-15,-13-9 1 0</inkml:trace>
  <inkml:trace contextRef="#ctx0" brushRef="#br0" timeOffset="111164.7051">10985 10393 28 0,'0'0'33'0,"25"5"0"15,1-9-1-15,8-1-22 16,3 1-13-16,1-6-22 16,3 10-7-16,-14-10-1 15,1 5 1-15</inkml:trace>
  <inkml:trace contextRef="#ctx0" brushRef="#br0" timeOffset="111316.8607">11180 10207 50 0,'-20'5'35'0,"15"17"2"16,-4 6-6-16,3 2-21 31,3 14-5-31,-2 1-5 0,-5 1-19 16,0-2-15-16,10-5-1 16,0-13-1-16,10-6-1 15</inkml:trace>
  <inkml:trace contextRef="#ctx0" brushRef="#br0" timeOffset="111633.3009">11368 10355 27 0,'-28'-4'30'0,"12"13"1"16,1 0-5-1,9 3-17-15,10 8-2 16,7-1 1-16,11 4 1 16,2-12 1-16,11 2 0 15,-4-13 0-15,5 0-1 16,-12-15 0-16,0-2-2 0,-15-7 0 16,-9 2-2-16,-9-5-2 15,-10 5-2-15,-3 4-2 16,-6 0-8-16,2 4-28 15,-3 10-5-15,1-1 0 0,8 5-1 16</inkml:trace>
  <inkml:trace contextRef="#ctx0" brushRef="#br0" timeOffset="112301.8351">12022 8629 50 0,'-3'-28'34'0,"6"16"1"16,-3 12-13-16,-3 23-8 0,3 33-5 15,3 26-4 1,0 16-2-16,0 15 0 15,4 16 0-15,-2 13-1 0,5-6-3 16,1-10-11-16,0-18-24 31,-4-37 0-31,9-15-1 16,-4-28-1-16</inkml:trace>
  <inkml:trace contextRef="#ctx0" brushRef="#br0" timeOffset="112818.2519">12724 8653 15 0,'0'-14'31'16,"0"-5"1"-16,18 10-2 15,4 1-14-15,0 6-4 16,6 7-6-16,-4 4 0 0,-2 8-2 16,-12 3-1-16,-10 6-1 15,-10 0 0-15,-8 1-1 16,-5-7 1-16,2-1 0 15,-1-4-1-15,13-6 0 16,9-9-1-16,25 7 0 31,9-7-3-31,1 0-11 0,7-4-21 16,8 9 0-16,-6-5-1 16,-1 9 1-16</inkml:trace>
  <inkml:trace contextRef="#ctx0" brushRef="#br0" timeOffset="113072.6988">12266 9067 33 0,'-19'-4'33'0,"28"4"0"16,19 4-11-1,27-8-9-15,27 4-3 16,16 0-4-16,26 0 0 16,7 0-2-16,12 0-2 15,6-3-4-15,-7-4-12 16,-9-3-20-16,-6 6-1 16,-27-11 0-16,-16 10 0 15</inkml:trace>
  <inkml:trace contextRef="#ctx0" brushRef="#br0" timeOffset="113404.2329">12358 9348 42 0,'10'-12'35'15,"-10"12"-1"-15,5-10-3 16,-5 10-35-16,10 2-25 0,-10-2-4 16,0 0-1-16,9 4-1 15</inkml:trace>
  <inkml:trace contextRef="#ctx0" brushRef="#br0" timeOffset="113604.8092">12431 9518 50 0,'7'42'36'0,"-3"4"2"0,-4 1-13 15,0 9-11-15,-9-5-5 16,0 1-3-16,-11-7-4 16,-8-10-6-16,-5-12-15 15,1-9-18-15,-5-21 1 0,10-7-2 16,5-18 0-16</inkml:trace>
  <inkml:trace contextRef="#ctx0" brushRef="#br0" timeOffset="113954.8466">12779 9500 29 0,'0'9'30'16,"7"14"0"-16,-14-11-5 15,2 4-19-15,5 0 0 0,-5-4-3 16,0-3 0-16,-4-9 0 16,9 0-1-16,-17-19 0 15,17 1-1-15,0-5 0 16,10-1 0-16,6 0 2 15,9 3-1-15,0 2 2 16,6 10-1 0,-4 9 1-16,1 5 0 15,-5 10 0-15,-8 6 0 16,-5 6-6-16,-10 2-9 16,-3-2-24-16,3 6 0 15,-4-15-1-15,4 1 0 0</inkml:trace>
  <inkml:trace contextRef="#ctx0" brushRef="#br0" timeOffset="114340.1975">13100 9314 43 0,'8'-10'38'0,"-8"10"-1"15,0 0 0-15,19 32-17 0,-15-7-14 16,4 15-3-16,-2 2 0 15,-2 1-3-15,-4 0-3 16,0-11-2-16,0 0-5 16,0-18-4-16,3-4-4 15,-3-10-6-15,13-19-2 16,1-1 1 0,2-6 6-16,2 2 7 15,-1-1 7-15,-6 4 8 16,-4-4 22-1,-7 25-5-15,-18 5 2 16,8 9-3-16,-5 0-5 16,0-1-1-16,11 9-3 0,4-6-3 15,6 3-2-15,7-5-1 0,10-3-4 16,2-3-9 0,13 1-15-16,5-14-11 0,16 1-1 15,1-11 0-15</inkml:trace>
  <inkml:trace contextRef="#ctx0" brushRef="#br0" timeOffset="114678.1911">13741 8528 32 0,'0'-39'33'0,"3"21"2"16,-3 18-4 0,6 33-15-16,0 27-4 15,-2 21-5-15,1 25-3 0,-2 19 1 16,4 15-1-16,-7 9 0 0,0-1-1 15,0-12-2-15,0-15-4 16,0-18-7-16,-7-21-20 16,7-31-8-16,4-13 0 15,-4-29 0-15</inkml:trace>
  <inkml:trace contextRef="#ctx0" brushRef="#br0" timeOffset="115194.941">13984 8421 30 0,'0'0'28'16,"15"-14"-5"-16,3 9-9 15,3 5-4-15,2 0 0 16,1 9-1-16,-11 1 1 16,-1 8-2-16,-12-1 0 15,-9 7-2-15,-7-4 0 0,0 6 0 16,-5-7 0-16,11 5-2 15,10-9 0-15,10 0-1 16,14-4 1-16,14-1-1 16,5-5 0-16,1 0-5 15,3-5-28-15,-13 5-8 16,-13-10 0 0,-5 10-1-16</inkml:trace>
  <inkml:trace contextRef="#ctx0" brushRef="#br0" timeOffset="117717.1885">729 11197 6 0,'0'0'35'0,"0"0"0"15,66 0 1-15,-66 0-16 16,78 0-6-16,-32 0-8 16,-46 0-11-16,74 0-21 0,-74 0-8 15,60 4 0-15,-60-4-1 16</inkml:trace>
  <inkml:trace contextRef="#ctx0" brushRef="#br0" timeOffset="117902.1098">802 11282 37 0,'0'0'37'0,"0"0"0"16,34 46-8-1,-34-46-15-15,80 7-16 0,-34 0-27 16,-3-7-4-16,-43 0-2 16,76 5-3-16</inkml:trace>
  <inkml:trace contextRef="#ctx0" brushRef="#br0" timeOffset="118602.5056">1801 11006 13 0,'0'-31'34'16,"6"4"2"-1,-6-3 1 1,0 1-15-16,9 8-7 0,-6 1-3 16,4 11-4-1,-7 9-2-15,0 0-2 0,0 24-1 16,0 7-2-16,-5 6-3 16,0 7-4-16,8 6-16 15,7 1-17-15,-7-9 1 16,7 0-1-16,0-13 0 0</inkml:trace>
  <inkml:trace contextRef="#ctx0" brushRef="#br0" timeOffset="118787.4157">1666 11262 41 0,'0'0'34'0,"9"5"0"16,17-5-6-16,18-10-19 15,12 10-7-15,15 0-14 16,5 6-20-16,-8-11-1 16,7 11 0-16,-23-9-2 15</inkml:trace>
  <inkml:trace contextRef="#ctx0" brushRef="#br0" timeOffset="119085.213">1819 11453 27 0,'0'0'34'0,"0"0"2"15,0 9-1-15,0 1-18 16,0 1-7-16,0 6-3 15,-6-2-1 1,1 6-2-16,-2-2 0 16,7 5-2-16,0-6-1 15,4-2-1-15,7-4-5 16,2-7-8-16,5-10-21 16,10 5-4-16,-6-14 0 0,3 0 0 15</inkml:trace>
  <inkml:trace contextRef="#ctx0" brushRef="#br0" timeOffset="119235.3747">1960 11482 34 0,'-7'12'35'16,"-6"3"0"-16,7 9-10 15,3 12-9-15,3 0-5 16,0 11-3-16,0-5-4 16,6 6-4-16,3-12-29 0,3 0-7 15,1-16-1-15,10-6 0 16</inkml:trace>
  <inkml:trace contextRef="#ctx0" brushRef="#br0" timeOffset="119520.5664">2616 11076 36 0,'12'5'35'0,"-9"10"1"0,3 7-5 16,3 7-19-16,-3 4-4 15,7 7 0-15,-4-3-2 16,1 0-4-16,-2-1-8 31,-3-5-25-31,-2-13-6 0,4-3 0 16,-7-15-1-16</inkml:trace>
  <inkml:trace contextRef="#ctx0" brushRef="#br0" timeOffset="119721.0997">2492 11231 47 0,'24'0'37'16,"6"-5"1"-16,10 5-3 16,6-3-24-16,3 0-3 15,4 3-3-15,-10 0-4 16,-2 0-4-16,-4 3-14 0,-6 3-21 31,-22-6 0-31,3 0 0 0,-12 0-1 16</inkml:trace>
  <inkml:trace contextRef="#ctx0" brushRef="#br0" timeOffset="120624.3821">4046 10835 17 0,'27'0'29'16,"-23"-10"1"-16,-4 10-11 15,-35-7-9-15,-9 7-3 16,-8 0-2-16,-13 0-3 16,-9 4 0-16,-2-1-1 15,6 1 0-15,8 2 0 16,19-2-1-16,12 3 1 0,18 0 0 16,23 7 0-16,23-1 0 15,17 8 0-15,12 6 0 16,13 0 1-16,5 7-1 15,1 3 0-15,-6-2 0 0,-17 3-1 16,-20-1 1 0,-24 2 1-16,-22 0-1 0,-26 0 0 15,-13 2 0-15,-16-2 0 0,-8 1 0 16,3 2 0-16,0-3 0 16,9-8 0-16,14-2 1 15,12-1-1-15,11-6 2 16,17-7-1-16,14 0 1 31,9-6-1-31,17-4 0 0,11-2 0 16,16-3-1-16,9-7 0 15,10 0 0-15,9-1-1 0,0-2 1 16,0 0-1 0,-9 3 1-16,-13 2-1 15,-13 5 0-15,-17 8-4 0,-19-4-11 16,-19-4-21-16,5 23 0 0,-17-18-1 15,6 10 1-15</inkml:trace>
  <inkml:trace contextRef="#ctx0" brushRef="#br0" timeOffset="121140.1464">3425 11869 12 0,'0'16'29'0,"0"-3"2"16,6 13-5-16,1 5-15 15,-2 2-6-15,2 4-1 16,-1 1-6-16,-2-4-8 0,-4-17-15 15,9 6-5-15,-9-23-1 16,0 0 12-16</inkml:trace>
  <inkml:trace contextRef="#ctx0" brushRef="#br0" timeOffset="121341.0173">3558 11955 21 0,'13'0'30'16,"-13"0"-2"-1,-13 0-9-15,1 9-6 0,-5 0-6 16,0 5-3-16,2 0 0 16,5 4 0-16,-2-1 0 15,18 1 0-15,6-4 0 16,7 1-1-16,9-4-4 0,3-4-9 16,0-7-23-16,12 0 0 15,-9-7-1-15,4-1 1 16</inkml:trace>
  <inkml:trace contextRef="#ctx0" brushRef="#br0" timeOffset="121510.305">3771 11951 7 0,'0'0'29'0,"10"-4"-1"16,0 3-2-16,9 1-16 15,5 0-9-15,1-4-14 0,3 12-12 16,-6-12-3-16,3 10 0 0</inkml:trace>
  <inkml:trace contextRef="#ctx0" brushRef="#br0" timeOffset="121673.0738">3771 12008 13 0,'-8'11'32'0,"-4"-5"0"15,24-1-6-15,3 0-15 16,8-5-17-16,10 4-19 16,-7-8-4-16,13 4-2 15,-8-6 9-15</inkml:trace>
  <inkml:trace contextRef="#ctx0" brushRef="#br0" timeOffset="121873.612">4082 12025 45 0,'0'0'28'16,"9"0"-11"-1,10-6-13-15,6 6-12 0,-3-9-18 16,19 9-1-16,-11-9 0 15,10 9 22-15</inkml:trace>
  <inkml:trace contextRef="#ctx0" brushRef="#br0" timeOffset="122143.1187">4370 12034 27 0,'-15'0'30'0,"-10"-9"-4"16,10 1-11-16,3-6-7 15,12 4-4-15,0-4-3 16,12 4-1-16,6 3-1 0,1 7 0 16,3 4 2-16,0 3 2 15,4 8 1-15,-5-2 1 16,0 4 0-16,-5-4 1 0,5 2-1 16,-8-4 0-1,1-5 0-15,-14-6-2 16,0 0-1-1,0-9-4-15,-15-6-8 16,-5-8-20-16,1 4-4 0,-13-14-1 16,5 11 0-16</inkml:trace>
  <inkml:trace contextRef="#ctx0" brushRef="#br0" timeOffset="122612.397">3592 10483 45 0,'0'0'26'0,"-9"13"-7"15,6 5-5-15,7 10-7 16,-4-1-2-16,6 8-1 16,-4-1 0-16,-2-3-5 15,4-4-9-15,2 0-18 16,-6-27-2-1,-15 9-1-15,-5-18 8 16</inkml:trace>
  <inkml:trace contextRef="#ctx0" brushRef="#br0" timeOffset="123029.1844">3496 10561 27 0,'33'7'30'0,"2"-5"-9"15,3 8-4-15,5 4-3 16,-3 0-4-16,-5 3-3 15,-7-2-1-15,-5 2-2 16,-10-6-1-16,0 2 0 0,-13-13-1 16,4 8 0-16,-4-8 0 15,-10-4 0-15,3-6-1 16,5-3 1-16,-1-1-2 0,3-4 0 16,3 3-1-16,3 1 0 15,7 1 0-15,1 7 0 16,2 6 0-16,0 0-1 15,5 11 2-15,-2 2-1 16,-4 2 2-16,5 0-2 31,-2-2 2-31,3 0 0 0,-2-7 1 16,3-2 1-16,-3-8 0 16,3-4 2-16,-6-7 0 15,-5 0 0-15,-11-4-1 16,-6 2 1-16,-7 1-3 15,-5 3 1-15,-7 8-4 16,-3 5-7-16,4 0-26 0,-1 14-4 16,3-1-1-16,12 7 1 15</inkml:trace>
  <inkml:trace contextRef="#ctx0" brushRef="#br0" timeOffset="123560.3277">3586 12284 20 0,'13'29'31'0,"-7"0"0"16,4 9-10-16,2-1-11 0,-3 1-3 16,-2-2-6-16,-1-6-6 15,-1-9-14-15,-5-21-11 16,4 13-1-16,-4-23 0 16</inkml:trace>
  <inkml:trace contextRef="#ctx0" brushRef="#br0" timeOffset="123761.3575">3742 12379 27 0,'0'0'27'15,"-13"10"-4"-15,-8 1-9 16,2 0-7-16,7 4-1 0,-2 0 0 16,14-1-1-1,4-2 0-15,14-2-1 0,5-4-2 0,11 0-2 16,3-6-9-16,6 5-17 15,-5-14-5-15,2 5-1 16,-13-9 5-16</inkml:trace>
  <inkml:trace contextRef="#ctx0" brushRef="#br0" timeOffset="123930.2967">3925 12351 18 0,'9'0'29'15,"3"-10"-2"-15,13 10-11 16,0-4-7-16,5 4-5 16,1 0-6-16,-4 0-7 15,0 6-9-15,-12-8-10 0,4 8 0 16,-19-6 11-16</inkml:trace>
  <inkml:trace contextRef="#ctx0" brushRef="#br0" timeOffset="124246.7225">3956 12426 15 0,'0'0'31'0,"15"3"-4"0,0-3-5 15,10 0-6-15,-3 0-5 16,5-3-9-16,-3-3-9 16,-1 2-6-16,-4-4-4 15,-6-2 0-15,-7-3 1 31,-6-1 0-31,0-6 3 0,-6 6 9 16,-1-4 8-16,1 4 7 16,-3 2 18-1,-3 9-14-15,6 12 0 16,-1 7-3-16,1 3-5 16,0 7-2-16,-4 2-1 15,1 4-2-15,3-4-6 0,0 0-11 16,-4-12-15-16,17 5-2 15,-7-21 1-15</inkml:trace>
  <inkml:trace contextRef="#ctx0" brushRef="#br0" timeOffset="124547.1421">4362 12433 13 0,'0'0'29'16,"0"0"0"-16,-6 10-5 15,6-10-14-15,5 19-4 16,-1-9-1-16,5 1 0 16,1-3 2-16,2 1-1 15,6-9 1-15,1 0 0 0,0-9 1 16,3 0-1-16,-9-9 0 16,2 2-2-16,-12-8-1 15,-3 2-1-15,-11 3-1 16,-3 2 0-16,-6 6-2 15,-4 3 1-15,-1 8-1 16,-2 4-2-16,8 6-3 0,-3 0-8 16,12-1-20-16,2 8-5 15,8-17-1-15,-3 15 0 16</inkml:trace>
  <inkml:trace contextRef="#ctx0" brushRef="#br0" timeOffset="125533.004">5617 10689 48 0,'20'0'30'15,"-20"0"-8"-15,0 14-5 0,0 1-5 16,-9 4-3-16,-1 5-3 16,-2 2-2-16,3 3-1 15,3-2-2-15,6-2 0 16,10-1-1-16,7-6-2 15,7-2-5-15,2-9-7 16,5-7-9 0,3 5-11-16,-11-15 0 15,-4 1 0-15</inkml:trace>
  <inkml:trace contextRef="#ctx0" brushRef="#br0" timeOffset="125702.2016">5767 10764 25 0,'-9'-15'33'15,"9"15"1"-15,-2 15-9 0,-2 4-7 16,4 8-6-16,0 7-3 16,0 9-1-16,-3-1-1 15,3 5-2-15,3-2-7 16,-3-5-23-16,4-9-12 16,9-1 0-16,-5-15-1 15</inkml:trace>
  <inkml:trace contextRef="#ctx0" brushRef="#br0" timeOffset="126534.9407">4984 11422 37 0,'0'0'23'0,"18"0"-2"0,19 0-3 16,22 0-2-16,24-5-3 16,27 5-3-16,25-4-1 15,23 4-2-15,14-6-2 0,5 3-1 16,-11 0 0-1,-17 3-3-15,-28 0-3 0,-28-4-6 32,-31 4-19-32,-26 6-9 15,-36-6-1-15,-12 7 1 0</inkml:trace>
  <inkml:trace contextRef="#ctx0" brushRef="#br0" timeOffset="130914.7265">5206 11839 26 0,'-5'33'30'16,"-2"-16"-3"-16,7 7-13 15,0-1-3-15,-3-2-4 0,3 1-2 16,0-8-2-16,6-6-2 31,-6-8 0-31,0 0 0 16,2-23-1-16,-4 1 1 0,2-1-2 15,-6-2 2-15,2-1-1 16,-2 2 1-16,3 0-1 16,0 7 1-16,3 4 0 15,6 3 0-15,-6 10 0 16,18-11-1-16,0 8 0 0,4 3 1 15,2-6-1-15,3 3 0 16,1-1 1-16,-5 2-1 16,-1-2 1-16,-5 0 0 15,-2 4 0-15,-15 0 1 16,14 0 0-16,-14 0 0 16,5 23 0-1,-2-6 1-15,0 3 0 16,2 6-1-16,-1 3 1 15,5 0-1-15,-2-1 0 16,1 0 0-16,2-2-3 0,-3-10-6 16,-1-7-25-1,4 0-3-15,-10-9-1 0,10-9 0 16</inkml:trace>
  <inkml:trace contextRef="#ctx0" brushRef="#br0" timeOffset="131246.1407">5590 11657 16 0,'8'-17'33'16,"12"16"-2"-16,-3-3-6 15,5 4-6 1,1 5-4-16,-7 2-5 16,-4 10-2-16,-12 0-3 15,-9 6-1-15,-5-5 0 16,-1 5-1-16,-2-4 0 0,-1-3-1 16,8-2-1-1,10-4-1-15,6 1-2 0,9-7-6 16,12-1-17-16,5 5-13 15,-4-12 1-15,6 8-1 0</inkml:trace>
  <inkml:trace contextRef="#ctx0" brushRef="#br0" timeOffset="131747.0437">5930 11668 43 0,'5'-11'36'16,"-5"11"0"-16,0 0-10 15,6 15-9-15,-6 7-8 16,9 13-3-16,-6 4-3 0,4 10 0 15,-3 1-1-15,-4-2 0 16,5-6-3 0,-5-6-2-16,4-7-5 0,-4-12-6 15,0-17-6-15,18 5-2 16,-5-13-3-16,5-9 1 0,1-3 3 16,2-1 6-16,1-2 9 15,-4 4 11-15,7-11 22 16,-25 30-8 15,-3-11 2-31,-6 11-2 0,-7 3-3 16,-6 3-5-16,4 6-4 15,-1-3 0-15,4 4-2 16,4 0-1-16,11-2-1 16,4 0-1-16,12 3 0 15,6-4-2-15,2-4-8 16,5-2-22-16,4-1-6 0,-5-3-1 15,6 0 0-15</inkml:trace>
  <inkml:trace contextRef="#ctx0" brushRef="#br0" timeOffset="132133.5994">6257 11687 13 0,'-6'-20'33'16,"6"20"0"-16,12-17-5 15,3 7-10-15,8 5-6 16,-2 0-5-16,1 10-1 15,-4-1-1-15,-2 10-1 16,-10 0-1-16,-6 5 0 16,-10-1 0-1,-1 1 0-15,-3 0 0 16,3-4-1-16,4-1 0 16,7-2 0-16,0-12-1 0,25 11 1 15,-3-11-1 1,9 4 0-16,-1 0-1 0,-1-4-13 15,-7 0-25-15,5 4 0 16,-12-4-1-16,2 13 0 16</inkml:trace>
  <inkml:trace contextRef="#ctx0" brushRef="#br0" timeOffset="133700.4343">7050 11322 15 0,'0'0'34'16,"17"2"-1"-16,10 2-1 0,4-4-17 16,7 0-6-16,2 4-6 15,3-4-9-15,-6 5-13 16,-5-5-13-16,-1 4-1 16,-20-8-1-16</inkml:trace>
  <inkml:trace contextRef="#ctx0" brushRef="#br0" timeOffset="133869.9197">7109 11402 18 0,'-16'3'36'16,"16"-3"0"-16,15 14-3 16,5-14-12-16,11 7-8 15,6-7-8-15,3 4-22 0,4-8-17 16,8 4-2-16,-11-4-1 15</inkml:trace>
  <inkml:trace contextRef="#ctx0" brushRef="#br0" timeOffset="134155.1009">7826 11379 31 0,'16'0'34'0,"12"1"-1"0,9-1-13 16,15 3-6-16,13 2-3 15,4-5-2-15,5 4-7 16,7-4-10-16,-4 0-21 0,-6-9-5 16,-3 5-1-16,-17-8-1 15</inkml:trace>
  <inkml:trace contextRef="#ctx0" brushRef="#br0" timeOffset="134439.6998">8095 11072 40 0,'0'-37'37'16,"-6"0"0"-16,6 4-14 15,0 11-6-15,0 7-6 16,0 15-3-16,7 22-3 0,-2 6-2 16,0 12-7-16,-3 3-17 15,1 14-17-15,10 4 1 32,-10 0-1-32,6 3 0 0</inkml:trace>
  <inkml:trace contextRef="#ctx0" brushRef="#br0" timeOffset="134871.6634">8090 11604 25 0,'0'0'34'15,"0"0"1"-15,-10 7 1 0,3 3-18 16,5 4-10-16,-5 4-4 16,2 5-1-16,1-1-1 15,4-1 1-15,0-1-1 16,12-4-1-16,4-6-2 0,3-4-1 16,6-6-3-16,0-6-4 15,3-2-5-15,-4-7-1 31,1 2 0-31,-9-6 2 0,-4 3 4 16,-6-2 4-16,-2 4 5 16,-4 14 6-16,-4-12 19 15,-11 24-12 1,9 7 0-16,-4 4-3 16,7 7-2-16,1 1-2 15,2 1-4-15,0 2-13 0,8 2-24 16,-4-17 0-16,11-1-2 15,-2-13 1-15</inkml:trace>
  <inkml:trace contextRef="#ctx0" brushRef="#br0" timeOffset="135188.0985">9008 11182 28 0,'0'0'34'15,"6"-9"1"-15,-6 9 1 16,5 16-19-16,-5 1-7 15,8 7-4-15,-2 4-1 16,0 6 0-16,1 0-1 0,1 0-2 16,-1-1-4-16,-1-9-7 15,4-5-17-15,2-7-11 16,-12-12-1-16,0 0 0 16</inkml:trace>
  <inkml:trace contextRef="#ctx0" brushRef="#br0" timeOffset="135372.6374">8913 11326 29 0,'-12'-8'36'0,"12"8"1"15,12-4-4-15,8 1-13 16,16 3-7-16,-1 0-5 0,10 3-3 16,-2-3-2-16,-2 0-5 15,-1 4-20-15,-6-4-16 16,-9-5 0-16,-7 5 0 0,-18 0 0 15</inkml:trace>
  <inkml:trace contextRef="#ctx0" brushRef="#br0" timeOffset="136204.7535">9895 10899 9 0,'0'0'32'16,"6"23"1"-16,-12-8-5 15,-6 0-12-15,5 5-5 16,-5 1-2-16,6 5-2 15,-1-4-2-15,7 4-2 16,13-7 0-16,3-4-1 0,3-2-2 31,6-8-1-31,6-1-5 16,-4-8-9-16,1-3-9 16,-3 0-11-16,-9-12 1 15,2 5-1-15</inkml:trace>
  <inkml:trace contextRef="#ctx0" brushRef="#br0" timeOffset="136405.7089">10072 10939 50 0,'0'0'35'0,"-6"16"-3"15,6-6-11-15,0 12-6 0,0-1-6 16,10 9-1-16,-10-1-3 16,2 1 0-16,-2-2-4 15,0-2-8-15,5-8-29 0,2 1-1 16,-7-10-1-16,4 3 0 15</inkml:trace>
  <inkml:trace contextRef="#ctx0" brushRef="#br0" timeOffset="136675.2671">9635 11380 38 0,'9'4'35'0,"22"0"2"16,12-4-8-1,13-6-15-15,19 6-4 0,8 0-1 16,10 0-4-16,1-6-1 15,-4 6-1-15,-10-3-3 16,-15 3-5 0,-8 0-8-16,-16 6-21 15,-21-6-4-15,-5 3 1 16,-15-3-2-16</inkml:trace>
  <inkml:trace contextRef="#ctx0" brushRef="#br0" timeOffset="137261.6675">9776 11789 47 0,'4'12'34'15,"-8"-1"-2"-15,-2 3-13 32,10 7-8-32,-4 0-2 0,0 7-2 15,0-6-1-15,4 3-3 16,-6-8 1-16,2-6-3 15,0-11 1-15,0 0 0 16,0 0-1-16,0-21 0 16,0-2-1-16,-4-3 1 15,0-3-2-15,1 3 1 0,-3 1-1 16,3 2 0-16,3 8 1 16,0 0-1-16,0 15 0 15,24-13 0-15,-4 13-1 16,4 0 1-16,3 0-1 0,4 0 1 15,1 4 0-15,-4-4 0 32,-4 0 0-32,-2 2 0 15,-7-2 2-15,-2 7-1 0,-13-7 1 16,12 15 0-16,-12-1 0 16,4 1 0-16,-4 3 0 15,3 5 0-15,3 0-2 16,-6-1-6-16,9 3-16 15,3-5-13-15,-5-11 0 0,7 3 0 16</inkml:trace>
  <inkml:trace contextRef="#ctx0" brushRef="#br0" timeOffset="137631.915">10156 11589 39 0,'12'-6'36'0,"0"-4"0"16,10 10-5-16,0 0-16 15,-1 0-7-15,1 6-4 0,-4 4-1 16,-2-1-1-16,-10 6 0 15,-6-2-1-15,-6 4 0 16,-6-3-1-16,-3 1 1 16,3-4-1-16,2 0 1 15,0-4-1-15,10-7 1 0,0 12-1 16,10-12 1-16,8 5 0 16,4-1 0-16,4 0 0 15,1-1-2-15,1 0-5 16,-1-3-32-16,-1 0 1 15,-7-3-1-15,2 3-1 32</inkml:trace>
  <inkml:trace contextRef="#ctx0" brushRef="#br0" timeOffset="138532.7521">11690 11044 30 0,'16'0'32'16,"-29"-6"1"-16,-8 3-12 15,-14 3-7-15,-9-5-5 32,-11 5-5-32,-7-5 0 0,-1 5-1 15,-2 0-1-15,7 0-1 16,11 0-1-16,14 0 1 16,11 0-1-16,22 0 1 15,3 14-1-15,19-3 1 16,15 6-1-16,10 2 2 15,4 0-1-15,3 8 0 0,-3 1 1 16,-7 4-1-16,-17-1 1 16,-14 6-1-16,-19 1 1 15,-19 5-1-15,-17 0 1 16,-11 7-1-16,-6 2 0 16,-3 0 0-16,3-4-1 0,7-4 0 31,8-2 0-31,13-4 0 15,16-9 1-15,10-4-1 0,14-9 1 16,18-2-1 0,13-5 1-16,14-5-1 0,19 1 1 15,16-5 0-15,11-6-1 16,10 2 0-16,4-1 1 16,-6 1-1-16,-9 4 0 0,-18 0 0 15,-19 0 0-15,-19 4 0 16,-16 1 0-16,-16-1-1 15,-11-4-2-15,0 0-4 16,0 0-20-16,0 0-10 16,-11 0 0-16,11 0 0 15</inkml:trace>
  <inkml:trace contextRef="#ctx0" brushRef="#br0" timeOffset="139196.2916">10971 12018 18 0,'0'-10'32'0,"9"21"1"16,-9-1-5-16,3 9-11 0,4 6-7 15,-4 2-3-15,3 6-2 16,-4 1-3-16,-2-4-3 0,4-2-4 15,-4-8-5 1,0-7-6-16,0-13-5 16,0 0-2-16,17-15 0 0,-4-3 3 31,4-6 5-31,0 1 8 0,0 0 8 16,-2 1 8-16,5-6 22 15,-20 28-13 1,0 0-2-16,0 0-1 15,-17 13-6-15,8 2-3 16,3-1-2-16,6 4 1 16,0-4-2-16,11 1 0 0,3-3-3 15,7-2-7-15,6-10-23 16,8 6-1-16,-7-15 0 16,13 7 0-16</inkml:trace>
  <inkml:trace contextRef="#ctx0" brushRef="#br0" timeOffset="139381.6814">11352 12089 14 0,'10'0'30'0,"10"0"0"16,-2 0-5-16,10-4-15 31,5 4-7-31,-1 0-8 0,-1 0-9 15,-9 0-11-15,3 5-3 16,-25-5-2-16</inkml:trace>
  <inkml:trace contextRef="#ctx0" brushRef="#br0" timeOffset="139566.5935">11364 12170 34 0,'-10'0'33'0,"10"0"-2"15,15 9-10-15,4-9-9 16,7 0-13-16,-1-9-27 16,12 9-3-16,-4-7-1 15,12 7-1 1</inkml:trace>
  <inkml:trace contextRef="#ctx0" brushRef="#br0" timeOffset="139751.5115">11690 12133 12 0,'-15'-7'28'16,"15"7"1"-16,0 0-10 16,17 0-8-16,3-4-8 15,5 0-10-15,3 4-8 16,-2-9-8-16,10 9-1 15,-13 0 1-15</inkml:trace>
  <inkml:trace contextRef="#ctx0" brushRef="#br0" timeOffset="139998.9361">11903 12141 25 0,'-11'5'26'16,"-5"-10"-3"-16,2-3-5 16,2 1-4-16,4-5-3 31,4-1-4-31,4-1-3 0,9 5-1 15,5 3 0-15,4 6 0 0,4 0 1 16,0 8 1 0,0 2 0-16,-1 5 0 15,-2-2 0-15,0 0 0 0,-4-3-1 16,1-3-1-16,-3-7 0 16,-2 0-1-16,-11 0-1 0,11-22-2 15,-11 7-4-15,-7-6-9 16,-6-6-23-16,-2 3 0 15,-7-8-1-15,1 4 1 16</inkml:trace>
  <inkml:trace contextRef="#ctx0" brushRef="#br0" timeOffset="140868.5594">11290 10751 38 0,'0'9'17'16,"0"1"-5"-16,-3 8-1 15,3 1-2-15,0 3-2 16,0 2-1-16,0-5-4 16,0-1-5-16,5-4-3 0,-5-14-3 15,0 0-2-15,0 0 0 16,0-17 1-16,-6 2 3 15,1-4 3-15,0 2 3 0,-4-12 9 32,13 19 1-32,-4 10-1 0,12-8 0 31,3 8-1-31,5 9-2 16,4 0 0-16,3 3-1 0,3 4 0 15,-1-3-1-15,-2-3 1 16,-6-1 1-16,0 0 1 15,-10-9 0-15,-11 0-1 16,8-9 1-16,-8-1-1 16,-5-4-1-16,5 0 0 0,-3-3-3 15,3 4-1-15,6 2 0 16,-6 11 0-16,18-10-1 16,-2 15 1-16,2 5-1 15,1 0 1-15,0 4 1 16,2 0-1-16,1 1 1 15,3-3 1 1,-4-2 1-16,3-6 0 16,-6-4 2-16,0-8-1 15,-6-3 1-15,-9 1-1 16,-9-8 0-16,-4 5 0 16,-8-1-2-16,-4 6 0 15,-3 5-2-15,-3 3-3 0,6 10-9 16,-1 5-24-16,6-2-2 0,11 6 0 15,4-4 0 1</inkml:trace>
  <inkml:trace contextRef="#ctx0" brushRef="#br0" timeOffset="141434.4582">11121 12439 23 0,'17'4'33'16,"-13"8"1"-16,4 5-7 0,-1 10-11 15,-4-1-6-15,3 6-2 16,-3-1-5-16,-3-4-6 16,7-3-9-16,-7-7-15 15,0-17-6-15,7 12-2 0,-7-22 1 16</inkml:trace>
  <inkml:trace contextRef="#ctx0" brushRef="#br0" timeOffset="141616.9107">11191 12551 16 0,'0'0'29'15,"0"0"1"-15,0 0-11 0,0 0-4 16,0 19-7-16,0-6-3 16,0-2-1-16,9 3-1 31,2-5-1-31,6-4-4 0,8-5-8 16,8 8-18-16,-3-21-3 15,11 6 0-15,-8-10 3 16</inkml:trace>
  <inkml:trace contextRef="#ctx0" brushRef="#br0" timeOffset="141801.8253">11428 12478 18 0,'14'-2'27'15,"10"7"-2"-15,2-9-12 16,5 4-6-16,1 0-5 15,-1 0-6 1,-1 0-8-16,-11 0-10 16,2 5-5-16,-21-5 1 0</inkml:trace>
  <inkml:trace contextRef="#ctx0" brushRef="#br0" timeOffset="141986.7338">11466 12564 18 0,'0'0'32'15,"10"0"2"-15,12 0-6 16,3 0-8-16,-3-9-10 16,6 6-6-16,-4 3-7 15,-2-5-9-15,-4 3-15 16,1 2-6-16,-19 0-1 16,16-10 0-1</inkml:trace>
  <inkml:trace contextRef="#ctx0" brushRef="#br0" timeOffset="142171.6501">11619 12440 25 0,'0'0'33'0,"-12"0"0"15,6 8-9-15,2 8-6 16,-4 1-7-16,2 11-4 0,-4-2 1 16,-2 3-4-16,0 0 0 0,1-1-3 15,4-6-4 1,-3-3-10-16,5-10-22 0,5-9 0 15,0 0-2-15,24 0 1 16</inkml:trace>
  <inkml:trace contextRef="#ctx0" brushRef="#br0" timeOffset="142456.8363">11783 12547 29 0,'0'0'32'0,"0"0"-1"31,0 0-5-31,0 0-15 0,0 15-5 16,7-4-2-16,1 1-1 15,1 1 1-15,5 0 1 16,-1-3 0-16,5-1 0 16,-1-9 1-16,3 0 0 15,-2-12 0-15,-1 2 0 0,-4-7-2 16,-1 2 1-16,-9-4-2 0,-3 0 0 15,-4 2-1 1,-7 2 0-16,-3 3-1 16,-2 3-1-16,1 5-1 0,-3 0-2 15,5 8-2-15,-6-4-6 16,10 10-14-16,3 0-16 16,6-10 2-1,-13 15-1-15,13-15 1 16</inkml:trace>
  <inkml:trace contextRef="#ctx0" brushRef="#br0" timeOffset="143392.7568">12600 11411 22 0,'-10'8'33'0,"10"-8"-2"16,0 0-10-16,27 11-5 15,15-11-2-15,23 5-3 16,18-5-3-16,20 4-1 16,18-4-3-16,3-3-2 15,-3 1-4-15,-10-3-3 16,-11 5-6-1,-23-4-9-15,-21-4-14 16,-19 8-2-16,-28-6 0 16,-9 6 12-16</inkml:trace>
  <inkml:trace contextRef="#ctx0" brushRef="#br0" timeOffset="143678.1893">13090 11229 30 0,'3'-35'33'0,"-3"-9"-1"16,0-1-11-16,9 4-5 15,-4 2-3-15,2 7-3 16,-7 4-2-16,10 15-3 15,-10 13-1-15,0 0-1 16,4 28-2-16,-4 3-2 31,4 10-8-31,-4 12-18 0,0 2-10 16,4 6 1-16,-4-1-1 16</inkml:trace>
  <inkml:trace contextRef="#ctx0" brushRef="#br0" timeOffset="144280.5259">12956 11776 25 0,'3'-11'32'16,"-3"11"1"-16,4 10-6 15,-4 0-12-15,8 7-5 0,-8 2-5 16,7 6-1-16,-7 1 1 15,0 3-3-15,0-3 1 16,-3-1-2-16,-3-1 1 16,0-7-3-16,2-2 1 15,-2-6-1-15,6-9-2 16,0 0-1 0,0 0-1-16,0 0 1 0,10-12-1 15,5-3 2-15,-2 3 0 16,2-6 0-16,3 4 2 15,-1 1 3-15,-3 2 1 16,-1 3 0-16,-13 8-1 16,10-10 2-16,-10 10-1 15,-9 4 0-15,-1 2-1 0,-3-2-1 16,1 2 0-16,-1 3-1 16,1 1 3-16,3-1-1 15,9 1 1-15,7 1 0 16,7-1 0-16,9 0 0 15,2-2-1-15,5-2-2 16,3-3-15-16,7-3-20 0,-5-5-2 16,3-2 0-16,-7-11 0 15</inkml:trace>
  <inkml:trace contextRef="#ctx0" brushRef="#br0" timeOffset="144847.6205">13319 11621 37 0,'0'0'33'0,"0"-10"0"16,0 10-13 0,22-10-5-16,-7 5-7 15,10 5-3-15,-3 0-1 16,0 2-1-16,-4 1 0 15,-6 7-2-15,-8 1 1 0,-8 6-1 16,-8 1 1 0,-7 3-1-16,-2-3 1 0,2 3-1 15,-3-2 0-15,7-4-1 16,9-5 1-16,6-10 1 16,9 12-1-16,10-10 0 0,3-2 1 15,8 0-1-15,4 0 0 16,1 0 1-16,-4 0-2 15,-4 0 1-15,-5 0-1 16,-6 0 0-16,-3 5 0 0,-13-5 1 16,0 0-1-16,0 0 0 15,0 0-2-15,-7 9-1 16,7-9-6-16,0 0-22 16,-9 4-7-16,9-4 0 15,0 0 0-15</inkml:trace>
  <inkml:trace contextRef="#ctx0" brushRef="#br0" timeOffset="157317.8154">17282 12471 8 0,'0'0'29'0,"0"0"2"15,0 23-10-15,-4 8-6 16,4 13-5-16,-6 8-4 31,2 7 0-31,-1 7-7 16,0-7-10-16,-5-11-19 0,10 3-2 16,-4-23 1-16,9-4 11 15</inkml:trace>
  <inkml:trace contextRef="#ctx0" brushRef="#br0" timeOffset="157534.4705">17451 12573 23 0,'16'-26'35'0,"2"17"-1"16,-18 9 1-16,0 0-18 15,11 28-7-15,-15 2-3 16,4 11-4-1,0 4 0-15,0 5-2 16,0 5-5-16,-4-9-7 16,4-7-18-16,-5-1-6 15,-10-19-2-15,2-5 1 0</inkml:trace>
  <inkml:trace contextRef="#ctx0" brushRef="#br0" timeOffset="157819.6539">17302 12784 36 0,'20'-4'30'16,"15"7"-2"-16,4-3-16 16,3 0-4-16,6 4-2 15,-4-4-2-15,-2 0 0 16,-7 0 0-16,-4 0 0 0,-11-4 0 16,-5 4 0-16,-15 0-1 15,16 0 1-15,-16 0 0 16,8 16 0-16,-8-4-2 15,0 4 0-15,5 4-1 16,-5 4 0-16,5-1 0 31,-5-4 0-31,3-3-5 0,-3-16-7 16,4 13-13-16,-4-13-11 16,0-16 0-16,0 0-1 15</inkml:trace>
  <inkml:trace contextRef="#ctx0" brushRef="#br0" timeOffset="158004.5653">17651 12653 33 0,'-5'-23'34'16,"10"14"0"-16,-8-2-9 15,7 2-16-15,-4 9-19 16,12-13-20-16,3 18-2 16,-15-5-2-16,25 3 6 15</inkml:trace>
  <inkml:trace contextRef="#ctx0" brushRef="#br0" timeOffset="158251.9793">17844 12833 44 0,'11'14'24'0,"-5"-2"-3"16,-6-12-3-16,14 15-3 15,-14-15-3-15,15-5-2 16,-6-5-2-16,4 1-1 16,-1-5-3-16,5 3-2 0,0 4-2 15,0 0 0-15,0 7 0 32,-2 2 0-32,-5 6 0 0,-3 6 0 15,-2 5-1-15,-5-2-7 16,0 0-21-16,4 5-6 15,-10-10 0-15,12 5-1 16</inkml:trace>
  <inkml:trace contextRef="#ctx0" brushRef="#br0" timeOffset="158753.1807">18220 12538 32 0,'8'-17'33'0,"-8"0"2"15,0 17-6-15,6 10-13 16,-6 11-6-16,7 10-4 0,-7 5-2 16,6 11-1-16,-4 1 0 15,3 3-1-15,0-2 0 31,0-3-2-31,-2-10-1 0,-3-10-2 16,6-2-2-16,-6-24-2 16,0 0-2-16,0 0-2 15,0-20 0-15,-8-6 0 16,2 0 2-16,-6-4 2 16,1 4 3-16,-3 2 3 15,1 5 2-15,5 4 3 0,3 4 0 16,5 11 1-16,13-6 0 15,5 6-1-15,3 5-1 16,7-5-1-16,6 2-1 16,2-2 1-16,0 0-1 15,-3 0 0-15,-1-4 1 16,-4 0 0 0,-8 1 1-16,-2 0 0 15,-6-2 0-15,-3 5 0 16,-9 0-2-16,0 0-6 0,10-5-14 15,-10 5-14 1,0 0 0-16,11 3-1 0</inkml:trace>
  <inkml:trace contextRef="#ctx0" brushRef="#br0" timeOffset="158953.0979">18662 12726 12 0,'0'0'24'16,"11"0"1"-16,-11 0-17 0,0 0-16 16,0 0-14-16,0 0-2 15,9 15 10-15</inkml:trace>
  <inkml:trace contextRef="#ctx0" brushRef="#br0" timeOffset="159175.773">18650 12889 63 0,'0'0'39'16,"0"0"-1"-16,0 0-10 0,-9-6-15 16,9 6-5-16,0 0-4 15,0 0-1-15,0 0-2 16,0 0 0-16,0 0-1 0,0 0 1 15,0 0-2-15,0 0 0 16,0 0-2-16,0 0-5 16,0 0-23-16,0 0-9 15,0 0 1-15,0 0-1 32</inkml:trace>
  <inkml:trace contextRef="#ctx0" brushRef="#br0" timeOffset="160154.8478">20277 12617 28 0,'15'-9'29'0,"-30"-3"-2"15,-8 6-12-15,-8 0-5 16,-11-2-4-16,-6 6-2 16,-10 2 0-16,-1-4-2 15,0 4 0-15,3 4-2 0,6 1 0 16,9 0 0-16,8 4 0 16,11 2 0-16,9 0-1 15,8 4 2-15,9 1-1 16,6 4 0-16,9 1 1 15,3 4 1-15,-1 4-1 16,-4 0 0 0,-5 2 0-16,-7 3 0 15,-9 2 0-15,-10-2-1 16,-11 2 0-16,-6-1 1 16,-5-2-1-16,1-1 0 15,4-5-1-15,3-1 1 0,7-5 0 16,8 0 0-16,10-5 0 15,10-2 0-15,11-1 1 16,12-2 0-16,8-3 0 16,12-1 1-16,12-2 0 15,9-2 0-15,5-3 1 0,4 3-1 16,-2-3 0-16,-4-3-1 16,-3 0 1-16,-10 0-1 15,-8 0-1-15,-6-3 1 0,-9 1 0 16,-5 0-1-16,-7 1 0 15,-5-1-3-15,0 5-8 16,-8 4-19-16,-13-4-4 16,0 0-1-16,0 0 0 15</inkml:trace>
  <inkml:trace contextRef="#ctx0" brushRef="#br0" timeOffset="161293.9528">19910 13369 26 0,'0'0'28'0,"0"0"-6"16,0 13-5-16,0-1-5 15,-3 4-3-15,3 4-2 16,0 7-1 0,0 6-1-16,-3 2-2 15,3 0 0-15,0 0 0 16,0-4-2-16,0-5 0 0,0-6-1 16,0-5 1-1,0-15 0-15,9 4-1 0,0-11 0 16,4-6-1-16,0-5 1 15,3 2 1-15,2-1-2 0,-2-1 1 16,0 5 0-16,-2 2 1 16,-4 4-1-16,-10 7 0 15,11-8 0-15,-11 8 0 16,0 0 1-16,0 0-1 16,0 0 1-16,0 0 0 15,-16 3-1-15,4 0 1 0,0 1-1 16,-2 3 0-16,1 1 1 15,-1 1 0-15,14-9 0 16,-10 14 1-16,13-4 1 16,6-4 0-16,7 3 0 15,4-2 1-15,2 0 0 32,1-2-1-32,1-1-1 0,-2 0 1 15,-3 1-1-15,-5-5 0 16,-4 4-1-16,-10-4 1 15,13 0-2-15,-13 0-3 16,0 0-11-16,0 0-24 0,-6-9 0 16,2-2-1-1,4 11 0-15</inkml:trace>
  <inkml:trace contextRef="#ctx0" brushRef="#br0" timeOffset="161856.6563">20930 12987 13 0,'0'0'31'0,"0"0"1"15,20 5-13-15,15-5-3 16,18-4-4-16,25 4-2 16,9 0-1-16,19-3-4 15,2 3-2-15,1-2-1 0,-13 2-2 16,-16-5-2-16,-19 5-5 16,-22 0-10-16,-20-12-15 15,-19 12-1-15,-6-15-1 16,-6 5 8-16</inkml:trace>
  <inkml:trace contextRef="#ctx0" brushRef="#br0" timeOffset="162210.5523">21346 12821 30 0,'9'-17'28'0,"-4"-8"-4"16,3-4-3-16,1-6-3 15,-1-4-2-15,5 2-3 0,-8-3-3 16,5 7-1-16,-7 2-2 15,3 5-2-15,-6 7-1 16,0 19-2-16,0 0 0 16,0 0-1-16,3 21-1 15,-3 9-2-15,5 9-6 32,-5 10-21-32,0 0-9 0,10 11-1 15,-5-6 1-15</inkml:trace>
  <inkml:trace contextRef="#ctx0" brushRef="#br0" timeOffset="162842.6633">21254 13210 35 0,'0'0'32'0,"7"0"2"0,-11 12-12 16,4-2-8-16,7 9-6 16,-7 4-2-16,4 7-2 0,-4 2 1 15,0 7-2-15,0-3-1 16,-4 1 0-16,-1-2-3 16,5-8-1-16,0 0-4 31,-4-13-2-31,10-1-2 0,-6-13-1 15,12 0-1-15,-2-10 2 16,8-3 0-16,-1-3 3 16,6-1 4-16,19-22 11 15,-19 25-1 1,-6-3 2-16,0 8 0 16,-10-1 0-16,-7 10 0 0,0 0-2 15,-12-3-2-15,-4 6-2 16,-2 5-1-16,-5 0-1 15,0 2 0-15,1-1 1 16,5 3 0-16,3-2 0 16,8 5 0-16,6-3 1 15,12 1 0-15,3-4 0 0,10 3-3 16,5-2-8-16,3-1-27 16,0-14-2-16,8 1 0 15,-10-9 0-15</inkml:trace>
  <inkml:trace contextRef="#ctx0" brushRef="#br0" timeOffset="163228.5926">21613 13168 39 0,'9'-4'35'15,"0"-4"1"-15,9 4-15 16,6 7-4-16,-4-3-6 16,4 11-3-16,-9-1-2 15,-2 3-2 1,-13 3-1-16,-5 1 0 15,-12 0-1-15,1-2 0 16,-4-1 0-16,1-2 0 16,4-6-1-16,5 3 0 0,10-9-1 15,0 0 1-15,25 0 0 16,-3 0-2-16,7 0-8 16,-1 5-26-16,2-5-4 0,6 0 0 15,-9-8 0-15</inkml:trace>
  <inkml:trace contextRef="#ctx0" brushRef="#br0" timeOffset="163628.1348">22213 12845 48 0,'0'0'35'0,"0"0"-9"0,11 0-6 15,9-2-4-15,8 2-5 16,2-5-2-16,12 5-3 16,-1-6-4-16,1 1-2 31,0 5-5-31,-11-6-6 0,-1 6-12 15,-9 0-8-15,-6-6-6 16,-6 9 0-16</inkml:trace>
  <inkml:trace contextRef="#ctx0" brushRef="#br0" timeOffset="163929.4553">22274 12957 29 0,'-15'0'26'0,"15"0"-2"15,5 14-2-15,9-14-3 0,8 7-2 16,7-7-3 0,7 5-3-16,1-5-4 0,6 0-2 15,-3 0-1-15,-3 0-1 16,-6-5-2-16,-9 5 0 15,-5-4 0-15,-3 4-1 32,-14 0-1-32,10 0-3 0,-10 0-10 15,0 10-22-15,0-10-2 16,0 0 0-16,-13 0 1 16</inkml:trace>
  <inkml:trace contextRef="#ctx0" brushRef="#br0" timeOffset="165762.3865">23123 12509 9 0,'9'20'32'0,"-15"-2"1"15,6 9-1-15,-3 1-17 0,-1 1-2 16,4 2-4-16,-3-8-2 16,8 1-2-16,-5-11-2 15,0-13 0-15,14 7-1 16,-14-7 0-16,0-20 0 15,0 1 0-15,-3-7-2 0,-6 1 1 16,-1-6-1-16,-5 3 1 16,1 3-2-16,8 5 2 15,6 3-2-15,-5 5 1 16,5 12-1-16,15-6 1 16,2 6 0-16,7 4-1 31,7-2 1-31,-6 1 0 0,4 1 0 15,1-4 0-15,-5 5 0 16,0-5 0-16,-3 0 0 16,-5 0 0-16,-17 0 0 15,17 0 0-15,-17 0 1 16,6 5-1-16,1 7 1 0,-7 5-1 16,0 4 1-16,0 0-1 15,5 5 1-15,1-3-2 16,6 2-6-16,-15-2-16 15,-5-13-14-15,19 1 1 0,-11-11-1 16</inkml:trace>
  <inkml:trace contextRef="#ctx0" brushRef="#br0" timeOffset="166084.1609">23492 12272 36 0,'12'-22'35'0,"13"11"1"16,0 7-4-16,-2 4-17 16,7 4-5-16,-11 9-5 15,-5 4-2-15,-14 2-1 16,0 3 0-16,-11-1-1 15,-6-1 0-15,-3-2-1 0,2 1 1 16,7-9-1-16,15 0 2 0,14-4-1 16,7 0 0-1,8-2-2-15,3-2-3 0,7 5-13 16,-2 3-20-16,-10-5 0 16,-11 5-1-16,-10-5 0 31</inkml:trace>
  <inkml:trace contextRef="#ctx0" brushRef="#br0" timeOffset="166500.3506">22869 13006 44 0,'26'3'36'0,"11"-3"0"0,12 3-13 15,13-6-10-15,21 3-2 16,10 0-3-16,7 0-3 16,-8 0-3-16,-1 3-2 15,-15-3-5-15,-16 0-10 16,-20 0-21-16,-12 3-1 15,-28-3-1-15,0 0 0 0</inkml:trace>
  <inkml:trace contextRef="#ctx0" brushRef="#br0" timeOffset="167000.7616">23468 13266 37 0,'-19'-9'33'0,"-15"-6"-2"31,-4 7-10-31,1 4-8 0,-1 4-5 16,-1 11-4-16,1 5-2 15,4 7 0-15,4 9-1 16,17 3 0-16,6 5 0 15,7 2 1-15,7-5 0 16,12-2 1-16,6-7 0 16,18-6 2-16,-2-12 0 0,-1-7 2 15,-6-13 0-15,-3-7-1 16,-21-10 1-16,-10 1-2 16,-16-4 0-16,-12 6-1 15,-12 4-2-15,-4 4-8 16,4 9-35-16,9 7 0 15,7 5-2-15,20 7 1 0</inkml:trace>
  <inkml:trace contextRef="#ctx0" brushRef="#br0" timeOffset="174325.6698">14138 11318 18 0,'0'0'30'0,"9"4"-8"31,16-4-1-31,21 2-4 0,14-2-2 15,25 0-4-15,15 0-2 16,13-3-3-16,13 0-2 16,3-6-4-16,-2 5-3 15,-17-3-5-15,-11 7-5 16,-28 0-8-16,-28-4-12 16,-13 11-2-16,-30-7 2 0</inkml:trace>
  <inkml:trace contextRef="#ctx0" brushRef="#br0" timeOffset="174626.5013">14259 11447 43 0,'0'0'27'0,"12"-4"-2"16,14 4-5-16,15 2-5 0,13-2-4 15,23 8-3 1,16-8-2-16,21 0 0 0,11 0-3 16,8 0-1-16,-1-5 0 15,-8 0-2-15,-17 1-2 16,-23 0-4-16,-21 4-15 15,-20 0-15-15,-33-5 0 0,-10 5 0 16</inkml:trace>
  <inkml:trace contextRef="#ctx0" brushRef="#br0" timeOffset="175089.696">14275 10672 14 0,'9'0'29'0,"-9"0"-4"15,12 9-4-15,-8 9-4 16,-1 10-4-16,-3 6-2 16,-3 8-3-16,3 6-1 0,-8 2-3 15,2-1-5-15,1-2-5 16,1-9-7-16,2-12-16 16,7 1-4-16,-5-27-1 15,22 15 2-15</inkml:trace>
  <inkml:trace contextRef="#ctx0" brushRef="#br0" timeOffset="175289.9156">14454 10827 28 0,'3'-20'34'0,"3"6"0"16,-6 0-9-16,0 14-11 15,0 0-5-15,0 0-3 16,10 11-3-16,-10 6-2 0,6 10-1 15,-1 2-2-15,-5 2-2 16,5 3-5-16,-5-2-7 16,-3-3-7-16,3-3-7 15,-10-11-1-15,-3-1 1 16</inkml:trace>
  <inkml:trace contextRef="#ctx0" brushRef="#br0" timeOffset="175590.731">14320 10937 37 0,'11'-9'22'15,"0"-2"-2"-15,10 8-5 16,9-2-5-16,3 5-4 16,4 0-1-16,0 5-1 0,4-2-1 31,-6 0 0-31,-1 1 0 16,-6-4 0-16,-3 4-1 15,-8-4 1-15,2 0-1 16,-7 0 1-16,-12 0-1 0,12 3 1 15,-12-3-1-15,0 0 1 16,7 15-1-16,-7-6 1 16,0 3-1-16,0 0 1 0,0 6-2 15,0-4-1-15,-4 0-6 16,4-4-13-16,7 4-16 16,-7-14 0-16,0 0 0 15,-8-14 4-15</inkml:trace>
  <inkml:trace contextRef="#ctx0" brushRef="#br0" timeOffset="175791.2726">14696 10840 27 0,'-8'-15'32'0,"8"15"0"16,-3-17-7-16,3 8-35 15,11 15-16-15,-11-6-5 0,9 3-1 16</inkml:trace>
  <inkml:trace contextRef="#ctx0" brushRef="#br0" timeOffset="176645.9601">14855 11001 13 0,'0'0'31'0,"-4"14"1"16,4-4-5-16,0 0-13 16,0-1-4-16,0 6 0 31,0-15-2-31,6 17-1 0,-6-17-2 16,20 4-1-16,-6-8-1 15,3-5 0-15,0-4-1 16,2 3-1-16,-1 1 0 15,1-4 0-15,-7 6-1 16,1 7 0-16,-13 0 0 16,15 7 0-16,-10 3 1 0,0 1-2 15,1 0-2-15,-6 2-2 0,7-4-2 16,-7-9-2 0,14 12 1-16,-14-12 0 0,16-12 0 15,-8-3 1-15,-1-3 3 16,3-10 3-16,-2-3 3 31,-1-7 2-31,1-8 2 0,1 5 0 16,-1-2 2-16,5 10-1 15,-7-1 0-15,1 12-1 16,-3 5 0-16,-4 17-1 16,0 0-2-16,10 27 0 15,-10 0-3-15,0 6 1 16,0 5 0-16,0 4 0 0,-3-1-1 15,3-4 1-15,0-3-1 16,0-8 0-16,0-6-1 16,0-11-1-16,0-9-2 15,0 0 0-15,0 0-1 16,0-9 0-16,0-1 1 0,-9-4-1 31,6 4 2-31,-2-4 0 16,1 3 1-16,4 0 1 15,0 11 1-15,5-15 0 16,7 11 0-16,3-2 1 0,2 2 1 16,5-1 1-16,0-2 0 15,1 3 0-15,-1-2 1 16,-2 6-1-16,-5-5 1 0,-1 5-2 16,-14 0 0-16,16 0 0 15,-16 0-1-15,0 0 0 16,0 0 0-16,0 0 0 15,0 0-1-15,0 0 1 16,0 0-1-16,0 0 0 16,6 8 1-16,-6-8-1 0,0 0 0 15,0 0 0-15,0 0 0 16,0 0 1-16,-9 0-1 16,9 0 1-16,0 0-1 15,0 0 1-15,0 0-1 16,0 0-1-16,0 0-1 15,-13 2-7 1,13-2-24-16,0 0-4 16,-11 0 0-16,11 0 0 15</inkml:trace>
  <inkml:trace contextRef="#ctx0" brushRef="#br0" timeOffset="177677.7991">634 13271 12 0,'0'0'32'15,"47"33"-1"-15,-47-33-9 16,82 8-5-16,-22-8-3 31,6 9-5-31,2-9-6 0,-1 5-3 16,-4 0-5-16,-7 0-6 15,-10 0-9-15,-17 5-5 16,-11-4-8-16,-7 6 0 16</inkml:trace>
  <inkml:trace contextRef="#ctx0" brushRef="#br0" timeOffset="178063.7475">699 13462 16 0,'0'0'32'0,"0"0"-5"0,52 14-3 16,-52-14-2-16,75 5-5 15,-28-5-3-15,-1 0-4 16,3 0-2-16,-7 3-3 15,-42-3-2-15,74 0-2 16,-74 0-1-16,42-4 0 16,-42 4-4-16,0 0-9 0,0 0-22 15,0 0-2-15,0 0 0 16,0 0 1-16</inkml:trace>
  <inkml:trace contextRef="#ctx0" brushRef="#br0" timeOffset="178717.2249">1733 13537 40 0,'0'0'34'0,"27"10"-3"16,14-13-14-16,18 3-3 0,9-4-3 16,16 4-1-16,1-3-3 15,1-3-5-15,0 0-4 16,-9-1-6-16,-11 4-9 16,-11 3-14-16,-21-7-5 15,-6 11-1-15,-18-8 3 0</inkml:trace>
  <inkml:trace contextRef="#ctx0" brushRef="#br0" timeOffset="178980.8234">2058 13230 40 0,'0'-43'38'0,"-3"-4"0"16,3 8-12-16,5 10-9 15,-5 0-6-15,0 12-2 16,0 17-4-16,0 0-2 0,-8 27-3 16,8 7-7-16,5 15-22 15,-5 11-9-15,-5 5-1 0,5 13 0 16</inkml:trace>
  <inkml:trace contextRef="#ctx0" brushRef="#br0" timeOffset="179418.7427">2039 13815 23 0,'0'0'32'15,"0"15"-1"-15,-5-4-6 16,2 4-17-16,3 4-3 16,-7 0 1-16,7 1-1 15,5-2 0-15,2 0-2 16,9-6 0-16,3-1-2 0,-1-9-2 15,7-7-3-15,6-4-3 16,-6-9-1-16,4 1-1 0,-9-6 1 16,-3 0 1-1,-9-1 3-15,1 2 4 16,-9 6 4-16,-4 3 2 0,-7 10 3 31,-1 3 0-31,2 11-1 16,2 6 1-16,5 7-4 0,3 5 0 15,-3 5-2-15,3 0 0 16,10 2-5-16,2 1-5 16,-7 1-24-16,4-18-4 15,6 2 0-15,-15-22-1 16</inkml:trace>
  <inkml:trace contextRef="#ctx0" brushRef="#br0" timeOffset="179766.9116">2855 13334 11 0,'-3'-10'27'0,"3"10"-2"15,0 0-9-15,8 12-4 16,0 2-5-16,-3 8-2 16,2 7-1-16,-1 5-2 15,3 5 2-15,0 2-1 16,-2-2-1-16,5-3-5 0,-3-6-9 15,-5-14-17-15,9 3-1 16,-13-19 0-16,0 0 17 16</inkml:trace>
  <inkml:trace contextRef="#ctx0" brushRef="#br0" timeOffset="179998.7004">2732 13522 52 0,'11'0'32'0,"8"0"-11"16,12 0-7-16,5 0-4 0,5-3-3 15,3 3-6-15,-2-4-13 16,-7-4-20-16,6 8 0 16,-17-6-1-16,8 6 6 0</inkml:trace>
  <inkml:trace contextRef="#ctx0" brushRef="#br0" timeOffset="180621.9903">3683 13115 3 0,'21'0'30'0,"-21"0"3"16,9 8-5-16,-11 5-11 15,-8 6-6-15,3 10-2 16,-4-1-2-16,4 4-1 16,1 0-2-16,6-4-1 15,6-6-1-15,7-1-1 16,9-9-1-16,-1-8 0 0,4-4-3 16,-3-12 0-16,0-3-1 15,-1-7 0-15,-3 0 0 16,-9-6 1-16,-2-2 2 15,-3 4 1-15,-4 2 2 16,-4 9 1-16,-2 5 1 16,6 10 0-1,-13 5 1-15,8 14-1 16,5 6 0-16,0 9-2 0,2 2 1 16,8 1-2-16,-1 1-2 15,1-4-10-15,-1-8-25 16,9-1 0-16,-10-11 0 15,3 0-1-15</inkml:trace>
  <inkml:trace contextRef="#ctx0" brushRef="#br0" timeOffset="180900.8007">3471 13637 19 0,'44'-4'32'0,"25"11"-1"0,1-7-11 16,12-3-5-16,7 3-5 0,-5-4-9 15,0-3-8-15,-13-5-18 16,1 9-7-16,-30-8-1 16,0 11 3-16</inkml:trace>
  <inkml:trace contextRef="#ctx0" brushRef="#br0" timeOffset="181455.8677">3562 13973 3 0,'0'0'31'0,"-6"31"2"16,-1-5-8-16,7-2-9 0,0 4-1 16,0 0-5-16,7 1-2 15,-7-6-2-15,9-2-2 0,-3-7-1 16,-6-14 0-16,0 0-1 16,0 0-1-16,6-19 0 15,-6-3-1-15,0 0 0 31,-6-4 0-31,3-1-2 0,3 5 0 16,0 1 1-16,0 4 0 16,13 2 1-16,-4 6-1 15,6 4 1-15,7 2-1 16,3 3 0-16,0-5 0 16,3 5 0-16,-1 0 1 15,-6 0-2-15,3 0 1 0,-7 3 0 16,-4 2 1-16,-13-5 0 15,11 13 1-15,-16-2 1 16,5 5-1-16,-6 2 1 16,6 4 0-16,-3 2 0 15,0 0-1-15,3 1-4 0,0-5-11 32,0-7-21-32,12 1 0 0,-12-14 0 15,27 3 1-15</inkml:trace>
  <inkml:trace contextRef="#ctx0" brushRef="#br0" timeOffset="181787.9393">3922 13817 31 0,'14'-12'34'15,"12"12"-1"-15,-2 0-9 16,1 0-13-16,0 12-5 0,-2-4-1 16,-5 6-1-16,-12 1-1 15,-6 2-1-15,-16-1 0 16,4 1 0-16,-4-1 0 16,1 0-1-16,2-6 1 15,3 2 0-15,10-12 0 0,11 10-1 31,7-10 0-31,4 0 0 16,3 0 0-16,2 0-3 0,4 0-14 16,4 4-20-16,-14-12-1 15,4 8 1-15,-9-14-2 16</inkml:trace>
  <inkml:trace contextRef="#ctx0" brushRef="#br0" timeOffset="182973.1042">4712 13215 22 0,'3'17'30'0,"-3"-4"1"0,-3 8-15 16,3 6-5 0,0 2-4-16,-6 0-1 0,2-2-1 15,4-4-1-15,-2-8-2 31,2-15 0-31,0 0-2 0,0 0 0 16,-6-22 0-16,6 0-1 16,0-4 0-16,-3-5-1 15,3 2 0-15,5 1 1 16,-2 4-1-16,4 0 2 16,5 7-1-16,5 7 0 15,4 3 1-15,3 2 0 0,4 5 0 16,0 0 0-16,3 4 0 15,-5-1-1-15,-1 2 2 16,-7 0 0-16,-5 3 0 16,-3 3 2-16,-10 4-1 15,2 7 1-15,-2 0 1 16,0 7 0 0,0-2-3-16,0-1-6 15,3-2-21-15,5 1-7 16,-8-16-1-16,9 1 0 15</inkml:trace>
  <inkml:trace contextRef="#ctx0" brushRef="#br0" timeOffset="183273.6979">5087 12993 22 0,'24'-13'33'0,"-3"-3"1"16,10 8-10 0,0 8-9-16,-3 0-6 15,-2 12-2-15,-15 3-2 16,-7 8-2-16,-13 0 0 16,-9 2 0-16,-6-3-1 15,1 1 0-15,4-6 0 16,12-3 0-16,14-4-1 15,14-4-1-15,10-6-4 0,6 0-6 16,5 1-18-16,3 7-8 16,-13-4 0-16,-2 12-1 15</inkml:trace>
  <inkml:trace contextRef="#ctx0" brushRef="#br0" timeOffset="183605.7572">4576 13633 11 0,'18'-6'35'0,"23"6"0"15,8-6 0-15,13 1-18 0,13 5-5 16,8 0-5-16,0 0-7 16,3 4-8-16,-8-4-18 15,-17-6-9-15,-8 6-1 16,-22 0 0-16</inkml:trace>
  <inkml:trace contextRef="#ctx0" brushRef="#br0" timeOffset="184075.0209">5057 13890 8 0,'0'0'32'0,"-15"-14"1"16,-2 10-8-16,-9 4-7 15,-9 0-6-15,-3 8-2 0,-2 6-4 16,2 6-2 0,-2 7-1-16,12 5-2 15,7 6 0-15,11-2 0 0,16 3 1 32,12-2 0-32,10-6 0 15,11-5 0-15,5-9 1 0,2-8 2 16,-6-9-1-16,-3-9 1 15,-15-5 0-15,-9-5-1 16,-19-4 0-16,-13 2 0 16,-14-1-2-16,-2 5-1 15,-6 5-2-15,1 0-8 0,5 7-25 16,7 0-6-16,3 2-1 16,25 3 1-16</inkml:trace>
  <inkml:trace contextRef="#ctx0" brushRef="#br0" timeOffset="184659.7728">5854 13516 12 0,'0'0'34'0,"12"3"1"16,6-3-1-16,10-3-16 15,9 6-5-15,3-3-6 0,10 3-3 16,-2 0-3-16,-3 0-5 15,-4 3-6-15,-10-1-9 32,-12-5-16-32,-4 7 0 0,-15-7-1 15,0 0 18-15</inkml:trace>
  <inkml:trace contextRef="#ctx0" brushRef="#br0" timeOffset="184945.0201">5896 13697 33 0,'17'0'34'0,"18"0"-5"16,5 0-5-16,3 0-6 15,9 0-5-15,-6-3-3 16,-2 3-2-16,-6 0-5 0,-7 0-4 16,-8 0-15-16,-6 0-20 15,-17 0-1-15,0-10-1 32,-12 1 1-32</inkml:trace>
  <inkml:trace contextRef="#ctx0" brushRef="#br0" timeOffset="185261.4121">5267 12975 15 0,'-30'34'29'0,"-21"10"-6"15,-7 16-10-15,-14 23-26 0,-15-2-8 16,8 20-4-16,-24-8 5 16</inkml:trace>
  <inkml:trace contextRef="#ctx0" brushRef="#br0" timeOffset="185577.8493">4247 13769 8 0,'31'-12'34'16,"-31"12"2"-16,-3 9 0 0,-32 21-15 15,-24 20-7-15,-21 23-10 0,-25 19-32 16,-28 33-5-16,-36 11-1 16,-25 29-2-16</inkml:trace>
  <inkml:trace contextRef="#ctx0" brushRef="#br0" timeOffset="186693.813">7008 13384 18 0,'3'-33'34'0,"6"3"1"0,-6-6-9 15,3-4-6-15,4 10-3 16,-10 0-5-16,6 10-4 15,-9 10-1-15,3 10-3 32,-7 28-1-32,4 5-1 0,-1 12-2 15,-3 3-3-15,7 10-9 16,-4 0-17-16,4-12-9 16,6-2 0-16,-2-18-1 15</inkml:trace>
  <inkml:trace contextRef="#ctx0" brushRef="#br0" timeOffset="186932.6145">6759 13607 48 0,'28'7'35'16,"3"-10"1"-16,10 3-18 15,17 0-8-15,2 3-7 16,5-3-19-16,-6 0-18 0,3 3-1 16,-16-6 0-16</inkml:trace>
  <inkml:trace contextRef="#ctx0" brushRef="#br0" timeOffset="187311.5586">6958 13871 40 0,'0'0'33'15,"-4"20"1"-15,-1-6-17 16,2 0-7-16,3 5-3 15,0-2-1-15,5 3-1 0,2-6-1 16,5-2-2 0,3-7 0-16,1-5 0 0,0-2-1 15,6-8 0-15,-4-4-2 16,-2-4 1-16,-1-1-1 0,-2 2 1 16,-4 2-2-16,-1 4 2 15,-8 11 0-15,0 0 1 16,0 0 1-16,0 17-1 15,-8 7 2-15,8 3-2 0,0 7 1 16,0 4-1-16,0-2 0 16,5 3-5-16,2-3-3 15,-4-4-18-15,5-13-11 16,3-5-1-16,-11-14 0 16</inkml:trace>
  <inkml:trace contextRef="#ctx0" brushRef="#br0" timeOffset="187665.4955">7789 13433 16 0,'0'-14'35'0,"0"14"1"15,0 0-3-15,0 0-12 16,12 20-6-16,-12 0-7 15,10 7-3-15,-5 3-2 16,3 4-2-16,-4 3-4 16,0-8-8-16,2-2-14 0,0-3-12 15,-8-16 0-15,2-8 0 16</inkml:trace>
  <inkml:trace contextRef="#ctx0" brushRef="#br0" timeOffset="187897.277">7659 13550 38 0,'0'0'35'0,"34"0"1"16,-6 0-9-16,8-4-15 0,8 4-8 15,3 0-22-15,6 0-16 16,-13-9 0-16,6 4-1 16</inkml:trace>
  <inkml:trace contextRef="#ctx0" brushRef="#br0" timeOffset="188397.1977">8504 13205 25 0,'5'10'29'0,"-5"-10"2"0,-6 19-12 15,6-2-8-15,0 3-4 16,0 4 0-16,3-2 0 16,6-1-1-16,1-4-1 15,5-2-2-15,4-7-1 16,-1-6 0-16,1-6-1 15,-1-3 0-15,1-7 0 0,-3-5 0 16,-4-3-1-16,-5 1 1 16,-4-1-1-16,-3 2 1 15,0 3 0-15,-7 5 0 16,7 12 0-16,-19-6 1 16,7 15 0-16,6 7 0 31,0 6-1-31,6 2 0 0,0 6-2 15,0-1-8-15,9-3-23 16,4 6-4-16,-5-13-1 16,5 3 0-16</inkml:trace>
  <inkml:trace contextRef="#ctx0" brushRef="#br0" timeOffset="188612.8963">8288 13631 40 0,'13'3'35'15,"7"-8"-1"1,12-2-14-16,18 5-8 16,5-4-4-16,9 3-2 15,7-1-8-15,-6-2-11 16,-6-3-21-16,-4 9-1 15,-16-9 0-15,-3 9 0 16</inkml:trace>
  <inkml:trace contextRef="#ctx0" brushRef="#br0" timeOffset="189051.9428">8643 13878 40 0,'0'0'35'0,"-28"-12"-2"15,6 8-9-15,-6 4-8 16,-7 7-7-16,2 7-4 16,-2 3-2-16,6 5-2 15,5 6 0-15,9 2-1 16,8 1 1-16,13-4-1 16,9-1 1-16,10-7-1 0,6-4 1 15,5-8 1-15,-2-7 0 16,-3-5 2-16,-6-9-1 15,-9 0 0-15,-11-6 1 0,-11 1-1 16,-16 1 0 0,-9 3-2-16,-2 2-7 0,-4 6-27 31,-2-5-7-31,8 5 1 16,9-4-1-16</inkml:trace>
  <inkml:trace contextRef="#ctx0" brushRef="#br0" timeOffset="189499.0533">9266 13479 27 0,'21'5'35'15,"-1"-5"0"-15,15 0-6 16,3 0-12-16,0 0-7 16,7 0-4-16,-4 0-6 0,-3-3-5 15,-4 3-8-15,-9 3-9 16,-7-6-10-16,1 9-4 15,-19-6 1-15</inkml:trace>
  <inkml:trace contextRef="#ctx0" brushRef="#br0" timeOffset="189753.4913">9342 13641 59 0,'32'5'36'0,"1"-5"0"0,5 0-18 16,5 4-6-16,-3-4-4 16,-2 0-5-16,-6 0-6 15,-8 0-15-15,-8-10-18 16,-1 10-1-16,-9-11 0 31,4 11 0-31</inkml:trace>
  <inkml:trace contextRef="#ctx0" brushRef="#br0" timeOffset="190285.2053">10400 13336 31 0,'-8'-18'31'15,"8"2"-8"-15,6-6-4 16,-6-7-4-16,6 3-2 16,-3-6-1-16,6 1-2 0,-6 2-3 15,3 10-1-15,-3 0-1 16,4 10-2-16,-7 9 0 16,0 0-1-16,3 22-1 15,3 0 0-15,-6 12-1 16,2 3 0-16,-2 6 0 0,0-1-3 31,7 3-10-31,-3-4-24 0,-4-14-1 16,12-3 0-1,-6-14 0-15</inkml:trace>
  <inkml:trace contextRef="#ctx0" brushRef="#br0" timeOffset="191156.0853">10224 13633 12 0,'10'0'35'16,"23"4"1"-16,4-4-1 0,14-4-13 16,16 4-8-16,3 0-5 15,12 0-3-15,2 0-4 16,0-7-3-16,-1 5-5 15,-11-8-6-15,-4 7-8 16,-9-3-12-16,-17-2-5 16,-10 8 1-16,-16-5 10 0</inkml:trace>
  <inkml:trace contextRef="#ctx0" brushRef="#br0" timeOffset="191541.5359">10311 13987 18 0,'0'-23'32'0,"12"2"2"15,-3 0-10-15,1-1-6 16,2 6-4-16,-3 4-2 0,4 15-1 31,-10 7-2-31,6 14-2 0,-5 5-2 16,4 10-2-1,-4 5 1-15,-1-1-1 16,-3 3-3-16,6-6-2 0,0-2-6 16,-6-11-18-1,0-13-14-15,12-4 1 0,-12-10-1 16</inkml:trace>
  <inkml:trace contextRef="#ctx0" brushRef="#br0" timeOffset="191988.9695">10606 13964 19 0,'8'-12'34'16,"-1"-4"1"-16,12 2-11 31,5 6-7-31,1 5-4 0,5 9-2 16,-1 0-3-16,-4 12-3 15,-12-1-1-15,-7 9-2 0,-13 3 0 16,-9 1-1-16,-5-4 0 16,-6-1 0-16,-1-2-1 15,3-3 1-15,9-6-2 16,9-3 1-16,7-11 0 0,22 6 0 15,7-6 1-15,7-4 0 16,5-1 1-16,5 0-1 16,-5 1 1-16,-1 0 0 15,-8 1 0-15,-5 3 0 16,-10 0 0-16,-3 3-1 16,-14-3 0-1,6 10-3-15,-6-10-33 16,0 12-4-16,0-12-1 15,-11 12 0-15</inkml:trace>
  <inkml:trace contextRef="#ctx0" brushRef="#br0" timeOffset="209989.2015">228 15115 58 0,'31'55'37'0,"-31"-55"-7"16,12 85-10-16,-12-29-5 31,3 13-3-31,-3 4-5 0,0 1-1 16,4-10-3-16,-4-1-1 15,0-11-5-15,0-52-5 16,0 70-19-16,0-70-13 15,0 0 0-15,0 0 0 16</inkml:trace>
  <inkml:trace contextRef="#ctx0" brushRef="#br0" timeOffset="210359.1164">283 15192 22 0,'78'-47'35'0,"-24"34"0"15,-2-2-3-15,0 3-17 16,-5 12-5-16,-47 0-3 16,71 10-2-16,-71-10-3 15,0 0 0-15,-18 53-1 16,18-53 0-16,-73 41 1 0,73-41-2 15,-58 24 1-15,58-24 0 16,0 0-1-16,0 0 1 16,0 0-2-16,65 8 1 15,-65-8 1-15,68 16-1 16,-68-16 0-16,0 0 0 16,25 54-1-16,-25-54-4 0,-55 34-13 15,11-16-19-15,-2-12 0 16,46-6 0-16,-68-4 1 15</inkml:trace>
  <inkml:trace contextRef="#ctx0" brushRef="#br0" timeOffset="210728.7435">729 14680 54 0,'0'0'40'16,"60"38"0"-16,-10 15-10 16,5 15-15-16,-2 23-4 15,-6 13-3-15,-23 15-3 16,-14 4-2-16,-26 3 0 15,-19-16-2 1,-10-14 0-16,-14-9-1 16,0-16-1-16,8-14-1 15,6-15 0-15,45-42-1 16,-54 44-1-16,54-44-1 16,0 0-3-16,0 0-5 15,0 0-17-15,0 0-10 16,0 0 0-16,0 0 1 0</inkml:trace>
  <inkml:trace contextRef="#ctx0" brushRef="#br0" timeOffset="263812.7431">10695 13333 26 0,'0'0'24'15,"0"0"-2"-15,0 0-1 16,9-15-3-16,-2 3-3 15,-4-7-4 1,6 3-2-16,-3-9-2 16,3 4 0-16,-2-7-2 15,0 6 0-15,-7-1 0 16,0 7-1-16,-4 1-1 16,4 15 0-16,-9-13 0 15,9 13-1-15,-10 8-1 0,10 6 1 16,0 12-1-16,5 8 0 15,3 10 1-15,-2 5-11 16,3 5-30-16,10 10-1 16,-3-15 1-16,8-6-1 15</inkml:trace>
  <inkml:trace contextRef="#ctx0" brushRef="#br0" timeOffset="371956.8551">1723 15034 44 0,'0'0'37'0,"0"0"2"0,-7 46 6 16,7 3-32-16,0 21-4 16,-2 7-1-1,4 18 0-15,-2 0-4 0,0 1 0 16,5-6-3-16,-5-11-1 15,0-11-5-15,0-22-6 16,0-15-28-16,7-13-3 16,-7-18 0-1,0 0 0-15</inkml:trace>
  <inkml:trace contextRef="#ctx0" brushRef="#br0" timeOffset="372226.4161">1565 15094 51 0,'37'-35'38'0,"13"1"-1"16,11 7-14-16,15 11-10 0,1 10-4 15,3 14-2-15,-14 13-3 0,-11 15 0 16,-22 12-2-16,-24 8 1 16,-24 0 0-16,-19 5 0 15,-16-11 0-15,-7-3-3 16,-7-11-3-16,4-16-5 31,7-9-10-31,10-8-19 0,10-13-3 16,9-1-1-16,12-3 0 15</inkml:trace>
  <inkml:trace contextRef="#ctx0" brushRef="#br0" timeOffset="373059.0099">2213 15824 25 0,'-20'-22'32'0,"6"12"-3"15,-10 2-7-15,-2 4-6 16,5 4-6-16,-3 8-3 16,7 8-3-1,2 7-1-15,2 7-2 16,13 1 2-16,10 4 1 16,8-8 1-16,10-4 1 15,5-9 1-15,6-6 2 16,-7-16-1-16,5-6 0 15,-16-9-2-15,-8-4 0 16,-19-5-3-16,-12 7-1 0,-9 2-6 16,-2-2-18-16,-4 6-20 0,8 7-1 15,7-2 0 1,18 14 0-16</inkml:trace>
  <inkml:trace contextRef="#ctx0" brushRef="#br0" timeOffset="373860.044">2457 15869 11 0,'0'0'31'16,"0"0"-1"-16,0 0-6 15,16-3-7-15,5 3-3 16,4-7-4-16,9 7-2 16,1 0-2-16,9 0-1 15,1 0-1-15,3 6-2 16,-6-6 0-1,-7 3-1-15,-4-3-1 16,-11 3 0-16,-3-3 0 0,-17 0 0 16,0 0-1-1,-15-5 1-15,-7-2-1 16,-3 0 1-16,0-2-1 0,-3-1 1 16,3 0 0-16,2-1 0 15,4 3 0-15,19 8 0 16,-7-9 0-16,7 9 0 0,26 0 1 15,-5 7-1-15,6-1 1 16,8 2-1-16,-1 2 2 16,-3 2 0-16,-10 0 1 15,-8 4 0-15,-13 0 0 16,-7 6 0-16,-17-3 1 0,-4-1-2 16,-1 1-4-16,-4-5-9 15,12-5-27-15,8-2-1 16,13-7 0-16,0 0-1 15</inkml:trace>
  <inkml:trace contextRef="#ctx0" brushRef="#br0" timeOffset="374614.0903">3103 15792 19 0,'-9'-5'32'0,"9"5"-5"0,0 0-2 31,0-9-6-31,12 6-5 0,6-2-5 16,4 5-2-16,6-5-2 15,3 5-2-15,0 4-1 16,0 2 0-16,-4 2-1 16,-11 3 0-16,-12 1 0 15,-8 2 0-15,-11 4-1 0,-4-4 1 16,-10 0 1-16,2-4-1 16,2-5-1-16,7 0 1 15,18-5-1-15,0 0 1 16,9-9-1-16,12 9 0 15,11 0 0-15,2 3 1 16,-2 7 0-16,-1 4 0 0,-11 5 2 16,-9 3 0-16,-11 2 0 15,-13 4 0-15,-9-10 1 16,-8-2-1-16,-9-3-1 16,0-7-4-16,4 0-15 15,11-9-23-15,-7-12 0 16,9 2 0-1,-6-12-1-15</inkml:trace>
  <inkml:trace contextRef="#ctx0" brushRef="#br0" timeOffset="381464.9724">3968 15533 5 0,'0'0'32'16,"24"7"1"-16,-3-7-8 16,18 0-8-16,10 0-3 15,7 0-2-15,7 0-3 0,1 0-5 16,-5 4-6-16,-1 0-7 0,-10-4-12 16,-14 0-13-1,-3 0-1-15,-16-5-1 16</inkml:trace>
  <inkml:trace contextRef="#ctx0" brushRef="#br0" timeOffset="381750.6523">4052 15715 37 0,'0'0'31'0,"0"0"-3"15,32 10-4-15,7-10-4 16,5 0-4-16,11 0-4 16,-2-6-3-16,6 6-3 0,-4-2-3 15,-5 2-3 1,-7 0-17-16,-9 7-21 0,-17-7-1 15,-2 5-1-15,-15-5 0 16</inkml:trace>
  <inkml:trace contextRef="#ctx0" brushRef="#br0" timeOffset="383339.996">5435 14913 10 0,'4'10'32'0,"-26"8"1"31,-11 24-10-31,-10 22-4 0,-8 15-4 16,5 32-1-16,3 7-3 16,20 18-3-16,11-2-1 15,21 3-2-15,19-12-3 16,15-15-8-16,16-16-11 16,13-24-21-16,-8-32-1 15,5-17 1-15,-15-30-2 0</inkml:trace>
  <inkml:trace contextRef="#ctx0" brushRef="#br0" timeOffset="383726.1364">5783 15375 10 0,'15'-21'32'16,"-9"-10"-1"-16,2-1-5 15,-2 0-5-15,-6-2-5 16,8 9-3-16,-8-3-2 0,0 9-3 16,-6 4-1-16,6 15-2 15,0 0-1-15,-6 25-2 16,6 3 0-16,0 9-2 16,3 7-3-16,2 1-8 15,5 1-24-15,0 6-4 0,-3-10 0 31,4-2 0-31</inkml:trace>
  <inkml:trace contextRef="#ctx0" brushRef="#br0" timeOffset="383973.864">5502 15648 34 0,'9'0'38'15,"13"0"0"-15,25 0-2 16,13 0-21-16,5-3-6 16,13 3-4-16,2 0-8 15,-2-3-11-15,-5-2-23 16,-7 5-2 0,-23 0 0-16,-9 10 1 15</inkml:trace>
  <inkml:trace contextRef="#ctx0" brushRef="#br0" timeOffset="384290.3014">5665 15926 8 0,'-23'-15'33'15,"18"0"1"-15,5-5 3 16,16 1-19-16,16 10-5 15,5-3-3-15,8 12 0 16,-8 2-3 0,1 13-1-16,-17 9-1 15,-11 5-2-15,-21 2-1 16,-14 2-1-16,-14-1-1 16,-1 0 0-16,0-10-1 15,4-8-1-15,11-7 0 16,10-7-1-16,15 0 1 15,17-5 0-15,11 5 2 0,3-3-1 16,9 9-2-16,-4 0-10 16,-4 3-24-16,5 5 0 15,-10-10-1-15,1 1 1 0</inkml:trace>
  <inkml:trace contextRef="#ctx0" brushRef="#br0" timeOffset="384644.5065">6130 14982 42 0,'47'4'38'15,"4"13"2"-15,12 26-5 0,2 23-20 16,-9 18-4-16,-3 23-4 16,-19 6-1-16,-18 8-3 15,-20-1 0-15,-17-4 0 0,-20-12-3 16,-9-12-1-1,-2-17-6-15,1-19-27 0,9-28-7 32,14-15 0-32,12-24-1 0</inkml:trace>
  <inkml:trace contextRef="#ctx0" brushRef="#br0" timeOffset="385161.3006">6604 14893 33 0,'0'-13'37'0,"9"5"1"0,0 4-8 15,4-3-12-15,11 11-7 16,-2 0-4-16,1 2-2 15,-5 6-1-15,-2 9-2 16,-13 4 0-16,-7 4-1 16,-11 2 0-16,-3 1 0 15,-7 0-1-15,2-5 1 0,0-3 0 16,10-6 0-16,13-6 0 16,9-5 1-16,13-2 0 15,8-5 0-15,3 0 0 16,9 2 0-16,-5-2 0 15,1 0-2-15,-3 0-3 16,-12-4-7 0,-1 4-21-16,-9 0-10 15,-13 0 0-15,0 0-1 16</inkml:trace>
  <inkml:trace contextRef="#ctx0" brushRef="#br0" timeOffset="387916.7205">6778 6199 15 0,'7'-19'29'15,"7"10"-2"-15,-11-3-3 16,4 0-5-16,-7 12-4 15,6-9-4-15,-6 9-2 16,-10 12-3-16,-2 5-2 16,-9 8-2-16,2 10-1 0,-9 6-1 15,0 7 1-15,-3 2-1 16,4 0 1-16,-1-2-1 16,5-2 0-16,2-11 1 15,7-9 0-15,0-7-1 16,2-7 1-16,3-12 0 15,9 0-1 1,-10-10 0-16,10-2 1 16,0 0-1-16,0-1 0 15,0 0 0-15,0 3 0 16,0 10 0-16,0 0-1 16,0 0 1-16,0 0 0 15,6 10 0-15,-6 3 0 0,0 2 0 16,4-1 0-16,-2 1 1 0,8-2 0 15,-4-4 0 1,11-5 0-16,0-4-5 0,6-8-19 16,1-6-13-16,10-1 0 15,-4-14-1-15</inkml:trace>
  <inkml:trace contextRef="#ctx0" brushRef="#br0" timeOffset="388240.1734">6980 5960 60 0,'0'-18'36'0,"7"7"-8"16,4 8-7-16,3 7-7 0,6 11-6 15,-2 7-2-15,2 10-3 16,-3 3 0-16,0 10-1 16,-3 2-3-16,-4-5-7 15,3-2-12-15,2-4-18 16,-5-14 1-16,4-6-2 31,-1-16 2-31</inkml:trace>
  <inkml:trace contextRef="#ctx0" brushRef="#br0" timeOffset="388503.225">7311 6034 51 0,'3'-20'36'15,"-13"1"2"-15,-4 9-17 16,-5 10-8-16,-9 4-5 0,-3 11-3 15,-6 5-2-15,-5 6-2 16,-4 6 1-16,-2 6-2 0,3-1-1 16,5 4 0-1,10-3-2-15,1-6-3 16,14 0-5-16,8-12-4 0,20-6-6 31,9-6-7-31,9-8-5 0,11-1 2 16,0-12 4-16</inkml:trace>
  <inkml:trace contextRef="#ctx0" brushRef="#br0" timeOffset="388772.7866">7239 6280 36 0,'10'-7'31'15,"-10"7"-2"-15,10 0-4 16,-10 0-8-16,0 0-6 0,0 0-5 16,0 0-2-16,12 9-2 15,-12-9-2-15,18 13 1 16,-8-7 0-16,8 0 0 15,-2-6 1-15,3 0 2 16,2 0-1-16,-3-12 1 16,1 1 2-16,-9-10-1 0,2 7 0 15,-6-8 0-15,-6 3-1 16,-6 2 0-16,-6 0-1 0,-7 4-1 16,0 9-1-1,-6-1 0-15,4 5-1 16,-1 5 0-16,1 1 0 0,8 5-4 31,2 4-6-31,11 4-31 0,5 2 0 16,-2-1-1-16,9 9 0 15</inkml:trace>
  <inkml:trace contextRef="#ctx0" brushRef="#br0" timeOffset="391425.9476">7423 15423 37 0,'0'0'35'0,"3"-10"-1"16,-3 10-8-16,0 16-8 16,0-1-6-16,9 17-5 0,-9 7-2 15,7 5-1 1,-4 8-1-1,3 3-1-15,-3-2-2 16,2-5-2-16,-1-2-8 16,-4-16-12-16,-4-16-15 0,8-3-2 15,-4-11 0-15,-9-16 6 16</inkml:trace>
  <inkml:trace contextRef="#ctx0" brushRef="#br0" timeOffset="391695.4105">7234 15719 32 0,'0'0'38'16,"0"0"1"-16,15 6-7 15,19-6-13-15,6-3-6 16,14 3-4-16,4-7-3 0,1 4-4 16,0-1-8-16,-6 4-32 15,-10-11-1-15,-6 3-1 16,-15-3 0-16</inkml:trace>
  <inkml:trace contextRef="#ctx0" brushRef="#br0" timeOffset="392681.2798">9098 15137 26 0,'0'0'26'16,"0"0"-2"-16,-27-12-4 15,-5 9-4-15,-14-2-4 16,-7 0-4-16,-11 0-2 0,-2 5-1 16,-2-6-2-16,-1 6 0 15,10 0-1-15,10 0 1 31,12-3-1-31,15 8 1 0,22-5 1 16,0 14-1-16,19-5 0 16,19 6-1-16,4 2-1 15,9 5 1-15,0 3 0 16,2 3-1-16,-9 1 0 16,-13 7 0-16,-16 3 0 15,-15 7 0-15,-22 5-1 0,-14 2 1 16,-14 7-2-16,-12-2 1 15,-9 0 0-15,5-3-1 16,2-7 1-16,9-6-1 16,10-7 1-16,12-7 0 15,15-8 0-15,22-5 1 16,20-3 0 0,14-4 0-16,20-2 0 15,15 0 0-15,13-6 1 16,14 4-1-16,3-4 1 15,1 3-2-15,-11-3 1 16,-6 0 0-16,-12 6-1 16,-16-6-2-16,-12 3 0 0,-19-3-8 15,-4 0-16-15,-6 0-14 0,-18 0 1 16,13-10 0-16</inkml:trace>
  <inkml:trace contextRef="#ctx0" brushRef="#br0" timeOffset="393500.5412">8318 16124 6 0,'0'-8'30'15,"0"8"1"-15,0 0-7 0,0 11-7 16,0 2-4-16,0 4-3 16,4 10-3-16,-4 4-1 15,0 6 0-15,0 0-1 16,3 3-1-16,-3-6-2 0,3 0 0 16,-3-7-2-16,4-7-2 15,-4-6-4-15,0-14-4 16,0 0-3-16,0 0-4 15,14-5-4-15,-10-8-2 16,2-2 2 0,4-3 1-16,-1-2 7 15,6 3 5-15,1-1 6 16,-3-1 7-16,17-11 23 16,-17 22-10-1,-3-1-1-15,-10 9 0 16,0 0-2-16,0 0-3 15,-18 9-3-15,-2 0-2 0,5 6-3 16,-5 0-1-16,2 1 0 16,3-3 1-16,5 4-1 15,7-7 1-15,12 6 0 16,0-9 0-16,7 4 0 0,6-6-2 16,3 2-4-16,5-2-16 15,7-2-19-15,-8-11 0 0,6 1-1 16,-4-6 1-1</inkml:trace>
  <inkml:trace contextRef="#ctx0" brushRef="#br0" timeOffset="393754.4411">8643 16266 43 0,'0'0'36'0,"25"0"-1"15,-7 5-12-15,4-5-13 0,8 0-8 16,2 0-11-16,2 10-23 16,-6-12-3-16,3 2 0 15,-16-6 0-15</inkml:trace>
  <inkml:trace contextRef="#ctx0" brushRef="#br0" timeOffset="394185.9909">8687 16359 42 0,'0'0'35'16,"14"11"-1"-16,6-6-13 15,7-5-10-15,5 7-3 0,0-7-4 16,4 3-4-16,-3-3-3 16,-4 0-2-16,-2 0 0 15,-8-5 0-15,-2 0-1 16,-3-7 1-16,-4 3 1 16,-4-4 2-16,0-1 5 15,0-1 1 1,-2-2 1-16,2 8 1 15,-6-1 0-15,0 10 0 16,8-12 0-16,-8 12 0 16,0 0-2-16,7 12-1 15,-7-2 0-15,0 4 0 16,0 3 0-16,0 5 0 16,0 0 0-16,-3 4 0 0,0-1-1 15,3-1 0-15,-3-3 0 0,3-1 0 16,0-6-1-1,3-1 1-15,-3-4-1 0,0-9 0 16,0 0 0-16,0 0 0 16,12 5-2-16,-12-5-5 15,0 0-24-15,8-10-10 0,-8-2-1 16,0 3-1-16</inkml:trace>
  <inkml:trace contextRef="#ctx0" brushRef="#br0" timeOffset="394989.4563">8686 14659 17 0,'0'0'34'0,"11"0"2"16,-11 0-1-16,23-14-17 15,2 9-7-15,0 1-4 16,9 4-3-16,-6 0-1 0,-2 7-1 15,-6 0-1-15,-5 2 1 32,-7 7-1-32,-8 0 1 15,-13 0-1-15,-3-3 0 0,-4-2 1 16,3-1-2-16,0-1 1 16,3-5-1-16,14-4 0 15,0 0 1-15,0 0-2 16,15-6 1-16,4 6 0 15,-1 6 0-15,2 4 1 0,-3 4 0 16,-7 3 0-16,-7 4 1 16,-9 2-1-16,-9 1 1 15,-7 0 0-15,-6-3 1 16,-3-6-2-16,-1-1 1 0,2-6-1 16,2-5-1-16,5-3-1 31,5-6-7-31,6-4-31 15,12 10-1-15,0-14 0 0,0 14 0 16</inkml:trace>
  <inkml:trace contextRef="#ctx0" brushRef="#br0" timeOffset="400714.1618">10007 15454 29 0,'-15'10'24'0,"2"3"-2"16,-11-6-4-16,-2-4-3 15,-1-3-5-15,-1-12-2 16,5-2-2-16,2-9-2 15,9-3 0-15,12-3-2 32,6 0 1-32,12-2-1 0,11 6 2 15,7 6-1-15,6 13 1 16,0 6 1-16,-2 18-1 16,-12 8 0-16,-11 16 0 15,-17 11-1-15,-20 10-2 16,-14 2 0-16,-9-2-2 15,-10-5-1-15,1-7-1 0,2-7-2 16,3-16 1-16,13-10-1 16,4-15 0-16,14-6 2 15,16 3 1-15,0-19 3 16,16 9 0-16,8 3 3 0,8 7-1 16,2 4 2-16,6 9 0 31,-1 1-1-31,1 7-1 0,0 1 0 15,-5-3 0-15,-4-2-2 16,-6-6 1-16,-2-4-1 16,-5-4-1-16,-2-3 1 15,-5 0 0-15,-11 0-1 16,10-9-1-16,-10 9-6 16,0 0-24-16,-7-11-7 0,7 11-2 15,-6-18 1-15</inkml:trace>
  <inkml:trace contextRef="#ctx0" brushRef="#br0" timeOffset="401215.3886">10550 15011 12 0,'-4'-21'35'15,"4"21"1"1,0 18-1-16,-6 20-13 15,12 20-6-15,-6 15-5 16,6 20-3-16,-6 6-1 16,6 8-2-16,-2-4-2 15,-1-5 0-15,-3-16-2 0,0-11 0 16,0-20-2-16,0-15-5 16,0-12-17-16,6-13-17 0,-6-11 1 15,9-20-1-15,-2-12 0 16</inkml:trace>
  <inkml:trace contextRef="#ctx0" brushRef="#br0" timeOffset="401684.6282">10885 15283 52 0,'-7'-16'37'0,"19"23"2"0,7 10-14 15,4 4-9-15,18 19-7 16,-3 3-3-16,9 15-1 16,-1 1-2-16,1-1-3 15,-3 2-8-15,-14-10-20 16,-5-10-11-16,-3-9-1 16,-11-18 0-16</inkml:trace>
  <inkml:trace contextRef="#ctx0" brushRef="#br0" timeOffset="401947.91">11321 15269 40 0,'-17'-15'37'0,"0"15"2"16,-11 11-5-16,-4 3-20 15,0 18-5-15,-12 7-2 16,0 13-3-16,-2 3-2 15,-4 6-2-15,5 0-4 16,-3-7-4-16,10-1-8 16,5-10-19-16,6-16-4 0,20-8 0 15,7-19 0-15</inkml:trace>
  <inkml:trace contextRef="#ctx0" brushRef="#br0" timeOffset="402449.2642">11371 15758 34 0,'11'-9'34'16,"-6"-2"2"-16,1 2-15 15,3 9-5-15,-9 0-6 16,15 0-3-16,-15 0-3 16,11 21-1-16,-7-4-1 0,-4 3 0 15,0 4-1-15,-4 3 0 16,-5-3 1-16,3 1-2 15,-3-6 1-15,4-2-1 16,5-7 1-16,0-10-2 16,0 0 1-16,18-22-1 15,-2 5 0 1,3-5 0-16,2 2 0 16,-4 1 0-16,-1 2 1 15,-2 6 0-15,-14 11 0 16,0 0 0-16,0 0 1 15,0 0-1-15,-17 15 1 0,11-5-1 16,1 0 1-16,5 0-1 16,11 2 1-16,2-7-1 15,9 4-1-15,1-6-7 0,7-3-25 16,3 0-4-16,-7-10 0 16,8 3 0-16</inkml:trace>
  <inkml:trace contextRef="#ctx0" brushRef="#br0" timeOffset="402786.8378">11881 15138 75 0,'0'-13'33'16,"0"13"-9"-16,0 0-7 15,-9 9-4-15,6 20-4 16,3 17-3-16,3 15-1 0,1 16-2 16,-1 10 1-16,4 4 0 0,-4 4-1 15,3-6-1-15,-1-10-1 16,-1-10-1-16,1-18-1 15,-5-22-6-15,8-16-27 16,-8-13-7-16,9-14 1 16,2-9-1-16</inkml:trace>
  <inkml:trace contextRef="#ctx0" brushRef="#br0" timeOffset="403388.8613">12221 15061 28 0,'-21'-18'34'15,"21"18"0"-15,-18-25-11 16,12 5-7-16,11 2-4 16,1-1-5-16,14 6-1 15,1 5-2-15,7 8-1 16,-1 5 1-16,0 8-1 16,-13 8 0-16,-5 11 0 0,-14 0-1 15,-9 5 0-15,-10-2 0 16,-1-4 0-16,-3-4-2 15,1-3 1-15,7-6-1 16,11-8 1-16,9-10 0 0,19 9 0 16,3-9 1-16,8 6-1 31,2-3 2-31,5 1-1 0,0-4 0 16,-6 6 0-16,-6-6-1 15,-1 6 1-15,-8-6 0 16,-6 0-3-16,-10 0-8 15,12 0-32-15,-12 0 0 16,-12-2-1-16,-1-8 0 16</inkml:trace>
  <inkml:trace contextRef="#ctx0" brushRef="#br0" timeOffset="426699.73">12786 15570 22 0,'28'5'34'0,"-7"-5"-3"16,11 0-9-16,11 2-4 16,0-2-5-16,10 0-5 15,-4 0-7-15,-1-2-5 0,-3 2-11 16,-7 0-10-16,-14-9-9 16,-2 13-1-16,-22-4 0 15</inkml:trace>
  <inkml:trace contextRef="#ctx0" brushRef="#br0" timeOffset="426969.1039">12886 15702 23 0,'0'0'34'0,"15"3"-5"15,10-3-5-15,9 0-4 0,12 3-2 16,-6-3-5-16,6 0-3 16,-7-5-4-16,-3 5-1 15,-8 0-3-15,-10-3-3 16,-3 3-17-16,-8 0-20 16,-7 0 0-16,0 0-1 15,-11-6 0-15</inkml:trace>
  <inkml:trace contextRef="#ctx0" brushRef="#br0" timeOffset="431418.3076">13871 15483 21 0,'10'-30'35'16,"-5"9"0"-16,-1-11-9 0,-4-5-7 15,9 1-3-15,-9-3-4 16,6 6-3-16,-6 2-2 16,0 8-2-16,0 3-1 15,0 20-1-15,0 0 0 16,0 0-2-16,0 20 0 15,4 8 0-15,2 5-2 0,3 6-1 16,0 10-4-16,-3-4-11 16,0 1-21-16,-3 3-3 15,-6-11 1-15,3 0 0 16</inkml:trace>
  <inkml:trace contextRef="#ctx0" brushRef="#br0" timeOffset="431688.3659">13716 15686 59 0,'22'8'38'0,"3"-8"0"16,15-4-18-16,15 4-8 0,4 0-9 15,7 0-12-15,1-4-22 16,2 4-6-16,-16-8-1 15,-1 8 0-15</inkml:trace>
  <inkml:trace contextRef="#ctx0" brushRef="#br0" timeOffset="431935.4949">13899 15891 27 0,'12'3'35'0,"-12"-3"0"16,0 0-10-1,0 15-6-15,-5-5-5 0,5 9-3 16,-7-1-3-16,1 4-2 15,2-3-2-15,4-4-2 0,7 2-1 16,8-2 0-16,3-3-2 16,1-5-6-16,7 3-6 15,-2-10-10-15,-2-4-10 16,3 0-3-16,-13-8-2 16</inkml:trace>
  <inkml:trace contextRef="#ctx0" brushRef="#br0" timeOffset="432205.0497">14066 15951 31 0,'0'0'34'0,"0"0"-2"16,-6 12-2-16,6 8-8 15,-6 3-7-15,13 9-5 16,-7 5-2-16,0 7-2 16,4 2-2-16,-2 0-2 0,-2-3-2 15,0-6-6-15,-4-11-33 16,4-2-1-16,0-24 0 15,0 0-1-15</inkml:trace>
  <inkml:trace contextRef="#ctx0" brushRef="#br0" timeOffset="432521.4848">14705 15441 39 0,'0'0'36'15,"0"0"0"-15,9 0-8 0,-3 21-12 16,-6 4-6-16,8 12-4 16,-3 1 0-16,3 8-1 31,-2 0-3-31,2-2 0 0,1-5-4 15,-3-9-4-15,5-5-10 16,-6-10-16-16,-5-15-6 16,0 0-1-16,0 0 1 15</inkml:trace>
  <inkml:trace contextRef="#ctx0" brushRef="#br0" timeOffset="432791.0475">14590 15695 39 0,'0'0'38'0,"14"-11"1"16,6 3-9-16,13 8-9 16,-1-10-8-16,13 10-4 15,-3-5-2 1,2 5-3-16,-7 0-2 16,-3-4-3-16,-5 8-11 15,-10-4-28-15,-10-7-1 16,3 7 0-16,-12-12-1 0</inkml:trace>
  <inkml:trace contextRef="#ctx0" brushRef="#br0" timeOffset="434342.0493">15508 15550 33 0,'0'0'35'0,"0"0"-4"16,-14 4-9-16,2-14-4 15,5-1-5-15,-6-10-5 16,6-1-3-16,1-10-2 16,9 0-2-16,10-3 1 0,8 3 0 15,8 6 0-15,7 8 0 16,9 11 1-16,-3 13 1 15,-3 13-1-15,-6 14 1 16,-16 13-1-16,-12 12 0 16,-20 0-2-16,-13 2 1 31,-12 0-2-31,-8-8 0 0,-2-6-3 16,-1-15 0-16,8-11-1 15,6-13-1-15,13-7 2 0,10-12-1 16,14-5 3-1,8 0 1-15,8 0 1 0,10 5 2 16,7 8 0-16,4 8 1 16,0 5 0-16,0 11-1 0,-5-1 0 15,-1 6 0-15,-7-4-2 16,-4-1-1-16,-3-1-5 16,-11-11-23-16,-6-8-12 15,20 0-1-15,-20 0 0 16</inkml:trace>
  <inkml:trace contextRef="#ctx0" brushRef="#br0" timeOffset="434981.5039">16511 14830 6 0,'-15'-23'32'16,"-8"27"3"-16,-17 14 1 31,-11 25-20-31,3 33-2 0,-8 27-3 16,6 28-1-16,4 14-2 15,21 19-1-15,10 3-2 16,15-1 0-16,21-7-2 16,10-14-1-16,11-21-5 15,3-26-20-15,-5-24-16 16,4-18 0-16,-13-31 0 0,1-12-1 15</inkml:trace>
  <inkml:trace contextRef="#ctx0" brushRef="#br0" timeOffset="435714.2689">16749 15184 38 0,'9'6'37'15,"4"0"1"-15,12 13-5 0,10 6-18 16,-2 1-5-16,4 9-4 0,-5 1 0 15,1 5-2-15,-13-7-2 16,-12-1 0-16,-14-8-2 16,-16-5 0-16,-7-11 0 15,-7-9-1-15,-1-5 0 16,0-10-1-16,6-6 1 31,11-8-1-31,15-5 3 0,14-3-1 16,10-1 1-16,13 1 1 15,4 1 0-15,1 5 1 16,-4 5 0-16,-2 2 0 16,-11 4-2-16,-12 8 0 15,-13 3-1-15,-11 1-1 16,-6 8-5-16,-11 0-10 0,-5 5-24 16,1 6-1-16,-6 1 1 15,6 9-1-15</inkml:trace>
  <inkml:trace contextRef="#ctx0" brushRef="#br0" timeOffset="435999.453">16474 15605 29 0,'0'0'37'0,"0"0"2"15,15 10-3-15,23-2-17 16,10-8-6-16,21 9-3 16,8-9-2-16,16 9-2 15,3-6-4-15,4-3-3 16,-4 4-7-16,-17-7-19 0,-18-2-13 15,-10 5-1-15,-22 0 0 16</inkml:trace>
  <inkml:trace contextRef="#ctx0" brushRef="#br0" timeOffset="436531.7005">16690 15983 20 0,'0'0'35'0,"-15"7"1"16,12 15-1-1,3 4-19-15,-4 5-7 16,4 4-2-16,0 3-2 16,4-3-1-16,-4-1-2 15,6-11 0-15,-6-6 0 16,0-17 0-16,0 0 0 15,10-13-1-15,-10-10 0 0,2-1 0 16,1-7 0-16,7 4-1 0,0 0 0 16,5 4 0-16,1 6 0 15,5 5-1-15,1 7 1 16,0 5 0-16,0 5 0 16,-2 3 0-16,-1 0 0 15,-6 7 1-15,-1 1-1 16,-6 3 1-16,-2 0 0 0,-4 1-1 15,5 3-6-15,-8-4-18 16,3-8-13-16,0 2-2 16,0-13 1-16</inkml:trace>
  <inkml:trace contextRef="#ctx0" brushRef="#br0" timeOffset="436801.252">16960 15954 24 0,'28'-13'37'0,"-4"4"0"15,8 9-2-15,-1 0-14 16,-6 1-7-16,-1 16-4 16,-11-1-3-16,-3 7-2 0,-10 0-1 15,-6 2 0-15,-4-3-2 16,0 0 0-16,4-1-1 15,2-5 0-15,4-7-1 16,0-9 0-16,22 9-1 31,-6-14-5-31,7 1-30 0,1-5-4 16,0-10-1-16,11 2 0 16</inkml:trace>
  <inkml:trace contextRef="#ctx0" brushRef="#br0" timeOffset="437233.5845">17629 15366 44 0,'0'0'35'0,"4"-16"-2"16,-4 16-11-16,5 11-6 15,-5 4-6-15,11 15-3 16,-2 5-2-16,3 7-1 16,0 4 1-16,2 4-1 15,-3-4-1-15,2-2 0 16,-4-5-1-16,-4-9-1 0,2-6-6 16,-7-13-11-16,0-11-23 15,0 0-1-15,-14-18 0 16,7 4 0-16</inkml:trace>
  <inkml:trace contextRef="#ctx0" brushRef="#br0" timeOffset="437487.5225">17513 15613 34 0,'0'0'37'0,"20"-2"1"15,5-4 0-15,9 0-23 16,13 6-5-16,0 0-3 15,1 0-3-15,-3-3-2 16,-3 3 0-16,-9 0-3 0,-9 0-2 16,-3 7-10-16,-21-7-25 15,9 0 0-15,-9 0-1 16,0 0 0-16</inkml:trace>
  <inkml:trace contextRef="#ctx0" brushRef="#br0" timeOffset="438019.667">18340 15237 57 0,'30'0'37'0,"-5"13"1"31,13 3-16-31,8 11-10 0,-6 0-5 16,0 11-1-16,-11-1-2 16,-10 3-1-16,-19-5-2 15,-10-3-1-15,-18-9 0 16,-10-8 0-16,-4-7-1 0,1-13-1 15,9-10 0-15,12-8 0 16,15-7 2-16,13-10 0 16,15-4 0-16,14-1 1 0,5 0 2 15,3 6 0-15,-7-2 1 16,-7 7-1-16,-16 5-1 16,-15 9 1-16,-13 8-1 15,-16 8-1-15,-12 7-1 31,-5 4-3-31,3 11-4 0,-2 2-12 16,9 2-20-16,13 6-1 16,7-4-1-16,16 4 0 15</inkml:trace>
  <inkml:trace contextRef="#ctx0" brushRef="#br0" timeOffset="438336.5982">18070 15717 50 0,'31'12'39'15,"4"-8"-1"-15,21-4-9 16,19 8-9-16,6-8-7 16,16 4-4-16,1-4-4 15,1 0-1-15,-9-4-3 0,-11-1-3 16,-11 5-9-16,-20-3-27 16,-17-5-3-16,-11 2-1 15,-20 6 0-15</inkml:trace>
  <inkml:trace contextRef="#ctx0" brushRef="#br0" timeOffset="438975.7253">18148 15973 12 0,'13'0'35'0,"-13"0"0"16,11 7 0 0,-15 5-14-16,-2 3-8 15,2 7-5-15,-4 2-1 16,6 0-1-16,-3 3-2 15,5 0-2-15,3-3-1 0,6-5 0 16,4-6 0 0,3-5 0-16,2-5-3 0,-3-6-2 15,4-4-2-15,-6-7-2 16,2-2 0-16,-8-6-1 0,1 2 0 16,-8-5 2-16,7 6 4 15,-7 1 3-15,0 2 4 16,0 7 2-16,0 9 2 15,0 0 0-15,0 0 0 16,-7 24 0-16,4-7-2 0,3 12-1 16,0 1 0-16,0 9-2 15,0-1 0-15,4 1-1 16,-4-4-1-16,0-4-4 16,6-1-6-16,-6-12-24 15,0-18-6-15,10 10 0 31,-2-23-1-31</inkml:trace>
  <inkml:trace contextRef="#ctx0" brushRef="#br0" timeOffset="439376.7933">18485 16187 32 0,'6'14'36'16,"-1"5"-1"-16,-5-4-3 0,-5 4-19 15,5 8-6-15,0-5-1 16,0 2-1-16,0-10-1 16,-3 0-1-16,3-14 0 15,-9 0 0-15,2-9-1 16,3-6 0 0,2-8 0-16,2-2 0 15,2-4-1-15,5 2-1 16,3 3 1-16,6 3-1 15,3 4 0-15,2 2 0 16,3 6 0-16,-2 6 0 16,2 3 0-16,-2 5 0 15,-6 2 0-15,0 2 0 0,-4 6 0 16,-4 1 0-16,-4 5 1 16,-4 2-1-16,0 2 1 15,-4 2-1-15,4-3-5 16,-9-5-12-16,1-3-22 15,8 0 0-15,0-16-1 0,12 0 1 32</inkml:trace>
  <inkml:trace contextRef="#ctx0" brushRef="#br0" timeOffset="439755.739">18825 15948 60 0,'28'-7'38'0,"-14"0"-1"15,11 7-14-15,0 4-12 0,-8-1-5 16,5 7-3-16,-8 2 0 15,-6 4-2-15,-8 2 1 16,-4 0-1-16,-7 1 0 16,-1 0 0-16,-2-2 0 0,2 0 0 15,2-4 0 1,4-3 1 0,6-10-1-16,6 12 0 0,4-7 1 15,9-5-1-15,2 0-2 16,3-6-8-16,3-2-30 15,2 6-1-15,-4-10 0 16,1-2 0-16</inkml:trace>
  <inkml:trace contextRef="#ctx0" brushRef="#br0" timeOffset="440194.1375">19620 15326 42 0,'-7'-14'36'0,"7"14"2"15,0 11-5-15,0 9-18 0,3 13-5 16,2 8-5-16,2 9-1 15,2 1 0-15,0 6-1 16,1-7-1-16,-2-5-2 16,3-10-3-16,-8-13-10 15,0-11-18-15,-3-11-9 16,0 0 1 0,-19-23-1-16</inkml:trace>
  <inkml:trace contextRef="#ctx0" brushRef="#br0" timeOffset="440478.3119">19431 15550 47 0,'13'4'38'0,"7"-4"1"15,18-4-12-15,11 4-11 0,-1-5-6 16,11 5-2-16,-3-5-4 16,-3 1-3-16,-5 1-7 15,-14-1-16-15,-11-1-17 16,-2 5 0-16,-21 0-1 15,12-12 0-15</inkml:trace>
  <inkml:trace contextRef="#ctx0" brushRef="#br0" timeOffset="441159.9932">20292 15104 49 0,'18'0'37'0,"4"5"2"0,13 8-6 15,7 9-20-15,-1 4-5 16,7 6-4-16,-6 3 0 16,0 3-2-16,-16-2 0 15,-11-2 0-15,-15-6-1 16,-13-8-1-16,-12-6 0 15,-11-6-1-15,-4-8 0 0,-1-6 0 16,6-8 0-16,8-8-1 16,13-6 1-16,14-6 0 15,21-2 2-15,10 1 0 16,11-1 0-16,2 2 2 16,-4 2-1-16,-6 6 1 15,-16 4 0 1,-13 4-1-16,-19 6 0 15,-14 3-3-15,-8 9-5 16,-12-4-15-16,-2 4-20 0,6 11-1 16,-1-3 2-1,12 8-1-15</inkml:trace>
  <inkml:trace contextRef="#ctx0" brushRef="#br0" timeOffset="441597.9862">19894 15641 34 0,'0'0'37'15,"-12"0"2"-15,23 0-4 0,16 0-15 16,15-4-6-16,24 4-4 0,15 0-4 16,21 0-1-16,9-4-1 15,7 4-2-15,-2-5-3 16,-16 2-4-16,-13 5-9 16,-29 1-20-16,-19-3-7 31,-15 4-1-31,-24-4 1 0</inkml:trace>
  <inkml:trace contextRef="#ctx0" brushRef="#br0" timeOffset="442261.8047">20180 16044 24 0,'0'0'32'16,"19"-15"-4"-16,-9 5-4 16,-1-6-4-16,3 4-5 15,-9-6-4-15,2 2-2 16,-11-4-3-16,-3 6-1 15,-12 0-2-15,-3 9-1 0,-7 5-1 16,-2 0-1-16,-3 9 0 16,4 5 0-16,5 4 1 15,5 0-1-15,13-1 0 0,9-4 0 16,8-4 0 0,12-3 1-16,5-6-1 15,6 0 0 1,3-8 0-16,0 3 0 15,-4 5 1-15,1 0-1 0,-5 3 0 16,-5 11 1 0,-5 5-1-16,-5 8 1 0,-7 5-1 15,-8 0 1-15,-10 5 0 16,-7 0 0-16,-11-1 0 16,-6-7 0-16,-5-7-1 0,0-10 0 15,0-6-3-15,4-12-4 16,13-6-7-16,7-8-19 15,13-11-6-15,14 5 0 16,5-3 0-16</inkml:trace>
  <inkml:trace contextRef="#ctx0" brushRef="#br0" timeOffset="442747.2951">20430 16031 20 0,'0'0'34'0,"3"19"2"16,-3-3-1-16,4 5-19 15,2 10-6-15,-3-4-1 16,2 10-2-16,-5-8-3 15,7-2 0-15,-7-8-1 0,0-7 0 16,0-12-2-16,0 0 1 16,-15-17-1-16,12-3 0 15,-2-4 0-15,0-4-1 16,5-1-1-16,0 5 1 16,7-1-1-16,3 5 1 15,5 4-1 1,3 4 1-16,4 4-1 15,3 6 1-15,0 2 0 16,-1 0 0-16,-1 0-1 16,-2 6 2-16,-4 6-1 15,-3 1 0-15,-4 6 1 16,-2 0 0-16,-2 6 0 16,-3 3 0-16,-3 0-1 0,-5-2-4 15,5-1-16-15,0-4-19 0,0-21 0 16,0 10 0-1,0-10 0-15</inkml:trace>
  <inkml:trace contextRef="#ctx0" brushRef="#br0" timeOffset="443063.7257">20740 15838 38 0,'18'-8'37'0,"11"8"0"15,0 6-3-15,-4-6-19 16,8 9-5-16,-15 3-2 16,-2 3-3-16,-12-1 0 15,-4 4-1-15,-8-4 0 0,-1 4-2 16,-3-4 1-16,3 2-1 15,2-8-1-15,7 1 1 0,0-9-2 16,18 14-1 0,3-11-7-16,-4-3-27 0,11-7-7 15,3 1 1-15,0-8 0 16</inkml:trace>
  <inkml:trace contextRef="#ctx0" brushRef="#br0" timeOffset="443518.2041">21122 14771 43 0,'15'-7'36'0,"17"26"0"16,-2 23-11-16,14 20-10 15,1 26-7-15,-6 27-3 16,-3 19 0-16,-16 13-2 16,-10 6 1-16,-20-3-1 0,-12-4 1 15,-16-15 0-15,-2-17-1 16,-3-28 1-16,7-12-1 16,4-21-1-16,7-12 1 15,7-15-2-15,5-12 0 16,13-14-2-16,-9 6-3 15,9-6-17 1,0 0-20-16,-3-14 0 16,3 14-1-16,-14-22 0 15</inkml:trace>
  <inkml:trace contextRef="#ctx0" brushRef="#br0" timeOffset="447423.4799">3903 17331 35 0,'15'14'37'0,"-2"-14"1"15,12-4-15-15,9 4-7 16,2-5-5-16,15 5-3 15,1-5-2-15,1 5-5 16,3 0-4-16,-14-3-8 16,2 6-12-16,-7-1-16 0,-15-2 1 15,-4 0-2-15</inkml:trace>
  <inkml:trace contextRef="#ctx0" brushRef="#br0" timeOffset="447708.6605">3970 17520 42 0,'10'4'38'0,"8"-4"-4"0,17-6-8 15,15 3-8-15,-1-7-4 16,10 4-4-16,-9 0-3 0,0 6-3 15,-10-5-3-15,-9 5-5 16,-9 0-19-16,-10-5-15 16,-12 5-3-16,0-12 1 15,-7 2-1-15</inkml:trace>
  <inkml:trace contextRef="#ctx0" brushRef="#br0" timeOffset="449426.4532">4061 17062 13 0,'-25'-7'34'31,"15"7"-4"-31,-1-11-7 0,0-2-4 16,11 1-4-16,0-5-5 15,11 0-2-15,3-3-2 16,9 2-1-16,5 3-1 16,3 12-1-16,0 6 1 15,3 14 0-15,-6 9-1 16,0 6 0-16,-4 0-1 0,-2 6 1 16,-3-9-1-16,6-5 1 15,-4-13 1-15,4-11-2 16,-1-14 1-16,-1-5-1 15,-5-5 1-15,1-4-2 16,-7 3-1-16,-6-2-4 16,-2 11-15-1,-4 16-23-15,-10-15 0 16,10 15-1-16,-15 0 1 16</inkml:trace>
  <inkml:trace contextRef="#ctx0" brushRef="#br0" timeOffset="455650.3462">5353 17004 5 0,'0'0'34'16,"-7"27"2"-16,-12 4-8 15,4 10-9-15,-6 14-5 16,-5 4-2-16,-2 14-3 16,-3-8-4-16,5-2-2 15,2-12-1-15,6-13 1 0,5-11-1 16,13-27-1-16,0 0 1 16,5-34-3-16,9-12 1 0,2-7 0 15,2-12 0 1,3-3 0-16,3-7-1 15,-1 9 2-15,-4 11-2 0,-4 8 4 32,-1 16-2-32,0 15 0 0,-2 21 1 15,1 11-1-15,1 18 1 16,-1 12 2-16,7 7-1 16,4 10-1-16,3 1 1 15,2 0 0-15,-1-8-2 16,2-5 1-16,-4-10-2 15,-4-5-2-15,-2-12-5 0,-12-13-9 16,-8-11-24-16,0 0-1 16,-16-10 0-16,-1-3 0 15</inkml:trace>
  <inkml:trace contextRef="#ctx0" brushRef="#br0" timeOffset="455935.7374">5234 17386 22 0,'0'0'38'15,"0"-12"-1"-15,17 3 3 16,12 6-22-16,10-8-6 16,12 11-5-16,2 0-10 15,4 8-31-15,-5-8-4 16,3 0-1 0,-11-4 1-16</inkml:trace>
  <inkml:trace contextRef="#ctx0" brushRef="#br0" timeOffset="456352.4682">6859 17481 3 0,'0'0'34'15,"12"5"2"-15,4-5-2 16,11-5-14-16,25 5-5 16,10-3-4-16,23 3 0 15,11-5-4-15,12 5-2 16,1 0-3-16,3 4-3 16,-11 2-2-16,-13 3-6 0,-14-2-6 15,-24 3-14-15,-22-4-9 16,-10-1 1-16,-18-5-1 15</inkml:trace>
  <inkml:trace contextRef="#ctx0" brushRef="#br0" timeOffset="456753.207">7023 17610 43 0,'-15'0'33'15,"15"0"-6"-15,12-6-7 16,9-1-4-16,13 3-3 15,10-1-3-15,18 5-2 0,9-4-1 16,10 4-1-16,3 0-2 16,3 3-1-16,-7-3-2 15,-5 0 0-15,-11 3-2 16,-14-3-1-16,-12 3-1 0,-14-3-3 16,-6 4-3-1,-18-4-4 1,11 0-5-16,-11 0-5 0,-16-7-9 15,16 7-5 1,-22-9 1-16,10 1 25 0</inkml:trace>
  <inkml:trace contextRef="#ctx0" brushRef="#br0" timeOffset="457054.014">7552 17377 48 0,'-10'-19'27'16,"14"6"-3"-16,9 9-5 15,12 4-5-15,18 12-3 16,0 3-4-16,14 1-2 16,-2 6-1-16,2 2 0 15,-8 3-2-15,-5-1 0 0,-13-4 1 16,-9 3 0-16,-17-6 1 16,-5 2 1-16,-18-3-1 15,2 1 0-15,-8-2 1 0,-2 0 0 16,-5 3-2-1,1-2-1-15,-1-2 0 16,6 0-2 0,2-4 1-16,2-4-4 15,6-2-9-15,3-6-30 0,-1-5 0 16,11-7 0-16,-8-14 0 16</inkml:trace>
  <inkml:trace contextRef="#ctx0" brushRef="#br0" timeOffset="460214.7681">8928 17262 20 0,'-22'-4'35'16,"13"7"2"-16,9-3-9 15,0 19-9-15,25 5-3 16,9 1-6-16,14 13 0 15,4-1-4-15,6 6 2 16,-6-4-4-16,-4 2 0 16,-16-7-2-16,-15-1-1 0,-21-5-1 15,-20-5 0-15,-11-6-2 16,-11-12 0-16,-4-5-3 16,0-5 0-16,11-9 1 15,8-15-2-15,18-7 3 0,13-10-1 16,19-3 4-1,12 1-1 1,2 0 5-16,2 1-2 16,-10 4 2-16,-10 8 2 0,-20 8-3 15,-12 11 2-15,-19 4-3 16,-8 6 0-16,0 6-7 16,-1 0-11-16,7 6-24 15,23 2-1-15,15-8 0 16,21 12 0-16</inkml:trace>
  <inkml:trace contextRef="#ctx0" brushRef="#br0" timeOffset="460931.0349">9868 17215 32 0,'24'-10'35'16,"-5"10"-1"-16,-19 0-12 16,0 0-8-16,-21-8-1 15,-10 8-6-15,-4 0-4 16,-6 2-2-16,1-2-1 31,-3 9-1-31,-1-5-2 0,7 4 1 16,6 1-1-16,6 3 1 15,1 0-2-15,9 0 3 16,2 1 0-16,0 1 2 16,7 5 2-16,0 1-1 0,0 0 1 15,2-2-1 1,4 1 2-16,4-4-2 0,6-3 2 15,4-8-2-15,8-4-1 16,7-8 1-16,10 0 0 0,5 2 1 16,12 6-1-1,-1 0 1-15,-1 7 0 0,-6 5-1 16,-7 9 1-16,-15 6 0 31,-11 7-1-31,-19-5 0 0,-17 0 1 16,-13-7-2-16,-9-1 0 15,-7-7-1-15,0-6-1 16,4-8-1-16,3-5-1 16,10-4-4-16,6-4-6 15,15 7-6-15,12 6-14 16,-4-18-8-16,20 18 3 0,-1-7-1 16</inkml:trace>
  <inkml:trace contextRef="#ctx0" brushRef="#br0" timeOffset="461279.2206">10128 17690 33 0,'0'0'39'0,"0"12"2"15,0-12-7-15,12 0-11 16,-12 0-7-16,0 0-6 16,0 0-2-16,12 9-2 15,-12-9-2-15,0 0-2 16,0 0 2-16,10-9-3 0,-10 9-3 15,0 0-4-15,-3-11-36 16,3 11-1-16,-10-5 0 16,10 5 0-16</inkml:trace>
  <inkml:trace contextRef="#ctx0" brushRef="#br0" timeOffset="462854.0005">10904 17241 5 0,'11'0'31'0,"-11"0"-1"0,0 0-13 16,-22 3-4-16,-9-3-3 15,-3-3-4-15,-5 3-2 16,-2 0-2-16,-2 7-1 16,3 1 1-16,6 2-1 0,1-3-1 15,9 5 0 1,5-6 1-16,4 5-1 0,6-3 1 16,9-8 1-16,-10 6 0 15,10-6 0-15,4 10 1 16,-4-10 0-16,18 12 2 0,-6-5 1 15,-1-1-2-15,6 5 1 16,-2 1-1-16,1 1 1 31,-3-3-2-31,0-1 0 0,-13-9-1 16,18 19-1-16,-12-9-1 16,-6-10 1-16,7 14 0 15,-7-14-1-15,0 0 1 16,0 11-1-16,0-11 1 15,0 0 0-15,-12 7-1 16,12-7 2-16,0 0-2 0,0 0 1 16,-10-7 0-16,10 7-1 15,0 0 1-15,18-15 0 16,-6 8 0-16,10 4-1 16,12-2 0-16,7 5 1 15,11 0 0-15,7 7 0 16,3 5-1-1,-5 5 0-15,-5 3 2 16,-12 3-1-16,-21 5 1 16,-19 3-1-16,-25-7 0 0,-22 6 0 15,-15-4 0 1,-8-11-2-16,-5-6-2 0,1-9-3 16,14-5-6-16,4-11-10 15,21-2-16-15,20-8-2 0,15-4 0 16,20 7 5-16</inkml:trace>
  <inkml:trace contextRef="#ctx0" brushRef="#br0" timeOffset="463270.9581">11537 17348 18 0,'-9'-21'33'0,"-3"4"-4"0,-12 6-8 16,-10 3-2-1,-3 12-4-15,-8 3-4 0,1 11-2 16,-2 7-5-16,7 12 1 15,8 4-4-15,13 6 3 16,15 1-1-16,16-1 1 0,20-3-2 16,13-12 1-16,12-11-1 15,8-6 0-15,-2-11 1 16,-7-13 0-16,-10-8-1 16,-19-5 0-16,-28-10-1 15,-18 5 1-15,-23 4 0 31,-17-1-4-31,-4 12-6 0,-7 9-29 16,8-2-4-16,10 1 1 16,11 4-1-16</inkml:trace>
  <inkml:trace contextRef="#ctx0" brushRef="#br0" timeOffset="463640.7868">12243 17125 28 0,'-22'3'31'16,"-6"-3"-1"-16,7 8-13 16,9 5-3-16,5-2-3 15,16 3-2-15,5-2-1 0,14-1 1 16,-1-8-2-16,10 2-2 16,-10-10 0-16,-1-4-2 15,-12-3-1-15,-14-3 0 16,-7-4-1-16,-13 2-2 15,-1 7-6-15,-10 0-25 16,6 3-7-16,8 10 0 0,6 1 0 16</inkml:trace>
  <inkml:trace contextRef="#ctx0" brushRef="#br0" timeOffset="464026.2318">12944 16983 44 0,'6'-16'38'16,"-6"16"-3"-16,-12 0-9 16,-19 11-8-16,0 22-5 15,-22 5-5-15,-6 19-2 16,-15 8-1 0,-6 12-1-16,-8 1-2 15,2 7 0-15,8-10-1 16,10-5 0-16,9-10-1 15,15-18-4-15,19-9-6 0,8-11-15 16,17-22-15-16,15 3 0 16,4-15-2-16,12 0 1 15</inkml:trace>
  <inkml:trace contextRef="#ctx0" brushRef="#br0" timeOffset="464358.2989">12628 17602 32 0,'0'0'33'0,"-5"11"1"15,5-11-16-15,5 20-4 31,-2-8-3-31,10 1-1 0,-2 1-2 16,11 0 0-16,-2-6-2 16,7-6-1-16,-6-9 0 0,2-5-2 15,-8-5 0 1,-6 0 1-16,-9-4-2 0,-9 3 0 16,-12 4-2-16,-10 3-6 15,-4 6-34-15,1 5-1 0,0 6 0 16,9-6 1-16</inkml:trace>
  <inkml:trace contextRef="#ctx0" brushRef="#br0" timeOffset="465447.7507">13645 17435 3 0,'24'6'33'0,"-4"-3"0"16,11 2-6-16,-1-2-9 0,4 1-5 15,3 0-4-15,-3-4-3 16,-5 3-2-16,-5-3-2 16,-8 4-1-16,-16-4 1 31,0 0-1-31,-10 0 0 15,-11 3 1-15,-7 4-1 0,-3 2-1 16,-3-2 0-16,2 3 1 16,5 7-1-16,6 2 2 15,8-2-1-15,13 6 0 16,9-7 1-16,9-1 1 16,8 1-1-16,4-4 1 0,4-8-1 15,5-4-1-15,-2 0 1 16,0-11-1-16,-6-4 0 15,-4 1 0-15,-2-4 0 16,-9 3-2-16,-2 2 2 16,-3 1-1-16,-11 12 0 15,11-3 0-15,-11 3 0 0,0 20 0 16,0-4 1-16,0-1-1 0,0 2 0 16,0 0 1-1,0-3-1-15,0-1 1 0,0-4 0 16,0-9 0-16,0 0-1 15,4 10 2-15,-4-10-1 32,0 0-1-32,0 0 1 0,12-7-1 15,-12 7 0-15,0 0-1 16,0 0 2-16,10 0-2 16,-10 0 1-16,0 0 0 15,0 0 0-15,0 0 0 16,0 0 1-16,0 0-1 15,0 0 0-15,-10-7 1 0,10 7-1 16,-9-10-1-16,9 10 2 16,-7-17-1-16,7 2-1 15,0 0 1-15,11-3 0 16,-4 0 0-16,10-1 0 16,-1 2-1-16,8 3 1 15,-2 8 0 1,2 6-1-16,2 0 1 15,-1 12 0-15,-7 0 0 16,-2 5 0-16,-5-1 0 16,-3 4 0-16,-3-7 0 0,-5 4-4 15,0-2-11-15,-6-4-24 16,6-11 0-16,3 10 0 16,15-7 0-16</inkml:trace>
  <inkml:trace contextRef="#ctx0" brushRef="#br0" timeOffset="465779.8122">14624 17463 30 0,'0'-9'37'32,"-10"0"1"-32,10 9-5 0,0 0-13 15,-11 6-7-15,20 6-3 16,5 3-4-16,5 5-1 16,2 1-2-16,-1 4 1 0,-6 0-2 15,-6-6 0 1,-11-5-1-16,-13-2 0 0,-7-3-2 15,-9-6-3-15,1-3-6 0,-5-3-21 16,7-8-10-16,12 1-1 16,6-4 1-16</inkml:trace>
  <inkml:trace contextRef="#ctx0" brushRef="#br0" timeOffset="466280.3657">15699 17400 21 0,'-15'3'33'0,"-18"2"0"16,5 7-8-16,-3 6-10 16,-3 5-5-16,12 4-1 0,6 0-2 15,16 7 0-15,7-8-2 16,17 3 0-16,6-7 1 16,9-9 0-16,-5-7-2 15,3-6-1-15,-14-5 1 16,-10-4-3-16,-18-3 0 15,-11-5-3-15,-11 1-5 0,-8 5-14 16,-6 1-18-16,14-1 0 16,-1 1-2-16,19 2 2 15</inkml:trace>
  <inkml:trace contextRef="#ctx0" brushRef="#br0" timeOffset="466581.3923">15822 17515 36 0,'22'0'35'0,"-22"0"0"16,10 3-13-16,-10-3-5 16,4 16-6-16,0-1-4 15,-4-1-2-15,10 5 1 16,-3 1-2-16,7 1-2 16,3-3 0-16,4-2 0 0,2-8 1 15,1-2-1-15,-2-10 0 16,2-2-1-16,-6-7 1 15,-8-7-1-15,-2-1 1 16,-8 0-2-16,-2 0-1 16,-8 2-2-16,7 10-4 15,-9-4-10 1,12 13-14-16,0 0-8 16,0 0 0-16,0 0 0 15</inkml:trace>
  <inkml:trace contextRef="#ctx0" brushRef="#br0" timeOffset="466866.5813">16144 17566 27 0,'17'8'34'0,"4"3"-3"16,-3 3-4-16,-2-2-7 0,2 3-5 15,-8-5-3-15,5 2-3 16,-2-5-2-16,-1 0-2 16,0-7-1-16,2-9 0 15,0-1 0-15,-1-3-2 16,-1-5 0-16,-3-1-2 15,1-1-5-15,-10 1-11 0,-3 2-24 16,6 4 0-16,-9 1-2 16,6 3 2-16</inkml:trace>
  <inkml:trace contextRef="#ctx0" brushRef="#br0" timeOffset="467367.9215">16771 17573 35 0,'-19'-14'26'0,"-11"1"-2"16,-1-2-3-16,-3 8-4 31,-3 1-4-31,6 6-3 0,-1 6-2 16,8 3-3-16,5 6 0 15,12 3-1-15,7 2 0 16,7 1 0-16,8-7-1 15,7-4 1-15,2-5-1 16,8-5 0-16,-2-5-1 16,5-5 0-16,-1-9-1 0,0-11 1 15,1-5-1-15,1 5-1 16,-2-4 1-16,0 3 0 16,4 7 0-16,-3 3 0 0,1 10-1 15,-2 16 0 1,0 12 1-16,-3 6-1 0,-4 2 1 31,-5 2 0-31,-7 2-2 16,-7 3 1-16,-8-6 0 0,-12-6 1 15,-11-8-1-15,-13-4 1 16,-6-2-2-16,-5-3 0 16,0 0 0-16,-3-6-2 15,10 6-4-15,2-3-10 16,17-6-18-16,21 6-6 0,0 0 2 15,27-5-1-15</inkml:trace>
  <inkml:trace contextRef="#ctx0" brushRef="#br0" timeOffset="467652.7746">17270 17447 23 0,'0'0'37'31,"0"0"0"-31,12-3 1 0,-8 13-16 16,-4 2-6-16,6 5-7 15,-1 5-2-15,4 2-2 16,-2 0-6-16,-3-2-12 15,-4 1-25-15,10-12-1 16,-10-11 0-16,10 10-1 16</inkml:trace>
  <inkml:trace contextRef="#ctx0" brushRef="#br0" timeOffset="468439.0738">17503 17466 19 0,'20'3'33'0,"-13"8"2"16,4 4-3-16,-8 9-15 15,-6-3-5-15,3 5-3 16,-8-2-1-16,3-3-2 16,-1-4-3-16,3-5-1 0,3-12-2 15,9 8-2-15,7-11 1 16,2-11-1-16,9-1 0 15,1-2-1-15,1 0 1 16,-3 0-1-16,-4 3 3 16,-6-4 1-16,-9 7 0 15,-7 11 0 1,-5-10 1-16,-6 10-1 16,-4 0 1-16,0 7 1 15,1-4-2-15,5 8 0 16,1-2 1-16,8 5-1 15,6-1 0-15,5-4 1 0,4 0 0 16,7 2 0 0,1-5-1-16,2-6 0 0,2 0 1 15,1-5-1-15,-2-4 0 16,0 3-1-16,-4 1 2 0,-3-2-1 16,-3 3 0-16,-4 4 2 15,-12 0-1-15,10 9 2 16,-14 2-1-16,1-1 0 31,3-10 0-31,-10 18 0 0,10-18-1 16,-5 12-1-16,5-12 0 15,12-5-1-15,3-5 2 16,3-1-2-16,3-6 0 16,3 2-1-16,0 6 2 15,-2-3-1-15,-1 5 0 16,-4 7 0-16,-2 0-1 0,-3 14 0 15,-4 2 1-15,-3 0-1 16,-2 2 0-16,1 5 0 16,-1-1-4-16,-6-6-5 15,3-1-25-15,0-6-6 16,0-9-1-16,0 0 0 0</inkml:trace>
  <inkml:trace contextRef="#ctx0" brushRef="#br0" timeOffset="468734.9096">18061 17292 34 0,'-7'-20'40'0,"-6"1"-3"16,13 19 2-16,-7-14-18 0,7 14-19 16,0 0-26-16,0 0-13 15,7 19-2-15,-7-19 0 16</inkml:trace>
  <inkml:trace contextRef="#ctx0" brushRef="#br0" timeOffset="469072.4799">18468 17486 17 0,'0'0'34'16,"-17"-17"1"-16,17 17-1 16,-10-3-13-16,10 3-8 15,0 0-5-15,3 17-3 16,15 2-1-16,3 0-1 16,2 6 1-1,-2-2-1-15,-4 5 0 16,-8-6 0-16,-9-5-1 15,-15-3 2-15,-8-9-2 16,-11-2 2-16,0-3-2 16,0-4 0-16,3-2-3 0,10-1-1 15,4-3-6-15,17 10-15 16,13-10-17-16,0 5 0 16,13-4 0-16,-2 1-1 0</inkml:trace>
  <inkml:trace contextRef="#ctx0" brushRef="#br0" timeOffset="469620.7738">19210 17336 28 0,'0'-8'33'0,"7"21"3"15,-7 7-7-15,-4 5-14 16,4 8-3-16,-3-1-6 0,3 9 3 16,-4-2-4-16,4 0-2 15,-2-7-3-15,2-11-7 16,0-8-17-16,8-4-12 0,-8-9-1 15,23-4-1 1</inkml:trace>
  <inkml:trace contextRef="#ctx0" brushRef="#br0" timeOffset="469938.2179">19520 17428 15 0,'0'0'31'0,"0"0"0"16,-10 0 0-16,-3 0-17 0,-6 4-5 16,1 6-2-16,-3 5-2 15,3 7 0-15,1-2-1 16,9 5 1-16,8-3 0 16,6 1 0-16,7-5-1 15,9 1 0-15,-1-9 0 16,3-6 1-16,-5-4-2 0,-1-4 0 15,-18 4-1-15,6-14-2 16,-15 6 0-16,-7-5-5 16,2 5-7-16,-5 0-19 0,0-1-7 15,9-1-2 1,3-4 1-16</inkml:trace>
  <inkml:trace contextRef="#ctx0" brushRef="#br0" timeOffset="470222.3957">19590 17461 54 0,'20'0'37'16,"10"9"0"-16,1 4-11 16,0-1-11-16,8 10-5 15,-1-2-6-15,3 11 1 16,-3 0-4-16,-3 3-3 0,-5-5-3 16,-12-5-7-16,2-8-22 15,-7-3-4-15,-13-13 0 16,0 0-1-16</inkml:trace>
  <inkml:trace contextRef="#ctx0" brushRef="#br0" timeOffset="470507.4403">19947 17448 15 0,'-9'0'35'0,"-13"0"1"15,4 15-1-15,-3 5-15 16,-9-3-7-16,1 14-5 15,-9 3-1-15,0 0-2 0,-5 0-1 16,3 2-2-16,2-5-5 0,0 1-9 16,13-2-12-16,10-11-13 15,5-19-1-15,10 0 0 16</inkml:trace>
  <inkml:trace contextRef="#ctx0" brushRef="#br0" timeOffset="470808.1684">20071 17447 42 0,'0'0'32'0,"3"10"-1"15,-3-10-11-15,3 19-7 16,-3-9-4-16,7 4-3 16,-3 1-1-16,4 3 0 0,-2 1-2 15,1-1 0-15,1-3 1 16,2-1-1-16,0-3-2 0,6 1 2 16,-2-3 0-16,2-9-1 15,2 0 1-15,1-5 0 16,0-2-2-16,-1-1 0 15,-4-4 0-15,-2-2-1 16,-3-6-1-16,-5 3-2 31,-4-4-4-31,-4 2-10 0,-6-6-18 16,3 0-3-16,-10-4-2 16,7 3-1-16</inkml:trace>
  <inkml:trace contextRef="#ctx0" brushRef="#br0" timeOffset="470877.1861">20199 17276 54 0,'-3'-13'39'16,"3"13"-2"-16,0 0-12 15,0 0-12-15,0 0-9 16,0 0-16-16,0 0-26 0,0 15 1 16,5-3 0-1,-5 0-1-15</inkml:trace>
  <inkml:trace contextRef="#ctx0" brushRef="#br0" timeOffset="471609.1723">20654 17548 16 0,'-4'-12'29'15,"-2"0"-5"-15,-1-2-4 0,-8-4-4 16,1 3-4-16,-6 2-3 31,-2 1-2-31,-5 4-3 16,1 8 0-16,0 10-3 0,3 3 1 16,2 8-1-16,6 1 0 15,4-2 0-15,7 4 2 16,4-5-1-16,14 0 2 15,0-7 0-15,8-6-1 16,2-6 1-16,7-6 0 0,0-3-2 16,3-1 0-16,2-3 1 15,-1-3-2-15,0-4 1 16,0 8 0-16,-3 3-1 16,-1 6 1-16,-2 3 0 15,-5 0 0-15,-3 8-1 16,-2 2 0-1,-6 6 0-15,-2-1-1 16,-6 2 2-16,-5-5-1 16,0 2 0-16,-10 1-1 15,-3-3 1-15,-3-1 0 16,-2-2 0-16,-1-2 1 16,3-7-2-16,0 7 1 15,4-7 0-15,3 0 0 0,9 0 1 16,-9 0-1-16,9 0-1 0,0 0 1 15,0 0-1-15,0 0-1 16,0 0 1-16,0 0 1 16,0 0-2-16,0 0 1 15,0 0 0-15,0 0 0 16,0 0 0-16,0 0 1 0,0-7-3 16,0 7-4-16,6 9-15 15,-6-9-19-15,0 0-2 16,0 0 1-16,-6-19-1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27:17.37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23312 13532 37 0,'0'0'33'0,"-18"-10"1"16,18 10-12-16,0 0-7 16,12 0-3-16,9 0-4 15,-7 0-1-15,13 0-1 16,1-6 0-16,9-2-1 15,-1-9-1-15,-10 2-1 16,-7-11-1-16,-9 5 0 0,-13-4 0 16,-7 5-1-16,-15 2 1 15,-16 7-1-15,-11 6 0 16,0 5 1-16,1 8-1 16,4 6 2-16,9 5-2 15,1 6 1-15,14 4 0 31,20 0 0-31,15-3-1 0,15 1 1 16,15-6 0-16,2-6-1 16,5-10 1-16,3-5-1 15,-3-17 0-15,-7-2 0 16,-13-8 0-16,-13-9-1 0,-25-3 1 16,-10 3-1-16,-15 1 1 15,-6 7-1-15,-12 9 0 0,-10 7 0 16,3 12 1-16,-1 9-1 15,15 8 0-15,9 8 0 16,12 8 1-16,15-1-1 16,17 2 1-16,25-1-1 15,19-4 0-15,6-4 0 16,7-8 1 0,0-7-1-16,-2-10 0 15,-4-10 0-15,-8-10 1 16,-24-9-1-16,-15-7 1 15,-12-7-1-15,-22 1 0 16,-2-1 0-16,-14 8 0 16,-9 7 0-16,-6 13 0 15,-3 7 0-15,-1 14 0 0,8 13 0 16,18 6 0-16,-3 7 0 16,18 3 0-16,9 3 0 15,19-2 0-15,20-5 0 0,14-1 0 16,0-9 0-1,6-7 0-15,6-8 1 0,-7-14-1 16,-1-7 0-16,-13-11 0 0,-21-7 0 16,-12-8 0-16,-11-2 0 15,-17-1-1-15,-4 4 1 16,-10 10 0-16,-15 10 0 16,-10 11 0-16,9 12 0 15,2 13 0-15,7 11 0 31,12 5 1-31,-1 6-1 0,24 4 0 16,14-6 1-16,26-2-2 16,14-5 1-16,10-5 0 15,7-7 0-15,-1-12 0 16,7-10 1-16,-13-10-2 16,-3-6 1-16,-15-9 0 15,-17-12 0-15,-16-5 0 0,-13 1 0 16,-11 3 0-16,-16 5-1 15,-9 10 1-15,-12 9 0 0,-4 16 0 16,2 15 0 0,3 10 1-16,9 10-1 15,16 6 0-15,8 4 1 0,18 2-1 32,23-4 1-32,15-4-1 0,8-4 0 15,11-8 0-15,5-10 0 16,-1-7 0-16,4-14-1 15,-7-9 1-15,-11-8 0 16,-17-10-1-16,-12-8 1 16,-18-4 0-16,-7 3-1 15,-14 2 0-15,-14 9 1 0,-11 10-1 16,-7 13 1-16,7 11 0 16,-2 15 0-16,14 10 1 15,1 7-1-15,16 4 1 16,10 3-1-16,23 1 1 15,22-8-1-15,5-5 0 16,15-5 0 0,3-7 0-16,3-13 0 15,-4-8 0-15,-2-11 1 16,-10-7-2-16,-23-6 1 16,-10-4 1-16,-16-1-1 15,-11 2 0-15,-12 5-1 0,-3 12 1 16,-13 6 0-16,-2 11 0 15,3 12 0-15,5 5 1 0,10 9-1 16,11 1 0-16,19-1 0 16,3-2 1-16,25-5-1 15,3-7 0-15,21-8 0 16,1-7 0-16,-3-3 0 16,-14-11 1-16,-4-4-1 15,-13-4 0-15,-14 1 0 0,-13 3 0 16,-21 3 0-16,-17 5 0 15,0 7 0-15,0 3 0 16,-1 9 0-16,8 6 1 16,8 0-1-16,11 2 0 15,20-5 0-15,30-2 0 16,8-3 0 0,10-3 0-16,2-4 0 15,1 0 0-15,1 0 0 16,-14-6 0-16,-14 6-1 0,-24 0 1 15,0 0 1-15,-39 13-1 16,6-5 0-16,-6 2 0 16,-2 3 1-16,6-1-1 15,6 2 0-15,6-2 1 0,23-12-1 16,24 12 0-16,3-12 0 16,3-5 1-16,4 0-1 15,-2-4 0-15,4 0 0 16,-8-1-1-16,-19 7 1 15,-9 3 0-15,-23 0 0 16,-12 3 0 0,6 3 0-16,-2-1 0 15,0 1 1-15,3-2-1 16,7-4 1-16,21 0-1 16,19-11 0-16,18-2 0 15,-5 1-1-15,7-1 1 16,-7-2 0-16,-4 1-1 15,-5 2 1-15,-23 12-1 0,-14-14 1 16,-26 14 1-16,-2 0-1 16,-7 0 0-16,6 0 0 15,-1 2 1-15,10-2 0 16,16 0-1-16,18 0 0 0,30-12 0 16,3 7 0-16,10-2 0 15,-7 1 0-15,1 3 0 0,-2 3-1 16,-14 0 1-16,-21 0 0 15,0 13 0-15,-17-5-1 16,-10 4-4-16,6-7-12 16,3 7-28-16,2-2-1 15,-2-5 1-15,18-5 0 32</inkml:trace>
  <inkml:trace contextRef="#ctx0" brushRef="#br1" timeOffset="3142.7037">23108 13276 27 0,'0'0'30'0,"15"-15"-3"15,-9 5-5-15,7 1-4 16,12 1-4-16,-1-1-3 16,15 6-3-16,3-1-2 15,-2 8-2-15,1 3 0 16,-8 9-2-16,-11 2 1 0,-14 4-2 15,-8-1 1-15,-23 2-1 16,-9-4 1-16,-2 0 0 16,-8-10 0-16,11-3-1 15,12-6-1-15,8-4 1 16,11 4-1-16,30-11 0 16,4 11 0-1,13 0 0-15,8 5 0 16,-2 10 0-16,-8 4 2 15,-9 4 0-15,-24 2 1 16,-1 0 0-16,-26-4 0 16,-18-1 1-16,-15-9-1 15,-6-5-1-15,0-6-2 0,8-10-8 16,16-2-20-16,-2-2-13 0,9-4 0 16,23 2 0-1</inkml:trace>
  <inkml:trace contextRef="#ctx0" brushRef="#br1" timeOffset="4159.7462">20175 13471 28 0,'0'0'34'16,"11"9"0"-16,-1-5-9 16,5 3-9-16,-3-7-5 15,8 8-3-15,-2-6-9 16,0-2-9-16,1 0-17 0,3 0-9 16,-13-5 1-16,6 5-1 15</inkml:trace>
  <inkml:trace contextRef="#ctx0" brushRef="#br1" timeOffset="4346.4442">20149 13564 60 0,'0'0'35'0,"12"9"-8"16,4-9-9-1,6 5-4-15,-3-5-6 0,3 2-11 16,2-2-22-16,1 0-10 16,-10-4-1-16,8 4-1 0</inkml:trace>
  <inkml:trace contextRef="#ctx0" brushRef="#br1" timeOffset="4631.6597">20389 13554 57 0,'13'12'32'16,"-13"-12"-5"-16,23 5-10 16,-5-5-10-16,2 0-11 15,2 0-23-15,-8-5-6 0,8 5 0 16,-9-9-1-16</inkml:trace>
  <inkml:trace contextRef="#ctx0" brushRef="#br1" timeOffset="5047.5259">20634 13607 26 0,'-26'0'26'15,"26"0"-9"-15,-16-10-5 16,9-2-5-16,7 0-3 15,0-2-1-15,4 1 0 16,4-2 1-16,2 6 1 0,0-1 1 16,5 10 0-16,-3 0 0 15,3 6 2-15,-2-2-1 16,2 8-1-16,-2 0 0 16,4 3-2-16,-3-3 1 0,5 2 0 15,-4-4 0 1,6 1-1-1,-7-5 0-15,4 0 0 16,-6-10 0-16,-2-1 0 16,-4-6-1-16,-6 0 0 0,-3-2-1 15,-7 1 0-15,-4 2-1 16,-6 0-2-16,-1 6-5 16,-10 4-13-16,-1 0-22 15,5 8 1-15,-2-5-1 0,7 5 1 16</inkml:trace>
  <inkml:trace contextRef="#ctx0" brushRef="#br1" timeOffset="5718.7698">19770 12320 12 0,'0'0'34'0,"9"0"0"16,-9 0 0-16,0 17-13 0,0 1-8 16,0-4-6-16,4 9-1 15,-4-4-2-15,3 1-5 16,0 1-5-16,-3-11-9 15,0-10-18-15,0 10-3 16,0-10 1-16,-6-8-2 31</inkml:trace>
  <inkml:trace contextRef="#ctx0" brushRef="#br1" timeOffset="5881.066">19680 12388 16 0,'13'-9'29'15,"14"9"1"1,-3-6-6-16,9 2-15 0,1 4-8 16,4 0-8-16,-2 0-6 15,-5 0-3-15,0 6-3 0,-6-6 1 16,-3 8 0-16</inkml:trace>
  <inkml:trace contextRef="#ctx0" brushRef="#br1" timeOffset="6234.7032">20037 12416 35 0,'0'0'17'0,"0"0"2"16,-11 4-3-16,11-4-3 16,-17-9-3-16,9-1-3 15,4-3-3-15,4-2-1 16,-3 2-2-16,7 0-1 16,0 3 1-16,-4 10-1 15,19-12 0-15,-8 12 1 0,1 9 0 16,-1 3 1-16,2-2 0 15,1 9 0-15,-1-4 2 16,1 6 1-16,4-8 2 16,2 2 0-16,0-6 0 15,5-2-1-15,-5-7 1 0,5 0-2 32,-6-6 0-32,-3-2-2 15,-8-3 0-15,-8-2-1 0,-4-2 1 16,-8 3-1-16,-6-3 0 15,-1 6 0-15,-4 3-1 16,-1 2-2-16,5 9-7 16,-5 3-21-16,6 3-11 15,8 6-1-15,-3 2 1 0</inkml:trace>
  <inkml:trace contextRef="#ctx0" brushRef="#br0" timeOffset="12684.3494">5060 14059 41 0,'-4'-29'31'16,"-7"4"-4"-16,-2 7-2 0,-1 15-6 16,-5 3-3-16,1 21-5 15,-2 6-3-15,5 8-3 0,-1 6-1 16,10 1 0-1,3-5 0-15,11-5-1 16,7-13 0-16,10-13 0 0,5-18-2 31,2-11 1-31,0-13 0 16,3-7-2-16,-10-2 1 0,-9-2 0 16,-13 5-2-16,-12 10 2 15,-16 11-2-15,-10 14 1 16,-13 14 0-16,-7 11 1 15,3 11-1-15,2 11 1 16,5 2 0-16,15 4-1 0,10 1 2 16,20-10-1-16,16-10 0 15,16-15 1-15,15-12-1 16,9-16 0-16,6-12 0 16,-1-10 0-16,-6-8-1 15,-8-1 1-15,-21 2-1 16,-17 3 0-1,-23 9 0-15,-18 9 1 16,-21 6-2-16,-9 14 1 16,-9 9 1-16,0 12-2 15,8 7 2-15,10 7-2 16,12 7 2-16,17 4-2 0,21 1 2 16,14-2-1-16,21-11 1 15,11-9 0-15,14-13-1 0,5-11 1 16,3-11-1-16,0-13 1 15,-7-4 0-15,-13-9-1 16,-19 0 0-16,-15 0 0 16,-20 5 0-16,-16 4 0 15,-15 6 0-15,-12 7 0 16,-5 12-1-16,-2 13 0 0,7 10 2 16,4 8-1-16,11 8 0 15,14 4 0-15,15 0 0 16,13 2 0-16,15-10 1 15,13-11-1-15,10-13 0 16,8-10 1-16,2-14-1 16,6-9 0-1,-5-10 0-15,-11-3 0 16,-13-4 0-16,-15 1 0 16,-15 6-1-16,-17 6 1 15,-14 10 0-15,-13 12-1 0,-10 10 1 16,-4 17 0-1,2 10 0-15,10 9 0 0,7 10 0 16,9 0 0-16,17 1 1 0,13-2-1 16,21-11 1-16,14-11-1 15,13-13 1-15,6-13-1 16,8-14 0-16,1-11 1 16,-4-8-1-16,-11-5 0 15,-12-3 0-15,-20 1 1 16,-16 4-2-1,-23 7 1-15,-16 9 0 16,-14 12 0-16,-7 11 0 16,-4 5 0-16,-1 13 0 15,6 10 0-15,10 9 0 16,14 4 0-16,16 5 0 16,16-4 0-16,14-5 1 15,18-6-1-15,14-13 0 0,14-13 0 16,9-10 0-16,0-14 0 15,-1-11 0-15,-6-6 0 0,-12-3 0 16,-15-2-1 0,-21 0 1-16,-18 6 0 15,-27 4-1-15,-18 8 1 0,-14 11 0 16,-7 7-1-16,-4 14 1 0,0 12-1 16,10 9 1-16,10 13 0 15,19 7 0-15,18 2-1 16,18-1 2-16,14-7-1 15,16-12 1-15,16-10-1 16,8-16 1-16,5-15 0 31,-1-12-1-31,-7-9 1 0,-7-7-2 16,-12-2 1-16,-22 0-1 16,-19-2 1-16,-21 8-1 15,-8 7 0-15,-9 11 0 16,-4 12 0-16,2 11 1 15,5 11 0-15,16 10 0 16,10 5 0-16,17 5 0 0,13 2 1 16,14-9 0-16,13-11-1 15,3-9 1-15,7-12 0 16,-6-11-1-16,-2-4-1 16,-9-2-3-16,-21 0-7 0,-9 17-33 15,-29 5-1-15,-20 21 1 31,-13 18-1-31</inkml:trace>
  <inkml:trace contextRef="#ctx0" brushRef="#br0" timeOffset="15004.717">8614 13975 35 0,'0'0'35'16,"-9"-11"-5"-16,9 11-7 15,-12-9-5-15,-1 9-4 16,5 9-3-16,-5 2-2 16,3 11-3-16,-2-1-2 15,3 5-1-15,3-4-1 0,6 1 1 16,6-10 0-16,11-7-1 15,3-12 0-15,8-8 0 16,0-12-1-16,0-4 1 16,-1-3-1-16,-8-2 0 15,-10 3 0-15,-9 7 1 0,-13 8-2 32,-10 7 1-32,-9 15 0 0,-5 10 0 15,-6 1 0-15,5 6 0 16,2 1 0-16,8 3-1 15,8-1 2-15,10-5-1 16,16-11 1-16,13-9-1 16,10-6-1-16,11-8 1 15,8-11 0-15,0-6 0 0,-1-2 0 16,-4 1 0-16,-17-4-2 16,-11 9 2-16,-18 8 0 15,-22 11-1-15,-16 10 0 16,-11 11 0-16,-7 6 1 15,-3 12-1-15,-1 6 1 16,7 2-1-16,13-3 1 0,17 2 0 16,17-8 0-16,15-9 0 15,19-9-1-15,15-12 1 16,14-12-1-16,9-12 1 16,6-6-1-16,1-5 1 0,-6-2 0 15,-10-2-1 1,-20 4 0-1,-18 6 0-15,-23 7 0 16,-18 10 0-16,-17 12 0 0,-14 7 0 16,-7 7 0-16,-2 14-1 15,4 5 1-15,4 5 0 16,19 2 0-16,14-2 0 16,17-6 1-16,19-9-1 15,16-10 0-15,16-13 0 0,13-10 1 16,9-12-1-16,-1-4 0 15,-3-8 1-15,-7 5-1 16,-15 0 0-16,-18 5 0 16,-22 9 0-16,-19 8-1 15,-15 18 2-15,-14 7-1 16,-9 11-1 0,-5 10 1-16,3 5 0 15,9 3 0-15,11-1 0 16,15-9 0-16,15-8 0 15,17-12 0-15,14-15 1 0,11-12-1 16,10-11 0 0,4-9 1-16,0-3-1 15,-4-3 0-15,-5 2 1 0,-14 1-2 16,-14 12 1-16,-14 9 0 0,-15 7 0 16,-17 5 0-16,-8 10-1 15,-9 2 1-15,-3 4 0 16,1 7 0-16,7-4 0 15,10 5 0-15,10-1 0 16,13 5 0 0,15 0 0-16,16-2 0 15,9-2 0-15,12-3 0 16,6-7 0-16,5-6 0 16,1-12 0-16,-2-9 1 15,-4-7 0-15,-12-8-1 16,-9-3 0-16,-17-3 1 15,-7 0-1-15,-17-2 0 0,-15 2 0 16,-9 4-1-16,-4 6 1 16,-2 7-1-16,1 10 1 15,7 7 0-15,4 10-1 16,7 7 1-16,14 9 0 0,10 3 0 16,12 1 0-16,8-2 1 15,10-11-1-15,9-9 0 0,10-8 0 16,6-15 0-16,6-11 0 15,-2-8 0-15,-4-10 1 16,-5-2-1-16,-16-1 0 16,-16 3 0-16,-12 9-1 15,-18 12 1-15,-20 12 0 32,-7 16-1-32,-9 9 1 0,-5 13 0 15,6 8 0-15,5 3-1 16,9 1 2-16,12-6-1 15,14-3 0-15,13-7 1 16,11-12-1-16,12-11 1 16,8-5-1-16,5-11-3 15,0-2-3-15,10-1-38 0,-5-1-1 16,-7-6-1-16,6 4 1 16</inkml:trace>
  <inkml:trace contextRef="#ctx0" brushRef="#br0" timeOffset="16692.0598">10780 13113 51 0,'0'-9'39'0,"0"9"2"16,-10-9-9-16,4 19-13 15,-9 6-8-15,8 13-3 0,-6-1-4 16,5 6-2-16,1-2 0 16,4-2 0-16,3-6 0 15,12-7-1-15,-3-11 1 16,4-12-1-16,3-5 1 15,-1-8 0-15,-3-8-1 16,-3-2 0 0,-9-4 0-16,0 2-1 15,-3 4 1-15,-9 7-1 16,-1 6 0-16,-2 6 0 16,-4 13-1-16,3 8 1 15,4 9 0-15,-2 6 0 16,4 5 0-16,3 4 0 15,7-3 0-15,3-2 1 0,8-6 0 16,3-6-1-16,5-13 1 16,3-7 0-16,0-12 1 15,3-5-2-15,-4-9 1 0,-2-4 0 16,-7-4-1-16,-6-1 1 16,-6 2-1-16,-8 0 0 15,-6 8 0-15,-7 1 0 0,-4 9 0 16,-3 9 0-16,1 9-1 15,1 11 1-15,4 10 0 16,4 5-1-16,12 7 1 16,6 3 0-16,9 1 0 15,6-8 0-15,7-3 1 32,3-9-1-32,3-6 1 0,0-9 0 15,3-7-1-15,-6-7 1 16,-1-9-1-16,-2-3 0 15,-5-1 1-15,-4-6-1 16,-6 0 0-16,-7 1 0 16,-6 3 0-16,-6 7 0 15,-11 11-1-15,-1 6 1 0,-7 9 0 16,1 10 0-16,1 8 0 16,2 6-1-16,9 1 1 0,4 4 0 15,14-3 0 1,4-4 0-16,11-5 1 0,1-8-1 15,8-8 0-15,2-3 0 32,2-7 0-32,0-10 1 0,0-3-1 15,-1-5 1-15,-6-2-1 16,1-4 0-16,-7 2 0 16,-3-2 0-16,-12 5 0 15,-5 2 0-15,-10 5-1 16,-7 12 1-16,-8 0 0 15,-2 12 0-15,-5 2 0 0,2 6 0 16,8 1 0-16,9 4-1 16,11-4 1-16,7-2 0 15,12-4 0-15,5 0 0 16,7-4 0-16,6-2 1 16,-1-3-1-16,-1-6 0 15,-2 0 1 1,-5-9-1-16,-4-1 1 15,-3-3-1-15,-6-3 0 16,-8-3 0-16,-10-1 1 16,-2 1-1-16,-6 0-1 15,-2 6 1-15,-2 5 0 0,-5 4-1 16,5 7 1-16,4 10 0 16,3 3-1-16,5 7 1 0,5 5 0 15,1-2 0-15,4 0 0 16,4-3 0-16,2-7 0 15,7-6 1-15,1-7-1 16,1-6 1-16,4-9-1 16,2 0 0-16,-1 0 1 15,-5 1-1-15,-5 1 1 0,-10 10-1 16,6-13 0-16,-6 13-1 16,-11 4 1-16,-3 2 0 15,0-3 0-15,0 4 0 16,-2-4-1-16,9 1 1 15,7-4 0-15,-11 10 0 16,11-10 0 0,0 9 0-16,0-9 0 15,-6 14 0-15,6-4 0 16,0-10 0-16,-9 11 0 16,9-11-1-16,0 0-1 0,0 0-2 15,9-10-10-15,-3 1-30 16,-6-2 0-16,0 11-1 15,9-21 0-15</inkml:trace>
  <inkml:trace contextRef="#ctx0" brushRef="#br1" timeOffset="19685.2386">4765 13841 9 0,'0'0'34'16,"0"-11"1"-1,0 11 0-15,25-18-15 16,3 14-7-16,0-5-5 15,7 9-2-15,2 3-2 16,-3 7 0-16,-6 9-1 16,-8 6 0-16,-13 3-1 15,-10 2-1-15,-9-1 1 0,-10-4-2 16,-1-4 1-16,-6-8-2 16,4-7 0-16,3-6 0 15,11-7 1-15,7-4-1 16,10 0 1-16,12 3 1 0,4-1-1 15,9 9 1-15,0 8 2 16,-6 5-1-16,-7 8 1 16,-10 8-1-16,-16 2 1 0,-13 1-1 15,-10-3 0-15,-6-8 0 16,-7-8-3-16,0-7 0 16,9-6-5-16,2-13-10 15,8-6-24-15,19 0-1 16,6-4 1-16,9 4-1 15</inkml:trace>
  <inkml:trace contextRef="#ctx0" brushRef="#br1" timeOffset="20835.5704">8449 13864 34 0,'-15'0'32'15,"15"0"-7"-15,0 0-3 16,5-10-7-16,12 3-3 16,5-3-4-1,7 5-3-15,1 2-1 16,2 3 0-16,-4 5-1 16,-4 8 0-16,-15 6 0 15,-9 5-1-15,-6 0 1 16,-10 0-2-16,-5-7 1 0,-3 0-3 15,1-8 2 1,5-9-2-16,8-6 0 0,10-5 0 16,7-1 0-16,12 3 1 15,6 5 0-15,5 4 2 16,-5 11 0-16,0 4 0 16,-16 10 1-16,-9 6 0 15,-7 0 0-15,-17-1-1 0,-10-7-2 16,-7-8-4-16,2-1-7 0,-3-7-24 15,8-15-4-15,9-3 0 16,6-7-1-16</inkml:trace>
  <inkml:trace contextRef="#ctx0" brushRef="#br1" timeOffset="23550.8836">10847 13201 34 0,'0'0'28'15,"9"-21"-3"-15,-9 9-4 16,0 0-3-16,-9-4-4 31,-3 3-2-31,-4-1-4 0,1 2-2 16,-7-2-2-16,-1 9-2 16,2 0 0-16,0 5-2 0,2 3 1 15,4 6-1-15,3 3-1 16,8 3 1-16,4 2 0 15,0-3 0-15,12 3 0 16,2-5 0-16,4-3 1 0,3-4-1 16,1-5 0-1,-3 0 1-15,0-7 0 0,-1 2-1 16,-6-2 1-16,-12 7-2 16,13-9 1-16,-13 9 0 15,0 0 0-15,10 9 0 31,-5 5 0-31,-2 5 1 0,0 2 1 16,3 5 0-16,-6 1 1 16,0 4 0-16,-9-3 0 15,-6-2 0-15,-7-5 1 16,-2-6-2-16,-9-6-1 16,3-3-3-16,2-1-5 15,0-5-25-15,7-9-8 0,11 3 0 16,1-7-1-16</inkml:trace>
  <inkml:trace contextRef="#ctx0" brushRef="#br1" timeOffset="85090.2341">20886 5616 31 0,'10'-23'27'0,"-4"13"-1"15,-4-2-3-15,-2 2-2 16,0 10-5-16,0 0-4 0,0 0-3 16,0 0-1-16,0 28-3 15,-8 3-2-15,1 12 1 16,-4 6-2-16,0 11 1 15,-4 4 0-15,2 0-1 32,-3-3 0-32,2-1-1 0,3-7 0 15,1-11 0-15,0-7 0 16,3-12 0-16,4-6 0 16,-2-8-1-16,5-9 0 15,-9 0 0-15,9 0 0 16,-11-17 0-16,5 6 0 15,6 11-1-15,-12-15 1 0,12 15-1 16,0 0 0-16,-9-6 1 16,9 6-1-16,0 15 1 15,0-1-1-15,3-2 1 16,1 4 1-16,0 0 0 16,2-4 0-16,4 1 0 0,2-4 2 31,4-9-2-31,3-6 0 0,0-5-5 15,5 2-21-15,-1-2-15 16,-11 1 0-16,1 7 0 16,-13 3-1-16</inkml:trace>
  <inkml:trace contextRef="#ctx0" brushRef="#br1" timeOffset="85727.5468">19997 6552 39 0,'-6'-15'34'16,"6"7"-6"-16,0 8-3 15,0 0-6-15,0 17-4 16,0 10-3-16,6 13-4 16,-6 5-2-16,9 14-1 0,-9 3 1 0,7 3-2 15,-7-5-1-15,6-5-1 16,-6-11-3-16,3-8-2 15,4-7-8-15,-7-16-19 16,0-13-10-16,15 0 0 16,-7-19-1-16</inkml:trace>
  <inkml:trace contextRef="#ctx0" brushRef="#br1" timeOffset="86030.1626">20202 6718 35 0,'15'-9'36'0,"1"9"1"16,-1 5-2-16,5 4-19 15,11 10-4-15,-2 1-5 0,4 8-1 16,-3 2-1-16,1-1-2 16,-3 4-4-16,-6-6-3 15,-1 0-8-15,-8-10-18 16,-13-17-8-16,21 12 0 16,-21-12-1-16</inkml:trace>
  <inkml:trace contextRef="#ctx0" brushRef="#br1" timeOffset="86277.3504">20517 6686 39 0,'0'0'34'15,"0"0"3"-15,-16 5-5 16,4 0-15-16,1 8-6 15,-11 1-4-15,1 8-2 16,-8 2-1-16,1 5 1 0,-3 0-2 16,4 1-1-1,4-5-3 1,1-5-5-16,13 2-8 16,0-8-17-16,9-14-8 15,0 0 0-15,0 0 0 0</inkml:trace>
  <inkml:trace contextRef="#ctx0" brushRef="#br1" timeOffset="86645.9102">20654 7023 42 0,'-3'-12'28'16,"3"12"-4"-16,0-15-3 15,-12 8-3-15,12 7-5 16,-20-4-3-16,7 11-2 16,-4-3-3-16,4 6-1 15,1 0-1 1,4 6-1-16,5-1 0 15,8 2 0-15,4-4 1 16,6-6-1-16,2-2 1 16,4-3 0-16,-4-4-1 15,0-5-1-15,-3 2-5 0,-5-13-11 16,-6 4-23-16,1 2 0 16,-10-5-1-16,6 3 0 0</inkml:trace>
  <inkml:trace contextRef="#ctx0" brushRef="#br1" timeOffset="86995.7102">20802 6684 32 0,'0'-17'37'0,"0"17"1"15,0-17-2-15,0 17-16 0,0 0-8 16,0 15-4-16,7 7-3 16,-3 6-1-16,4 13-2 15,-2 1 1-15,6 9-1 16,-3-1 1-16,2-2-1 15,0-7 0 1,-2-2-2-16,-2-7-2 16,-3-14-6-16,5-5-24 15,-9-13-8-15,0 0 0 16,0 0 0-16</inkml:trace>
  <inkml:trace contextRef="#ctx0" brushRef="#br1" timeOffset="87428.8755">20967 6529 30 0,'16'0'31'16,"-2"-9"1"-16,3 9-12 15,4 0-6-15,-6 0-3 16,2 12-3-16,-8-2-2 15,-4 4-1-15,-11 3-1 16,-4 0 0-16,-1-4 0 16,1 4-1-16,-1-2 1 0,3-3-2 15,8-12 1-15,10 15-1 16,3-15 0-16,8 5-3 16,4 3-9-16,0-1-26 15,0-7-1-15,5 4-1 16,-10-4 0-16</inkml:trace>
  <inkml:trace contextRef="#ctx0" brushRef="#br1" timeOffset="87749.3305">21327 6745 63 0,'0'0'38'0,"0"0"-2"16,9 14-10-16,-9-2-10 0,0 14-7 15,4 1-3-15,-1 7-1 16,0-2-1-16,2 6-2 15,-2-6-2-15,-3-3-2 16,10-2-5-16,-10-18-9 16,0-9-20-16,0 0-4 31,4-9 0-31,-8-3 0 0</inkml:trace>
  <inkml:trace contextRef="#ctx0" brushRef="#br1" timeOffset="87896.9627">21239 6875 44 0,'12'-8'37'16,"12"8"1"-16,2-6-3 0,5-3-20 15,6 6-11-15,0-2-24 16,5 5-15-16,-8-15-2 16,12 8 0-16</inkml:trace>
  <inkml:trace contextRef="#ctx0" brushRef="#br1" timeOffset="88631.5174">22349 6467 48 0,'0'0'25'0,"0"0"-2"16,-19 0-5-16,-9 0-5 15,-13 0-5-15,-4 0-3 16,-9 0-2-16,2 5 0 15,0-5-1-15,7 0 0 0,5 4 0 16,12-4 0-16,11 0 1 16,17 0 0-16,12 10-1 0,10-2 1 15,9 2 0-15,9 3 1 16,2 2-1-16,2 4 0 16,-7 3 0-16,-8 2-1 15,-11 4 1-15,-13 1-2 16,-20 3 1-16,-9 5-1 31,-11-1 0-31,-7 2 0 0,-3-3-1 16,4-1 1-16,3-4-1 15,8 1 1-15,12-5 0 16,13-4 0-16,10-5 0 16,15-5 0-16,11-5 0 15,9 3 0-15,10-6 0 16,8-4 0-16,8 0 0 0,3 0-1 15,-4-2 1-15,-3 2-2 16,-8 0 0-16,-10-4-5 16,-4 4-8-16,-15 6-19 0,-9-10-7 15,-7 8 0 1,-9-4 1-16</inkml:trace>
  <inkml:trace contextRef="#ctx0" brushRef="#br1" timeOffset="89036.4513">21886 7189 38 0,'9'0'36'0,"-9"0"2"31,7 18-6-31,-3 2-14 0,-4-1-7 16,3 7-2-16,-3-2-2 15,0 3-3-15,0-3-2 0,4-5-4 16,-1-2-6-16,-3-17-12 16,0 0-18-16,0 0 0 15,8-9-1-15,1-4 0 16</inkml:trace>
  <inkml:trace contextRef="#ctx0" brushRef="#br1" timeOffset="89251.8835">22024 7249 23 0,'0'0'31'16,"0"0"2"-16,-12 0-5 16,1 8-12-1,-1 0-6-15,5 1-2 16,-4 2-1-16,8 3-1 15,3-3-2-15,0 2 0 16,8-4 0-16,4 1 0 16,2-4-3-16,7 0-2 15,3-3-9-15,0 0-20 16,-1-6-6-16,6 3-1 0,-7-9 0 16</inkml:trace>
  <inkml:trace contextRef="#ctx0" brushRef="#br1" timeOffset="89501.8257">22185 7231 35 0,'10'0'35'0,"8"7"-1"31,-4-9-1-31,7 2-21 0,3 0-8 16,3 0-6-16,-2-5-14 15,-9 1-17-15,8 4-1 16,-14-7 0-16,3 7 1 16</inkml:trace>
  <inkml:trace contextRef="#ctx0" brushRef="#br1" timeOffset="89686.7834">22233 7285 19 0,'11'9'33'0,"-11"-9"-1"31,30 6 0-31,-9-6-20 0,3 0-16 16,-2 8-19-16,-6-13-7 15,10 5-1-15,-10-7-1 16</inkml:trace>
  <inkml:trace contextRef="#ctx0" brushRef="#br1" timeOffset="89918.3992">22548 7236 56 0,'0'0'34'0,"0"0"1"16,0 0-13-16,0 0-8 0,0 16-5 31,0 0-2-31,0 2-1 0,3 2 0 16,-3-3-1 0,5 2-3-16,-5-1-6 0,-2-4-16 15,2-14-19-15,0 9 0 16,0-9 0-16,-6-12 0 15</inkml:trace>
  <inkml:trace contextRef="#ctx0" brushRef="#br1" timeOffset="90488.5892">22014 6090 50 0,'0'0'33'15,"0"0"1"-15,9 20-15 16,-9-2-8-16,0 6-3 15,0 0-3-15,4 3-1 16,-1 2-6-16,-3-3-12 0,-3-9-20 16,8 1-1-16,-5-18 0 0,0 0 0 15</inkml:trace>
  <inkml:trace contextRef="#ctx0" brushRef="#br1" timeOffset="90941.899">21893 6200 21 0,'20'8'29'16,"-5"-8"1"-16,15 8-4 15,0-4-19-15,3-2-7 16,7-2-5-16,-2 0-2 16,1 0-1-16,-2 5 1 15,-3-5 0-15,-8 0 3 0,-5 0 3 16,-6 2 13-1,-11 12-2-15,-4-14 1 16,-19 13-1-16,7-6-1 16,-3-7-1-16,1 3-3 15,-1-6-2-15,6-6-3 16,3-2-1-16,6-3 0 0,5 1-1 16,3 0 1-16,4 2-1 0,5 3 2 15,2 3 0 1,1 5 2-16,1 7 1 0,-2 2-1 15,1 3 2-15,2 1-1 16,-3-4 0-16,1 2 0 31,-5-2 0-31,2-6 0 0,-6-6 0 16,1-3 1-16,-7-6 0 16,-2-2-1-16,-8-1 1 15,-5 1-2-15,-6-2-1 16,-1 3-7-16,3 2-22 15,-3 11-9-15,-4 0-1 16,8 9 1-16</inkml:trace>
  <inkml:trace contextRef="#ctx0" brushRef="#br1" timeOffset="91639.4126">22864 6733 27 0,'-21'-9'33'0,"5"-1"-3"16,-2-5-5-16,4-2-4 16,9 0-5-16,0-4-5 0,15 2-3 15,5 0-4-15,8 5 0 16,5 5-3-16,2 9 0 15,-5 4 1-15,3 9 0 16,-9 4 0-16,-10 10 0 0,-9 4 0 16,-8 3-1-16,-14 2 1 15,-8 0-2-15,-5-5 0 16,-1-4 0-16,4-3 0 16,3-5-1-16,6-9 0 15,13-4-1-15,10-6 2 16,17 0 0-1,3 0 0-15,5 0 0 16,2 0 0-16,1 0 1 16,2 6-2-16,-7-1-4 15,-3 5-15-15,0-2-18 16,-20-8 0-16,18 7-1 16,-18-7 0-16</inkml:trace>
  <inkml:trace contextRef="#ctx0" brushRef="#br1" timeOffset="91990.7564">23192 6500 70 0,'0'-14'35'0,"0"14"-7"0,0 0-7 16,0 12-6-16,0 13-4 16,0 6-3-16,3 12-3 15,-3 8 0-15,0 7-1 16,0 2 1-16,8 0-2 15,-2-7 0-15,7-4-2 16,-9-7-2-16,-4-10-6 0,11-7-15 16,-6-7-19-16,-5-18 0 15,14 8 0-15,-14-8 0 16</inkml:trace>
  <inkml:trace contextRef="#ctx0" brushRef="#br1" timeOffset="92276.8867">23329 6665 63 0,'23'7'37'15,"10"8"1"-15,-6 12-17 16,8-4-10-16,2 14-3 16,-7-5-3-16,3 1-2 15,-8 1-6-15,1-11-8 16,-5-4-22 0,-8-1-5-16,-4-15 0 15,0-3 0-15</inkml:trace>
  <inkml:trace contextRef="#ctx0" brushRef="#br1" timeOffset="92506.9945">23647 6653 64 0,'-14'0'36'0,"-3"3"-3"15,0 8-9-15,-12 1-8 16,6 12-4-16,-5-4-4 15,-2 9-2-15,-4-2-2 16,-2 6-1-16,5-6-2 0,6-3-3 16,9 3-7-16,-10-11-13 15,8-3-19-15,18-13 1 16,0 0-1-16,4 9 0 16</inkml:trace>
  <inkml:trace contextRef="#ctx0" brushRef="#br1" timeOffset="92894.4509">23732 6844 67 0,'11'-5'37'0,"-11"5"-4"15,8 13-14-15,2 2-7 16,-7 0-4-16,1 7-2 16,-4 1-3-16,0 0-2 15,0-1-6-15,0-6-4 0,7-1-12 16,-7-3-12-16,0-12-5 0,10 0 0 16,-1-11 1-1</inkml:trace>
  <inkml:trace contextRef="#ctx0" brushRef="#br1" timeOffset="93079.2883">23872 6933 45 0,'-10'3'29'0,"0"-1"-5"16,1 5-4-16,-3-4-3 16,2 5-3-16,10-8-4 15,-5 16-2-15,5-16-2 16,14 13-2-16,-1-4-6 15,-3-6-10-15,-10-3-24 0,29 3-1 16,-11-8-1-16,-2 5 0 16</inkml:trace>
  <inkml:trace contextRef="#ctx0" brushRef="#br1" timeOffset="93394.5313">24057 6593 45 0,'0'0'37'0,"7"11"1"16,-11 14-10-16,4 2-11 15,-3 16-5-15,3 3-3 16,-4 9-1-16,4 0-2 16,9 2-2-16,1-10-1 15,-10-3-4-15,13-7-10 0,1-8-29 16,-11-18-1-16,11-5 0 16,-14-6 0-16</inkml:trace>
  <inkml:trace contextRef="#ctx0" brushRef="#br1" timeOffset="93978.9841">24192 6414 27 0,'9'-6'32'15,"8"-8"-3"-15,-3 7-12 16,-4 7-3-16,-10 0-2 15,42 7-2-15,-42-7-1 16,28 26-2-16,-24-11-1 16,-9 9 0-16,-2-1-1 15,-5-1-1-15,-13-4-1 0,4-1-1 16,1-1-1-16,5-1 1 0,18-7-1 16,-3-8 0-1,10 12 0-15,-10-12 1 16,53 7 0-16,-53-7 0 0,54 10-1 15,-54-10-1-15,47 5-4 16,-47-5-6 0,41 4-16-16,-41-4-13 15,0 0 0-15,0 0-1 16</inkml:trace>
  <inkml:trace contextRef="#ctx0" brushRef="#br1" timeOffset="97654.4959">24854 6829 53 0,'12'-44'37'0,"-12"44"-4"0,0 0-11 16,21-48-6-16,-21 48-6 15,0 0-3-15,0 0-3 16,0 0-1-16,0 0-3 16,-11 44 1-16,11-44-2 15,0 65 2-15,0-65-1 0,-21 74 1 16,21-74-1-16,9 67 0 0,-9-67 0 16,0 45-1-1,0-45 1-15,0 0-1 16,0 0 0-16,-54 7 0 0,54-7 0 15,0 0 0-15,-45-33 1 16,45 33-1-16,0 0 1 31,0 0 0-31,0 0 0 0,0 0 0 16,60-17-2-16,-60 17-7 16,69 8-22-16,-23 3-7 15,-46-11 0-15,52 8 1 16</inkml:trace>
  <inkml:trace contextRef="#ctx0" brushRef="#br1" timeOffset="98169.122">25011 6607 31 0,'-66'-37'33'0,"16"32"-2"16,-11 15-11-16,-7 15-5 15,11 9-5-15,3 14-1 16,7 12 0-16,10 13-1 0,5 2 0 16,20 5-1-16,33-5-1 15,15 0 1-15,31-16-2 16,25-7-2-16,1-20 0 15,17-20-1-15,22-22-1 16,-20-19 0-16,-10-24 0 16,-9-15-1-1,-73-12 0-15,-20-14 0 16,0 5-1-16,-20 1-1 16,-29 16-14-16,-6 11-25 15,3 14 0-15,-17 24 0 16,28 8 0-16</inkml:trace>
  <inkml:trace contextRef="#ctx0" brushRef="#br1" timeOffset="99312.1712">4198 15262 38 0,'5'-21'22'15,"4"0"0"-15,4-3-1 16,-6-6-2-16,5 0-3 15,-9-3-2-15,6 5-3 16,-9-3-1-16,4 9-3 0,-8 3-1 16,1 7-1-16,3 12-1 15,-12 2-1-15,6 13-1 16,6 9 0-16,0 6-1 16,0 3-1-16,5 5-2 15,-1-3-5-15,11 1-22 31,-2-7-10-31,-1-10-2 0,3-1 1 16</inkml:trace>
  <inkml:trace contextRef="#ctx0" brushRef="#br1" timeOffset="99758.9834">4284 14846 42 0,'-24'-16'35'15,"-16"1"-3"-15,-7 7-12 16,3 12-5-16,-5 7-6 15,8 17-2-15,1 9-3 16,12 12 0-16,3 10-1 16,13 8 0-16,9 0 0 15,15 4 0-15,13-5 0 0,15-9 1 16,13-11-1-16,15-15-1 16,8-19 0-16,9-16 0 15,2-17-1-15,-4-16 0 16,-5-17-1-16,-13-8 1 15,-24-10 0-15,-23-3 0 16,-26 0 1-16,-30 4-1 0,-28 10 0 16,-14 10-5-16,-13 12-36 15,-12 17 0-15,-2 11-1 16,9 14 0-16</inkml:trace>
  <inkml:trace contextRef="#ctx0" brushRef="#br1" timeOffset="145598.7321">11442 13557 6 0,'0'0'32'0,"-10"6"1"16,10-6-2-1,10-13-13-15,3-6-5 16,7 0-3-16,0-5-2 16,5 3-2-16,-3 1-1 0,2 6-1 15,-1 6 0-15,-5 8 0 16,-3 5-1-16,2 11 0 16,2 0-1-16,0-1 0 15,4-2 0-15,-1-4 0 0,-1-3-1 16,1-6-2-16,-7 0-2 15,-5-8-4-15,-10 8-9 16,0 0-17-16,0-13-5 16,0 13 0-16,-16-4 0 15</inkml:trace>
  <inkml:trace contextRef="#ctx0" brushRef="#br1" timeOffset="145798.9163">11511 13659 49 0,'-16'16'37'0,"16"-1"1"15,14-1-13-15,6-14-9 0,14 4-5 16,7-8-3-16,8 4-3 16,-2-5-6-16,-1-7-11 15,-2 0-26-15,-3 8 0 16,-13-2-1-16,3 9 0 15</inkml:trace>
  <inkml:trace contextRef="#ctx0" brushRef="#br1" timeOffset="146383.6885">12262 13554 35 0,'0'0'34'16,"0"0"-3"-16,18-17-10 16,1-2-4-16,-6-8-5 15,8 0-4-15,-6-4-2 0,1 2-2 0,-4 0-1 16,1 4 0-16,-7 6 0 16,-3 3 0-16,-3 7-1 15,0 9 0-15,0 0 0 16,-2 16 0-16,2 3-1 15,-4 9 1-15,4 7-1 16,0 8 0-16,4 6 0 0,1-3 0 16,5 4-4-16,0-13-7 15,5-3-24-15,3-5-5 16,-5-17 1-16,9-3-1 16</inkml:trace>
  <inkml:trace contextRef="#ctx0" brushRef="#br1" timeOffset="146584.3331">12634 13684 52 0,'0'0'36'0,"0"0"-1"16,0 0-12-16,0 0-48 15,0 0-7-15,0 0-3 0,3-13-1 16</inkml:trace>
  <inkml:trace contextRef="#ctx0" brushRef="#br1" timeOffset="147425.0024">13068 13321 31 0,'9'0'30'16,"-9"0"-6"-16,-9-7-4 0,-4 5-6 15,-4-2-5-15,-2 4-5 16,0-4-1-16,-3 4 0 16,0 0-2-16,1 5 0 0,-1-2-1 15,7 6 0-15,0-1 1 16,-1 6 0-16,4-2 0 15,2 5 1-15,-3-2-1 16,7 2 1-16,3 0 0 16,-3-2 0-16,6-4 0 15,0-11 0-15,13 5-1 0,5-5 0 16,0-2 0-16,8-3 1 16,5 2-1-16,5 3 0 15,-2 0-1-15,7 5 2 16,-10 7 0-16,-3 8 0 15,-9 0 2-15,-10 6-1 16,-18-1 0 0,-3 5 0-16,-11-5 1 15,-8-1-3-15,-2-3 0 16,-5-9-2-16,1-2-2 16,6-7-3-16,12-3-6 15,-3-7-9-15,8-6-16 16,10 4 0-16,-2-10 0 0,16 6 4 15</inkml:trace>
  <inkml:trace contextRef="#ctx0" brushRef="#br1" timeOffset="147873.1343">13198 13462 59 0,'4'12'39'16,"17"2"0"-16,1-2-11 0,5 1-15 15,4 11-5-15,-3 0-2 16,-3 3-2-16,-9-1-1 15,-10 1-2-15,-10-5-1 0,-7 2 0 16,-5-7-1 0,-8-7 0-16,0-6-2 15,4-8 1-15,10-9-1 0,2-7 1 16,13-8 0-16,5-9 0 0,7-3 2 16,10-4 1-16,0 2 1 15,-2 0-1-15,-10 4 2 16,-6 7 0-16,-14 7-1 15,-8 10 0-15,-14 4 1 32,2 7-2-32,-10 6-3 0,4 2-5 15,4 6-20-15,8 2-12 16,0-3-1-16,10 2 1 16</inkml:trace>
  <inkml:trace contextRef="#ctx0" brushRef="#br1" timeOffset="148829.7728">13530 13392 10 0,'0'0'32'16,"5"-13"1"-16,12 6-5 16,1-2-9-16,5 1-6 15,7 3-3-15,-2 1-3 16,7 4-3-16,-7 5-1 0,-4 4-1 16,-9 6 0-16,-8 2-1 0,-10 2-1 15,-4-1 1-15,-9 0 0 16,2-3 0-16,1-3-1 15,13-12 0-15,-4 13 1 16,17-9-1-16,9 1 2 16,0 4 1-16,2-2 0 15,-5 9 1 1,-7 2 0-16,-12 4-1 16,-15 0 1-16,-16-1-1 15,-7-3-2-15,-2-6-2 16,3-1-6-16,-3-11-9 15,18-9-16-15,13-1-7 16,9-9 0-16,13 7-1 16</inkml:trace>
  <inkml:trace contextRef="#ctx0" brushRef="#br1" timeOffset="149408.7158">13881 13358 45 0,'18'-11'37'0,"4"5"-2"0,3-4-12 15,13 8-8-15,-2-3-4 16,5 5-4-16,-10 4-1 15,-3 5-3-15,-14 2-1 16,-14 4 0-16,-8 2 0 16,-8 0-1-16,-11-3 0 0,1 1 0 31,5-3-1-31,11-7 0 0,10-5 0 16,24 4 0-16,5-4-1 15,11 5 1-15,4 1 0 16,2 5 0-16,-3 4 1 15,-14 9 0-15,-18 2 0 16,-11 4 1-16,-21-1 0 16,-12-1 0-16,-8-6-1 0,-5-2-1 15,-2-8-3-15,-3-7-3 16,19-1-12-16,-2-4-21 16,12-15-1-16,7 7 0 15,8-5 1-15</inkml:trace>
  <inkml:trace contextRef="#ctx0" brushRef="#br0" timeOffset="158390.8087">5691 17420 2 0,'20'-26'30'0,"-8"-3"-1"15,7 0-11-15,-2 7-4 16,-3 3 1-16,-1 11-1 16,-13 8-1-16,0 10-1 0,-16 9-4 15,-5 10-1-15,-10 0-3 16,3 3 1-16,-6-3-1 15,4-10 1-15,2-11-4 16,7-8 1-16,8-10-1 0,13-12-2 16,11-10 2-1,8-9-3 1,9-2 2-16,4 5 0 0,2 8 0 16,1 11 2-1,-7 12 0-15,-12 14 0 16,-11 12 0-16,-14 22 3 0,-19 10-2 15,-9 5-1-15,-12-5 0 16,-3-5 0-16,1-13-2 16,1-11 3-16,10-16-2 0,13-29-2 15,18-17 1-15,18-19-2 16,19-6 2-16,13-5-1 16,11-1 1-16,4 7-1 15,0 12 1-15,-7 21 3 16,-16 20-3-16,-18 30 4 15,-25 16-3 1,-23 26 0-16,-24 9 1 16,-11 7 0-16,-9-1 0 15,-3-6-1-15,9-13 0 16,10-25-1-16,18-23 1 16,23-32-2-16,23-24 1 15,22-15-1-15,20-19 0 16,16-9 1-16,9-1-1 0,1 7 1 15,-7 23-1-15,-11 22 3 0,-18 30-1 16,-24 26 0-16,-28 33 0 16,-26 27-1-16,-22 18 1 15,-11 5 0-15,-5 1 0 16,4-7 0-16,12-25 0 16,13-24 0-16,26-28 0 0,21-41-2 15,22-28 1-15,21-27 0 16,14-19-1-16,7-16 1 15,5 1 0-15,-2 13-1 16,-13 10 1-16,-14 30 3 16,-21 33-3-16,-14 27 1 31,-34 48-1-31,-11 23 2 0,-13 21-1 16,-7 1 1-16,0 1-2 15,6-6 1-15,16-19-1 16,18-28 0-16,25-41 1 15,11-23-3-15,24-34 1 16,18-19 0-16,9-17 2 0,5-11-2 16,-2 1 2-16,-9 9-1 0,-15 24 0 15,-19 31 2 1,-22 39-1-16,-24 22-1 16,-19 38 0-16,-14 20 1 0,-11 16-1 15,-1 5 2-15,1-2-2 16,15-16 1-16,13-27 0 31,22-31-3-31,18-35 2 0,20-21-1 16,16-30 1-16,12-21-1 15,3-16 1-15,-2 0-1 16,-2 9 1-16,-13 18 1 16,-16 24 0-16,-18 25-1 15,-13 36 0-15,-20 27 1 16,-13 29-2-16,-7 18 1 0,-4 11 2 15,2-4-1-15,10-6-1 16,10-16 1-16,13-24-1 16,22-21 0-16,16-28 0 15,13-31-2-15,12-24 1 0,8-10 1 16,6-15-1 0,0-4 1-1,-5 4 0-15,-10 10 0 16,-12 12 0-16,-19 24 2 15,-9 34-2-15,-31 12 0 0,-8 34 0 16,-12 17 1-16,-5 16-1 16,-7 9 1-16,2 8 0 15,12-9-1-15,10-11 1 16,14-18 0-16,16-23-2 0,15-21 1 16,17-32 0-16,16-28-3 15,13-22 3-15,3-17-1 16,2-21 1-16,-5-3 0 15,-9 0 0-15,-12 8 0 16,-16 19 0-16,-21 22 1 16,-15 27-1-16,-20 33 1 0,-7 30-2 15,-6 29 1-15,0 24 0 16,2 16 1-16,6 10-1 16,15 8 1-16,12-9 0 15,19-16-1-15,15-17 0 16,18-23 1-16,8-25-1 15,13-24 0 1,7-27 1-16,4-23-4 16,-2-19 2-16,-9-12 2 0,-12-14-1 15,-14-4-1 1,-17 1 1-16,-19 7-1 0,-13 15 0 16,-18 22 3-16,-9 22-2 15,-5 29 0-15,3 33 0 16,2 20 0-16,7 25-1 0,10 19 3 15,6 8-2-15,11 2 0 16,11-12 0-16,13-17 0 16,11-16 1-16,7-23 0 15,9-28-1-15,6-33 0 16,5-18 1-16,-3-28-2 16,-6-16 1-1,-8-13 0-15,-13-13-1 16,-10 4 0-16,-8 9 1 15,-15 17-1-15,-7 19 1 16,-10 33 1-16,-1 33-2 16,-1 28 1-16,1 38 1 15,-1 24-1-15,3 10 0 0,6 9 1 16,6-5-1-16,17-11 0 0,8-15 0 16,13-26 1-1,10-28-2-15,11-23 1 16,8-24 0-16,8-20-2 0,-2-21 1 15,-9-11 2-15,-7-13-2 16,-14 1 0-16,-10 5 2 16,-9 7-2-16,-13 19 1 0,-14 21 2 15,-11 26-3-15,0 26 2 16,-3 22-1-16,4 25 0 16,2 15 1-16,4 4 0 15,10 0-1-15,13-3 0 16,13-11 1-16,13-23-1 31,11-12 1-31,6-27 1 0,5-18-2 16,2-20-1-16,-5-17 2 15,-10-19-3-15,-12-17 2 16,-16-8-1-16,-12-14 0 16,-13 9-1-16,-5 5 2 15,-6 14-1-15,-3 25 0 16,1 23 3-16,5 30-3 0,10 27 2 15,10 30-1-15,9 18 1 16,6 9-1-16,8 4 1 0,8-8-1 16,9-1 0-16,5-14 1 15,-2-19-1-15,0-15 1 16,-6-23-1-16,-7-18 1 31,-6-18-2-31,-15-17 2 0,-15-23-3 16,-9-14 2-16,-8-5 0 15,-3 3-1-15,2 7 0 16,2 12 0-16,5 19 1 16,12 25 0-16,14 29 3 15,15 26-3-15,10 21 0 16,6 4 0-16,2 5 2 0,5 5-2 16,0-7 1-16,-3-10-1 15,-2-11 0-15,-8-19-1 16,-5-22 2-16,-6-15-1 15,-8-16 1-15,-9-27-2 16,-11-10-2-16,-9-14 4 16,-8-11-2-1,0 9 1-15,-2 11-2 16,4 10 2-16,4 24-2 0,10 29 2 16,10 24 1-1,10 26-2-15,5 24 2 0,5 8-1 16,0 3 0-16,3 2 1 15,-3-9 0-15,0-13 0 16,-2-8 1-16,-5-21-2 0,-8-31 0 16,15-12 1-16,-15-29 0 15,-6-16-2-15,-6-12-1 16,-11-16 1-16,1-4 0 16,-6 4 1-16,1 13-1 15,3 21 0-15,4 29 0 16,7 22 0-16,8 34 3 0,11 21-2 15,3 13 2-15,4 14-3 16,2-2 2-16,1-3-1 16,1-16 1-16,-4-11 0 15,-3-22 0-15,-10-28-1 16,0 0-1-16,0-34 2 0,-12-12-3 31,-7-17 2-31,-6 0 0 0,2-7-1 16,1 9 0-1,2 11 0-15,7 8 1 16,8 20-1-16,5 22 3 0,20 20-2 16,1 18 0-16,6 16 1 15,-2-1-1-15,4 5 1 16,-3 1 1-16,-5-7-1 0,-1-15-1 16,-11-10 0-16,-9-27 1 15,7-15-1-15,-10-14-1 16,-7-16 1-16,-3-10-3 15,-5-8 3-15,-4 1-1 16,0 4 1-16,2 9-1 16,4 20 0-1,4 22 2-15,8 17-1 16,4 16 3-16,9 18-3 16,3 16 1-16,1-2-1 15,2 5 0-15,-1-5 1 16,-3-14 0-16,-5-11 0 15,2-14-2-15,-8-19 2 16,11-29-2-16,-4-14 2 0,0-15-4 16,0-13 3-16,3-3-1 15,-1-3 0-15,1 3 0 0,0 13 1 16,-4 15-1-16,1 25 1 16,-7 21 2-16,3 31-2 15,-8 12 0-15,-3 13 0 16,-1 8 1-16,0 4-2 0,4-2 2 15,5-15-1-15,8-27 1 16,15-24-1-16,13-15-2 16,11-20 1-16,1-10-6 15,10-5-38-15,-11-5-2 16,-13-2 1-16,-8 7 0 31</inkml:trace>
  <inkml:trace contextRef="#ctx0" brushRef="#br0" timeOffset="879526.5746">16937 15213 66 0,'11'-16'30'0,"-11"1"-2"15,0 15-2 1,-15-17-7-16,-1 17-5 16,-12 3-5-16,0 4-3 15,-6-1-3-15,6 6 0 0,4 0-1 16,7 2-1-16,11-3 1 16,6-11 0-16,29 8-1 15,4-10-1-15,10-8 1 16,7-4 1-16,0-5 0 0,-4-2-1 15,-5-3 1-15,-12 1-1 16,-21 6 1-16,-11 7 0 16,-22 10 0-16,-18 5-1 15,-13 9 0-15,-6 10 0 16,-3 5 0-16,3 8-1 16,9-1 2-1,13-3-1-15,18-4 0 16,22-5 0-16,22-12 0 15,21-12 0-15,14-5-1 16,13-14 1-16,5-7-1 16,1-2 1-16,-12-2-1 15,-12 1 0-15,-19 2 1 0,-24 4 0 16,-21 5-1-16,-21 11 0 16,-17 7 1-16,-13 0-1 0,-4 9 0 15,2 3 0-15,3 1 0 16,16 5 0-16,14 0 0 15,14-4 0-15,21-3 1 16,21-6-2-16,17-5 2 16,12 0-1-16,9-13 0 0,3-3 0 15,2-7 1-15,-5 1-1 16,-12-1 0-16,-16 2 0 16,-19 1 0-16,-19 4 0 15,-22 7 0-15,-17 9 0 16,-12 4 0-16,-12 10 1 31,-4 7-2-31,3 7 1 0,9 4 1 16,10 4-1-16,18-1 0 15,15-2 0-15,19-2 0 16,19-8 0-16,15-9 1 16,14-8-1-16,10-9 0 0,1-6 1 15,-2-9-1 1,-5-7 0-16,-12-5 0 0,-17-3 0 15,-18 0 0-15,-16 5-1 16,-19 5 1-16,-12 4 0 0,-10 14 0 16,-7 5 0-16,-1 15 0 15,5 11-1-15,6 9 1 16,11 1 0-16,14 1 0 31,17 0 0-31,16-6 1 0,20-6-1 16,9-9 0-16,11-12 1 15,4-10-1-15,0-6 1 16,-4-9-1-16,-9-5 0 16,-18-3 0-16,-14 1 0 15,-18 3-1-15,-15 6 1 16,-12 8 0-16,-11 11-1 0,-9 14 1 16,-2 8 0-16,3 6 0 15,9 9 0-15,11 1 0 16,13 1 0-16,15-3 1 15,15-8-1-15,17-8 0 16,11-8 0-16,8-6 0 16,7-11 1-1,0-6-1-15,-5-8 0 16,-8-2 1-16,-10-2-1 0,-10-1 0 16,-17 4 0-16,-14 2 0 15,-15 6 0-15,-10 6 0 16,-8 6 0-16,-6 10 0 15,0 6 0-15,5 5-1 16,10 3 1-16,9 4-1 0,15-1 1 16,14-1 0-16,15-5 0 15,13-8 0-15,10-7 0 16,2-6 1-16,6-8-1 16,-5-8 1-16,-4-5-1 15,-12-4 0-15,-10-5 1 16,-15 2-1-16,-13-1 1 0,-12-2-2 15,-11 6 1-15,-7 5-1 16,-3 7 1-16,0 6 0 16,2 7 0-16,11 8-1 15,11 9 0-15,10 7 2 16,15 1-1-16,10-2 0 0,11 4 0 31,10-5 0-31,7-1 0 0,1-9 0 16,4-4 1-1,-4-8-1-15,-3-2 0 0,-9-7 0 16,-6-10 1-16,-12 0-1 16,-12-5 0-16,-8 3 0 15,-11 3 0-15,-8 6 0 16,-4 4 0-16,-6 8 0 0,0 8 0 16,5 7-1-16,5 7 1 15,3 2 0-15,9 2 0 16,5-3-1-16,7-1 2 15,6-4-2-15,4-9 2 16,5-6-1-16,6-7 0 16,1-9 1-1,2-5-1-15,3-2-2 16,-1-9-4-16,9 0-40 16,-2-2-1-16,2-4 0 15,7 2-1-15</inkml:trace>
  <inkml:trace contextRef="#ctx0" brushRef="#br0" timeOffset="881685.1848">18837 15219 26 0,'4'-17'36'0,"-4"-8"-3"16,0 0-13-16,6 7 0 31,-12-1-2-31,6 19-2 0,-31-11-4 16,4 19-3-16,-12 6-3 15,-2 11-1-15,-8 1 0 16,7 8-1-16,2-2 0 16,14 1-2-16,9-4 1 15,17-8 0-15,17-7-1 0,16-11 0 16,8-6 0-16,7-6 0 0,0-9 0 16,-3-7 0-1,-11 0-1-15,-13-1 0 0,-21 0 0 16,-13 5-1-16,-20 4 1 15,-14 7 0-15,-11 10-1 16,-5 5 0-16,-4 8 1 31,7 6-1-31,7 2 1 0,11 1 0 16,16-3 0-16,17-2 0 16,18-8 0-16,20-3 0 15,18-12-1-15,13-6 1 16,7-2-1-16,4-7 1 15,-3-1-1-15,-10-3 0 16,-18 3 1-16,-21 3-1 0,-26 7 0 16,-26 9 1-16,-20 9-1 15,-18 8 0-15,-11 8 0 16,-2 8 1-16,1 3-1 16,10 3 0-16,16-2 0 15,17-2 1-15,19-8-1 16,21-9 1-16,25-11-1 0,16-8 2 15,13-9-2-15,9-11 0 16,6-6 0-16,-2-8 0 0,-8 3 0 16,-12 2 0-16,-16 4 0 15,-19 8 0-15,-21 11 0 16,-19 10 0-16,-16 13 0 31,-9 10 0-31,-6 5 0 0,1 2 0 16,4 1 0-16,9-2 0 15,16-7 0-15,13-4 0 16,16-18 0-16,21 0 0 16,12-20 0-16,10-5 0 15,4-9 0-15,2 0 0 16,-1-5 0-16,-6 1 0 0,-11 8 0 16,-13 6 0-16,-18 13 0 15,-9 11 0-15,-14 11 0 16,-13 10 0-16,-6 7 0 15,-3 6 0-15,-1 1 0 16,3 1 0-16,9-5 0 16,7-9 0-1,10-7 0-15,17-15 0 16,11-3 0-16,13-14 0 0,7-7 0 16,8-10 0-1,3-2 0-15,3-1 0 0,-5 6 0 16,-7 2 0-16,-14 11 0 15,-13 7 0-15,-16 11 0 16,-15 11 0-16,-9 7 0 0,-11 11 0 16,-3 0 0-16,-4 2 0 15,4-6 0-15,10-1 0 16,9-7 0-16,17-8 0 16,12-9 0-16,31-17 0 15,7-4 0-15,14-4 0 16,8-5 0-1,7 0 0-15,-1 1 0 16,-9 3 0-16,-14 10 0 16,-20 9 0-16,-23 7 0 15,-23 13 0-15,-25 7 0 16,-18 6 0-16,-13 2 0 16,-3 1 0-16,3-4 0 0,11-11 0 15,20-8 0-15,28-13 0 0,27-12 0 16,30-8 0-1,22-6 0-15,15-5 0 0,11 2 0 16,1 7 0-16,-3 7 0 16,-15 12 0-16,-22 10 0 15,-24 15 0-15,-26 9 0 16,-21 13 0-16,-26 4 0 0,-14 8 0 16,-10 0 0-16,-3-3 0 15,6-8 0-15,14-5 0 16,19-14 0-16,26-11 0 15,29-13 0-15,23-10 0 16,24-8 0-16,14-3 0 31,10 0 0-31,-3 4 0 0,-10 8 0 16,-15 9 0-16,-30 12 0 16,-29 10 0-16,-25 9 0 15,-24 9 0-15,-20 1 0 16,-8 2 0-16,-1-6 0 0,6-4 0 15,14-15 0 1,26-8 0-16,32-5 0 0,12-27 0 16,32 3 0-16,21-6 0 15,10 2 0-15,6 2 0 0,-2 6 0 16,-12 8 0-16,-22 12 0 16,-27 12 0-16,-29 9 0 15,-26 11 0-15,-22 1 0 31,-13 5 0-31,-6-2 0 0,2-1 0 16,11-10 0-16,20-11 0 16,23-14 0-16,26-11 0 15,24-9 0-15,19-4 0 16,16-5 0-16,6 3 0 16,1 1 0-16,-7 6 0 15,-13 13 0-15,-22 9 0 0,-23 9 0 16,-22 5 0-16,-18 6 0 15,-11 3 0-15,-7-1 0 16,1 0 0-16,6-9 0 16,12-7 0-16,21-9 0 15,20-12 0-15,21-5 0 16,14 0 0-16,8-5 0 0,3 1 0 16,-2 5 0-16,-7 5 0 0,-18 11 0 15,-17 10 0-15,-26 7 0 16,-18 2 0-16,-10 1 0 15,-9 1 0-15,-1-2 0 16,4-4 0-16,11-8 0 31,16-7 0-31,24-10 0 0,18-2 0 16,18-3 0-16,13 1 0 16,6-1 0-16,2 1 0 15,-3 7 0-15,-9 7 0 16,-17 5 0-16,-23 9 0 15,-18 0 0-15,-18 3 0 16,-12 1 0-16,-8-2 0 0,1-2 0 16,2-4 0-16,7-10 0 15,17-4 0-15,20-7 0 16,17-7 0-16,18-2 0 16,10-2-5-16,17 4-32 15,1-2-12-15,6-2 1 0,7 6-1 31</inkml:trace>
  <inkml:trace contextRef="#ctx0" brushRef="#br0" timeOffset="883705.6139">20768 15219 9 0,'-37'0'35'16,"-7"-9"2"-16,8 9 1 15,-1-5-16-15,8-8-7 16,19 8-3-16,10-10-3 16,21 1-2-16,11-1-1 15,12 4-2-15,-3-4-1 0,1 9 1 16,-10 6-1-16,-13 4 1 0,-23 7-2 16,-20 9 0-1,-23 2 1-15,-12 1-2 16,-9-2 2-16,2-5-2 0,3-11 1 15,12-5-1-15,20-9 0 16,23-5-1-16,21-9 0 0,20-2 1 16,14-3-1-16,8 5 0 15,1 6 1-15,-6 3-1 16,-17 9 1-16,-17 5 0 16,-16 0 0-16,-38 20 0 15,-11-4 0-15,-12-1 0 31,-4-5 1-31,5-5-1 0,9-5-1 16,19-9 1-16,23-10 0 16,24-4-1-16,22-4 1 15,15-2-1-15,11 6 0 16,3 2-1-16,-6 10 2 16,-12 6-1-16,-23 11 0 15,-22 9 1-15,-26 6 0 0,-20 5 0 16,-17 2 0-16,-6-3 0 15,1-3-1-15,5-7 1 16,17-10 0-16,19-5 0 0,24-11-1 16,29-4 0-16,14-2 0 15,17-2 0-15,8 3 0 32,0 7-1-32,-5 9 2 0,-14 2-2 15,-24 15 2-15,-21 2 0 16,-23 5-1-16,-18 5 0 15,-16-5 1-15,-5-2 0 16,1-8 0-16,7-7 0 16,17-7-1-16,20-12 0 15,18-4 0-15,21-6 0 0,17 0 1 16,8-1-2-16,4 5 1 16,-2 9-1-16,-10 9 2 15,-15 3-1-15,-22 11 0 16,-20 5 1-16,-18 3-1 15,-13 4 1-15,-13 0 1 16,1-6-2-16,2-4 0 0,10-10 0 16,19-11 0-16,18-6 0 15,19-7 0-15,17-9 0 0,16 0 0 16,6-1 0-16,4 3 0 16,-4 8 0-16,-10 10 0 15,-18 7 0-15,-22 0 0 31,-16 24 0-31,-24-4-2 0,-12 6 2 16,-11-5 2-16,0-3-2 16,3-7 0-16,8-4 0 15,17-13 0-15,18-6 0 16,23-9 0-16,15-8 0 16,14 0 0-16,7 1 0 15,9 4 0-15,4 5 0 0,-5 9 0 16,-7 10-2-16,-16 7 2 15,-18 11 0-15,-17 5 0 16,-19 5 0-16,-17 6 2 16,-15-4-2-16,-8 0 0 15,0-6 0-15,6-6 0 0,13-9 0 32,18-9 0-32,26-13 0 0,23-7 0 15,21-3 0-15,19-2 0 16,11 4 0-1,14 3 0-15,2 7 0 0,-4 7-2 16,-13 7 2-16,-23 11 0 16,-21 6 0-16,-25 7 2 15,-19 2-2-15,-28 0 0 0,-18 6 0 16,-12-5 0-16,-4-2 0 16,4-6 0-16,10-13 0 15,17-9 0-15,19-4 0 16,25-12 0-16,26-10 0 15,21-3 0-15,18 2 0 16,12-1 0 0,9 6 0-16,3 7 0 15,-10 5 0-15,-15 13 0 16,-24 9 0-16,-27 7 0 16,-24 6 0-16,-24 5 0 15,-21-1 0-15,-14 2 0 16,-5-2 0-16,5-6 0 15,10-10 0-15,17-4 0 0,21-14 0 16,28-6 0-16,20-7 0 16,22-3 0-16,15-2 0 15,11 1 0-15,7 4 0 0,-3 5 0 16,-9 9 0-16,-17 8 0 16,-21 6 0-16,-22 11 0 15,-21 2 0-15,-19 3 0 0,-17 0 0 16,-7-1 0-16,-3-8 0 15,4-5 0-15,11-9 0 16,17-9 0-16,18-8 0 16,18-5 0-16,19-5 0 15,14 0 0-15,13-1 0 32,5 6 0-32,4 6 0 0,-4 10 0 15,-13 3 0-15,-14 13 0 16,-20 1 0-16,-15 5 0 15,-19 4 0-15,-15 1 0 16,-8-4 0-16,-7-3 0 16,1-7 0-16,5-6 0 15,9-7 0-15,13-6 0 0,15-8 0 16,16-5 0-16,13-5 0 0,12 2 0 16,12 7 0-1,7 1 0-15,0 8 0 0,2 9 0 16,-8 5 0-16,-10 8 0 15,-12 4 0-15,-12 6 0 32,-16 0 0-32,-12-3 0 0,-7-3 0 15,-4-5 0-15,-2-5 0 16,2-7 0-16,7-10 0 16,12-5 0-16,13-6 0 15,7-6 0-15,11 1 0 16,2 2 0-16,0 4 0 15,1 14-8-15,-21 6-39 0,9 14-2 16,-15 2 1-16,-10 4 0 16</inkml:trace>
  <inkml:trace contextRef="#ctx0" brushRef="#br1" timeOffset="886412.0654">16862 15063 35 0,'0'0'37'0,"0"0"1"31,-4 21-14-31,-5 0-6 0,-7 0-6 15,4 8-2-15,0-3-4 16,2 2-2-16,7-5-1 16,9-3-2-16,7-9 1 15,8-1-3-15,7-4-1 0,-3-6-4 16,6 8-6 0,-3-8-13-16,-6 0-14 0,4 0 0 15,-9-8 0-15</inkml:trace>
  <inkml:trace contextRef="#ctx0" brushRef="#br1" timeOffset="886596.4397">17066 15132 78 0,'0'0'39'16,"-14"-7"-7"-16,-1 14-10 16,9 15-6-16,-7 5-6 15,7 11-5-15,-2 5 0 0,3 3-2 16,1 0-1-16,4 0 0 15,0-3-2-15,0-13-5 16,8-4-26-16,-1-12-11 16,-7-14-1-16,16 0 0 0</inkml:trace>
  <inkml:trace contextRef="#ctx0" brushRef="#br1" timeOffset="887129.4554">18463 15168 38 0,'12'0'40'15,"-12"0"1"1,9 9 0-16,-9 10-22 16,-12-2-6-16,5 11-5 15,-4-3-1-15,4 9-1 16,1-7-3-16,6 1-1 15,3-9-1-15,11-3 0 16,7-6-3-16,-1-7-1 16,9 0-4-16,-8-12-7 0,10-1-21 15,-5-4-8-15,-5-4 0 16,-1-1 0-16</inkml:trace>
  <inkml:trace contextRef="#ctx0" brushRef="#br1" timeOffset="887283.101">18692 15175 33 0,'0'0'41'31,"-15"0"0"-31,2 12 0 0,-2 8-16 16,9 16-10-16,-7 0-6 15,8 11-4-15,0 0-1 16,5 0-3-16,4 0-7 16,-4-3-29-16,7-14-7 15,4-3-1-15,-4-18 0 16</inkml:trace>
  <inkml:trace contextRef="#ctx0" brushRef="#br1" timeOffset="887861.7948">20332 15040 52 0,'9'0'40'15,"-9"0"1"-15,-7 11-8 0,0 11-20 16,-11-1-4-16,8 10-3 16,-4-3-1-16,8 6-2 15,6-5 0-15,10-2-2 16,7-7 1-16,7-4-2 0,3-7 0 15,1-9-3-15,3 0-5 16,-9-9-6-16,4-4-15 16,-7-6-9-16,-6-7-3 15,0 1 1-15</inkml:trace>
  <inkml:trace contextRef="#ctx0" brushRef="#br1" timeOffset="888015.3565">20530 15040 41 0,'0'0'40'0,"-12"0"-1"16,3 11-5-16,2 16-8 15,-2 4-10-15,9 18-7 16,-7 1-2-16,7 7-3 16,4 1-5-16,-1-5-22 15,3-4-19 1,4-1-1-16,-3-14 0 16,4-4-1-16</inkml:trace>
  <inkml:trace contextRef="#ctx0" brushRef="#br1" timeOffset="893373.7959">4742 17406 44 0,'22'-12'21'0,"-6"-3"-3"16,9-6 0-16,0-7-5 15,1-7-2-15,2-2-3 16,-4-2-2-16,1 6 0 16,-6 2-1-16,-2 5 0 0,-8 3-2 15,-1 11 2-15,-8 12-3 0,0 0 1 16,6 12-2 0,-6 12 1-16,0 7 0 15,-3 8 0-15,3 10 0 0,0 0 0 16,0 5-1-16,3-3 0 31,2-5-1-31,-1-9-3 0,2-5-4 16,-1-9-8-16,6-11-14 15,2-4-9-15,-13-8-2 16,15-9 2-16</inkml:trace>
  <inkml:trace contextRef="#ctx0" brushRef="#br1" timeOffset="893543.079">5194 17541 50 0,'0'0'39'15,"17"5"0"-15,-17-5-2 16,0 0-28-16,0 0-7 16,0 0-15-1,0 0-23-15,6-9-3 16,2-4 1-16,-5-4-3 0</inkml:trace>
  <inkml:trace contextRef="#ctx0" brushRef="#br1" timeOffset="894094.04">5457 17186 15 0,'16'-16'34'0,"-4"-3"1"15,13 3-9-15,3 4-11 16,0 0-4-16,1 9-2 16,-6 3-2-16,-3 12-2 15,-11 5-2-15,-3 10-2 16,-13-2 1-16,-4 1-2 0,-2-4 0 15,-3-3-2-15,7-5 1 16,2-4-2-16,7-10 2 16,16 5 0-16,6-5 0 15,4 0 1-15,2 9 2 16,1 3 2-16,-7 5-2 31,-3 8 2-31,-13 6 0 0,-12-1 0 16,-13 2-2-16,-7-2-1 0,-4-6-5 15,-7-12-4-15,6-8-21 16,9-7-9-16,-3-17 0 16,18-2-4-16</inkml:trace>
  <inkml:trace contextRef="#ctx0" brushRef="#br1" timeOffset="894762.7702">6152 17120 19 0,'21'-5'34'31,"-14"-4"0"-31,-7 9-14 0,0 0-4 16,-16-8-5-16,1 8-4 16,-7 0-3-16,-4 3-3 15,-4-3 0-15,4 10-1 16,-1-2 1-16,4 1-2 16,3 3 2-16,3 3-2 15,5 4 1-15,4 5-2 0,3 2 2 16,5-6-2-16,0-1 2 15,0-1-1-15,6-5 2 16,-6-13-2-16,21 10 2 16,-4-13-1-16,4-4 1 15,6 1 1-15,7 6 0 16,3 0 0-16,0 7 1 0,0 7 1 16,-6 3-1-16,-9 9 3 15,-13 8-3-15,-9 3 2 16,-12-1-2-16,-13-5 2 15,-6-6-5-15,-3-6 1 16,0-3-4-16,-1-12-3 0,7-4-6 31,0-12-8-31,12-6-17 0,11 6-2 16,5-9 1-16,12-1 11 16</inkml:trace>
  <inkml:trace contextRef="#ctx0" brushRef="#br1" timeOffset="895280.224">6336 17169 29 0,'0'0'34'0,"0"0"-3"16,23-11-10-16,2 11-3 16,3-6-5-16,6 6-3 0,0 4-2 15,-2 5-2-15,-11 2-2 0,-1 6-2 16,-20 0 0-16,-11 5-1 15,-11 2 0-15,-3-4-1 16,-5-6 1-16,-1-2-3 16,2-6 2-16,5-2-1 15,12-4 1-15,12 0-1 16,6-8 0-16,13 2 0 0,9 6 1 16,6 4-1-16,2 4 2 15,2 5 1-15,-8 7 0 16,-7 9 1-16,-9 3-2 15,-10 5 3-15,-14 0-3 16,-8-4 2-16,-9-4-2 31,-4-4 0-31,-4-6-1 0,4-12-2 16,4-3-3-16,-2-8-6 16,11-4-16-16,9-5-14 15,-1-8 2-15,10-4-1 16</inkml:trace>
  <inkml:trace contextRef="#ctx0" brushRef="#br0" timeOffset="904537.5362">10779 17400 33 0,'-43'3'33'16,"3"-9"-2"-16,18-7-15 15,22 3-8-15,15-4-1 16,25 2-1-16,10-3 2 16,18 2-3-16,6 3 0 15,6 4 0-15,-5 1 0 0,-6 10-1 16,-19 1 0-16,-17 3 0 15,-33-9-1-15,-6 19 2 0,-34-8-3 16,-20 1 3 0,-16-1-3-16,-9-9 1 0,-3-2-2 15,1-9-1-15,9-1 1 16,18-5-3-16,17-8 2 31,22-3 0-31,27-3 0 0,18 4 0 16,23 0 1-16,19 8 1 15,14-1 0-15,5 8 1 16,0 5-1-16,-4 5 0 16,-15 7 0-16,-16 7 0 15,-28 2 0-15,-30 3-2 16,-32 4 1-16,-26 2-1 0,-20 0 2 16,-12-4-3-16,-8-3 2 15,4-12-2-15,8-3 2 16,17-6-1-16,21-10 0 15,28-4 1-15,28-2-1 16,24-2 2-16,27 1-2 16,19 6 1-1,21 2-1-15,11 7 3 16,7 9-2-16,-5 6-2 16,-14 2 2-16,-15 8-2 15,-29 6 3-15,-30 3-1 0,-32 4 1 16,-30-1-1-16,-28-4 0 15,-10 0 2-15,-11-7-2 16,1-10 1-16,8-11-2 16,14-8-1-16,22-9 0 0,25-7-1 15,25-4 2-15,27-9-3 16,24 5 3-16,19 0 0 16,18 3-1-16,11 11 2 15,3 4-1-15,-3 4 2 16,-11 10-2-16,-21 4 1 0,-26 11-1 15,-27 5 0-15,-34 8 1 16,-27 1 0-16,-27 0 0 16,-12 5 1-16,-7-7-2 15,5-2 3-15,8-7-3 16,20-9 1-16,23-13-2 31,26-9 1-31,35-3-1 0,23-5-1 16,23-3 2-16,21 1-3 15,8 2 3-15,7 5-2 0,-5 12 3 16,-11 7-1 0,-25 8 1-16,-24 4 2 15,-38 14-2-15,-33 3 3 0,-34 2-4 16,-24 3 3-16,-20-2-3 0,-8-7 1 16,6-3 0-16,6-6-1 15,21-12-1-15,23-7 2 16,32-9-1-16,28-17 1 15,34-3 0-15,29-3-3 16,23-4 1-16,19 2-1 31,17 0 2-31,8 8-3 0,-9-1 2 16,-10 19 1-16,-24 8 0 16,-23 11 2-16,-35 9-2 15,-37 7 3-15,-37 10-2 16,-28 5 2-16,-23 1-3 15,-11 0 1-15,-6-4-1 16,3-12 2-16,17-7-3 0,20-9 0 16,28-16 2-16,29-11-1 15,32-11 0-15,28-10 1 16,25-7-2-16,20 6 0 0,13 4 2 16,5 3-1-16,-1 7 0 15,-11 9 1-15,-17 15-1 16,-16 4-1-1,-22 16 2 1,-26 5-1-16,-32 1 0 0,-26 0 1 16,-24 4-2-16,-19 6 1 15,-9-5 0-15,-6-7 1 16,5-6-1-16,11-8 1 16,22-10-1-16,27 0-1 15,33-15 4-15,28-8-3 0,30-6 0 16,23 3 0-16,12-3 0 15,9 3 0-15,1 11 0 16,-10 1 0-16,-12 9 0 16,-19 10 0-16,-26 7 0 15,-26 7 0-15,-27 5 0 16,-31-1 0-16,-21 3 0 0,-13 2 0 16,-7-5 0-16,-1-6 0 15,11-1 0-15,15-11 0 0,21-9 0 16,32-1 0-1,27-15 0-15,30 1 0 16,25-6 0-16,17-1 0 0,13 0 0 31,6 11 0-31,-3 3 0 0,-13 8 0 16,-17 8 0-16,-25 1 0 16,-29 12 0-16,-26 5 0 15,-33 3 0-15,-23-1 0 16,-19 6 0-16,-12-6 0 15,-3-3 0-15,6-3 0 16,12-6 0-16,13-2 0 0,28-7 0 16,24-12 0-16,26-5 0 15,28 0 0-15,23 0 0 16,18-3 0-16,8 1 0 16,6-2 0-16,-6 3 0 15,-10 12 0-15,-20 3 0 16,-26 3 0-1,-30-3 0-15,-29 17 0 16,-33-5 0-16,-20 8 0 16,-14-2 0-16,-8-2 0 15,0-3 0-15,8-5 0 16,16-5 0-16,25-3 0 0,27-3 0 16,28-14 0-16,30 1 0 15,21-6 0-15,25-3 0 0,17 6 0 16,15 1 0-16,4 3 0 15,-4 5 0-15,-12 5 0 16,-18 2 0-16,-22 6 0 16,-27 9 0-16,-29 0 0 15,-32 3 0-15,-27-1 0 16,-19 2 0-16,-10 2 0 0,-11 3 0 16,4-8 0-16,5-1 0 15,13-8 0-15,12-4 0 16,24-7 0-16,22-4 0 15,23-7 0-15,20-8 0 16,20 5 0-16,18-2 0 16,14 7 0-1,11 6 0-15,1 0 0 16,-1 3 0-16,-10 7 0 16,-14 9 0-16,-17 0 0 15,-21 0 0-15,-25 1 0 0,-25 4 0 16,-21 1 0-16,-23 1 0 15,-15 6 0-15,-10-5 0 16,-5-8 0-16,2 0 0 0,8-3 0 16,13-11 0-16,15-5 0 15,21-7 0-15,20-9 0 16,20-3 0-16,18 0 0 16,23-2 0-16,11-1 0 15,23 3 0-15,7 1 0 31,8 7-2-31,0 9 1 0,-10 7 0 16,-13 11 1-16,-20 8 0 16,-30 7 1-16,-36 7-1 15,-28 9 0-15,-29 3 1 16,-23-4-1-16,-14 1 2 16,-8-11-2-16,3-4 0 15,14-10 0-15,18-12 0 0,21-15 0 16,27-16 0-16,26-7 0 15,30-12 0-15,26 2-4 0,21-3 4 16,20-2-3 0,18 5 3-16,13 7 0 15,6 13-1-15,-2 16 0 0,-15 6 0 32,-21 10 4-32,-25 14-2 0,-33 11 2 15,-38 12-3-15,-36 6 1 16,-32 9 1-16,-29-5-2 15,-12-2 0-15,-7-3 0 16,0-12 0-16,15-12 0 16,14-13 0-16,24-15 0 15,18-19 0-15,30-13 0 0,27-10 0 16,20-7-2-16,25-2 1 16,18-1 0-16,26 4 1 15,18 9-1-15,13 8 0 16,1 17 0-16,-8 8 1 15,-15 12 1-15,-27 12-1 16,-31 14 1-16,-40 9-1 0,-32 4 1 16,-42 7 0-16,-32-4 0 15,-18 2 1-15,-7-5-2 16,3-7 0-16,7-13 0 16,12-12 0-16,22-21 0 0,26-13 0 15,33-11-2-15,28-8 2 31,22-10-1-31,30 0 0 16,25-2 1-16,27 9-1 0,19 14 0 16,13 10 1-16,1 13 1 15,-9 12-1-15,-14 12 0 16,-28 10 0-16,-30 10 1 16,-37 11 0-16,-41 5-1 15,-34 3 3-15,-30-4-3 0,-25-2 0 16,-8-8 0-16,-2-4 0 15,6-13 0-15,13-20 0 16,19-17 0-16,23-21-2 16,26-4 1-16,25-14 0 15,21 1 0-15,22-6 0 16,19 5 0 0,22 8 1-16,19 17 0 15,16 12 0-15,8 9 0 16,1 16 0-16,-5 7 0 15,-18 10-1-15,-22 7 2 0,-30 9 0 16,-35-3 0 0,-35 9 1-16,-35 0-1 0,-33 3 1 15,-17-2-2-15,-14-5 0 0,-6-14 0 16,9-9 0-16,11-11 0 16,18-10 0-16,22-14 0 15,27-12 0-15,23-7-4 16,26-6 3-16,29 1 0 15,23 2 1-15,20 5-2 16,22 4 2-16,15 7 1 0,15 6-2 16,2 7 3-16,-9 10-2 15,-15 5-1-15,-22 8 2 16,-29 9-3-16,-37 3 3 16,-40 8-1-16,-45 10 1 15,-36 3 0-15,-30 2-1 31,-22-7 2-31,-10-2-2 0,0-12 3 16,6-7-3-16,21-20 0 16,29-15 0-16,29-17 0 0,43-13-2 15,36 0 1 1,31-6 1-16,34 0-1 16,34 3 0-16,22 10 0 0,16 11 0 15,10 15 2-15,-2 12-1 0,-14 3 0 16,-18 11 0-16,-23 8-1 15,-33 5 2-15,-30 6 0 16,-31 2-1-16,-27 1 2 16,-27-3-1-16,-18-4 1 15,-12-7-2-15,-7-5 0 16,1-12 0 0,6-13 0-16,10-11 0 15,14-10 0-15,18-12 0 16,21 0-3-16,19-4 2 15,21 1 0-15,19 3 0 16,15 7 0-16,20 7 0 16,14 11 3-16,3 10-2 15,-4 6 0-15,-8 17 0 0,-18 3 1 16,-27 9-1-16,-29 7 0 16,-34 7 1-16,-29-4 0 15,-26-1 0-15,-15-3 1 16,-4-6-2-16,-4-13 0 0,7-10 0 15,15-16-2-15,16-17 1 16,23-2 0 0,27-9 0-16,24-4 0 15,24-3 0-15,30 3 0 16,30 9 1-16,27 12 1 16,23 13-1-16,16 8 1 15,6 16-1-15,-1 9-2 16,-15 13 3-16,-22 8-1 15,-32 3 0-15,-34 5 1 0,-37 3-1 16,-37-3 1-16,-32-4-2 16,-23 1 4-16,-16-10-4 15,-8-10 2-15,3-7 0 16,8-19 1-16,16-8-2 16,23-10 0-16,27-14 0 15,29-14 0-15,28-5 0 0,23 0-4 16,23-3 3-16,18 11-2 15,9 6 3-15,2 8-2 16,-9 11 3-16,-15 13-1 0,-18 15 0 16,-23 10 3-1,-28 8-2-15,-27 4 1 0,-29 6-2 32,-17-1 3-32,-14-1-3 0,-2 0 0 15,3-12 0-15,7-15 0 16,12-6 0-16,22-13 0 15,22-10 0-15,24-9 0 16,21-10 0-16,12-5 0 16,9 1 0-16,5 4 0 15,-5 5 0-15,-6 15 0 0,-16 9 0 16,-17 12 0-16,-23 11 0 16,-24 10 0-16,-18 5 0 15,-11 7-2-15,-6-2 4 16,2-7-2-16,6-2 0 15,10-14 0-15,21-7 0 16,24-8 0 0,23-6 0-16,17-14 0 15,13 2 0-15,4-6 0 16,2-4 0-16,-3 12 0 0,-13 1 0 16,-15 4 0-1,-17 11 0-15,-19 11 0 0,-15 1 0 16,-11 9 0-16,-5 0 0 15,2-4 0-15,1 1 0 0,10-2 0 16,14-3 0-16,12-13 0 16,22 0 0-16,5-14 0 15,9 0 0-15,0 2 0 16,1 0 0-16,-6-3 0 16,-9 6 0-16,-22 9 0 15,0 0 0-15,-20 11 0 0,-10 9 0 16,-7-3 0-16,3 2 0 15,0-1 0-15,8-4 0 16,13-5 0-16,13-9 0 16,13 0 0-16,14-16 0 15,3 0 0-15,-3-2 0 32,0 4 0-32,-10 1 0 0,-11 3 0 15,-15 1 0-15,-13 13 0 0,-8-4 0 16,-5 11 0-1,2-3 0-15,1-2 0 16,5-1 0-16,12-1 0 0,15-4 0 16,6-12 0-16,14 7 0 15,2-7 0-15,3 0 0 0,-3-2 0 16,1 2-3-16,-9 3-10 16,1 3-35-16,-15 6 1 15,11-15-2-15,-11 15 1 16</inkml:trace>
  <inkml:trace contextRef="#ctx0" brushRef="#br1" timeOffset="907012.3104">10633 17164 28 0,'9'-6'40'0,"-9"6"0"16,0 19 2-16,-18-3-23 15,5 18-6-15,-8 1-3 0,5 10-3 16,1-2-3-16,11 3 0 15,4-7-2-15,12-7-1 16,8-4 0-16,6-11-3 16,3-8-2-16,-4-15-5 15,7-4-8 1,-10-12-15-16,-1-4-7 16,0-8-5-16,-10-7 5 15</inkml:trace>
  <inkml:trace contextRef="#ctx0" brushRef="#br1" timeOffset="907159.4327">10788 17202 23 0,'-14'0'40'16,"6"10"-2"0,-1 15-5-16,-6 7-8 0,9 15-8 15,-4-1-5-15,10 12-4 0,-7-2-3 16,7-2-6-16,10-3-8 16,-7-9-24-16,7-17-8 15,7-4-1-15,3-16 1 16</inkml:trace>
  <inkml:trace contextRef="#ctx0" brushRef="#br1" timeOffset="907544.2259">11045 17229 30 0,'0'0'36'16,"19"9"3"-16,6 0 0 16,3 2-29-16,10-8-2 15,4 8-1-15,4-7-1 16,1-8-5-16,-3-5 2 0,-4-1 0 16,-7-4-1-16,-7 2 0 0,-9 0-1 15,-9-1 2 1,-8 13-2-16,0 0 1 0,-20 17 0 15,3 3-2-15,-5 8 3 16,3 7 0-16,-2 8-1 16,5 10 0-16,5-2 0 31,3 3 0-31,3-1-3 0,5-2-1 16,0-6-5-16,-2-10-6 15,8-8-21-15,0-17-7 16,-6-10-2-16,0 0 2 15</inkml:trace>
  <inkml:trace contextRef="#ctx0" brushRef="#br1" timeOffset="907697.8345">11107 17440 48 0,'31'-7'39'15,"7"-3"1"-15,21 7-2 16,15 3-27-16,7 3-12 15,5 11-34 1,-2-7-2-16,3 0-1 16,-17-11-2-16</inkml:trace>
  <inkml:trace contextRef="#ctx0" brushRef="#br2" timeOffset="918016.8829">14259 10713 60 0,'-2'-16'25'0,"-2"4"-1"16,-2-5-2-1,6 7-4-15,-3-3-2 16,3 13-4-16,-4-9-3 16,4 9-1-16,0 0-2 15,6 22-1-15,-3-3-1 16,1 12 0-16,0 3-1 15,1 8 0-15,-5 3-1 0,0 2 1 16,0-3-1-16,0 1-2 0,-5-9-1 16,5-7-1-1,0-5-4-15,0-11-3 0,5 0-14 16,-5-13-20-16,9 8 0 16,-9-8 0-16,13-16 1 15</inkml:trace>
  <inkml:trace contextRef="#ctx0" brushRef="#br2" timeOffset="918470.2392">14479 10689 37 0,'5'-8'38'15,"-5"-4"-5"-15,7 3-4 16,-7 9-7-16,0 0-4 15,0 0-6-15,0 0-2 16,4 26-3-16,-4-4-2 16,0 12-1-1,-4 4 1-15,4 9-2 16,0-1 0-16,0 3 0 16,0-6-2-16,3-2 0 15,0-8 0-15,1-11-2 16,2-5 0-16,-6-17-2 15,0 0-2-15,0 0-4 16,10-14-10-16,-17-3-17 0,0-5-8 16,-2 0 1-16,-6-1 2 15</inkml:trace>
  <inkml:trace contextRef="#ctx0" brushRef="#br2" timeOffset="918617.8833">14317 10889 41 0,'-17'0'38'16,"17"0"2"-16,-13 5-7 0,13-5-10 15,13 0-7 1,5 0-7-16,9 0-4 0,0 0-7 16,6 5-35-16,1-5-3 15,3 0-2-15,0-3 1 16</inkml:trace>
  <inkml:trace contextRef="#ctx0" brushRef="#br2" timeOffset="919087.1253">14689 10917 52 0,'0'0'40'16,"0"0"1"-16,0 0-10 15,0 0-8-15,0 19-10 16,0-9-5-16,0 4-3 16,4 4-1-16,-1 1-1 15,0-1-1-15,1-1-1 16,-4-2-2-16,0-5-3 0,8 2-12 15,-8-12-27-15,0 0 0 16,-11 0-1-16,7-8 1 16</inkml:trace>
  <inkml:trace contextRef="#ctx0" brushRef="#br2" timeOffset="919271.8887">14690 10805 75 0,'0'-12'42'0,"0"12"1"16,12-10-4-16,-12 10-27 15,0-12-9-15,0 12-9 16,9 7-33-16,-9-7-3 0,13 0 0 16,-4 0-1-16</inkml:trace>
  <inkml:trace contextRef="#ctx0" brushRef="#br2" timeOffset="919888.9606">14847 10940 49 0,'0'0'40'0,"7"-12"1"16,-7 12-11-16,0 0-7 15,4-10-8-15,-4 10-6 16,10 15-4-16,-6-1-1 31,-4 4-1-31,7 1 1 0,-7 3-2 16,3 2-1-16,-3-4 0 15,0 2 0-15,0-4 1 16,0-7-1-16,0-11 0 16,0 0-1-16,0 0 1 15,0 0-1-15,12-13 1 16,-3-2-1-16,3 1 0 0,4-2 0 16,6 3 0-16,-3-4 1 15,1 5-1-15,-2 3 0 16,-1 2 0-16,-3 7 0 15,-3 4 0-15,-11-4 0 16,10 22 0-16,-10-6-1 0,0 4 0 31,0 0-3-31,3-1-5 0,-6-4-34 16,3-15-1-16,0 0 0 16,15 0-1-16</inkml:trace>
  <inkml:trace contextRef="#ctx0" brushRef="#br2" timeOffset="925851.1363">15210 10695 48 0,'0'0'37'16,"0"0"-7"-16,5-14-5 15,-5 14-7-15,0 0-4 16,0 0-5-16,-3 15-2 0,3 3-2 16,-5 6-1-1,2 9-1-15,-1 4 0 0,2 5 0 16,2 2 0-16,2-1-1 16,2-4-1-16,5-4 1 0,7-11-2 15,0-9 1-15,4-7-1 16,0-8-1-16,-2-4-2 15,-3-7-6-15,3 3-13 16,-4-8-19-16,-14-2-1 16,0 2 0-16,-6 0 0 15</inkml:trace>
  <inkml:trace contextRef="#ctx0" brushRef="#br2" timeOffset="926051.8297">15155 10826 70 0,'-11'-7'40'0,"11"7"1"15,14 6-13-15,-3-6-14 16,13 0-6-16,1 2-4 16,9-2-1-16,5 8-8 15,-5-4-34-15,2-4-2 0,2 0 1 16,-10-10-3-16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42:50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17245 12485 30 0,'0'-16'32'15,"3"5"-3"-15,-3 1-3 0,0 10-6 16,0 0-5-16,0 0-3 16,0 25-2-16,-8 3-3 15,8 12-2-15,-8 12 0 16,6 6-1-16,-3 5 0 16,5 6 0-16,-4-2-2 15,4-9-1-15,4-7-2 16,-4-10-3-16,8-15-5 0,-8-14-12 15,0-12-19 1,16-13-1-16,-11-12 0 0,2 0 0 16</inkml:trace>
  <inkml:trace contextRef="#ctx0" brushRef="#br0" timeOffset="331.8443">17514 12516 30 0,'0'0'38'16,"0"0"0"-16,0 0-2 15,0 0-15-15,6 22-8 16,-11-3-2-16,9 12-3 15,-4 2-2-15,3 10-1 0,2 2-2 16,1 6 0-16,4 0-1 0,-2-7-1 16,1 1-2-1,-1-11-4-15,1-3-5 0,-9-18-13 16,0-13-19-16,0 0 0 16,-15-17 0-16,3 1 0 15</inkml:trace>
  <inkml:trace contextRef="#ctx0" brushRef="#br0" timeOffset="500.8189">17230 12700 57 0,'0'0'40'16,"10"3"0"-16,10-3-9 31,6 6-18-31,4-6-5 0,5 3-7 16,8 4-20-16,1-3-19 15,-8-7-2-15,-1 3 0 16,-11 0 0-16</inkml:trace>
  <inkml:trace contextRef="#ctx0" brushRef="#br0" timeOffset="933.1475">17682 12758 52 0,'0'0'41'15,"0"0"0"-15,12 6-11 16,-12-6-11-16,7 28-6 0,-7-9-5 15,9 6-1-15,-5 1-3 16,1-3-4-16,3 0-6 16,-8-14-9-16,0-9-27 0,0 0-1 15,0 0 1 1,0-21-1-16</inkml:trace>
  <inkml:trace contextRef="#ctx0" brushRef="#br0" timeOffset="1117.0945">17661 12579 54 0,'0'-15'40'0,"0"15"1"0,0 0-5 16,7-17-20-16,-7 17-9 15,18 5-12-15,-18-5-33 16,15 8-1-16,-2-8-1 15,-13 0-1-15</inkml:trace>
  <inkml:trace contextRef="#ctx0" brushRef="#br0" timeOffset="1739.3276">17831 12755 66 0,'0'0'39'15,"0"0"0"-15,12-2-14 16,-3 11-10-16,-9-9-5 16,16 30-3-16,-11-11-1 15,5 5-1-15,-4 0-1 0,1 0-2 16,-4-3 0-16,0-5 0 16,-3-16-1-16,0 0-1 15,0 0 1-15,4-22 0 16,-1 0-1-16,5-4 1 0,0-3-1 15,3 0 0 1,2 7 0-16,3 2 0 0,1 6 0 31,-1 10 0-31,-2 8 1 0,-2 10-1 16,-2 7 1-16,-3 7-1 16,-3 6 0-16,0 2 0 15,-4 3-5-15,0-10-7 16,2-7-31-16,4-1-1 15,-6-21 0-15,12 7 0 16</inkml:trace>
  <inkml:trace contextRef="#ctx0" brushRef="#br0" timeOffset="2240.4914">18243 12487 51 0,'0'0'38'15,"0"0"1"-15,0 0-13 16,8 22-9-16,-12-1-5 15,4 13-4-15,0 3-1 0,0 8-2 16,0 0 0 0,2 3-3-1,2-4 0-15,4-6 0 16,2-7-2-16,5-7 1 16,2-9-2-16,3-10-1 0,5-5-3 15,-5-11-3-15,6 2-16 16,-6-8-17-16,-6-4 0 15,-1-1-1-15,-10-2 0 16</inkml:trace>
  <inkml:trace contextRef="#ctx0" brushRef="#br0" timeOffset="2441.6182">18168 12683 62 0,'-9'0'41'0,"21"2"0"16,5-2-4-16,4-2-24 15,14 2-5-15,3 0-5 16,3-7-7-16,5 4-25 16,-5 3-12-16,-7-7 0 15,-5 0 0-15</inkml:trace>
  <inkml:trace contextRef="#ctx0" brushRef="#br0" timeOffset="2820.4267">18612 12729 71 0,'11'-4'43'0,"-11"4"0"16,11-13-9-16,-11 13-17 0,9 0-8 16,-9 0-5-1,0 0-4-15,9-3-7 16,-9 3-22-16,13 0-14 0,-13 0 0 16,0 0-1-16</inkml:trace>
  <inkml:trace contextRef="#ctx0" brushRef="#br0" timeOffset="3074.3423">18647 12876 61 0,'0'0'43'0,"0"0"1"16,0 0 0-16,0 0-26 16,11 9-7-16,-11-9-5 15,0 0-7-15,12 4-21 16,-12-4-22-16,0 0 0 0,0 0 0 16,0 0-1-16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2:53:49.7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758 6036 24 0,'0'0'34'0,"0"0"0"15,0 0 1-15,-3 74-19 32,3-23-6-32,-10 9-3 0,10 0-1 15,-5 1-2-15,-2-10-1 16,7-9-1-16,0-42 0 15,0 0 0-15,0 0 0 16,0 0-1-16,12-51 1 0,-2-11-1 16,-1-11 0-1,1-5 0-15,-1-4-1 0,-3 4 0 16,3 13 0-16,6 8-1 0,-15 57 1 16,20-59 0-16,-20 59 0 15,0 0 1-15,0 0 0 16,43 79 0-16,-30-27 1 15,-2 8-1-15,1 10 1 32,2 3-1-32,-3-1-1 0,2-9-2 15,0-5-3-15,-5-13-3 16,-8-45-4-16,10 64-9 16,-10-64-8-16,0 0-5 15,0 0 1-15,0 0 4 16</inkml:trace>
  <inkml:trace contextRef="#ctx0" brushRef="#br0" timeOffset="437.8816">805 6269 28 0,'-65'-33'24'16,"65"33"-2"-16,0 0-5 15,0 0-4-15,0 0-5 16,0 0-3-16,48 30-2 16,-4-21 1-16,3-2-1 0,3-1 0 31,-2-2 0-31,0 3-1 0,-5-2-1 15,-6 1 1-15,1 4 1 16,-14 2 0-16,-5 1-1 16,-8 4 0-16,-3 0 0 15,-8 3 1-15,5-8 1 16,-5 2-1-16,0-14 0 16,0 0 1-16,0 0-1 0,-31-9-1 15,29-11 0-15,2-5 0 16,-6-4-1-16,6 0 0 15,14-2-1-15,2 2-1 16,7 5 0-16,-1 3 1 16,3 11 0-16,-1 4 0 15,3 9 0-15,-3 7 0 0,-7 6 1 16,1 4 0-16,-8 5-1 16,0 2 1-16,-6 0-2 15,4-2-2-15,-2 0-4 16,1-6-6-16,0-2-8 15,7-2-10-15,3-8-2 32,7 0-3-32,0-7 3 0</inkml:trace>
  <inkml:trace contextRef="#ctx0" brushRef="#br0" timeOffset="718.1913">1736 6365 51 0,'3'-12'30'15,"-6"-3"-4"-15,0 1-6 0,-2 0-5 16,-4-1-5-16,-2 4-2 16,-5 0-3-16,-1 6-1 15,-6 0-2-15,4 5-1 16,-2 10 0-16,2-1-1 16,3 4 0-16,7 2 1 15,5 4 0 1,8 2 0-16,5-1 0 15,7-1 1-15,3-5-1 16,-1 1 0-16,4-3-4 16,-4-9-6-16,1-8-22 15,-3-1-6-15,-10-15 1 16,2-1-1-16</inkml:trace>
  <inkml:trace contextRef="#ctx0" brushRef="#br0" timeOffset="838.2077">1678 5980 45 0,'-4'-19'34'0,"4"19"0"16,0 0-6-16,0 0-30 16,7 14-27-16,-2-2-2 31,7 8-2-31,1-1-1 0</inkml:trace>
  <inkml:trace contextRef="#ctx0" brushRef="#br0" timeOffset="1200.9699">2027 6174 13 0,'-29'-3'27'15,"-9"-2"1"-15,10 13-9 16,2 9-6-16,9 12-5 15,5 4-1-15,10 4 0 0,8 1-2 16,7-6 1-16,6 0-1 16,5-10 1-16,3-8-1 15,-4-14 2-15,2-7-3 16,-6-15 1-16,-7-12-1 16,-12-12 0-16,0-12 0 0,-12-10-2 31,0 0-1-31,-5-4 0 0,2 7-1 15,-2 2-1-15,9 12 0 16,8 9-4-16,0 13-5 16,17 13-12-16,9 16-15 15,1 0 1-15,13 14-1 16</inkml:trace>
  <inkml:trace contextRef="#ctx0" brushRef="#br0" timeOffset="1770.1161">2319 6075 10 0,'-24'3'24'15,"21"13"1"-15,0-1-13 0,6 1-4 16,11 4-3 0,2 1 0-16,2-5 0 0,-1 0-1 15,0-4-1-15,-4-5 0 0,-13-7-1 16,9 7-1-16,-20-7 1 16,-6-8 0-16,-6 4 0 15,0 0 0-15,-2 4-1 16,-2 0 0-16,4 9 0 15,2 3 0-15,8 5 1 0,7 3 0 16,6 4 0-16,6-1 1 16,5-2 1-16,5-3 0 15,7-6 1-15,0-9-1 16,6-5 0-16,0-10 0 16,-2-3-1-16,-2-9 0 31,4 3-1-31,-11-4 0 0,-3 3 0 15,-3 1 1-15,-2 6-1 16,-7 1 0-16,-3 14-1 16,0 0 1-16,0 9-1 15,0 11 1-15,0 4-2 16,0 5 0-16,0 7 0 16,0 2-2-16,6-6-5 0,12-5-14 15,4-3-15-15,2-18-1 0,11-6 1 16,6-13-1-1</inkml:trace>
  <inkml:trace contextRef="#ctx0" brushRef="#br0" timeOffset="2687.1076">2612 5755 34 0,'26'2'17'16,"20"3"-4"-16,6-5 0 15,2 0-1-15,-1 0-3 0,-4 0-2 16,-9 0-1-16,-9 0 0 16,-13 0-2-16,-18 0-1 0,0 0 0 15,-27-6 0 1,5 6-1-16,0 0-1 0,0 7 0 16,1 0-1-16,2 2 0 31,7 4 0-31,2-1 1 0,4 1-2 15,6 5 1-15,0-5 0 16,0-2 1-16,0-11-1 16,4 17 0-16,-4-17 1 15,0 0-1-15,5 10 1 16,-5-10-1-16,0 0 0 16,0 0 0-16,-5 10 0 0,5 0 0 15,6 11 0-15,0 1 0 16,-3 9 1-16,4 9-1 15,-4 5 1-15,-3 6 0 16,0 2 1-16,-10 2-1 16,0-1 1-16,-4-3 0 15,-6-7-1 1,2-4 1-16,2-8 1 16,2-7 0-16,3-10 0 15,11-15 0-15,-11 0 0 16,11-18-1-16,6-4 0 15,2-7 0-15,3-3-1 0,4-2-1 16,1-2-1-16,8 6 0 16,0 6 0-16,-1 5 0 0,1 9 0 15,-1 10 1-15,-3 3-1 16,0 12 1-16,-8 4 0 16,-3 5 1-16,-6 1-1 15,-3 0 1-15,4-1 0 16,-4-4-1-16,3-7 1 15,-3-13 0-15,0 0 0 0,15-12-1 16,-3-8 1-16,10-4-1 16,0 1 0-16,0-5 0 15,3 4-1-15,-1 10 0 16,1 9 1-16,-3 6 0 16,-4 15 0-16,-6 6 0 15,-5 6 1 1,-1 8-1-16,-6-4 1 15,0 0-3-15,0-3-8 16,-6-2-25-16,-4-18 0 16,10-9-2-16,-21 0 1 0</inkml:trace>
  <inkml:trace contextRef="#ctx0" brushRef="#br0" timeOffset="2871.8498">2697 6091 27 0,'0'0'33'0,"31"-9"0"31,0 5 0-31,15 4-28 0,2 6-32 16,4-6-3-16,10 10 0 15,-4-10-4-15</inkml:trace>
  <inkml:trace contextRef="#ctx0" brushRef="#br0" timeOffset="3123.5827">3518 6166 80 0,'0'0'40'0,"0"0"-1"16,10-9-13-16,-10 9-23 15,0 0-10-15,0 0-28 16,12-3-4-16,-12 3 0 16,6 9 0-16</inkml:trace>
  <inkml:trace contextRef="#ctx0" brushRef="#br0" timeOffset="3257.1778">3558 6350 96 0,'0'0'39'16,"0"0"-9"-16,0 0-39 0,0 0-23 15,13 0-4-15,-13 0-3 16</inkml:trace>
  <inkml:trace contextRef="#ctx0" brushRef="#br0" timeOffset="3804.1474">789 6835 43 0,'0'0'21'16,"0"0"-3"-16,68 0-5 15,28-3-2-15,49-4 1 16,34 2 0-16,49-3 1 16,32 2-2-16,33-7-2 0,8 1-3 15,5-3 0-15,-21 5-2 16,-36 3-10-16,-38 3-29 15,-75-3-2-15,-50 7-1 16,-73 0 0-16</inkml:trace>
  <inkml:trace contextRef="#ctx0" brushRef="#br0" timeOffset="5807.2467">4961 5970 25 0,'0'0'30'0,"-39"-20"-5"16,-2 17-6-16,-7 3-5 31,-2 9-4-31,-2 4-3 0,-1 7-2 16,16 5-2-16,6 4-1 15,19 3-2-15,12 1 1 16,16-4 0-16,11-5-1 16,9-3 2-16,5-4-1 15,3-6 0-15,-4-5 1 16,-9-6 0-16,-14-4 0 0,-17 4-1 15,-7-13 1-15,-18 7-2 16,-13 4 2-16,-7 2-2 16,-3 0 0-16,-1 12 0 15,5 2 0-15,10 8 1 16,10 5-1-16,11 0 1 0,13 2-1 31,9 2 0-31,9-2 1 0,11-2-1 16,8-1-2-1,6-8-7-15,0-8-15 0,4 3-11 16,-13-17 0-16,4-1 0 16</inkml:trace>
  <inkml:trace contextRef="#ctx0" brushRef="#br0" timeOffset="5960.5614">4563 6082 59 0,'-22'-10'32'15,"1"1"-5"-15,11 5-18 16,10 4-7-16,12 13-14 16,11 4-17-16,2-6-3 0,19 17 0 15,2-6 9-15</inkml:trace>
  <inkml:trace contextRef="#ctx0" brushRef="#br0" timeOffset="6229.0288">5249 6299 48 0,'-12'-11'36'0,"0"3"-3"15,-10 1-10-15,-3 0-9 0,0 7-5 16,-3 5-4-16,4 9-2 16,3 5-2-16,4 3-1 15,10 6 0-15,7 0 0 16,3-2 1-16,8-3-1 0,1-4 1 15,4-6 0-15,-3-9 0 16,-2-4 0-16,-11 0-2 16,5-18-3-16,-5 6-12 15,0-4-20-15,-7-9 0 16,7 3-1-16,0-2 0 16</inkml:trace>
  <inkml:trace contextRef="#ctx0" brushRef="#br0" timeOffset="6392.1772">5333 6278 67 0,'0'0'34'16,"25"4"-3"-16,-6 1-19 0,5-5-6 16,9 0-6-16,3 0-12 15,4 0-19-15,-3-9-3 16,3 9-1-16,-12-10 0 0</inkml:trace>
  <inkml:trace contextRef="#ctx0" brushRef="#br0" timeOffset="6560.2123">5494 6275 2 0,'-9'22'30'16,"-5"-6"1"-16,14 12-3 15,0-3-12-15,0 3-6 16,5 3-4-16,4-2-9 31,7-1-14-31,-2-15-12 0,15 0-2 16,-4-19-1-16</inkml:trace>
  <inkml:trace contextRef="#ctx0" brushRef="#br0" timeOffset="6961.4556">5798 6304 31 0,'0'-16'31'0,"0"16"-2"15,-11 12-9-15,4-3-7 16,4 6-5-16,3 4-3 0,0 3-1 16,7 2-1-1,3-2 0-15,2-3-1 0,5-4 1 16,2-8-1-16,-1-7 0 31,2-7 0-31,1-4 0 0,-5-7-1 16,-1-4 0-16,-6-1 0 15,0 4 0-15,-4 0-1 16,0 6-1-16,-5 13 1 16,0 0-1-16,0 0 1 15,5 13-1-15,-5 4 1 16,7 3-1-16,2 3 2 0,1-2-1 16,3-5 1-16,5-1 1 15,5-7 1-15,3-7 0 16,4-6 0-16,-2-6 0 15,-6-11 0-15,-3 0-1 16,-7-2-3-16,-12-5-8 16,-5 0-27-16,-8 12-2 0,-12-3 1 15,9 11-1-15</inkml:trace>
  <inkml:trace contextRef="#ctx0" brushRef="#br0" timeOffset="7476.711">7194 6142 31 0,'27'-9'33'0,"11"9"1"15,-7-4-6-15,0 4-15 16,-3 0-4-16,-7 10-4 16,-6 3-2-16,-10 2 0 15,-10 7-2-15,-10 1 1 16,-3 1-1-16,-7 3 0 0,0-2 0 16,0-3 0-16,7 0-1 0,2-4 1 15,6-3 1 1,4-6 1-16,6 1 0 0,0-10 1 15,25 15-1-15,-3-12 1 16,8 0 0-16,8-3-5 16,3 0-8-16,11-6-28 15,7 3-2-15,-2-7 1 0,1 3-1 16</inkml:trace>
  <inkml:trace contextRef="#ctx0" brushRef="#br0" timeOffset="7863.5352">7963 5908 27 0,'-25'4'33'31,"-12"-4"1"-31,0 17-4 0,-3 5-16 16,-2 9-4-16,8 8-4 15,7 5-1-15,10 7-3 16,12 2 1-16,11 0-1 16,13-2 1-16,6-7-1 15,8-6-4-15,1-9-12 16,-5-14-22-16,10-6 0 0,-8-21 0 16,6-2 0-16</inkml:trace>
  <inkml:trace contextRef="#ctx0" brushRef="#br0" timeOffset="8094.8217">8132 5951 32 0,'0'0'34'16,"-5"-13"1"0,5 22 1-16,0 10-19 15,-3 0-8-15,-1 8-4 0,-2 6-1 16,0 6-2-16,0 5 2 15,3-1-2-15,3-1-1 16,-3-2 0-16,9-3-4 0,3-5 0 16,7-2-6-16,-1-12-12 15,0-9-16-15,8 4-1 16,-5-18 1-16,9 5 4 16</inkml:trace>
  <inkml:trace contextRef="#ctx0" brushRef="#br0" timeOffset="8294.9321">7969 6160 27 0,'-13'4'33'0,"20"6"1"16,2-1-10-1,15-6-10-15,8 0-6 16,6-3-10-16,4 6-21 0,-2-12-9 15,4 1-1-15,-13-9 0 16</inkml:trace>
  <inkml:trace contextRef="#ctx0" brushRef="#br0" timeOffset="8463.8239">8368 5971 48 0,'13'-10'37'0,"0"5"1"15,11 8-9-15,0 16-10 16,-4 1-9-16,5 13-4 15,-9 4-1-15,-7 11-3 16,-9-1 1-16,-9 1-4 16,-10-1-6-1,-13-4-29-15,-6-11-3 16,-1-3 0-16,-11-16-1 16</inkml:trace>
  <inkml:trace contextRef="#ctx0" brushRef="#br0" timeOffset="8794.5337">7172 6220 50 0,'16'9'39'0,"14"-7"0"16,6-2-5-16,9 0-29 15,13 0-35-15,-18-7-4 16,16 7-3-16,-15-12-1 16</inkml:trace>
  <inkml:trace contextRef="#ctx0" brushRef="#br0" timeOffset="9365.1453">8825 6145 47 0,'27'6'32'0,"-6"-10"-2"15,10 4-16-15,5 0-12 16,3-5-20-16,6 10-11 0,-15-10-1 16,9 8-1-16</inkml:trace>
  <inkml:trace contextRef="#ctx0" brushRef="#br0" timeOffset="9550.0302">8872 6258 31 0,'-9'5'34'15,"9"-5"2"-15,19 15-5 0,5-15-18 16,11 0-11-1,8-7-31-15,12 7-1 0,-4-11-4 16,17 5 0-16</inkml:trace>
  <inkml:trace contextRef="#ctx0" brushRef="#br0" timeOffset="9966.2342">9619 6055 38 0,'0'23'33'16,"-10"-2"2"-16,5 13-11 15,-4 7-13-15,-1-2-2 16,1 4-1-16,0-6-3 31,3-6 0-31,-1-12-2 0,7-9-1 16,0-10 0-16,7-22-1 15,1-8 1-15,3-10 0 16,0-9-1-16,7-6 0 0,1-2-1 16,1 7 1-1,1 4-1-15,-5 3 1 0,2 14-1 16,-3 12 1-16,1 10-1 16,-1 15 1-16,1 10 0 15,-1 9 0-15,-2 11 0 0,5 11 0 16,-5-1 0-16,3 7-1 15,-4 1 1-15,0-9-3 16,-2 0-3-16,-8-12-6 31,4-7-17-31,-1-8-10 0,-5-20 0 16,-11 3 0-16</inkml:trace>
  <inkml:trace contextRef="#ctx0" brushRef="#br0" timeOffset="10130.2365">9638 6208 51 0,'0'0'34'0,"0"0"1"16,18-9-13-16,2 9-10 15,4 0-7-15,6 8-7 16,8 0-10-16,3 6-21 16,-1-12-2-16,6 11 0 0,-9-11 0 15</inkml:trace>
  <inkml:trace contextRef="#ctx0" brushRef="#br0" timeOffset="10298.0935">10083 6170 44 0,'0'0'37'0,"-2"-16"-1"16,12 16 0-16,5 6-23 15,1 3-4-15,8 8-5 0,1 2-3 16,-3 0-4-16,6 6-7 15,-3-3-20-15,-1-12-7 16,1-1 0-16,-9-14 0 16</inkml:trace>
  <inkml:trace contextRef="#ctx0" brushRef="#br0" timeOffset="10451.7447">10379 6160 47 0,'-12'7'36'0,"-13"-2"0"16,1 9-7-16,-11 3-15 15,-6 2-7-15,1 8-5 0,2 2-9 16,-1 2-24-16,4-11-5 31,14 1 0-31,5-13-1 16</inkml:trace>
  <inkml:trace contextRef="#ctx0" brushRef="#br0" timeOffset="10782.6494">10797 5931 35 0,'-17'-4'33'0,"-15"-2"1"16,1 13-7-16,-3 7-13 16,-7 7-5-16,10 11-5 15,0 4-1-15,9 8-1 16,8 4 0-16,10 3-1 16,8-4-1-16,11-2 1 0,10-7-4 15,5-9-9-15,8-16-23 16,11-1 0-16,-5-18 0 15,3-8 0-15</inkml:trace>
  <inkml:trace contextRef="#ctx0" brushRef="#br0" timeOffset="10983.5107">11021 5982 38 0,'-8'-16'35'0,"8"16"0"15,-8 9 0-15,3 5-23 16,5 13-5-16,0 5-2 15,0 7-2-15,4 2 1 16,0 3-1-16,-1-4 0 31,3-3-1-31,1-2-4 0,-1-12-4 16,3-8-18-16,2-4-14 16,-11-11 1-16,9-5-1 15</inkml:trace>
  <inkml:trace contextRef="#ctx0" brushRef="#br0" timeOffset="11252.9787">10855 6116 52 0,'23'-10'30'16,"13"0"-10"-16,3 5-5 15,4-4-3-15,6 9-4 31,-2-5-1-31,3 5-2 0,-4 5 0 16,-3 4-1-16,-3 6-1 16,-8 1 2-16,-11 3-2 15,-8 6 1-15,-13-2-1 16,-3 5 0-16,-15 1-8 16,-8 0-30-16,-6-14-1 15,5-1-1-15,-7-8-1 0</inkml:trace>
  <inkml:trace contextRef="#ctx0" brushRef="#br0" timeOffset="11637.4304">11738 5968 52 0,'14'-2'36'16,"-14"2"0"-16,19 19-3 0,-8 13-22 16,-7 4-5-16,6 10-3 15,-4 3 1-15,3 6-4 16,-3 0-4-16,-1-10-13 16,-8-10-20-16,3-3 0 15,-8-21-1-15,8-11 0 16</inkml:trace>
  <inkml:trace contextRef="#ctx0" brushRef="#br0" timeOffset="11769.3468">11631 6193 44 0,'21'-4'36'0,"6"-1"-1"16,22 5-4-16,9-4-26 15,14-6-33-15,22 10-4 0,1-13-2 16,14 8-1-16</inkml:trace>
  <inkml:trace contextRef="#ctx0" brushRef="#br0" timeOffset="12135.9037">12398 5763 26 0,'13'5'32'0,"-10"5"0"16,7 20-3-16,-7 14-15 16,-3 7-6-16,5 12-3 0,-5 2 0 15,6 0-2-15,-2-2-6 16,-4-14-9-16,-4-17-22 16,8-4 0-16,-13-18 0 15,9-10-1-15</inkml:trace>
  <inkml:trace contextRef="#ctx0" brushRef="#br0" timeOffset="12437.5584">12386 5874 50 0,'38'-29'34'0,"-2"4"-3"16,6 8-14-16,1 8-4 15,-5-1-5-15,-4 15-2 0,-10 2-4 16,-15 7 0-16,-13 3-1 15,-8 1-1-15,-9-1-2 16,1 4-1-16,2-4 1 16,2 1-1-16,13 2 2 15,10-1-1-15,14-1 1 16,10 4 0-16,6 2 4 0,-3 5-1 31,-6-1 1-31,-8 5 0 0,-14-2-1 16,-12 1 1-1,-17-6-1-15,-7-6-3 0,-8-6-6 16,-2-7-20-16,3-11-8 16,12-2-1-16,0-13 1 15</inkml:trace>
  <inkml:trace contextRef="#ctx0" brushRef="#br0" timeOffset="12899.7877">12938 6070 67 0,'0'0'33'16,"0"0"-4"-16,0 16-15 16,6 4-6-16,-3 2-5 15,6 1-1-15,0 0 0 0,4 5 1 31,2-6-1-31,2-7 0 16,1-8 0-16,1-10-1 16,2-9 0-16,-3-3 0 15,-1-8 0-15,-6-3-1 16,-1 0 1-16,0 1-1 0,-4 0-1 16,-6 12 0-16,0 13 1 15,0 0-1-15,0 11 0 0,0 19 1 16,3 14 0-16,-3 13 1 15,0 5 1-15,-7 6 1 16,-5 3-1-16,-4-1 1 16,-8-9 0-16,-1-4-1 15,-12-17 0-15,-3-13-3 16,2-16-2-16,-3-13-6 0,14-16-15 16,8-2-14-16,1-20 0 15,18-3 0-15</inkml:trace>
  <inkml:trace contextRef="#ctx0" brushRef="#br0" timeOffset="13200.1457">13623 5888 27 0,'-6'-27'65'16,"6"27"-40"-16,-22-2-9 15,0 9-6-15,-3 7-3 16,-5 9-3-16,-1 6-1 16,6 9 0-16,6 8-1 15,10 3 1-15,9 2 0 31,9-1 0-31,10 0 0 0,9-8-4 16,3-9-4-16,0-10-23 16,6-8-7-16,-12-20-2 15,3-2 1-15</inkml:trace>
  <inkml:trace contextRef="#ctx0" brushRef="#br0" timeOffset="13437.974">13848 5874 48 0,'0'0'35'0,"0"0"1"16,0 22-3-16,-5-3-23 15,-1 6-3-15,0 10-3 0,-1 2-1 32,4 10 0-32,-2 0 0 0,5-1-1 15,3-5 0 1,5-3-1-16,6-6-1 15,-2-8-2-15,9-4-9 0,-5-11-20 16,-1-12-7-16,4 0 0 16,-10-12 1-16</inkml:trace>
  <inkml:trace contextRef="#ctx0" brushRef="#br0" timeOffset="13769.3479">13632 6034 39 0,'10'-7'36'0,"12"0"-1"15,21-1-10-15,3 5-12 16,8-2-4-16,13 0-1 16,1 3-4-16,1 2-1 15,-1 0-1-15,-9 7 0 16,-6 1-1-1,-6 9 1-15,-14 2 0 16,-8 5 0-16,-16 4 1 16,-2 5 1-16,-14 0-1 15,-2 4 0-15,-10-3 0 0,-8 0-1 16,-4-4-2-16,-4-7-6 16,4-5-33-16,1 1-1 15,-7-10 0-15,14-5 1 0</inkml:trace>
  <inkml:trace contextRef="#ctx0" brushRef="#br0" timeOffset="17078.1073">15153 6147 7 0,'-32'-2'24'0,"32"2"-3"16,0 0-8-16,43 0-1 0,17 0-1 16,32-3 0-1,26 3-2-15,21-5 1 0,18 1 0 16,6-1-2-16,4 2-2 16,-7-2-3-16,-18 1-3 15,-28-4-2-15,-27-1 0 0,-30-3-1 16,-26 0 0-16,-22-4 0 15,-15-1 0-15,-14-1 2 16,-1 1 0-16,-1-1 1 16,3 7 1-16,7 3-1 15,12 8 0-15,0 0 2 16,0 0 0-16,13 20 0 0,0-1 1 16,-4 3 3-16,-1 4 0 15,-8-4 0-15,-6 5 0 16,-7-5-3-16,1-3-7 15,-3-12-28-15,9 3-2 16,6-10-2-16,16-7 0 16</inkml:trace>
  <inkml:trace contextRef="#ctx0" brushRef="#br0" timeOffset="17641.5639">17584 5718 31 0,'0'0'33'16,"23"0"2"-16,0-4-9 16,15-4-8-16,17 2-4 15,13-2-4-15,16 1 0 0,2-3-2 16,4 3-2-16,-13 2-2 15,-6 1-1-15,-16 4-2 0,-17 4-1 16,-21 6 1 0,-17 6-1-16,-20 4 1 0,-10 9-1 15,-14 8 0-15,-10 9 0 16,-8 4 1-16,-7 3-1 0,-3 1 0 16,4-2 0-1,6-3 0-15,9-3 0 0,10-11 0 16,16-9 0-16,19-7 0 15,15-9 1-15,18-10-2 16,13 0 1-16,14-5 1 31,10-2-1-31,5-1 0 0,2 2-1 16,-3 1-3-16,-8 0-5 16,-6 5-10-16,-14 0-20 15,-15-9-1-15,-6 5 0 16,-17 4 0-16</inkml:trace>
  <inkml:trace contextRef="#ctx0" brushRef="#br0" timeOffset="17925.6421">17710 5982 24 0,'0'0'33'0,"10"6"0"15,14-6-10-15,11-3-3 16,16 3-2-16,10-10-4 16,20 10-3-16,2-9-4 15,5 4-1-15,-9-3-4 0,-8 2-1 16,-10 1-4-16,-18 0-10 15,-15 0-24-15,-12 5-1 16,-16 0-1-16,0 0 1 16</inkml:trace>
  <inkml:trace contextRef="#ctx0" brushRef="#br0" timeOffset="18611.7177">18344 6217 39 0,'0'0'34'16,"4"-14"0"-16,-4 14-9 16,12 14-10-16,-12 3-5 15,4 7-5-15,-4 0-4 16,-3 8 1-16,3-3 0 0,0-1 0 16,-7-6 0-1,7-4 0-15,0-8-1 0,0-10-1 16,11 4 0-16,0-9 0 15,1-4 0-15,3-1-1 0,1 2 0 16,-2-1 0 0,-2-1 1-16,0 2 0 0,-12 8 0 15,13-8-1-15,-13 8 1 32,0 0 0-32,0 0-1 0,0 0 1 15,-7 12-1-15,7-12 1 16,-12 14-1-16,12-14 1 15,-12 18 0-15,12-18 1 16,-4 14 0-16,4-14 2 16,9 17-2-16,1-10 1 15,3-2 1-15,4 0-3 0,5-1-6 16,1 3-26-16,7-14-4 16,15 2-1-16,3-7 0 15</inkml:trace>
  <inkml:trace contextRef="#ctx0" brushRef="#br0" timeOffset="19043.0984">19247 5766 51 0,'17'-38'31'0,"0"0"-2"15,8 6-6-15,12 9-6 0,3 5-4 16,7 18-3-16,1 0-3 15,6 15-1-15,-8 4-3 16,-3 8-1-16,-17 4 0 16,-15 5-1-16,-18 1 0 15,-14 4 0-15,-11 0-1 16,-12-5-1 0,1 2 0-16,-1-5-3 15,8 0-1-15,8-4-4 16,15 0-3-16,2-9-8 15,8-1-18-15,8 5 1 0,-5-7 0 16,5 7 5 0</inkml:trace>
  <inkml:trace contextRef="#ctx0" brushRef="#br0" timeOffset="19265.1154">19390 6295 46 0,'0'0'37'0,"5"9"1"16,-5-9-5-16,0 0-17 15,0 0-7-15,0 0-3 16,9 12-2-16,-9-12-5 16,0 0-27-16,0 0-10 15,16 0 0-15,-16-17-1 16</inkml:trace>
  <inkml:trace contextRef="#ctx0" brushRef="#br0" timeOffset="23823.5254">1046 8008 18 0,'0'0'29'16,"0"0"2"-16,22 9-13 0,28-13-6 16,18 1 0-16,26-4 0 15,7 3-1-15,15-2-4 32,-6 2-2-32,-3 4-3 0,-24 0 0 15,-14 8 0-15,-24 6-2 16,-33 7 0-16,-23 5 1 15,-29 6 0-15,-19 14 0 16,-17 3-1-16,-8 9 2 16,-7 0-2-16,-2 1 3 15,3-4-2-15,14-5 2 0,7-7-1 16,26-9 3-16,16-12-1 16,27-9 0-16,15-10 2 15,30-3-2-15,20-6 0 16,16-4 0-16,10 1-2 15,-2-3-1-15,4 5-6 16,-16-3-9 0,-12 2-26-16,-15 4-1 15,-25-6 1-15,-13 3-2 16</inkml:trace>
  <inkml:trace contextRef="#ctx0" brushRef="#br0" timeOffset="24042.8793">1174 8325 41 0,'-10'0'35'0,"20"-10"2"16,21 4-10-16,22 0-12 0,23-8-3 31,9 5-3-31,18-3-6 0,-3 1-8 15,7-3-26 1,-15 14-6-16,-19-4-1 0,-14 13 0 16</inkml:trace>
  <inkml:trace contextRef="#ctx0" brushRef="#br0" timeOffset="24511.0665">1819 8551 47 0,'0'0'35'15,"13"23"1"-15,-8-5-9 16,-5 5-16-16,10 7-4 15,-7 1 1-15,0 0-4 0,-3-5-2 32,0-3-4-32,0-9-2 15,0-14 0-15,0 0-2 16,14-5 0-16,0-7 0 16,-4-5 0-16,7 0 2 0,-3 1 1 15,1 1 2-15,-1 3 0 16,-14 12 1-16,7-10 1 15,-7 10 1-15,-12 6 1 0,-3 0 1 16,1 1 0-16,0 0-1 16,2 2 3-16,12-9-2 15,-7 21 0-15,7-21-1 16,22 14 0-16,1-9-1 16,4 4-6-16,10-3-17 15,9-1-15 1,-2-10 0-16,9 0 0 15</inkml:trace>
  <inkml:trace contextRef="#ctx0" brushRef="#br0" timeOffset="24743.1178">2430 8320 48 0,'0'0'34'0,"20"12"0"0,3-7-9 15,5-5-24-15,3 5-18 0,0-9-13 16,10 4-3-16,-11-6-1 16</inkml:trace>
  <inkml:trace contextRef="#ctx0" brushRef="#br0" timeOffset="24911.5801">2449 8458 49 0,'0'0'36'15,"18"7"0"-15,4-7-2 16,2 6-30-16,13 4-36 15,-8-10 0-15,8 10-4 0,0-16-1 16</inkml:trace>
  <inkml:trace contextRef="#ctx0" brushRef="#br0" timeOffset="25412.4903">3088 8491 17 0,'-26'8'30'0,"1"-8"4"15,25 0-5-15,16 9-14 16,21-9-4-16,25 6 0 0,25-6-2 16,27 3-2-16,14-3-1 15,14 0-3-15,4 0-6 16,-13-7-7-16,-15-2-22 15,-18 9-5-15,-38-7 1 0,-19 7-2 16</inkml:trace>
  <inkml:trace contextRef="#ctx0" brushRef="#br0" timeOffset="25713.1303">3460 8221 39 0,'-4'-70'36'0,"4"4"-2"16,0 4-11-16,-7 4-5 0,7 18-2 15,-11 5-5-15,11 22-1 0,0 13-4 16,-13 13-2-1,11 16-1-15,2 16-3 0,2 11-3 16,2 13-8-16,5 5-24 16,-1 8-5-16,-8-5 0 15,7 2 1 1</inkml:trace>
  <inkml:trace contextRef="#ctx0" brushRef="#br0" timeOffset="25928.5851">3152 8787 36 0,'0'0'35'16,"10"-7"1"-16,15 5-4 16,12 2-17-16,6-10-6 15,16 6-2-15,9-1-2 16,3-1-3-16,-3 6-7 15,-6-5-14-15,-11-2-17 0,-5 7-1 16,-21-5-1-16,-10 5 1 16</inkml:trace>
  <inkml:trace contextRef="#ctx0" brushRef="#br0" timeOffset="26113.2124">3450 8782 31 0,'-9'15'36'15,"9"9"1"-15,0-2-6 16,0 7-13-16,6 12-4 16,-6-3-3-16,6 5-3 15,-6-2-2-15,7-4-6 16,-4-1-7-16,-3-11-18 16,0-8-14-16,11-2-1 0,-1-8 1 15</inkml:trace>
  <inkml:trace contextRef="#ctx0" brushRef="#br0" timeOffset="26429.7619">3769 9109 25 0,'0'0'32'16,"0"0"0"-16,0 0-2 15,-12 9-19-15,8 1-5 16,4 2-3-16,0 4-1 16,0 2-1-16,7-4 2 0,6 4 0 15,5-9 1-15,8 1 0 16,-2-10 2-16,3-5 1 16,-8-9 0-16,-1 0 0 15,-8-9-1-15,-3 0-1 16,-17-4-1-16,-4 2-4 15,-6 7-16-15,1 0-23 0,-15 3 0 16,-4 7-2-16,-7 2 0 16</inkml:trace>
  <inkml:trace contextRef="#ctx0" brushRef="#br0" timeOffset="27015.4965">4886 7647 30 0,'-16'-40'31'0,"-18"3"-2"15,3 19-11-15,1 18-4 16,-3 18-5-16,9 19-4 0,3 18-1 16,5 15-2-1,1 19-1-15,5 18 1 0,4 11 0 16,6 11 0-16,4 2 0 15,2-1-1 1,0-1 1-16,-3-4 0 16,-3-6-1-16,0-10-1 15,-3-15 2-15,-7-9-1 16,-5-13 0-16,-4-16-2 16,0-15-4-16,-3-17-10 15,1-16-18-15,6-6-2 16,-2-16-1-16,17-1 1 0</inkml:trace>
  <inkml:trace contextRef="#ctx0" brushRef="#br0" timeOffset="27331.4651">4729 9273 16 0,'13'-7'35'15,"9"7"-1"-15,0-5-1 16,9-2-13-16,5 7-9 15,-1-8-5-15,3 8-5 16,-3 0-5-16,-10-3-4 16,-4 3-9-16,-6 0-9 0,-15 0-5 15,0 0-1-15,0 0 4 16</inkml:trace>
  <inkml:trace contextRef="#ctx0" brushRef="#br0" timeOffset="27500.0904">4938 9239 21 0,'-14'5'30'0,"6"10"-2"15,0 2-2-15,2 5-5 0,3 7-6 16,-3 0-3-16,6 7-4 16,-8-3-2-16,3-1-1 15,3-1-4-15,2-4-5 16,0-4-12-16,6-2-20 16,-6-21-1-16,14 10 0 0,-14-10 0 31</inkml:trace>
  <inkml:trace contextRef="#ctx0" brushRef="#br0" timeOffset="27748.2397">5045 9538 24 0,'0'0'32'16,"4"26"0"-16,-4-12-5 0,5 1-14 15,8 7-4-15,0-8-1 16,9-3-1-16,-1-7-1 15,7-4 0-15,-4-13 0 16,2 1 2-16,-7-11-2 16,-3 1 0-16,-16-5 0 31,0 8-1-31,-18 4-4 0,-6 5-11 16,-9 10-29-16,0 10-1 15,-4-1-2-15,5 6 1 16</inkml:trace>
  <inkml:trace contextRef="#ctx0" brushRef="#br0" timeOffset="28750.5774">5729 7850 23 0,'-36'32'33'0,"-12"11"1"16,9 22-4-16,5 18-15 0,6 12-6 15,16 9-1-15,12 3-3 16,15-1-3-16,19-12-8 16,11-10-21-16,9-28-7 15,7-14 0-15,-8-25-1 0</inkml:trace>
  <inkml:trace contextRef="#ctx0" brushRef="#br0" timeOffset="29282.4005">6164 8228 30 0,'0'0'35'0,"-13"17"1"0,-2 12-3 15,-4 6-17-15,-5 5-7 16,5 7-3-16,-2-4-2 0,4 0-1 16,6-7-1-16,4-9 0 15,7-12-1-15,0-15 0 16,7-9 1-16,3-14-1 16,4-14 0-1,-1-10 0-15,2-5 0 16,4-8-1-16,-1 0 1 15,-2 4-1-15,0 5 1 16,-1 10-1-16,1 12 0 16,-2 15 0-16,3 14 1 15,-5 15 0-15,3 17 0 16,1 13 0-16,3 8 0 0,-1 9 0 16,1 2 0-16,-1 1-1 15,1-5-3-15,-4-9-5 16,1-5-16-16,-1-14-15 15,-11-17 1-15,1-3-2 16</inkml:trace>
  <inkml:trace contextRef="#ctx0" brushRef="#br0" timeOffset="29450.8908">6136 8461 37 0,'-9'-11'36'16,"18"11"-1"-16,7-6-1 31,5 5-22-31,14 6-8 0,2 0-16 16,9 7-22-16,-5-6 0 15,11 8-1-15,-8-10 0 16</inkml:trace>
  <inkml:trace contextRef="#ctx0" brushRef="#br0" timeOffset="29666.8141">6593 8272 66 0,'-11'-10'37'16,"23"29"1"-16,5 8-9 16,7 3-22-1,7 10-3-15,0 3-2 16,4-1-4-16,2 3-11 15,-7-8-18-15,-5-17-7 0,-3-2 0 16,-9-18 0 0</inkml:trace>
  <inkml:trace contextRef="#ctx0" brushRef="#br0" timeOffset="29851.7388">6864 8361 61 0,'-22'0'37'0,"4"9"0"15,-13 4-14-15,-6 2-11 16,6 9-4-16,-9 3-6 16,6 1-3-16,3 6-12 0,0 0-24 15,0-10-1-15,15-1 1 16,-3-12-1-16</inkml:trace>
  <inkml:trace contextRef="#ctx0" brushRef="#br0" timeOffset="30136.4004">7194 8182 52 0,'-22'-9'33'0,"6"15"1"15,-7 3-18 1,-1 6-6-16,2 13-4 0,2 3-2 16,5 13 0-16,5 1-1 15,6 7-1-15,4 1 1 16,4-5-1-16,6-2-2 31,5-10-4-31,6-7-17 0,9-8-14 16,-7-17 0-16,11-4-1 15</inkml:trace>
  <inkml:trace contextRef="#ctx0" brushRef="#br0" timeOffset="30382.9443">7382 8192 22 0,'-3'-10'34'16,"-9"0"0"-16,12 20 0 0,-3 8-17 15,3 8-7-15,6 16-4 16,-3 3-2-16,4 6 0 16,1 0-1-16,1 2-1 15,4-4 0-15,-3-9-5 16,5-4-5-16,-2-9-14 0,-7-16-13 16,6-3-1-16,-12-8 0 15</inkml:trace>
  <inkml:trace contextRef="#ctx0" brushRef="#br0" timeOffset="30653.003">7243 8349 56 0,'24'-11'34'0,"-4"-4"-2"16,10 0-15-16,5 4-7 0,4 0-2 15,2 7-3-15,-3 2-1 16,-1 8 1-16,-6 2-2 16,0 7 0-16,-13 8 0 15,-2 6 1-15,-16 0-2 0,0 7 1 16,-10 1-2-16,-6-1-3 31,1 3-9-31,-5-3-26 16,-6-12-1-16,14-7-1 15,2-11 1-15</inkml:trace>
  <inkml:trace contextRef="#ctx0" brushRef="#br0" timeOffset="30953.3689">7985 8262 60 0,'0'-12'38'0,"0"12"0"16,8 27-11-16,-1-1-13 15,2 12-6-15,-3 3-4 16,4 6 0-16,-2-3-4 31,-1 1-5-31,2-3-11 0,-9-11-23 16,0-16 1-16,0-1-2 0,0-14 1 15</inkml:trace>
  <inkml:trace contextRef="#ctx0" brushRef="#br0" timeOffset="31106.7894">7872 8431 54 0,'10'0'39'16,"12"5"0"-16,2-2-5 16,4-3-21-16,16 0-10 15,2 0-26-15,9 0-13 16,-7-12-1-16,4 9-2 16</inkml:trace>
  <inkml:trace contextRef="#ctx0" brushRef="#br0" timeOffset="31523.3606">8538 7961 51 0,'0'0'36'16,"-10"3"-1"-16,4 23-12 15,6 20-11-15,-4 14-4 16,8 14-4-16,-1 1-3 16,2-2-7-16,5-2-10 15,-3-7-19-15,-4-22-1 16,3-5-1-16,-6-27 1 0</inkml:trace>
  <inkml:trace contextRef="#ctx0" brushRef="#br0" timeOffset="31870.7422">8464 8006 34 0,'33'-28'36'0,"-2"3"0"16,7 12-5-16,4 5-15 15,-5 4-6-15,1 13-4 16,-10 1-2-16,-9 8-3 16,-11 5-1-16,-8 0-1 15,-11 1 0-15,-2-5-1 16,1-5 0-16,1-3 0 0,11-1 0 16,13-4 0-16,12 2 2 15,10 3 1-15,5 6-1 16,-3 8 3-16,-6 4-2 15,-6 12 2-15,-18 1 0 16,-14 3 0-16,-18-2-2 16,-15-6 0-1,-7-8-3-15,-3-8-4 16,5-7-7-16,1-14-12 0,6-11-12 16,17 4 0-1,4-12 0-15</inkml:trace>
  <inkml:trace contextRef="#ctx0" brushRef="#br0" timeOffset="32324.9401">9037 8260 31 0,'0'-15'35'16,"0"15"0"-16,0 0 1 0,0 0-20 15,-10 22-6-15,10-3-5 16,0 10-3-16,4-4 1 16,4 4-1-16,2-5 0 15,5-2-1-15,4-11 1 16,0-6-1-16,3-7 0 0,-1-9 0 31,-5-5 0-31,2-5-1 16,-6-2 0-16,-3 1 0 15,-5 1 1-15,-4 2-2 16,3 4 1-16,-3 15-1 0,0 0 1 16,-3 15 0-16,-1 11 0 15,4 9 0-15,-6 15 1 16,3 6 0-16,-6 9 0 0,-4-1 0 16,-8 1 1-16,-2-3-1 15,-7-7 0-15,-9-8-1 16,-3-20-1-16,-4-13 0 15,3-14-3-15,0-18-3 16,13-5-7-16,3-16-13 16,14-9-10-1,20 2-1-15,6-9 0 16</inkml:trace>
  <inkml:trace contextRef="#ctx0" brushRef="#br0" timeOffset="32625.7287">9622 8022 37 0,'-34'-5'31'0,"4"10"-4"16,-4 5-8-16,2 9-3 0,3 9-4 31,0 7-3-31,13 12-1 16,0 0-2-16,16 5 0 15,12-3-2-15,10 2 0 16,6-5-3-16,2-9-5 16,4-5-11-16,4-8-22 15,-7-17 0-15,3-7 0 0,-9-19-1 16</inkml:trace>
  <inkml:trace contextRef="#ctx0" brushRef="#br0" timeOffset="32857.1305">9781 8020 36 0,'0'0'36'0,"0"0"0"16,0 0-2-16,2 26-17 15,-7-5-7-15,3 12-4 0,-5 6-1 16,7 9 0-1,-8 4-2-15,8 0-1 0,7 1 0 16,2-8-1-16,4-7-2 31,3-4-1-31,5-10-3 0,-3-12-9 16,4-10-20-16,0-2-4 16,-10-13-1-16,-2-1 1 15</inkml:trace>
  <inkml:trace contextRef="#ctx0" brushRef="#br0" timeOffset="33125.949">9662 8160 34 0,'20'0'35'15,"1"-10"1"-15,10 6-3 16,3-1-18-1,1 2-6-15,4 3-3 16,-1 3-2-16,2 7-3 16,-5 4 0-16,-10 6 0 15,-5 5-1-15,-10 5 1 0,-10 10-1 16,-3 2 1 0,-9 1-2-16,-10-5-7 0,0-5-26 15,1 4-2-15,-2-15-1 16,13-7 0-16</inkml:trace>
  <inkml:trace contextRef="#ctx0" brushRef="#br0" timeOffset="33557.8745">10212 7694 64 0,'22'32'38'0,"11"23"0"16,-2 17-13-16,-4 3-15 0,2 22-1 16,-10 2-4-16,-9-2-3 15,-10 0 0-15,-17-8-4 31,-7-9-2-31,-13-12-5 0,2-17-28 16,-2-8-1-16,-6-19-1 16,12-2 2-16</inkml:trace>
  <inkml:trace contextRef="#ctx0" brushRef="#br0" timeOffset="34174.442">10738 8335 30 0,'4'22'32'0,"2"-11"-1"16,12-1-12-16,10 1-5 15,0-8-2-15,9-3-4 16,-3-9-2-16,1-3-3 16,-8-8 0-16,-5-3-1 15,-13-6 0-15,-9 2-2 16,-6 0 1-1,-13 3-1-15,-7 10 0 16,-6 4 0-16,-5 10 0 16,-4 13 0-16,5 10 0 0,2 9 1 15,5 6 1 1,14 8 0-16,5-2 2 0,16 2 0 16,11-5 1-16,13-3-1 15,4-11 1-15,13-7-2 0,2-6-3 16,2-14-8-16,8-15-27 15,3-4-4-15,-7-13 0 16,3-4-1-16</inkml:trace>
  <inkml:trace contextRef="#ctx0" brushRef="#br0" timeOffset="34412.0899">11008 7824 36 0,'0'0'36'0,"16"11"-1"16,1-11-3-16,8 4-20 15,7-4-3-15,4 0-5 0,4 0-11 16,5-8-24-16,3 8-5 15,-6-10 1-15,1 6-1 16</inkml:trace>
  <inkml:trace contextRef="#ctx0" brushRef="#br0" timeOffset="34612.1912">11573 7607 34 0,'0'0'32'0,"0"-13"1"15,0 13-5-15,0 0-23 16,0 0-14-16,0 0-17 16,0 0-6-16,4 13 0 15,-4-13 0-15</inkml:trace>
  <inkml:trace contextRef="#ctx0" brushRef="#br0" timeOffset="34828.7333">11556 7771 43 0,'-5'29'34'0,"5"9"-7"0,-3 3-4 16,-2 4-5-16,-1 3-5 31,-8-2-2-31,2 6-4 0,-13-8-1 16,1-1-3-16,-5-11 0 15,-2-10-1-15,-3-9-4 16,6-13-3-16,6-3-6 16,-3-15-10-16,10-10-17 15,13 0 0-15,2-12 0 0,16 9 2 16</inkml:trace>
  <inkml:trace contextRef="#ctx0" brushRef="#br0" timeOffset="35460.6248">11935 7797 15 0,'-16'-13'29'15,"-8"-16"2"-15,8-3-9 0,4-5-7 31,0 1-4-31,9-1-3 0,3-2-1 16,15 11 0-16,2 2 0 16,10 13-2-16,0 9-1 15,4 8 0-15,-1 3 0 16,-4 12 0-16,-12 10-3 16,-8 8 1-16,-13 0-1 15,-12 8 0-15,-10-3-1 0,-7 1 1 16,-4-2 0-16,-1-7-1 15,6-7 0-15,5-8 0 16,15-7 0-16,15-12 0 16,0 0 0-16,9 0 0 15,13-5 0-15,6 1 0 16,3 4-1 0,3 0 0-16,1 0 1 15,-5 9-1-15,-5 0 1 16,-4 1-1-16,-11 5 2 15,-3-2-2-15,-7-2 2 16,0 0-1-16,0-11 1 0,-17 6-1 16,17-6-2-16,-12-10 1 15,17-2-1-15,-1-3 1 16,9 1-1-16,1-3 1 16,2 5 0-16,3 3 2 0,4 6 0 15,-4 3 1-15,-4 0 0 16,1 4 0-16,-7 6 0 15,3 2 0-15,-3 4-2 16,-5 0-4-16,2 5-12 0,3 3-21 16,-9-9 1-16,0 5-2 15,0-11 1-15</inkml:trace>
  <inkml:trace contextRef="#ctx0" brushRef="#br0" timeOffset="35912.5929">12339 7495 43 0,'3'-32'35'0,"7"21"2"16,-10 11-7-16,6 29-14 15,-3 11-6-15,-3 10-6 0,-3 10 0 16,0 4-1-16,0 5-1 0,-1-2-3 15,-2-8-1-15,6-9-3 16,-7-16-5-16,11-10-6 16,-4-24-5-16,13 8-4 15,0-20 0-15,5-4 2 16,1-6 2 0,3-1 6-16,-1-2 8 15,0 3 10-15,-8 6 8 16,5-4 23-1,-18 20-15-15,0 0 1 16,-18-5-3-16,5 13-4 16,-5-4-2-16,5 4-2 15,-6-3-2-15,11 7 0 0,-5-4-2 16,10 1-1-16,0 0-1 16,9 1 1-16,3 0-3 15,4-5-6-15,6-2-23 16,5 4-9-16,1-7 1 15,16 0-2-15</inkml:trace>
  <inkml:trace contextRef="#ctx0" brushRef="#br0" timeOffset="36245.5006">12671 7964 21 0,'0'10'35'15,"10"-1"2"-15,2 1-7 16,3-10-7-16,4 7-7 16,-8-13-4-16,6 0-4 15,-5-8-3-15,-3-2-1 0,1-5-2 16,-4-8-1-16,-6-7-1 15,0-9 1-15,0-4-1 16,0-5 1-16,0-1-1 16,7 0-1-16,2 5-1 15,0 0-2-15,12 17-5 16,-1 4-9 0,5 10-21-16,5 15 1 15,-5 0-1-15,3 14 1 16</inkml:trace>
  <inkml:trace contextRef="#ctx0" brushRef="#br0" timeOffset="36645.8783">12677 7773 30 0,'9'14'30'0,"5"-14"1"16,20 10-4-16,5-3-20 15,2 1-3-15,2 2-2 16,0 1-2-16,-8 0 0 0,-1-2 0 16,-10 1-1-16,-6-3 0 15,-8-2 2-15,-10-5 0 16,0 10 1-16,0-10 1 16,-18 11-1-16,5-2 2 15,2 3-1-15,1 2 0 31,0 0-1-31,4 2 0 0,6-2-1 16,7 0 3-16,2-3-2 16,3-5 1-16,4-6 1 15,-4-7-1-15,3 1 0 16,-5-8-1-16,0 0 0 0,-10-2-4 16,0-2-2-1,-3 1-13-15,3 8-19 0,-10-7-1 16,1 6 1-16,0-2 0 0</inkml:trace>
  <inkml:trace contextRef="#ctx0" brushRef="#br0" timeOffset="36946.1965">13228 7565 66 0,'10'-8'36'16,"-10"8"2"-16,13 0-16 15,-7 17-8-15,-6 5-7 0,3 13-3 16,-3 1-1-16,0 10 0 16,0-3 0-16,0 1-1 15,6-4 0-15,0-4-2 16,1-7 0-16,2-9-1 15,3 0-5-15,-2-13-10 0,6-7-23 16,-1 0-1-16,-2-7 1 0,2-1 0 16</inkml:trace>
  <inkml:trace contextRef="#ctx0" brushRef="#br0" timeOffset="37114.6654">13142 7769 44 0,'-10'-3'39'0,"10"3"-1"16,10 0 0-16,13-5-19 15,7 5-9-15,1 0-10 16,0-5-15-16,-2 5-22 16,1 8-1-16,-7-7-1 15,-3 8 1-15</inkml:trace>
  <inkml:trace contextRef="#ctx0" brushRef="#br0" timeOffset="37877.1412">13710 8660 45 0,'0'0'28'0,"7"-15"-6"31,-7 3-5-31,-4-3-6 0,-7-5-4 16,-4 2-1-16,-6-2-3 16,-6 2-1-16,-4 2 0 15,-4 8-2-15,1 8 1 16,3 0-1-16,3 15 2 0,10 4-1 16,9 3 2-1,9 5-1-15,9-1 1 0,12-3 0 16,4-5 1-16,8-5-1 0,0-13 0 15,7 0 0-15,-7-15-1 16,2-7-1-16,-4-9-1 16,-6-8 0-16,-3-16-1 15,-7-11 0-15,-5-4-1 32,-2-3 0-32,-5 3 2 0,-3 9 0 15,0 6 0-15,-6 14 1 16,-1 16 1-16,-4 21 0 15,2 17 0-15,-1 15 0 16,1 9 0-16,-3 13-1 16,3 7 1-16,6 5 0 15,-3 2-1-15,6 0 1 0,0-6-1 16,3-3-2-16,6-11-7 16,-1-10-19-16,3-14-11 15,6-3 1-15,0-17-1 16</inkml:trace>
  <inkml:trace contextRef="#ctx0" brushRef="#br0" timeOffset="38146.2515">14076 8170 49 0,'0'0'36'15,"3"-10"0"-15,-3 22 2 31,0 11-26-31,0 8-5 0,-3 5-3 16,-6 8-2-16,5 4 1 16,1 1-1-16,3 1 0 15,5-2 0-15,-5-7 0 16,11-9-2-16,3-5-4 16,6-4-2-16,-2-9-9 15,2-5-15-15,-2-4-8 0,-2-13-1 16,2 0 0-16</inkml:trace>
  <inkml:trace contextRef="#ctx0" brushRef="#br0" timeOffset="38416.2705">13962 8390 47 0,'-10'0'37'15,"10"0"1"-15,16 12-8 0,8-12-13 16,7 5-6-16,1-5-4 16,10 8 0-16,-5-8-3 15,0 5-2-15,-5-3-1 0,-4-2 0 16,-12 0-1-16,-4 0 0 16,-12 0-1-16,0 0-2 15,0 0-2-15,0 0-6 16,0 0-17-16,0 0-10 15,0 0-2-15,0 0 1 16</inkml:trace>
  <inkml:trace contextRef="#ctx0" brushRef="#br0" timeOffset="40409.3003">2291 10834 6 0,'-20'-5'31'0,"20"5"2"16,-8 6 0-16,8-6-17 0,23 4-3 16,0-4-2-16,18 4-7 15,-1-4-5-15,6 0-9 16,-2 0-17-16,2 3-7 15,-15-5 0-15,-2 2-1 16</inkml:trace>
  <inkml:trace contextRef="#ctx0" brushRef="#br0" timeOffset="40579.0912">2306 10978 21 0,'0'0'33'15,"0"19"0"-15,19-15-9 16,6-2-7-16,9-2-13 0,7-4-29 16,7 8-5-16,-1-10-2 15,19 6-2-15</inkml:trace>
  <inkml:trace contextRef="#ctx0" brushRef="#br0" timeOffset="40910.0715">3075 10928 26 0,'0'0'31'0,"-12"3"-3"16,23-3-11-16,16 0-2 15,11 0-3-15,25 0-1 16,18-3-3-16,27 3 0 0,16-4-2 16,11-2-2-16,6-1-5 15,2-5-7-15,-7 3-16 16,-8-1-12-16,-32-3-1 15,-19 3 0-15</inkml:trace>
  <inkml:trace contextRef="#ctx0" brushRef="#br0" timeOffset="41194.9113">3580 10648 47 0,'-9'-51'35'15,"9"5"-10"1,0 0-4-16,-3 2-2 0,9 13-3 16,-6 0-5-16,0 16-2 15,-3 5-3-15,3 10-2 16,0 15-2-16,9 7-1 0,0 16-3 15,-2 3-8-15,7 11-28 16,3 13-1-16,-5 0-1 16,3 5 1-16</inkml:trace>
  <inkml:trace contextRef="#ctx0" brushRef="#br0" timeOffset="41433.1198">3277 11187 38 0,'0'0'34'0,"0"0"0"0,33-5-14 16,11 5-6-16,10-2-4 15,15 0-4-15,12-5 0 0,7 1-4 16,1 2-6-1,-7-2-8-15,-12 2-10 0,-14 4-10 16,-25-5-3-16,-9 6-2 31</inkml:trace>
  <inkml:trace contextRef="#ctx0" brushRef="#br0" timeOffset="41633.2829">3660 11185 16 0,'5'24'35'16,"-5"-3"1"-16,0 9-9 0,5 2-6 16,-5 4-4-16,6 5-4 15,-6-3-4-15,0 3-3 16,0-4-4-16,-6-7-13 16,6-7-22-16,3 4-5 15,1-13-1-15,8 0 1 16</inkml:trace>
  <inkml:trace contextRef="#ctx0" brushRef="#br0" timeOffset="41931.9599">3903 11542 28 0,'0'0'29'0,"-22"5"0"0,22-5-13 15,-13 22-7-15,13-8-3 16,3 4 0-16,4-1 0 16,13 1 1-16,-6-4 0 15,12-3 1-15,-5-8 0 16,9-3 0-16,-11-11 0 0,3 1-1 16,-10-12-2-16,-8 2-1 15,-11-2-1-15,-3-6-4 16,-4 9-17-16,-2-1-21 15,-12-5-1-15,6 9 0 16,-9-7 0-16</inkml:trace>
  <inkml:trace contextRef="#ctx0" brushRef="#br0" timeOffset="42738.0089">4865 10547 8 0,'0'0'30'0,"0"0"1"16,-6 33 0-16,-7 4-17 16,0 6-7-16,0 11-1 15,-5 1-1-15,6 7-1 16,-1-7-2-16,4-8 1 15,3-11-1-15,3-12 0 0,3-24-1 16,0 0 1-16,14-22 0 0,-4-10-1 16,0-10 1-1,2-11 0-15,4-4-1 0,-1-2 1 16,-3 6 0-16,-1 8 2 16,-3 8-2-16,-1 9 1 15,-1 14 0-15,4 14-1 31,-1 14 1-31,3 15-1 0,1 5-1 16,5 7-1-16,2 8 1 16,5 3 0-16,2 4-1 15,-4-5-3-15,2-4-4 16,-7-11-9-16,0-12-21 16,-1-2-1-16,-17-22 0 15,0 0 0-15</inkml:trace>
  <inkml:trace contextRef="#ctx0" brushRef="#br0" timeOffset="42900.7766">4833 10778 21 0,'-15'-9'32'16,"15"9"1"0,18-5-3-16,2 2-19 15,10 3-13-15,9-5-23 0,16 10-6 16,-4-11-1-16,19 10 0 15</inkml:trace>
  <inkml:trace contextRef="#ctx0" brushRef="#br0" timeOffset="43370.6507">5887 10122 42 0,'-8'-23'31'0,"-14"1"-4"16,-1 17-11-16,1 14-6 15,-4 10-2-15,-2 18-4 16,0 14-1-16,5 14 1 16,-1 14-1-16,7 15 0 15,7 12 0-15,3 10 0 0,7 3 0 16,7 1-1-16,-1-4 1 15,3 0-2-15,-3-6 0 16,-6-9 0-16,0-10 0 16,-11-12 0-16,-2-13-1 15,-3-11-2-15,1-15-5 16,-7-16-14 0,2-19-15-16,20-5-1 15,-14-18 1-15</inkml:trace>
  <inkml:trace contextRef="#ctx0" brushRef="#br0" timeOffset="43654.8016">5839 11586 21 0,'17'-9'34'0,"6"9"1"15,-1-4-2-15,9-3-16 16,10 3-8-16,-2 2-5 16,-2-3-6-16,1 5-6 15,-14-4-5-15,-2 4-7 31,-9 0-7-31,-13 0-5 0,0 0 0 16</inkml:trace>
  <inkml:trace contextRef="#ctx0" brushRef="#br0" timeOffset="44017.9793">5994 11596 36 0,'-6'22'26'0,"-4"0"-2"15,7 6-6-15,3 5-4 0,0-1-4 0,0 3-3 16,6-5-5-16,-3 1-3 15,4-6-2 1,0-7-7-16,4-8-4 0,2-3-1 16,1-5 0-16,3-2 1 15,-1-4 5-15,-1 4 4 32,-3-7 3-32,0 7 6 0,-12 0 4 15,9 5 2-15,-9-5-1 16,7 16-1-16,-2-3-1 15,-1 0-1-15,2-2 0 16,7 3 1-16,2-4 0 16,4-1 1-16,3-9-1 15,0 0 0-15,-4-12 1 0,3-4-2 16,-12-3-2-16,-3-1-1 16,-12-2-2-16,-7 2-5 15,-4 2-19-15,-1 12-12 16,-11-7 0-16,10 13-2 15</inkml:trace>
  <inkml:trace contextRef="#ctx0" brushRef="#br0" timeOffset="44638.53">6443 10889 27 0,'0'0'34'16,"6"20"1"-16,4-5-1 15,11 7-21-15,7 10-4 16,6 1-5-16,1 5-5 16,5 3-12-16,0 1-21 15,-12-14-1-15,3-1 0 16,-12-14-1-16</inkml:trace>
  <inkml:trace contextRef="#ctx0" brushRef="#br0" timeOffset="44842.9436">6759 10950 37 0,'-21'-4'35'15,"1"18"-1"-15,-10 1-10 0,-4 4-13 16,2 8-3-16,-5 2-3 15,1 2-3-15,4 0-4 16,2-6-5-16,7-2-7 16,5-4-12-16,5-13-8 15,13-6-1-15,0 0 0 32</inkml:trace>
  <inkml:trace contextRef="#ctx0" brushRef="#br0" timeOffset="45143.3443">7277 10729 16 0,'-25'-15'32'16,"4"9"0"-16,-14 6-3 15,2 0-16-15,-2 10-4 32,-2 8-4-32,6 10-1 0,3 5-3 15,6 9 1-15,6 5-2 16,10 3 1-16,6-2 0 16,6 3-2-16,11-8-3 15,1-7-5-15,13-8-18 16,6-5-5-16,-2-15-1 15,11-1-1-15</inkml:trace>
  <inkml:trace contextRef="#ctx0" brushRef="#br0" timeOffset="45391.4504">7354 10790 38 0,'-12'-3'34'0,"12"18"1"16,-7 5-10-16,4 7-13 0,3 10-3 16,0 5-3-16,7 6 0 15,0 1-2-15,7-3-1 16,1-3 0-16,2-6-1 16,2-9-1-16,-2-10-2 0,3-1-8 15,-11-11-15-15,-9-6-13 16,6-11-1-16,-21-9 1 15</inkml:trace>
  <inkml:trace contextRef="#ctx0" brushRef="#br0" timeOffset="45646.2275">7188 10938 35 0,'15'-12'35'15,"16"6"1"-15,0-5-7 16,13-2-14-16,8 6-5 15,1-4-3-15,8 9-3 16,-5 2-1 0,-3 4-2-16,-7 5 1 15,-6 7-1-15,-11 5 0 0,-7 8 0 16,-13 3 0-16,-9 2 0 16,-9 2-1-16,-8-5-3 15,0 0-10-15,-5-3-24 16,-4-15 0-16,12-4-1 15,-2-14 0-15</inkml:trace>
  <inkml:trace contextRef="#ctx0" brushRef="#br0" timeOffset="46077.8273">8033 10982 41 0,'0'0'34'0,"13"0"2"0,9 2-12 16,5-2-13-16,-1 0-4 15,5 0-1-15,-3-6-2 0,-4 0-2 16,-1-1-1-16,-9-3-1 15,-10 1 0-15,-10-6-1 16,-10 4 0-16,-6 1 0 16,-7 4-1-16,-4 6 1 15,0 0 0-15,-5 7 0 0,6 6 1 16,5 6 1-16,8 7 1 16,10 3 1-16,6 3 1 15,12-1 1-15,7-2-1 16,9 3 0-16,3-8 0 15,11-5-2-15,1-4-5 32,1-15-12-32,-1-5-23 0,14-6-1 15,-5-17 1-15,9-3-1 16</inkml:trace>
  <inkml:trace contextRef="#ctx0" brushRef="#br0" timeOffset="46325.3212">8201 10608 29 0,'-14'-4'34'31,"14"4"0"-31,7 3-3 0,13-6-19 15,13 3-3-15,2 0-4 16,11 0-6-16,-1-2-11 16,6 2-22-16,-13-10 0 15,6 5-1-15,-12-6 0 16</inkml:trace>
  <inkml:trace contextRef="#ctx0" brushRef="#br0" timeOffset="46678.8473">8718 10444 37 0,'-7'-14'33'15,"7"14"-1"1,-5-10-7-16,5 10-25 16,0 0-11-16,0 0-10 0,0 0-5 15,0 0 1-15,0 0 2 16,0 15 7-16,0-15 12 15,0 17 4-15,0-5 5 16,5 24 41 0,-2-8-20-16,-3 1-1 0,4 6-5 15,-4 1-4-15,-7-2-4 16,4 3-3-16,-8-6-1 16,-3-1-4-16,-7-12-1 15,-2-3-1-15,-1-10-4 16,2-10-6-16,4 0-13 15,6-5-15-15,-6-13-1 0,11 4-1 16,1-7 4-16</inkml:trace>
  <inkml:trace contextRef="#ctx0" brushRef="#br0" timeOffset="47309.9929">9049 10526 22 0,'-12'-13'30'0,"-13"-14"2"16,10-2-7-16,-2-8-11 16,3 0-6-16,7-1-2 0,7-1-1 15,4 5 0-15,4 3 0 16,11 12-1-16,2 8 0 15,5 11-1-15,-1 10 0 16,2 4 0-16,-11 9-1 16,-3 9-1-16,-13 1 0 15,-11 4 0 1,-7 2-1-16,-7-3 0 16,-6 0-1-16,-2-7 1 15,4-5-2-15,4-6 1 16,10-4 0-16,15-14-1 15,-9 13 1-15,20-13 1 16,6 4 0-16,5-4 0 16,6 0-1-16,2 0 1 0,1 6 1 15,0-2-2-15,-3 6 2 16,-6-1-1-16,-4 0 0 16,-5 1 1-16,-7 0 0 15,0 2-1-15,-6-12 1 0,0 10-1 16,0-10 0-16,0 0-1 15,-3-19-2-15,7 6 0 16,4-1-1-16,2-4 1 0,3 3 0 16,2 1 2-16,3 1 0 15,1 8 2-15,-3 5 1 16,0 0 2-16,-4 9 0 16,0 4-1-16,-6 2-1 31,-3 3-1-31,1 2-7 0,-4 1-13 15,-3-6-16-15,11 4-1 16,-8-19-1-16,9 18 4 16</inkml:trace>
  <inkml:trace contextRef="#ctx0" brushRef="#br0" timeOffset="47547.6186">9494 10178 68 0,'0'-14'37'0,"11"14"0"15,-5 14-14 1,-3 1-13-16,6 17-5 16,-4 6-2-16,1 8-1 0,-4 2 0 15,1 6-1-15,-3-1-2 16,0-7-5-16,0-5-5 15,-4-9-14-15,1-13-13 16,9-6-1-16,-6-13 1 16</inkml:trace>
  <inkml:trace contextRef="#ctx0" brushRef="#br0" timeOffset="47747.2993">9662 10490 16 0,'-15'-3'32'0,"-6"3"0"15,2 6-7-15,-2 1-7 0,-1-2-5 16,7 9-4-16,1-6-3 16,11 2-2-16,6 0-1 15,7-2-1-15,8 1-4 16,1-5-6-16,6 2-13 16,6 0-13-16,-10-6-1 0,10 3 0 31</inkml:trace>
  <inkml:trace contextRef="#ctx0" brushRef="#br0" timeOffset="48110.3506">9821 10614 40 0,'3'16'35'0,"-3"-16"1"16,25 10-14-16,-4-1-5 15,-4-9-3 1,7 4-5-16,-9-12-2 16,-2-1-2-16,-4-6-2 15,-2-4 0-15,-7-7-2 16,0-5 0-16,-7-9 0 15,1-8-1-15,3-3 1 16,3 0-2-16,0 0 2 16,9-2-2-16,4 8 0 0,5 3-3 15,4 15-5-15,0 5-11 16,0 8-18-16,5 12-1 16,-6 2 0-16,5 10 0 15</inkml:trace>
  <inkml:trace contextRef="#ctx0" brushRef="#br0" timeOffset="48279.738">9834 10415 44 0,'-6'10'34'0,"6"-10"1"16,23 8-6-16,12-6-28 31,3-2-23-31,11 14-11 0,-6-10 0 15,7 14-1-15</inkml:trace>
  <inkml:trace contextRef="#ctx0" brushRef="#br0" timeOffset="48548.5022">10267 10580 40 0,'-22'-15'33'16,"10"15"-8"-16,-9-5-5 0,2 5-7 16,0 7-3-16,1 1-3 31,5 6-2-31,4 1-1 0,9 2 0 16,0 0 0-16,12 0 0 15,1-5 0-15,5 2-2 16,2-9-6-16,-6-1-25 15,-1-9-7-15,8-2-1 16,-10-9 1-16</inkml:trace>
  <inkml:trace contextRef="#ctx0" brushRef="#br0" timeOffset="48811.7372">10422 10294 32 0,'0'-13'36'0,"4"0"0"16,-4 13 1-16,12 3-16 16,-12-3-12-16,15 23-5 15,-12-3 0-15,-3 9-1 0,-6 2-1 16,2 6 0 0,-1 1 0-16,-1 0 0 15,6-3 0 1,0-1-1-16,7-3-3 15,4-7-3-15,8-4-8 0,-4-3-21 16,1-15-4-16,3 5-1 16,-6-17 0-16</inkml:trace>
  <inkml:trace contextRef="#ctx0" brushRef="#br0" timeOffset="48965.2227">10401 10462 35 0,'0'0'35'0,"15"4"1"16,-3-4-5-16,13 6-28 16,12 2-31-16,-8-8-3 15,5 3-2 1,-7-10-2-16</inkml:trace>
  <inkml:trace contextRef="#ctx0" brushRef="#br0" timeOffset="49730.0129">11041 11171 54 0,'-14'-25'32'0,"-2"1"-11"0,-5-2-5 15,-6 2-6-15,-2 6-4 16,-5 4-1-16,0 9-2 15,3 5-1-15,3 9-1 16,9 8 0-16,7 4-1 16,6 2 1-16,12 0-1 31,6-4 1-31,7-2 0 0,9-6 0 16,3-6 1-16,3-5-1 15,0-11 1-15,0-5-1 16,2-6-1-16,-4-9 0 15,-1-8 0-15,-6-5-1 16,-3-8 1-16,-7-3-1 16,1 2 1-16,-6 3 1 0,-3 7 1 15,-7 7 0-15,3 11 0 16,-6 8 0-16,3 17 0 16,0 0 0-16,-17 32 0 15,7-4 0-15,-1 10 0 16,1 9 0-16,2 9 0 0,2 3 0 31,1-4 1-31,5 1-2 0,5-8-2 16,2-7-4-16,0-12-8 15,5-7-14-15,2-8-11 16,-4-14 0-16,5 0-1 16</inkml:trace>
  <inkml:trace contextRef="#ctx0" brushRef="#br0" timeOffset="49930.5476">11314 10872 47 0,'7'-22'36'16,"-7"7"0"-16,0 15-10 15,3 9-8-15,-3 10-8 16,0 10-5-16,0 7-2 16,5 5-1-16,-5 3-1 0,5 1 0 15,-2-4-3-15,-3-9-6 16,6-7-14-16,0-2-16 15,-6-23 1-15,-2 10-1 16,2-10 0-16</inkml:trace>
  <inkml:trace contextRef="#ctx0" brushRef="#br0" timeOffset="50068.5194">11242 11038 42 0,'24'0'36'0,"-4"-3"0"15,10 3-8-15,1 0-18 16,-2 0-22-16,5 4-19 16,-16-11-3-16,7 7-1 0,-5-11-1 15</inkml:trace>
  <inkml:trace contextRef="#ctx0" brushRef="#br0" timeOffset="50556.5909">12395 10625 18 0,'0'0'35'0,"6"11"-1"0,4 15 2 16,-7 16-16-16,6 1-10 15,0 12-4-15,1-2-1 16,2 6-4-16,-4-8-7 15,-4-13-8-15,-4-14-20 16,5-7-2-16,-5-17 1 16,-9-5-2-1</inkml:trace>
  <inkml:trace contextRef="#ctx0" brushRef="#br0" timeOffset="50734.994">12214 10831 52 0,'14'4'39'16,"10"1"0"-16,1-1-8 0,10-8-15 16,14 8-4-16,0-4-9 15,3 0-19-15,-1-9-22 16,5 5-1-16,-8-8-1 0,16 5 0 16</inkml:trace>
  <inkml:trace contextRef="#ctx0" brushRef="#br0" timeOffset="51220.0041">13573 10672 22 0,'-11'-14'33'0,"11"-1"1"16,-3-7-9 0,3-11-5-16,7-4-5 15,-2-4-4-15,5-2-3 0,-5 1-2 16,1 6-2-16,-3 7-1 15,1 6 0-15,-4 23-2 16,0 0-1-16,0 32 0 0,0 2 0 16,5 18-5-16,-1 3-9 15,4 0-21-15,2 10-3 16,-7-9 0-16,4-6 1 16</inkml:trace>
  <inkml:trace contextRef="#ctx0" brushRef="#br0" timeOffset="51457.647">13235 10891 13 0,'0'0'34'16,"13"0"1"0,7-6-3-1,19 1-12-15,20 5-5 16,15-7-4-16,17 7-3 15,7 0-2-15,7 4-6 0,-5-1-5 16,-5 2-10-16,-13-5-20 16,-8 9-2-16,-28-9-1 15,-8 10 1-15</inkml:trace>
  <inkml:trace contextRef="#ctx0" brushRef="#br0" timeOffset="51904.9716">13416 11146 23 0,'-13'5'32'16,"0"-9"1"-16,23 4-3 15,11 0-17-15,13-4-4 16,14 4-1-16,8-6-3 0,5 6 0 16,4-6-2-16,0 2-2 15,-3 4-3-15,-16-8-3 0,-11 4-1 16,-17-1-2 0,-18 5-2-16,-11-5-1 0,-12 5 2 15,-10 0-1-15,-1 3 3 16,-4 1 1-16,4 3 2 0,6 2 5 15,5 5 4-15,8 4 2 16,0 4 1-16,9 7 2 16,-3-1 0-16,9 5 0 15,0-4-1-15,0 5-2 16,0-8-2-16,3 1-4 31,-3-8-4-31,6-4-6 0,5-7-12 16,-4 1-11-16,-7-9-2 15,31-3-1-15</inkml:trace>
  <inkml:trace contextRef="#ctx0" brushRef="#br0" timeOffset="52152.01">13837 11393 4 0,'0'12'29'0,"-9"-4"1"16,5 9-5-16,-2 1-7 15,0 2-6-15,10 2-3 0,3-3-1 16,4-3-2-1,3-5 0-15,7 0 0 16,-3-11 0-16,6 0 0 0,-2-9-1 31,-7-3 1-31,-8-9-2 0,-4 1 0 16,-9-2 0-16,-12 1-3 16,-5 1-5-16,-5 1-12 15,-3 4-22-15,7 6-1 16,4-3 0-16,12 2 1 15</inkml:trace>
  <inkml:trace contextRef="#ctx0" brushRef="#br0" timeOffset="52489.8815">14533 10493 17 0,'0'-12'34'0,"11"12"1"0,-11 0-2 16,0 0-12-1,0 29-5-15,0 3-6 0,3 9-3 16,0 6-3-16,2 10 1 16,-5 3-3-16,3 0-2 15,1 0-4-15,-4-18-10 16,0-8-23-16,3-2-1 0,-3-20-1 16,4-1 1-16</inkml:trace>
  <inkml:trace contextRef="#ctx0" brushRef="#br0" timeOffset="52923.0585">14371 10606 7 0,'8'-23'33'15,"14"8"2"-15,3-2-4 0,10 2-11 16,11 7-6-16,-3 2-3 0,5 6-2 16,-6 0-4-16,-8 10-1 15,-8-5-3-15,-8 6 1 16,-13 1-1-16,-10-3 0 16,-5 1 0-16,-2-1-1 15,-1 2 1-15,3-4-2 16,10-7 2-1,3 17-1-15,10-9-1 16,17 4 1-16,7 5 0 16,7 4 0-16,-3 4 0 15,3 6 1-15,-16 2-1 16,-8 5 2-16,-20 2-2 16,-17-8 2-16,-17-1-1 15,-16-5 1-15,-6-6-1 0,-1-5-1 16,3-3-3-16,1-17-7 15,16-3-15-15,21 1-13 16,4-14 0-16,29 7 0 16</inkml:trace>
  <inkml:trace contextRef="#ctx0" brushRef="#br0" timeOffset="53609.0082">15691 10137 33 0,'-14'-42'32'0,"3"14"0"15,-9 4-13-15,0 7-4 16,-3 17-6-16,-2 14-2 16,-2 26-2-16,-1 19-3 15,5 18 1-15,3 17-1 16,3 16 1-16,-2 15-1 0,6 11 2 16,0-1-1-16,1-5-1 15,-5-12 1-15,0-3-1 16,-5-17 0-16,-2-6-1 15,3-22 1-15,-1-9-2 16,2-19-2-16,1-15-3 0,8-7-4 31,-5-16-10-31,16-4-15 0,-10-14-3 16,7-5-1-16,9 2 0 16</inkml:trace>
  <inkml:trace contextRef="#ctx0" brushRef="#br0" timeOffset="53840.7986">15555 11451 36 0,'17'-8'34'0,"14"8"2"16,-7-4-6-1,6-1-19-15,7 5-5 16,-1 0-6-16,-2 0-5 16,-1 0-5-16,-12-4-6 15,-5 0-7-15,-6 4-4 16,-10 0-3-16,-6-11 3 16</inkml:trace>
  <inkml:trace contextRef="#ctx0" brushRef="#br0" timeOffset="54025.3437">15669 11443 31 0,'-12'20'25'0,"1"0"-1"16,6 6-1-16,0 1-4 16,0 5-3-16,5 5-3 15,-5-3-4-15,5 3-3 16,0-3-4 0,0-5-3-16,6-3-9 15,-6-6-8-15,9-8-8 16,5-2-7-16,-3-10-3 15,7 0 1-15</inkml:trace>
  <inkml:trace contextRef="#ctx0" brushRef="#br0" timeOffset="54263.0918">15778 11765 21 0,'0'0'26'16,"0"0"-4"-16,-5 9-5 16,5-9-5-16,5 19-3 15,-1-9-1-15,3 4 1 16,2-5-1-16,6 1-2 15,0-6 1-15,1-4-2 0,-2-6 1 16,3-2-1-16,-7-6 0 0,-2-4 0 16,-8-2-2-1,-6 0 0-15,-6 2-1 0,-1 1-3 16,-2 11-7-16,-10 3-16 16,0-2-13-16,10 10-1 15,0-5 0-15</inkml:trace>
  <inkml:trace contextRef="#ctx0" brushRef="#br0" timeOffset="55460.3192">16312 10747 14 0,'9'12'34'15,"-9"-12"-1"-15,0 29 1 0,0-5-16 16,7 4-8-16,7 5-4 0,3-1-2 16,6 0-1-16,7-9-1 15,4-8-1-15,-4-10 0 16,1-5 0-16,-5-15-1 16,-5-4 1-16,-5-5-1 15,-7-4 0-15,-6 5 0 31,-3 0-1-31,-3 4 1 0,-1 8-1 16,4 11 1-16,-12 7-1 16,6 14 1-16,3 13 0 15,0 6-1-15,3 9 2 16,-9 8 0-16,3 5 1 16,-3 1 0-16,-7 3 0 15,-6-11 0-15,-4-5 0 0,-4-8-1 16,-1-13-1-16,-3-11-3 15,0-18-3-15,9-8-6 16,0-16-9-16,10-16-15 16,15 1 0-16,0-13 1 0,18 5 14 15</inkml:trace>
  <inkml:trace contextRef="#ctx0" brushRef="#br0" timeOffset="55743.1665">17047 10574 4 0,'-21'0'30'0,"-14"-4"0"15,6 22-2-15,-1 5-13 16,-1 13-4-16,6 9-3 15,4 5-1-15,11 6-1 16,4-1-1-16,12-4 0 0,6-5-2 16,10-7-1-16,9-7-5 15,1-13-11-15,1-16-20 16,8-3 0-16,-8-16 0 16,5-1 0-16</inkml:trace>
  <inkml:trace contextRef="#ctx0" brushRef="#br0" timeOffset="55964.5851">17173 10611 26 0,'-9'-12'33'0,"9"21"3"16,-9 4-3-16,3 11-17 16,6 12-5-16,0 2-3 15,0 10-1-15,3 0-2 0,4 4-1 16,2-9-1-16,5-3-1 15,1-8 0-15,2-6-1 16,2-7-2-16,-4-8-3 16,4-6-8-16,-9-5-22 15,-4-14-4-15,-3 0-1 16,-11-8 1 0</inkml:trace>
  <inkml:trace contextRef="#ctx0" brushRef="#br0" timeOffset="56280.9626">17013 10822 43 0,'9'7'34'0,"0"-7"0"16,13 0-11-16,5 0-16 0,2-3-4 16,5-1-3-1,2-6 0-15,0-4-2 0,-2-1 1 16,0-7 0-16,-4 3 2 15,3-1 2-15,-7-1 3 16,2 10 0-16,-6 6 1 0,2 9 0 16,-5 7-1-16,-3 12-1 15,-6 5-2-15,-2 6 0 16,-8 6-2-16,-5-2-2 16,-4 3-3-16,-8-12-8 15,-2-5-19-15,1-2-7 31,-7-17-1-31,11 0 1 0</inkml:trace>
  <inkml:trace contextRef="#ctx0" brushRef="#br0" timeOffset="56696.4666">17732 10797 29 0,'9'10'33'0,"7"-1"2"15,-1-9-8-15,7 3-14 32,5 2-2-32,-2-5-2 0,2 0-4 15,-6-7 0-15,-3 0-3 16,-9-4-1-16,-5 0 0 15,-9-1 0-15,-7 0-1 16,-7 5-1-16,-5 1 1 16,-6 6-1-16,1 4 0 15,-2 8 1-15,4 5 0 0,4 6 0 16,8 5 2-16,6 1 0 16,9 6 1-16,10-6 0 15,8 3 1-15,4-8-1 16,9-2 1-16,5-10-4 15,1-9-3-15,10-3-17 16,5-14-18-16,-1-9-1 0,7-1 0 16,-7-8 0-16</inkml:trace>
  <inkml:trace contextRef="#ctx0" brushRef="#br0" timeOffset="56927.9216">18027 10476 73 0,'0'0'37'0,"21"0"0"15,0-2-24-15,10 6-6 0,3-4-6 16,4 0-9-16,-1 0-26 15,9 3-2-15,-15-8-1 16,5 5 0-16</inkml:trace>
  <inkml:trace contextRef="#ctx0" brushRef="#br0" timeOffset="57065.9554">18454 10394 19 0,'0'-17'29'16,"0"17"-8"-16,5-8-14 0,-10-4-27 16,5 12-5-1,0 0-4-15</inkml:trace>
  <inkml:trace contextRef="#ctx0" brushRef="#br0" timeOffset="57266.4964">18448 10422 21 0,'0'30'35'0,"-3"-6"2"15,3 10-5-15,0 3-9 16,-4-1-8 0,-2 4-4-16,-7-6-4 15,-2-2-4-15,-9-7 0 16,-1-4-2-16,-3-13-4 16,-3-8-4-16,7 0-8 15,0-8-13-15,6-9-11 16,13-2 1-16,1-11 0 15</inkml:trace>
  <inkml:trace contextRef="#ctx0" brushRef="#br0" timeOffset="57844.9663">18804 10411 35 0,'-21'-42'29'16,"16"10"-5"-16,5-8-9 15,5 5-3-15,8 4-3 32,2 6 0-32,11 12-1 0,-4 8-1 15,4 14-1-15,-7 5-2 16,-3 10 0-16,-11 4-2 15,-8 8 0-15,-10 2-1 16,-10 2 0-16,-7-2 1 16,0 0-1-16,-1-6 0 15,4-3 0-15,8-9-1 0,11-3 1 16,8-4 0-16,14-9-1 16,6-4 1-16,4 0-1 15,2 0 0-15,0 0 1 16,0 0-1-16,-5 2 0 15,-2 4 0-15,-7 3 0 16,-3 0 0 0,-3-1-1-16,-3 1 2 15,-3-9-1-15,0 0 1 0,0 0 0 16,0 0-1 0,12-9 0-16,-2-5 0 0,6 1 0 15,2-2-1-15,0 3 1 16,4 1 0-16,-1 3 0 15,-2 6 0-15,-3 2 0 0,-5 7 1 16,-4 6-1-16,-7 5 0 16,0 0-6-16,0 6-14 15,0 3-16-15,-4-11-1 16,8 6 0-16,-1-13 0 16</inkml:trace>
  <inkml:trace contextRef="#ctx0" brushRef="#br0" timeOffset="58114.4024">19402 10160 44 0,'0'-18'36'0,"12"18"2"16,-6 14-6-16,-6 14-17 15,10 13-4-15,-10 7-5 0,4 7-1 16,-8 1-1-16,0 0-2 16,-6-1-1-16,1-8-3 15,3-13-6-15,-3-13-10 0,9-11-14 16,11-2-6-16,-11-8-1 16,26-14 1-16</inkml:trace>
  <inkml:trace contextRef="#ctx0" brushRef="#br0" timeOffset="58298.8948">19525 10494 28 0,'0'-13'35'16,"0"13"-1"-16,-25 5-6 15,7-2-10-15,3 3-5 16,-1-1-3-16,7 5-3 16,5-1-1-16,10 4-3 15,5-3 0-15,8-1-2 16,3 1-3-16,-1-4-10 15,6-6-23-15,4 9-3 0,-3-9 0 16,3 9-1-16</inkml:trace>
  <inkml:trace contextRef="#ctx0" brushRef="#br0" timeOffset="58583.7585">19759 10640 26 0,'0'0'35'0,"0"0"2"16,0 0-7-16,18 3-12 16,-6-3-5-16,0-13-3 15,2 0-2-15,-6-7-4 32,1-4-1-32,-5-10-2 0,0-7 1 15,-4-8-1-15,2-2-1 16,2-4 0-16,3 2 0 15,4-1-1-15,5 6-3 16,5 11-3-16,4 4-7 16,7 14-15-16,4 10-8 15,-8 5-2-15,6 13 2 0</inkml:trace>
  <inkml:trace contextRef="#ctx0" brushRef="#br0" timeOffset="58946.64">19755 10464 47 0,'0'0'35'0,"9"10"0"16,7-3-12-16,6-1-13 15,6 7-3-15,0-3-3 16,2 2-1-16,-2-2-2 15,-6 4 0-15,-3 0 0 0,-8-5-1 16,-1 5 0-16,-6 0 1 16,-4-3-1-16,7 2 1 15,-3-3 0-15,4-1 0 16,4-2 0-16,2-1 0 16,0-6 0-16,4-6 1 15,-6-3-1-15,0-3-1 0,-4-3 1 16,-3 1-1-16,-10-5-1 15,-2 1-2-15,-3 1-9 16,-4 10-23-16,-3-7-1 0,17 14-1 16,-24-17 1-1</inkml:trace>
  <inkml:trace contextRef="#ctx0" brushRef="#br0" timeOffset="59246.2">20319 10277 52 0,'18'-34'37'0,"-8"-2"-1"16,3 11-14-16,4 16-8 15,-17 9-4-15,15 20-4 16,-18 9-1-16,-4 12-2 15,0 5-1-15,-1 5 0 16,-2 0 0 0,2 2-1-16,3-3 0 15,5-7-2-15,5-3-2 16,2-12-5-16,5-6-13 16,7-5-17-16,-5-13-1 15,5-4 0-15,-7-11 1 16</inkml:trace>
  <inkml:trace contextRef="#ctx0" brushRef="#br0" timeOffset="59384.2383">20271 10444 52 0,'0'0'34'0,"0"-9"1"0,14 4-13 16,14 5-19-16,3-5-32 15,18 13-5-15,5-8 0 0,20 16 0 16</inkml:trace>
  <inkml:trace contextRef="#ctx0" brushRef="#br0" timeOffset="60084.522">21023 11100 24 0,'0'0'33'15,"18"-4"-1"-15,-18 4-7 16,10-24-6-16,-7 10-7 16,-6-9-3-16,-4-1-3 15,-6-2-2-15,-1 6-2 16,-8-2-1-16,0 8 0 15,-4 7-1-15,2 7 0 0,3 11 0 16,3 8 0-16,8 5 0 16,4 1 0-16,6 4 0 15,9-5 1-15,6-2 0 16,4-6 0-16,5-8 0 16,3-8-1-16,0-10 1 15,0-7-2-15,-1-12 1 0,-1-5-2 16,-3-9 1-16,-5-10-1 15,-1-6 1-15,-3-3 0 16,-1-4 1-16,-3 11 2 16,-6 4-1-16,0 10 1 0,-3 12-1 15,0 12 2 1,0 17-1 0,-10 13-1-16,2 15 0 15,1 8 0-15,1 11 1 16,2 9-1-16,-1 8 1 0,5-2 0 15,0 2-2-15,0-7-1 16,7-3-6-16,-3-12-11 16,-4-13-19-16,14-5-1 15,-14-24 0-15,24 9-1 0</inkml:trace>
  <inkml:trace contextRef="#ctx0" brushRef="#br0" timeOffset="60347.7292">21416 10617 70 0,'0'0'37'16,"0"0"1"-16,9 22-17 16,-12-3-12-16,3 17-4 15,-9 2-1-15,4 8 0 0,-4 1-1 16,3 0 0-1,-2 3-2-15,8-5 1 0,0-4-1 16,4-5-1-16,8-7-1 0,4-6-3 16,6-9-7-16,-4-6-11 15,0-8-17-15,6-4 0 16,-8-10 0-16,2 2 0 16</inkml:trace>
  <inkml:trace contextRef="#ctx0" brushRef="#br0" timeOffset="60685.3869">21325 10867 26 0,'13'9'33'16,"10"-5"-2"-16,-1 1-6 15,6-5-8-15,2 6-5 16,-1-6-3-16,0 5-1 0,-7-5-2 16,0 0-1-16,-9 0-1 15,-4 3-1-15,-9-3 0 0,0 0-1 16,10 0 0-16,-10 0-1 16,0 0-1-16,0 0 0 15,0 0 0-15,0 0 0 16,0 0-1-16,0 0-6 15,0 0-17-15,0 0-14 32,0 0 1-32,0 0-1 0</inkml:trace>
  <inkml:trace contextRef="#ctx0" brushRef="#br0" timeOffset="61849.2715">3489 12206 16 0,'7'33'9'15,"12"9"0"-15,-3 4 0 0,15 10-1 16,9 1 1-16,12 3-3 16,14-3 0-16,18-3 0 15,10-6-1-15,7-10 0 16,14-9-1-16,9-9-2 15,9-14 0-15,10-10-1 16,8-12 0 0,7-7-2-16,8-8-1 15,8-6 0-15,9 1 1 16,9 4-1-16,-1 2 1 16,0 9 0-16,0 12 1 0,-11 9 2 15,-9 16 0 1,-13 7 1-16,-13 8 1 0,-23 8-1 15,-11 2 1-15,-18 1-1 0,-13-1 1 16,-17-4 0-16,-10-5-1 16,-13-2-3-16,-12-4-7 15,-6-12-21-15,-7 5-2 16,-15-19 0-16,3 13 6 16</inkml:trace>
  <inkml:trace contextRef="#ctx0" brushRef="#br0" timeOffset="62603.4384">7327 12987 12 0,'0'0'17'0,"-12"-14"-3"15,12 2-3-15,0-4-2 16,5-3-3-16,5-7-2 16,12-5-1-16,9-5-1 15,11-4-1 1,15-3 0-16,17-3-1 15,22 4 2-15,18 1 0 0,17 5 0 16,15 11 1-16,15 8-1 16,14 12 1-16,2 12 0 15,9 10 0-15,-7 9-2 16,-5 1-1-16,-3 1 0 16,-12-3-1-16,-5-3 0 0,-8-11 0 15,-4-7 0-15,-9-12 1 16,1-13-1-16,-7-8 1 15,-9-7-1-15,-7-6 2 16,-17-4 2-16,-17 1 1 16,-19 0 0-16,-20 4-4 15,-19 2-16 1,-26-1-10-16,1 13 0 16,-25-7-3-16</inkml:trace>
  <inkml:trace contextRef="#ctx0" brushRef="#br0" timeOffset="63573.9382">6465 13427 29 0,'0'0'35'0,"18"-4"2"16,0 11-5-16,8 13-14 0,4 6-6 15,11 8-4-15,6 10-3 16,9 7 0-16,-1 3-3 0,1 1-3 15,-1 2-9-15,-11-7-11 16,-9-9-17-16,2-6-1 16,-16-12 1-16,3-5 3 31</inkml:trace>
  <inkml:trace contextRef="#ctx0" brushRef="#br0" timeOffset="63836.9831">7048 13450 24 0,'-9'-7'33'0,"-11"-3"1"16,5 7-11-16,-2 9-7 16,-10 6-4-16,0 16-3 15,-13 3-2-15,0 12-1 16,-11 5-1-16,3 6-1 15,-9 2-1-15,1-2-1 0,3-3-2 16,7-6-3-16,9-8-4 0,6-15-12 16,6-8-18-1,19-2-1-15,6-12 1 0,12-2 1 16</inkml:trace>
  <inkml:trace contextRef="#ctx0" brushRef="#br0" timeOffset="64638.146">7150 13950 45 0,'0'-19'36'0,"12"5"-2"0,-6 2-11 15,-3-3-9-15,-3 15-4 16,9-12-4-16,-9 12-1 16,4 12-2-16,2 3-1 0,-3 6-1 15,0 4 0-15,-3 1 0 16,4 8 0-16,-4-1 0 16,3 2 0-16,-3-4-1 15,-3-4-1-15,3-3-1 16,-4-7-2-16,4-2-3 15,0-15 0-15,0 0-1 0,18-13 0 16,-2-1 1-16,0-7 1 16,9-1 2-16,0-1 3 15,0-1 3-15,0 5 1 16,-4 2 2-16,2 7-2 16,-9 1 1-16,-1 4 0 31,-13 5-1-31,0 0-1 0,0 0-1 15,-20 8-1-15,6 0 1 16,-6 1-1-16,-4 0 1 16,2 0-1-16,-2 4 0 15,5-2 0-15,3 0 0 16,1 0 0-16,8-2 0 0,7-9 1 16,0 18 0-16,0-18 0 0,13 14 0 15,3-6 1-15,2 3-1 16,1 0 1-16,3 0-2 15,0-1 1-15,-1 0 1 16,-2 0-1-16,-4-4 1 16,-2 0 0-16,-13-6 0 31,18 3 0-31,-18-3 0 0,0 0-2 16,0 0-8-16,3 11-29 15,-3-11-1-15,0 0 0 16,-15-5-1-16</inkml:trace>
  <inkml:trace contextRef="#ctx0" brushRef="#br0" timeOffset="67407.5555">5955 13277 42 0,'8'-20'36'15,"1"11"0"-15,-9 9-13 32,9 0-7-32,-6 20-4 0,-9 7-3 15,0 14-4-15,-8 9-1 16,-3 11 0-16,-5 5-2 15,-4 1-1-15,-1-1-1 16,3-8 0-16,2-5-1 16,3-17-1-16,5-11 0 15,7-16 0-15,7-9 0 0,6-29 0 16,4-10 1-16,2-11-1 16,0-10 2-16,5-6-1 15,3 1 2-15,2-1 1 16,0 5-1-16,-4 11 1 0,-1 13-1 15,0 13 1 1,-1 17 1 0,3 11-1-16,1 12-1 15,-3 10 1-15,1 12-1 16,2 9 0-16,6 8 0 0,0 4-1 16,1 3-1-16,-5-2-2 15,-3 1-2-15,-5-11-4 16,6 0-8-16,-11-14-19 15,-9-13-3-15,6-4-1 0,-6-19 2 16</inkml:trace>
  <inkml:trace contextRef="#ctx0" brushRef="#br0" timeOffset="67591.908">5856 13699 43 0,'32'-7'39'0,"2"-3"0"16,16 10-3-16,1 0-25 16,-3 2-23-16,5 10-21 15,-20-7-4-15,5 8-1 16,-19-13-1 0</inkml:trace>
  <inkml:trace contextRef="#ctx0" brushRef="#br0" timeOffset="71106.8896">13583 12080 20 0,'-15'17'19'0,"11"15"-3"15,1 8-3-15,7 10-2 16,8 3-1-16,15 3-1 0,20-1-2 16,19-8 0-16,25-5-1 15,28-17-2-15,21-13 0 16,27-17-2-16,22-12 1 16,26-15-1-16,16-6-1 0,14 0 1 15,2 5 1-15,-5 9 0 16,-4 15 0-16,-19 16 1 15,-7 15 0-15,-21 15 0 0,-6 10 0 16,-16 3 0-16,-1 3-2 16,-4-6-2-16,-7-11-8 15,-6-7-18-15,-16 2-10 16,-35-16 0-16,-24 1 0 31</inkml:trace>
  <inkml:trace contextRef="#ctx0" brushRef="#br0" timeOffset="72007.8767">17633 12760 25 0,'0'0'19'15,"-10"0"-2"-15,10 0-3 16,0-9-3-16,0-6-2 16,4-7-1-1,5-7-4-15,10-6-2 16,9-7-1-16,16-2-2 16,19-2 2-16,24-1-1 15,30 2 1-15,32 8 0 16,30 9 0-16,30 8 2 15,33 8 1-15,29 10 2 16,15 2 0-16,14 12 0 0,-5 0 0 16,-4 3 0-16,-16-2 0 15,-13 0-1-15,-30-8-4 0,-31-5-6 16,-36-5-14 0,-34-4-16-16,-48-21 0 0,-25-1-1 15,-44-15 5-15</inkml:trace>
  <inkml:trace contextRef="#ctx0" brushRef="#br0" timeOffset="72810.3572">16659 13029 26 0,'0'-20'34'0,"0"20"0"15,4 13-8-15,-4 15-8 0,5 18-5 16,-5 8-4-16,7 16-4 0,-1 5 1 16,1 2-4-1,-1-4-3-15,-1-13-5 0,2-8-8 16,-7-12-18-16,0-21-5 15,4-9 0-15,-8-20 0 16</inkml:trace>
  <inkml:trace contextRef="#ctx0" brushRef="#br0" timeOffset="73173.0796">16607 13115 18 0,'24'-28'34'16,"17"13"1"-16,3-7-10 0,8 6-8 16,4 8-4-16,-1 1-4 15,2 13-2-15,-8 3-4 16,-10 7 0-16,-15 2-2 0,-17 5 0 16,-11-1-1-1,-10-2 0-15,-6-1 0 16,-3-3-2-1,4 1 1-15,4-5-1 16,15 1 1-16,10-1-1 0,16 5 1 16,6 2 0-1,2 6 2-15,0 4 1 0,-6 6 0 16,-9 5 0-16,-16 2 1 16,-12 0 0-16,-17-5-1 15,-10-1 0-15,-9-7-2 0,-3-10-5 16,3-4-8-16,1-11-14 15,6-11-10-15,13 0-1 16,4-12 1-16</inkml:trace>
  <inkml:trace contextRef="#ctx0" brushRef="#br0" timeOffset="73573.1711">17246 13089 40 0,'3'-9'38'16,"12"13"-1"-16,1 9-2 15,4 3-20-15,11 11-6 16,2 4-3-1,3 6-3-15,1 3-4 16,-2-5-8-16,0-1-18 16,-5-5-11-16,-12-12-1 15,-1-5 1-15</inkml:trace>
  <inkml:trace contextRef="#ctx0" brushRef="#br0" timeOffset="73814.5824">17754 13064 21 0,'0'-17'34'16,"0"17"2"-16,-13-6 0 0,-1 9-18 15,-4 15-4-15,-9 4-5 16,-1 15-3-16,-8 4 0 0,2 14-2 16,-6 2 0-16,3 3-2 15,-1 0-2-15,3-7-3 16,8 0-7-16,1-13-15 15,6-11-14-15,13-1 0 16,4-17 0-16,6 1 5 31</inkml:trace>
  <inkml:trace contextRef="#ctx0" brushRef="#br0" timeOffset="74417.097">17704 13520 17 0,'9'0'33'16,"-9"0"2"-16,12 8-3 15,-8 10-13-15,-4 0-7 31,8 10-4-31,-8 0-3 0,5 5 0 16,-5 1-2-16,0-3-2 16,0-3-1-16,-6-7 0 0,6-6-1 15,0-15-1-15,0 0-1 16,0 0 1-16,6-15-1 16,6-6 1-16,1 1 0 15,5-2-1-15,-3-1 2 16,4 3 0-16,-3 2 1 0,-2 6 0 15,-4 5 1-15,-10 7-1 16,13-8 1-16,-13 8-1 16,0 0 0-16,0 0 1 15,-14 4-1-15,4 0 0 32,-6 5 0-32,1-2 0 0,-2 3 1 15,3 2 0-15,3 1 0 16,4 1 2-16,7 1-1 15,7-1 2-15,7-2-1 16,6 3 1-16,3-2-1 16,6 2 1-16,-2-6-2 15,-2 2 0-15,1-3-1 0,-3 1 0 16,-3-4 0-16,-6 0 0 16,-1-5-2-16,-13 0-3 15,11 2-24-15,-11-2-11 16,-14 7 1-16,4-2 0 15</inkml:trace>
  <inkml:trace contextRef="#ctx0" brushRef="#br0" timeOffset="77194.3301">1764 15284 16 0,'-11'0'35'0,"11"0"0"0,-14 10-8 16,14-10-5-16,0 0-4 15,0 0-5-15,15 0-3 16,5-3-5-16,10 3-2 16,5 0-1-16,7 0-1 15,8 0-2-15,-4 0-4 16,4 0-6-16,-6-6-12 0,-7 0-12 15,-2 6-2-15,-18 0-2 16,-1 0 4-16</inkml:trace>
  <inkml:trace contextRef="#ctx0" brushRef="#br0" timeOffset="77463.4834">1808 15422 26 0,'11'0'30'15,"5"4"-4"-15,6-4-8 16,7 0-4-16,5 6-1 15,3-6-2-15,2 4-3 16,-2-4-2-16,-3 5-3 16,-4-2-6-1,-8 0-16-15,-10-3-15 16,4 2 0-16,-16-2-2 16</inkml:trace>
  <inkml:trace contextRef="#ctx0" brushRef="#br0" timeOffset="80517.615">3077 15144 48 0,'0'0'35'0,"-2"17"-2"15,-7 9-15-15,-2 19-5 0,-4 10-4 16,3 15-2-16,-1-1-2 15,1-1-2-15,3-8-1 0,3-11-1 16,6-18-2 0,6-18 1-16,4-22 0 15,2-21-1-15,6-16 0 0,-2-16 1 16,2-9 0-16,2-9-1 16,0-2 2-1,0 9 0-15,-7 8 0 16,2 15 0-16,-3 12 1 15,1 22-1-15,1 16 2 16,-1 22 0-16,-3 15 0 16,5 13-1-16,-2 12 0 15,8 7 0-15,1 3 0 16,3 0-2-16,4-1-1 0,0-11-3 16,3-6-7-16,-11-16-9 15,1-15-19-15,-6-4-1 16,-16-19 0-16,0 0 2 15</inkml:trace>
  <inkml:trace contextRef="#ctx0" brushRef="#br0" timeOffset="80686.8333">3119 15441 30 0,'-18'-12'37'16,"18"12"0"-16,0-14-5 15,14 7-15-15,17 7-8 16,7-3-23-16,17 7-19 31,-5-4-3-31,15 3 0 0,6-6-2 16</inkml:trace>
  <inkml:trace contextRef="#ctx0" brushRef="#br0" timeOffset="81034.4696">3677 15027 44 0,'0'0'38'15,"0"0"1"-15,21 24 0 16,-2 12-26-16,15 18-5 0,3 5-3 16,9 10-2-16,4 4-5 15,-2-3-12-15,6-2-9 16,-1-4-16-16,-13-17-1 15,-2-5 1-15,-11-14 8 16</inkml:trace>
  <inkml:trace contextRef="#ctx0" brushRef="#br0" timeOffset="81287.8824">4178 15080 26 0,'-9'-5'35'16,"-16"5"3"-16,1 15-1 15,-8 12-20-15,-8 8-5 16,0 14-3-16,-12 7-2 0,5 12-2 16,-5 1-2-16,4 3-2 15,6-5-5-15,1-9-5 16,16-7-14-16,12-13-16 0,4-18-1 15,15-11 0-15,5-16 6 16</inkml:trace>
  <inkml:trace contextRef="#ctx0" brushRef="#br0" timeOffset="81819.2536">4220 15750 24 0,'0'-9'36'0,"0"9"0"16,8-4 1-16,-8 4-20 15,7 13-5-15,-7 1-4 0,3 6-3 16,-3 2-1-16,0 5-1 16,0-1-1-1,0 0-2 1,0-5 1-16,0-4-2 0,0-4 0 16,0-13-1-16,0 0-2 15,8-7 0-15,2-9-1 16,2-7 1-16,7-1 0 15,0-2 1-15,0 2 1 16,-1 2 1-16,-2 4 2 0,-5 7 0 16,-11 11 1-16,0 0 0 15,0 0 0-15,-21 11 1 16,6 0-2-16,-1 4 1 16,1-2 0-16,6 3 1 15,1-2 0-15,12 0 1 16,5 1-1-16,7-2 0 0,5-3 0 15,4 1-3-15,3 1-12 16,1-4-27-16,-11-11 0 16,3 3 0-16,-11-17 0 15</inkml:trace>
  <inkml:trace contextRef="#ctx0" brushRef="#br0" timeOffset="82720.4954">4911 15245 11 0,'8'-12'33'0,"-11"-2"2"16,8 24 2-16,-1 11-18 15,1 11-5-15,4 18-5 16,-1 6-3-16,4 8-1 0,-4-1-3 16,0-5-6-16,0-11-7 15,-8-10-18-15,-3-21-8 16,3-16 0-16,-25-11 0 16</inkml:trace>
  <inkml:trace contextRef="#ctx0" brushRef="#br0" timeOffset="82889.2199">4702 15369 35 0,'10'0'35'0,"3"0"0"15,17-3-9-15,11 3-13 0,8-3-4 16,16-1-9-16,6-5-31 31,13 9-3-31,-8-13-2 16,8 8 1-16</inkml:trace>
  <inkml:trace contextRef="#ctx0" brushRef="#br0" timeOffset="83221.2801">5781 15016 26 0,'0'0'36'0,"11"4"1"16,-2 23 1-16,1 15-21 15,-6 5-7-15,9 13-1 0,-4 3-1 16,5 8-2-16,-2-4-4 0,2-7-4 16,-7-6-7-1,-3-17-15-15,-4-12-15 0,6-7-1 16,-6-18 0-16</inkml:trace>
  <inkml:trace contextRef="#ctx0" brushRef="#br0" timeOffset="83622.1383">5746 15092 31 0,'21'-30'37'0,"16"12"-1"0,5 4-4 16,8 4-17-16,11 10-4 15,-4 9-4-15,0 5-2 16,-13 6-2-16,-10 6-1 0,-16 1-1 16,-12-2 0-1,-12 2-2-15,-9-8 1 0,-4-1-1 16,-3-8-2-16,7-6 1 0,15-4-1 16,0 0 1-16,25-7 1 15,5 7 1-15,3 9 1 16,5 8 0-16,-1 8 2 15,-11 8 0-15,-8 11-1 16,-18 3 1-16,-15 4-1 31,-17-3-2-31,-10-6-3 0,-5-4-6 16,-5-17-11-16,4-12-11 16,10-9-7-16,5-14-1 15,15-6 1-15</inkml:trace>
  <inkml:trace contextRef="#ctx0" brushRef="#br0" timeOffset="83975.7151">6415 15042 35 0,'17'0'38'0,"7"15"0"15,0 1 1-15,1 2-20 16,5 17-11-16,-5 0-3 16,-2 1-6-16,1 0-17 15,-3 0-19-15,-14-17-2 16,9 1 1-16,-16-20-1 0</inkml:trace>
  <inkml:trace contextRef="#ctx0" brushRef="#br0" timeOffset="84207.9981">6856 15079 47 0,'0'0'37'0,"-14"-7"1"16,14 7-2-16,-5 19-23 15,-4-6-5-15,-1 15-3 16,-9 5-1-16,-2 15 0 15,-10 9 0-15,-2 10 0 16,-5 4-3-16,3 1-4 0,5 2-9 16,2-8-27-16,5-15-1 15,18-10-1-15,5-19 0 16</inkml:trace>
  <inkml:trace contextRef="#ctx0" brushRef="#br0" timeOffset="84825.0064">6772 15555 36 0,'0'0'36'0,"25"17"1"15,-13 5-5-15,-1 7-19 16,6 7-3-16,-8 3-3 31,1 4-2-31,-7-7-3 0,-3-5-2 16,0-8-3-16,-10-11 0 16,10-12-2-16,-12 0-1 15,12-10 0-15,5-11 0 0,9-1 1 16,-2-9 1-1,7 5 1-15,2 1 2 16,0 3 1-16,-1 5 1 0,-5 5 1 16,-15 12 0-16,9-3 1 0,-12 14 0 15,-9-1 0-15,0 4 0 16,-4 2 0-16,4 1 0 16,-4-2 1-16,9 3-1 15,2-5 1-15,11 2 0 16,4-6-1-1,8 1 1-15,3-1-5 16,1-9-11-16,3 4-25 16,6-4-1-16,-4-4 0 15,5 4-1-15</inkml:trace>
  <inkml:trace contextRef="#ctx0" brushRef="#br0" timeOffset="85379.1613">7580 15815 77 0,'0'0'9'16,"-8"9"-9"-16,8-9-20 15,0 0-15-15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3:18:30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640 5819 43 0,'0'0'35'0,"0"0"-3"16,0 0-10-16,0 0-5 0,-25 84-5 15,12-21-4-15,-5 10-1 16,-1 6-1-16,0 2-3 16,-1-11-1-16,7-10-1 15,3-15 0-15,10-45 0 0,0 0 0 16,0 0 0-16,0 0-2 15,16-64 1-15,2 0-2 16,-5-11 1-16,6-9 0 16,2 4-1-16,-5 5 1 15,0 11 0-15,-2 12 2 32,-14 52 0-32,14-60 0 0,-14 60 1 15,0 0 0-15,18 47 1 16,-9-2-1-16,-5 16 0 15,2 9 0-15,9 12 0 16,3-1 0-16,1-6-2 16,0-5-3-16,0-14-7 15,-11-7-18-15,-8-49-11 0,25 43-1 16,-25-43 0-16</inkml:trace>
  <inkml:trace contextRef="#ctx0" brushRef="#br0" timeOffset="146.8243">553 6208 18 0,'-21'-49'30'0,"21"49"1"15,44 0-4-15,-44 0-21 16,67 12-18-16,-21-9-14 16,-46-3-2-16,72 22-1 15</inkml:trace>
  <inkml:trace contextRef="#ctx0" brushRef="#br0" timeOffset="462.5298">913 6220 26 0,'0'0'34'0,"0"0"2"15,0 0-5-15,40 61-12 16,-40-61-4-16,4 43-5 16,-4-43-4-16,0 0-1 15,0 0-4 1,0 0-1-16,0 0-1 15,0 0 0-15,0 0-1 16,6-65 0-16,-6 65 0 0,21-64 0 16,-21 64 2-1,31-47 0-15,-31 47 0 0,0 0 2 16,56-13-1-16,-56 13 0 16,0 0 0-16,41 49 1 0,-41-49-2 15,15 50-1-15,-15-50-3 16,4 59-6-16,-4-59-11 15,-5 57-5-15,5-57-5 16,3 43-5-16,7-33-1 16</inkml:trace>
  <inkml:trace contextRef="#ctx0" brushRef="#br0" timeOffset="762.3234">1391 6393 24 0,'7'-9'29'0,"-2"-9"-1"15,0 2-3-15,0-2-4 16,-5-5-6 0,0 4-3-16,-3-3-3 15,-9 6-2-15,-4-2-2 16,-3 9 0-16,-5 1-2 16,0 8-1-16,0 7-1 15,4 5 0-15,4 1-1 16,10 9 1-16,6 2-1 0,8 1 0 15,9 0 1-15,3-3 0 0,6-3-1 16,0-6 0-16,1-4-4 16,-7-14-8-16,0-6-18 15,-1-6-8-15,-10-12 0 16,-3-5 1-16</inkml:trace>
  <inkml:trace contextRef="#ctx0" brushRef="#br0" timeOffset="884.7772">1355 5947 57 0,'-18'-38'36'16,"3"15"-1"-16,8 5-13 16,7 18-12-16,0 0-16 15,0 0-26-15,3 13-4 16,10 5 0-16,6 11 0 16</inkml:trace>
  <inkml:trace contextRef="#ctx0" brushRef="#br0" timeOffset="1263.2537">1706 6216 34 0,'-38'-11'32'0,"0"11"2"15,0-5-3-15,1 5-18 16,13 13-5-16,5 3-4 15,12 5 0-15,11 7-2 32,12-2 2-32,9 1-1 0,4-5 1 15,5-5-1-15,2-5 1 16,-2-10 1-16,-3-7-1 16,-8-19 0-16,-9-7 0 15,-8-13-2-15,-9-12 1 16,-14-14-1-16,-6-12-1 15,-3-3-1-15,-2-2 0 0,1 10-1 16,6 7-3-16,7 12-4 16,6 8-10-16,13 22-21 15,19 21 0-15,6 13-1 16,13 14 0-16</inkml:trace>
  <inkml:trace contextRef="#ctx0" brushRef="#br0" timeOffset="1902.1652">1974 6106 58 0,'-28'-6'30'0,"4"9"-15"15,2 4-4-15,6 2-3 16,9 5-1-16,7 4-3 0,15-2-2 15,4 0 0 1,1 0-1 0,2-3 0-16,-1-1 0 15,-4-5 2-15,-4-2-2 16,-13-5 0-16,0 0 1 0,0 0-1 16,-20-5 0-16,0 5-1 15,-1 0 1-15,-2 5 0 16,0 5-1-16,1 3 1 15,10 6-1-15,2-2 1 0,6 4 1 16,12-4 0-16,5 0-1 16,8-6 1-16,8-5-1 15,4-6 2-15,5-6-1 16,4-10-1-16,-4-3 1 16,-4-6-1-16,-5 2 1 15,-4-2 0 1,-8 3 0-16,-5 4 0 15,-12 8 0-15,0 10 0 16,-15 9-1-16,4 10 1 16,3 4-1-16,-3 8-1 15,5 4-3-15,6 0-9 16,11 4-26-16,1-19 1 16,16-3-1-16,-3-20 1 0</inkml:trace>
  <inkml:trace contextRef="#ctx0" brushRef="#br0" timeOffset="2788.7192">2173 5738 52 0,'-20'-10'31'32,"20"10"1"-32,26-2-17 0,8 2-10 15,11 0-2-15,11 0-3 16,7 0 1-16,3 0-1 16,-8 0 0-16,-8 0 0 15,-13 0-1-15,-12-5-1 16,-12 2-1-16,-13 3 2 15,-13-9 0-15,1 9 0 0,-7-3 0 16,0 3 0-16,3 11 0 0,5 0 1 16,1 7 0-1,10 1 0-15,3 3-1 0,6-1 0 16,3 3 0-16,-2-2 2 16,3-5-2-16,-7-2 2 31,-6-1-1-31,0-14 1 0,-16 15-1 15,1-9 1-15,-1 0 0 16,1 1-1-16,-1 5 1 16,3 3-1-16,8 9 0 15,1 5 1-15,4 7 0 16,4 8-1-16,-4 4 2 16,-3 8-1-16,-1-1 0 0,-7-4 0 15,-5-3 1-15,-3-11 0 16,1-5 0-16,-9-13 0 15,9-10-1-15,3-13 0 16,7-13 0-16,8-5 0 16,8-5-1-16,7-2 0 0,8-4 0 31,8 3 0-31,0 2 1 16,2 5-1-16,1 9 2 15,-5 8 0-15,2 6 2 16,-6 5 0-16,-7 10 0 0,-6 5 0 15,-2 6 0-15,-4 1 1 16,0 0-2-16,-6-2 0 16,0-5-2-16,-4-2-1 0,4-18-1 15,0 0-1-15,0 0-1 16,8-20-2-16,-1-9 0 16,7-1 0-16,1-3 1 15,7 0 1-15,-4 3 0 16,-1 5 3-16,-2 9 1 15,-2 7 3-15,1 15 0 0,-4 6 2 16,0 9-2-16,-5 3 1 16,3 7-1-16,-6 2 0 15,7 2-2-15,-5-1-5 16,-4-11-7-16,0-5-27 16,0-1-1-16,0-17-1 15,0 0 1 1</inkml:trace>
  <inkml:trace contextRef="#ctx0" brushRef="#br0" timeOffset="2987.9259">3156 6142 73 0,'9'-5'41'0,"-3"-4"-1"16,-6 9-1-16,12-5-36 15,-12 5-23-15,13 9-19 16,-13-9-1-16,5 15 0 16,-5-15-1-16</inkml:trace>
  <inkml:trace contextRef="#ctx0" brushRef="#br0" timeOffset="3135.64">3208 6288 75 0,'0'0'43'0,"0"0"-1"16,0 0 0-16,0 0-36 0,0 0-23 15,0 0-23-15,14 7-2 16,-14-7-1-16,0 0 0 0</inkml:trace>
  <inkml:trace contextRef="#ctx0" brushRef="#br0" timeOffset="3652.2852">1036 6742 4 0,'-114'0'25'0,"-44"0"6"15,158 0-18 1,0 0 2-16,0 0-1 15,69-18-2-15,48 11-2 16,49-2-4-16,33 5 1 16,45-4-1-16,22 4 1 0,21 1-2 15,0 3 0-15,-5-4-3 16,-31 4-28-16,-42 0-8 16,-37 0-1-16,-73-3-1 15</inkml:trace>
  <inkml:trace contextRef="#ctx0" brushRef="#br0" timeOffset="7374.9396">5637 6007 41 0,'-15'-12'24'0,"-1"12"-3"16,-15 6-4-1,-8 9-4-15,-3 12-5 0,-4 8-1 16,2 12-1-16,4 12-2 16,9 6-1-16,11 2 0 15,17 1-1-15,15-2 1 16,15-6-3-16,13-9-6 0,6-13-9 15,7-18-17-15,8-5-2 16,-8-18 0-16,4-7 4 16</inkml:trace>
  <inkml:trace contextRef="#ctx0" brushRef="#br0" timeOffset="7597.4184">5778 6030 40 0,'0'0'33'15,"-12"13"-2"-15,2 7-11 16,3 13-7-16,-4 4-4 0,6 12-2 16,2 3-1-16,3 1-1 15,5-2-2-15,6-3-1 0,4-6-3 16,5-11-4-16,2-4-5 15,-3-9-16-15,-5-14-9 16,3 2-1-16,-17-6 0 16</inkml:trace>
  <inkml:trace contextRef="#ctx0" brushRef="#br0" timeOffset="7912.1821">5518 6268 22 0,'0'0'30'16,"0"0"2"-16,29-5-12 15,-1 3-8-15,8-5-4 16,6-1-2-16,4-2-1 16,4-5-2-16,-3 1-2 15,-6-5 0-15,-5-2 0 16,-1 4-1-16,-10 2 0 0,0 5 0 15,-2 8 2-15,-1 7 0 16,4 9-1-16,4 16 2 16,-2 10-1-16,-4 8 1 15,-5 6-1-15,-5-1-1 16,-9 2-6-16,-12-2-19 0,-14-13-10 31,-4-6-1-31,-15-17 1 0</inkml:trace>
  <inkml:trace contextRef="#ctx0" brushRef="#br0" timeOffset="11172.2575">4789 6116 39 0,'0'0'24'15,"0"0"-3"1,16 7-3-16,2-7-4 15,12 0-3-15,-3 0-2 16,11 5-1-16,-4-5-2 16,0 5-2-16,-5-5-2 15,-2 6 0-15,-12 0-1 16,-5 3 0-16,-10 3-1 16,-11 5 1-16,-9 3 0 0,-9 6 0 15,-5 4 0-15,-3 6-1 16,0-2 0-16,-2-2 0 15,6-4 0-15,8-6 1 16,12-2 0-16,10-4 0 16,13-6 1-16,12-6 0 15,9-2 0-15,8 2-1 0,2-4-1 16,0 0-5-16,6 0-7 16,-10 0-16-16,-11-6-9 15,-2 2 0-15,-15-10 0 0</inkml:trace>
  <inkml:trace contextRef="#ctx0" brushRef="#br0" timeOffset="11388.6428">4780 6292 25 0,'0'0'34'16,"0"0"2"-16,13-5-8 15,11 5-9-15,4-5-6 0,13 10-3 16,-2-8-2-16,6 3-4 16,2 6-14-16,-1-6-26 15,-18-6-1-15,1 6-1 16,-17-12 0-16</inkml:trace>
  <inkml:trace contextRef="#ctx0" brushRef="#br0" timeOffset="11872.6981">6456 6280 34 0,'0'0'33'15,"14"4"1"-15,6-8-12 0,8 4-9 16,9 0-5-16,6-2-6 0,7-3-12 16,8 5-19-16,-10-10-4 15,4 6-2-15,-16-9 1 16</inkml:trace>
  <inkml:trace contextRef="#ctx0" brushRef="#br0" timeOffset="12072.8287">6465 6433 45 0,'9'9'35'0,"10"-9"-2"16,11 0-13-16,11 0-7 0,9 0-7 15,9-4-16-15,0-6-22 16,11 7-2-16,-6-11-1 15,3 9-1-15</inkml:trace>
  <inkml:trace contextRef="#ctx0" brushRef="#br0" timeOffset="12311.821">7239 6240 39 0,'13'-9'37'0,"8"15"1"0,2 3 0 15,5 8-24-15,9 15-5 16,-1 2-4-16,8 7-2 16,-3 0-8-16,-8-3-11 15,-6-5-21-15,0-2-2 16,-12-15 1-16,0 0-1 15</inkml:trace>
  <inkml:trace contextRef="#ctx0" brushRef="#br0" timeOffset="12490.4077">7628 6221 18 0,'-13'0'35'0,"-8"-4"1"31,-4 18 0-31,-8 4-14 15,-6 8-11-15,2 9-3 0,-6 7-4 16,-1 2-6-16,3-5-18 16,10 7-17-16,1-14 1 15,11-6 0-15</inkml:trace>
  <inkml:trace contextRef="#ctx0" brushRef="#br0" timeOffset="12928.6954">8185 5997 43 0,'-36'5'32'0,"-2"10"-3"0,-9 10-14 16,-3 7-4-16,2 10-3 16,4 8-3-16,7 8-1 15,15 2-2-15,13 4-1 16,12-4-1-16,12-5 0 16,16-5-6-16,7-9-13 15,2-17-14 1,16-5 0-16,-10-19 1 15</inkml:trace>
  <inkml:trace contextRef="#ctx0" brushRef="#br0" timeOffset="13190.9385">8254 6057 62 0,'9'0'36'0,"-9"0"1"0,10 18-19 15,-4 7-7-15,-6 6-3 16,0 12-1-16,-4 8-3 16,-1 2 0-16,-2 2-2 31,3-2-1-31,1-5-1 0,3-3 0 16,11-7-3-16,1-12-3 15,9-4-10-15,0-4-22 16,-1-14 0-16,7-1 0 15,-8-8 0-15</inkml:trace>
  <inkml:trace contextRef="#ctx0" brushRef="#br0" timeOffset="13360.3375">8091 6379 23 0,'-8'-6'34'16,"8"6"1"-1,21 2 0-15,5-2-18 0,14 6-13 0,4-6-24 16,17 13-12 0,-8-13 0-16,13 8-3 15</inkml:trace>
  <inkml:trace contextRef="#ctx0" brushRef="#br0" timeOffset="13576.113">8605 6428 46 0,'0'0'35'0,"19"7"0"0,6 3-4 15,6-6-25-15,9 1-10 16,4 4-26-16,2-9-3 15,7 0-2-15,-10-6 1 16</inkml:trace>
  <inkml:trace contextRef="#ctx0" brushRef="#br0" timeOffset="13844.9248">9145 6087 61 0,'-9'-13'37'0,"9"13"0"16,-11 8-6-16,4 4-22 0,7 10-4 15,-7 9-3-15,7 8-1 16,-4 7 0-16,4 6 0 16,-3 2 0-16,3 0-1 15,7-6 0-15,3-3 1 16,4-8-3-16,2-13-3 15,6 0-11-15,3-9-22 0,-6-15 0 16,6 0 0-16,-11-10 0 16</inkml:trace>
  <inkml:trace contextRef="#ctx0" brushRef="#br0" timeOffset="14028.9715">8964 6312 44 0,'13'-5'30'0,"14"10"0"15,0-5-20 1,12 5-20-16,12 11-18 16,-9-11-1-16,11 14-1 0,-13-11 14 15</inkml:trace>
  <inkml:trace contextRef="#ctx0" brushRef="#br0" timeOffset="14329.4152">9473 6520 50 0,'-27'-6'27'0,"5"6"-9"16,0 6-5-16,0-2-4 16,5 8 0-16,3-2-1 0,8 5-1 15,6-2 1-15,9-2-1 16,1-3 0-16,10 2 0 16,-2-6-2-16,6 1-1 15,-3-5-2-15,-3 0-10 16,-1-9-28-16,1 3-1 15,-5-8 0-15,4 1-1 0</inkml:trace>
  <inkml:trace contextRef="#ctx0" brushRef="#br0" timeOffset="14614.6003">9635 5990 53 0,'20'0'38'0,"13"17"0"16,9 15-13-16,-4 1-12 0,5 23-2 15,-9 5-4-15,-5 11-2 16,-21-2-2-16,-8-2-2 15,-8-1-7-15,-17-13-15 16,-6-11-18-16,0-7 1 16,-7-22-1-16,11-3-1 15</inkml:trace>
  <inkml:trace contextRef="#ctx0" brushRef="#br0" timeOffset="15031.8574">10618 6566 21 0,'9'19'34'15,"-2"12"-1"-15,-14-4-15 16,-13-3-37-16,6 8-5 16,-13-18-3-16,14 1-5 0</inkml:trace>
  <inkml:trace contextRef="#ctx0" brushRef="#br0" timeOffset="15495.1702">11309 6221 37 0,'-9'-19'34'0,"9"19"1"16,7 9-12-16,-7 17-7 15,2 19-5-15,-2 9-3 16,3 16-1-16,-3 6 0 0,0 6-3 15,0 2-2-15,-5-5-5 16,5-7-7-16,-10-14-14 16,2-19-14-16,8-2 0 15,-6-23 0-15</inkml:trace>
  <inkml:trace contextRef="#ctx0" brushRef="#br0" timeOffset="15683.5005">11276 6532 20 0,'19'-9'24'0,"14"6"-5"15,5 3-29-15,0-6-11 16,14 6-1-16,-7-11 13 15</inkml:trace>
  <inkml:trace contextRef="#ctx0" brushRef="#br0" timeOffset="16068.1526">11821 6246 60 0,'-10'-10'33'16,"-10"-5"-12"-16,2 6-7 31,0 9-6-31,0 0-4 0,3 12-2 16,5 3-1-16,3 0-1 15,7 4 0-15,5-1 1 16,6 0-1-16,5-3 1 16,0-3-1-16,2-5 0 15,-6 0-1-15,-2-7 0 16,-10 0 0-16,0 0-1 0,-10 0 1 15,-5 0 0-15,-3 0 1 16,-4 4 0-16,0 2 1 16,3 1 0-16,4 5 1 15,2 2 2-15,7 1-1 16,6 5 2-16,5-3 0 16,6 1-1-1,7 0 0-15,7-8-7 16,6-10-31-16,9 7-1 15,-2-19 0-15,14 1-1 0</inkml:trace>
  <inkml:trace contextRef="#ctx0" brushRef="#br0" timeOffset="16484.6001">12934 6241 29 0,'10'-12'34'0,"5"19"0"15,1 3 1-15,6 10-21 16,12 9-6-16,-3 5-5 0,3 4-3 15,2 6-7-15,-3-3-19 16,-8-11-8-16,2-2-1 16,-12-18 0-16</inkml:trace>
  <inkml:trace contextRef="#ctx0" brushRef="#br0" timeOffset="16700.1028">13221 6227 53 0,'-20'13'34'0,"-11"-4"-3"15,-3 11-16 1,0 12-4-16,-3 1-4 0,0 7-3 16,0-3-2-16,5 1-7 15,4-5-6-15,7-5-11 0,5-12-12 16,16-5-1-16,0-11 0 15</inkml:trace>
  <inkml:trace contextRef="#ctx0" brushRef="#br0" timeOffset="17001.2291">13660 6094 21 0,'-39'-7'64'16,"7"7"-35"-16,2 9-17 16,-2 6-3-16,1 7-5 15,3 6-1-15,4 10-1 16,7 3 0-16,8 4 0 0,9 2 0 15,13 0-1-15,5-5 0 16,8-6-6-16,4-2-13 16,-1-12-15-16,10-3 0 0,-8-19 0 15,4 5 4-15</inkml:trace>
  <inkml:trace contextRef="#ctx0" brushRef="#br0" timeOffset="17287.2827">13800 6139 34 0,'0'0'33'0,"3"21"2"16,-12 1-12-16,2 1-9 15,-1 12-3-15,-5 0-2 16,7 9 0-16,-6-6-3 15,8 6-1-15,4-8-2 0,0-3 0 16,12-7-2 0,0-5 1-1,4-6-2-15,3-2-3 16,3-2-4-16,-4-11-12 0,-3 0-19 16,4 0-1-16,-7-10 2 15,7 1-3-15</inkml:trace>
  <inkml:trace contextRef="#ctx0" brushRef="#br0" timeOffset="17702.7967">13548 6329 25 0,'0'13'25'16,"0"-13"-2"-16,22 0-16 15,-3 0-7-15,6 0-3 16,2-4 0-16,5-1-1 31,5 0 0-31,-5-6 0 0,1 3 1 16,33-14 6-16,-36 10 3 15,1 6 3 1,-4 0 2-16,6 6 2 0,-6 6 1 16,1 7-1-16,-6 2 0 15,2 12-1-15,-11-3-1 16,-1 7-1-16,-12 1-3 0,0 2-2 16,-9-7-2-16,-1 1-6 15,1-5-12-15,3-4-22 16,-9-12-1-16,15-7-1 15,0 0 1-15</inkml:trace>
  <inkml:trace contextRef="#ctx0" brushRef="#br0" timeOffset="18303.3268">14589 6341 21 0,'-13'4'27'0,"-5"-11"0"16,18 7-12-16,0 0-3 16,32 12-3-16,13-7-1 15,22 1-1-15,17 3 0 0,19-6 0 16,26 3-1-16,11-6-1 15,12 10 0-15,-2-10-1 16,-4 10-2-16,-19-8-3 16,-19-2-2-16,-18 5-2 15,-25-5-1-15,-25 0-2 16,-24-4 1-16,-16 4-1 0,-16-13 0 16,-3 3 2-16,-4-2 3 15,1 3 2-15,-1-3 0 16,5 4 2-16,6 1 0 15,12 7 2-15,0 0 0 0,12-7 1 16,6 14 1-16,1-5 0 31,3 7 0-31,0-1 2 16,-4 3 0-16,-6-2-2 0,-6 2 0 16,-14 0-4-16,-11-2-8 15,-6-7-19-15,-9 8-7 16,-16-12-2-16,0 4 0 15</inkml:trace>
  <inkml:trace contextRef="#ctx0" brushRef="#br0" timeOffset="18672.5782">14714 6282 22 0,'-9'-14'25'0,"9"14"-8"0,-22 0-3 16,5 10-4-16,-4-6-3 15,-3 9-1-15,0 6 1 16,-1 0 0-16,10 3 1 16,-1 2 1-16,13 2-1 15,6-6 0-15,15 4-1 16,7-9-3-16,11 2-6 0,9-12-23 16,6 0-9-16,-3-15-1 15,8 1-1-15</inkml:trace>
  <inkml:trace contextRef="#ctx0" brushRef="#br0" timeOffset="19304.1824">14968 5883 28 0,'0'0'26'0,"0"0"1"15,4 13-14-15,-1 7-3 16,-3 6-1-16,7 7-2 16,-3 2 0-16,0 7 0 15,2-2 0-15,-2 0-1 0,-1-11-1 16,0-6-1-16,-3-23-1 16,4 9 0-16,-4-18-1 15,-3-9 0-15,-1-10 0 16,-1-9 0-16,-3-3-1 0,2-4-1 15,1 5 0-15,2 1 0 16,3 4-1-16,0 2 1 31,8 8-1-31,4 9 0 0,10 3 1 16,3 6-1-16,8 6-1 16,3 0-6-16,9 0-13 15,7 12-14-15,-9-8 0 16,5 8 0-16</inkml:trace>
  <inkml:trace contextRef="#ctx0" brushRef="#br0" timeOffset="19541.4491">15012 6031 24 0,'0'0'32'15,"12"7"-1"-15,10-7-11 0,4 3-7 16,4-3-6 0,7 4-13-16,-3-8-21 0,13 8-3 15,-15-11-2-15,7 10 1 16</inkml:trace>
  <inkml:trace contextRef="#ctx0" brushRef="#br0" timeOffset="19743.8889">15341 6163 29 0,'0'11'33'0,"0"-11"-1"16,0 0-8-16,0 0-19 16,10-4-20-16,11 8-13 15,-21-4-3-15,28-4-1 0</inkml:trace>
  <inkml:trace contextRef="#ctx0" brushRef="#br0" timeOffset="20128.6164">15835 5929 29 0,'-28'-20'32'0,"7"11"-1"15,-10-5-9-15,6 9-9 31,-2 5-3-31,3 0-6 0,5 10 1 16,2-1-2-16,8 6 0 16,6 2 1-16,8 8-2 15,7-4 1-15,6 5-1 16,7-3 1-16,1 3-2 16,1-4 1-16,-4 2-1 15,-5-7 0-15,-6 2 1 0,-16-3-1 16,-10-4 1-16,-8-4 0 15,-5-1-1-15,-3-3-4 0,-1-4-5 16,6 0-11-16,5 0-16 16,8-12-2-16,12 12 0 15,5-18 0-15</inkml:trace>
  <inkml:trace contextRef="#ctx0" brushRef="#br0" timeOffset="20307.7431">15981 6172 58 0,'0'0'37'16,"0"0"-3"-16,0 0-16 15,0 0-31-15,12 8-16 16,-12-8-4-16,0 0-3 15</inkml:trace>
  <inkml:trace contextRef="#ctx0" brushRef="#br0" timeOffset="20846.4787">16538 5990 17 0,'0'0'34'0,"22"11"0"16,-7 5 2-16,7 17-16 16,12 16-9-16,3 9-3 15,8 12-1-15,0 6-2 16,2 0-6-16,-1 2-11 15,-4-3-23-15,-9-23-1 16,1-5 0-16,-13-22-1 0</inkml:trace>
  <inkml:trace contextRef="#ctx0" brushRef="#br0" timeOffset="21162.0812">17091 5963 14 0,'9'-12'33'0,"-18"7"1"15,-3 18 1-15,-16 10-15 0,-16 13-7 16,-5 11-4-16,-13 11-3 15,-4 11-2-15,-9 2 0 16,4 4-2-16,0-8-2 16,6-8 0-16,9-3-3 15,10-15-5-15,15-7-8 32,9-8-16-32,6-18-4 0,16-8 0 15,19 5 1-15</inkml:trace>
  <inkml:trace contextRef="#ctx0" brushRef="#br0" timeOffset="21662.8164">17131 6389 41 0,'10'-7'35'0,"-10"7"1"31,9 11-6-31,-7 9-16 0,-2 7-5 16,0 8-3-16,-2 4-3 16,2 3 0-16,-3-5 0 15,3-5-3-15,-3-4 0 16,3-11-3-16,0-5 0 15,0-12 0-15,12-10-2 0,-4-6 2 16,6 0-1-16,0-5 2 16,7-1-1-16,-1 3 2 15,-1 2 0-15,-1 5 1 16,-3 4 1-16,-3 2-1 16,-12 6 1-16,0 0-1 15,0 0 1-15,0 0 0 0,-22 14-1 16,8-2 0-16,-3-3 1 15,3 3 0-15,-2 1 2 16,8 1 0-16,4-2 1 16,12 5-1-16,5-2 1 15,10-1 0-15,6 1 0 0,6-1-3 32,3-5-7-32,-4 0-22 0,-4-9-9 15,2 0 0-15,-16-6-2 16</inkml:trace>
  <inkml:trace contextRef="#ctx0" brushRef="#br0" timeOffset="26213.8307">18273 6390 11 0,'40'9'18'0,"9"-3"1"15,25 0-3-15,13 3-3 16,17-4-3-16,12-2-1 0,8 0-2 16,3-3-3-16,-2-3-4 15,-14 0-3-15,-19-1-2 16,-23-6-2-16,-25 2 1 16,-24-2 0-16,-20-2 0 15,-24 1 2-15,-12 1 2 16,-10-2 1-1,-2 0 2-15,5 2 3 16,5 1 0-16,12 5-1 16,11 4 0-16,15 0 0 0,13 0 1 15,11 11 1-15,7-2-1 16,4 8 0-16,-4-1 1 16,-3 4 2-16,-11 0 1 15,-8 4 0-15,-18-5 0 0,-6 3-1 16,-12-7-2-16,2-3-6 15,-2-6-19-15,14 5-13 16,-2-16 0-16,15 5-2 16</inkml:trace>
  <inkml:trace contextRef="#ctx0" brushRef="#br0" timeOffset="26766.9704">20065 6065 17 0,'17'0'33'0,"14"0"2"0,3 0-11 16,9 0-2-16,10 0-6 15,-4 0-4-15,3 3-4 16,-8-3-2-16,-5 7-3 16,-10 0-1-16,-8 2 0 15,-15 3-1-15,-11 1 0 16,-9 6-1-1,-12 7 1-15,-10 6-1 16,-6 4 1-16,-9 3-1 16,-6 2 1-16,1 0-1 15,0-2 0-15,7-3 0 16,10-4 0-16,9-8 1 16,12-3 0-16,12-6-1 15,14-3 2-15,13-2-1 0,11-3 0 16,9-2 1-16,12-5-1 15,5 0 0-15,7 0-1 16,3-5-2-16,-6 1-1 0,-3 4-3 16,-12-6-4-1,-6 6-5-15,-19 0-12 0,-12 0-10 16,-10 0-1-16,0 0 1 0</inkml:trace>
  <inkml:trace contextRef="#ctx0" brushRef="#br0" timeOffset="27198.696">20548 6463 38 0,'0'0'33'16,"8"-18"1"-16,-8 18-14 15,12 0-5-15,-12 12-6 16,6 7-2-16,-6 5-3 15,0 5-1-15,-4 0-1 16,4 3-1-16,-6-5 1 0,6-3 0 16,-3-9 0-16,3-6-1 15,0-9-1-15,15-2 0 16,-2-8-1-16,5-5 1 0,2-2-1 16,0 2 0-1,2-1-1-15,-3 4 0 0,-5 4 1 31,-3-1 0-31,-11 9 0 16,0 0 1-16,0 0-1 0,-18-5 1 16,3 10 0-16,0-1 1 15,0 5 0-15,2 1 0 16,6 2 2-16,7 3-1 16,0-1 1-16,12-1-2 15,6-2 0-15,4-2-4 0,9 0-16 16,11-4-16-16,-6-13-2 15,14 2 1-15,-2-9-1 16</inkml:trace>
  <inkml:trace contextRef="#ctx0" brushRef="#br0" timeOffset="27614.8321">21361 5966 31 0,'0'-20'30'0,"-7"-4"-1"16,13 5-12-16,8 7-1 15,10 4-4-15,9 2-4 16,3 6-3-16,7 6 0 0,4-1-1 16,1 7-2-16,-7 4 0 15,-7 4-1-15,-12 1 0 16,-10 2-1-16,-12 4 1 16,-15 0-2-16,-7 2 2 15,-8-1-1-15,-1 1 0 16,2-1 0-1,4-2 0-15,7 3-1 16,7-3-5-16,4-5-9 16,3-3-20-16,11 9 1 15,-7-10-1-15,11 5 0 16</inkml:trace>
  <inkml:trace contextRef="#ctx0" brushRef="#br0" timeOffset="27831.2963">21554 6520 39 0,'-13'6'38'15,"13"-6"0"-15,0 0-1 16,0 0-19 0,0 0-6-16,0 0-4 15,12 15-3-15,-12-15-1 16,0 0-6-16,12 0-35 15,-12 0-3-15,0 0 1 16,0-12-2-16</inkml:trace>
  <inkml:trace contextRef="#ctx0" brushRef="#br0" timeOffset="30876.7359">849 8216 32 0,'0'0'32'16,"0"0"1"-16,-54 10-10 16,54-10-8-16,0 0-4 15,54 6-3-15,4-6-3 16,12 0-1-16,11 0 0 16,16-6-1-16,0 6-2 15,-9 0 0 1,-13 0-1-16,-18 12 0 15,-29 3 1-15,-25 8-1 16,-25 7 0-16,-21 5 0 16,-19 6 1-16,-8 1 0 15,-6 2 0-15,3 2-1 16,3 0 1-16,8-5 0 16,12-6-1-16,10-3 2 0,40-32-2 15,-44 47 1-15,44-47 0 0,0 0 1 16,0 0 0-16,50 27 0 15,-7-33-1-15,13 1 0 16,9-4-3-16,9 2-4 16,-3-3-6-16,1 5-20 15,-3 9-6-15,-11-1-1 0,-7 9 2 16</inkml:trace>
  <inkml:trace contextRef="#ctx0" brushRef="#br0" timeOffset="31323.2054">1574 8740 28 0,'0'-13'35'15,"-3"-2"-1"-15,-1 3-10 16,4 12-5-16,0 0-4 15,7 13-4-15,-7 6-4 0,0 11-1 16,-6 5-4-16,3 6 1 16,-2-3-1-16,5 0 0 0,-5-6-1 15,5-10 0 1,0-9-1-16,0-13-2 0,16-7 0 16,-2-12-1-16,1-4-1 31,1-3 1-31,1 0-1 0,-1-1 1 15,-2 7 1-15,-3 2 0 16,-5 9 2-16,-6 9 0 16,0 0 1-16,-12 12 1 15,2 3-1-15,-1 2 1 16,0 0-1-16,8 2 1 16,3-1 0-16,5 0 0 0,9-8-1 15,8-3-4-15,8 0-5 16,2-2-24-16,5-17-5 15,6 0 0-15,-7-14-1 16</inkml:trace>
  <inkml:trace contextRef="#ctx0" brushRef="#br0" timeOffset="31692.2328">993 8472 11 0,'0'0'30'15,"0"0"2"-15,0 0 0 0,0 0-16 16,15 23-5-16,32-23-2 16,10 0 0-16,10-3-3 15,11 3 0-15,1-6-2 16,-5 2 0-16,-6-1-2 16,-17-1-1-16,-13 0-16 15,-10 6-21 1,-18-12 1-16,-10 12-2 15,-10-14 1-15</inkml:trace>
  <inkml:trace contextRef="#ctx0" brushRef="#br0" timeOffset="32580.204">20025 6304 27 0,'0'0'29'0,"21"0"-2"16,-1 0-5-16,13 0-4 0,17 9-4 15,7-9-3-15,12 9-2 16,-3-9 0-16,3 7-3 16,-10-7-2-16,-7 7-1 15,-15-2-3-15,-18 0-5 16,-19-5-31-16,5 12-1 15,-23-8 0-15,7 5 0 0</inkml:trace>
  <inkml:trace contextRef="#ctx0" brushRef="#br0" timeOffset="33427.83">2060 8528 20 0,'0'0'32'0,"37"14"0"31,-6-14-2-31,11 0-22 0,9 0-7 16,-1 0-12-16,10 3-17 15,-17-6-2-15,4 6-1 16,-23-8 9-16</inkml:trace>
  <inkml:trace contextRef="#ctx0" brushRef="#br0" timeOffset="33597.1354">2084 8633 50 0,'-17'7'37'0,"5"-7"0"16,12 0-14-1,26 0-7-15,5 0-5 16,14 0-6-16,11 0-10 0,0 7-21 31,9-7-11-31,9 2-1 0,3-7 1 16</inkml:trace>
  <inkml:trace contextRef="#ctx0" brushRef="#br0" timeOffset="33831.1188">2762 8649 31 0,'0'0'33'0,"37"0"1"16,10-8-3-16,18 3-21 31,12 2-3-31,10 0-2 0,6 3-3 16,1 0-11-1,-11 5-21-15,-18-10-3 0,-12 5-2 16,-23-8 0-16</inkml:trace>
  <inkml:trace contextRef="#ctx0" brushRef="#br0" timeOffset="34047.8255">3133 8204 42 0,'-18'-36'37'0,"11"12"-1"16,-2 4-3-16,3-4-20 16,6 24-5-16,0 0-3 0,-5 11-2 15,5 21-1-15,-7 13-1 16,7 14-7-16,0 7-15 16,-4 8-16-16,8 4 1 0,-4-5-1 15,13 4-1 1</inkml:trace>
  <inkml:trace contextRef="#ctx0" brushRef="#br0" timeOffset="34270.0302">2777 8908 58 0,'16'-12'35'0,"23"6"-3"16,8 1-15-16,6-4-7 16,12 9-4-16,1-4-5 15,2 4-8-15,-6 0-13 16,-9 3-15-16,-22-6 0 16,-3 6-1-1</inkml:trace>
  <inkml:trace contextRef="#ctx0" brushRef="#br0" timeOffset="34448.506">3031 8918 24 0,'-6'28'33'16,"-3"-5"0"-16,9 10-10 0,4 4-5 16,-4 1-5-1,8 7-4-15,-4-2-4 0,1-2-7 16,5-12-23-16,-1 4-8 15,-9-15-2-15,16 1 0 16</inkml:trace>
  <inkml:trace contextRef="#ctx0" brushRef="#br0" timeOffset="34734.3799">3256 9239 25 0,'-17'5'33'0,"7"15"0"0,-1-6-2 16,8 2-21-16,8 3-3 15,2-5 0-15,9 0 0 16,5-9-1-16,7 0-1 0,0-15 0 16,-1-2 1-1,-7-7 0-15,-3-1-1 0,-13-4-1 16,-4 2 0-16,-15 3-4 0,-4 0-10 15,-9 2-29-15,6 9-1 16,-5-4 1-16,8 0-2 16</inkml:trace>
  <inkml:trace contextRef="#ctx0" brushRef="#br0" timeOffset="35303.5798">4244 7928 23 0,'-9'-43'32'16,"-19"-6"-2"-16,-3 12-9 15,-6 13-6-15,-3 10-4 16,2 14-3-16,0 20-3 16,11 16-2-16,5 22-2 15,13 19 0-15,9 18-1 16,5 11 1-16,5 13 0 0,0 5-1 15,4 3 0-15,-3 2 1 16,-5-7 0-16,-6-7 0 16,-9-14 0-16,-4-9 0 15,-2-17 0-15,-1-12 0 16,-3-15-2-16,-5-17-5 0,7-11-8 31,-1-7-15-31,-1-19-5 0,8-2-1 16,-5-11 0-1</inkml:trace>
  <inkml:trace contextRef="#ctx0" brushRef="#br0" timeOffset="35488.4049">4129 9156 35 0,'40'4'34'16,"-6"-8"0"-16,7 4-5 15,-1 0-19-15,-2-6-9 16,-4 2-9-16,-6-2-14 16,-10 6-11-1,-12-12 0-15,-6 12-1 16</inkml:trace>
  <inkml:trace contextRef="#ctx0" brushRef="#br0" timeOffset="35672.6789">4262 9104 13 0,'-12'10'32'16,"12"13"1"-16,-6 0-6 0,6 5-8 16,0 6-5-16,0-1-2 0,0 7-5 15,0-3-1 1,0-4-5-16,6-1-5 0,0-9-10 16,1-12-17-16,11 1-4 15,-5-12-1-15,14-4 0 16</inkml:trace>
  <inkml:trace contextRef="#ctx0" brushRef="#br0" timeOffset="35905.5943">4454 9401 27 0,'0'0'30'0,"-7"22"1"16,5-10-11-16,2 1-7 31,7 1-3-31,3-7-3 0,4 1 0 16,-1-8-1-16,8 0 0 15,-3-9 0-15,1-2 0 16,-9-8-1-16,-1 2 0 16,-15 0 0-16,-4 5-1 0,-7 2-3 15,-8 1-10-15,-6 1-29 16,6 8-1-16,-3-5-1 0,9 5 1 16</inkml:trace>
  <inkml:trace contextRef="#ctx0" brushRef="#br0" timeOffset="36374.6386">4820 8356 29 0,'0'0'34'0,"28"33"-3"16,-3-10-9-16,10 4-8 15,6 9-4-15,4 3-2 16,0 4-8-16,1-2-11 16,-6-1-21-16,-12-19-1 15,0 1-2-15,-15-15 1 16</inkml:trace>
  <inkml:trace contextRef="#ctx0" brushRef="#br0" timeOffset="36590.5029">5194 8399 20 0,'0'0'33'31,"-22"0"1"-31,6 12-2 16,-5 6-16-16,-7 2-7 16,1 8-3-16,-11 3-1 15,-4 6-2-15,1-3-1 0,0 0-2 16,4 0-3-1,4-9-8-15,8-5-14 0,10-5-10 16,6-15 0-16,21 0-1 0</inkml:trace>
  <inkml:trace contextRef="#ctx0" brushRef="#br0" timeOffset="36905.9465">5600 8153 54 0,'-27'-5'32'0,"-11"0"-3"15,1 10-17-15,-2 10-4 0,0 7-3 16,2 10-2-16,3 9-1 15,9 7 0-15,6-2 0 16,8 5 0-16,8-1 0 16,11 3 0-16,8-7-1 0,10-6-4 15,11-8-8-15,3-6-18 16,2-19-5-16,9 0-1 16,-7-18 0-16</inkml:trace>
  <inkml:trace contextRef="#ctx0" brushRef="#br0" timeOffset="37154.6786">5729 8192 42 0,'-4'-10'34'16,"4"10"1"-16,0 22-4 15,-7-2-20-15,7 13-4 16,-5 6-4-16,-3 9 0 15,1 3 0-15,-1 4 0 16,1-2-1-16,4-4-1 0,3-7 0 16,10-6 0-16,1-12-2 15,4-6-3-15,10-5-8 16,0-8-21-16,-5-14-4 0,5-1 0 16,-10-9 0-16</inkml:trace>
  <inkml:trace contextRef="#ctx0" brushRef="#br0" timeOffset="37322.4892">5541 8481 32 0,'-19'5'34'16,"7"-5"1"-16,12 0-5 15,25 3-15-15,1-3-6 0,13 0-10 16,7 0-24-16,10 3-9 15,-9-5 0-15,5 6-1 16</inkml:trace>
  <inkml:trace contextRef="#ctx0" brushRef="#br0" timeOffset="37537.8932">5925 8499 57 0,'10'4'35'0,"8"-4"1"16,12 0-14-16,9 7-16 0,8-2-13 16,1 4-24-1,-4-9-3-15,6 0-1 0,-13-6 0 16</inkml:trace>
  <inkml:trace contextRef="#ctx0" brushRef="#br0" timeOffset="37837.6353">6353 8238 46 0,'0'-12'36'16,"0"12"0"-1,10 0 0-15,-10 0-26 16,6 23-5-16,-6 2-2 16,-6 10 0-16,-4 5-2 15,4 4 1-15,-5 2-1 16,6 0 1-16,5-3 0 16,3-7-1-16,7-8 0 15,12-5-1-15,5-8 0 0,2-10-6 16,4-5-11-16,-1 0-21 15,-11-13 0-15,1-1 0 0,-13-10 0 16</inkml:trace>
  <inkml:trace contextRef="#ctx0" brushRef="#br0" timeOffset="38006.5844">6235 8387 55 0,'-15'6'35'15,"27"-1"1"-15,7-5-12 16,8 0-18-16,6 0-15 31,-1 0-25-31,15 9 0 0,-9-9-1 16,6 10 0-16</inkml:trace>
  <inkml:trace contextRef="#ctx0" brushRef="#br0" timeOffset="38291.4593">6614 8610 47 0,'-19'3'31'0,"19"-3"-8"15,-18 22-10-15,11-10-3 31,7 5-2-31,0-5 1 16,12 2-1-16,0-4-1 0,8 0 0 16,1-7 0-16,0-3-1 15,-1-3-2-15,-2-3-2 16,-5-1-5-16,-10-5-15 16,-9-2-19-16,-1 0 0 15,-9-5-1-15,5 2-1 0</inkml:trace>
  <inkml:trace contextRef="#ctx0" brushRef="#br0" timeOffset="38507.5819">6743 8220 71 0,'29'-5'38'0,"-4"5"1"15,5 8-14-15,2 18-15 0,-7 7-4 16,2 13-3-1,-9 9 0-15,-11 6-3 16,-7 6-5-16,-12-4-6 0,2-7-23 31,-8-5-6-31,-7-13 1 0,3-6-1 16</inkml:trace>
  <inkml:trace contextRef="#ctx0" brushRef="#br0" timeOffset="39078.2406">7287 8448 32 0,'9'11'33'16,"12"1"0"-16,4-2-5 15,3-6-19-15,3 1-1 16,0-5-3-16,0-4-2 0,-6-5-1 16,-7-3-1-16,-12 0-1 15,-14-5 0-15,-8 2 0 16,-9 4-1-16,-8 3 1 15,-3 8 0-15,-3 5 0 16,5 6 1-16,3 7 0 31,10 4 1-31,4 2 0 0,17 8 1 16,6-4 1-16,13 0 0 16,8-6 0-16,11 1-1 15,5-7-1-15,4-8-10 16,3-8-27-16,3-3-3 15,-8-15 1-15,2-2-1 0</inkml:trace>
  <inkml:trace contextRef="#ctx0" brushRef="#br0" timeOffset="39296.6475">7485 8036 17 0,'0'0'32'15,"22"0"0"-15,6 6 0 0,6-3-20 16,3 1-8-16,6 0-11 16,-5-4-22-16,10 2-1 15,-14-4-2-15,5 6 2 16</inkml:trace>
  <inkml:trace contextRef="#ctx0" brushRef="#br0" timeOffset="39478.7109">7974 7894 55 0,'0'0'36'0,"-8"-17"0"16,8 17-10-16,0-9-24 15,0 9-18-15,0 0-19 16,0 0 0-16,0 0-1 16,0 0 4-16</inkml:trace>
  <inkml:trace contextRef="#ctx0" brushRef="#br0" timeOffset="39643.5965">7975 8015 34 0,'0'31'33'0,"8"9"-3"15,-8 1-8-15,-5-3-5 0,-1 3-5 32,-7-9-2-32,-3-6-3 0,-5-9-7 15,-7-12-8 1,0-10-15-16,6-8-11 0,-5-16-2 16,11 1 0-16</inkml:trace>
  <inkml:trace contextRef="#ctx0" brushRef="#br0" timeOffset="40281.406">8339 7990 7 0,'-45'-28'27'0,"14"4"4"15,-3-10-4-15,13 0-12 16,5 2-6-16,12 1-3 16,10 7-1-16,8 5 0 15,10 10 0-15,4 9-2 16,6 6 0 0,0 6-1-16,-3 8 1 15,-10 8 0-15,-7 9-1 16,-14 4 0-16,-11 3 0 15,-10-2 0-15,-13-1 0 16,-1-3-1-16,-4-6 0 16,7-8-1-16,1-8 0 0,10-8-1 15,12-8 0-15,9 0 1 0,12-12-1 16,9 4 1-16,8-5-1 16,5 5 0-16,3 1 0 15,4 7 1-15,-4 0 0 16,-3 6 0-16,-9 2 1 15,-4 6 0-15,-8-2 0 16,-6 0 0 0,-3 0 0-16,-8-2 1 15,4-10-2-15,-8 8 0 16,8-8-1-16,-5-13-1 16,10 1 0-16,3-3-1 15,4-3 1-15,1 1-1 16,6 3 2-16,0 3 1 15,2 6 2-15,-5 2 0 0,2 8 1 16,-5 2 0-16,-2 6 0 16,-4 6 0-16,2-1-2 15,-6 6-4-15,-3-5-13 16,-3-2-19-16,3 2 0 0,0-19 0 16,0 15-1-16</inkml:trace>
  <inkml:trace contextRef="#ctx0" brushRef="#br0" timeOffset="40496.8024">8735 7793 44 0,'7'-24'37'32,"5"20"0"-32,-2 4 1 0,-1 10-23 15,7 11-8-15,-4 8-3 16,-2 10-2-16,-3 3 0 15,-5 8-1-15,-4-3-1 16,-6-3-3-16,2-1-3 16,-9-9-6-16,5-11-14 15,3-5-10-15,7-18-2 0,0 0 1 16</inkml:trace>
  <inkml:trace contextRef="#ctx0" brushRef="#br0" timeOffset="40685.2243">8950 8020 30 0,'-19'3'32'0,"4"9"-1"0,-11-2-7 15,8 2-6 1,5 4-6-16,2-2-4 0,11 2-1 16,0-5-4-16,18 1-3 15,1 0-7-15,2-2-19 16,1-10-9-16,6 8 0 15,-4-13 0-15</inkml:trace>
  <inkml:trace contextRef="#ctx0" brushRef="#br0" timeOffset="40984.4978">9090 8194 54 0,'0'0'36'0,"0"0"-5"0,14 0-10 16,0-6-5-16,-7-12-5 15,4 4-3-15,-5-10-2 16,-3-1-2-16,-6-7-2 16,-1-5 0-16,-4-4-1 0,2-3 0 15,2-3-1-15,4 1 1 16,3-1-3-16,7 2-1 15,8 9-2-15,-2 3-8 16,11 8-16-16,4 11-9 16,-3 1-1-16,3 13 1 15</inkml:trace>
  <inkml:trace contextRef="#ctx0" brushRef="#br0" timeOffset="41163.4446">9090 7915 65 0,'-13'3'36'0,"13"-3"0"15,21 10-12 1,2-4-21-16,7-2-17 0,1 1-20 16,9 8-2-16,-8-4 0 15,8 9 0-15</inkml:trace>
  <inkml:trace contextRef="#ctx0" brushRef="#br0" timeOffset="41432.2262">9414 8106 33 0,'-20'5'34'16,"9"4"0"-16,-5-2-2 15,5-1-17 1,1 8-7-16,1-1-4 15,9 6-1-15,0-3 0 16,3 0-1-16,6-1 2 16,5-6-2-16,0-5 1 15,5-4 0-15,-3-8 1 16,2-6-2-16,-6-2 0 16,1-3-2-16,-7 2-7 0,-6-2-20 15,0-3-10-15,-3 6-1 16,-7-2 0-16</inkml:trace>
  <inkml:trace contextRef="#ctx0" brushRef="#br0" timeOffset="41732.7312">9631 7803 54 0,'7'-16'34'0,"-1"2"2"0,3 6-15 15,7 17-10-15,-7 2-2 16,3 16-3-16,-5 5-2 16,-4 9 0-16,-3 2-1 15,0 4 0-15,0-2 0 16,3 1-2-16,0-5 1 0,4-7-2 15,5-8-3-15,3-8-4 16,10-9-20-16,0-6-11 16,-6-12 0-16,3-1 0 15</inkml:trace>
  <inkml:trace contextRef="#ctx0" brushRef="#br0" timeOffset="41904.9078">9576 7954 58 0,'0'0'38'0,"-10"0"0"16,26 0-5-16,15 8-20 15,7-5-10-15,8-3-18 16,3 0-22-16,10 5 0 16,-8-9 0-16,4 8-2 0</inkml:trace>
  <inkml:trace contextRef="#ctx0" brushRef="#br0" timeOffset="42619.1239">10184 8678 34 0,'24'-9'29'15,"-18"-3"-6"-15,4-1-6 16,-4-1-5-16,-6-5-2 16,-3 1-3-16,-10-1-2 0,-8-3 0 31,-3 2-1-31,-4 6-2 0,-3 4 0 15,0 6 0 1,0 8-1-16,5 6 0 16,7 11-1-16,11 5 0 0,8 3 1 15,3 2-1-15,13-3 1 16,5-3 0-16,10-8 0 16,6-7-1-16,0-10-1 0,0-10 0 15,-2-9-1-15,-2-12 0 16,-5-6-1-16,-6-10 0 15,-6-8 1-15,-4-7 1 16,-4-4 2-16,-4 3 2 16,-4 5 1-16,0 7 0 15,-3 5 1 1,3 15-1-16,-7 13 1 16,7 18-2-16,-11 6-1 15,4 15-1-15,-2 14-1 16,1 12 1-16,-2 7-1 15,1 7 1-15,2 5-1 0,4 1-1 16,3-6-6 0,0-8-6-16,12-15-23 0,7-9 0 15,0-14-1-15,6-3 1 16</inkml:trace>
  <inkml:trace contextRef="#ctx0" brushRef="#br0" timeOffset="42867.7609">10528 8277 55 0,'0'-9'35'0,"0"9"0"15,0 0-11-15,-4 28-12 16,-1 1-6-16,2 7-2 16,-1 9-1-16,2 2 1 31,-2 0 0-31,4 4-2 0,4-9 0 15,1-3-2-15,4-8-1 16,5-12-5-16,6-1-9 16,2-6-20-16,0-17-3 15,7 1 1-15,-8-14-1 0</inkml:trace>
  <inkml:trace contextRef="#ctx0" brushRef="#br0" timeOffset="43071.4574">10456 8450 53 0,'13'7'37'16,"15"1"1"-16,0-1-5 15,6 1-22-15,5-1-8 16,-1-3-32-16,-3 6-7 15,-13-10 0-15,-1 7-1 0</inkml:trace>
  <inkml:trace contextRef="#ctx0" brushRef="#br0" timeOffset="46749.7789">2853 10546 31 0,'0'0'23'15,"8"-22"-1"-15,5 12-4 0,5-2-4 16,6 0-5-16,5 3-2 15,-2 4-2-15,2 5-1 16,-5 0-1-16,-2 10-1 16,-4 4 0-16,-6 1-1 0,-8 6 1 15,-4 3-1-15,-4 1 0 16,-1 1-1 0,-1 2 1-1,3-1 0-15,3-7 0 0,0 2-1 16,0-11 1-16,14-1 0 15,4-10 0-15,6-6 0 16,0-8 0-16,3-6 0 16,-2-5 0-16,2-3 0 15,-7-2-1-15,-4-2 1 0,-7 3 0 16,-6 3 2-16,-3 5-2 16,-7 9 1-16,7 12 1 15,-12-5-1-15,12 5 0 16,-15 24 0-16,11-2 0 15,4 6-2-15,4 2 0 16,3-4-5-16,4 2-11 0,2-5-16 16,3-9-4-16,9-3-2 15,-4-11 1-15</inkml:trace>
  <inkml:trace contextRef="#ctx0" brushRef="#br0" timeOffset="46965.7115">3559 10532 45 0,'9'-6'34'15,"12"6"0"-15,-2 0-10 0,5 0-15 16,9 0-6-16,3 2-10 15,-1 6-21-15,-8-12-5 16,8 4-2-16,-16-5 1 16</inkml:trace>
  <inkml:trace contextRef="#ctx0" brushRef="#br0" timeOffset="47150.464">3595 10638 28 0,'0'0'35'16,"13"15"0"-16,4-11-6 0,10-4-11 15,7 10-14-15,-3-10-32 0,15 0-5 16,-15-5-3 0,4 5 0-16</inkml:trace>
  <inkml:trace contextRef="#ctx0" brushRef="#br0" timeOffset="47699.5586">4232 10231 29 0,'9'4'34'15,"-9"5"0"-15,-6 11-10 16,-1 15-6-16,-1 8-7 16,-2 13-3-16,1 4-1 15,2 4-1-15,7-1-3 0,0-8 0 16,13-6-1-16,5-9-2 16,7-9 0-16,3-13-4 15,2-8-7-15,-2-10-12 16,-8-10-14-16,1-4 0 15,-11-4-1-15</inkml:trace>
  <inkml:trace contextRef="#ctx0" brushRef="#br0" timeOffset="47850.6652">4117 10547 25 0,'-25'-10'35'16,"25"10"0"-1,-12 0-5-15,12 0-11 0,21 9-7 31,0-9-5-31,14 5-9 0,6-2-22 16,8 3-11-16,-2-6 0 16,5 8-2-16</inkml:trace>
  <inkml:trace contextRef="#ctx0" brushRef="#br0" timeOffset="48050.7092">4433 10648 27 0,'0'0'33'0,"14"5"0"16,9-5-1 0,2 4-27-16,12-4-21 15,10 1-14-15,-7-6-1 16,16 0-1-16</inkml:trace>
  <inkml:trace contextRef="#ctx0" brushRef="#br0" timeOffset="48320.3693">4891 10285 42 0,'0'0'35'16,"-11"-4"1"-16,11 15-4 15,0 15-20-15,-2 3-5 16,2 13-2-16,-7 5 0 0,7 7 0 16,-6-2-2-16,6-2 0 15,0-8-2-15,11-1 0 16,3-8-1-16,6-9-3 16,6-7-6-16,-2-11-14 15,-1-6-15-15,6-6-1 31,-10-8 1-31,1 2 2 0</inkml:trace>
  <inkml:trace contextRef="#ctx0" brushRef="#br0" timeOffset="48483.6118">4796 10567 28 0,'-23'0'33'0,"3"-7"2"16,20 7-8-16,0 0-11 0,27-5-9 15,3 5-8-15,9 0-18 16,11 10-15-16,-10-10 0 16,10 9 0-16</inkml:trace>
  <inkml:trace contextRef="#ctx0" brushRef="#br0" timeOffset="48722.859">5168 10607 36 0,'0'0'34'0,"-8"10"1"16,8-10-5-16,0 17-17 15,3-8-7-15,6 5-2 0,0 1 0 16,7-5 0-16,-5-3-1 16,10-1 1-16,-7-11 0 15,5 1 1-15,-8-10 0 16,-4-1 0-16,-7-6-2 0,-7 4 0 15,-7 2-7-15,-9 8-30 16,-5-3-5 0,-2 16-2-16,-4-2 1 15</inkml:trace>
  <inkml:trace contextRef="#ctx0" brushRef="#br0" timeOffset="50190.686">5756 10551 30 0,'42'0'31'15,"19"5"-1"-15,4-5-16 0,7 0-11 16,2 0-17-16,-8-10-14 15,2 10-2-15,-21-9 0 16</inkml:trace>
  <inkml:trace contextRef="#ctx0" brushRef="#br0" timeOffset="50444.2911">5783 10658 16 0,'-22'0'30'0,"22"0"0"16,0 0-9-16,9 14-6 15,18-11-3-15,8-3-4 16,7 6-2-16,9-6-4 16,2 0-6-16,3-6-12 0,0 3-11 31,-14-12-5-31,3 1-1 0,-18-6 6 15</inkml:trace>
  <inkml:trace contextRef="#ctx0" brushRef="#br0" timeOffset="50575.8264">6296 10522 16 0,'19'0'30'16,"-19"0"-1"-16,17 24-3 16,-11-3-7-16,-6 0-4 0,0 5-5 15,-4-2-7-15,-12 2-23 16,-5-9-11-16,2-2-2 15,-8-15-3-15</inkml:trace>
  <inkml:trace contextRef="#ctx0" brushRef="#br0" timeOffset="51614.8142">7073 10699 36 0,'8'-18'31'16,"-1"4"-8"-16,-7-6-5 16,-3-4-3-16,-4-2-5 31,-12-3-2-31,-2 3-2 0,-9-2-3 15,-1 9 0-15,-5 7-1 16,1 7-1-16,0 8 0 16,4 11 0-16,6 10-1 15,12 4-1-15,8 4 1 16,10 0 0-16,8-3 0 16,9-3 0-16,5-11 1 0,5-7-1 15,2-11 1-15,0-11-1 16,-1-11 1-16,-3-11-1 15,-7-6 0-15,-4-12 1 16,-6-7-2-16,-4-4 2 16,-3-6-1-16,-2 9 1 0,-4 3 1 31,0 9 0-31,0 9 1 0,0 12-1 16,0 9 1-16,0 20-1 15,0 0 0-15,-4 15-1 16,4 13-1-16,-4 9 0 15,-1 16 0-15,2 10 0 16,-4 7 0-16,1 5 0 16,1 1 0-16,1-4 1 0,4-12-1 15,0-9 0-15,7-13 1 16,2-11 0-16,6-13-1 16,3-10 2-16,1-9-2 15,0-7 1-15,3-5 0 16,0-3-1-16,-1-6 0 15,-2 0 1-15,-4 2-2 0,-2 1 1 16,-4 5 0-16,-3 4-1 16,-3 4 1-16,-3 10 0 15,0 0-1-15,-10 6 1 0,4 8 0 16,1 3 0-16,2 3 0 16,-1 3 0-16,4-3 0 31,0 3 1-31,10-5 0 15,-1-4-1-15,7-6 0 0,-1-8-1 16,4-4 0-16,2-10 0 16,1-4-1-16,0-7 0 15,-4-1 0-15,-2-2 2 16,-6 3 0-16,-2 8 1 16,-4 2 1-16,-4 15 0 0,0 0 1 15,0 15 0-15,0 3 0 16,0 10-1-16,6 0-1 15,-1 0-4-15,5 0-10 16,5-4-26-16,-2-11 0 16,12-4 0-16,1-17-1 15</inkml:trace>
  <inkml:trace contextRef="#ctx0" brushRef="#br0" timeOffset="52760.7382">7912 10490 19 0,'16'10'33'15,"-1"-10"0"-15,19-5-8 16,4 5-10-16,8 0-7 16,4 5-4-16,0-3-10 0,0 6-18 15,-10-8-8-15,-3 0-2 16,-16-3 1-16</inkml:trace>
  <inkml:trace contextRef="#ctx0" brushRef="#br0" timeOffset="52947.5269">7974 10578 34 0,'-11'4'33'0,"16"6"-5"16,5 0-5-16,8-1-6 16,11 5-5-16,5-5-10 0,8 5-31 31,-1-19-3-31,11 5-3 0,-4-22 0 15</inkml:trace>
  <inkml:trace contextRef="#ctx0" brushRef="#br0" timeOffset="53747.6635">8794 10640 21 0,'13'-15'19'15,"3"-2"1"-15,-7-4-2 16,0-1-2-16,-9-1-2 0,-13 0-2 15,-4 8-2-15,-9-2-2 16,-2 10-2-16,-5 0-3 16,0 7-1-16,3 8 0 15,6 7-2-15,8 8 1 16,6 4-1-16,10 0 1 16,4-1-1-16,11 0 0 0,6-8 1 15,8-4 0-15,2-13 0 16,6-9 0-16,-2-8 0 0,1-11 0 15,-3-10-1 1,0-6 0-16,-9-8 0 0,-8-8 0 16,-4 2 0-16,-6 6 0 31,-6 0 0-31,-3 9 1 0,-4 11 0 16,-1 12 0-16,-4 19 0 15,2 12-1-15,0 16 1 16,4 10-1-16,0 8 1 15,1 7-1-15,5 5 0 16,0 3-1-16,3-4-4 16,6-7-12-16,4-4-17 0,-8-18-2 15,14-4 1-15,-7-19-1 16</inkml:trace>
  <inkml:trace contextRef="#ctx0" brushRef="#br0" timeOffset="54015.3094">9188 10221 50 0,'12'-14'37'0,"-12"14"1"16,0 0-2-16,11 22-22 0,-16 2-5 16,5 15-4-16,-6 5-1 15,6 6-1-15,-6 3 0 16,6-2-1-16,4-4 0 0,5-4-1 15,3-9-1-15,4-10-1 16,3-9-3-16,0-6-5 16,5-5-14-16,-6-8-17 15,-11-10 0-15,-1 0 0 16,-9-9 0-16</inkml:trace>
  <inkml:trace contextRef="#ctx0" brushRef="#br0" timeOffset="54163.2715">9101 10420 41 0,'13'5'36'16,"0"-5"1"-16,12 5-9 31,8 0-13-31,-2-4-7 0,6 3-6 16,4-4-28-16,-7 9-9 15,-13-9-2-15,-3 0 0 16</inkml:trace>
  <inkml:trace contextRef="#ctx0" brushRef="#br0" timeOffset="67383.5311">11459 7854 22 0,'9'14'30'16,"-21"8"-2"-16,1 26-11 15,-1 27-5-15,-2 18-4 16,3 20 0-16,-2 15-1 0,8 7-2 16,5 3-1-16,12-7-1 0,7-10-2 15,7-19 1-15,2-19-2 16,3-12 2-16,-2-22 0 15,-1-13-1-15,-9-17-1 16,-4-12 0-16,-15-7 1 16,11-15-1-16,-11 2-1 15,-8 5 0-15,8 8 0 0,-15 3 0 16,7 21 2-16,0 19-1 16,2 20 1-16,3 21 2 15,-3 18 1-15,0 16 0 16,0 11-1-16,-1 12 2 15,-2 1-3-15,-1-2 0 32,-3-13-1-32,-1-11-3 0,1-15-6 15,3-20-19-15,-3-32-9 16,13-26-2-16,-5-31 3 16</inkml:trace>
  <inkml:trace contextRef="#ctx0" brushRef="#br0" timeOffset="67883.7176">12030 8828 11 0,'-14'0'27'16,"26"7"-1"-16,12-7-10 15,14 5-6-15,16-5-1 16,14 0-2-16,10 0-2 0,6 0-4 15,2 3-4-15,-14 1-4 32,-10 4-4-32,-19-1-7 0,-14 7-6 15,-29-14-4-15,-8 23 8 16</inkml:trace>
  <inkml:trace contextRef="#ctx0" brushRef="#br0" timeOffset="68199.8226">12150 8918 15 0,'-58'0'50'16,"58"0"-31"0,0 0-3-16,21 4-4 15,13-4-4-15,9 0-3 16,14 0-2-16,1-4 1 16,7 0-1-16,0-2-2 15,-6-3 0 1,-9-4-1-16,-7 2 0 15,-11-2 0-15,-7 3 1 16,-7-2 0-16,-18 12 0 0,12-14 2 16,-12 14 0-1,12 0 0-15,-1 12 2 0,-3 0 0 16,1 2 1-16,-6 3-2 16,4 5 1-16,-14-5-1 15,-2 3 0-15,-9-3-6 0,-4 0-24 16,-5-13-10-16,7 2-1 15,-4-15-1-15</inkml:trace>
  <inkml:trace contextRef="#ctx0" brushRef="#br0" timeOffset="69153.1741">13474 8440 27 0,'10'4'33'15,"-10"-4"2"-15,40 0-12 16,-3 5-8-16,12-5-4 16,17 4-2-16,2-4-3 15,3 0-2-15,-9 0-2 16,-2 0-1-16,-14 0 0 15,-15 5 0-15,-19 2 0 0,-17 3-1 16,-14 5 1-16,-16 3 0 16,-14 7-1-16,-7 7 1 15,-10 4-1-15,-3 2 1 16,5-1-1-16,-3-1 1 16,8-2 0-16,9-5 0 15,18-3-1 1,11-6 2-16,14-7 0 15,20-2-1-15,9-3 1 16,18-4 0-16,13-4 0 16,9 6 0-16,8-6-2 15,5-2-4-15,4 2-11 0,-6 0-18 16,-4-8-5-16,-4 5 1 16,-23-4-2-16</inkml:trace>
  <inkml:trace contextRef="#ctx0" brushRef="#br0" timeOffset="69569.0824">14057 8787 25 0,'0'0'32'0,"0"0"2"16,0 0-10-16,0 15-5 15,3 2-6-15,-3 11-3 16,5 1-4-16,-1 9 0 16,-4-1-2-16,0-4-1 0,3-2-1 15,-3-7-2-15,0-10 0 16,0-14-1-16,13 3-1 16,-1-15-1-16,7-7-1 0,3-3 1 15,3 0-1 1,-4-4 0-16,4 4 2 0,-6 7 0 15,-1 1 2-15,-9 9 4 16,-9 5-2-16,-9 12 1 16,1 0 0-16,-3-2-1 15,5 3 1-15,-4 0-2 16,10-1 0-16,6-1 0 16,4-5-4-16,10-1-2 31,-2-5-8-31,6-6-23 0,5 2 1 15,-8-10-1-15,-5 2 0 16</inkml:trace>
  <inkml:trace contextRef="#ctx0" brushRef="#br0" timeOffset="69816.5009">13533 8625 5 0,'-19'11'31'15,"1"-7"2"1,18-4-7-16,25 13-8 16,9-13-3-16,18 6-3 0,17-6-4 15,8 0-9-15,7-7-30 16,8 7-1-16,-10-8-2 15,4 8-1-15</inkml:trace>
  <inkml:trace contextRef="#ctx0" brushRef="#br0" timeOffset="70116.8941">14581 8672 32 0,'0'0'34'16,"0"0"1"-1,19 10-10 1,5-10-10-16,12 6-4 15,1-6-7-15,5 2-5 16,0 3-14-16,0 0-15 0,-14-10-4 16,-2 5-1-16,-16-5 0 15</inkml:trace>
  <inkml:trace contextRef="#ctx0" brushRef="#br0" timeOffset="70254.1681">14609 8748 27 0,'0'12'33'0,"0"-12"0"16,25 5-10-16,12-5-7 16,8 0-12-16,9 8-29 15,3-17-6 1,23 9-1-16,-5-11-2 16</inkml:trace>
  <inkml:trace contextRef="#ctx0" brushRef="#br0" timeOffset="70570.8507">15262 8724 7 0,'-11'0'31'0,"11"0"21"16,18-5-32-1,13 5-3-15,19 5-4 16,12-5-3-16,22 8-3 16,12-8-2-16,9 2-5 31,11-2-11-31,-5 0-20 0,-11-5-4 15,-4 0 0-15,-27-6 0 16</inkml:trace>
  <inkml:trace contextRef="#ctx0" brushRef="#br0" timeOffset="70870.9276">15542 8482 34 0,'0'-39'33'31,"0"-15"0"-31,3 2-11 0,3 1-3 16,-6 3-4-16,11 10-3 15,-11 3-3-15,8 17-4 16,-8 18 0-16,0 0-2 15,9 32-2-15,-2 13 0 16,0 12-5-16,-1 4-8 16,-2 14-26-16,8 7 0 0,-7-7 0 15,9-4-1-15</inkml:trace>
  <inkml:trace contextRef="#ctx0" brushRef="#br0" timeOffset="71118.5807">15359 8913 39 0,'0'0'36'16,"0"0"1"-16,20 2-3 15,13 2-16-15,9-4-8 16,15 0-4-16,4 0-1 0,5 0-3 15,1 4-4-15,-9-4-7 16,-8 0-10-16,-19 0-14 16,-17 0-5-16,-14 0 0 15,-11-4 0-15</inkml:trace>
  <inkml:trace contextRef="#ctx0" brushRef="#br0" timeOffset="71303.5004">15586 8968 54 0,'-7'20'36'0,"10"11"0"16,1 1-13-16,-4 2-7 16,10 5-4-16,-8-3-3 15,3 5-3 1,-1-7-3-16,2-3-5 16,1-3-9-16,-3-8-21 15,-4-20-7-15,24 14 0 0,-10-23 0 16</inkml:trace>
  <inkml:trace contextRef="#ctx0" brushRef="#br0" timeOffset="71572.5971">15856 9215 30 0,'0'0'31'0,"-22"9"1"15,16 2-11-15,1 3-10 16,2-2-3-16,8 8-2 15,1-6 0 1,10 1-1-16,2-6 0 16,8 0-1-16,-2-9 1 15,4-6 1-15,-6-8 0 16,-1-1-1-16,-11-7 0 16,-7 3-1-16,-12-1-1 15,-3 3-2-15,-4 3-15 16,-3 2-24-16,-6-2-1 0,6 8 0 15,1-10 0-15</inkml:trace>
  <inkml:trace contextRef="#ctx0" brushRef="#br0" timeOffset="72142.6695">16793 7996 43 0,'-17'-34'33'0,"-13"5"0"16,0 19-14-1,-1 15-7-15,0 20-6 16,7 30-2-16,1 24-2 0,5 16 0 16,4 17-1-16,9 11 1 15,2 11-1-15,3 10 2 16,5-5-1-16,-2-9 0 0,-3-9 0 15,-3-12 0-15,-5-13 0 16,-2-13-1-16,-3-20 1 16,-4-13-1-16,-2-18-4 15,-3-18-7-15,4-14-23 16,8 0-3-16,-2-23 0 16,12 0 0-16</inkml:trace>
  <inkml:trace contextRef="#ctx0" brushRef="#br0" timeOffset="72490.6682">16721 9368 48 0,'13'0'33'0,"15"5"0"15,1-5-16-15,4 0-6 16,4 0-6-16,-3 0-6 15,-6-4-5 1,-7 4-7-16,-7 0-7 16,-14 0-5-16,0 0 0 15,-17-4-1-15</inkml:trace>
  <inkml:trace contextRef="#ctx0" brushRef="#br0" timeOffset="72859.9446">16824 9411 53 0,'0'25'25'16,"-3"1"-2"-16,6 6-3 0,4 2-5 15,-2-2-4-15,4 1-4 16,-5-5-2-16,4-6-3 16,-1-3-2-16,-3-10-5 15,-4-9-5-15,15 6-5 16,-3-10-2-16,-2-2-1 16,5-2 1-1,-5-1 1-15,1 5 4 16,-11 4 4-16,13-3 7 15,-13 13 13 1,-3-1-3-16,0 6 1 16,-3-1 0-16,6 3-1 15,0 1 1-15,6-5-1 16,5 3 0-16,5-11-1 0,5-1 1 16,-2-11 1-16,3-2 0 15,-6-11-1-15,-3 1-1 16,-8-8-1-16,-5 6 0 15,-6-4-3-15,-6 7-6 16,-1 3-24-16,-3 11-12 16,-9 1-2-16,8 13 1 0</inkml:trace>
  <inkml:trace contextRef="#ctx0" brushRef="#br0" timeOffset="73925.9521">17292 8666 48 0,'18'15'35'16,"-2"-1"-2"-1,9 6-12-15,13 11-9 16,0 1-3-16,7 1-3 0,-2 1-8 16,-3-4-15-1,-11-9-18-15,2 1-1 16,-16-18 0-16,1-4 0 0</inkml:trace>
  <inkml:trace contextRef="#ctx0" brushRef="#br0" timeOffset="74126.7904">17670 8622 44 0,'-10'3'37'0,"-12"2"0"15,1 14-4-15,-7 3-17 16,-6 2-7-16,-4 12-4 0,-4 3-3 15,-1-2-3-15,4 1-6 16,0-7-7-16,9-8-18 16,6 0-5-16,6-18-1 15,18-5 0-15</inkml:trace>
  <inkml:trace contextRef="#ctx0" brushRef="#br0" timeOffset="74480.0763">18014 8477 23 0,'-31'-4'65'31,"6"11"-40"-31,-6 3-6 16,-3 8-5-16,-5 6-2 16,4 14-4-16,1 3-2 15,10 8-2-15,11 3 0 16,13 4-2-16,6-3 0 15,16-2-5-15,14-5-20 16,6-8-14-16,0-16 0 0,9-4-1 16,-6-16 0-16</inkml:trace>
  <inkml:trace contextRef="#ctx0" brushRef="#br0" timeOffset="74949.7818">18006 8676 36 0,'21'2'34'0,"-8"-2"-1"0,4 7-9 16,2 6-7-16,-10 2-4 15,2 8-5-15,-11-3-2 16,0 9-1-16,-7-3-1 16,1 1-1-16,3-3-1 15,3-1-1-15,11-7 0 16,5-2 0-16,5-6-1 0,6-8 0 16,3-9-2-16,0-6 1 15,1-2 0-15,-6-8 0 16,-3 2-1-16,-6-5 1 15,-5 0 0-15,-4 6 1 0,-7 2 1 16,0 8 0-16,0 12 0 31,-7-11 0-31,7 11 0 0,-9 14 0 16,9 2 0 0,-4 5-1-16,4 2 1 0,0 5-1 15,6 1-5-15,-6-1-13 16,3-5-19-16,8 0-1 15,-5-9 0-15,10-4 0 16</inkml:trace>
  <inkml:trace contextRef="#ctx0" brushRef="#br0" timeOffset="75181.1221">18479 8577 34 0,'18'0'37'16,"11"15"1"-16,1 3 0 15,-4 5-20-15,4 16-5 16,-8 2-5-16,-6 11-2 16,-16 4-1-16,-3-2-5 0,-10-2-19 15,-7-5-19-15,-12-14-2 0,-1-1 0 16,-4-18 0-1</inkml:trace>
  <inkml:trace contextRef="#ctx0" brushRef="#br0" timeOffset="76550.2951">18937 8724 34 0,'0'0'30'0,"6"22"-8"15,7-8-4-15,9-4-4 16,9 3-3-16,1-6-3 16,4 0-2-1,-3-7-1-15,0-7-1 16,-6-5-1-16,-6-1-1 16,-12-6-1-16,-9 0 0 15,-8 4 1-15,-7 1-2 16,-11 2 1-16,-5 7-1 15,-3 5 0-15,1 14 0 0,1 1 2 16,7 11 0-16,4 3 0 0,14 5 0 16,13-2 1-16,11 3 0 15,9-6 0-15,9-6-1 16,9-6-5-16,-1-12-18 16,1-17-15-16,13-2-2 15,-9-19 1-15,4-3-1 16</inkml:trace>
  <inkml:trace contextRef="#ctx0" brushRef="#br0" timeOffset="76966.088">19169 8282 39 0,'0'0'35'16,"13"12"0"-16,9-9-9 15,5 6-13-15,3-6-4 16,9 3-3-16,4 2-10 15,-1 1-21-15,-4-9-10 16,3 0 0-16,-13-7-1 0</inkml:trace>
  <inkml:trace contextRef="#ctx0" brushRef="#br0" timeOffset="77151.0171">19696 8126 44 0,'0'0'34'0,"0"-16"0"15,0 16-8-15,6-12-26 16,-6 12-21-16,0 0-13 16,0 0 1-16,0 0-1 15</inkml:trace>
  <inkml:trace contextRef="#ctx0" brushRef="#br0" timeOffset="77367.1824">19706 8277 36 0,'-4'29'35'0,"8"10"1"0,-4-5-10 16,-10 2-8-16,5 2-5 15,-12-9-4-15,-1 4-1 16,-10-9-4-16,-1-3-4 15,-5-10-4-15,-3-11-12 16,1-10-20-16,11-3-2 16,0-16 0-1,16 4-1-15</inkml:trace>
  <inkml:trace contextRef="#ctx0" brushRef="#br0" timeOffset="78015.4556">19975 8151 51 0,'3'-19'33'0,"-3"-1"-8"15,10-6-7-15,8 7-6 16,4 1-3-16,7 8-3 16,-1 6-1-16,2 5-2 15,-5 8 0-15,-7 10-1 0,-12 7-1 16,-14 8 0-16,-11 3 0 0,-12 5 0 15,-6 0-1-15,0-2 0 16,0-5 0-16,5-4 0 16,9-6 0-16,14-9 0 15,9-16 0-15,19 15 0 16,6-15 0 0,4 0 0-16,4-5 0 15,1 1 1-15,-3 1-2 16,-3 3 1-16,-5 0 0 15,-6 0 1-15,-7 6-1 16,-10-6 0-16,3 11 0 16,-3-11 0-16,-3 15 1 15,3-15 0-15,0 0-1 0,0 0 1 16,-3-10-1-16,9 0 1 16,4-4-1-16,5-3 0 15,0 1 0-15,6-2 0 16,-1 8 0-16,1 0 0 15,-2 6 1-15,-1 4-1 0,-3 10 1 16,-8 3 0-16,2 4-1 16,-9 3-1-16,4 5-10 15,-4 2-26-15,-13-8 1 16,13 3-2-16,-10-7 1 0</inkml:trace>
  <inkml:trace contextRef="#ctx0" brushRef="#br0" timeOffset="78432.4261">20498 8011 62 0,'7'-14'36'15,"-4"3"0"-15,6 11-13 0,2 14-11 16,-2 4-7-16,-1 13-3 15,-4 3-1-15,-1 7 1 16,-3 3 0-16,-6-1-1 16,0-2-2-16,-1-5 0 15,1-6-1-15,-1-10-2 16,7-7-1 0,0-13-1-16,20 0-1 15,-6-14-1-15,8 2 2 0,0-7 1 16,0 3 2-1,-3 0 2-15,-4 4 3 0,-15 12 2 16,0-12 2-16,0 12 0 16,-21 7 1-16,4 4-1 15,-1-2-1-15,3 8-1 0,2-2-1 16,10-1-1-16,3 3-1 16,10-1-2-16,7-1-8 15,-1 2-22-15,2-10-6 16,8 4 0-16,-5-11 0 15</inkml:trace>
  <inkml:trace contextRef="#ctx0" brushRef="#br0" timeOffset="78752.451">20890 8436 36 0,'-12'10'36'0,"12"-10"0"16,0 12-5-16,0-12-13 16,17 0-5-16,-17 0-4 0,19-12-3 15,-10-3-1-15,1-1-2 16,-1-10 0-16,0-3-2 16,-5-9 1-16,1-6-1 15,-5-3 0-15,4 1-1 0,-1-1 0 16,2-1 0-16,0 7-1 15,3 3-1-15,5 9-4 16,2 3-6-16,7 8-19 16,2 8-8-16,-5-3 0 15,5 12-1-15</inkml:trace>
  <inkml:trace contextRef="#ctx0" brushRef="#br0" timeOffset="78932.6654">20885 8163 59 0,'0'13'37'16,"0"-13"0"-16,29 12-10 16,-1-6-21-16,5 3-17 15,5 4-23-15,-7-9-1 16,3 8-1-16,-10-5-1 0</inkml:trace>
  <inkml:trace contextRef="#ctx0" brushRef="#br0" timeOffset="79370.1254">21188 8417 16 0,'0'0'65'16,"0"-10"-39"-16,0 10-6 15,-17-5-6-15,5 5-4 16,0 0-2-16,-4 5-3 16,1 6-1-16,-1 1-2 15,5 7-1-15,0 0 0 0,8 2 0 32,3-2 0-32,8-3 0 0,4-4 1 15,6-3-1 1,4-9 0-16,2-6 0 0,2-5 1 15,-3-6-1-15,-4-3-1 16,-9 0 1-16,-7 2-3 16,-6-2-6-16,-9-2-29 15,-2 17 0-15,-8-9-1 0,4 14 0 16</inkml:trace>
  <inkml:trace contextRef="#ctx0" brushRef="#br0" timeOffset="82844.3503">21609 7989 12 0,'-19'2'32'15,"0"15"2"-15,-12 7-1 16,3 14-15-16,-2 14-4 16,5 5-6-16,8 9-2 0,9-2-2 15,12-2 0-15,10-4-4 16,8-10-6-16,8-12-13 15,8-7-16-15,-7-20 0 16,7 0-1-16,-10-18 3 16</inkml:trace>
  <inkml:trace contextRef="#ctx0" brushRef="#br0" timeOffset="83314.2114">21772 8236 23 0,'12'-4'32'0,"-12"4"0"15,12-9-6-15,-12 9-8 16,0 0-5-16,13 20-5 15,-13-5-3 1,0 8-1-16,-6 2-2 16,2 4 1-16,2-3-2 15,2 3 1-15,5-4-1 16,3-1 0-16,6-10 1 16,3-2-1-16,4-9 0 15,5-6 1-15,0-6-2 16,0-8 1-16,-2-1 0 0,-2-8-1 15,-7-3 0-15,-3 1-1 16,-2 5 1-16,-10-1 0 16,0 9 0-16,-5 6-1 15,5 9 1-15,-13 4 0 16,7 11 0-16,2 5 1 0,1 3-2 16,3 4-1-16,0 4-8 0,4-1-22 15,1-11-4 1,8 3-1-16,-1-10 1 0</inkml:trace>
  <inkml:trace contextRef="#ctx0" brushRef="#br0" timeOffset="83583.3334">22295 8265 41 0,'0'-13'34'16,"-10"-3"1"-16,10 16-8 16,0 0-12-16,5 9-6 0,-1 11-3 15,-4 4-3-15,8 5-1 16,-4 2 0-16,2 3 0 16,-4 0-1-16,-2-7-2 15,5 0-6-15,-5-9-14 16,0-18-15-16,0 15-1 15,0-15 1 1,0 0-1-16</inkml:trace>
  <inkml:trace contextRef="#ctx0" brushRef="#br0" timeOffset="83715.3552">22188 8383 70 0,'-8'-9'36'15,"21"9"-3"-15,9 0-15 16,4 0-8-16,11 0-7 0,5 7-13 15,7 1-24-15,-4-12-1 16,10 4-1-16,-7-6 0 16</inkml:trace>
  <inkml:trace contextRef="#ctx0" brushRef="#br0" timeOffset="84049.8161">22663 8064 31 0,'0'0'33'16,"8"-13"0"-16,2 19-2 0,-10 4-16 15,4 5-5-15,-1 13-4 16,-6 2-2-16,3 9 1 15,0 3 0-15,5 2-1 16,-5 0 0-16,7-3-1 16,-1-8 0-1,6-1 0-15,3-8-2 16,0-10-2-16,3 1-3 16,-6-15-8-16,5 0-26 15,4 0 0-15,-10-7 0 16,2 3-1-16</inkml:trace>
  <inkml:trace contextRef="#ctx0" brushRef="#br0" timeOffset="84219.2133">22606 8277 34 0,'-19'-12'36'0,"19"12"-1"15,0 0 0-15,20-11-18 16,13 15-10-16,4 3-11 0,3 2-22 15,-1-6-9-15,8 10 0 16,-12-7-1-16</inkml:trace>
  <inkml:trace contextRef="#ctx0" brushRef="#br0" timeOffset="84587.8041">23082 8538 19 0,'0'0'31'0,"0"-20"2"0,-5 6-10 16,-2 2-6-16,-9-2-3 15,-3 6-4-15,-4 0-1 16,3 4-4-16,-3 4 0 16,4 5-2-1,0 4-1-15,4 8 2 16,8-2-1-16,12 3 1 16,7-4-1-16,4 1 2 15,4-6-2-15,1 1 0 16,1-6-4-16,0-4-12 15,-2-10-25-15,1 3-1 16,-11-8 1-16,2 1-3 0</inkml:trace>
  <inkml:trace contextRef="#ctx0" brushRef="#br0" timeOffset="84870.8587">23151 7947 52 0,'21'-10'36'16,"-5"6"0"-16,16 18-6 15,-2 14-16-15,-1 8-6 16,0 11-3-16,-4 9-2 31,2 8 0-31,-13 3 0 0,-10 1-1 16,-21-7-1-16,-4-6 0 15,-7-7-1-15,6-10-4 16,3-8-13-16,1-8-21 16,-3-18 0-16,21-4-1 15,7-16 0-15</inkml:trace>
  <inkml:trace contextRef="#ctx0" brushRef="#br0" timeOffset="86474.6">23803 9019 55 0,'13'-9'31'0,"-10"-4"-6"0,-3-6-7 16,-7 2-4-16,-5-5-5 15,-7 5-5-15,-4-1 0 16,-3 5-3-16,-1 5 0 16,0 8-1-16,2 9 1 15,4 7-2-15,1 8 1 0,10-1 0 31,10 5 1-31,0-1-1 16,12-2 2-16,9-7-1 16,-3-3 1-16,7-6 0 15,6-4-1-15,0-5-1 0,-5-6 0 16,-2-3 0 0,-8-5-1-16,3-10-2 0,-1-3 1 15,-4-10-1-15,-6-4 1 16,3-8 1-16,-2-8 0 0,1-2 1 15,0-5 1-15,-10 8 1 16,0 6 2-16,3 6-1 16,-6 12 0-16,-1 10-1 15,4 22 1-15,-12 0-1 16,2 27 0-16,7 7 0 0,-3 8 1 16,3 13-1-16,-2 6 1 15,0 4-1-15,-2 3-2 16,7-7-10-16,4-9-27 15,2-1-2-15,-6-15 0 16,4-7 0-16</inkml:trace>
  <inkml:trace contextRef="#ctx0" brushRef="#br0" timeOffset="86925.4746">24019 8886 39 0,'14'0'36'0,"-14"0"0"16,7 22-2-16,-7-3-19 16,-5 0-8-16,9 8-2 15,-4-3-1-15,0 4 0 31,4 0-1-31,0-3 0 0,3-7-1 16,12-1 0-16,2-12-1 16,-8-5-1-16,7-5 1 15,2-9-1-15,-8-7 1 16,6-3-2-16,-2-1 1 16,-7 0-1-16,-2 3 1 15,-1 1 0-15,-8 2 0 0,4 5 0 16,-4 14-1-16,8-9 1 15,-8 9 1-15,-8 13-1 16,1 4 1-16,14 3 1 0,1 7 0 16,-11 3 0-1,8 1 1-15,5 2 0 16,1-4-2 0,-11-29-8-16,42 37-32 15,-37-24-2-15,-5-13 0 0,53 0 0 16</inkml:trace>
  <inkml:trace contextRef="#ctx0" brushRef="#br0" timeOffset="88683.7959">740 12583 42 0,'0'0'35'0,"0"0"0"15,0 0-9-15,45 39-17 16,-1-39-2-16,0 0-5 16,-1 0-7-16,-2 0-7 0,-41 0-9 15,61 0-9 1,-61 0-4-16,0 0-1 0</inkml:trace>
  <inkml:trace contextRef="#ctx0" brushRef="#br0" timeOffset="88846.6667">749 12746 54 0,'0'0'36'0,"0"0"-4"15,0 0-6 1,64 26-6-16,-23-26-7 15,2 0-7-15,3 3-19 16,1 1-23-16,-47-4-2 16,72-9-1-16,-41-6-1 15</inkml:trace>
  <inkml:trace contextRef="#ctx0" brushRef="#br0" timeOffset="89300.3124">1477 12683 7 0,'26'14'35'0,"10"-14"1"16,20 6-1-16,13-3-14 16,16-3-4-16,8 0-5 15,11 0-4-15,-3 0-5 16,-3 0-5-16,-8-9-10 16,-6-3-16-16,-7 2-8 0,-23-9-1 31,-9 7-1-31</inkml:trace>
  <inkml:trace contextRef="#ctx0" brushRef="#br0" timeOffset="89547.2266">1892 12351 36 0,'-8'-41'36'15,"-1"-5"2"-15,4 4-5 16,5 7-19-16,0 3-4 16,0 18-2-16,0 14-1 15,0 0-3-15,-7 34 0 0,7 7-3 16,0 11-4-16,0 12-6 16,0 5-29-16,9 12-1 15,-6-6-1-15,3 2 1 16</inkml:trace>
  <inkml:trace contextRef="#ctx0" brushRef="#br0" timeOffset="89784.7509">1674 12943 16 0,'0'0'34'15,"0"0"0"-15,4-10 2 0,23 6-19 16,8 4-6-16,7 0-4 16,6 0-1-16,6 0-2 15,-1 0-4-15,1 0-4 16,-13 0-7-16,-6 0-10 16,-10 0-10-16,-25 0-4 15,16-7-1 1</inkml:trace>
  <inkml:trace contextRef="#ctx0" brushRef="#br0" timeOffset="89963.6814">1881 12964 31 0,'-14'16'35'16,"7"8"-5"-16,7 3-4 16,-3-1-7-16,9 8-5 0,-6-4-3 15,7 1-3-15,-7 0-2 16,10-2-3-16,-4-5-4 0,-6-6-5 15,6-4-21-15,3 1-10 16,-9-15-1-16,17 4-1 16</inkml:trace>
  <inkml:trace contextRef="#ctx0" brushRef="#br0" timeOffset="90263.6793">2033 13257 21 0,'6'14'30'0,"-6"-14"1"15,0 21-10-15,4-7-9 16,0-3-4-16,13 3-1 16,-2-6-1-16,8-1 2 15,-6-7 0-15,7 0 1 16,-10-12 0-16,5 0 0 15,-12-6-1-15,-5 1-1 0,-11-4 0 16,-5 6-3-16,-5 0-5 16,-5 1-8-16,-4 2-32 15,-2 12 0-15,2-6-1 0,10 6 0 16</inkml:trace>
  <inkml:trace contextRef="#ctx0" brushRef="#br0" timeOffset="90892.4849">3044 11956 37 0,'-9'-26'31'15,"-14"0"-3"1,-1 8-12-16,-4 8-4 16,0 16-4-16,1 16-3 0,1 20-2 15,4 19-1-15,4 19-1 16,5 17 0-16,7 15 1 16,6 8 0-16,4 11-1 15,2 2 1-15,0-8-1 16,-3-5 1-16,-6-11-1 0,-3-10 0 15,-12-10 0-15,-4-13 0 16,-6-19 0-16,0-14-1 16,6-11-3-16,-2-15-4 15,7-10-9-15,17-7-18 16,-14-15-1-16,20 1 0 16,0-10 7-16</inkml:trace>
  <inkml:trace contextRef="#ctx0" brushRef="#br0" timeOffset="91124.3341">2886 13355 20 0,'9'2'32'0,"16"1"2"16,-3-5-4-16,6 2-19 15,6 0-3-15,-1-5-5 16,1 2-10-16,-3 3-4 16,-5 0-12-16,-13-7-7 0,2 3 0 15,-15 4 0-15</inkml:trace>
  <inkml:trace contextRef="#ctx0" brushRef="#br0" timeOffset="91540.0441">3066 13350 33 0,'-16'13'26'15,"7"8"-2"1,0 1-5-16,2 2-5 16,7 4-3-16,-5-2-2 15,5 2-2-15,2-3-2 0,-2-3-3 16,6-3-2 0,-6-5-2-16,7-2-3 0,-7-12-1 15,15 7-1-15,-15-7 0 16,13-6 1-16,-13 6 0 0,14-7 3 15,-14 7 2-15,17 0 3 16,-17 0 1-16,7 13 1 16,-2-3 0-16,1 3 0 15,4 5-1-15,1-3 0 16,-1 2 0-16,3-5 0 16,2 1 1-16,0-8-1 0,1-3 1 15,0-10 1-15,2-4 1 16,-9-12 1-16,4 4 0 15,-7-8 0-15,3 2 0 16,-9-1-1-16,-6 7-1 16,-10 3 0-16,1 10-2 31,-7 7-4-31,-5-5-6 0,5 10-23 16,-2 2-11-16,-5-1-1 15,8 5 1-15</inkml:trace>
  <inkml:trace contextRef="#ctx0" brushRef="#br0" timeOffset="92509.2627">3717 12602 18 0,'0'0'32'16,"0"0"-1"-16,22 19-6 15,2-1-7-15,4 5-6 16,12 10-2-16,0 3-2 16,4 8-2-16,-1 2-5 15,-5-5-6-15,-4-2-17 16,-3-1-13-16,-12-18-1 0,-4-1 0 16</inkml:trace>
  <inkml:trace contextRef="#ctx0" brushRef="#br0" timeOffset="92710.272">4095 12585 30 0,'0'0'36'0,"-18"-6"1"15,2 20 0-15,-9 13-21 16,-9 0-7-16,0 11-3 16,-9 3-1-16,5 8-2 15,-5-3-4-15,5-5-3 16,7 1-8-16,0-10-16 31,7-13-9-31,17-3-2 0,7-16 1 16</inkml:trace>
  <inkml:trace contextRef="#ctx0" brushRef="#br0" timeOffset="93013.5981">4455 12416 39 0,'-29'-13'33'0,"8"22"0"31,-7 1-12-31,-6 7-13 0,-3 11-3 16,-1 9 0-16,8 9-3 15,2 6 1-15,9 4-1 16,15 3-1-16,11-1-1 16,11 0-4-16,10-9-10 15,6-14-20-15,7-1 0 16,-7-21-1-16,10-1 5 0</inkml:trace>
  <inkml:trace contextRef="#ctx0" brushRef="#br0" timeOffset="93413.9657">4446 12662 23 0,'0'0'32'0,"-10"-6"0"0,10 16-8 16,-3 4-11-16,-1 6-6 15,4 3-1-15,0 4-1 16,4 3-1-16,2-2-1 15,7 0 0-15,2-5 0 16,4-3 0-16,3-10-1 0,2-6-1 16,-2-11-1-16,5-5-1 15,-7-9 1-15,1-5-2 16,-2-5 2-16,-10-1-1 16,1 1 1-16,-5 4 1 15,-5 5 1-15,0 6 0 16,-9 4 0-16,9 12 0 0,-12 0-1 15,9 10 0-15,0 6 0 16,3 5-1-16,0 5 0 16,6 4 1-16,-1 0-1 0,2-1-3 15,6 5-9 1,-5-7-23-16,-4-13-2 0,11-2 0 31,-15-12 1-31</inkml:trace>
  <inkml:trace contextRef="#ctx0" brushRef="#br0" timeOffset="93661.8743">4773 12429 62 0,'25'-3'37'15,"13"13"1"-15,4 7-16 16,-5 6-14-16,3 12-1 15,-9 8-1-15,-6 11-1 16,-22 6-1-16,-10 1 0 16,-14-1-2-1,-9-2-2-15,-4-4-6 16,-3-12-15-16,1-11-18 16,10-8-2-16,8-23 1 15,18 0-1-15</inkml:trace>
  <inkml:trace contextRef="#ctx0" brushRef="#br0" timeOffset="95664.6807">5291 12750 21 0,'0'0'30'0,"27"18"-3"0,-12-13-11 16,10-1-4-16,3-4-3 15,-2 0-2-15,0-9-2 16,-7-6-1-16,-3-2-2 16,-10-4 0-16,-6 1 0 15,-16-2 0-15,-4 4 0 16,-9 4-1-16,-2 10 0 0,-6 4 0 16,4 10 1-16,2 9-1 15,9 9 1-15,5 3 1 16,13 8 0-16,8-2 0 15,15 0 1-15,3-4 0 16,12-4 1-16,5-7-2 31,4-8-2-31,2-5-7 0,-6-9-19 16,-5-16-12-16,2 0-1 16,-18-14 0-16</inkml:trace>
  <inkml:trace contextRef="#ctx0" brushRef="#br0" timeOffset="95900.4753">5332 12355 39 0,'0'0'35'16,"0"0"0"-1,21 7-12-15,3-7-10 16,10 7-4-16,0-3-3 16,9 3-2-16,1 0-6 15,-4-2-14-15,-8-5-19 16,4 5-2-16,-10-10 1 16,2 5-1-16</inkml:trace>
  <inkml:trace contextRef="#ctx0" brushRef="#br0" timeOffset="96080.9187">5844 12206 44 0,'-8'-17'37'0,"4"7"0"15,-3-3-2-15,0 2-24 0,7 11-8 16,0 0-9-16,0 0-12 15,-12-5-18-15,12 15-1 16,0-10 0-16,0 19 5 16</inkml:trace>
  <inkml:trace contextRef="#ctx0" brushRef="#br0" timeOffset="96265.7404">5851 12411 37 0,'9'37'34'16,"-9"-2"-6"-16,3 0-4 15,-3 2-7-15,-9-7-2 16,-2 5-4-16,-9-12-5 0,1-3-4 16,-4-7-6-16,-2-13-9 15,4-14-14-15,9-1-10 16,-3-14-1-16,12 2 0 16</inkml:trace>
  <inkml:trace contextRef="#ctx0" brushRef="#br0" timeOffset="96881.4601">6195 12327 23 0,'-25'-14'34'15,"-6"-13"-1"-15,9-5-9 16,1-4-9-16,2-4-4 16,15 5-4-16,4-3-3 15,11 9-1-15,7 3-1 16,7 11 0 0,-1 5 0-16,4 10-1 15,-6 10 0-15,-3 6 0 16,-9 11 1-16,-10 9-1 15,-10 8-1-15,-9 4-1 16,-2 3-1-16,-7-3-1 0,6-2 0 16,0-9 0-1,7-5 0-15,9-9-1 0,9-8 2 16,9-6 1-16,7-7 1 16,6-2-1-16,2-6 1 0,4 3 0 15,-5-4 1-15,-2 2-1 16,-2 0 0-16,-7 1 0 15,-3 4 1-15,-12 0 0 16,0 0 0-16,0 0 1 0,0 0-1 16,0 0 1-16,-12-5 0 15,12 5-1-15,3-14 0 16,6 2 0-16,1-3 0 16,5 1-2-16,1-1 1 15,5 2 1-15,-2 5 0 31,0 5 0-31,2 3 0 0,-6 11 1 16,1-1 0-16,-6 8 0 16,-1 1-2-16,-3 3-7 15,-2-6-27-15,5 6-3 16,-9-9 1-16,12-2-1 16</inkml:trace>
  <inkml:trace contextRef="#ctx0" brushRef="#br0" timeOffset="97368.4809">6691 12025 55 0,'0'-13'36'0,"0"13"1"15,0 15-13-15,0 3-12 16,3 10-5-16,-3 7-4 16,0 8 0-16,0 7-1 15,0 7 0-15,-6-2-2 0,2-6-1 16,-1-4-3-16,2-11-1 16,3-7-3-16,3-17-2 0,9-5-1 15,-2-12-1-15,11-7 1 16,-4-5 1-16,10-3 3 15,-6-2 4-15,0 0 5 16,-1 7 2-16,-8 2 3 0,-3 6 2 16,-9 9 0-1,0 0 1-15,-22 5-2 16,7 9-1-16,-10-4-2 0,7 7-2 16,-5-5-1-16,5 3 0 15,8-3 0-15,10 1-1 31,4-3 1-31,11-1-1 0,7 0-2 16,6-9-5-16,3 0-29 16,7 4-2-16,-8-11 0 15,5 7 0-15</inkml:trace>
  <inkml:trace contextRef="#ctx0" brushRef="#br0" timeOffset="97684.0694">6992 12455 12 0,'0'13'35'15,"0"-13"2"1,2 12-2 0,-2-12-11-16,0 0-9 15,18 0-3-15,-11-16-2 0,3 2-4 16,-7-10 0-16,4-4-3 15,-7-9-1-15,3-4-1 16,-3-7 1-16,-7-5-2 16,7-1 1-16,-3-3-2 15,6 6 0-15,7 6-1 0,-1 8-2 16,4 4-2-16,11 14-5 16,-2 4-7-16,3 11-16 15,6 10-5-15,-10 2 1 16,3 4 0-16</inkml:trace>
  <inkml:trace contextRef="#ctx0" brushRef="#br0" timeOffset="97853.442">6980 12207 27 0,'0'0'34'15,"5"14"1"-15,11-14 0 0,15 0-19 31,7 5-17-31,2-1-23 16,3 9-10-16,-9-8 0 0,-3 14 0 16</inkml:trace>
  <inkml:trace contextRef="#ctx0" brushRef="#br0" timeOffset="98185.5053">7258 12530 46 0,'-12'-5'33'0,"-6"-2"-10"16,-1 2-5-16,0 5-5 15,-2 0-4-15,4 12-2 16,2 1-1-16,6 6-2 16,9 3 1-16,13-2-1 15,2-2 1-15,6-1-1 0,4-8 0 16,4-2-1-16,-1-10-2 0,0-10-6 16,-6 0-16-1,-4-6-17-15,-12-9 0 0,0 6-1 16,-9-2 0-16</inkml:trace>
  <inkml:trace contextRef="#ctx0" brushRef="#br0" timeOffset="99641.0319">7969 12908 37 0,'0'0'33'0,"11"15"-3"0,6-11-12 31,4-4-7-31,6 0-3 15,1 0-2-15,5 0-1 0,-3-7-2 16,1 0-1-16,-9-5 0 16,-4 2-1-16,-14-5 0 15,-11 3 0-15,-6 0 0 16,-11 3-1-16,-7 4 1 16,-6 5-1-16,-1 7 0 0,-2 7 0 15,6 9-1-15,6 8 2 16,7 2 0-16,11 5 2 15,10 0-1-15,15-1 2 16,8-4-2-16,14-4 2 16,6-8-1-16,4-8-2 15,2-6-6-15,-2-7-22 0,-7-16-10 16,3-2-1-16,-9-11 0 16</inkml:trace>
  <inkml:trace contextRef="#ctx0" brushRef="#br0" timeOffset="101545.5899">8273 12429 54 0,'12'0'38'0,"9"10"-1"15,1-3-12-15,6-7-14 0,6 0-8 16,7 0-12-16,0 0-24 16,-4-7-3-16,3-2-1 15,-9-4 0-15</inkml:trace>
  <inkml:trace contextRef="#ctx0" brushRef="#br0" timeOffset="101745.9465">8673 12245 60 0,'0'0'37'0,"0"0"1"16,3-10-12-16,-3 10-21 16,0 0-18-16,0 0-22 0,0 0-2 15,4 13 0-15,-4-13-1 16</inkml:trace>
  <inkml:trace contextRef="#ctx0" brushRef="#br0" timeOffset="101930.8568">8698 12401 20 0,'0'28'36'16,"4"14"1"-16,-7-4-4 0,-1 0-12 16,4 8-7-16,-9-5-4 15,-4 1-4-15,-2-7-3 16,-7-5-3-16,-3-10-6 16,-8-10-8-16,4-10-16 31,5-4-8-31,-4-17 0 0,13 0 0 15</inkml:trace>
  <inkml:trace contextRef="#ctx0" brushRef="#br0" timeOffset="102531.8275">8977 12276 48 0,'-9'-26'35'0,"-7"-5"0"16,7-1-18-16,9 10-7 15,3-6-3-15,10 11-2 0,5 8-1 16,4 9-1-16,0 7-1 15,0 8-1-15,-4 7 0 16,-6 8 0-16,-8 7 0 16,-11 5 0-16,-11-1-1 0,-4 0 0 15,-5-4 0-15,-3-3 0 16,7-3-1-16,1-10 1 16,10-5-1-16,8-7 1 15,4-9 0-15,20 7 0 16,0-7 0-16,5 0 0 15,0 0 0-15,0 0 0 0,2 4 0 16,-4 0 0-16,-7-2 0 16,-5-2 0-16,-11 0 0 15,0 0 0-15,0 0 0 16,0 0-1-16,0-12 0 16,0 0 0-16,0 1-1 31,7-1 1-31,6 1-1 0,3 1 1 15,4 3 1-15,2 5 1 16,-3 2 1-16,2 5 0 16,-5 2 1-16,-4 7 0 15,-3-1-1-15,-5 5 0 0,-4 2-2 16,0-3-8-16,0-2-28 16,0 6 0-16,0-21-1 0,0 19-1 15</inkml:trace>
  <inkml:trace contextRef="#ctx0" brushRef="#br0" timeOffset="102979.2661">9464 12114 38 0,'-6'-20'35'0,"6"20"3"15,0 0-3-15,0 10-21 16,3 15-5-16,-3 9-4 16,4 9-1-16,-4 5-1 0,0 3 0 15,-2 3-3-15,-2-8-1 16,0-8-4-16,-3-9-6 16,11-7-7-16,-4-22-6 0,12 11-2 15,0-20 0-15,7-4 2 16,0-6 6-16,2 3 9 31,-5-3 9-31,-1 4 9 0,-5 2 27 16,-13 2-15-1,-9 11-1-15,-6 7-3 16,-4-2-7-16,2 9-2 16,-1-6-1-16,8 7-2 15,1-5 0-15,12 3-1 16,9-2-1-16,7 3 1 0,5-5-2 15,6-1-4-15,8-1-8 16,-7 0-21-16,0-12-6 16,2 5 0-16,-6-12 0 15</inkml:trace>
  <inkml:trace contextRef="#ctx0" brushRef="#br0" timeOffset="105657.0912">7473 11987 67 0,'0'0'32'0,"0"0"-7"0,0 0-7 15,0 23-4-15,-7 6-5 16,7 12-4-16,-3 8-1 0,3 11 0 15,-6-6-2-15,6 2 0 16,-4-8-1-16,7-3-1 16,4-7 0-16,3-8-1 15,5-8-4-15,-2-10-4 16,7-2-6-16,-3-5-12 0,-3-5-11 16,3-4 0-16,-8-7 1 15</inkml:trace>
  <inkml:trace contextRef="#ctx0" brushRef="#br0" timeOffset="105858.1283">7385 12299 13 0,'-15'-8'34'15,"15"8"1"-15,0 0-1 16,0 0-15-16,18-4-7 0,5 1-4 15,11 3-5-15,6 6-10 16,0 0-21-16,-2-6-7 0,8 9 0 16,-16-9-1-16</inkml:trace>
  <inkml:trace contextRef="#ctx0" brushRef="#br0" timeOffset="106826.9086">7748 12417 27 0,'-21'0'29'0,"11"17"-2"16,-4-3-12-16,4 1-7 15,7 5-2-15,3 2 0 16,13 1-1-16,2-10 1 16,10-2 2-16,-1-11 1 15,10 0 1-15,-9-14 1 0,2-1-1 16,-14-11-1-16,0 5-2 16,-17-2 0-16,-7 6-5 15,-8 10-8-15,-9 7-34 16,-3-3-1-16,6 11 0 15,0-3 0-15</inkml:trace>
  <inkml:trace contextRef="#ctx0" brushRef="#br0" timeOffset="107578.5902">9777 12483 25 0,'10'21'35'0,"-1"-14"2"15,7 1-3-15,6-4-16 0,-7-8-5 16,10-2-3-16,-7-11-3 16,4-6-2-16,-12-10-1 15,-1-9-2-15,-4-9 0 16,-1-5-1-16,-4-5 0 16,0-4 0-16,7 1-2 0,1 7-1 15,4 6-3-15,1 10-5 16,6 13-10-16,2 13-19 15,0 4-1-15,5 17 2 16,-12 4-1-16</inkml:trace>
  <inkml:trace contextRef="#ctx0" brushRef="#br0" timeOffset="107763.9444">9821 12305 26 0,'0'0'30'0,"15"-5"0"16,13 5-5-16,5 0-21 15,2 0-16-15,12 12-17 0,-13-9-1 16,6 14 0-16,-14-9 17 16</inkml:trace>
  <inkml:trace contextRef="#ctx0" brushRef="#br0" timeOffset="108050.6325">10124 12476 30 0,'-24'-5'33'0,"5"10"0"15,-9 1-9-15,7 3-10 16,9 9-5-16,6 1-2 15,11 4-1-15,4-3-1 0,10 0-1 16,6-9 1-16,7-2-1 16,-2-9 0-16,-2-3 0 15,-3-9 0-15,-10-2-1 16,-9-4-1-16,-6-1-2 16,-4 2-8-16,-7-1-21 15,-5-2-10 1,8 6 0-16,-2-4-1 15</inkml:trace>
  <inkml:trace contextRef="#ctx0" brushRef="#br0" timeOffset="108482.2136">10382 12303 38 0,'16'-12'34'15,"-4"2"-1"-15,3 5-10 0,-2 13-8 16,-5 1-6-16,5 13-3 16,-6 3-2-16,2 4 0 15,0 0-2-15,1 2 0 16,0-2-1-16,5-6 0 15,-3-4-1-15,3-9 0 16,4-7-2 0,-4-7 1-16,7-9 0 15,-3-6-1-15,-2-5 0 16,0-5 1-16,-7 2 1 0,-2-2 1 16,-5 3 1-1,-3 11 0-15,0 3 1 16,0 12 0-16,-12 10 0 0,9 7 0 15,-5 9-1-15,3 4-2 0,2 8-6 16,0 2-30 0,-3-7-2-16,12 3 1 0,1-11-1 15</inkml:trace>
  <inkml:trace contextRef="#ctx0" brushRef="#br0" timeOffset="109751.3737">11207 13058 35 0,'7'-11'25'16,"3"-2"-4"-16,-6-12-4 0,-4-1-3 16,0-4-4-1,-11-5-3-15,-1 6-1 0,-8 2-1 16,0 6-1-16,-7 10-1 16,1 11-1-16,0 13 0 0,2 8-1 15,7 9 0-15,6 2-1 16,4 4 0-16,7-1 1 15,9-3-1-15,5-6 0 16,8-9 1-16,3-12 0 16,0-10 0-16,8-14-1 15,-3-12 1-15,2-11 0 0,-1-12 0 16,-3-10 0-16,-4-9-1 16,-3-4 0-16,-4 4 0 15,-3 4 1-15,-7 8 0 16,-4 10 1-16,-3 10-1 15,0 17 0-15,-7 16 0 32,7 8 1-32,-13 26-1 0,5 9-1 15,-2 11 0-15,4 14 0 16,0 10 1-16,-2 8-1 16,4-1 0-16,4 0 0 15,0-6 0-15,9-9 0 0,3-14 0 16,4-11 1-16,2-17-1 15,6-11 1-15,1-13-1 0,1-9 0 16,-1-8 1-16,-4-8-1 16,-5-1 0-16,0 1 0 15,-8 5 0-15,0 2 0 16,-4 6 0-16,-4 16 0 16,0 0-1-16,0 0 2 31,-10 16-2-31,10 1 1 0,0 3 0 15,5-1 0-15,1 0 1 16,5-2-1-16,2-7 1 16,2-5-1-16,0-5 1 15,-2-11-1-15,2-5 0 16,-1-6 0-16,-2-1-1 16,-1-5 0-16,-3 0 1 0,-2 5-1 15,-2 4 1-15,-4 19 0 16,0 0 0-16,4 13 2 15,-4 9 0-15,0 9 1 16,0 3-1-16,5 3-1 16,-3-2-6-16,-2-1-32 15,4-17-1-15,5 0 0 0,-9-17 0 16</inkml:trace>
  <inkml:trace contextRef="#ctx0" brushRef="#br0" timeOffset="126403.4293">5265 13169 6 0,'0'0'9'0,"0"0"-1"0,0 0 0 16,0 0 0-16,7 10-1 15,-7-10-1-15,-4 14 0 16,-1-6 0-16,2 6-1 15,3 0 0-15,0 3-2 16,0 0 0-16,0 0 0 16,8-1 0-16,1 0-1 0,2 0 1 15,5-3 0-15,0-3-1 16,3-1 1-16,0 0-1 16,0-3 1-16,5-1-1 15,1-1 0-15,0-4-1 16,4 0 0-16,5 0 1 0,-1-5-2 31,7 2 1-31,4-1 0 0,2 1-1 16,0 0 0-1,3 3 1-15,1 0-1 0,-2 0 0 16,2 3 1-16,-1 0-1 16,-1 0 1-16,0 2 0 15,2 1-1-15,2-3 0 16,-2 3 1-16,-4-2-1 0,-2 1 0 15,-5 1 0-15,-7 2-1 16,-4 1 1-16,-6 2 0 16,-11 1 0-16,-1 2-1 15,-3 2 2-15,-2 0-1 16,1 1 0-16,1 2 1 16,3-1 0-1,-1-4-1-15,3 2 1 16,1-4 1-16,1-2 0 15,-4-3 2-15,3-7-1 16,-13 0 1-16,15-8-1 16,-12-4 1-16,0-2-2 0,-3-4-6 15,2-2-10 1,-2-7-19-16,17 10 0 0,-8-4-1 16,10 11 8-16</inkml:trace>
  <inkml:trace contextRef="#ctx0" brushRef="#br0" timeOffset="127451.4687">6555 13643 8 0,'3'-12'13'0,"-3"12"-1"16,6-10-2-16,-6 10-1 16,9-12-2-16,-9 12-1 15,10-14-1-15,-2 4 0 16,2 3-1-16,0-5 0 0,-10 12 0 16,15-18-1-16,-2 7 1 15,-4 2-1-15,3-1-1 16,0 0 1-16,-3 1-1 15,4 1 0-15,3 1-1 16,-1 0 1-16,-2 2-1 16,3 0 0-1,-4 0-1-15,3 2 0 16,1 3 1-16,-1-2-1 16,1 2 0-16,2-3 0 0,0 3 1 15,5 0-1-15,4 0 1 16,5 0 0-16,1 0 0 15,5-4-1-15,2 4 1 16,3 0 0-16,1-3 0 0,2 3 0 16,-3 0 0-16,-2 0-1 15,0 0 0-15,-4 0 1 16,-3 0-1-16,-1 0 1 16,-4 0-1-16,-1 0 0 15,3 0 1-15,-3 0-1 16,0 0 0-16,3 0 1 0,-1 0-1 15,-2 0 0-15,-6 0 0 16,-3 0 0-16,-4 0 0 16,-2 0 0-16,-13 0 1 15,9 0-1-15,-9 0 1 16,0 0 0-16,0 0 0 31,16-11 0-31,-16 11 0 0,11-10 0 16,-2 3 1-16,-9 7 0 15,14-15 0-15,-8 5 1 16,-1 0-1-16,-1-2 1 16,2-1 0-16,-3 0-1 0,1-4 0 15,1-3-1-15,2 6 0 16,2-3-1-16,1 2 1 0,-1 1-1 16,0 4 0-16,-3-2 0 15,-6 12-1-15,0 0-5 16,0 0-18-16,-18 0-10 15,8 12-1-15,-16-6 0 16</inkml:trace>
  <inkml:trace contextRef="#ctx0" brushRef="#br0" timeOffset="129477.8018">12345 12655 37 0,'0'0'35'16,"19"4"1"-16,3-4-4 15,15-6-21-15,9 6-5 16,4-3-5-16,0 3-10 15,2-3-14-15,-5 6-11 16,-22-3-2-16,-4 9 1 31</inkml:trace>
  <inkml:trace contextRef="#ctx0" brushRef="#br0" timeOffset="129656.7401">12370 12753 42 0,'9'8'37'0,"10"-8"-1"16,16 0-10-16,14 3-15 0,4-8-34 16,5 5-7-1,-1-9-4-15,10 2-1 16</inkml:trace>
  <inkml:trace contextRef="#ctx0" brushRef="#br0" timeOffset="130426.2191">13092 12694 10 0,'0'0'32'16,"16"17"1"-16,12-17-1 15,25 3-17-15,24-3-7 16,17 0-1 0,14-5-6-16,10 2-10 15,-2 3-20-15,-15-12-4 16,-8 8 1-16,-34-8-2 15</inkml:trace>
  <inkml:trace contextRef="#ctx0" brushRef="#br0" timeOffset="130679.8379">13555 12408 25 0,'-7'-52'33'0,"-6"-5"-1"16,5 1-12-16,5 4-2 0,-3 2-3 16,6 14-4-16,-10 11-3 0,10 25-2 15,0 0-2-15,-15 25-2 16,5 20-2-16,5 12-3 16,1 17-11-16,-2 13-22 15,0-5 0-15,6 3 0 31,-7-12-1-31</inkml:trace>
  <inkml:trace contextRef="#ctx0" brushRef="#br0" timeOffset="130927.267">13233 12904 13 0,'22'0'32'0,"5"-8"0"16,19 8-3-16,7 0-15 15,-3-7-5-15,6 7-5 0,0 0-8 32,-7 0-10-32,-14-4-8 0,-4 8-10 15,-31-4-1 1,0 0 6-16</inkml:trace>
  <inkml:trace contextRef="#ctx0" brushRef="#br0" timeOffset="131096.1924">13431 12976 42 0,'-13'26'33'0,"13"6"-6"16,0 2-6-16,0 2-5 16,7 7-5-16,-7-6-3 15,6 1-3-15,-6-6-3 16,3-3-6-16,3-3-11 15,-3-2-19-15,-3-24-2 16,9 13 0-16,-9-13 0 0</inkml:trace>
  <inkml:trace contextRef="#ctx0" brushRef="#br0" timeOffset="131327.9815">13626 13248 33 0,'0'0'33'0,"10"18"1"16,-7-4-7-16,-3-14-15 0,21 17-3 16,-9-14-1-16,10 5-2 15,-6-8-1-15,5-8 0 16,-5-3-1-16,-9-2 1 16,-7-2-2-16,-6 2 1 15,-11 1-3-15,-4 1-5 0,-4-1-31 16,-3 12-4-16,-6-5 1 15,12 5-2-15</inkml:trace>
  <inkml:trace contextRef="#ctx0" brushRef="#br0" timeOffset="132081.4552">14401 12541 8 0,'-5'14'27'15,"-5"-3"3"-15,17 6-13 16,1 2-4-16,8 0-2 16,6-1-1-16,8-8-1 15,5 0-1-15,-1-10-2 0,0-5-1 32,-4-9 0-32,-8-1-1 0,-8-8-1 15,-9 0 0-15,-14-5-1 16,-4 6 1-16,-10 1 0 15,-6 7 0-15,-9 9-1 16,1 5 0-16,0 15-1 16,6 7 1-16,3 7-1 15,9 9 1-15,12 1 0 0,14 2-1 16,12-3 2-16,12-3-1 16,6-11-1-16,11-7 1 15,3-8-5-15,-6-13-16 16,-3-13-20-16,9-12 0 15,-9-14 0-15,5-4-1 16</inkml:trace>
  <inkml:trace contextRef="#ctx0" brushRef="#br0" timeOffset="132482.0798">14631 12007 26 0,'21'5'32'15,"5"-5"-1"-15,15 0-10 16,1 0-14-16,-2 0-20 16,8 6-15-16,-15-12-2 0,5 10-1 15</inkml:trace>
  <inkml:trace contextRef="#ctx0" brushRef="#br0" timeOffset="132682.978">15076 11857 29 0,'-4'-19'29'16,"4"19"-4"-16,0 0-16 15,2-16-27-15,-2 16-9 16,0 0-1-16,0 14 10 15</inkml:trace>
  <inkml:trace contextRef="#ctx0" brushRef="#br0" timeOffset="132883.5223">15079 12007 23 0,'0'28'37'0,"-3"8"1"0,-4-6 0 15,-4 6-17-15,1 5-6 16,-9-3-6-16,-2 0-1 0,-12-8-5 15,2-6-1-15,-3-10-4 16,-4-9-3-16,5-5-6 16,-2-17-11-16,7-7-17 15,16-3 0-15,7-6-1 32,15 5 5-32</inkml:trace>
  <inkml:trace contextRef="#ctx0" brushRef="#br0" timeOffset="133487.4242">15387 11935 29 0,'-32'-30'31'0,"13"7"-4"0,1-4-10 15,5-3-4-15,10 2-2 32,9 5-4-32,11 8-1 0,8 7-2 15,9 8-1-15,0 0 0 16,2 14-1-16,-8 6 0 16,-8 9 0-16,-14 5 0 15,-9 7-1-15,-20 3 1 16,-4-4-1-16,-5-1 0 15,-1-3 0-15,4-7 0 0,6-5-1 16,6-8 0-16,17-16 0 16,0 0 1-16,24 0-1 0,0-7 0 15,3 1 0 1,4-1 0-16,0 2 0 0,-3 5 0 16,1 4 0-16,-8 5 0 31,-6 4 0-31,-8 0 1 0,-4 3-1 15,-3-3 0 1,-3 2 1-16,3-15 0 0,0 0 0 16,0 0-2-16,-7-12 1 15,17-4 0-15,1-2-1 16,4 3 1-16,1-3-1 16,4 2 1-16,1 8 0 0,0 2 2 15,-2 6-1-15,-3 10 1 16,-3 0-1-16,-4 5 1 15,-1 3-1-15,-8 6-5 16,0-6-9-16,-4 1-21 16,8 5-3-16,-14-10 0 15,16 3-1 1</inkml:trace>
  <inkml:trace contextRef="#ctx0" brushRef="#br0" timeOffset="133919.4533">15818 11761 20 0,'13'-19'35'0,"-3"2"2"16,3 17 0-16,-2 12-17 16,-1 6-6-16,-1 14-6 15,-5 7-2-15,1 11-2 16,-5 2 0-16,0 0-2 15,0-1-1-15,-5-6-3 0,1-7-1 16,1-14-4-16,6-4-4 16,-3-20-2-16,15 0-1 15,-5-12-1-15,6-5 1 16,-2-3 2-16,5 0 3 16,-8-3 5-16,1 5 5 15,-7-5 12 1,-5 23-4-1,-14 0 1-15,0 4 0 16,-3 2-2-16,3 5-1 16,-1 0-1-16,9 4-1 15,3-2-1-15,6-4-1 16,6 1-1-16,7-3-3 0,0 4-9 16,6-2-23-16,-5-9-2 0,9 0-1 15,-8-8 0 1</inkml:trace>
  <inkml:trace contextRef="#ctx0" brushRef="#br0" timeOffset="134251.1875">16144 12230 27 0,'0'0'35'0,"14"9"1"16,-14-9-10-16,21 0-9 16,-2-9-4-16,-7-8-4 0,7-2-3 15,-7-6-1-15,-3-1-2 16,-3-9-1-16,-6-9-1 16,0-4 0-16,-6-4 0 15,6-2-1-15,0-1 1 16,0 1-1-16,4-1 0 15,7 9-1-15,5 3-3 0,6 16-5 16,-1 5-11-16,4 3-18 0,6 19 0 16,-6-3 0-1,6 15 4-15</inkml:trace>
  <inkml:trace contextRef="#ctx0" brushRef="#br0" timeOffset="134451.7263">16185 11935 29 0,'-12'5'32'0,"27"1"1"0,3-12 0 15,13 6-28-15,4 6-14 16,0-6-22-16,10 14-1 15,-13-10-1-15,5 12 7 16</inkml:trace>
  <inkml:trace contextRef="#ctx0" brushRef="#br0" timeOffset="134767.8314">16486 12094 32 0,'0'0'32'15,"-19"0"0"-15,19 0-12 16,-18 20-7-16,11-8-3 16,7 8-3-16,-6-6-1 15,12 8 0-15,0-6 0 16,8 2 0-16,0-8 0 15,6-1 0-15,-6-14-1 0,5 1-1 16,-7-6-1-16,1-2 0 16,-10-7-3-16,-3 0-5 15,-6-1-25-15,3 5-10 16,-7-2 0-16,4 7 0 16</inkml:trace>
  <inkml:trace contextRef="#ctx0" brushRef="#br0" timeOffset="135122.0736">16755 11667 57 0,'0'-10'37'0,"10"20"1"16,-4 13-13-16,-6 1-12 15,0 13-4 1,-9 9-3-16,5 11-1 16,-3 2-1-16,-1-3-1 15,-1 0-1-15,9-8-1 16,0-7 1-16,17-5-2 15,6-11 0-15,2-13-4 16,6-5-5-16,-6-10-16 16,-1-9-15-16,4-1 0 0,-15-10 0 15,-3 2-1-15</inkml:trace>
  <inkml:trace contextRef="#ctx0" brushRef="#br0" timeOffset="135287.8536">16660 11938 26 0,'-10'-3'35'0,"10"3"1"16,13 7-3-16,8-7-13 15,13 8-9-15,3-6-9 16,1 6-13-16,3-8-24 16,4 11 0-16,-7-11-2 15,0 13 1-15</inkml:trace>
  <inkml:trace contextRef="#ctx0" brushRef="#br0" timeOffset="135654.6829">17049 12118 17 0,'13'-4'34'0,"-13"4"1"16,-6-10-8-16,6 10-7 16,-9-8-5-16,9 8-5 31,-13 4-2-31,13-4-3 0,-13 17-2 16,9-5-1-16,0 2-1 15,4 3 0-15,9-2 0 16,3-3 0-16,2-5 0 15,3-3 1-15,1-5 1 16,1-5 1-16,-4-7 0 16,-1 0-1-16,-11-5 1 0,-3 2-1 15,-4 2-2-15,-9-2-5 16,2 4-35-16,-4 3-2 16,-7-3 0-16,4 8-1 15</inkml:trace>
  <inkml:trace contextRef="#ctx0" brushRef="#br0" timeOffset="137071.9309">18040 11639 63 0,'-3'-59'35'16,"-12"8"-14"-16,-5 7-5 16,0 17-5-1,-9 12-4-15,3 25-2 16,-2 24-2-16,4 29-2 15,2 20 0-15,3 20-1 16,5 21 0-16,3 9 1 16,-1 15 0-16,3 2-1 15,-4-7 1-15,-2-3-1 16,-4-10 1-16,-5-13 0 0,-4-21-1 16,-3-13 1-16,3-20-2 0,0-18-5 15,9-15-9 1,4-16-17-16,5-19-3 0,13-6-1 15,1-16 0-15</inkml:trace>
  <inkml:trace contextRef="#ctx0" brushRef="#br0" timeOffset="137757.1937">17797 12992 53 0,'10'-5'36'15,"14"5"0"-15,4 3-14 16,3-8-10-16,7 5-4 0,1-5-4 15,-3 5-4-15,-5 0-5 16,-8-2-4-16,-5 2-3 0,-18 0-1 16,8-12-2-1,-8 12 1-15,-16-7 4 0,0 4 3 16,1 3 5-16,-17 10 15 31,20 7-2-31,-1-3 1 16,6 11 1-16,-3-3-3 15,6 9-1-15,-1-5-3 16,1 6-1-16,1 1-1 16,3-2-2-16,-3-3 0 15,3-5-3-15,8-6-2 16,-1-6-2-16,7-4 0 0,0-7-1 16,2 0 0-16,-1-9 1 15,0 3 2-15,-4 1 2 16,-2 1 1-16,-9 4 2 15,11 0 2-15,-11 0 0 16,0 12 0-16,6-3-1 16,0 1 0-16,4 4 0 0,2-6 0 15,6 5 0-15,0-5 0 16,3-2 1-16,-3-6-1 16,1-3 2-16,-4-11-1 15,-6 0 0-15,-9-5-1 0,0-2 0 16,-13 2 1-16,-1 4-2 31,-6 1-2-31,-4 4-3 16,0 15-22-16,3 2-15 0,-6-7 0 15,9 12 0-15,-4-12 0 16</inkml:trace>
  <inkml:trace contextRef="#ctx0" brushRef="#br0" timeOffset="138341.613">18479 12230 21 0,'0'0'34'0,"11"20"1"16,3 2-3-16,6 9-16 15,15 6-5-15,-1 2-3 0,4 4-5 16,1 3-12-16,-3-1-21 15,-9-21-4-15,1-1-2 16,-14-17 0-16</inkml:trace>
  <inkml:trace contextRef="#ctx0" brushRef="#br0" timeOffset="138542.635">18796 12279 63 0,'-13'5'36'0,"-9"2"0"16,-6 10-18-16,2 9-8 16,-9 2-3-16,3 7-3 15,-4-3-2-15,3 3-2 16,2 1-7-16,0-8-12 0,5-9-16 16,11-2-2-16,1-15 0 15,14-2-1-15</inkml:trace>
  <inkml:trace contextRef="#ctx0" brushRef="#br0" timeOffset="138827.4689">19151 12048 29 0,'0'0'33'0,"-25"0"0"16,3 16-3-16,-7 5-19 15,-3 11-4-15,3 11-2 16,0 10-2-16,9 6 1 16,7 6-2-16,13-1 0 15,10-3 0-15,9-5-3 16,8-8-7-16,3-10-15 0,-1-17-12 15,7-7 0-15,-8-19 0 16</inkml:trace>
  <inkml:trace contextRef="#ctx0" brushRef="#br0" timeOffset="139196.8426">19219 12312 33 0,'-15'15'34'0,"10"4"0"16,-5 1-8-16,3 1-13 16,7 8-3-16,0-4-3 15,3 3-1-15,4-7-1 16,8-3-2-16,3-8-1 0,2-7 0 16,3-10-1-16,-1-3 0 15,-3-11 0-15,0-2 0 16,-6-6 0-16,0 0-1 15,-8 6 0-15,0 3 0 16,-5 7 0-16,0 13 0 16,0 0 0-16,0 0 0 0,-8 20-1 31,8 3 1-31,3 2 1 16,0 2-1-16,3 0 0 15,4-3-2-15,3 2-6 16,-3-9-18-16,0-7-10 15,8-1-2-15,-6-13 1 16</inkml:trace>
  <inkml:trace contextRef="#ctx0" brushRef="#br0" timeOffset="139413.0178">19473 12068 39 0,'9'-23'38'16,"4"7"1"-16,12 27 0 0,9 15-20 15,-1 12-9-15,2 16-3 16,-11 4-3-16,-5 7 0 16,-12 1-1-16,-11 1-2 15,-6-8-2-15,-13-9-5 16,0-9-18-16,-6-12-16 31,-2-18 0-31,14-4-1 0,1-14 0 16</inkml:trace>
  <inkml:trace contextRef="#ctx0" brushRef="#br0" timeOffset="139813.7527">19996 12375 46 0,'10'-4'34'0,"13"11"0"31,2-7-12-31,1-7-13 0,7 7-3 16,-9-9-1-16,1 2-3 16,-7-5-1-16,-8 0 0 15,-10-4 0-15,-14 1-1 16,-9 1 0-16,-7 0 0 15,-4 11-1-15,-3 6 1 16,-1 7 0-16,2 11 2 0,8 4 0 16,10 9 1-16,12 4 1 15,14 2 1-15,5-7 0 16,15 2 0-16,6-10-1 16,9-6-3-16,1-2-10 15,-3-7-29-15,-8-18 0 16,3 1-2-16,-9-15 1 0</inkml:trace>
  <inkml:trace contextRef="#ctx0" brushRef="#br0" timeOffset="140260.853">20170 11875 57 0,'10'0'36'0,"11"5"-2"16,-1 1-14-16,8-3-8 0,8 3-8 16,2-3-20-1,7 4-19-15,-11-8 0 0,7 1-2 16,-12-13 1-16</inkml:trace>
  <inkml:trace contextRef="#ctx0" brushRef="#br0" timeOffset="140430.3727">20597 11734 41 0,'0'0'34'15,"-11"-15"-1"-15,11 15-10 16,0 0-27-16,0 0-24 31,0 0-4-31,0 0-1 0,0 0 0 16</inkml:trace>
  <inkml:trace contextRef="#ctx0" brushRef="#br0" timeOffset="140630.9126">20586 11887 10 0,'0'31'33'0,"6"10"2"16,-13-3-6-16,1 0-8 0,1 3-6 15,-10-8-3-15,2-4-3 16,-10-7-2-16,0-11-4 15,-2-7-3-15,-3-12-4 16,6-4-8-16,3-10-13 31,0-10-12-31,16 3 1 0,3-13-1 16</inkml:trace>
  <inkml:trace contextRef="#ctx0" brushRef="#br0" timeOffset="141246.9117">20923 11710 61 0,'-21'-25'30'15,"-5"-6"-11"-15,6-5-5 16,9 2-3-16,4-3-3 0,12 9-1 16,5 3-2-16,12 8-2 15,5 12-1-15,4 9 0 16,-2 10 1-16,0 5 0 16,-9 8-1-16,-8 6 0 15,-12 4-1-15,-6 4 1 0,-10-1-1 16,-7 0 1-16,-3-6-1 15,-2-2 0-15,3-8-1 16,5-6 0-16,5-5 0 16,5-6 0-16,10-7 0 15,0 0-1-15,0 0 1 16,20-2 0-16,-2-3-1 0,4 5 1 16,4-2 0-16,1 2 0 15,1 4-1-15,-3 1 1 16,-5 2 0-16,-3-1 0 15,-3 2 0-15,-7 1 1 16,-7-9-1-16,0 10 1 16,0-10-1-1,0 0 0-15,0 0 0 16,0-17 0-16,0 17 0 0,14-18-1 16,-3 8 0-1,4 0 0-15,2 6 1 0,0 4-1 16,0 0 2-16,-3 7-1 15,-1 3 1-15,-5 0 0 16,0 7-4-16,-8-2-7 0,0-2-26 16,3 3-1-16,-3-16 1 15,-6 18-1-15</inkml:trace>
  <inkml:trace contextRef="#ctx0" brushRef="#br0" timeOffset="141678.8356">21302 11443 40 0,'7'-28'36'16,"4"17"1"-16,-11 11-3 16,9 13-19-16,2 17-5 15,-5 8-6-15,2 9 0 0,-2 5-1 16,-2 8 0-16,-4-4-2 15,0-5 0-15,-4-5-4 0,-1-9-3 16,5-9-7-16,-7-14-7 16,7-14-4-16,0 0-1 15,20-7 2-15,-10-9 3 16,10-3 8-16,-5-3 8 0,3-3 10 16,10-11 29-1,-20 22-13-15,-8 4-1 16,0 10-2-16,-13 0-5 15,3 10-5-15,-8-1-3 16,3 6-3-16,0 0-1 31,5 3 0-31,4 0-1 0,6-4 0 16,12-1-3-16,2-2-6 16,9-1-7-16,7 2-21 15,5-12 0-15,15 5-1 16,-4-7 0-16</inkml:trace>
  <inkml:trace contextRef="#ctx0" brushRef="#br0" timeOffset="141963.8514">21757 11952 52 0,'0'0'38'0,"0"0"1"31,0 0-10-31,7-10-14 0,-3-2-5 16,-4 12-3-16,11-26-1 16,-5 4-2-16,-6-3-2 15,0-6 0-15,0-6-1 16,-6-6 0-16,2-5 0 16,4-4-1-16,0-1 0 15,6 2-1-15,5 3-1 0,3 2-2 16,12 15-5-16,-1 3-9 15,10 12-18-15,0 12-4 16,-7-1 0-16,3 12 1 16</inkml:trace>
  <inkml:trace contextRef="#ctx0" brushRef="#br0" timeOffset="142364.3233">21683 11661 21 0,'-5'15'33'0,"5"-15"1"16,17 18-1-16,2-8-16 31,14-4-10-31,2 9-6 0,8-1-4 16,-2-2-1-16,-1 5-2 16,-6-2 0-16,-3-1 2 15,-9-1 1-15,-2-6 3 16,-7 2 3-16,-1-1 13 15,-12-8-7 1,0 0 0-16,-12 13-1 0,12-13-1 16,-15 16-2-16,9-3-2 15,0 2-1-15,6 2-1 16,0-2 0-16,6-2 0 16,1-2 2-16,7-3-1 15,0-8 0-15,0 0 0 16,-2-12-1-1,-4 2 1-15,-8-7 0 16,0 2-2-16,0 0-5 16,-13-3-16-16,3 5-18 15,6 2-1-15,-2-2 1 16,6 13-1-16</inkml:trace>
  <inkml:trace contextRef="#ctx0" brushRef="#br0" timeOffset="142748.7352">22275 11729 44 0,'5'-11'34'0,"-5"11"-2"0,9 5-10 16,-9-5-6-16,14 22-5 15,-14-8-3-15,9 7-2 16,-1-3-1-16,3 5 0 15,-2-5-2-15,7-3 0 16,-1-7-1-16,3-3-1 31,5-9 0-31,0-2 0 0,-4-8 0 16,2-4-1-16,-4-5 1 16,1-1-1-16,-5 0 1 15,-1 3-1-15,-9 6 0 16,-3 15 1-16,6-10 0 0,-6 10-1 15,-6 24 1 1,3-1 0-16,-2 5-4 0,-2-1-13 16,1-2-23-16,9 6 0 15,-3-8-1-15,22 2 0 0</inkml:trace>
  <inkml:trace contextRef="#ctx0" brushRef="#br0" timeOffset="143417.4833">23033 12393 31 0,'-6'-14'31'16,"9"-1"-2"-16,-8-8-6 0,-5-5-6 15,4 5-4-15,-10-5-5 16,-6 7-3-16,-4 5-1 31,5 7-1-31,-8 14-2 0,6 6 0 16,6 14 0-16,0 4 0 16,8 4-1-16,9 1 1 15,6-2-1-15,7-6 1 16,10-8 0-16,1-8-1 15,4-15 2-15,3-8-1 16,-1-14 0-16,-5-7 0 0,-1-13 0 16,0-8 0-16,-11-11-1 15,3-6 0-15,-4-5 1 16,-8-4-1-16,-1 8 2 16,5 14-1-16,-5 5 0 15,-3 17 0-15,3 16 0 16,-3 21 1-1,-3 19-1-15,0 18 0 16,3 11-1-16,-5 10 1 16,5 9-1-16,-9 5 0 15,9 6-3-15,-7-6-7 16,7-2-5-16,0-13-8 16,0-7-5-16,0-16-5 0,0-11-2 15,6-12 3-15</inkml:trace>
  <inkml:trace contextRef="#ctx0" brushRef="#br0" timeOffset="143749.9289">23188 12287 47 0,'17'-25'33'0,"0"-2"-1"16,-7 10-5-16,-10 17-7 15,6-14-6-15,-6 14-5 16,10 17-4-16,-7 1-2 0,0 7-2 16,-3 2 0-16,-4 4 0 15,8-3 0-15,6-3 0 16,2-3 0-16,2-7-1 15,-3-5 1-15,0-10 0 16,7-6-1-16,7-10 0 31,-2-5 1-31,-2-7-1 0,-5-4 0 16,-7 1 0-16,6 1 0 16,-11 7 0-16,6 4 1 15,-10 9-1-15,0 10 1 16,-5 15 0-16,0 9 0 15,5 7 0-15,0 6 1 0,3 3-1 16,-9-1-1-16,6-2-6 0,-4-5-34 16,4-15-1-16,-5-1 0 15,5-16 0-15</inkml:trace>
  <inkml:trace contextRef="#ctx0" brushRef="#br0" timeOffset="144769.3533">17767 13483 22 0,'0'0'15'0,"0"0"-3"15,0 0-2-15,0 0-4 0,-7 18-2 16,10 3-1-16,1 7-2 15,2 5-1-15,2 2 1 16,3 5 1-16,0-4-1 16,3 3 0-16,2-6 0 0,2-3 1 15,3-4-1-15,3-5 0 32,3 0 1-32,2-5-1 0,5-1 0 15,3-5 0 1,3-1 0-16,4-4 0 0,4-5-1 15,6 0 0-15,8-10-1 16,8-2 0-16,11-6 0 16,10-2 0-16,18-2-1 15,8 0 1-15,10 3 0 0,10 2 0 16,-2 2 1-16,2 9 1 16,-8 2-1-16,-4 4 1 15,-8 5 0-15,-8 0 1 16,-4 0 0-16,-6 2 1 15,-1-4-1-15,-2 1 1 16,-4 1-1 0,-5 0 0-16,-13 0-2 15,-16 2-9-15,-27-7-18 16,-4 10-1-16,-27-10 1 16,0 0 19-16</inkml:trace>
  <inkml:trace contextRef="#ctx0" brushRef="#br0" timeOffset="145355.4279">20518 13802 21 0,'9'3'19'16,"10"12"-2"-16,-1-3-2 16,7 10-1-16,0 3-2 15,0 1-3-15,0 3-2 16,-4-3-1-16,0 1-2 15,-7-9-1-15,-3 1-3 0,-4-8-10 16,2 4-20-16,-9-15-1 16,0 0 0-16,0 0 7 15</inkml:trace>
  <inkml:trace contextRef="#ctx0" brushRef="#br0" timeOffset="145809.5111">20771 14047 13 0,'4'-10'19'15,"10"-1"-1"1,-3-7-2 0,5-3-2-16,1-1-1 15,-2-2-2-15,5-3-1 16,-4-2-2-16,1 6-1 0,-4-2-1 16,-1 6-2-16,-3 3-3 15,-5 5-8-15,-4 0-24 16,0 11-1-16,0 0-1 15,0 0-1-15</inkml:trace>
  <inkml:trace contextRef="#ctx0" brushRef="#br0" timeOffset="146310.864">20983 13748 18 0,'28'-9'11'15,"6"-4"-1"-15,16 3 0 16,7-2 0-16,14 2-2 16,10 0 0-16,13 6-3 15,11-1-1-15,19 5-1 0,10 5 0 16,19 2 1-16,10 3 0 16,7 2 0-16,6 5 0 15,-1 2 0-15,-5 0 1 16,-14 1-2-16,-9-3 0 15,-26-3-2-15,-8-4 0 32,-10-6 1-32,-9-4-1 0,-14-12 0 15,-2-9 1-15,-8-11-1 16,-5-13 1-16,-11-7 0 16,-16-7 0-16,-24-2 0 0,-14 1-4 15,-11-1-25 1,-15 19-4-16,-26 4-1 15,-4 21-1-15</inkml:trace>
  <inkml:trace contextRef="#ctx0" brushRef="#br0" timeOffset="147090.2693">20344 14321 22 0,'-12'-7'31'0,"21"14"1"0,4 8-9 16,6 4-6-16,14 14-5 16,2 4-3-16,10 12-1 0,0 1-1 15,6 6-2-15,-4-3-2 16,-3-3-5-16,0-4-7 15,-10-7-14-15,-10-14-13 16,4-1-1-16,-11-15 1 16</inkml:trace>
  <inkml:trace contextRef="#ctx0" brushRef="#br0" timeOffset="147444.1093">20916 14307 42 0,'10'-8'33'15,"-14"-8"1"-15,4 16-17 0,-11-8-6 16,-2 13-3-16,-5 9-4 15,-10 6 0-15,-5 8-2 0,-9 4 0 16,-7 9 0-16,-6 2 1 16,-4 7-1-16,-5-3 0 15,4-1-1-15,5-5 0 16,9-6 0-16,8-4-2 16,10-10-1-16,13-6-7 31,15-15-16-31,0 0-11 0,9 0 0 15,8-10 0-15</inkml:trace>
  <inkml:trace contextRef="#ctx0" brushRef="#br0" timeOffset="148160.6427">20950 14747 24 0,'0'0'34'0,"8"-16"-1"16,-8 16-8-16,9 0-9 16,-9 9-6-16,5 10-3 15,-5 2-3-15,0 10-2 16,0 1 0-16,-5 2 1 15,2-3-2-15,0 0 0 0,-1-7 0 16,-1-4 0-16,3-5 0 16,2-15 0-16,0 0 0 15,11 0-1-15,1-11 1 16,5-3-1-16,1-5 1 0,7 3-1 16,-1-4 0-1,1 6 0 1,-1 1 0-16,-7 4-1 15,-2 2 1-15,-4 7 0 16,-11 0 0-16,0 0 0 0,0 0 0 16,-12 8 0-16,-2-1 0 15,-3-4 0-15,-2 5 1 16,0-1-2-16,1 3 1 16,3 0 0-16,3 1 0 0,5 2 1 15,7 1 0-15,7 2 0 16,5-5 1-16,4 1 0 15,2-1 0-15,4-2 1 16,-2-3-1-16,0 0 0 16,-5-2-1-16,0-4 0 15,-4 6-2 1,-11-6-6-16,16-3-28 16,-16 3-4-16,0 0 1 15,0 0-1-15</inkml:trace>
  <inkml:trace contextRef="#ctx0" brushRef="#br0" timeOffset="152619.7759">13272 11952 8 0,'-19'10'27'0,"11"3"0"15,-9-4-9-15,2 0-11 16,0 5-9-16,3-5-12 16,9 10-11-16,-8-10-2 15,11 10 9-15</inkml:trace>
  <inkml:trace contextRef="#ctx0" brushRef="#br0" timeOffset="152816.3155">13130 12264 7 0,'-28'22'3'16,"19"-5"-12"-16,-4-8 9 16</inkml:trace>
  <inkml:trace contextRef="#ctx0" brushRef="#br0" timeOffset="152985.0931">13092 12462 14 0,'-12'14'32'0,"1"10"-1"16,-5-6-9-16,0 2-7 15,1 3-9-15,4-2-13 16,3 2-16-16,-4-6-7 16,12 4-1-16,0-9 3 15</inkml:trace>
  <inkml:trace contextRef="#ctx0" brushRef="#br0" timeOffset="153022.8529">13031 12872 7 0,'3'24'10'0,"1"-2"-21"16,-4-8 6-16,8 5 5 16</inkml:trace>
  <inkml:trace contextRef="#ctx0" brushRef="#br0" timeOffset="153201.2566">13090 13136 4 0,'-6'11'29'16,"12"7"0"-16,-6-18-2 0,0 19-17 16,2-9-9-16,-2-10-16 15,19 18-12-15,-19-18 0 16,23 5-2-16</inkml:trace>
  <inkml:trace contextRef="#ctx0" brushRef="#br0" timeOffset="153386.1701">13261 13300 38 0,'-4'12'33'15,"4"5"-1"-15,0-7-13 16,-5-1-14-16,5 2-12 15,0-11-23-15,8 7 0 0,-8-7-2 16,32 0 5-16</inkml:trace>
  <inkml:trace contextRef="#ctx0" brushRef="#br0" timeOffset="153571.0834">13495 13410 7 0,'4'23'24'0,"-4"-23"-3"0,0 12-10 15,0-12-5-15,15 7-14 16,4 3-12-16,-9-13-3 16,11 3 6-16</inkml:trace>
  <inkml:trace contextRef="#ctx0" brushRef="#br0" timeOffset="153755.6263">13714 13436 35 0,'0'0'32'0,"0"0"-2"16,0 10-9-16,0-10-13 16,0 0-8-16,0 0-13 15,0 0-16-15,8-3-2 16,-8-7-1-16,16 6 12 0</inkml:trace>
  <inkml:trace contextRef="#ctx0" brushRef="#br0" timeOffset="153802.4972">13862 13357 28 0,'0'0'31'31,"0"0"0"-31,0 0-9 0,3-11-24 16,-3 11-19-16,9-12-8 16,4 6-2-16,-7-13 3 15</inkml:trace>
  <inkml:trace contextRef="#ctx0" brushRef="#br0" timeOffset="153971.7838">14035 13193 29 0,'0'0'29'16,"0"0"-10"-16,7-14-10 16,-7 14-19-16,0 0-12 15,0-17-4-15,0 17-1 16</inkml:trace>
  <inkml:trace contextRef="#ctx0" brushRef="#br0" timeOffset="154156.7006">14141 12984 26 0,'-3'-13'33'15,"3"13"-1"-15,0-12-3 0,0 12-22 16,0-13-16-16,0-1-20 15,0 14-2-15,-4-22-1 16,4 22 7-16</inkml:trace>
  <inkml:trace contextRef="#ctx0" brushRef="#br0" timeOffset="154357.24">14103 12759 11 0,'-6'-16'26'15,"6"16"-4"-15,0 0-23 16,-11-19-16-16,11 19-6 16,-3-15 6-1</inkml:trace>
  <inkml:trace contextRef="#ctx0" brushRef="#br0" timeOffset="154388.4864">14083 12509 22 0,'0'0'27'16,"-4"-15"-10"-16,4 4-19 15,0 11-17-15,0-28-5 16,0 16 4-16</inkml:trace>
  <inkml:trace contextRef="#ctx0" brushRef="#br0" timeOffset="154573.4107">14007 12208 5 0,'0'0'25'0,"-11"-16"0"16,11 16-12-16,0-14-14 16,-7 1-19-16,7 13-3 15,-9-22 0-15,9 22 23 0</inkml:trace>
  <inkml:trace contextRef="#ctx0" brushRef="#br0" timeOffset="154758.3192">13868 12022 22 0,'-22'-6'26'16,"22"6"-4"-16,-9-8-14 0,9 8-3 16,-10-10-3-16,10 10-3 15,0-9-4-15,0 9-9 16,-4-9-7-16,-7-3-4 15,11 12 7-15</inkml:trace>
  <inkml:trace contextRef="#ctx0" brushRef="#br0" timeOffset="154943.2406">13672 11867 9 0,'-18'0'1'16,"5"-9"-10"-16,13 9 9 0,-20-8 0 16</inkml:trace>
  <inkml:trace contextRef="#ctx0" brushRef="#br0" timeOffset="157998.132">14119 13213 9 0,'31'14'6'16,"0"0"2"-16,5 2-1 15,0-2-1-15,11 0-1 16,1 1-1-16,0-3 0 0,-2 2 0 16,4 1 0-16,-3-5-1 0,1 4 0 15,-1-3 0 1,-1 2 0-16,-3-1-1 0,-2 3 0 15,1-2 0-15,-3 0-1 16,-2 0 0-16,1 3-1 16,-2-4 1-16,1-2 0 15,2 2-1-15,1-2 1 0,0 0-1 16,3-4 1-16,2 2-1 16,3-5 0-16,-2 5 1 15,1-4-1-15,-1 2 0 16,-1 2 0-16,-2-1 0 15,-2 1 0-15,-2 1 1 16,-2 0-1 0,2 1 0-16,-2-1 1 15,1-2-1-15,3 2 0 16,3-4 1-16,3 0-1 16,6-2 0-16,-1 0 0 15,-1 0 1-15,1 0-1 0,-2 0 0 16,-4 3 0-1,-3-2 0-15,0 0 0 0,-6 1 0 16,0-1 0-16,1-1 0 16,-1-3 1-16,3 3-1 0,-2-3 0 15,5 0 0-15,-5 0 0 16,-1 0 0-16,0 0 0 16,-6 0 0-16,0 0 0 31,-6 4 0-31,2-1 0 0,1-3 1 15,0 0-1-15,1 0 0 16,1 0 0-16,1 0 0 16,1-5 0-16,-2 5 0 15,-3-3 0-15,-5 3 0 16,-4 0 0-16,-5 0 1 16,-1-5-1-16,-3 5 0 0,-9 0 0 15,16-6 0-15,-7 3 0 16,7-1 0-16,-2 0 0 15,7-2 0-15,-5 3 0 16,5 3 0-16,-3-5 0 16,-3 5 0-16,1-3 1 0,-2 3-1 15,2-4 0-15,-1 1 0 16,5-1 0-16,2-2 0 0,4 0 0 16,2 1 0-1,3-1 0-15,1 2 0 0,-3 1 0 16,-3 3 0-16,-5-5 0 15,0 5 0-15,-7-3 0 32,1 3 0-32,-3 0 1 0,1-4-1 15,1-1 0-15,1 5 0 16,5-7 0-16,-2 7 0 16,-1-6 0-16,-2 3 0 15,0-2 1-15,-5 5 1 16,-1 0 2-16,-9 0-1 15,0 0 1-15,0 0 0 0,0 0 0 16,9-8 0-16,-9 8-2 16,0 0-15-16,-9-9-17 15,9 9 0-15,-11-17 0 16</inkml:trace>
  <inkml:trace contextRef="#ctx0" brushRef="#br0" timeOffset="159975.1552">643 15187 31 0,'-16'46'35'16,"16"-46"0"-16,54 11-13 15,-14-2-5-15,7-5-3 16,-1 1-8-16,-46-5-8 15,80 10-10 1,-80-10-14-16,53 7-9 16,-53-7 0-16,0 0-1 15</inkml:trace>
  <inkml:trace contextRef="#ctx0" brushRef="#br0" timeOffset="160175.694">646 15387 40 0,'0'0'37'16,"0"0"-3"-16,0 0-6 16,0 0-6-16,62 17-6 15,-62-17-4-15,77 0-3 16,-30-4-3-16,-47 4-6 16,75-10-28-1,-75 10-12-15,46-7-1 16,-46 7 0-16</inkml:trace>
  <inkml:trace contextRef="#ctx0" brushRef="#br0" timeOffset="160760.9233">1616 14875 43 0,'0'0'37'0,"0"0"1"16,20 15-6-16,12 20-15 15,9 5-7-15,15 15-3 16,5 8 0-16,10 7-2 16,-3 2-3-16,-2-4-6 15,-2-3-7-15,-9-14-20 16,-10-6-9-16,-5-9 1 0,-15-14-2 16</inkml:trace>
  <inkml:trace contextRef="#ctx0" brushRef="#br0" timeOffset="161061.903">2266 14959 25 0,'-6'-22'36'15,"6"22"2"-15,-29-4-5 0,-3 14-13 16,1 20-4-1,-14 2-7 1,5 20-2-16,-16 3-1 16,0 10-2-16,0 3-1 0,-2 5 0 15,-2-1-2-15,9-7 0 16,6-8-2-16,8-13-3 16,9-6-6-16,7-17-12 15,10-13-17-15,11-8-2 16,14-3 1-16,7-2 1 0</inkml:trace>
  <inkml:trace contextRef="#ctx0" brushRef="#br0" timeOffset="161743.1621">2346 15555 26 0,'0'-19'36'0,"10"8"0"16,-10-2-7-16,0 5-7 15,0 8-7-15,0 0-6 16,0 11-3-16,0 4-3 15,0 11-2-15,-4 5-1 16,1 5 1-16,3 2-1 0,-9 4 1 16,9-1-1-16,-3-6-1 15,3-6 0-15,0-8-1 16,5-11-1-16,-5-10-1 16,17-3 1-16,-2-10-1 15,3-4 2-15,-2-5-1 16,8 0 1-16,-6 1 1 0,2 2 0 15,-4 2 1-15,-1 7 0 16,-15 10 0-16,16-11 0 0,-16 11 1 16,0 0 0-16,-13 14 0 15,1-6 0-15,0 1 0 16,-3 1 0-16,-1 1 0 31,-1-2 0-31,10 1 1 0,0-1 1 16,7 0 0-16,0-9 1 15,14 19 1-15,3-9-2 16,7-1-3-16,1 0-22 16,0 1-16-16,-9-7 0 15,2 4-2-15</inkml:trace>
  <inkml:trace contextRef="#ctx0" brushRef="#br0" timeOffset="162810.3267">2994 15300 28 0,'0'0'34'0,"0"0"2"0,0 0-1 15,13 5-21-15,8 5-5 16,4-5-1-16,6 1-2 16,4-6-1-16,-1 0-2 15,-3-6-1-15,-3-3 0 16,-11-4-1-16,-7-2-1 31,-13-2 1-31,-13 1-1 0,-12 0 0 16,-5 7 0-16,-7 9 0 15,-4 4 0-15,1 8 0 16,-1 9 0-16,12 8 1 16,8 7-1-16,14 7 2 15,14 2 0-15,12-3 0 16,12-2 1-16,9-4-1 0,12-7 1 16,3-8-3-16,2-13-5 15,0-14-34-15,-6-4-1 0,-7-18-1 16,2-7 0-1</inkml:trace>
  <inkml:trace contextRef="#ctx0" brushRef="#br0" timeOffset="163127.2526">3134 14815 25 0,'19'0'35'0,"-10"0"1"15,18 3 0-15,4 1-20 16,5-4-10-16,6 0-10 0,-1-4-26 16,11 10-4-16,-12-10-2 15,4 4 0-15</inkml:trace>
  <inkml:trace contextRef="#ctx0" brushRef="#br0" timeOffset="163381.2107">3686 14638 47 0,'-6'-13'37'0,"6"13"0"15,0 0-10-15,0 0-15 16,0 0-10-16,0 0-14 16,0 0-23-1,-10 8-2-15,13 2 1 16,-3-10-1-16</inkml:trace>
  <inkml:trace contextRef="#ctx0" brushRef="#br0" timeOffset="163597.3803">3717 14804 33 0,'3'33'34'0,"-3"0"-1"15,-3 7-15-15,3 8-3 16,-6-1-3-16,0 2-3 16,-5-5-4-16,-3-4 0 15,-6-12-3-15,-1-7-1 16,-4-11-4-1,-5-10-5-15,8-10-7 16,0-4-18-16,0-16-2 16,13 0-2-16,0-7 2 15</inkml:trace>
  <inkml:trace contextRef="#ctx0" brushRef="#br0" timeOffset="164269.0229">3971 14700 25 0,'-15'-26'31'0,"-10"-12"-2"15,9 3-15-15,10 4-3 16,6-1-1-16,9 11-1 15,11 2-2-15,7 10 0 16,6 9-3-16,5 4 0 31,-4 7-1-31,1 7 0 0,-14 5 0 16,-11 7-1-16,-17 2-1 16,-11 4 1-16,-10 5 0 15,-4-3-1-15,-11-1 1 16,3-4-1-16,6-7-1 15,5-3 0-15,8-9 0 0,11-4 0 16,10-10 0-16,0 0 0 0,24 0 0 16,-1-4-1-16,5 4 2 15,9-3-2-15,-2 3 1 16,1 4 0-16,-1 3 0 16,-4 1-1-16,-4 5 1 15,-7-2 0-15,-8 1 0 31,-7 4-1-31,-5 0 1 0,-3-3 0 16,-5-3 1-16,8-10-1 16,-19 11 0-16,19-11-1 15,-13-16 0-15,13-2-1 16,7-1 1-16,5-6 0 16,3 2-1-16,1-1 2 15,6 6 1-15,3 6 0 0,0 8 2 16,-4 8-1-16,-2 2 1 15,0 10 0-15,-3 6-1 16,-2 4 1-16,-4 2-3 16,-5 0-3-16,2-1-13 0,2 1-21 15,-6-13 0 1,10-2-1 0,-13-13 0-16</inkml:trace>
  <inkml:trace contextRef="#ctx0" brushRef="#br0" timeOffset="164516.7219">4491 14583 38 0,'4'-20'37'0,"-4"0"1"15,7 4-9-15,-7 16-12 16,8-8-6-16,-1 23-4 15,-7 8-2-15,5 12-2 16,-5 11-1-16,-2 7-1 0,2 10-1 16,0-2-5-16,0-1-5 15,0-10-15-15,0-12-14 16,9-8 0-16,-2-21 0 16</inkml:trace>
  <inkml:trace contextRef="#ctx0" brushRef="#br0" timeOffset="164732.8813">4681 14783 18 0,'0'0'36'15,"-25"0"1"-15,4 9 0 16,-4 1-16-16,-4 0-9 16,5 5-3-16,3-2-5 15,5 0-1-15,6 1-1 0,10-1-1 16,10-2 0-16,11-2-2 15,1 0-5-15,2-5-15 16,-3-4-16-16,12 3-2 16,-6-6 1-16,4 3 0 15</inkml:trace>
  <inkml:trace contextRef="#ctx0" brushRef="#br0" timeOffset="165071.4645">4735 15025 6 0,'0'12'34'0,"0"-12"1"0,4 17-6 16,10-9-8-16,1-8-4 15,7 0-2-15,-4-10-4 16,7-2-3-16,-5-13-1 15,1-3-3-15,-4-8 0 16,-1-6-2-16,-8-6 0 0,-4-4-1 16,-4-3 0-16,0-6-1 15,5 6-1-15,-3 0 0 16,5 10-1-16,-1 5-3 16,10 10-7-16,-2 4-9 15,6 9-18-15,6 14-1 31,-6 3 1-31,2 8 3 0</inkml:trace>
  <inkml:trace contextRef="#ctx0" brushRef="#br0" timeOffset="165272.0051">4808 14722 27 0,'37'18'32'15,"-4"-18"-2"-15,14 6-13 16,6-2-42-16,-8-14-5 16,12 14-1-16,-17-11 12 15</inkml:trace>
  <inkml:trace contextRef="#ctx0" brushRef="#br0" timeOffset="165772.9931">5152 15061 41 0,'4'-12'27'16,"1"0"-1"-16,-5 12-2 16,-5-17-5-16,5 17-4 15,-23-8-5-15,10 11-3 16,-9 2-3-16,4 6-1 16,-3 4-2-16,7 2 0 15,6 3 0-15,8 0-1 0,5-1 1 16,10 0 0-16,5-8 0 15,7-2 1-15,-1-7 0 16,0-2 0-16,-7-10 0 16,-3 1-2-16,-6-3-3 0,-10-3-22 15,-7-7-14 1,7 7 0 0,-10-11-1-16</inkml:trace>
  <inkml:trace contextRef="#ctx0" brushRef="#br0" timeOffset="166173.3885">5453 14591 31 0,'0'-22'36'15,"10"15"0"1,-10 7 1-16,0 10-19 0,5 19-7 15,-11 13-4-15,0 14-3 16,-2 2 1-16,1 9-1 0,4-4-1 16,3 0 0-16,-4-8-2 15,10-6 0-15,7-9-1 16,5-14-1-16,5-8-5 16,-3-13-12-16,1-12-21 15,4-3-1-15,-4-8 0 0,-2-4 0 16</inkml:trace>
  <inkml:trace contextRef="#ctx0" brushRef="#br0" timeOffset="166389.5483">5346 14862 26 0,'-13'3'35'15,"4"-6"1"-15,9 3-2 16,20 5-19-16,3-5-5 15,11-5-5-15,6 5-10 16,4 0-25-16,0-4-5 0,10 4-1 16,-11-6 0-1</inkml:trace>
  <inkml:trace contextRef="#ctx0" brushRef="#br0" timeOffset="166805.4358">5796 15059 43 0,'-12'-17'30'0,"12"17"-7"15,-21-13-4-15,5 6-6 16,2 7-4-16,-4-2-4 16,5 4-1-16,1 7-2 0,0 2 0 31,9 4-1-31,3 1 0 0,0 0 1 15,8 2 0 1,5-3 0-16,6-5 1 16,2-5-1-16,6-1 1 0,-4-11 1 15,2-1 0-15,-7-6 1 16,-3-1-1-16,-15-3 0 16,0 2-1-16,-8 0-1 0,-3 0-6 15,0 5-28-15,0 2-7 16,-3-1-1-16,14 10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3:22:55.5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910 9634 7 0,'0'0'32'0,"0"0"1"16,-3-63 0-16,25 14-14 16,9-16-3-1,0-3-2-15,2-13-3 16,-2 3-2-16,-5 0-1 0,-2 12-1 15,-9 9-2 1,-9 15-1-16,-6 42 0 16,0 0-1-16,0 0 1 0,0 0-2 15,-31 76-1-15,28-8-1 16,9 12-1-16,8 13 0 0,7 0 0 16,7-4-1-16,9-6-4 15,-8-16-7-15,1-13-23 16,-1-12-5-16,-7-22 1 15,-12-11 0-15</inkml:trace>
  <inkml:trace contextRef="#ctx0" brushRef="#br0" timeOffset="300.3826">1022 9494 43 0,'0'0'36'0,"0"0"-1"16,0 0-5-16,8-13-17 15,26 18-6-15,7 0-4 0,11 5 0 16,-4-1 0-16,5 3-2 16,-6-2-1-16,-6-1 0 15,-6 5 1-15,-9-1 0 16,-9 0-1-16,-8-1 1 0,-1 2-1 16,-8-4 1-16,0-10 1 15,8 10 1-15,-8-10-1 16,9-17 1-16,0 0-1 0,-2-7 0 15,7 2-2-15,0-3-6 16,-4 0-17-16,-3 4-15 16,7 7 0-16,-5 0-1 15,4 6 1-15</inkml:trace>
  <inkml:trace contextRef="#ctx0" brushRef="#br0" timeOffset="638.4759">2036 9486 48 0,'-18'23'35'0,"2"6"-2"16,-9 1-9-16,-6-5-9 0,0 3-5 15,-4-10-6 1,7-4-2-16,1-11-1 0,3-9-1 31,8-8 0-31,4-4-2 16,7-3 1-16,5-2 1 0,9 5 0 16,3 2 0-16,9 8 0 15,2 8 0-15,1 6 1 16,1 13-3-16,3 9-12 15,-4 8-21-15,-5-7-1 16,2 11 0-16,-8-12 1 0</inkml:trace>
  <inkml:trace contextRef="#ctx0" brushRef="#br0" timeOffset="953.4703">2083 9581 47 0,'0'-25'38'0,"15"18"1"15,-1 7 0-15,11 15-22 16,5 17-8-16,-2 8-5 16,7 11 0-16,-5 9-1 15,-9 8-2-15,-8 2-3 16,-13 1-1-16,-11-1 1 0,-11-13-2 31,-1-8 1-31,-11-20-2 16,1-17 1-16,2-24 0 15,5-17 2-15,12-21 1 16,14-14 1-16,8-8 0 0,10-12 2 16,18 6-1-16,9 4-12 15,11 7-23-15,4-2-1 16,9 17-1-16,-3 2-1 0</inkml:trace>
  <inkml:trace contextRef="#ctx0" brushRef="#br0" timeOffset="1385.2378">2421 9411 37 0,'0'0'35'0,"0"0"1"15,15 25-6-15,-2 1-14 16,3 6-7-16,2 1-3 16,0 0 0-16,4 0-2 15,-3-11-1-15,2-11-1 16,4-11 0-16,-6-11-1 31,0-8 0-31,-4-8-4 0,4-1-13 16,-1 2-22-16,-15-3 0 15,4 10 0-15,-11 1-1 16</inkml:trace>
  <inkml:trace contextRef="#ctx0" brushRef="#br0" timeOffset="1823.1273">2805 9482 39 0,'-7'17'29'16,"7"6"-9"-16,4-1-3 16,7-2-1-16,4 1-4 15,3-8-2-15,6-1-2 16,0-12-2-16,5-3 0 15,-7-11-2-15,0-3-1 16,-9-7 0-16,-5 4-2 0,-5-4 1 16,-3 4-2-16,-6 4 0 15,-3 6-1-15,9 10 1 16,-16 0-1-16,10 14 0 16,6 0 1-16,9 5 1 15,1 0 1-15,5-3 1 16,9 0 1-16,1-7 0 0,4 0 0 15,0-9 0-15,0 0 0 16,-7-4-1-16,0-6-3 16,-9 3-5-16,-7-10-13 0,-6-1-21 15,0 6-1-15,-13-4 1 16,13 16-1-16</inkml:trace>
  <inkml:trace contextRef="#ctx0" brushRef="#br0" timeOffset="2154.6439">3270 9598 39 0,'21'19'37'0,"-5"-6"1"16,9-3-5-16,6 3-15 0,-3-13-7 16,9 0-4-16,-5-10-3 15,-1-3-2-15,-4-6 0 16,-8-3-2-16,-10-6-1 15,-9-1 0-15,-6 3 0 16,-10 1 0-16,-8 6-1 16,-5 4 1-1,-1 8 0-15,-1 10 0 16,5 11 1-16,5 7 0 16,8 14 0-16,8 8 1 15,5 9-1-15,8 8 1 16,2 4 0-16,0 2-4 15,2-2-14-15,7-4-20 16,-10-17 0-16,3-7-1 0,-8-23 0 16</inkml:trace>
  <inkml:trace contextRef="#ctx0" brushRef="#br0" timeOffset="2339.5525">3725 9443 50 0,'0'0'39'16,"13"0"1"-16,-9 17 1 15,2 12-20-15,-6 1-13 16,0 11-6-16,5 2-6 16,-5-3-19-16,4-10-16 15,-1-2-1-15,-3-15 0 0,0-13-1 16</inkml:trace>
  <inkml:trace contextRef="#ctx0" brushRef="#br0" timeOffset="2470.7665">3736 9183 67 0,'0'-14'31'0,"0"14"-26"16,-10-9-14-1,20 18-21-15,-10-9-5 16</inkml:trace>
  <inkml:trace contextRef="#ctx0" brushRef="#br0" timeOffset="2939.9229">4094 9160 8 0,'47'-107'65'15,"-21"64"-42"1,-8 2-6-16,-2 9-1 16,-2 13-2-16,-7 4-5 15,-7 15-3-15,-2 11-1 0,-9 11-3 16,-4 11 0-16,3 10-1 16,-1 12 1-16,13 12 0 15,0 7 0-15,7 8 0 0,8 6 0 16,-1 1 1-16,1-5-1 15,-3-1 1-15,-6-11-2 16,-9-11 0-16,-12-13-2 16,-11-16-3-16,-1-13-4 15,-8-19-6-15,4-12-12 16,7-3-12-16,-2-18 0 0,14 7 0 16</inkml:trace>
  <inkml:trace contextRef="#ctx0" brushRef="#br0" timeOffset="3440.3796">4659 9551 35 0,'-10'-19'33'0,"4"2"1"16,-3-4-12-16,-9-1-6 0,6 5-4 15,-8 1-3-15,2 11-3 16,-6 5-2-16,4 9-2 0,0 10 0 16,3 5-1-16,5 3-1 15,6 1 0-15,6 2 1 16,13-4 0-16,2-8-1 16,10-9 0-16,3-9 0 15,2-9-1-15,-1-4 0 16,-5-10-1-1,1-1 1-15,-12-4 0 16,-1 1-1-16,-9 3 2 16,0 5 0-16,-3 5 0 15,-6 2 1-15,6 12-1 16,-12 0 1-16,12 0 0 16,-7 22 0-16,7-7 1 15,0 2 0-15,0-1 1 0,7-2 1 16,5 3 0-16,1-8 0 15,5-1 0-15,1-8-1 16,-1 0 0-16,3-8-3 0,-4-1-4 16,4 2-15-1,-3-5-20-15,-11-7-2 0,1 6 1 16,-4-2-1-16</inkml:trace>
  <inkml:trace contextRef="#ctx0" brushRef="#br0" timeOffset="3671.7685">4949 9375 41 0,'0'0'37'15,"7"26"0"-15,-7 4-7 16,5 11-10-16,4 19-7 15,-2 7-3-15,2 11-4 16,-3 0-4-16,-3-6-6 0,2 1-17 16,-5-11-18-16,-3-17 0 15,-2-17-1-15,-6-20-1 16</inkml:trace>
  <inkml:trace contextRef="#ctx0" brushRef="#br0" timeOffset="3824.5261">5053 9630 16 0,'30'-9'30'15,"-6"-9"-4"-15,10 12-12 16,0 6-31-16,-1-19-10 16,15 19-1-16</inkml:trace>
  <inkml:trace contextRef="#ctx0" brushRef="#br0" timeOffset="4140.6436">5471 9389 52 0,'-23'-10'34'0,"-8"-4"-2"16,1 5-13-16,8 9-7 0,1 0-5 16,10 9-3-16,5 4-2 15,11 1 0-15,4-2 0 16,3-1-1-16,5 0-1 15,-1-2-2-15,1-4-1 16,-6-5-3-16,-11 0 1 16,0 0-1-1,-11 3 1-15,-6-3 1 16,-2 0 3-16,-1 5 2 16,-3-3 4-16,6 10 2 15,-6 17 10 1,23-11-9-16,15 5 0 15,4-6-3-15,5-2-4 0,17-5-30 16,2-1-8-16,1-18-2 16,8-4 1-16</inkml:trace>
  <inkml:trace contextRef="#ctx0" brushRef="#br0" timeOffset="4607.302">6676 9467 53 0,'3'-14'36'0,"-13"-8"-2"15,-5 2-11-15,2 3-5 16,-11-1-6-16,2 9-3 15,-6 2-3-15,3 7-3 16,1 10 0-16,5 8-2 16,6 5 0-16,7 6-1 15,12 3 1-15,7-1-1 0,8-2 1 16,7-10-1-16,2-1-2 16,3-13-5-16,1-5-11 0,-4-10-21 15,-14-14-1-15,0-3 1 16,-16-11-1-16</inkml:trace>
  <inkml:trace contextRef="#ctx0" brushRef="#br0" timeOffset="4727.9982">6589 9166 43 0,'-12'-23'37'15,"-5"8"0"-15,17 15-2 16,-12-5-21-16,12 5-17 16,3 20-27-16,4-8-6 15,8 7-2-15,0-4 2 31</inkml:trace>
  <inkml:trace contextRef="#ctx0" brushRef="#br0" timeOffset="5144.0185">6802 9346 37 0,'23'19'35'0,"-8"-9"1"16,11 3-1-16,-5-4-19 15,3-5-6-15,7-4-6 0,-3 0-1 16,-4-7-3-16,-2 1-1 15,-6-2 0-15,-3 1-1 16,-13 7 0-16,3-13 0 16,-3 13 0-16,-19 0 1 0,7 9 1 15,-4 4 0 1,2 2 1 0,-1 8 0-16,4 0 1 15,7 2 0-15,8 1 0 16,5-5 0-16,8 0 0 0,0-8-1 15,6-6 0-15,4-7-1 16,0-6-1-16,1-6-1 16,-5-8 0-16,-2 1-1 15,-2-8 0-15,-3 3 2 0,-4 2 0 16,-4 7 1-16,-4 5 3 16,-4 10 0-16,0 0 1 15,-6 25 0-15,6 2 1 16,-4 6-2-16,4-4-4 15,10-6-36-15,6 7 0 16,2-15-1-16,16-1-2 0</inkml:trace>
  <inkml:trace contextRef="#ctx0" brushRef="#br0" timeOffset="5794.8949">8066 9310 45 0,'27'-8'35'16,"19"8"1"-16,-2-6-13 15,8 3-9-15,0 3-7 16,-2 0-5 0,-8 2-5-16,-13 2 1 15,-16 3-2-15,-13-7 0 16,-10 12 0-16,-7-4 1 15,-8 0 1-15,-3-1 2 16,0 3 1-16,3 3 1 16,7 2 0-16,2 5 0 15,12 6 0-15,8-1-1 0,9 3-4 16,8 3-6-16,6-8-6 16,14 4-1-16,6-10-3 15,4-10-4-15,4-2-3 0,-8-10 2 16,2-4 10-1,-8-6 14-15,-4-6 0 0,-12 1 7 16,-9-8 10 0,-14 5 7-16,-27-24 31 15,4 28-31 1,-7 6-6-16,3 7-5 16,-6 3-5-16,9 11-3 15,4 4-2-15,11 9-2 16,7 2 0-16,14 1 0 15,3-2 0-15,11-2-1 0,1-7 2 16,4-3-2-16,-2-10-3 16,-8 0-24-16,-9-17-10 0,2 5 0 15,-16-10 0-15</inkml:trace>
  <inkml:trace contextRef="#ctx0" brushRef="#br0" timeOffset="6412.0301">9682 9315 17 0,'-7'-9'31'15,"7"21"0"-15,-9-1 1 32,12 11-17-32,1 6-8 0,2-5-2 15,5 4-2-15,5-8 0 16,6-3 0-16,0-8-1 16,2-8 0-16,-5-12 0 15,2-5-1-15,-7-1 1 16,-2-6-1-16,-6 5 1 15,-1 1 0-15,-5 2-1 0,0 16 1 16,0 0 0-16,-9 12 0 16,9 16-1-16,0 13 2 15,7 16-2-15,-5 7 2 16,-2 10-1-16,4 6 0 16,-10 2 1-16,-4-2-1 15,-11-10 0 1,-7-5 0-16,-9-18-2 15,-6-14-1-15,2-15-3 16,-3-22-4-16,13-15-8 16,6-17-14-16,10-16-7 0,15-9-1 15,12-16 0-15</inkml:trace>
  <inkml:trace contextRef="#ctx0" brushRef="#br0" timeOffset="6681.2512">10214 9104 50 0,'-12'-5'37'0,"-13"0"0"16,4 10-4-16,-4 11-20 16,-6 6-6-16,7 10-3 15,-2 10 0-15,5 8-2 16,8 3 1-16,13 6-2 15,6 3 1-15,7-6-1 16,12-1-4 0,5-18-7-16,5-13-28 15,6-7-1-15,-5-17 1 16,1-9-1-16</inkml:trace>
  <inkml:trace contextRef="#ctx0" brushRef="#br0" timeOffset="6881.3392">10398 9184 49 0,'0'-19'37'16,"-4"4"1"-16,4 15 0 16,-3 15-20-16,-3 4-8 15,6 12-7-15,0 6 0 16,3 9-2-16,-3 7 1 16,0 3-1-16,6-1-1 15,-2-4-4 1,9-3-7-16,-7-7-24 15,5-22-4-15,5-6-1 16,-7-17 1-16</inkml:trace>
  <inkml:trace contextRef="#ctx0" brushRef="#br0" timeOffset="7165.8015">10237 9348 39 0,'0'0'36'15,"0"0"1"-15,19 0 1 0,8-3-20 16,4-4-9 0,13 1-4-16,-1-2-2 15,6-3 0-15,-5-2-2 0,2 3 1 16,-8 5-1-16,-2 1 1 0,-8 4 0 16,1 12 1-16,-8 1-1 15,-2 13 1-15,-4 2 0 16,-3 13-1-16,-8-2-1 15,-4 3-3-15,-6 4-10 32,0-6-29-32,-7-11 1 0,1-2-1 15,-4-20-1-15</inkml:trace>
  <inkml:trace contextRef="#ctx0" brushRef="#br0" timeOffset="7867.6116">11973 9236 20 0,'-16'3'31'0,"-13"-3"0"16,8 10-4-16,0 0-13 16,4 5-6-16,12 4-4 15,8-2-1-15,9 0-2 0,9-3 1 16,2 1-2-16,-1-11 1 16,-1 1-1-16,-4-5 0 15,-17 0-1-15,0 0 0 16,0 0 1-16,-24 2 1 0,3 4-1 15,-3 3 1 1,0 3 2 0,5 5 0-16,3 3 1 15,9 2 0-15,11 1 0 16,5-5 0-16,13 1 0 0,6-10-1 16,6-3 0-16,4-12 0 15,4-3-3-15,2-10 1 16,-6-6-2-16,-7-5 1 15,-6-3 0-15,-6 0-1 0,-7 3 1 16,-6 6-1-16,-6 5 2 16,-3 9-1-16,3 10 1 15,-10 8-1-15,10 8 0 16,-3 6 1-16,3 6-3 16,0 0-3-16,0 1-8 15,3-7-23 1,3 7 0-16,-6-19 0 15,7 4 0-15</inkml:trace>
  <inkml:trace contextRef="#ctx0" brushRef="#br0" timeOffset="8035.8388">12134 9007 58 0,'-8'-29'38'15,"-2"3"-1"-15,10 26-4 16,0 0-38-16,-9-3-27 16,21 20-4-16,-5 0-2 15,8 10 0-15</inkml:trace>
  <inkml:trace contextRef="#ctx0" brushRef="#br0" timeOffset="8283.5417">12358 9258 34 0,'3'18'36'15,"-3"-1"0"-15,15 8 1 16,-5 5-17-16,2-3-12 16,10 5-1-16,-4-5-3 15,6-8 0-15,-4-10-2 16,1-5 0-16,-5-13 0 15,3-5-1-15,-3-6-2 0,-4-11-8 16,-3-5-28-16,0 7-2 16,-9-5 1-16,4 8-1 15</inkml:trace>
  <inkml:trace contextRef="#ctx0" brushRef="#br0" timeOffset="8735.6544">13040 9324 70 0,'-30'29'37'0,"-9"-9"0"16,2-1-15-16,3 0-14 16,-3-9-4-16,6-2-3 0,3-8-1 15,0-10-2-15,10-5 1 16,5-7-1-16,13-4-1 15,0 2 0-15,17 2 1 16,-2 6 1-16,10 8 2 16,5 8 0-16,-4 8 1 15,4 12 0 1,-5 2 2-16,3 7-1 16,-6-2 1-16,3 1-1 0,-2-9-1 15,3-5 0 1,-1-5 0-16,-1-9-1 15,-2-9 0-15,2-9-1 0,-4-2-1 16,-2-7 1-16,-2 4-1 16,-7-3 0-16,1 6 0 0,-5 9 1 15,-5 11-1-15,0 0 1 16,10 18 0-16,-10 3-2 16,0 10-13-16,4 2-22 15,-7-9-1-15,10 1 1 16,-7-10-1-16</inkml:trace>
  <inkml:trace contextRef="#ctx0" brushRef="#br0" timeOffset="9236.1737">14224 9206 70 0,'26'-8'36'15,"20"6"-3"-15,-2 2-16 16,8-8-8-16,4 8-5 16,0 0-7-16,-13 0-8 15,-4 0-15-15,-8 8-10 16,-31-8 1-16,10-3 0 15</inkml:trace>
  <inkml:trace contextRef="#ctx0" brushRef="#br0" timeOffset="9383.0994">14531 9166 33 0,'-28'8'32'15,"19"6"0"1,-3 4-8-16,0 3-8 0,8 10-6 16,-2 1-4-16,6 5-2 31,0 3-5-31,9-6-13 0,-2-6-19 15,11 0-1-15,5-18 0 16,4-1-1-16</inkml:trace>
  <inkml:trace contextRef="#ctx0" brushRef="#br0" timeOffset="9636.7468">14896 9299 40 0,'-24'-18'35'16,"9"20"1"-16,-8-2-1 15,-1 7-21-15,3 8-6 16,3 4-4-16,13 2-3 16,5-1 1-16,10 3-1 15,4-7 1 1,11-1 1-16,-1-8 1 16,6-4 0-16,-3-11 1 15,-3-2-1-15,-14-7 0 16,-2 1 0-16,-8-6-4 0,-16 0-5 15,2 1-31 1,-7 4-4-16,-3 2 0 0,1 10 0 16</inkml:trace>
  <inkml:trace contextRef="#ctx0" brushRef="#br0" timeOffset="10137.9112">16045 9197 40 0,'-31'-12'35'16,"3"12"0"-16,-3 0 0 16,3 12-22-16,13 11-5 15,6 1-4-15,15 8-2 0,6-4 1 16,14-3-1-16,4-6 0 15,1-3 0-15,0-16 0 16,-2-8 0-16,-8-12-2 16,-8-6 2-16,-8-11-1 15,-10-11 0 1,-8-11-1-16,-5-8 1 16,-1 0-1-16,-2 1 0 15,5 8-1-15,6 2-2 16,10 13-4-16,0 12-9 15,12 14-21-15,16 21 0 16,3 4-1-16,13 16 0 16</inkml:trace>
  <inkml:trace contextRef="#ctx0" brushRef="#br0" timeOffset="10716.768">16448 9036 28 0,'-39'0'30'16,"10"8"1"-16,-3 1-8 0,11 1-10 16,12 9-6-1,9-2-2-15,9 2-1 0,10-1 0 16,3-2-1-16,3-4 0 16,5-2 0-16,-5-7-2 31,-2-3 0-31,-8 0-1 0,-3-8-1 15,-12 8 1-15,-12-9-2 16,-6 9 1-16,-7 0 0 16,-3 5 1-16,-1 4 0 15,-2 6 1-15,7 7-1 16,5 2 2-16,9 2 0 16,10-1 1-16,10-3 0 0,9-4 0 15,5-3-1-15,9-10 0 16,2-5 1-16,0-10-2 15,0-7 1-15,-1-3-2 16,-4-3 1-16,-8-1-1 16,-4-2 1-16,-8 3-1 0,-4 6 1 31,-2 5-1-31,-4 12 1 0,0 0 0 16,0 0 1-1,-14 14-1-15,14 4 1 0,0 2-1 16,7 6 1-16,2-2 0 15,6-1 0-15,4-4 0 16,3-3 0-16,3-5 0 16,5-5 0-16,-4-6 0 0,1-10-1 15,-5-4 0-15,-3-5-2 16,0 1-3-16,-11-13-7 16,-2 4-18-16,-6-2-10 15,-12-9-1-15,-3 6 0 16</inkml:trace>
  <inkml:trace contextRef="#ctx0" brushRef="#br0" timeOffset="10838.5667">16672 8961 54 0,'0'0'36'15,"-13"-9"1"-15,13 9-9 16,0 0-37-16,9 9-21 16,4 4-5-16,-13-13-2 15</inkml:trace>
  <inkml:trace contextRef="#ctx0" brushRef="#br0" timeOffset="11201.8205">16963 9160 18 0,'-9'-4'33'15,"18"8"0"-15,6-4-3 16,10 0-14-16,10 2-5 16,2-2-3-16,4 0-2 15,-2 0-2 1,-4-2-2-16,-5-3-2 16,-9 0 0-16,-8-2 0 15,-13 7 0-15,0 0 0 16,-17-10 1-16,1 14 0 15,-1 4 0-15,-4 3 1 16,3 7 0-16,3 5 0 0,6 5 0 16,9-4-1-16,5 3-4 15,10 1-5-15,10-8-20 16,6-8-7-16,12-2-1 16,1-15-1-16</inkml:trace>
  <inkml:trace contextRef="#ctx0" brushRef="#br0" timeOffset="11740.6138">17617 9125 36 0,'-37'-20'35'15,"9"11"-1"-15,-5 0-3 16,6 7-16-16,12 9-7 16,3 4-4-16,12 4-2 31,7 4-1-31,8-3-1 0,5 0-1 15,3-2-2-15,0-4-1 16,-4-5-1-16,-2 0-1 16,-17-5 1-16,0 0 1 15,0 0 3-15,-22 0 2 0,0 0 2 16,-5 4 1 0,0 4 2-16,1-3 0 0,5 5 0 15,4 3 0-15,10 2-3 16,7 0 1-16,7 2-2 15,5 1 0-15,11 1 0 0,2 0 1 16,7 0-2-16,4-9 0 16,4-3-3-16,1-1-3 31,-1-12 0-31,3 2-2 0,-5-14 1 16,-3 1-1-16,-9-8 0 15,-7-3 2-15,-8-4 4 16,-11-1 2-16,-8 5 3 15,-7 0 0-15,-4 9 1 16,-5 7 0-16,2 12 0 16,-1 5 0-16,6 12-1 0,3 15-1 15,4 8-1-15,3 4 1 16,7 9-1-16,3 0 0 16,2 4-2-16,3-2-3 15,-3-9-13-15,-2-12-21 16,11-5-1-16,-4-17 0 15,10-6-1 1</inkml:trace>
  <inkml:trace contextRef="#ctx0" brushRef="#br0" timeOffset="12071.3185">18178 9213 60 0,'-23'-25'37'16,"4"11"-1"-16,-2 0-16 15,-5 4-6-15,4 10-6 16,-3 6-3-16,7 7-1 16,3 7-2-16,7 8-1 0,8-1 1 15,8 2-1-15,10-6 0 16,12-1 0-16,4-8 1 15,2-5-1-15,-1-14 0 16,-3-7 0-16,-9-7-1 16,-10-5 0-16,-13 4-4 31,-14-6-9-31,-11 2-26 0,0 6 0 16,-6-1 0-16,4 5-1 15</inkml:trace>
  <inkml:trace contextRef="#ctx0" brushRef="#br0" timeOffset="12772.899">18954 9072 22 0,'16'-4'34'16,"-16"4"2"-16,17 22-1 15,-14 1-16-15,-3-3-9 16,4 7-3-16,-4-3-2 15,0-2-2-15,-5-11-2 16,5-11-2-16,-15 0 0 16,6-11-1-16,6-10 1 0,3-4-1 15,6-7 0-15,8 1 1 16,7 3 1-16,3 7 0 16,5 8 1-16,1 7 1 15,-1 12-1-15,-2 7 1 16,-8 11-2-16,-5 3-3 15,-3 10-10 1,-3 1-22-16,-8-11 1 16,11 4-2-16,-3-17 0 0</inkml:trace>
  <inkml:trace contextRef="#ctx0" brushRef="#br0" timeOffset="13337.8362">19533 8968 49 0,'-26'-7'31'0,"11"7"-5"15,-6 8-14-15,9 1-5 16,7 1-3-16,9 4-4 16,7 1 0-16,5 2-2 0,1-3 0 15,1-5 0-15,-1 1 0 16,-7-4-1-16,-10-6 2 15,-2 13 1-15,-11-5 2 16,-7-5 2-16,-1 4 1 16,-3-2-1-16,4 4 2 0,2 1 0 31,9 0 1-31,9 2-2 16,9 0 1-16,6 0-2 15,11 6 0-15,3-4 0 16,8 0 0-16,2-4-2 0,5-1-2 15,-2-5-2-15,-2-8-4 16,-1 0 0-16,-5-11-1 16,-2 1 1-16,-9-8-1 0,-6-2 2 15,-9-8 3-15,-8 3 3 16,-10-1 3-16,-28-17 7 16,10 35-6-1,1 12 0-15,-4 2-1 16,7 18-1-16,-1 8-1 15,10 13 1 1,2 4 0-16,8 12 0 16,5-2 0-16,6 2 0 15,4-3 0-15,-1 0-2 16,5-5-7-16,-8-8-27 16,-1-17-5-16,3-5-1 15,-8-19-1-15</inkml:trace>
  <inkml:trace contextRef="#ctx0" brushRef="#br0" timeOffset="13520.1309">19974 9003 55 0,'11'7'37'0,"-11"-7"0"0,14 31-5 16,-7-5-32-16,0-1-31 15,5 14-4-15,-9-10 0 16,9 8-1-16</inkml:trace>
  <inkml:trace contextRef="#ctx0" brushRef="#br0" timeOffset="13820.575">20385 9060 48 0,'-28'-21'35'0,"4"13"0"16,-2 2-14-16,1 6-6 0,6 14-4 15,-3 0-3 1,11 9-2-16,4 2-1 0,7 2-1 31,9 1-1-31,5-3 0 16,7-7-1-16,4-2-1 0,3-7-5 15,-4-9-8-15,-1-9-26 16,1 0-2-16,-9-9 1 16,1 4-1-16</inkml:trace>
  <inkml:trace contextRef="#ctx0" brushRef="#br0" timeOffset="14188.9978">20720 9016 52 0,'-4'-12'36'0,"-12"-2"1"0,6 2-11 15,-5 12-12-15,-6 0-7 16,5 12-3-16,1 5-2 15,5 11-2-15,3 1 1 16,7 1 0-16,8 4 0 16,5-6 1-16,4-6-1 15,7-4 0 1,3-11 0-16,-4-7-1 16,-1-10 1-16,-6-9-1 0,-4-12-1 15,-9-8 1 1,-6-11 0-16,-6-11-1 0,-3-8 2 15,5-2-1-15,4 0 1 16,3 6-1-16,4 8-1 16,8 3-3-16,6 22-12 0,11 13-21 15,-6 7-1-15,6 12 0 16,-7 5 0-16</inkml:trace>
  <inkml:trace contextRef="#ctx0" brushRef="#br0" timeOffset="14621.0358">21023 8990 51 0,'12'6'35'0,"-12"-6"-1"0,3 23-15 16,-3 6-7-16,0-1-8 15,0 5-12-15,0-4-23 16,4 7-3-16,-10-17 0 15,13-1-1-15</inkml:trace>
  <inkml:trace contextRef="#ctx0" brushRef="#br0" timeOffset="15174.5495">21137 9010 48 0,'15'-12'37'0,"-6"7"0"15,2 14-5-15,1 6-17 16,-12 3-7-16,5 10-4 0,-5-2-2 31,0-1-6-31,0-1-6 0,0-9-9 16,0-15-8-16,14 12-2 15,-2-15 2-15,3-9 0 16,5-1 7-16,1-6 7 16,3 0 11-16,-2-2 12 15,12-9 32 1,-22 21-18-16,-12 9-2 0,0 0-3 15,0 0-4-15,-12 9-4 16,4 3-4-16,1 0-2 16,7 6 0-16,2-2-3 15,8 2-2-15,10-2-3 16,4-1-3-16,7-4-3 16,3-5-2-1,8-3-3-15,-4-3 2 16,7-3 2-16,-4-9 3 15,-3 2 5-15,-6-3 6 16,14-20 19 0,-38 11-7-16,-6 3 0 15,-16-9-2-15,-1 9 0 0,-9-4-4 16,2 8-3-16,-6 2-2 0,2 9-2 16,3 8-2-16,6 12 0 15,8 5-1-15,6 6 1 16,7 2-1-16,6 5 0 15,7-3 0-15,6-4-1 16,5-5-4-16,-3-13-8 16,5-4-18-16,-2-5-9 0,-7-20 1 15,0 0-2-15</inkml:trace>
  <inkml:trace contextRef="#ctx0" brushRef="#br0" timeOffset="15306.0806">21745 8688 78 0,'-6'-39'38'16,"6"22"0"-16,0 17-17 16,0 0-13-16,0 18-24 15,0 4-20-15,8 9-2 16,-6-3-1-16,8 9 0 0</inkml:trace>
  <inkml:trace contextRef="#ctx0" brushRef="#br0" timeOffset="15775.1333">22674 8882 49 0,'-17'-2'33'0,"-13"-2"-1"16,5 11-16-16,-1 13-6 0,3 5-4 15,8 11-3-15,9-3-1 0,9 4 1 16,10-6 0 0,5-2 1-16,1-8 0 0,-2-5 1 15,-1-14-2-15,-16-2-1 16,7-9-2-16,-16-4-4 31,-1-4-11-31,-6 0-20 0,-2-12-1 16,12 3-1-16,-1-3 0 15</inkml:trace>
  <inkml:trace contextRef="#ctx0" brushRef="#br0" timeOffset="16061.8947">22742 8927 46 0,'38'19'37'16,"-9"-4"-1"-16,-1 2-8 0,-5 8-10 15,-12-6-6-15,-4 3-6 16,-7-5-1-16,3-3-3 16,-3-14-1-16,0 0-1 15,0 0 0-15,13-18-1 0,0 0 0 16,9-2 0-16,0-1 0 31,4 5 1-31,-3 3 1 0,0 9 0 16,-6 8 1-16,0 10 1 15,-6 4-1-15,-4 6 0 16,-1 4-1-16,-12-1-3 16,2 2-5-16,-6-10-11 15,5-2-21-15,0-2 0 16,-7-10-1-16,12-5 1 0</inkml:trace>
  <inkml:trace contextRef="#ctx0" brushRef="#br0" timeOffset="16224.6405">23070 8673 63 0,'4'-35'41'0,"-4"3"-1"16,0 15 0-16,0 17-27 16,0 0-12-16,-19 5-23 0,11 12-18 15,8 11 0 1,-8-4-1-16,4 8 1 15</inkml:trace>
  <inkml:trace contextRef="#ctx0" brushRef="#br0" timeOffset="16446.7355">23223 8806 53 0,'21'9'38'0,"-5"10"1"15,-2 10-6-15,-3 19-18 16,0 5-7-16,-5 18-1 0,-2 8-3 15,2 4-1-15,-10 1-1 16,4-5-2-16,0-5-1 16,4-14-5-16,0-5-9 15,10-16-24-15,-3-24-2 16,0-10 1-16,-2-20 0 31</inkml:trace>
  <inkml:trace contextRef="#ctx0" brushRef="#br0" timeOffset="16609.6168">23317 9114 25 0,'20'-5'34'16,"-1"-8"0"-16,16 11-2 0,-11-6-20 16,10 4-13-16,2 4-17 15,-7-10-14-15,20 10-1 16,-15-12 0-16</inkml:trace>
  <inkml:trace contextRef="#ctx0" brushRef="#br0" timeOffset="16947.3191">23912 8983 40 0,'0'0'35'0,"4"13"1"15,-15-2-9-15,-14-1-11 16,-1 5-4-16,-11-8-2 15,4 2-4-15,-2-9-2 16,-4-5-2-16,8-9-1 0,2-2-2 16,11-4 0-16,12-2 0 15,12 2 0-15,3 5 1 16,6 3 0-16,7 7 0 16,5 10 1-16,7 10 2 15,-2 7 1-15,-5 7 0 0,-11 3-1 16,0 3 1-16,1-2-1 0,-3 2 0 15,-8-7 0 1,-6-4-2-16,4-7-1 16,-4-5-2-16,8-3-5 0,-8-9-10 15,0 0-24-15,0 0 0 16,0 0 0-16,-5-12-1 31</inkml:trace>
  <inkml:trace contextRef="#ctx0" brushRef="#br0" timeOffset="17910.0963">1152 10727 41 0,'0'0'34'0,"0"0"-1"15,-60 20-12-15,60-20-7 16,-52 63-3-16,30-20-4 0,9 3-3 16,8 1-2-16,15-6 0 15,-10-41 0-15,46 65-2 16,-13-48 1-16,4-6 1 16,-2-15 0-16,-7-4 1 15,-5-8 0-15,-19-1-1 16,-4 17 1-16,-19-42 0 0,19 42-3 15,-48-38-8-15,48 38-23 16,-58-27-8-16,58 27 1 0,0 0 0 16</inkml:trace>
  <inkml:trace contextRef="#ctx0" brushRef="#br0" timeOffset="18079.155">1295 10810 40 0,'25'-11'36'0,"6"5"0"16,2-3 1-16,4 0-26 15,2 4-9-15,-1 5-14 16,-5 0-22-16,-11 0-1 0,-7 8-1 16,-15-8 0-16</inkml:trace>
  <inkml:trace contextRef="#ctx0" brushRef="#br0" timeOffset="18480.162">1474 10836 44 0,'-7'21'37'15,"7"0"1"-15,0 10-4 16,12 0-19-16,0-2-6 0,-3 3-6 16,3-4-7-1,1-10-8-15,1-4-6 16,0-8-5-16,1-14-2 0,-6-11 1 15,6-2 4-15,-5-5 10 16,3 0 8-16,1 2 9 16,-3 5 9-16,4 9 7 0,-6 6 2 15,5 16 0-15,-6 2-4 16,1 7-6-16,-4 0-5 16,0 2-3-16,-5-3-3 15,3-6-2-15,-3-14-2 16,0 0-1-1,17-6-1-15,-6-12 1 16,4 0-1-16,1-6 0 16,6 5 0-16,-4 0 2 15,1 7 0-15,-4 7 0 16,2 5 1-16,-3 14 0 16,-5 4-1-16,1 1-12 15,-10 3-26-15,9 8 0 0,-1-7-1 16,9 4 0-16</inkml:trace>
  <inkml:trace contextRef="#ctx0" brushRef="#br0" timeOffset="19011.5584">2849 10625 47 0,'9'-32'34'16,"6"-1"-3"-16,11 9-13 15,14 15-4-15,6 14-4 16,10 18-1-16,-7 15-2 16,2 16-2-16,-11 9 0 0,-1 10-1 15,-13-5 0 1,-5-1-2-1,-8-13-1-15,-6-7 0 16,-2-16-2-16,-5-17-1 16,0-14-1-16,-9-14-1 0,-7-9 0 15,-5-10 1-15,-3 6 0 16,-5-2 0-16,-2 9 1 16,0 8 2-16,1 12 0 15,4 18 1-15,7 5 0 0,7 8-2 16,9 2-8-16,3 0-21 15,0-9-5-15,14-4-1 16,-1-18 0-16</inkml:trace>
  <inkml:trace contextRef="#ctx0" brushRef="#br0" timeOffset="19180.6589">3435 10799 28 0,'30'0'38'16,"-11"8"-1"-16,-3 14 1 15,-7 12-19-15,-6-3-10 0,9 6-4 16,-2 1-20 0,2 4-21-1,-18-18-1-15,6-5 0 16,0-19-2-16</inkml:trace>
  <inkml:trace contextRef="#ctx0" brushRef="#br0" timeOffset="19296.0979">3438 10640 49 0,'9'-14'29'0,"-9"2"-12"16,12 12-31-16,10 14-13 15,-9-3-4-15,17 17 9 16</inkml:trace>
  <inkml:trace contextRef="#ctx0" brushRef="#br0" timeOffset="19596.5696">3939 10896 19 0,'-21'-10'36'16,"-10"-5"-1"-16,7 7 0 0,-5 4-16 15,1 4-9-15,4 12-5 16,5 4-3-16,9 11-1 0,10 5 0 15,7 1 0 1,10-1 0-16,4-2 0 0,3-10 1 16,7-3 0-16,-3-9 0 15,-6-8 0-15,-7-10 0 16,-5-2-1-16,-10-3-3 0,-16-9-7 16,-2-4-27-16,-2 7-1 15,-7-5-1-15,9 7 1 16</inkml:trace>
  <inkml:trace contextRef="#ctx0" brushRef="#br0" timeOffset="19750.6564">3996 10849 62 0,'53'0'37'16,"-1"-3"0"-16,4 1-15 15,-1-3-13-15,-4 0-7 16,-6-4-11-16,-7 0-19 15,-1 5-8-15,-21-6-1 16,-4 1 0-16</inkml:trace>
  <inkml:trace contextRef="#ctx0" brushRef="#br0" timeOffset="19882.0274">4250 10807 51 0,'-15'19'36'16,"0"-1"-2"-16,8 5-10 15,7 4-10-15,7-3-9 31,1 1-9-31,7-7-28 0,5 8-4 16,-3-15 0-16,6 1 0 16</inkml:trace>
  <inkml:trace contextRef="#ctx0" brushRef="#br0" timeOffset="20153.1181">4777 10943 51 0,'-9'26'37'15,"-17"-2"1"-15,-1 1-4 16,-7-3-22-16,-6-5-8 16,0-7-5-16,-1-9-3 15,7-8 0-15,9-4-1 16,4-9 1 0,14-4-1-16,1-2 3 0,13 1 2 15,8 8 2-15,6 1 3 16,8 12 0-16,2 4 1 15,3 15 0-15,-7 7-2 16,2 2-7-16,-8 4-33 16,0 5-1-16,-8-6 0 15,3 3-2-15</inkml:trace>
  <inkml:trace contextRef="#ctx0" brushRef="#br0" timeOffset="20553.3435">5524 10689 26 0,'-14'-32'37'0,"14"32"1"15,0 0-1-15,-6 44-16 0,18 24-8 16,1 11-6-16,5 13-2 15,-3 7 0-15,1 1-4 16,-3-6-6-16,-4-17-11 16,-9-18-23-16,6-15 0 15,-14-21 0-15,2-11 0 16</inkml:trace>
  <inkml:trace contextRef="#ctx0" brushRef="#br0" timeOffset="20701.0395">5580 10997 28 0,'38'-10'30'15,"-5"-5"-2"-15,15 7-12 0,6 8-38 16,-9-12-7-16,17 12 0 0,-10-21 8 16</inkml:trace>
  <inkml:trace contextRef="#ctx0" brushRef="#br0" timeOffset="21001.7627">6041 10783 18 0,'-33'-16'34'0,"3"13"0"0,-7-2-5 16,6 7-11-16,12 11-6 15,5 0-4-15,14 3-3 16,3 0-2-16,14 4-1 16,6-6-1-16,7-3-1 15,1 1-1-15,-3-8 0 31,-4 1-2-31,-8-5 1 0,-16 0-2 16,0 0 2-16,-13 9 0 16,-5-4 1-16,-5 4 3 15,1 2 1-15,-1 3 1 16,8 3 1-16,2 2 1 16,13 1-1-16,10-6 0 0,11 2-3 15,10-5-6-15,7-6-17 0,11-10-15 16,19-3-2-1,13-13 0-15,24-5 0 0</inkml:trace>
  <inkml:trace contextRef="#ctx0" brushRef="#br0" timeOffset="21619.0553">6893 10812 16 0,'21'-5'31'0,"19"5"0"16,0-14-2-16,4 8-18 16,0-3-4-16,-4 1-1 15,-3 5-2-15,-12-4-1 16,-9 7-1-16,-16 0 1 15,-10 4-1-15,-11 3 1 0,-4 5-1 32,-4 2 0-32,4 5 0 0,2 4 0 15,4 5 1-15,12-1 0 16,7 3-1-16,7-2 0 16,11 0-2-16,6-1-4 15,1-9-5-15,12-8-8 16,5-2-16-16,-2-16-2 15,9-2-1-15,-5-9 8 0,4-3 25 16,-4-2 3-16,-6 4 0 16,14-11 31-1,-36 31 5-15,-16 0-1 16,0 13-5-16,-13 3-10 16,-11-2-9-16,2 3-3 15,-6-4-4-15,-2-3-3 0,-1-9-1 16,3-2-1-16,6-7 0 15,3-9-1-15,7-2 0 16,6-1 0-16,6-2 1 0,9 6 1 16,3 2 2-16,6 10 0 15,2 4 1 1,1 8 1 0,1 6-1-16,6 11 1 15,-3 3-3-15,0 0-22 16,1-2-16-16,6 3-1 0,-7-10-1 15,9-1 0-15</inkml:trace>
  <inkml:trace contextRef="#ctx0" brushRef="#br0" timeOffset="22103.7679">8409 10676 58 0,'18'14'38'0,"13"34"-1"16,1 16 1-16,0 10-34 15,5 17-1-15,-9 9-1 16,-7-2 0-16,-15 1-3 16,-17-8-3-16,-15-12-4 15,-14-19-3-15,-3-12-2 0,-9-25-2 16,9-15 2-16,0-24 3 15,18-16 4-15,9-20 5 16,16-16 4-16,51-89 15 16,-8 77-6-1,10-2-2-15,7 13-3 32,-5 4-3-32,-4 12-8 0,-8 7-23 15,-3 19-7-15,-27 4-1 16,1 17 1-16</inkml:trace>
  <inkml:trace contextRef="#ctx0" brushRef="#br0" timeOffset="22319.7937">8845 10783 34 0,'0'0'37'16,"15"25"-1"-16,-9-4 1 0,1 3-23 15,5 10-6-15,0-3-1 16,7 1-2-16,-4-7-2 15,3-7 0-15,1-12-1 32,0-8-1-32,-3-11 0 0,0-6-3 15,-2 0-10-15,-5-3-26 16,-6-6 0-16,4 8 0 16,-5-3-1-16</inkml:trace>
  <inkml:trace contextRef="#ctx0" brushRef="#br0" timeOffset="22735.3274">9194 10779 20 0,'-3'14'33'15,"-8"-4"0"-15,11 4-10 0,0 8-8 16,5-2-3-16,8 6-1 15,-1-6-2-15,6-1-2 16,0-10-2-16,5-2-2 16,-4-10-1-16,2-5 0 0,-3-4-2 15,-5-6 0-15,-6-1 0 32,-5 0 0-32,-2 4-2 0,-2 3 1 15,2 12 0-15,-10 0 0 16,4 10 0-16,6 4 1 15,0 8 0-15,11 2 2 16,3 0 0-16,4-4 1 16,5-8 1-16,7-3 1 15,-2-9-1-15,0-4 0 0,-7-11 0 16,-2-4 0-16,-8-3-3 16,-9-5-3-16,-2 8-6 15,-13-4-24-15,1 5-8 16,-1 3 0-16,-2 1-1 15</inkml:trace>
  <inkml:trace contextRef="#ctx0" brushRef="#br0" timeOffset="23058.2304">9827 10808 49 0,'-13'-1'34'0,"-11"-4"-1"16,2 5-13-16,0 5-7 15,-2 5-5-15,8 12-3 16,1 2-1-16,9 7-2 16,6 3-1-16,10-2 1 15,8-3 0-15,3-3 0 0,6-3 0 31,2-11 0-31,-7-12 0 16,0 0 0-16,-7-12 0 16,-6-5-1-16,-12 2-3 15,-12-9-11-15,-7-6-25 16,5 6 0-16,-4-5 0 16,2 8-1-16</inkml:trace>
  <inkml:trace contextRef="#ctx0" brushRef="#br0" timeOffset="23236.6595">9939 10812 47 0,'43'5'37'15,"0"-5"-1"-15,8 0-5 0,4 0-19 16,-12-5-6-16,1 1-7 16,-7 4-15-16,-9-3-20 15,-15-9 0-15,-4 8-1 16,-16-7 0-16</inkml:trace>
  <inkml:trace contextRef="#ctx0" brushRef="#br0" timeOffset="23374.7142">10110 10807 52 0,'-19'19'35'0,"13"12"-1"16,6 1-12-16,0-3-9 15,13 5-7-15,2-4-18 16,10-1-21-16,-10-14-2 15,13-2-1-15,-5-13 0 0</inkml:trace>
  <inkml:trace contextRef="#ctx0" brushRef="#br0" timeOffset="23659.3456">10673 10910 46 0,'-6'18'37'0,"-2"4"0"15,-15 0-6-15,-8-7-19 0,0 5-5 16,-9-6-5-16,-1-5-3 16,2-4-5-16,1-14-1 15,8-2 0-15,5-7-1 16,12-4 1-16,10-3 2 16,13 1 3-16,8 7 4 0,35 4 10 15,-22 18-4 1,9 14 1-16,-10 1 0 15,5 15-2-15,-11-3-3 16,-5 1-10-16,-10-5-29 16,-5 1-2-16,-16-12 0 15,-4-4-2-15</inkml:trace>
  <inkml:trace contextRef="#ctx0" brushRef="#br0" timeOffset="24022.3121">7993 10332 55 0,'4'-9'36'0,"7"20"-1"15,-5 15-13 1,-2 3-14-16,2 6-6 15,1-1-11-15,-1 3-24 16,-6-13-2-16,6-7 0 16,-6-17 0-16</inkml:trace>
  <inkml:trace contextRef="#ctx0" brushRef="#br0" timeOffset="24159.6996">8077 10343 29 0,'0'0'36'16,"19"21"0"-1,-13 4-2-15,3 6-19 0,4 7-15 16,-10-6-29-16,16 14-4 16,-5-17-2-16,8-1-1 15</inkml:trace>
  <inkml:trace contextRef="#ctx0" brushRef="#br0" timeOffset="24575.0223">10792 10403 24 0,'0'0'30'0,"12"17"0"15,-12 6-9-15,6 1-10 16,0 4-10-16,0-1-19 16,10 6-10-16,-16-19-2 0,18 5 0 15</inkml:trace>
  <inkml:trace contextRef="#ctx0" brushRef="#br0" timeOffset="24754.9288">10921 10439 31 0,'7'-12'37'0,"-7"3"1"0,0 9-1 16,0 12-14-16,0 2-10 16,6 9-6-16,-3 0-4 15,3 2-8-15,2-3-32 16,1 6-1-16,-4-14 0 0,6 4-1 15</inkml:trace>
  <inkml:trace contextRef="#ctx0" brushRef="#br0" timeOffset="25376.8331">12017 10643 37 0,'-24'-13'27'16,"2"17"-8"-16,-8 5-6 15,6 10-5-15,4 9-3 32,7 7 0-32,13 4-2 0,8-1 0 15,11-5 0-15,7-1 1 16,0-9 0-16,-1-9 0 16,-5-8 0-16,-9-6-1 15,-11-11-3-15,-6-3-7 0,-10-3-13 16,-7-8-12-1,8 4-1-15,-3-8 1 0</inkml:trace>
  <inkml:trace contextRef="#ctx0" brushRef="#br0" timeOffset="25660.7483">12147 10650 43 0,'38'17'35'16,"-11"-3"1"-16,-2 2-12 31,-7 14-9-31,-8-6-4 0,-1 4-4 15,-9 0-2-15,3-6-1 16,-3-7-2-16,0-15-1 16,0 0 0-16,16-4 0 15,-3-11-1-15,5-3 0 16,4-1 0-16,3 1-1 16,0 3 1-16,-1 6 0 0,-6 9 0 15,0 5 0-15,-3 8 0 16,-7 7 1-16,-4 4-1 15,-4 4-1-15,-4 8-5 16,-6-9-9-16,1 2-22 16,-3-5 0-16,-1-12-1 15,5-1 1-15</inkml:trace>
  <inkml:trace contextRef="#ctx0" brushRef="#br0" timeOffset="25808.4293">12408 10458 49 0,'0'-32'35'32,"0"7"1"-32,0 25-10 0,0 0-22 15,0 0-30-15,-4 19-7 16,4-3-2-16,6 9-1 16</inkml:trace>
  <inkml:trace contextRef="#ctx0" brushRef="#br0" timeOffset="25993.3456">12600 10565 55 0,'10'29'36'0,"4"13"1"15,0 8-12-15,0 6-13 16,5 12-2-16,-3 4-4 16,2 6-3-16,-6-8-5 15,2-10-5 1,-3-3-20-16,-1-11-11 15,-10-18 1-15,3-10-1 0</inkml:trace>
  <inkml:trace contextRef="#ctx0" brushRef="#br0" timeOffset="26140.4914">12656 10863 23 0,'12'-5'31'0,"-2"-3"-1"16,12 11-1-16,-1-8-25 15,10-4-25-15,15 9-9 16,-9-17 0-16,16 7-1 16</inkml:trace>
  <inkml:trace contextRef="#ctx0" brushRef="#br0" timeOffset="26409.563">13174 10704 35 0,'13'-4'36'0,"-13"4"1"16,-4 18-6-16,-14-4-10 15,0 9-8-15,-12-7-4 16,3 6-2-16,-4-8-4 0,-2-9-3 16,4-5-2-16,7-9-1 15,6-5-1-15,4-8 1 16,12-2-2-16,0-1 1 16,9 3 1-16,10 7 1 0,3 6 2 15,7 9 1-15,-3 9 1 16,6 5 0-16,-5 9 0 15,5 2-1-15,-4 7-4 0,-4-4-18 16,-9-7-15-16,10-1 0 16,-1-11-1-16,10-3 1 15</inkml:trace>
  <inkml:trace contextRef="#ctx0" brushRef="#br0" timeOffset="26758.1898">13369 10610 51 0,'0'0'35'0,"21"4"0"16,2-4-6-16,11 0-23 16,6 0-2-16,-3 0-3 0,5 0-3 15,-6 0-5-15,-14-3-5 16,-7 3-1-16,-15 0-1 15,0 0 1-15,-23-7 2 0,6 7 5 16,-6 6 4 0,6-1 7-16,-18 16 16 31,29-2-8-31,0 1-1 16,12 4-1-16,-3 0-4 0,3 8-2 15,2-4-6-15,3-4-10 16,2-5-21-16,5 3-2 15,-2-19 0-15,8 3-1 16</inkml:trace>
  <inkml:trace contextRef="#ctx0" brushRef="#br0" timeOffset="27026.1506">13986 10719 31 0,'21'0'34'0,"-5"9"1"15,-22 5-11-15,-4-1-6 16,-2 6-7-16,-15-4-3 15,4-1-4-15,-8-7-4 0,0-7-1 16,3-5-2-16,4-7 0 16,1-3-1-16,9-4 0 15,10-4 2-15,4 5 1 16,3-1 2-16,11 7 2 0,4 6 3 16,10 6 0-16,-3 6 0 31,0 8 0-31,-1 3 0 15,1 3-3-15,-1 6-8 0,-4-1-31 16,-14-7-1-16,6 4-1 16,-12-7-1-16</inkml:trace>
  <inkml:trace contextRef="#ctx0" brushRef="#br0" timeOffset="27394.9988">14827 10774 54 0,'20'10'39'15,"-1"13"0"-15,-16 9-4 16,-15 1-24-16,-6 4-15 15,-11-7-30-15,11 0-3 0,-5-23-1 16,23-7-1-16</inkml:trace>
  <inkml:trace contextRef="#ctx0" brushRef="#br0" timeOffset="27911.7857">15794 10589 50 0,'3'32'33'15,"-18"-3"2"-15,-4 7-17 16,-5 1-7-16,-7-1-5 15,2-11-5-15,-1-7-3 16,1-17-2-16,2-7-1 16,7-8 0-16,8-8 0 0,2-4 2 15,10-3 1-15,0 4 3 16,7 1 3-16,8 10 1 16,4 9 2-16,6 10 1 15,-1 2-1-15,7 15 0 16,-4 2-2-16,1 9-2 0,-4 2-4 31,-3-6-11-31,-7-6-25 0,0 0 1 16,-14-23-2-1,10 14 1-15</inkml:trace>
  <inkml:trace contextRef="#ctx0" brushRef="#br0" timeOffset="28043.3101">15666 10467 73 0,'-8'-23'36'0,"8"23"-3"16,7-14-24-16,2 17-27 16,8 13-16-16,-5-1-1 15,11 11-1-15</inkml:trace>
  <inkml:trace contextRef="#ctx0" brushRef="#br0" timeOffset="28312.0608">16042 10755 49 0,'28'14'33'15,"1"5"1"-15,-8-10-15 16,1-9-8-16,-1 0-5 16,-9-14-4-16,-2 0-1 0,-10-4-1 31,-4-8-1-31,-11-2 0 16,-6-1-1-16,-1 4 0 15,-3 7 1-15,-3 8 0 16,0 10 1-16,6 10 1 0,7 13-1 15,6 14 1-15,3 6 0 16,2 7 1-16,4 7-1 16,3-5 0-16,2 1 1 0,3-4-6 15,2-3-26-15,-2-22-4 16,14-5 0-16,-4-19 0 16</inkml:trace>
  <inkml:trace contextRef="#ctx0" brushRef="#br0" timeOffset="28663.3425">16607 10696 27 0,'-7'9'35'15,"-1"9"0"-15,-12 1-4 16,-3-1-16-16,-3 1-4 0,-5-5-4 15,-3 0-3-15,0-11-1 16,3-6-2-16,0-7-1 16,6-7-1-16,6-3 1 0,10-4-2 15,9-3 1 1,6 4 0-16,10 4 2 0,6 9 0 16,5 2 1-16,4 8 1 15,0 11 1-15,0 5 0 0,-3 4 0 16,0 7-1-16,-6-3-4 15,-6-1-10-15,-7-5-27 16,9 1 0-16,-8-10 0 16,6-3-1-16</inkml:trace>
  <inkml:trace contextRef="#ctx0" brushRef="#br0" timeOffset="28881.5598">17099 10579 44 0,'0'0'36'0,"13"-3"0"15,-13 3-5-15,0 0-22 16,0 0-16-16,0 0-24 0,0 0-5 31,0 0 1-31,0 21 0 0</inkml:trace>
  <inkml:trace contextRef="#ctx0" brushRef="#br0" timeOffset="29128.7846">17110 10771 53 0,'0'0'36'16,"0"0"1"-16,-5 14-10 15,5-14-14-15,0 0-4 16,0 0-4-16,9 3 0 16,-9-3-2-16,0 0-2 0,11 0-4 15,-11 0-20-15,0-9-15 16,0 9 0-16,0 0-1 15,0 0 0-15</inkml:trace>
  <inkml:trace contextRef="#ctx0" brushRef="#br0" timeOffset="29944.8768">3915 12947 40 0,'0'-27'34'0,"12"17"2"15,1 17-13 1,9 12-8-16,9 13-5 16,9 12-3-16,9 8-4 15,5 7-4-15,1 1-8 16,1-9-26-16,-2-5-1 16,-18-14-1-16,-2-7-1 0</inkml:trace>
  <inkml:trace contextRef="#ctx0" brushRef="#br0" timeOffset="30229.4135">4489 12917 16 0,'0'0'34'0,"-3"-16"1"0,3 16-2 15,-9 19-13-15,-8-2-8 16,4 12-3-16,-8 11-2 15,0 12-1-15,-7 8-1 16,0 15 0-16,-6-2 0 16,-1 8-1-16,1-3-1 31,4-4-1-31,5-9-3 0,3-15-3 16,10-6-4-16,-1-20-11 15,5-15-20-15,8-9-2 16,11-10 1-16,-1-2 1 15</inkml:trace>
  <inkml:trace contextRef="#ctx0" brushRef="#br0" timeOffset="30829.6641">4455 13616 38 0,'0'0'35'0,"7"-19"1"15,-7 19-11-15,11-7-9 16,-11 7-6-16,4 22-3 16,-4 0-4-16,5 9 0 15,-5 3-2-15,4 4 1 16,-4 1 0-16,3-2-1 16,-3-3-1-16,0-8 0 0,0-4-2 15,0-12-2-15,0-10 0 16,12-5-1-16,-3-7 1 0,4-10-1 15,6-4 0 1,-1-1 2-16,0-2 1 16,2 6 1-16,-3 4 1 0,-3 6 0 31,-14 13 1-31,9-10 0 0,-9 10 0 16,-13 13 0-16,-2-2 0 15,2 1 0-15,-5 2 0 16,2-1 1-16,1 1-1 15,6 0 1-15,6-2 1 16,6 0 0-16,3 0 0 16,6 0 1-16,5-4-1 0,3-1-2 15,8 0-12-15,6-3-26 16,-15-15 0-16,11 4 0 16,-8-13-1-16</inkml:trace>
  <inkml:trace contextRef="#ctx0" brushRef="#br0" timeOffset="31218.7572">5147 13372 17 0,'0'0'35'16,"0"0"0"-16,14 6-1 16,6-6-16-16,7-6-8 15,9 6-3-15,4-2-3 16,3 2-8-16,3-4-14 0,3 4-17 16,-14-8 0-16,2 8-1 15,-15-10 5-15</inkml:trace>
  <inkml:trace contextRef="#ctx0" brushRef="#br0" timeOffset="31450.6137">5239 13503 42 0,'21'7'38'0,"-2"-7"0"16,9-2-11-16,7 2-9 16,0-3-5-16,8 3-4 15,-6 0-5-15,-3-6-8 16,-6-3-34-16,-1 9 0 0,-13-10-2 16,-2 4 0-16</inkml:trace>
  <inkml:trace contextRef="#ctx0" brushRef="#br0" timeOffset="72416.027">6005 12876 21 0,'-5'-21'35'16,"5"21"2"-16,18 9 1 16,10 21-19-16,19 23-6 31,6 16-5-31,12 21-3 0,5 12 0 15,5 7-3-15,1-3-5 16,-12-16-8-16,-5-16-27 16,-6-6 0-16,-20-29-1 15,-1-14 0-15</inkml:trace>
  <inkml:trace contextRef="#ctx0" brushRef="#br0" timeOffset="72686.0627">6663 12882 11 0,'0'-42'37'31,"-6"1"0"-31,2 19 0 16,-8 16-15-16,-6 10-6 0,-4 26-5 15,-13 18-3-15,-8 19-3 16,-16 16 0-16,-8 18-1 15,-12 12-1-15,5 6 0 16,-3-5-2-16,8-13 0 16,10-11-3-16,9-18-3 0,18-18-6 15,13-20-21-15,13-23-9 16,6-11 1-16,18-11-1 16</inkml:trace>
  <inkml:trace contextRef="#ctx0" brushRef="#br0" timeOffset="73240.623">6766 13564 36 0,'0'-13'36'0,"-4"2"-1"15,4 11-9-15,0 0-6 16,6 26-6-16,1 5-6 16,-7 3-3-16,6 7-1 0,-6 1-1 15,6 2-1-15,-6-6-1 16,0-9-1-16,6-11-2 15,-6-18 0-15,9 4-1 16,1-17-2-16,9-4 1 16,-4-10 0-16,7 1 0 15,-1-5 1 1,-2 6 1-16,-3 1 1 16,-4 11 1-16,-6 0 1 15,-6 13 0-15,-13 0 1 16,-5 9-1-16,0 1 0 15,-4 5 1-15,4 1-1 0,-2 2 2 16,7 3 0-16,8-2 0 16,15 3 1-16,5-7 0 15,9 3 0-15,5-5 0 0,-1 0 0 16,3-6-1-16,-3 1 0 16,-7-6-2-16,-5-2-4 15,-1 0-18-15,-15 0-20 16,0 0 0-16,0-12 0 15,-12 3 0 1</inkml:trace>
  <inkml:trace contextRef="#ctx0" brushRef="#br0" timeOffset="75310.9555">7518 13367 4 0,'7'22'30'16,"10"-10"2"-16,13 5-6 0,7-5-9 15,0 1-5 1,4-6-3-16,-4-7-1 15,0 0-1-15,-9-11-1 0,-6-2-2 16,-13-9 1-16,-9-2-2 31,-12-6 0-31,-10 4 0 0,-9 0-1 16,-6 8 0-16,-7 9-1 16,-2 9 1-16,2 12 0 15,7 14 0-15,5 15 0 16,13 10 0-16,11 5 0 15,16 0 0-15,12-1 0 16,17-6 0-16,9-8 0 0,10-12-1 16,3-12-3-16,-3-17-11 15,-2-15-26-15,0-9-1 16,-7-21 0-16,0-9 0 16</inkml:trace>
  <inkml:trace contextRef="#ctx0" brushRef="#br0" timeOffset="76182.6525">7798 12685 25 0,'13'15'37'16,"5"-12"1"-16,17 3-3 15,8-1-17-15,9-5-5 16,7 0-4-16,-4 0-4 31,-2 0-6-31,-6 0-23 0,-4 0-14 16,-21 0 0-16,-6 0 0 16</inkml:trace>
  <inkml:trace contextRef="#ctx0" brushRef="#br0" timeOffset="76614.2017">8500 12522 34 0,'0'0'33'16,"0"0"-1"-16,0 0-11 0,0 0-32 15,-18 4-18-15,18-4-3 16,0 0 0-16</inkml:trace>
  <inkml:trace contextRef="#ctx0" brushRef="#br0" timeOffset="76831.6676">8476 12621 28 0,'0'30'35'15,"-4"-1"2"-15,4 8-4 16,-5 11-17-16,-1 2-5 15,6 11-2-15,-12-5-2 16,6-1-2-16,-6-7-2 0,-4-8-1 16,-3-10-2-16,-4-11-2 15,0-13-4-15,-5-15-6 16,6-13-15-16,1-11-11 16,-1-12-1-16,12-1 1 0</inkml:trace>
  <inkml:trace contextRef="#ctx0" brushRef="#br0" timeOffset="77417.4391">8966 12555 21 0,'-26'0'35'0,"-1"0"0"15,-5-8-2-15,2-11-17 16,11-3-4-16,3-7-4 16,7-5-4-16,9-1-2 15,15-2-1-15,8 8 0 16,8 7-1 0,6 12 1-16,-1 10 0 15,-6 17-1-15,-7 12 1 16,-16 13 1-16,-12 13-2 15,-16 1 1-15,-9 1-2 16,-7-2-1-16,-1-10-1 0,1-10 0 16,6-10-1-16,15-12 0 15,16-13 1-15,3-10 1 0,19 0 1 16,6 0 1 0,4 1 1-16,5 6 1 0,-7 3 1 15,1 12-1-15,-6 3 0 16,-8 4 0-16,-9 3 0 15,-2 0 0-15,-6-4 0 16,0-5-2-16,0-13-1 0,0 0 0 16,0 0-1-16,-6-21 1 15,16-1-1-15,5-1 0 16,4-3 1-16,5 4 1 16,1 5 1-16,0 6 0 15,3 6 2-15,-7 5-1 31,1 12 1-31,-6 2-1 0,-4 6 1 16,-5 6-4-16,-7-1-7 16,5-4-24-16,0 8-4 15,-5-14-1-15,5-2 0 0</inkml:trace>
  <inkml:trace contextRef="#ctx0" brushRef="#br0" timeOffset="77834.6812">9406 12313 55 0,'8'-20'37'0,"-4"3"1"32,-4 17-10-32,9 11-14 0,-6 10-7 15,3 18-2-15,-6 8-1 16,0 12-1-16,-3-1 0 15,0 5-2-15,-2-7-1 16,2-8-2-16,3-7-1 16,0-14-4-16,8-13-5 15,2-14-4-15,14-5-8 0,-2-9 0 16,3-3 2-16,-8-4 7 16,6 3 4-16,-8 1 7 15,-8 7 6-15,-7 10 8 16,-15-12 9-16,-1 12 0 15,-8 4 0-15,2 4-5 16,-1 0-3 0,5 2-3-16,3-2-2 0,15 3-3 15,0-11-3-15,23 16-5 16,1-5-10-16,3-4-14 16,2-7-6-16,14 10-1 15,-1-10 0-15</inkml:trace>
  <inkml:trace contextRef="#ctx0" brushRef="#br0" timeOffset="78088.2037">9809 12857 34 0,'-4'10'38'16,"4"-10"-1"-16,0 0-4 15,13-5-15-15,-4-10-5 0,6 3-3 16,-6-11-3-16,4-2-1 15,-3-7-3-15,-4-6 0 16,-6-4-2-16,0-8 0 0,0-1-1 16,-4-4-1-1,4 3-1-15,6-3-1 0,7 12-6 32,-1-1-10-32,10 6-21 15,10 13 0-15,2 2 0 0,6 14 0 16</inkml:trace>
  <inkml:trace contextRef="#ctx0" brushRef="#br0" timeOffset="78536.3474">9756 12630 37 0,'-18'13'32'16,"5"-13"0"-16,22 6-5 15,10-2-19-15,11 2-7 16,8 3-4 0,5 5-3-16,4-1-1 15,-1 1 0-15,-6-1 0 16,-5-2 2-16,-8-1 3 16,-4-3 4-16,-5-2 4 15,-8-5 4-15,-10 0 1 0,0 0 0 16,0 0-1-16,0 0-1 15,0 0-3-15,-10 0-3 0,10 0-1 16,-13 13-1-16,13-2-1 16,4 2 0-16,5-2 1 15,7-1 0-15,8-1 1 16,0-1 1-16,9-5-1 16,-6-3 1-16,-2-8-1 15,-3-1 2 1,-4-2-2-16,-14-2 0 15,-4 1-1-15,-16 0 0 16,0 2-3-16,-5 4-10 16,2 2-27-16,-9-3-1 15,6 7 1-15,0-10-1 16</inkml:trace>
  <inkml:trace contextRef="#ctx0" brushRef="#br0" timeOffset="79004.5339">10931 12029 15 0,'-13'10'34'0,"-18"14"0"16,-5 22-4-16,-8 20-13 15,-4 17-5-15,8 18-3 16,7 11-2-16,11 7-2 16,16-3-2-16,19-4 0 15,14-16-5-15,13-17-10 0,8-25-24 16,14-14 0-16,-4-28 0 0,4-12 0 15</inkml:trace>
  <inkml:trace contextRef="#ctx0" brushRef="#br0" timeOffset="79236.0454">10819 12714 36 0,'0'10'37'15,"0"-10"1"-15,28 10-2 0,0-3-21 16,3-7-5-16,12 2-2 16,-1-2-7-16,3-2-22 15,-1-7-16-15,2 6-1 16,-7-9-1-16</inkml:trace>
  <inkml:trace contextRef="#ctx0" brushRef="#br0" timeOffset="79589.6811">11328 12299 40 0,'6'-13'34'16,"19"13"0"-16,10 0-11 16,10 0-11-16,11 4-6 15,-2-4-2-15,4 3-5 16,-3 0-6-16,-12-3-9 16,-11 0-7-16,-14 0-5 0,-18 0 1 15,0 0 0-15</inkml:trace>
  <inkml:trace contextRef="#ctx0" brushRef="#br0" timeOffset="79736.8241">11607 12350 62 0,'-18'21'26'0,"8"9"-3"0,4 5-5 15,-2 1-4-15,8 8-3 16,0-6-3-16,6 1-1 0,-1-10-5 16,5-1-7-16,3-7-13 15,4-5-17-15,-3-16-2 16,8 0 1-16,-5-11-2 15</inkml:trace>
  <inkml:trace contextRef="#ctx0" brushRef="#br0" timeOffset="79959.021">11746 12610 16 0,'-14'10'29'15,"14"7"3"-15,-6-4-7 16,14-1-10-16,8-1-4 15,-1-4 0-15,8-2-1 0,-6-5 0 16,6-5-3-16,-9-4 0 16,-1-6-2-16,-13-2-2 15,0-1-2-15,-13 0-6 16,-2 0-9-16,-4 6-23 0,2 5-1 16,-5 1-1-16,5 12 1 31</inkml:trace>
  <inkml:trace contextRef="#ctx0" brushRef="#br0" timeOffset="80174.8692">11337 12843 67 0,'10'0'37'0,"17"0"0"16,16-7-20-16,19 7-8 15,8 0-3-15,6 0-4 16,5 7-6-16,-7-5-16 16,-12-2-16-16,-3 7-1 15,-19-7 0-15,-5 0 0 0</inkml:trace>
  <inkml:trace contextRef="#ctx0" brushRef="#br0" timeOffset="80559.2201">11614 12941 22 0,'-4'21'33'16,"-2"-10"0"-16,6 4-1 15,-5 6-18-15,2-1-7 16,3 1-1-16,3 1-2 15,5-5 0-15,4-2-3 0,4-6-3 16,5-6-5-16,0-8-3 16,5-5 0-16,-8-7 0 15,3 0 4-15,-11-3 2 16,-4 2 4-16,-6 1 2 16,-6 2 6-16,6 15 2 15,-14-7 2 1,7 17-2-16,-2 2-3 15,7 7-1-15,2 5-3 16,2 3-1-16,4-1-3 16,0-1-8-16,6-3-10 15,7 1-17-15,-7-17 0 16,9 3 0-16,-3-18 7 16</inkml:trace>
  <inkml:trace contextRef="#ctx0" brushRef="#br0" timeOffset="80938.625">11979 12031 48 0,'9'4'37'16,"5"15"0"-16,17 21-13 16,9 31-8-16,3 14-6 15,4 21-4-15,-10 10-1 16,-6 14-2-16,-15-1-1 15,-16-8 0-15,-16-14 0 0,-15-13-1 16,-7-20 0-16,-2-16-1 16,5-14-2-16,1-19-5 0,14-8-19 15,6-12-14 1,5-16 1-16,9-3 0 0</inkml:trace>
  <inkml:trace contextRef="#ctx0" brushRef="#br0" timeOffset="81408.7807">12783 13271 38 0,'19'9'33'0,"5"-9"-1"15,16 0-12-15,4 5-16 0,3-5-13 16,6 11-19-16,-13-14-2 16,2 8-2-16,-20-5 5 15</inkml:trace>
  <inkml:trace contextRef="#ctx0" brushRef="#br0" timeOffset="81578.5661">12784 13440 28 0,'2'10'37'0,"23"2"1"16,6-5 0-16,13-4-17 15,8 4-14-15,1-7-37 16,8 0-5-16,-14-12-1 16,2 4-2-16</inkml:trace>
  <inkml:trace contextRef="#ctx0" brushRef="#br0" timeOffset="81998.6601">13914 12630 24 0,'0'-15'35'16,"13"25"2"-16,12 15 0 0,21 22-18 16,16 23-8-1,9 13-5-15,4 12-2 0,3 7-11 16,-7 1-21-16,-9-9-9 15,-9-13 0-15,-19-27 0 0</inkml:trace>
  <inkml:trace contextRef="#ctx0" brushRef="#br0" timeOffset="82230.4521">14542 12662 48 0,'-11'-11'36'16,"-16"11"0"-16,-5 17-5 16,-10 20-21-16,-10 17-4 15,-9 17-2-15,-4 4 0 16,-6 12-2-16,-3-2-2 0,2-3-3 16,10-5-3-16,10-17-9 15,12-17-16-15,17-10-6 16,8-18-1-16,20-4 1 0</inkml:trace>
  <inkml:trace contextRef="#ctx0" brushRef="#br0" timeOffset="82615.5931">14615 13208 40 0,'0'0'35'31,"0"14"1"-31,0 6 0 0,0 12-26 16,6 8-5-16,-6 5-1 15,6 4-1-15,-2-2-2 16,-1-9-1-16,3-9-2 16,-6-14 0-16,0-15-2 15,10-5 0-15,2-14 0 16,2-7 1-16,3-3 0 0,-3 1 1 15,2 2 2-15,-3 4 0 16,-8 7 1-16,-5 15 0 0,0 0 1 16,-18 0 1-1,0 11 0-15,3 3 0 0,-1 2 1 16,7 5 1-16,9-5 0 31,8 1-1-31,8-2 0 0,13-1-5 16,4-5-34-16,8-2-2 15,-1-17-1-15,13 1 0 16</inkml:trace>
  <inkml:trace contextRef="#ctx0" brushRef="#br0" timeOffset="83369.4417">15338 13022 26 0,'3'9'32'16,"14"10"1"-16,-2-5-12 15,14-5-10-15,9 2 0 16,-1-11-4-16,3 0 0 0,-6-12-2 16,-1-2-2-16,-11-6 0 0,-7-4-1 15,-15-3-1-15,-14 2 0 16,-11 2 0-16,-9 4-1 15,-3 9 0-15,-6 13 0 16,-1 13 0-16,2 9 0 16,14 11 0-16,8 8 1 0,17 6 1 15,11 6 0-15,12-8 1 16,13-7 0-16,7-12 0 16,10-7-1-16,7-12-5 15,-4-10-27-15,-1-22-6 16,6-2-2-16,-9-19 0 31</inkml:trace>
  <inkml:trace contextRef="#ctx0" brushRef="#br0" timeOffset="83669.6592">15931 12043 55 0,'-4'-17'34'0,"4"17"1"16,0 0-16-16,0 0-15 16,0 0-8-16,0 11-15 15,0 0-14-15,0-11-1 16,4 15 0-16</inkml:trace>
  <inkml:trace contextRef="#ctx0" brushRef="#br0" timeOffset="83902.0117">15955 12166 14 0,'7'32'34'0,"-7"2"1"16,6 5-7-16,-2 5-6 0,-4 0-6 15,0 4-4-15,-7-6-3 0,-3 3-3 16,-11-11-2 0,0-11-1-16,-7-8-2 15,-3-8-3-15,0-11-5 0,-1-11-5 16,11-6-11-16,-1-11-13 31,7-9-2-31,15 1 0 0,5-5 11 16</inkml:trace>
  <inkml:trace contextRef="#ctx0" brushRef="#br0" timeOffset="84487.224">16427 12201 38 0,'-31'-14'34'16,"6"5"0"-16,-6-12-13 16,4-8-8-1,11-5-4-15,6-6-4 16,10 2-1-16,3 0-2 15,9 3 0-15,10 10-1 0,6 5 0 16,2 17-1 0,0 9 1-16,-8 9 1 0,-10 12-1 15,-12 10 1-15,-16 12-2 16,-9 2 0-16,-8 2 0 0,-2-1 0 16,0-2 0-16,5-9-1 15,12-5 0-15,11-11 0 16,14-11 0-16,7-4 1 15,14-5 0-15,4-5 0 16,5 0 1-16,0-5-1 16,-3 3 0-1,-7-2 1-15,-1 0-1 16,-8 4 0-16,-18 0 0 16,10 0 0-16,-10 0 0 15,0 0-1-15,-16 11 1 16,16-11 1-16,0 0-1 15,-9 0 0-15,9 0 1 16,15-21-1-16,1 8 0 0,2 0 0 16,5-1 0-16,4 3 0 15,1 5 0-15,-6 6 1 16,2 6-1-16,-8 3 1 16,-3 10 0-16,-4 0-2 0,-6 0-6 15,-3 0-29 1,0 6 0-16,3-13 0 0,9 5-1 15</inkml:trace>
  <inkml:trace contextRef="#ctx0" brushRef="#br0" timeOffset="84935.0699">16932 11858 47 0,'0'-19'35'0,"0"19"2"15,0 0-14-15,5 37-8 16,-5 2-6-16,0 15-4 0,0 7 0 16,0 10-2-16,-7-1-1 15,0-6-4-15,4-8-3 16,-3-13-3-16,6-6-8 15,-2-19-3-15,2-18-4 16,14 0-3-16,1-16-3 0,9-6 3 31,4-2 8-31,-1-7 10 16,2 2 10-16,-4 1 9 0,10-10 26 16,-35 38-11-1,-3-12 0-15,-14 12-5 16,-4 15-6-16,-7-1-5 15,4 7-3-15,1 0-2 16,5 3-1-16,9-3-2 0,13 1 0 16,11-3-2-16,6-6-8 15,11-10-26-15,8 6-2 16,-6-14 0-16,13 5-1 16</inkml:trace>
  <inkml:trace contextRef="#ctx0" brushRef="#br0" timeOffset="85235.8848">17336 12385 21 0,'0'0'35'31,"0"18"1"-31,0-18 1 0,15 8-20 16,6-5-4-16,-7-10-2 15,4-6-4-15,-7-8-1 16,1-6-2-16,-8-11-1 16,-4-6-1-16,0-7-1 15,0-7-1-15,3-1 1 16,4 0-2-16,6 2 0 0,5 5-1 16,6 10-5-16,5 6-6 15,11 11-19-15,6 12-7 16,-6 4 0-16,5 13 1 15</inkml:trace>
  <inkml:trace contextRef="#ctx0" brushRef="#br0" timeOffset="85452.0487">17324 12166 47 0,'0'0'35'0,"0"0"1"16,10 0-6-16,10 0-20 0,7 4-4 15,9 2-4-15,5 5-12 16,4 3-25-16,-5-7 0 16,3 6-1-16,-12-9 0 15</inkml:trace>
  <inkml:trace contextRef="#ctx0" brushRef="#br0" timeOffset="85705.9896">17682 12266 32 0,'-21'0'31'16,"15"14"2"-16,-6 2-11 15,8-4-12-15,4 9-3 0,7 1-1 16,5 2 0-16,5-5-1 15,7 3 1-15,-3-12-1 16,7-2 1-16,-7-13 0 16,2 2 0-16,-8-12-1 15,-9-3-1-15,-12-2 0 0,-9-2-3 16,-2 8-5-16,-8 2-34 0,-2-5-1 16,5 5-1-16,-3 0 0 15</inkml:trace>
  <inkml:trace contextRef="#ctx0" brushRef="#br0" timeOffset="86253.3903">18060 11812 41 0,'0'0'34'0,"0"0"-5"16,29-2-7-16,7 6-5 16,11-1-7-16,12 6-3 0,2-4-3 15,4 4-3-15,-2 1-3 16,-13-5-5-16,-5 0-5 16,-17-5-3-16,-15 0-3 15,-13 0 0-15,-16-10 1 0,-11 3 2 16,-3 3 4-16,-6 4 5 15,-1 0 6-15,-29 24 16 16,40-1-4 0,4 7 1-16,9 9 0 15,4 4-1-15,6 7-1 16,3 6-3-16,3 0 0 0,3-6-3 16,3-2-2-16,3-7-5 15,-2-8-10-15,-1-14-19 16,11-2-2-16,-8-17-1 15,9 0 2-15</inkml:trace>
  <inkml:trace contextRef="#ctx0" brushRef="#br0" timeOffset="86475.5184">18496 12252 38 0,'0'0'32'0,"7"14"0"15,-12-4-11-15,5 1-9 16,11 7-4-16,-4-5 0 15,7 1 0-15,0-5-1 16,6 1 0-16,-5-10-1 0,2-4-1 16,-4-6-1-16,-3-5 0 15,-7-8 0-15,-3 0-3 16,-8 1 0-16,-7 3-5 16,-1 6-6-16,-8 7-22 15,-4-2-8-15,4 8 0 16,-2 8 1-1</inkml:trace>
  <inkml:trace contextRef="#ctx0" brushRef="#br0" timeOffset="86722.5533">18017 12481 39 0,'0'0'33'0,"17"10"-7"16,18-4-7-16,16-3-6 16,17 5-3-16,5-6-1 15,12 4-3-15,0-3-1 16,-3 4-3-16,-11-3-4 0,-13-1-6 16,-15-3-18-16,-11 8-9 15,-32-8-1-15,15 0-1 16</inkml:trace>
  <inkml:trace contextRef="#ctx0" brushRef="#br0" timeOffset="87207.2699">18311 12750 33 0,'-15'5'30'16,"8"10"0"-16,-6-1-11 15,2 3-8-15,7 6-1 16,-1-4-2-16,5 2 0 0,6-2-1 16,7 2-1-16,4-8-2 15,5-3 0-15,4-5-1 31,1-5-1-31,2-6-3 0,-2-3-1 16,-3-3 0-16,-3-5 0 16,-5-2 1-16,-7-3-1 15,-3 5 0-15,-6 0 1 16,-3 3 2-16,3 14 0 16,-15-10 1-16,4 17 1 15,2 5-1-15,-1 12 1 0,3 6-1 16,2 8 1-16,1 3 0 15,4 5 0-15,0-2 0 16,8 0 0-16,-4-6-1 16,4-5 1-16,0-11 0 15,-1-3-3-15,2-9-6 16,-9-10-33-16,0 0 0 0,17-7-2 16,-17-15 1-16</inkml:trace>
  <inkml:trace contextRef="#ctx0" brushRef="#br0" timeOffset="88025.7663">17626 11500 4 0,'12'-8'22'15,"-12"-4"-5"-15,17 4-4 16,2 4-1-16,4 8 0 15,5 4-2-15,3 8 0 16,4 2-1-16,4 4-2 0,2 2-1 16,-3-9-1-1,5 2-1-15,-2-8-1 0,-1-6-2 16,-3-10 1-16,0-1 0 16,-9-4-1-16,-2-1 0 0,-7 4 0 15,-5 0-1-15,-5 1 0 16,-9 8 1-16,14-4-1 15,-14 4-1-15,13 6 1 16,-2-6 0-16,2 3 0 0,6 0 1 16,7-3 0-16,5 5 0 15,3-5 0-15,2 4 0 16,2 1 1-16,-1-1 0 16,-2 1 0-16,1 5 1 15,-8-3-1-15,-3-1 1 31,-5-1-2-31,-3-5-5 0,-2 4-15 16,4 1-15-16,-19-5-1 16,22-3-1-16,-22 3 3 15</inkml:trace>
  <inkml:trace contextRef="#ctx0" brushRef="#br0" timeOffset="89814.6923">18153 11271 65 0,'8'-14'29'0,"-3"-3"-4"16,4-6-6-16,4 3-4 0,-5-4-4 15,4 6-3-15,-7-3-2 16,4 9-3-16,-4 0 0 15,-5 12-1-15,3 9 0 16,-3 9-1-16,4 9 0 16,-2 6-1-16,8 6-10 15,-1 2-29-15,-3-10 0 0,9-2 1 16,-5-15-1-16</inkml:trace>
  <inkml:trace contextRef="#ctx0" brushRef="#br0" timeOffset="90404.9561">19199 12833 39 0,'18'5'35'15,"16"4"-1"-15,0-3-9 16,8-6-15-16,4 4-13 16,1-11-21-16,-1 7-9 0,-20-7-1 0,2 7 0 15</inkml:trace>
  <inkml:trace contextRef="#ctx0" brushRef="#br0" timeOffset="90587.8708">19225 12955 29 0,'0'0'37'0,"25"18"0"15,0-15-3-15,9-3-15 16,13 7-14-16,-4-15-35 16,9 8-4-16,-14-9-1 15,4 5-1-15</inkml:trace>
  <inkml:trace contextRef="#ctx0" brushRef="#br0" timeOffset="91021.1609">20208 12494 41 0,'19'10'36'16,"21"21"2"-16,3 16-7 15,7 17-19-15,12 16-3 16,-3 7-4-16,0 1-9 0,-3-6-24 31,-5-8-8-31,-20-22-1 0,0-6-1 16</inkml:trace>
  <inkml:trace contextRef="#ctx0" brushRef="#br0" timeOffset="91253.4491">20869 12537 67 0,'-10'-7'37'16,"-16"7"1"-16,-8 13-18 15,-11 18-9-15,-12 6-5 16,-5 15-1-16,-9 10-3 16,-4 9-2-16,1 2-2 0,3-5-6 15,9-1-9-15,7-9-16 16,11-16-5-16,22-9-1 15,11-15 1-15</inkml:trace>
  <inkml:trace contextRef="#ctx0" brushRef="#br0" timeOffset="91669.6693">20765 13115 36 0,'10'10'35'0,"-10"3"2"0,7 14-1 15,-3 6-23-15,0 3-6 16,4 1-3-16,-5 1-2 16,2-1-3-16,-2-8-1 15,-3-12-5-15,7-5-2 16,-7-12-2-16,14-13 0 15,-4-8 0 1,6-1 1-16,-1-4 3 16,3 1 4-16,-3-1 4 15,3-6 8 1,-18 32-2-16,0 0 1 16,-20 0 0-16,7 9-1 15,-2 1-1-15,2 8 0 16,4-2 1-16,9 4-1 0,4-6 0 0,14 3-1 15,3-5-4 1,5-4-17-16,4-8-20 16,14 0 0-16,-4-8-2 0,15-6 0 15</inkml:trace>
  <inkml:trace contextRef="#ctx0" brushRef="#br0" timeOffset="92239.4531">21341 12869 21 0,'20'29'33'0,"-3"-14"2"0,12 6-9 16,5-2-9-16,3-4-5 15,4-3-4-15,-5-12-3 16,-1 0-1-16,-12-16-1 16,-5 3-2-16,-12-9 0 15,-8 1 0-15,-14-4-1 16,-8 4 1-16,-10 3-2 0,-6 9 1 15,-3 9-1-15,0 8 1 16,2 11-1-16,8 10 2 16,10 7-1-16,12 10 2 15,14-3 1-15,15 3 1 16,10-4 0-16,15-6 0 16,3-11 0-16,8-6-3 0,2-9-8 31,-5-10-30-31,-6-16-1 15,1-7-1-15,-9-19 0 0</inkml:trace>
  <inkml:trace contextRef="#ctx0" brushRef="#br0" timeOffset="92610.0911">21927 12045 49 0,'0'0'36'0,"0"0"-1"16,0 0-7-16,0 0-23 15,10 12-15-15,-7 2-23 16,-3-14-2-16,-7 9 0 0,7-9 0 15</inkml:trace>
  <inkml:trace contextRef="#ctx0" brushRef="#br0" timeOffset="92841.8883">21949 12247 28 0,'0'26'34'15,"9"14"1"-15,-9-2-11 16,3 3-8-16,2 3-3 16,-10-7-4-16,-3 0-3 0,-14-9-2 15,-4-9-3 1,-5-7-4-16,-9-12-4 0,3-5-6 16,-3-7-14-16,2-11-9 15,17 2-1-15,3-15 1 0</inkml:trace>
  <inkml:trace contextRef="#ctx0" brushRef="#br0" timeOffset="93612.0341">22237 12100 25 0,'0'0'31'0,"0"26"-1"16,0-2-11-16,0 4-5 15,7 5-3-15,-7-1-2 16,4 3-2-16,-4-8-3 16,2-5-5-16,-2-7-8 15,0-15-9-15,0 0-11 16,0-10-4-16,-10-12-1 0,10 2 9 15</inkml:trace>
  <inkml:trace contextRef="#ctx0" brushRef="#br0" timeOffset="93859.9481">22208 12139 9 0,'8'-8'20'0,"16"8"-2"31,-4-8-4-31,7 5-1 0,-2 3-2 16,0-3-1-1,-6 3-1-15,-5 0 0 0,1 2-1 16,-15-2-1-16,14 14-1 16,-14-1-1-16,6 6 0 15,-6 1 0-15,6 6-1 16,-1 1 0-16,2 3-1 0,0 1-1 16,-2-3-5-16,3-4-13 15,6 0-19-15,-10-12 1 16,10-2-2-16,-14-10 1 15</inkml:trace>
  <inkml:trace contextRef="#ctx0" brushRef="#br0" timeOffset="94715.3284">22652 11774 42 0,'0'0'31'0,"0"0"-1"15,-5 20-12-15,10 5-5 0,-3 6-5 31,7 14-3-31,-1 7-1 16,4 8 1-16,1-1-1 16,6 4-1-16,-4-5-1 15,-6-7 0-15,-5-9-1 0,3-9-2 16,-7-7-3-16,0-12-6 16,0-14-10-16,-7 11-11 15,1-22-4-15,15 0 0 0,-3-9 4 16</inkml:trace>
  <inkml:trace contextRef="#ctx0" brushRef="#br0" timeOffset="94962.7422">22861 12175 52 0,'16'-10'36'15,"-5"0"-4"-15,-11 10-8 16,8 0-7-16,-8 0-7 0,-20 8-3 16,0 4-3-16,-3 0-2 15,0 5 0-15,3 4-1 16,4-1 0-16,5 2-1 15,11-2 1-15,14-2-1 16,8 4 1-16,16-6 0 0,3-3 0 31,3 0 0-31,-5-3-2 0,-3-10-17 16,-5 0-20 0,2-4-1-16,-17-7 0 15,-1 7 0-15</inkml:trace>
  <inkml:trace contextRef="#ctx0" brushRef="#br0" timeOffset="101602.5352">22164 12530 3 0,'-29'-5'29'0,"11"10"1"0,6-2-9 16,12-3-2-16,18 14-2 15,20-6-1-15,30 7-3 16,24-5 0-16,28 4-3 31,13-7-3-31,14-4-2 0,-4-3-4 16,-20 0 0-16,-22 0-5 16,-29-2-11-16,-37-2-22 15,-21 8 0-15,-35-1-2 16,-6 7 1-16</inkml:trace>
  <inkml:trace contextRef="#ctx0" brushRef="#br0" timeOffset="102003.2617">22592 12764 7 0,'0'0'32'16,"-11"-6"1"-16,11 6-2 0,25-5-11 15,-2 5-5-15,13 6-5 16,-2 2-2-16,0 5-2 16,-8 3 0-16,-5 6-2 15,-21 0-2-15,-12 4 1 0,-21 2-2 16,-9 1 1-16,-7 1 0 15,5-3-1-15,6-4 0 16,12-1 0-16,18-6 0 16,18-4 0-16,19-7 1 15,11-1-1-15,11-4 1 16,3 0 0-16,-2-5-1 0,-7 5 0 16,-10-3 0-16,-8 3-2 15,-9 5-12-15,-5 3-26 16,-13-8 0-16,0 10-2 15,0-10 1-15</inkml:trace>
  <inkml:trace contextRef="#ctx0" brushRef="#br0" timeOffset="105907.0581">764 15588 16 0,'0'0'35'15,"0"-55"2"-15,0 55 0 16,0 0-16-16,0 54-6 16,7 0-5-16,-1 13-4 15,2 17-2-15,-1 9-1 0,-1 5-2 16,5-1-4-16,-4-15-4 15,-7-6-8-15,6-19-7 16,-6-57-17-16,7 57 1 16,-7-57-1-16,0 0 18 15</inkml:trace>
  <inkml:trace contextRef="#ctx0" brushRef="#br0" timeOffset="106060.781">783 15981 41 0,'0'0'35'0,"53"-7"-1"16,-53 7-6-16,68-5-36 15,-68 5-21-15,80-12-2 0,-36 0-1 16,-8 8-2-16</inkml:trace>
  <inkml:trace contextRef="#ctx0" brushRef="#br0" timeOffset="106430.1701">1298 15705 44 0,'-64'-27'36'0,"64"27"0"16,-64-17-15-16,64 17-10 15,-43 19-5-15,43-19 0 31,0 0-3-31,0 61-3 0,19-46 0 16,6 2 0-16,5-7 0 16,-4-3-1-16,5-7 1 0,-9 0-1 15,-10-7-1-15,-12 7 1 16,0 0 1-16,-43-5 1 16,43 5-1-16,-63 14 1 15,63-14 0-15,-68 28 1 0,68-28 0 16,-37 46 2-16,37-46-1 15,6 43-2-15,19-26 2 16,6-2-3-16,11-6-7 16,7-9-30-16,1-13 0 15,2 1-1-15,0-15 0 32</inkml:trace>
  <inkml:trace contextRef="#ctx0" brushRef="#br0" timeOffset="106909.4591">3775 16015 23 0,'-12'-15'34'15,"12"15"2"-15,0 0-7 0,24 27-9 16,6 11-6-16,5 10-5 15,12 16-3-15,3 7-3 16,9-2-6-16,3 8-18 16,0-6-16-16,-16-18-1 0,1-6 0 15</inkml:trace>
  <inkml:trace contextRef="#ctx0" brushRef="#br0" timeOffset="107162.7004">4405 16025 29 0,'-12'-9'37'0,"-10"4"0"16,-3 11 0-16,-9 6-22 16,-7 5-6-16,-5 15-3 15,-3 9-1-15,-4 11-2 16,0 7-2-16,-2 0-1 15,2 7-3-15,3-5-4 16,9-5-6 0,4-10-16-16,10-19-9 15,17-3 0-15,10-24 1 16</inkml:trace>
  <inkml:trace contextRef="#ctx0" brushRef="#br0" timeOffset="107694.7492">4365 16527 10 0,'0'0'32'0,"0"0"1"0,9-7-1 16,-9 7-14-16,7 20-6 15,-4-4-2-15,2 11-3 16,-5-3-1-16,4 8-1 16,-4 1-1-16,0-6-3 15,-4-3 0-15,2-6-1 32,-1-6-2-32,3-12-1 0,0 0 1 15,9-10 0-15,3-9-1 16,1-1 1-16,5-3 0 0,3 0 0 15,2 1 1 1,-2 1 1-16,-5 7 0 0,-4 5 0 16,-12 9 0-16,0 0 1 15,-6 10 0-15,-10 3 1 0,-5-2-1 16,-1 6 1 0,1-2-2-16,2 2 1 0,3-2 0 15,10-6 1-15,6-9 1 16,6 20 2-16,8-11 0 15,10 4 0-15,0-6 1 32,7 5 0-32,-4-6-1 0,1 4-2 15,-3 2-11-15,-2-3-33 16,-11-12 0-16,0-3 0 16,-9-8-2-16</inkml:trace>
  <inkml:trace contextRef="#ctx0" brushRef="#br0" timeOffset="131186.277">5051 16269 33 0,'29'20'36'0,"-5"-20"0"0,19 6-5 16,4-1-20-16,2-5-8 0,7 3-11 16,-2-3-20-16,-6 4-7 15,-16-4-1-15,-6 8 0 16</inkml:trace>
  <inkml:trace contextRef="#ctx0" brushRef="#br0" timeOffset="131339.9439">5080 16476 50 0,'0'0'39'0,"33"15"0"16,5-11-11-16,8-4-20 16,10 10-27-16,3-10-14 0,9 6-3 15,-7-12-1-15</inkml:trace>
  <inkml:trace contextRef="#ctx0" brushRef="#br0" timeOffset="131740.4962">6039 16449 30 0,'-27'6'35'0,"15"-6"3"16,34 0-4-16,27 0-19 15,26-5-7-15,30 5-1 16,25-5-1-16,25 3-1 16,12-5-3-16,-2 0-4 0,-5 3-9 31,-19 4-25-31,-30-4-1 0,-24 4-2 15,-43 0 0 1</inkml:trace>
  <inkml:trace contextRef="#ctx0" brushRef="#br0" timeOffset="132025.4253">6666 15997 23 0,'13'-46'34'0,"-11"-7"1"16,-2 3-12-16,0 7-6 16,-5 4-2-16,-1 18-3 15,-8 10-4-15,6 22-1 16,1 21-3-16,4 21-4 15,3 23-9-15,3 16-27 16,-3 4-2 0,10 11 0-16,-7-8 0 15</inkml:trace>
  <inkml:trace contextRef="#ctx0" brushRef="#br0" timeOffset="132557.827">6276 16820 36 0,'0'0'37'0,"0"20"-1"15,9 6-3-15,-3 11-22 16,0 1-5-16,3 3-1 16,-2-5-2-16,2-1-1 15,-3-11-2-15,-2-13 0 16,-4-11 0-16,0-19-1 16,0-9 0-16,-7-9 0 0,0-6 0 15,2-3 0-15,-1 4 0 16,3 3 1-16,3 3-1 15,9 17 0-15,9 3-1 0,4 9 1 16,12 3-2-16,4 0 0 16,2 1 1-16,0 3-1 15,-3-4 2-15,-2-1 0 0,-11 0 0 16,-5 2 3-16,-19 3 0 16,12 5 2-16,-18 5 0 15,-2 9 0-15,-2 4 0 16,-3 8 0-16,3 7-1 15,2 6-1-15,4 2-1 32,4-3-4-32,4 3-11 0,2-5-23 15,0-17-1-15,9-2 1 16,-5-19-1-16</inkml:trace>
  <inkml:trace contextRef="#ctx0" brushRef="#br0" timeOffset="132975.6943">6884 16611 47 0,'6'-10'40'0,"-6"10"-1"16,5 15-6-16,2 22-17 16,-7 5-8-16,6 23-2 31,-6-5-3-31,3 11-1 0,-3-6-3 15,0-10-1-15,0-8-2 16,0-14-2-16,6-11-2 16,-6-22 0-16,13-7-1 15,-2-17 0-15,9-3 0 16,0-9 1-16,7 4 1 16,-6-1 3-16,1 3 3 0,-4 4 2 15,-8 9 2-15,-10 17 1 16,0 0 1-16,-10 0 2 15,-11 9 0-15,1 5 0 16,-4 4-1-16,7 6 0 0,0 0 0 16,11-2 0-1,6-3-1 1,15 4 0-16,4-7-2 16,10 3-4-16,4-3-18 0,4-7-19 15,-9-14-2-15,3 2-1 16,-9-17 1-16</inkml:trace>
  <inkml:trace contextRef="#ctx0" brushRef="#br0" timeOffset="133613.6966">7856 16276 29 0,'10'24'34'16,"3"-8"2"-16,12 0-12 16,6 3-10-16,2-11-3 15,7-2-2 1,-5-10-3-16,-1-12-2 16,-5-6-2-16,-11-3-2 15,-15-7 1-15,-12 4-2 16,-11 1 1-16,-12 6 0 15,-6 8-1-15,-3 13 1 0,0 13 0 16,2 10 1 0,11 9 0-16,9 9 1 0,12 0 1 15,13 7 0-15,13-7 1 16,15 0-1-16,10-8 0 0,9-12-3 16,6-5-7-16,3-6-31 15,-5-20-1-15,-2-13-1 16,-9-19 0-16</inkml:trace>
  <inkml:trace contextRef="#ctx0" brushRef="#br0" timeOffset="133830.1093">8154 15668 47 0,'26'3'38'0,"4"-3"0"15,10 0-6-15,1 5-20 16,3-1-12-16,2 2-27 16,-6-6-9-16,-2-3-2 0,-10-7 1 15</inkml:trace>
  <inkml:trace contextRef="#ctx0" brushRef="#br0" timeOffset="133991.6372">8630 15453 39 0,'0'-10'38'0,"-9"-4"0"15,9 14-2-15,-7-12-25 0,7 12-21 16,0 0-25-16,0 0-1 15,0 0-1-15,0 0-1 16</inkml:trace>
  <inkml:trace contextRef="#ctx0" brushRef="#br0" timeOffset="134207.8039">8661 15627 45 0,'9'42'38'0,"-6"-2"1"16,-3 6-13-16,7 10-7 15,-14-8-5-15,7 11-6 16,-12-7-2-16,-3 3-3 0,-4-14-1 16,-5-3-3-16,-2-13-5 15,-5-18-6-15,7-7-20 0,-1-16-8 16,3-12-1 0,9-8 1-16</inkml:trace>
  <inkml:trace contextRef="#ctx0" brushRef="#br0" timeOffset="134741.9465">8962 15166 28 0,'0'0'32'15,"0"0"2"-15,0 24-12 16,0 1-9-16,0-3-5 15,0 3-1-15,0-5 0 16,0 1-2-16,0-11-1 0,0-10-1 16,0 0-1-16,0-25-1 15,0 2 1-15,6-4-1 16,-3-3-1-16,1-1 0 0,4 2 0 16,-1 4-1-16,5 7 1 15,4 7 0-15,-1 4-1 16,1 4 1-16,2 3 0 15,4 5-1-15,-4 1 1 16,0 4 0-16,-1 2 0 16,-1 3 0-1,-7-1-1-15,0 4 2 16,-5 5-1-16,-4 3 0 16,0 1 1-16,0 2-2 15,0 2-7-15,-4-1-20 16,1-9-8-16,6 6 0 15,-9-15-1-15</inkml:trace>
  <inkml:trace contextRef="#ctx0" brushRef="#br0" timeOffset="134924.8524">8933 15547 43 0,'13'-3'35'0,"18"3"1"15,3 0-10-15,4-6-17 16,11 6-9-16,5 0-21 16,4 5-13-16,-12-10-1 15,1 8 0-15</inkml:trace>
  <inkml:trace contextRef="#ctx0" brushRef="#br0" timeOffset="135263.0119">9004 15794 31 0,'-11'0'35'16,"1"-10"1"-16,20 1-3 0,6-1-17 15,12-4-7 1,8 8-3-16,-2-1-1 15,4 13 0-15,-10 0-1 0,-9 11-1 16,-13 8 0-16,-12 3 0 16,-16 2-1-1,-6-1-1-15,-7-2-1 16,-2-7-2-16,4-4 0 16,4-7-1-16,8-9 0 15,21 0-1-15,-4-7 1 16,18-1 1-16,13 4 2 15,3 4-4-15,11 0-22 16,6 5-11-16,-10-1 0 0,3 9 0 16</inkml:trace>
  <inkml:trace contextRef="#ctx0" brushRef="#br0" timeOffset="135545.6873">9957 16392 38 0,'25'5'40'16,"-9"0"1"-16,-1 12 0 15,-15 8-18-15,-13 4-19 16,-5 1-21-16,-9-6-21 16,2 3-1-16,-10-20-1 15,14-2-1-15</inkml:trace>
  <inkml:trace contextRef="#ctx0" brushRef="#br0" timeOffset="136095.7848">10633 15804 20 0,'-5'-43'34'0,"11"23"3"16,-6 20 0-16,9 17-19 15,3 29-7-15,-6 12-5 16,6 17-2-16,-2 6-2 0,-4 2-3 15,0-5-3-15,-6-13-3 16,4-11-5-16,-4-21-5 16,2-14-3-16,-2-19 0 15,16-31 2-15,-4-7 5 16,7-6 6-16,3-3 4 31,0 0 8-31,18-24 21 16,-32 55-11-16,-8 16 0 15,0 0-2-15,-24 21-2 16,2 4-2-16,-5 1-3 16,8 5 1-16,0-6 0 15,14 4 0-15,10-7-1 0,18-3 0 16,7-10-2-16,10-3-8 0,4-6-33 16,14 0-1-1,-5-19-1-15,6 0 0 0</inkml:trace>
  <inkml:trace contextRef="#ctx0" brushRef="#br0" timeOffset="136612.0773">11797 16072 23 0,'19'32'34'0,"-7"0"-1"0,5 11-10 15,-3 7-11-15,-7-3-2 16,0-1-3-16,-7-12-1 16,0-12-3-16,0-22-1 15,-9-9-1-15,3-19-1 0,1-10 0 16,5-8 0-16,0-9-1 15,3 1 1-15,8 5 0 16,6 8 1-16,6 13 0 16,2 13 1-16,2 15 0 15,2 7 0-15,-4 16 0 16,-5 7-1-16,-3 8 0 0,-4 4-3 16,-7-2-6-16,1-4-20 15,0 2-9-15,-7-15 1 16,4-3 0-16</inkml:trace>
  <inkml:trace contextRef="#ctx0" brushRef="#br0" timeOffset="137297.0538">12448 16053 18 0,'-17'-17'34'0,"0"11"1"16,-5 1-1-16,-2 9-19 0,2 11-6 16,4 3-3-16,7 5-3 15,9 0-1-15,11 0 0 16,4-4-1-16,8-3-1 16,7-5 0-16,-3-11-2 15,-1 0-1-15,-7-6-1 16,-6 0 0-1,-11 6 0-15,-12-10 0 16,-12 5 2-16,-5 5 1 16,-5 5 1-16,0 1 2 15,3 7 0-15,0 0 0 16,10 1 1-16,11 0-1 16,10 2 0-16,10 1 0 15,8-4-3-15,10-1-2 0,3-4-2 16,6-3-3-16,0-1 1 0,-2-4-1 15,-4 0 2 1,-4 0 3-16,-5-4 3 0,-10 4 4 16,-2 2 3-16,-10-2 2 15,9 10 1-15,-9-10-1 16,10 13 1-16,-10-13-3 0,27 9-2 16,-5-9-1-16,6-3 0 15,0-4 0-15,3-3-1 16,0-7 0-16,-4 0-2 15,-2-5 0-15,-8-2 0 16,-12-2 0-16,-8 0-1 31,-10 0 0-31,-7 3-1 0,-6 8 1 16,-5 3 0-16,-2 10-1 16,1 6 1-16,5 10-1 15,4 9 1-15,8 11-1 16,9 4 1-16,6 8 0 15,6 3 0-15,3 3-1 16,0 4-2-16,7 0-16 0,2-4-19 16,-11-17-2-16,5 0 2 15,-9-14-2-15</inkml:trace>
  <inkml:trace contextRef="#ctx0" brushRef="#br0" timeOffset="137550.4771">12900 16077 53 0,'10'-7'38'0,"8"20"2"15,1 8-9-15,-9 6-19 16,4 11-7-16,1 4-19 16,2-4-22-16,-10-11-2 15,4-3-1-15,-11-24-1 16</inkml:trace>
  <inkml:trace contextRef="#ctx0" brushRef="#br0" timeOffset="137952.1191">13128 16094 47 0,'0'-13'35'16,"14"13"1"-16,-4-6-17 0,10 1-7 16,13 5-5-16,-3 0-2 15,7 0-2-15,-5 0-2 16,-2 0-3-16,-8 0-1 16,-12-4 0-16,-10 4-1 15,0 0 1-15,-25-4-1 16,0 4 2-1,-3 7 1-15,1 4 3 16,-2 8 2-16,8 1 1 16,2 6-1-16,14 8 2 15,10-2-1-15,13 0-1 16,10 1-8-16,3-9-17 0,10-12-15 16,12 3-2-16,8-19 0 15</inkml:trace>
  <inkml:trace contextRef="#ctx0" brushRef="#br0" timeOffset="138351.8382">13555 16075 28 0,'21'0'31'0,"-2"-6"-5"16,10-1-11-16,-2 1-6 15,1 0-4-15,-7 3-1 16,-5 3-2-16,-16 0-1 0,0 16 0 15,-14 1 1 1,-9 2 1-16,-2 5 0 0,0 4 1 0,7 4 0 16,6-2 0-1,12 1 1-15,9-6-1 0,15 1 0 16,8-9-5-16,7-4-6 16,6-13-24-16,10 0-4 15,-11-13 0-15,11 1-1 31</inkml:trace>
  <inkml:trace contextRef="#ctx0" brushRef="#br0" timeOffset="138630.6842">14206 16148 40 0,'7'10'37'16,"-14"1"2"-16,-6 7-6 16,-8 6-17-16,-10-8-6 15,-3 2-4-15,-4-6-3 0,1-5-1 16,-3-7-2-16,6-4-1 15,5-8 0-15,6-11-1 16,10 0 0-16,9-2 0 16,14 3 0-16,2 0 1 15,11 7 0-15,5 6 1 0,2 9 1 32,4 12 0-32,-6 8 0 0,1 9 1 15,-5 3-2-15,-6 1-2 16,1 4-11-16,-4-1-24 15,-9-13 0-15,0-3-1 16,-6-20 0-16</inkml:trace>
  <inkml:trace contextRef="#ctx0" brushRef="#br0" timeOffset="138815.5993">14026 15751 80 0,'9'-3'38'16,"-9"3"0"-16,0 0-18 0,13 8-20 16,0 5-16-16,5 5-22 15,-8-3 1-15,8 12-1 16,-6-4 0-16</inkml:trace>
  <inkml:trace contextRef="#ctx0" brushRef="#br0" timeOffset="139269.622">14524 16322 29 0,'0'12'36'15,"0"-12"0"-15,0 11-17 0,7-1-38 16,-7-10-9-16,0 0-5 0,-3-12-2 16</inkml:trace>
  <inkml:trace contextRef="#ctx0" brushRef="#br0" timeOffset="169372.8046">15255 16341 16 0,'-4'21'30'15,"13"7"-4"-15,4-12-2 16,11-9-6-16,12-10-3 16,3-23-4-16,7-15-1 15,-1-16-3-15,0-14-1 16,-6-8-1-16,-7-4-3 0,-8-4 1 16,-10 9-1-16,-8 11 0 15,-6 16-1-15,-5 17 1 16,-1 16-1-16,6 18 0 15,-14 20 1-15,14 21-1 16,3 16 1-16,6 13-2 16,7 7 1-1,7 3 0-15,5-3 0 16,5-5-1-16,1-8 0 16,0-13-4-16,-6-19-5 15,0-13-14-15,-6-10-15 16,-20-18 0-16,-2-3-1 0,-17-11 1 15</inkml:trace>
  <inkml:trace contextRef="#ctx0" brushRef="#br0" timeOffset="169505.884">15421 16183 16 0,'-19'0'34'16,"19"0"2"-16,19 11 0 15,17-7-19-15,9 2-11 16,6 3-15-1,8 9-19-15,-11-11-5 16,-2 3-1-16,-16-10-2 16</inkml:trace>
  <inkml:trace contextRef="#ctx0" brushRef="#br0" timeOffset="169672.6611">15485 16102 23 0,'-28'-15'32'0,"-3"-3"-1"15,15 11 0-15,6 4-24 16,10 3-14-16,17 11-21 0,-2-6-3 16,18 17 0-1,1-10 5-15</inkml:trace>
  <inkml:trace contextRef="#ctx0" brushRef="#br0" timeOffset="170022.6563">15946 16373 28 0,'23'24'37'0,"-5"-20"0"0,12 5-3 16,5-3-16-16,-1-6-5 16,6 0-4-16,-8-10-4 15,-2 3-1-15,-12-9-2 16,-7-2-1-16,-11-4 1 15,-11-4-1-15,-10 4 0 16,-4 0-1-16,-6 10 0 0,-3 3 0 16,-1 9 0-16,2 11 0 15,2 9-1-15,7 9 1 16,2 9-1-16,6 3 1 16,0 8 0-16,7 4 0 0,3-4 0 15,6 2-2 1,6-3-2-1,0-13-7-15,10-7-20 0,5-1-7 16,-1-22-1 0,10-5 1-16</inkml:trace>
  <inkml:trace contextRef="#ctx0" brushRef="#br0" timeOffset="170354.6228">16591 16322 41 0,'13'0'37'16,"-13"0"1"-16,-10 22-3 15,-2-3-18-15,-10-4-9 16,0 8-3-16,-3-5-3 0,-2-4-2 16,-4-6-2-16,4-8 0 15,4-8-2-15,0-6 1 16,9-3 1-16,5-7 0 15,5 4 1-15,11-2 2 16,6 6 2-16,8 8 0 0,3 4 1 31,7 13 1-31,0 7 0 0,4 7-1 16,-4 2 0 0,-3 5-1-16,0-3-9 0,-4 1-32 15,-8-12 0-15,2-3-3 16,-5-17 1-16</inkml:trace>
  <inkml:trace contextRef="#ctx0" brushRef="#br0" timeOffset="170908.2278">17548 15729 45 0,'4'-12'37'0,"-4"0"1"16,16 19-6-16,4 19-17 15,1 11-6-15,12 12-3 16,1 4-3-16,7 4-1 15,-2 4-6-15,-4-10-12 16,-5-10-22-16,1-9 0 0,-12-20 0 16,-1-7-1-16</inkml:trace>
  <inkml:trace contextRef="#ctx0" brushRef="#br0" timeOffset="171139.2646">18041 15720 27 0,'10'-8'37'0,"-10"8"1"0,0 0 0 16,-21 19-15-16,1-1-10 15,-1 20-4-15,-7 5-4 16,-3 15 0-16,-5 11-2 16,-3 8-1-16,-1 0-2 15,4-2-1-15,4-4-4 0,2-15-2 16,13-5-10-16,5-14-20 15,7-26-4-15,14-7 2 16,4-18 0-16</inkml:trace>
  <inkml:trace contextRef="#ctx0" brushRef="#br0" timeOffset="171655.8217">17974 16375 38 0,'9'-6'35'15,"-9"-7"-4"-15,0 13-8 16,16-5-5-16,-16 5-4 0,13 19-4 16,-13-2-4-16,6 12-1 15,-6 3-1-15,-4 4-1 16,-1-2-1-16,-3 2-2 16,1-7 0-16,-1-5-1 15,2-8 0-15,6-16-2 16,0 0 1-1,7-19 0-15,5-1 1 16,4-5-1-16,5 3 1 16,0-7 1-16,-1 6 0 15,0 5 2-15,-7 11-1 16,-13 7 0-16,0 0 0 0,0 0 0 16,-9 6 0-1,-4 5 0-15,-1 2 0 0,1-4-1 16,3 6 0-16,10-2 0 0,6-3 1 15,12-4-2-15,8 3-3 16,1-9-21-16,10-3-12 16,7-3 0-16,5-19-1 15</inkml:trace>
  <inkml:trace contextRef="#ctx0" brushRef="#br0" timeOffset="171924.973">18386 16065 62 0,'0'0'38'0,"0"0"1"16,21 0-15-16,0-7-11 0,14 7-4 15,0-8-4 1,4 5-2-16,0 3-6 0,-5-6-8 16,-2 6-19-16,-6 0-8 15,-11 0-2-15,-3 0 1 0</inkml:trace>
  <inkml:trace contextRef="#ctx0" brushRef="#br0" timeOffset="172140.6689">18385 16211 32 0,'0'0'37'0,"10"7"1"16,14-7-5-16,5 0-11 15,5-7-9-15,7 7-3 0,-5 0-7 16,1-3-17-16,-11-2-23 15,4 5-1-15,-14-7-1 16,3 5 0-16</inkml:trace>
  <inkml:trace contextRef="#ctx0" brushRef="#br0" timeOffset="172541.8846">19157 16155 57 0,'16'0'37'0,"20"10"-7"15,19-1-8-15,12-8-6 16,19 7-4-1,10-8-3-15,16 4-5 16,7-4-6-16,-3-12-13 0,-6-3-21 16,-8 6-2-1,-24-2-1-15,-11 11 0 0</inkml:trace>
  <inkml:trace contextRef="#ctx0" brushRef="#br0" timeOffset="172895.0668">19532 15838 23 0,'19'-30'36'16,"-7"-9"0"-16,5-1 1 0,-6 0-15 15,-4-8-8-15,2 10-3 16,-6 1-4-16,3 11-1 16,-6 7-2-16,0 19-1 0,-7 12-1 15,7 18-1-15,0 15-2 16,0 9-5-16,7 6-32 15,-3 14-1-15,-4-4-1 16,3 5 0-16</inkml:trace>
  <inkml:trace contextRef="#ctx0" brushRef="#br0" timeOffset="173426.8645">19328 16499 15 0,'0'0'34'0,"7"12"0"0,-11 7 0 16,4 7-17-16,0 10-7 15,-3 3-2-15,3 3-3 16,0-6-2-16,0-2-1 0,0-12-1 16,0-8-1-16,0-14-1 15,0-13 0-15,-3-10 0 32,3-7 0-32,-3-8 0 15,3 2 2-15,0 2 0 16,4 4 0-16,1 4 0 0,5 14 0 15,5-2 1-15,5 11 0 16,2 3-1-16,3 0 0 16,0 0-1-16,2 0 0 15,0 0 0-15,-2 0 0 0,-7 0 0 16,-2-5 0-16,-6 2 1 16,-10 3-1-16,11 0 2 15,-11 0 0-15,0 19 0 16,0-1 0-16,-4 7 1 15,4 9-1-15,-3 6 0 16,3 4-3 0,3 5-7-16,-3-7-16 15,0-10-14-15,4 2 0 16,-1-21-1-16</inkml:trace>
  <inkml:trace contextRef="#ctx0" brushRef="#br0" timeOffset="173895.3451">19767 16434 43 0,'4'-14'38'15,"-4"14"0"-15,12 4 1 0,-8 10-23 16,5 15-6-16,-6 3-4 15,3 11-2-15,-4 5-1 16,-2 1-1-16,0-3-1 16,0-5 0-16,0-7-2 15,-2-7 0-15,-1-6 0 16,3-12 0 0,0-9 0-16,0 0 0 15,11-23 0-15,-2 8 0 16,5-4 0-16,1-5-1 15,4 2 1-15,0 0-1 16,0 3 1-16,-4 4 0 16,-3 6 0-16,-12 9 1 15,0 0 0-15,0 0 0 0,-12 9 1 16,-1 5-1-16,1-1 1 16,-1 6 0-16,3-4 0 15,7-1 0-15,6 1 0 0,7 2 1 16,6-3-3-16,6-6-6 15,9-1-23-15,5 2-9 16,-2-16 0-16,9-2 0 0</inkml:trace>
  <inkml:trace contextRef="#ctx0" brushRef="#br0" timeOffset="174458.1114">20499 16019 22 0,'-6'10'36'15,"13"-1"1"-15,-7-9 0 0,30 15-16 16,-2-6-10-16,0-3-3 15,6 1-2-15,0-4-2 16,2-3-1-16,-6-9-2 16,-6-4 1-16,-7-3-2 15,-10 1 1-15,-7-2-1 0,-9 0 0 16,-9 0-1-16,-7 4 1 16,-6 6-1-16,-3 7 1 15,-1 12-1-15,1 2 1 16,5 7 0-16,6 8 0 15,11 9 0-15,12 5 0 16,9 1 1 0,12-4 0-16,8-3-1 15,10-3 0-15,4-5-2 16,0-14-5-16,2-10-22 16,-2-9-9-16,-14-17 0 15,0-3-1-15</inkml:trace>
  <inkml:trace contextRef="#ctx0" brushRef="#br0" timeOffset="175842.9152">21059 15073 21 0,'0'0'31'16,"0"0"-2"-16,0 0-11 0,0 0-32 16,0 0-11-1,9 3-4-15,-9-3-1 0</inkml:trace>
  <inkml:trace contextRef="#ctx0" brushRef="#br0" timeOffset="176129.7035">21059 15295 39 0,'0'18'36'0,"4"9"-3"0,0 2-8 16,-4 2-4-16,4 10-6 16,-10-2-4-16,3 5-2 15,-9-3-3-15,-2-1-1 16,-8-8-1-16,-2-6-2 16,-5-11-1-16,-3-10-2 15,2-10-4-15,-1-18-13 0,3-7-22 0,11 3-1 16,6-9 0-16,11 7 0 15</inkml:trace>
  <inkml:trace contextRef="#ctx0" brushRef="#br0" timeOffset="176730.3052">21313 14894 25 0,'4'-19'34'15,"-4"19"0"-15,7 26-7 16,-7-7-10-16,6 9-5 16,-6 3-5-16,3 3-1 15,-3-1-1-15,0-1-1 16,0-10-2-16,0-10-1 15,0-12 0-15,0 0-1 0,-7-20-1 16,1-6 0-16,4-3-1 16,-2-6 0-16,1 3 0 15,3 0-1-15,0 5 1 16,3 6 0-16,6 6 1 16,5 7 0-16,4 3 0 15,5 5 1 1,2 0-1-16,1 0 1 15,-1 0 1-15,-4 3 0 16,-2 1 0-16,-4 2 1 16,-8 6 1-16,-2 3 0 15,-5 8 0-15,-5 2 0 0,-2 5 0 16,4 5 0-16,-2 0-3 16,5-1-3-16,0-2-15 15,13-2-20-15,-8-14 1 16,9 2-1-16,-4-11 1 0</inkml:trace>
  <inkml:trace contextRef="#ctx0" brushRef="#br0" timeOffset="176946.4698">21243 15287 42 0,'-6'11'37'0,"23"-7"0"32,11-4-7-32,8-4-13 0,11 4-7 15,2 0-7-15,-1-5-15 16,-4-3-24-16,0 8 0 16,-19 0-2-16,-2 0 1 15</inkml:trace>
  <inkml:trace contextRef="#ctx0" brushRef="#br0" timeOffset="177332.3094">21329 15515 40 0,'-9'0'36'16,"0"-8"0"-16,9 8-3 15,25-17-19-15,-4 4-7 16,8 9-4-16,1 1-1 16,2 6 0-16,-5 4-2 15,-5 8 1-15,-10 8 0 16,-12 6 0-16,-6 1-1 16,-10 1 1-16,-8-1 0 0,-1-3 0 15,1-3 0-15,5-7-1 16,6-6 1-16,13-11 0 15,0 0 0-15,14 0 0 16,10-5 0-16,3 2-1 0,3 3 1 16,2 0 0-16,-4 0 0 15,-3 0-3-15,-3 8-5 16,-10 2-31-16,-12-10 0 0,10 0 0 16,-14-10-1-16</inkml:trace>
  <inkml:trace contextRef="#ctx0" brushRef="#br0" timeOffset="178033.2899">22196 14680 18 0,'-28'0'34'15,"-3"28"1"1,-14 21-7-16,0 16-8 0,0 24-5 16,2 15-3-16,12 17-3 15,11 8-3-15,14 1-1 16,15-4-3-16,13-14-5 15,13-16-17-15,10-17-17 0,-7-29-1 16,3-14 0-16,-11-29-1 16</inkml:trace>
  <inkml:trace contextRef="#ctx0" brushRef="#br0" timeOffset="179165.0192">22294 14913 33 0,'0'-29'34'15,"0"17"-2"1,0 12-9-16,0 18-6 0,0 21-5 16,0 9-4-16,2 15-4 15,-2 5-1-15,0 8-1 0,0 2 0 16,0-14 0-16,-2-10-2 16,2-11 0-16,2-17 0 15,-2-14-2-15,0-12 1 16,16-18-1-16,-3-8 0 15,2-8 1-15,4-2-1 0,-2 0 2 16,-1 1 1-16,0 6 1 16,-3 10-1-16,-4 6 2 15,-9 13 0-15,0 0-1 16,-24 19 1-16,8 2-1 16,-3 0 0-16,1 7-1 31,2 0 0-31,3 1 0 0,3-4 0 15,16-4 1-15,6-3-1 16,9-5-1-16,7-2-7 16,2-2-26-16,2-13-5 15,11 1 0-15,-7-7 0 16</inkml:trace>
  <inkml:trace contextRef="#ctx0" brushRef="#br0" timeOffset="179518.665">22654 15300 27 0,'-10'8'36'0,"10"-8"3"16,10 12-6-16,5-12-11 15,13 6-7-15,-2-6-4 16,10 6-3-16,0-6-5 15,-2-3-12-15,-8-3-30 0,4 1 0 16,-8-5-2-16,-5 7 1 16</inkml:trace>
  <inkml:trace contextRef="#ctx0" brushRef="#br0" timeOffset="180050.9186">23033 15331 58 0,'7'-16'26'15,"6"-1"-3"-15,-1-5-4 16,-4-2-5-16,9 1-2 16,-8-1-2-16,9 6 0 15,-14 1-4-15,-4 17-1 16,0 0-1-16,0 0-1 15,8 20 0-15,-4 6-2 0,-4 8 0 16,0 3-6-16,4 2-30 16,8 8-3-16,-4-13-1 15,2 0-1-15</inkml:trace>
  <inkml:trace contextRef="#ctx0" brushRef="#br0" timeOffset="180436.0058">23211 14677 45 0,'24'3'37'0,"-2"12"-1"0,11 19-3 16,4 23-20-16,-4 15-5 15,4 20-3-15,-11 12-2 16,-13 15 0-16,-16 8 0 15,-19-3-1-15,-15-8 0 16,-2-14-1-16,-1-17 0 16,2-15-4-16,13-15-10 0,5-17-26 15,11-31 0-15,19-7 0 16,-1-17-1-16</inkml:trace>
  <inkml:trace contextRef="#ctx0" brushRef="#br0" timeOffset="181085.4857">22727 16513 26 0,'21'-2'38'16,"2"14"0"-16,-11 10 1 15,-8 4-19-15,-4 14-7 16,-13 4-11-16,-7 6-35 16,-9-19-3-16,13 2-2 0,-3-26-2 15</inkml:trace>
  <inkml:trace contextRef="#ctx0" brushRef="#br0" timeOffset="181790.7093">23363 16080 8 0,'0'0'32'16,"11"5"1"-16,-11 11-1 15,-6 14-12 1,10 13-7-16,-4 6-5 16,6 8 1-16,-6 0-3 15,0 3 0-15,-6-8-3 16,2-10-1-16,4-15-1 16,-3-8 0-16,3-19-2 15,16 0 1-15,-6-13-1 16,8-6-1-16,6-5 0 0,1 5 1 15,2-2-1-15,0 4 1 16,-7 3 1-16,-5 4 0 16,-15 10 1-16,0 0 1 15,0 0 0-15,-23 11 0 16,3-1 1-16,2 2-1 0,-4 3 0 16,6 0 0-16,4 3 1 15,6-3-1-15,16 4 0 16,11 3-1-16,5-7-1 15,8 3-2-15,9 0-20 0,-2-2-17 16,-7-9 0-16,2 2-1 16,-19-9 1-16</inkml:trace>
  <inkml:trace contextRef="#ctx0" brushRef="#br0" timeOffset="182391.1744">22244 17477 2 0,'9'35'29'16,"-12"-6"-2"-16,6-1-5 0,-3-2-5 15,0-10-3-15,-4-4-2 16,4-12-3-16,-5-11-2 15,-1-13-2-15,6-5-2 16,6-6 0-16,-2-3-4 16,4 1 3-16,4 0-3 15,4 8 2 1,3 13-1-16,3 10 2 16,1 12 1-16,-3 7-2 15,-1 10 4-15,-4 1-4 16,0 9 3-16,-8-1-4 0,-1 0-5 15,-3-6-27 1,9-3-2-16,-12-10-3 0,16 0 1 16</inkml:trace>
  <inkml:trace contextRef="#ctx0" brushRef="#br0" timeOffset="182987.2893">22734 17387 22 0,'-28'-8'31'16,"7"11"1"-16,1 5-10 16,6 5-10-16,6 6-2 15,3 3-4-15,9 0 0 16,7-2-3-16,8-3 0 0,3-5-2 15,-1-3 0-15,-2-9-1 16,-3 0 0-16,-5-6 0 16,-11 6 0-16,0 0-1 15,-14-11 0-15,-3 11 1 0,-4 0 0 16,-3 8 1 0,4-1 0-16,2-2 0 0,6 9 1 15,12-4 0-15,7 4 0 16,5-2 1-16,16 1-1 0,2-4 0 15,8 3 0-15,-1-3 0 16,2-3-1-16,-1-6-2 16,0-4-1-16,-4-4 1 31,-5-2-1-31,-4-1 1 0,-6-8 0 16,-7-1 0-16,-3-2 0 15,-6 5 3-15,-9-6 0 16,-10 2 0-16,-2 7 0 15,-3 1 0-15,3 13 0 16,-1 0 0-16,1 17-1 16,3 2 1-16,5 8-1 0,10 7 0 15,0 8 0-15,10 6 0 16,-7 3 0-16,1 4-4 16,1 1-15-16,-2-8-22 15,3-5 3-15,-10-21-1 16,8-9 0-16</inkml:trace>
  <inkml:trace contextRef="#ctx0" brushRef="#br0" timeOffset="183292.8558">23164 17438 41 0,'10'19'37'16,"-10"2"-1"-16,0 8-1 15,0 0-22-15,0-3-7 16,0 7-12-16,0-8-29 16,4-4-1-16,-4-21-1 0,20 13-1 31</inkml:trace>
  <inkml:trace contextRef="#ctx0" brushRef="#br0" timeOffset="183671.8301">23443 17454 32 0,'0'0'30'31,"13"10"-1"-31,-13-10-10 0,20-6-11 16,3 2-5-16,1-5 1 15,-3 4-4-15,-4-5 0 16,-6 0-1-16,-11 10 1 16,0 0 1-16,0 0-1 15,-21 9 4-15,0 9-1 16,3 4 3-16,1-1-2 0,11 8 3 15,6-6-3-15,13 7 0 0,6-5 0 16,7-6-4 0,12-2-6-16,9-5-19 0,-8-12-10 15,1 0-1-15,-5-14 0 16</inkml:trace>
  <inkml:trace contextRef="#ctx0" brushRef="#br0" timeOffset="183994.783">23768 17458 30 0,'0'0'33'0,"0"0"-1"16,23 6-9-16,-5-6-13 0,3 0-4 16,5 0-2-16,0 0-3 15,0 6 1-15,-4 0-3 16,-9-6 0-16,-13 0-1 15,9-4 2-15,-9 4 0 16,-19 7 1-16,0 0 3 16,0 2 0-16,-2 1 2 0,7 9 0 15,1-2 0-15,9 7-1 16,4 1-1-16,10-4-1 16,8 1-3-16,12 0-5 0,9-7-28 15,-1-2-5-15,-2-13 0 16,18-6 0-16</inkml:trace>
  <inkml:trace contextRef="#ctx0" brushRef="#br0" timeOffset="184342.037">24495 17515 25 0,'-7'44'35'0,"7"-44"2"15,-41 39-7-15,10-28-13 16,-3 3-7-16,-4-4-5 0,-2-7-2 31,10-3-1-31,-2-10-2 16,13-3-2-16,8 1 0 15,15-2 0-15,-4-5-1 16,13 4 1-16,-13 15-1 0,47-21 1 16,-47 21 2-16,52-3 0 15,-52 3 1-15,0 0 0 16,57 44 1-16,-57-44-5 0,38 48-11 16,-38-48-20-16,0 48 0 15,0-48 0-15,0 0 2 16</inkml:trace>
  <inkml:trace contextRef="#ctx0" brushRef="#br0" timeOffset="184558.1993">24369 17070 27 0,'0'0'36'16,"0"0"1"-16,0 0-4 16,0 0-19-16,0 0-26 15,-9 66-19-15,6-21-7 16,-7-7 3-16</inkml:trace>
  <inkml:trace contextRef="#ctx0" brushRef="#br0" timeOffset="194987.5814">7125 1196 8 0,'53'-19'30'0,"-53"19"-5"15,-3 20-6-15,3-20-5 16,-19 46-5-1,7-9-2-15,0 3-1 16,5-13-4-16,7-5 0 0,6-6 0 16,7-9-2-1,6 6-2-15,2-8-4 16,3-21-1-16,-24 16-3 0,50-41 0 16,-50 41 0-16,35-52 2 15,-35 52 5-15,18-60 3 16,-18 60 7-16,6-52 17 15,-6 52-8-15,0 0 0 16,0 0-3-16,-37 20-2 16,31 12-2-16,1 8-5 15,5 6 0-15,-4 3 0 16,9-13-3-16,-1-3-2 0,2-4-5 16,3-4-9-16,-2-3-22 15,-7-22 0-15,15 3 1 16,-12-12-1-16</inkml:trace>
  <inkml:trace contextRef="#ctx0" brushRef="#br0" timeOffset="195341.2614">7423 1303 43 0,'0'0'32'0,"-26"-51"0"0,26 51-16 16,0 0-4-16,45-55-6 15,-45 55 1-15,59-20-1 0,-59 20-1 16,52 12-1-16,-39 5 0 16,-7 10-1-16,-16 9-2 15,-9 8 3-15,-6 4-4 31,-2-6 0-31,2-7 0 0,4-10 1 16,8-6-2-16,7-3 0 16,6-16 2-16,25 6-1 15,-3-14 1-15,5-2-2 16,1-3-4-16,0 8-8 16,0 0-15-16,2 0-7 15,-14-7-2-15,3 12 1 0</inkml:trace>
  <inkml:trace contextRef="#ctx0" brushRef="#br0" timeOffset="195673.3295">7791 1233 46 0,'0'0'27'16,"0"0"-4"-16,23-46-2 0,-23 46-4 15,0 0-4-15,0 0-5 16,-47 22-3-16,26-1-1 15,1 1-4-15,-1 6 0 16,6 15 0-16,5 0-1 31,10-6 0-31,0 1 4 0,10-12-1 16,8-4 1-16,4-5 0 16,2-14 2-16,4-10 0 15,-6-10 1-15,-22 17 0 16,31-68 0-16,-24 53-2 15,-11-11-2-15,4 26 0 16,-29-39-4-16,29 39-8 0,-40-20-19 16,20 36-11-16,-5 6-2 15,12-15 1-15</inkml:trace>
  <inkml:trace contextRef="#ctx0" brushRef="#br0" timeOffset="196173.7913">7963 1244 68 0,'0'0'33'0,"46"-55"-11"0,-46 55-7 16,0 0-4-16,0 0-3 15,0 0-4-15,0 0 1 16,0 0-3-16,0 0 0 16,3 52-1-16,-6-27 0 15,0 1-2-15,3-5 1 16,6 2 1 0,3-17-1-16,3-6 0 15,6 5 0-15,-18-5-1 16,0 0 0-16,53-22 1 15,-53 22 1-15,31-50-2 16,-31 50 2-16,0 0 0 16,0 0 0-16,0 0 0 15,17-43 1-15,-17 43-1 0,-10 23 1 16,10 7-1-16,0-5-1 16,0 11 1-16,4-5-1 0,2 1 0 15,0-3 1-15,0 6-1 16,0-21 1-16,-3 0 1 15,-3-14 1-15,0 0-3 16,7 12-4-16,-7-12-10 0,0 0-24 16,0 0 0-16,0 0-1 15,-10-8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14:24.17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7118 1183 19 0,'0'0'29'0,"0"0"-2"16,0 0-4-16,0 0-3 16,60-35-8-16,-60 35-2 15,91-14-3-15,-27 14-2 16,14 0 1-16,2 4-1 0,7-4 0 15,-4 0-3-15,-8 7 4 16,-16-1-3-16,-12-6 2 16,-47 0-1-16,0 0-3 0,0 0 1 15,0 0-1-15,-103-22 0 16,25 12-2-16,-12 6 3 31,-8-6-4-31,2 2 2 0,6 12 0 16,14-4 0-16,14 0 1 15,19 11-1-15,43-11 1 16,0 0-2-16,0 0 2 16,47 22 0-16,25-22 0 15,18 9 0-15,18-9-1 16,16-5-1-16,6 13 3 0,-6-2-1 16,-9-6-1-16,-22 3 2 15,-22-3-3-15,-71 0 1 16,44 5 3-16,-44-5-1 15,-84 7-2-15,0-4 1 16,-16-3-2-16,-17-8 2 16,-5 14 1-1,1 0 0-15,13-6-4 16,13-3 3-16,20-1-3 16,25-5 1-16,50 9 4 15,0 0-4-15,0 0 1 16,0 0 0-16,97 0 0 15,-13 0 0-15,15 5 2 0,12 5-1 16,4-10-2-16,0 4 1 0,-10-4 0 16,-14 3 1-16,-27 4 0 15,-64-7 0-15,42 0-1 16,-42 0 1-16,-85-12-1 16,-2 4 0-16,-21 8 0 15,-16 0-1-15,-7-13 1 16,3 2 1-1,15 11-2-15,16 0 0 16,23 11 3-16,31 2-3 16,43-13 2-16,0 0-2 15,58 13 0-15,25 3 0 0,17-1 0 16,21 2 1-16,18-10 0 16,5-1 0-16,-2 6 0 15,-9-1 0-15,-22-2 1 16,-23-6 0-16,-23-12 0 0,-65 9 0 15,0 0 0-15,0 0-1 16,-91-24 0-16,-8 24 2 16,-26-11-1-16,-16 2-1 15,-8 12 0-15,5 3-1 16,12 0 0-16,24-2 1 0,24-7 0 16,25 3 0-16,59 0-1 15,0 0 0-15,0 0 1 16,86 21 0-16,4-26 1 15,19 2-1-15,19 8 0 16,10-5-1-16,0 5 1 31,-6 0 0-31,-17-10 1 0,-22-2 1 16,-24 7-1-16,-69 0-1 16,0 0 1-16,0 0 0 15,-64-5 1-15,-28-4-1 16,-25 13 0-16,-16 1-2 15,-4-5 2-15,0 3-1 0,16-5 0 16,20 2 0-16,21 13 0 0,25 0 0 16,31-7-2-16,28 3 3 15,27 0-2-15,27-4 0 16,23 16 0-16,18-9 0 16,20-12 0-16,7-4 2 15,5-1-1-15,-5 0 0 31,-18 10 0-31,-20-5 1 0,-21-12 0 16,-67 12 0-16,0 0 0 16,0 0 0-16,-70-20 0 15,-26 20-2-15,-21-6 2 16,-20 3-1-16,-8-2 1 16,0 5-2-16,17 5 1 15,18 7-1-15,23-12 0 0,26 4 1 16,32-4 1-16,29 0-3 15,32 20 1-15,29-6 2 16,23-6-2-16,21-8 1 16,19 0 0-16,13 0 0 0,3 8-1 15,-4-1 2 1,-13-10-1-16,-20-9 0 0,-23 4 1 16,-29 4-1-16,-32 4 0 15,-35 4 1-15,-34-13 0 0,-28 4-1 16,-24-2 2-16,-25 7-3 15,-18 17 0-15,-7 1 2 16,9-9-1-16,19-5-1 31,19 14 0-31,27-5 0 0,28 6 0 16,35-1 1-16,30-18 1 16,30 0-3-16,25 7 3 15,22 0-1-15,14-1-1 16,12 0 2-16,13-15 0 15,-1 2-2-15,-5 11 1 16,-19-8 0-16,-21 4-1 0,-24 0 2 16,-30-13 0-16,-31 13 0 15,-41 0-2-15,-29 7 2 0,-26-7 0 16,-21 3-1-16,-11-6 1 16,-5 3-2-16,8 13 1 15,18-7-1-15,19 2 0 31,24 1 1-31,26-6 0 16,38-3-1-16,13 12 0 0,36-5 1 16,20-7 0-16,24 6 1 15,15-6-1-15,19-8-1 16,10 6 0-16,-2 2 2 16,-10 0-2-16,-15-12 2 15,-22-5 0-15,-24 7-1 0,-31 2 1 16,-33 8-1-16,-37-14 1 15,-28 4-1-15,-26 6 1 16,-21 0-2-16,-20 16 0 16,-8-12 0-16,4 0 1 15,12 13 1-15,21-6-1 16,23 2-1 0,24 0 0-16,29 5 1 15,27-14 0-15,39 21 0 16,20-13 0-16,24-3-2 15,14 7 2-15,17-1 0 16,11-11 1-16,4 0-1 16,-4-10 1-16,-17 3-2 0,-18 11 1 15,-22-4 1-15,-24-16 0 0,-31 0-1 16,-35 3 1 0,-29 4-1-16,-28 5 0 0,-21-2 0 15,-21-3 1-15,-13 4-2 16,-4 5 2-16,10 5-2 15,16 5 0-15,22 0 1 16,23-1-1 0,29 1 1-16,38-10 0 15,31 16 0-15,28-1-1 16,25 1 1-16,21-16 1 16,16 0-2-16,14 5 2 15,3-2-1-15,-5 1-1 16,-18 2 2-16,-18-15 0 0,-19 1-1 15,-27 12 0-15,-29-4 1 0,-22 0-2 16,-50 4 2-16,-17-4 0 16,-21-6-2-16,-20 9 2 15,-16-3-1-15,-3 5-1 16,2 2 2-16,11-11 0 16,21-1-2-16,21 12 0 15,20 0 1-15,24-2-1 0,28-5 1 16,16 7 0-16,24-12-1 15,13 12 0-15,16 0 2 16,8-7-1-16,7 0 0 16,-3-4 1-16,-8-1-1 15,-14 5 0-15,-19 0 0 32,-27-10 0-32,-29 6 1 0,-25-4-1 15,-26-2 0-15,-23 6 0 16,-15-3 1-16,-7-4-1 15,0-3 1-15,9-5 0 16,17 0-2-16,15 10 0 0,21-1 1 16,29-7 0-16,21 6 0 15,21-11 0-15,19 13 0 16,16 16-2-16,15 1 3 0,10-8-1 16,3 3 0-16,-3 4 0 15,-13 0-1-15,-12 15 0 16,-19-1 2-16,-28-16-1 15,-30 3 1-15,-27-4 0 32,-19 4-1-32,-20 1 0 0,-6-5 1 15,0-8-1-15,2-7 0 16,11 3 0-16,21-10-1 16,13 12 0-16,24-7 1 15,17-6-1-15,5 19 1 16,43-43 0-16,0 23 0 15,10 15-1-15,6 5 2 0,5-4-1 16,-1-4-1-16,-4 8 1 16,-13 14 0-16,-12 9-1 15,-19-3 1-15,-15-9 0 0,-21 1 0 16,-11-7 1 0,-10 2-1-16,-12 5 1 0,1-9 0 31,1-24 0-31,9 1-1 15,43 20 0-15,-53-46-1 0,53 46 1 16,-6-46 0-16,6 46 0 16,50-72-1-16,-50 72 0 15,83-25 1-15,-37 18-1 16,2 10 1-16,-3 0 0 16,-4 8 0-16,-7 19-1 0,-9 2 0 15,-12 4 0-15,-13 9 2 16,-13-8-1-16,-12-8 0 15,-9 9 0-15,-9-10 0 16,-2-12 0-16,0 0 1 16,7-23 1-16,5-7-3 15,8 1 1-15,16 1-1 0,9-1 0 16,15-1 1-16,14-5 1 16,7 5-3-16,13 14 1 15,7 4 0-15,0 3 1 16,3 6 1-16,-7-13 0 15,-8 0-2-15,-13 14 1 0,-13 1 1 32,-18-6-1-32,-13 5 1 0,-16-6 0 15,-15-5-2-15,-5 13 1 16,-8 1 1-16,-1-7-1 16,1-3 1-16,11-11 0 15,9 4-2-15,9 7 0 16,10-3 2-16,18-4-1 15,0 0-1-15,18-9 1 0,7 3-1 16,6 14 0-16,3-1 1 16,10-7 1-16,2 4-1 15,0-4 0-15,-2 3 0 16,0 0 0-16,-4 4 1 16,-3-14 0-16,0-10 0 15,1-7 0 1,-1-3-2-16,-1 8 1 15,5-11 1-15,-1-5-1 16,3-3 0-16,1 6 1 16,0 6-2-16,-2 10 1 15,-42 16 0-15,76-41 2 0,-76 41-2 16,51-19 2 0,-51 19-3-16,0 0 1 0,0 0 2 15,0 0-1-15,8-54-1 0,-8 54 0 16,0 0-1-16,0 0-1 15,0 0 3-15,0 0-3 16,0 0 2-16,0 0-1 16,0 0 0-16,0 0 0 15,0 0 2-15,0 0 0 0,0 0 0 16,0 0 0-16,0 0-2 16,-44-30 2-16,44 30-1 15,0 0 0-15,0 0 0 16,-49 0 0-16,49 0-1 15,0 0 1-15,0 0 0 16,0 0-3 0,55-21 3-16,-55 21 1 15,0 0-2-15,55 4 0 16,-55-4 0-16,0 0 2 16,0 0-3-16,0 0 1 0,0 0-19 15,0 0-23 1,0 0 3-16,0 0-1 0,0 0-2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3:28:26.1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569 9462 22 0,'-9'53'33'0,"9"-53"2"15,0 0-11-15,45-9-9 16,-45 9-4-16,56-63-1 15,-24 8-2-15,-1-9-1 0,-3-11-3 16,-6 1-1-16,-7 5-1 16,1 11-1-16,-10 11 0 15,-6 47 0-15,-2-55 0 16,2 55 0-16,0 0 0 16,-14 61 2-16,20-11-1 15,0 11 1 1,6 5 0-16,5 8 0 15,7-5 1-15,5 1-2 16,-5-14-2-16,0-10-3 16,-24-46-9-16,31 60-21 15,-31-60-7-15,0 0 0 16,0 0-1-16</inkml:trace>
  <inkml:trace contextRef="#ctx0" brushRef="#br0" timeOffset="304.5329">661 9332 43 0,'0'0'35'0,"0"0"2"0,0 0-13 16,54-6-9-16,-54 6-5 16,76 6-3-16,-31-2-2 15,1-4-2-15,-46 0-1 0,75-4-1 16,-75 4 0-16,49-15-1 16,-49 15 0-16,0 0-1 15,0 0 1-15,0 0 0 16,43 2 0-16,-43-2 1 15,19 48-1-15,-19-48 2 32,25 67-1-32,-25-67 2 0,31 56-1 15,-19-40 0-15,1-9 0 16,2-12 0-16,-2-12-1 16,1-5-2-16,-7-7-6 15,5 5-19-15,0 0-13 16,-2-3-1-16,4 9 0 0</inkml:trace>
  <inkml:trace contextRef="#ctx0" brushRef="#br0" timeOffset="601.4288">1698 9302 44 0,'-4'25'38'0,"-14"1"0"0,-6 3-4 15,-4 3-17-15,-6-7-7 16,-1 3-5-16,-1-9-5 16,0-5-3-16,5-11 0 15,3-9-1-15,7-5-1 16,9-9 1-16,9-3 0 16,3 1 2-16,10 3 1 0,7 6 3 15,4 6-1-15,7 14 2 16,3 11-1-16,0 4-2 15,0 13-11-15,0 4-23 16,-9-2-1-16,4 2-1 16,-7-11 1-16</inkml:trace>
  <inkml:trace contextRef="#ctx0" brushRef="#br0" timeOffset="867.0797">1767 9389 55 0,'6'-10'38'15,"5"7"1"-15,10 15-4 0,6 17-21 32,1 11-6-32,1 16-3 0,-5 9-2 15,-3 6-2 1,-9 4-1-16,-12-1-1 0,-9-6-1 16,-13-12-4-16,-5-13-1 15,-8-26-1-15,3-17 0 16,0-21 1-16,4-18 1 15,16-15 1-15,5-8 3 0,10-8 2 16,16-3 0-16,9 3-1 16,12 9-19-16,9 5-11 15,-2 0-2-15,2 24 0 16</inkml:trace>
  <inkml:trace contextRef="#ctx0" brushRef="#br0" timeOffset="1120.0685">2052 9299 36 0,'0'0'36'0,"9"8"1"16,1 12-9-16,-2-1-11 0,8 15-4 15,-3-3-1-15,5 6-3 0,1-8-2 16,-1-6-1-1,0-10-3-15,3-11-1 0,1-11-2 16,-3-11-8-16,6-9-32 16,-9 3 1-16,-6-4-1 15,10 5-1-15</inkml:trace>
  <inkml:trace contextRef="#ctx0" brushRef="#br0" timeOffset="1567.1215">2446 9305 31 0,'0'0'34'15,"-14"10"-1"-15,12 11-1 0,-1 3-17 16,3-2-6-16,3 7-4 0,6-4-1 16,6-4-1-1,4-6 0-15,6-10-1 16,-4-5-1-16,2-10 0 0,-2-8 0 16,-6-2 0-16,-2-5-1 31,-6 3-1-31,-7 5 1 0,0 0 0 15,0 17 0-15,0 0 0 16,-7 0 0-16,7 16 1 16,0 2 0-16,3 7 1 15,7-3 1-15,5 2 2 16,3-8-1-16,4-4 0 16,0-7 0-16,5-5 1 0,-5-11-1 15,-3-7-3-15,-3 0-8 16,-13-1-28-16,-3-9-6 15,-6 9 0-15,-6 0-1 16</inkml:trace>
  <inkml:trace contextRef="#ctx0" brushRef="#br0" timeOffset="2004.6938">2939 9440 37 0,'21'13'38'0,"0"-9"-1"15,5 1-1-15,2 0-19 0,-3-10-5 16,3-4-5-16,-10-6-3 16,-2-4-2-16,-13-3-2 15,-3-2 0-15,-13-2-2 16,-9 5 1-16,-8 8-1 16,-8 7 1-16,-2 12-1 15,2 8 2 1,4 15 0-16,4 9 1 15,11 13 0-15,13 7 1 16,6 3-1-16,18 1 0 16,3-3-2-16,1-8-4 15,11-13-16-15,3-6-17 16,-8-27-1-16,2-8 1 16,-5-23-1-16</inkml:trace>
  <inkml:trace contextRef="#ctx0" brushRef="#br0" timeOffset="2183.1715">3307 9261 58 0,'0'25'38'0,"-5"-3"1"0,5 13-5 16,0 4-26-16,0 5-9 16,-4-6-17-16,-2-8-19 15,12-6 0-15,-6-24-2 16,0 0 0-16</inkml:trace>
  <inkml:trace contextRef="#ctx0" brushRef="#br0" timeOffset="2306.6725">3280 8903 46 0,'0'0'28'0,"-10"-11"-23"16,10 11-5-16,6 12-27 0,-6-12-6 15</inkml:trace>
  <inkml:trace contextRef="#ctx0" brushRef="#br0" timeOffset="2722.9083">3598 9022 3 0,'27'-53'31'0,"-6"-5"1"16,6 9-3-16,-4 8-13 15,-9 7-2-15,-1 12-3 16,-10 10-2-16,-3 12-2 16,-3 25-3-16,-3 4-1 15,-6 16-1 1,5 9 1-16,1 9 0 16,6 12 1-16,0 6 0 0,9 5 0 15,-2 1 1-15,5 0-1 16,-1-5 0-16,-3-8 0 15,-8-13-2-15,0-7-2 16,-7-16-9-16,-8-6-29 16,-4-29-2-16,1-6 0 0,-1-15 1 15</inkml:trace>
  <inkml:trace contextRef="#ctx0" brushRef="#br0" timeOffset="3385.3246">4176 9420 36 0,'0'-19'35'0,"-11"-9"-3"16,-7 2-9-16,0 6-6 0,-12-1-5 31,1 9-3-31,-5 4-3 15,6 8-2-15,-2 9-1 16,5 10-2-16,6 5 0 16,10 3-1-16,9 2 1 0,0-2-1 15,11-5 0-15,9-3 0 16,4-9 0-16,7-6-2 16,1-8 1-16,-5-11-1 0,-2-2 1 15,-3-3-1-15,-4 1 0 16,-8-6 1-16,-8 5 0 15,-2 3 2-15,-2 5-1 16,2 12 1-16,0 0 0 16,-13-3-1-16,13 3 1 15,-3 19 0 1,6-6 0-16,4 4 0 16,8-5 1-16,4 0 1 15,2-5-1-15,5 0 0 16,-2-7 1-16,0 0-1 15,1-10-1-15,-10 1-3 16,2-3-5-16,-8-8-5 16,3 3-10-16,-5-2-7 0,1-5 0 15,-4 0 7-15,5 5 8 16,-6-2 9-16,3 5 7 0,-2 7 29 31,-4 9-2-31,0 0 0 16,9 24-5-16,-9 2-8 0,9 13-6 15,-3 12-3-15,6 9-2 16,-6 11-2-16,4 7-2 0,0-2-4 16,-7-6-6-16,3-2-19 15,-2-7-13-15,-11-20 1 16,7-13-2-16</inkml:trace>
  <inkml:trace contextRef="#ctx0" brushRef="#br0" timeOffset="3523.345">4473 9472 37 0,'32'-8'13'0,"11"-1"-13"16,3-7-8-16,10 12-21 0</inkml:trace>
  <inkml:trace contextRef="#ctx0" brushRef="#br0" timeOffset="3939.3384">4952 9213 33 0,'-16'-14'36'0,"6"18"-2"16,-8-4-6-16,3 3-15 0,6 9-4 15,3 0-4-15,12-3-2 16,8 4-1-16,6-4-2 16,1 1-1-16,6-7-1 15,-4-1-1-15,-5-2-2 16,-7-3 1-16,-11 3-1 15,-12-9 1-15,-8 9 1 0,-2 0 3 16,-6 7 2-16,2 3 4 16,4 4 1-16,5 1 1 15,17 11 1-15,7-6 1 0,17 3-2 16,6-5-1 0,10-4-5-16,8-4-14 0,9-3-26 31,-9-15-1-31,0-1-1 15,-3-15-1-15</inkml:trace>
  <inkml:trace contextRef="#ctx0" brushRef="#br0" timeOffset="4325.3629">6296 9276 50 0,'-5'-24'38'0,"-4"7"0"16,-10 2-10-16,-12 1-11 0,3 11-5 16,-9 3-5-16,6 10-2 0,-1 7-1 15,8 2-3-15,5 5 1 16,14 2-2-16,7 1 1 16,11-5-1-16,12-3 0 15,0-7-3-15,8-4-8 16,-4-8-18-16,-2-17-11 15,-2-2 0 1,-7-13-1-16</inkml:trace>
  <inkml:trace contextRef="#ctx0" brushRef="#br0" timeOffset="4788.1369">6232 9016 34 0,'-9'-24'34'0,"-3"-4"-2"15,12 28-4-15,0 0-27 16,0 0-21-16,4 17-8 0,4 0-1 15,7 9 4-15,1 3 9 16,2-2 7-16,4-1 8 16,2-1 9-16,29 13 38 15,-18-22-19-15,-5-8-5 16,1-4-7 0,-1 0-6-16,-4-4-3 0,-3 0-2 15,-9-5-1-15,-1 1-1 0,-13 4 0 16,0 0-1-16,-20 0 1 15,3 5-1-15,-2 5 1 16,-1 3 1-16,3 6 1 16,4 3 0-16,7-2 1 31,12 4 0-31,4-7 0 0,10 0 0 16,3-5-1-16,5-3-1 15,1-9 0-15,2-4 0 16,-4-9-3-16,-2-3 1 15,-4-3-2-15,-5 1 1 16,-3 1-1-16,-4 1 1 16,-6 3-1-16,-3 13 1 0,0 0 1 15,-12 5-1-15,8 13 1 16,-1 1-3-16,10 9-5 16,4 1-32-16,8-11 0 15,13 3-1-15,10-11 1 16</inkml:trace>
  <inkml:trace contextRef="#ctx0" brushRef="#br0" timeOffset="5373.3105">7764 9220 41 0,'22'-2'34'0,"6"2"-1"15,2 0-12-15,4-7-12 16,3 7-1-16,-3-5-4 15,-6 2-1-15,-12 3-3 16,-16 0 1-16,0 10-2 16,-12-1 1-16,-6 5 0 15,-7 4 0 1,3 1 1-16,6 6-1 16,6-1 1-16,14 0 0 15,12-1-1-15,11 0 0 0,10-4-1 16,7-5 0-16,6-4 0 15,3-6-1-15,2-4 0 16,-4-8 0-16,-9-4 0 16,-10-6 2-16,-8-1 2 0,-14-3 1 15,-13-2 1-15,-11 6 2 16,-14-2 1-16,-2 8 0 16,-3 7 0-16,3 10-1 15,0-1-1-15,12 14-2 16,11 1 0-16,16 1-1 15,10-2 0 1,12-1-1-16,3-7-1 16,1-10-7-16,5-4-32 15,-2-2-1-15,-13-11 0 16,-2 3 0-16</inkml:trace>
  <inkml:trace contextRef="#ctx0" brushRef="#br0" timeOffset="7776.2806">9418 3169 39 0,'0'0'27'16,"-11"10"-1"-16,11-10-3 0,0 0-5 15,0 0-3-15,0 0-4 16,17-17-2-16,1-13-1 16,17-7-3-16,16-20 0 15,22-11-2-15,13-10 0 16,14 1-2-16,-4 2 2 16,1 8-2-1,-14 10 0-15,-11 14 0 16,-20 12-1-16,-21 19 0 15,-22 9 2-15,-9 3-1 16,-13 0 1-16,-2 5-1 16,-1-5 0-16,1 3-1 0,-4 1 1 15,4-8 0 1,-1 0-1-16,2 4 0 0,3-9-1 0,1 4 2 16,10 5-2-16,-11-9 1 15,11 9-2-15,9-10 2 16,10 10-1-16,0 3 0 15,5 6 2-15,1 4-1 16,-3 3 2-16,-8 4-1 16,-4 5 1-16,-10-4-2 0,-5 8-4 15,-11-18-21-15,3-5-16 16,4-6-1-16,0-13 0 16,15-12 1-16</inkml:trace>
  <inkml:trace contextRef="#ctx0" brushRef="#br0" timeOffset="8213.5385">10462 2126 41 0,'11'-12'33'0,"-11"12"-9"0,0 0-5 15,0 0-4-15,0 18-4 16,0 1-1-16,0 0-4 0,8 5-2 16,-4 4 0-16,11-3-1 15,-2-3 0-15,9-9 0 16,-2-13-1-16,5 0 1 31,-3-16-1-31,-3 3-1 0,-4-10 1 16,-3-4 0-16,-5 0-1 15,-1 8 0-15,-6 7-1 16,0 12-1-16,0 0 2 16,-3 12-2-16,3 11 1 15,3 12 0-15,-3 13 1 16,0 10 0-16,-6 8 1 0,3-1 1 16,-11-3 0-16,0 4 0 15,-10-8 0-15,-5-12-2 16,-2-16-4-16,1-23-4 15,7-14-10-15,-2-11-23 16,7-15 0-16,9-10-2 0,2-8 1 16</inkml:trace>
  <inkml:trace contextRef="#ctx0" brushRef="#br0" timeOffset="8545.4343">10943 1967 18 0,'3'-10'35'15,"-12"1"1"-15,9 9-1 16,-17 11-14-16,0 6-8 0,1 4-4 15,-2 3-4-15,5 15-2 16,1 1 0-16,8 11-2 16,4-1 2-16,13-4-2 15,7-8-2-15,5-4-2 16,8-2-12-16,1-19-23 16,-6-13 1-1,1-12-1-15,-9-11 0 16</inkml:trace>
  <inkml:trace contextRef="#ctx0" brushRef="#br0" timeOffset="8792.6852">11053 1936 46 0,'0'0'36'0,"0"0"0"0,14 9-13 15,-7 10-10-15,-7 2-5 16,0 15-2-16,0 3-1 15,3 1 0-15,-3 5-1 16,7-6-1-16,2-4-2 16,4 2 0-16,2-5 1 0,6-17-1 15,-1-4-3-15,0-12-5 16,5-7-15-16,-7 3-18 16,-8-13 2-16,-4-1-1 15,-9-9 0-15</inkml:trace>
  <inkml:trace contextRef="#ctx0" brushRef="#br0" timeOffset="9077.8686">11036 2073 40 0,'16'-13'36'16,"1"-1"1"-16,12-1-8 15,7 6-14-15,1-6-4 0,5 3-3 16,-2 6-3-16,-3 10 0 0,-6 8-1 15,-4 9-2-15,-11 8 0 16,-3 1 0-16,-10 6 0 16,-3 10-1-16,-9-7 0 15,1 5-1-15,-3-1 1 16,-1-13 1-16,3-7-2 31,-1-6 0-31,1 0 0 0,9-17-5 16,-5 9-8-16,5-9-27 15,0-21-1-15,0 21 0 16,0-8 1-16</inkml:trace>
  <inkml:trace contextRef="#ctx0" brushRef="#br0" timeOffset="9915.712">9263 9178 56 0,'0'0'32'0,"6"18"-10"0,-9 4-7 16,3 4-5-16,3 8-4 15,4-2-1-15,7 3-1 16,3-11 0-16,7-5 0 15,4-15-1-15,3-8 0 16,0-11 0-16,-3-7-1 16,-3-5 0-1,-4-2 0-15,-5 2-1 16,-6 8 0-16,-3 5-1 16,-7 14 0-16,7 22 2 15,-4 11-2-15,1 13 2 16,-4 19-1-16,0 6 1 15,-8 13 0-15,-5-1 0 16,-7-8 0-16,-7-5 0 0,-5-14 0 16,-7-15-2-16,1-21 0 15,-2-16-2-15,3-19-2 0,8-11-5 16,5-13-9 0,11-12-20-16,13 1-1 15,3-6 1-15,25 3 0 0</inkml:trace>
  <inkml:trace contextRef="#ctx0" brushRef="#br0" timeOffset="10193.8054">10028 8961 55 0,'-14'-15'36'0,"0"18"0"16,-6 3-11-16,-5 8-12 16,2 13-6-16,-2 6-3 15,4 7-1-15,2 9 0 16,7 7-1-16,6-4-1 0,9 3 0 16,9-9 1-16,10-4-3 15,9-4-4-15,3-16-9 16,3-15-24-16,3-7 0 15,-5-11 0-15,5-13 0 16</inkml:trace>
  <inkml:trace contextRef="#ctx0" brushRef="#br0" timeOffset="10394.1791">10227 9013 48 0,'-6'-20'37'0,"6"20"0"0,0 0-2 16,-7 31-20-16,7 6-7 15,4 6-4-15,-1 13-1 16,3-3 0-16,0 1-1 0,1-4 0 16,-1-11-4-16,3-6-4 15,-5-15-4-15,-4-18-10 16,0 0-13-16,0-15-5 16,-3-4 0-16,-11-13 1 15</inkml:trace>
  <inkml:trace contextRef="#ctx0" brushRef="#br0" timeOffset="10594.238">10149 9211 22 0,'-6'-14'32'16,"15"5"1"-16,7-5-8 16,3-3-8-16,13 0-5 15,1 0-2-15,10 2 0 16,-3 1-3-16,1 5-1 0,-4 9 0 31,-4 9-1-31,-7 5 0 16,-8 14 0-16,-15 5-1 15,-3 9-1-15,-12-1-2 16,-6-3-12-16,-3-4-28 16,-2-2-1-16,-4-15 1 0,8-2-2 15</inkml:trace>
  <inkml:trace contextRef="#ctx0" brushRef="#br0" timeOffset="11247.9242">11439 9104 28 0,'-17'0'32'15,"-12"0"1"-15,9 10-7 0,2 4-14 16,3-2-5-16,15 8-4 0,3-5-1 15,16 2-1-15,4-3 0 16,5-5 0-16,1-4 0 16,-1-5-1-16,-6 0 0 15,-11-5 0-15,-11 5-1 16,-14-4-1-16,-7 8 1 31,-8 1 0-31,0 10 1 0,-2 2-1 16,4 4 2-16,9 5 1 15,8 1 1-15,15 1 0 16,8-4 2-16,9-5 0 16,8-5 0-16,6-8 0 15,3-6 0-15,3-9-1 16,-5-7-1-16,-2-7 0 0,-5-3-2 16,-6 0 0-16,-5-1-2 15,-3 4 1-15,-7 5-2 16,-4 5 2-16,-5 13-1 15,0 0-1-15,4 22 2 0,-4 1-4 16,0 6-9 0,5 7-24-1,-8-9 1-15,3 1-1 16,0-10 0-16</inkml:trace>
  <inkml:trace contextRef="#ctx0" brushRef="#br0" timeOffset="11415.3097">11635 8886 80 0,'-6'-34'38'15,"6"17"-2"-15,-4 7-18 16,4 10-34-16,19 20-19 16,-10-2-3-16,7 15 0 15,-3 3-1-15</inkml:trace>
  <inkml:trace contextRef="#ctx0" brushRef="#br0" timeOffset="11549.7044">11831 9220 37 0,'21'35'40'0,"1"0"0"0,-4-17 2 31,-6-4-18-31,2 0-8 0,-14-14-8 0,19-9-4 32,-8 0-5-32,-4-7-8 15,3-3-30-15,-1 3-2 0,-3-2-1 16,8-4 0-16</inkml:trace>
  <inkml:trace contextRef="#ctx0" brushRef="#br0" timeOffset="11949.5226">12408 9196 43 0,'-10'31'38'16,"-9"9"1"-16,-14-2-4 15,-7-7-14-15,5 3-10 16,-5-10-6-16,2-7-5 15,8-11-3-15,5-12-1 16,13-13-1-16,8-8 0 16,14-2 0-1,5-3 1-15,7 4 0 16,2 4 4-16,1 7 1 16,6 12 3-16,-6 11 0 15,0 12 1-15,-7 4 0 0,2 7 0 16,-2-2 0-16,-3 1-2 15,1-6 1-15,-1-3-2 16,0-13 0-16,0-6-1 16,-4-10-1-16,3-8 1 0,-1-5-2 15,0-1 1-15,-3-1-1 16,-2 3 0-16,-1 5 0 16,-3 8 0-16,-4 9 0 15,8 14 1-15,-5 8-3 16,-3 1-6-16,9 2-29 0,7 5-1 15,9-6 1-15,18-5-1 16</inkml:trace>
  <inkml:trace contextRef="#ctx0" brushRef="#br0" timeOffset="12518.6179">13648 9125 22 0,'19'15'34'0,"-19"1"1"0,-3 6-2 16,-16 3-17-16,-10-8-3 15,-1 3-5-15,-8-8-5 16,1-6-3-16,4-6-2 16,2-12-1-16,5-4-1 15,15-3 1-15,11-3 0 16,8 2 2-1,12 7 2-15,4 4 2 16,4 9 2-16,9 10 0 16,-2 5 0-16,-1 10-1 15,-3 8-4-15,-6-5-8 16,-5 0-27-16,2 4-1 0,-9-14 0 16,0 2 0-16</inkml:trace>
  <inkml:trace contextRef="#ctx0" brushRef="#br0" timeOffset="12734.6319">13784 9128 32 0,'10'-5'35'16,"9"7"1"-16,-5 1 0 0,-3 9-22 16,9 4-2-16,-4-3-3 15,3 6 0-15,-4-9-2 16,4 3-2-16,-6-7-1 15,-1-6-3-15,4-6-9 16,-8-2-30-16,-1-12 0 16,5-3-2-1,0-9 0-15</inkml:trace>
  <inkml:trace contextRef="#ctx0" brushRef="#br0" timeOffset="13652.5591">14396 9036 34 0,'0'0'32'15,"-26"-12"-2"-15,8 7-10 31,-2 5-7-31,-4 0-6 16,5 7-3-16,2 3-1 0,7 7-2 16,6-2-1-16,8 2 1 15,9-1-1-15,1-2 0 16,2-1-1-16,6-7 0 16,-1 0-1-16,-6-6-1 15,-6 0 0-15,-9 0 0 0,0 0 1 16,-27 0 0-16,9 0 2 15,-7 5 0-15,0 0 2 16,3 5 1-16,5 4 0 16,10 0 0-16,10 1 0 15,15-3-1-15,8 6-4 16,11-7-4-16,6-3-15 0,6 1-11 16,-5-9 0-16,8 0-1 15</inkml:trace>
  <inkml:trace contextRef="#ctx0" brushRef="#br0" timeOffset="13921.5265">14764 9045 50 0,'-10'-16'37'0,"-18"-6"0"16,5 9-7-16,-2 13-15 16,-8 0-7-16,8 13-3 15,2 6-4-15,7 8 0 16,7 2-1-16,6 2 1 15,9-1-2-15,9-4 2 16,5-2-1-16,5-6 1 0,-2-9 0 16,-1-2 1-16,-6-7-1 15,-5-7-1-15,-11-2 0 16,-10-5-5-16,-4 1-7 16,-7-2-25-16,-3-4-1 15,7 0 0-15,-4 2 0 16</inkml:trace>
  <inkml:trace contextRef="#ctx0" brushRef="#br0" timeOffset="14099.9928">14801 9031 53 0,'28'0'37'0,"-5"-6"0"0,16 6-5 16,0-3-22-16,-1 0-5 0,6 0-7 15,-1 3-9-15,-12 0-15 16,-9 0-10-16,-3 0-1 16,-19 0 0-16</inkml:trace>
  <inkml:trace contextRef="#ctx0" brushRef="#br0" timeOffset="14237.5876">15041 9048 28 0,'-12'20'33'16,"-7"-6"1"-16,12 8-7 15,2 2-8-15,3 1-8 16,2 1-8-16,4 2-14 16,4 0-22-16,2-14 0 15,13-2-2-15,-2-16 0 0</inkml:trace>
  <inkml:trace contextRef="#ctx0" brushRef="#br0" timeOffset="14787.0932">15431 9073 4 0,'0'0'27'0,"-10"12"0"0,-2-12-2 16,2 7-15-16,10-7-3 15,-17 5-1-15,8-5-2 16,9 0 0-16,0 0-3 16,-12 0 0-16,12 0-2 15,0 0-2-15,0 0 0 31,0 0 0-31,-6-11 0 0,6 11 1 16,0 0 0-16,0 0 1 16,0 0 1-16,0 0 1 15,0 0 0-15,-8-10-1 16,8 10 1-16,-9-4-1 16,9 4 1-16,-17 0 1 0,9 0 1 15,-5 6 0-15,13-6 2 16,-17 19 0-16,17-2 3 15,0-3 0-15,14 1 0 16,2-3-2-16,10-1 1 0,1-5-1 16,7-4-2-16,-3-4 1 15,0-10-2-15,-7-2-1 32,-3-4-1-32,-11-6 1 0,-10 2-1 15,-6-3-1-15,-9 7 1 16,-6 3-1-16,-5 10 0 15,-2 11 0-15,1 12 1 16,-1 8 0-16,9 11 1 16,2 12 1-16,8 7-1 15,7 0 1-15,4 4 0 0,7-2-1 16,2-5-7-16,4-10-33 16,4-6-1-16,-4-23-1 15,8-2 1-15</inkml:trace>
  <inkml:trace contextRef="#ctx0" brushRef="#br0" timeOffset="15304.6489">16008 9048 33 0,'0'0'32'16,"-19"29"0"-16,-5-10-14 15,-4-2-4-15,-6-2-4 0,-4-6-4 16,4-9-1-1,0-6-3-15,9-6 0 16,10-4-1-16,6-5 0 0,9 0 0 16,10 3 0-16,7 4 1 15,5 9 0-15,3 5 0 0,4 15 1 16,-2 4 0-16,-2 8-1 16,-3 6-4-16,-4-1-13 15,-6-4-20-15,5 5-1 16,-10-17 0-16,7 0 0 15</inkml:trace>
  <inkml:trace contextRef="#ctx0" brushRef="#br0" timeOffset="15526.9773">16191 8895 41 0,'0'0'37'0,"19"8"1"15,-13 16 1-15,-6 14-24 0,0 21-5 16,0 3-4-16,0 16 0 16,-6 2-2-16,-1 5-4 15,1-3-4-15,-6-17-10 0,2-13-24 16,5-11-2-16,-2-17 1 16,7-15-1-16</inkml:trace>
  <inkml:trace contextRef="#ctx0" brushRef="#br0" timeOffset="15673.996">16237 9215 48 0,'28'0'34'0,"-2"0"1"32,11 0-9-32,0 5-25 0,3-5-15 15,1 4-17-15,-11-15-2 16,3 4 0-16,-15-15 1 15</inkml:trace>
  <inkml:trace contextRef="#ctx0" brushRef="#br0" timeOffset="15858.7734">16541 8968 28 0,'-18'-72'73'0,"5"48"-44"16,1 15-7-16,7 22-4 16,-5 19-7-16,10 21-4 15,-4 12-3-15,4 13 0 0,0 4-1 16,3 5 0-16,1-4-3 15,-1-13-5-15,4-5-8 32,-2-15-27-32,-1-27 0 0,5-9 0 15,-3-23 0-15</inkml:trace>
  <inkml:trace contextRef="#ctx0" brushRef="#br0" timeOffset="15989.832">16544 9211 45 0,'16'0'32'16,"-4"-4"-1"-16,13 4-12 16,3 6-38-16,0-13-12 15,12 7 0-15,-5-8-1 16</inkml:trace>
  <inkml:trace contextRef="#ctx0" brushRef="#br0" timeOffset="16345.8748">17038 8988 45 0,'-14'-10'32'0,"-13"1"-3"0,5 4-11 16,4 10-9-16,2 2-5 16,7 7-2-16,7 0-2 0,2 1 0 15,6-2-2-15,6-1-1 16,0-2-1-16,3-6-3 15,-2 1-3-15,-13-5-2 16,10 0 0-16,-10 0 3 16,-16 0 4-16,-4 0 4 15,-1 4 3-15,0 5 5 0,-3 0 5 16,7 10 4-16,3-4 0 16,14 9 0-16,0-5-3 15,14 7-2-15,0-8-2 16,10 1-1-16,-4-5-5 15,5-9-8-15,2-5-21 16,-1-5-12 0,-11-12 0-16,3 1-1 15</inkml:trace>
  <inkml:trace contextRef="#ctx0" brushRef="#br0" timeOffset="16477.4037">16994 8736 77 0,'-5'-16'34'0,"-6"1"-6"16,11 15-35-16,0 0-23 16,0 0-4-16,-6 17-3 15</inkml:trace>
  <inkml:trace contextRef="#ctx0" brushRef="#br0" timeOffset="16661.6351">17064 8949 43 0,'22'35'39'0,"7"10"0"16,-7-10 1-16,2 0-23 16,4 2-6-16,-9-13-5 0,0-3-3 15,0-13-3 1,-5-8-2-16,1-11-3 16,-7-11-7-16,1-6-22 0,1-1-5 15,-10 0-1-15,4 7 0 16</inkml:trace>
  <inkml:trace contextRef="#ctx0" brushRef="#br0" timeOffset="16977.3911">17667 9076 36 0,'-15'-20'31'32,"5"8"-4"-32,-12 0-5 0,0 6-7 15,0 11-4-15,-2 3-4 16,5 11-1-16,6 5-1 16,10 7 0-16,3-6 0 15,16 6 1-15,2-12 0 16,9-1-1-16,1-13 0 15,2-5-1-15,-2-8-5 0,-10-12-16 16,-8-6-21-16,-4 0-2 0,-13-11 0 16,1 7 0-16</inkml:trace>
  <inkml:trace contextRef="#ctx0" brushRef="#br0" timeOffset="17362.7684">18451 8850 25 0,'-4'-16'34'15,"15"25"2"-15,7 22-5 0,10 14-13 16,15 23-5-1,3 8-5-15,7 16-2 0,-7 7-6 16,-8-2-11-16,-13-14-25 16,-5-4-1-16,-20-26 0 0,-11-13 0 15</inkml:trace>
  <inkml:trace contextRef="#ctx0" brushRef="#br0" timeOffset="17563.7002">18754 8983 34 0,'0'-41'36'0,"0"26"0"16,-19 15 1-16,-7 16-21 16,-5 26-8-16,-10 12-3 15,0 10-3-15,0 7-3 16,-4-1-5-16,7 3-10 16,4-8-15-16,3-16-5 15,13-8-1 1,5-27 0-16</inkml:trace>
  <inkml:trace contextRef="#ctx0" brushRef="#br0" timeOffset="17910.6647">19061 9075 8 0,'0'0'32'15,"20"24"0"-15,-2-14-3 16,4-1-15-16,9-3-1 16,-1-6-3-16,4 0-3 15,-9-10-2 1,-5-7-3-16,-11-4 0 16,-9-7-1-16,-16-3 0 15,-5 2-1-15,-8 2 0 16,-8 6 0-16,-1 9 0 15,-1 12 0-15,5 12 1 16,6 12 1-16,9 14 0 0,8 8 2 16,5 9 0-16,13 4 0 15,3-3 0-15,8 2 0 16,1-7-4-16,2-9-7 16,4-10-23-16,3-5-7 0,-7-20-2 15,10-3 1 1</inkml:trace>
  <inkml:trace contextRef="#ctx0" brushRef="#br0" timeOffset="18179.3858">19575 9022 48 0,'-21'-29'35'0,"3"10"-4"15,-11 1-9-15,1 5-9 16,3 13-4-16,-3 0-5 16,4 14-1-16,6 5-1 15,7 3-1-15,11 4 0 16,10-2 0-16,8 0 0 16,4-2-2-16,7-7-5 0,1-6-11 15,-2-9-15-15,5 0-4 16,-11-19 1-16,1 5-2 15</inkml:trace>
  <inkml:trace contextRef="#ctx0" brushRef="#br0" timeOffset="18395.594">19651 8896 77 0,'0'-15'37'0,"0"15"-9"16,17 5-9-16,-10 12-8 0,6 12-4 15,-2 0-4-15,4 7 0 16,-2-4-1-16,3 0-1 15,-3-8 0-15,2-5 1 16,-1-14-1-16,0-9 1 16,0-11-1-16,0-7-2 0,0-2-5 15,-4-8-9-15,-3 2-24 16,2 7 0-16,-6-4-1 16,1 17 0-16</inkml:trace>
  <inkml:trace contextRef="#ctx0" brushRef="#br0" timeOffset="18579.9672">20015 8889 58 0,'0'0'38'16,"12"12"1"-16,-9 11-12 16,-3-1-12-16,7 10-7 15,-7 3-6 1,4 0-7-16,2-5-27 15,-1 6-6-15,-10-16 0 0,5-1-2 16</inkml:trace>
  <inkml:trace contextRef="#ctx0" brushRef="#br0" timeOffset="18928.0263">20268 8847 41 0,'11'6'36'15,"-5"3"0"-15,6 10-2 16,-7 8-20-16,-3 4-7 16,3 5-1-16,-8-1-3 15,-1-1-1 1,-6-8-4-16,0-9-1 16,10-17-1-16,-12 0 0 15,12-15-2-15,4-9 1 16,7-5 0-16,-1-6 1 15,5 3 4-15,0 3 2 16,-3 5 0-16,-1 8 1 16,-11 16 1-16,16-6-1 0,-16 6 1 15,13 24-1-15,-10-3-2 16,6 4-2-16,0 6-2 0,2-2-7 16,5-5-19-16,9 3-7 15,-4-13 1-15,11 3-2 16</inkml:trace>
  <inkml:trace contextRef="#ctx0" brushRef="#br0" timeOffset="19212.2181">20914 8964 65 0,'0'0'36'16,"-10"7"-1"-16,-14 0-13 16,-3 8-11-16,-8-5-5 31,0 3-2-31,-1-10-2 0,5-3 0 15,0-2-1-15,8-11 0 16,8-4-1-16,9-6 1 16,6 2-1-16,6 0-1 15,6 3 1-15,4 6 0 16,4 6 0-16,4 11-1 0,0 8 1 16,-2 10 0-16,1 5 0 15,-5 5 1-15,-3 4-5 16,-6-2-5-16,-1-1-17 15,-1-4-11-15,-11-14-1 16,8-1 0-16</inkml:trace>
  <inkml:trace contextRef="#ctx0" brushRef="#br0" timeOffset="19365.3508">20793 8574 83 0,'-7'-38'40'0,"12"19"-1"16,-5 19-18-16,14 9-19 16,-5 17-37-16,0-1-4 0,7 9 0 15,-9-4 0-15</inkml:trace>
  <inkml:trace contextRef="#ctx0" brushRef="#br0" timeOffset="20113.4623">21692 8860 45 0,'12'0'35'16,"10"2"0"-16,3 2-13 16,9-8-11-16,10 4-3 15,2-5-2 1,5 5-3-16,-6-5-2 16,-9 1 0-16,-11 0-1 15,-13 4 0-15,-12 0 0 16,-20 10-1-16,-5 2 1 15,-3 4 0-15,-3 6 0 16,7 6 0-16,7 1 0 0,10 2 0 16,12-1-4-16,11-4-3 0,13 2-4 15,3-10-9-15,8-11-7 16,5 0-1-16,1-11 5 16,2-6 2-16,-3-6 5 15,-5-4 8-15,-4-2 9 16,-8-1 12-16,9-22 38 31,-33 23-27-31,-10 3-2 16,-7 2-2-16,-5 10-4 15,-8-1-5-15,2 8-3 16,-3 9-5-16,6 5-1 16,4 4 0-16,5 7 0 15,12-1 0-15,6-2 0 16,9-4 1-16,5 1-1 0,9-10 0 15,-4-5-4-15,4-4-15 16,1-4-20-16,-15-14-2 16,1 5 1-16,-9-12-1 0</inkml:trace>
  <inkml:trace contextRef="#ctx0" brushRef="#br0" timeOffset="20667.3404">23098 8739 10 0,'12'-13'32'16,"1"-9"1"-16,15 6 1 0,6-1-15 31,12 0-6-31,7 8-5 16,-3 3-2-16,4 6-1 15,-6 8-1-15,-5 4-1 16,-20 5-2-16,-16 4 0 0,-17 1 0 16,-10-5 0-16,-8-2 0 15,7-1 0-15,2-1 0 16,7-2-1-16,16 1 0 0,8-2 0 15,13 5 0-15,8 3 0 16,1 9 0-16,-11 1 1 16,-10 6 0-16,-13 2 1 15,-19-1 0-15,-18-3-1 16,-2-5-3-16,-16-13-8 16,9-9-25-16,11-5-3 0,8-19 1 15,17 0-1-15</inkml:trace>
  <inkml:trace contextRef="#ctx0" brushRef="#br0" timeOffset="20936.3874">23744 8676 36 0,'-14'-8'34'0,"14"8"1"15,-6 10-6-15,6 0-14 16,15 7-3-16,2-2-6 16,2 1-1-16,-5-4 1 0,5-4-1 15,-6-8-2-15,6 0 0 16,-8-11-2-16,-11-2-2 16,-8 0-3-16,-5-6-6 15,8 4-16-15,-3 6-13 16,-14-1 0-16,5 10 1 15</inkml:trace>
  <inkml:trace contextRef="#ctx0" brushRef="#br0" timeOffset="21115.3465">23700 8867 38 0,'19'5'37'0,"8"4"0"0,-1-9-3 15,4 0-20-15,-1 0-13 16,0 0-18-16,4 2-18 0,-8-8-1 16,-14 6-1-16,-11 0 2 15</inkml:trace>
  <inkml:trace contextRef="#ctx0" brushRef="#br0" timeOffset="21354.2813">23733 8988 40 0,'18'18'35'0,"2"-18"0"15,9 1-10-15,8 4-7 16,-4-5-8-16,2 0-4 0,-7 0-2 16,6 0 0-16,-9 0-1 15,-8 0 0-15,-5 0 0 16,-1 0 0-16,-11 0-2 15,0 0-2-15,0 0-7 0,0 0-21 16,-13 4-9-16,13-4-1 16,-14 0-1-16</inkml:trace>
  <inkml:trace contextRef="#ctx0" brushRef="#br0" timeOffset="22343.672">953 10495 46 0,'0'0'29'0,"0"0"-4"16,0 0-8-16,-43 5-5 15,43-5-3-15,-34 42-3 16,34-42 0-16,-26 68-3 16,26-68-1-16,7 82 0 0,-7-82-1 15,38 75 1 1,-38-75 1-16,46 43 2 0,-46-43-1 16,47 8 1-16,-47-8 0 15,0 0-1-15,9-42 1 0,-9 42-4 16,0 0-6-16,-50-58-17 15,50 58-17-15,0 0-1 16,-52-51 1-16,52 51 0 31</inkml:trace>
  <inkml:trace contextRef="#ctx0" brushRef="#br0" timeOffset="22644.5378">1136 10564 35 0,'37'15'37'15,"-12"0"0"-15,-7 14 0 16,-7 3-21-16,-4-1-6 0,-7 1-4 16,-4-4-2-16,-4-7-7 15,-2-10-2-15,10-11-2 16,-5-10 0-16,10-12 0 0,13-2 0 16,1-9 2-1,-1 6 2-15,6 3 5 0,2 7 3 31,3 10 1-31,-10 7 1 16,0 11 0-16,-9 4 0 0,-1 12-1 16,-5 2-1-16,-4 2-7 15,0 2-11-15,3-4-24 16,-6-11-2-16,-1 0 1 16,4-18-1-16</inkml:trace>
  <inkml:trace contextRef="#ctx0" brushRef="#br0" timeOffset="22777.1614">1289 10366 59 0,'-3'-29'38'0,"9"20"-2"16,-6 9-14-16,0 0-49 0,18 18-6 16,-6 1-3-16,2 12-1 15</inkml:trace>
  <inkml:trace contextRef="#ctx0" brushRef="#br0" timeOffset="22976.8687">1507 10551 58 0,'5'18'38'16,"5"19"0"-16,2 10-10 15,1 8-15-15,4 15-3 16,-2 5-3-16,-1 3-4 15,-3 1-2-15,-3-8-3 16,1-2-7-16,-9-18-24 0,0-23-6 16,0-9-2-16,0-19 1 15</inkml:trace>
  <inkml:trace contextRef="#ctx0" brushRef="#br0" timeOffset="23362.214">1639 10769 19 0,'22'-5'27'0,"-2"-12"0"15,13 12-8-15,4-5-19 0,9 3-2 16,-2 0-1 0,6-2-4-16,-5 3 1 15,-2-1 1-15,-6 3 2 0,-6 1 8 0,-9 3 4 16,-12 5 2-16,-10 7 2 15,-8 1 5-15,-8 10-3 16,-13-4 1-16,1 4-2 16,-12-8-6-16,4-6-4 15,-4-9-5-15,10-3-1 16,4-12 0 0,5-7-2-16,11-4 1 15,5-3-1-15,10 2 2 16,8 10 2-16,8 5 2 15,2 12 1-15,2 5 0 16,8 14 1-16,-6 3 1 16,1 7-5-16,3-1-31 15,-5 5-4-15,-5-11-3 0,5 2 1 16</inkml:trace>
  <inkml:trace contextRef="#ctx0" brushRef="#br0" timeOffset="23894.97">3229 10548 54 0,'-24'-2'36'0,"-1"10"-9"15,-6 12-9-15,1 5-5 32,8 11-5-32,9 1-3 0,13 5-2 15,7-4-1-15,14-3-1 16,8-14 0-16,4-4 1 15,4-11-1-15,-2-6 1 16,-7-13 0-16,-10-3-2 16,-9-2-1-16,-18-2-4 15,-3 3-9-15,-10 2-22 0,-9-8-1 16,6 6 0-16,-6-7 0 16</inkml:trace>
  <inkml:trace contextRef="#ctx0" brushRef="#br0" timeOffset="24026.9866">3313 10560 42 0,'41'-9'35'16,"8"13"-1"-16,-5-8-5 15,5-1-22-15,-1 1-11 16,-3-6-21-16,-4 10-9 0,-16-10 1 16,-1 10-2-1</inkml:trace>
  <inkml:trace contextRef="#ctx0" brushRef="#br0" timeOffset="24196.2737">3522 10607 23 0,'15'32'32'0,"-6"-5"-3"16,4 4-10-16,2 4-5 15,-2 1-8-15,2-6-9 0,-2-6-15 16,2-7-8-16,-15-17-4 15,22 0-2-15</inkml:trace>
  <inkml:trace contextRef="#ctx0" brushRef="#br0" timeOffset="24449.1668">3756 10657 33 0,'11'-14'36'16,"4"14"-1"-16,-6 5-6 15,-2 4-9-15,1 12-7 16,-8-3-4-16,4 4-3 15,-4-4-3-15,0-7-2 0,0-11-2 16,0 0-1 0,0 0-1-16,18-17 0 0,-5 1 1 15,2-9-1-15,1 3 0 16,3 2 3-16,-1 7 0 0,4 9 2 16,-7 8 0-16,0 10 0 15,-5 10 0-15,-3 8-9 16,-7 6-29-16,8 13-1 15,-8-9 0-15,15 3-1 16</inkml:trace>
  <inkml:trace contextRef="#ctx0" brushRef="#br0" timeOffset="24950.0423">4848 10519 29 0,'12'-48'36'15,"21"2"0"-15,3-7 1 16,4 4-22-16,8 8-7 16,-2 12-2-16,4 19-2 15,-10 18 0-15,-2 26 0 32,-14 18 0-32,-3 17-1 0,-8 8 1 15,1 7-1-15,-4-4-1 16,-3-9 1-16,-3-14-1 15,5-16-2-15,-3-23 0 16,-6-18-1-16,14-10 0 16,-14-17-1-16,-5-10 0 15,-7-5 0-15,-7 5 0 0,-7-1 0 16,-2 14 0-16,-4 7 2 16,-3 12-1-16,1 14 1 15,6 11-1-15,4 7-4 16,10 6-7-16,3-5-17 15,3-4-9-15,13-2 0 0,-5-22 0 32</inkml:trace>
  <inkml:trace contextRef="#ctx0" brushRef="#br0" timeOffset="25128.9991">5511 10589 34 0,'21'-6'37'15,"-7"20"2"-15,-11 0-1 0,-3 5-19 16,5 8-9-16,-5 1-8 16,0-5-14-16,-7-3-25 15,7 3-1-15,0-23 0 16,-6 9-1-16</inkml:trace>
  <inkml:trace contextRef="#ctx0" brushRef="#br0" timeOffset="25266.6437">5456 10332 41 0,'-8'-33'36'16,"8"24"-1"-16,0 9-5 0,0 0-47 15,25 16-13 1,-13 4-5 0,12 9-1-16</inkml:trace>
  <inkml:trace contextRef="#ctx0" brushRef="#br0" timeOffset="25584.1168">5930 10522 37 0,'-22'-3'33'16,"-9"-3"1"-16,7 6-12 15,-3 9-10-15,-1 11-5 16,8 5-3 0,5 5-1-16,10 4-1 15,5 2 0-15,11-4 0 16,4-4 2-16,7-4-1 16,-2-14 1-16,5-2-1 15,-6-8 1-15,-2-8 0 0,-7-6-1 16,-6-1-2-16,-11 1-7 15,-8-8-18-15,-4 1-14 0,1 4 0 16,-6-2-1-16</inkml:trace>
  <inkml:trace contextRef="#ctx0" brushRef="#br0" timeOffset="25749.5432">6015 10545 35 0,'38'-9'33'0,"7"9"1"15,-4-4-4-15,0 4-23 16,1 0-8-16,-7 0-21 16,2 10-10-16,-16-10-1 15,-1 3-1-15</inkml:trace>
  <inkml:trace contextRef="#ctx0" brushRef="#br0" timeOffset="25900.3813">6210 10542 20 0,'-24'4'35'16,"13"14"0"-16,-1-2-2 16,4 5-16-16,13 4-6 0,-2 2-5 15,4 1-12-15,2-9-26 0,9 6-3 16,-5-18-1-16,12-1 1 16</inkml:trace>
  <inkml:trace contextRef="#ctx0" brushRef="#br0" timeOffset="26153.8131">6681 10585 34 0,'3'17'39'0,"-8"7"-1"16,-14-1 1-16,-6 0-19 16,-3 6-9-16,-9-12-6 15,0 0-4-15,3-10-2 16,0-7-1-16,8-6-1 15,2-12 0-15,8-5-1 0,8-4 1 16,8 2 0-16,8 3 1 16,10 9 2-16,2 6 0 15,7 7 1-15,2 13-1 16,2 8-1-16,-2 11-25 0,-9-4-9 16,8 9-1-1,-12-10 0 1</inkml:trace>
  <inkml:trace contextRef="#ctx0" brushRef="#br0" timeOffset="26531.7033">7577 10522 44 0,'0'-9'37'15,"5"23"1"-15,-5 19-11 16,2 17-11 0,8 26-4-16,-5 6-6 15,5 13 0-15,-2-3-3 16,0-7-5-16,3-7-10 0,-8-14-23 16,1-26-4-1,2-15 0-15,-6-23 0 0</inkml:trace>
  <inkml:trace contextRef="#ctx0" brushRef="#br0" timeOffset="26686.6855">7612 10718 12 0,'30'0'28'16,"-4"-12"-1"-16,17 12-4 15,-3 0-31 1,3-12-17-16,11 7-2 15,-12-12 1-15</inkml:trace>
  <inkml:trace contextRef="#ctx0" brushRef="#br0" timeOffset="26986.6263">8051 10510 19 0,'-21'-23'32'16,"2"12"0"-16,-7 1-8 0,0 6-9 15,5 6-6-15,1 7-3 0,9 4-2 16,7 5-2-16,4 0-1 15,9-3-1-15,7 2 1 16,6-2-2-16,-3-5-2 16,2 0-1-16,-8-6-3 15,-1 0-1 1,-12-4 0-16,0 0 2 16,-12 5 1-16,-6-5 4 15,1 5 4-15,-4-5 2 16,8 14 5-16,-9 5 13 15,22-19-12 1,10 22-1-16,9-12-4 16,8 4-9-16,8-11-31 0,5 4-1 15,3-11-2-15,13 4-1 16</inkml:trace>
  <inkml:trace contextRef="#ctx0" brushRef="#br0" timeOffset="27403.3078">9011 10418 21 0,'10'-7'28'0,"18"9"0"15,0-4-16-15,6-3-5 16,0 5-1-16,0-5-1 16,-6 5-1-16,-3 0-2 0,-11 0 1 15,-14 0 0-15,-11 21 2 16,-10-8 0-16,-2 5 1 15,-2 2-1-15,1 3 1 16,3 3-1-16,11 3 0 16,10-1-1-16,10-3-2 15,14-4-3 1,7-3-5-16,9-6-11 16,7-3-14-16,2-16-3 0,10-1-1 15,-6-11 1 1</inkml:trace>
  <inkml:trace contextRef="#ctx0" brushRef="#br0" timeOffset="27634.2029">9625 10576 23 0,'-9'7'34'16,"-6"12"-1"-16,-17 0-1 0,-1-1-13 15,-2-2-9-15,-5-5-6 16,1-11-4-16,4-8-1 16,7-7-1-16,9-3-1 15,10-10 2-15,9-2 1 16,12 2 2-16,4 3 2 15,12 11 2-15,-1 9 2 0,7 10 0 16,-2 10 1-16,2 13-2 16,-6 3-2-16,3 6-9 15,-3-1-34-15,-1 2-1 16,-4-14-1-16,13 2-1 16</inkml:trace>
  <inkml:trace contextRef="#ctx0" brushRef="#br0" timeOffset="28149.9528">10506 10357 50 0,'0'0'36'16,"26"37"1"-16,-3 9 0 16,-1 19-28-16,14 17-6 0,-6 12 0 15,-6 5 0-15,-12-7-3 16,-12-7-3-16,-14-12-3 16,-18-13-3-16,-11-18-2 15,-13-19-2-15,3-19 1 0,0-27 0 16,19-14 4-1,3-21 5-15,19-8 5 0,15-12 4 16,19-3 1-16,16 3 2 16,10 6 1-16,9 10-3 0,1 9-8 15,1 19-20-15,-12 0-12 16,2 19 0-16,-23 0-1 16</inkml:trace>
  <inkml:trace contextRef="#ctx0" brushRef="#br0" timeOffset="28357.5351">10825 10420 42 0,'13'15'36'0,"-9"-1"1"16,2 13-11-16,5 7-12 16,-4-1-4-16,7 7-1 0,-1-6-2 15,3-3-2-15,-2-10-2 16,3-8-1-16,-2-13 0 15,1-10-2-15,-4-5-5 16,-5-11-12-16,-7-1-21 0,7 2-1 16,-7-3-1-16,3 4 1 31</inkml:trace>
  <inkml:trace contextRef="#ctx0" brushRef="#br0" timeOffset="28756.6019">11114 10446 40 0,'-22'7'32'15,"22"6"0"-15,-10 2-12 16,10 4-10-16,7 0-3 16,2 4-2-16,8 0 0 15,0-5 0-15,8-7-2 0,-2-6-1 16,4-5 0-1,-7-12-1 1,3 0 0-16,-7-8-1 16,-4-3 1-16,-3 1-2 15,-6 2 1-15,-3 4 0 0,-7 6 0 16,7 10 0-16,-11 3 1 16,5 11-1-16,6 5 2 15,0 3 1-15,10 7 0 16,3-4 1-16,7 0 1 0,2-11 1 15,6-4-1-15,-4-10 0 16,3-4-1-16,-9-11-3 16,-7-6-5-16,-5-7-30 15,-11 3-6-15,-16-11-1 16,-5 4 0-16</inkml:trace>
  <inkml:trace contextRef="#ctx0" brushRef="#br0" timeOffset="29060.5391">10358 9983 4 0,'-4'19'36'15,"8"3"-31"1,4 2-3-16,2 8-1 16,0-2 0-16,-1-3-5 15,2 2-16-15,-11-14-1 16,4 1 18-16,-4-16 3 15</inkml:trace>
  <inkml:trace contextRef="#ctx0" brushRef="#br0" timeOffset="29260.958">10457 9971 18 0,'0'0'31'16,"0"0"-3"-16,0 0-8 0,0 0-3 16,6 21-3-16,-6-2-6 15,6-4-28-15,-2 20-8 16,-8-10-4-16,10 12-1 16</inkml:trace>
  <inkml:trace contextRef="#ctx0" brushRef="#br0" timeOffset="29809.3521">11793 10408 34 0,'-25'-15'33'0,"3"11"0"16,-9-1-12-16,0 5-8 0,0 9-4 15,3 4-3-15,10 11-3 16,8 3-1-16,14 2-1 16,8 4 1-16,9-6 0 15,4-4 1-15,8-4 0 16,-4-8 0-16,-4-4 0 16,-6-7-1-1,-19 0-4-15,9-17-5 16,-17 6-15-16,-8-11-14 0,-2 5-1 15,-4-12 1 1</inkml:trace>
  <inkml:trace contextRef="#ctx0" brushRef="#br0" timeOffset="29961.4853">11790 10392 33 0,'32'0'33'0,"15"11"1"16,-7-3-9-16,3-4-11 15,5 1-7-15,-8-5-8 16,-5 0-8-16,-3-5-12 15,-8 5-11-15,-14-17-1 16,-10 17 0-16</inkml:trace>
  <inkml:trace contextRef="#ctx0" brushRef="#br0" timeOffset="30095.0132">12008 10386 42 0,'-16'15'27'15,"12"9"-5"-15,4-2-5 16,5 3-5-16,4-2-6 0,0 1-14 31,8 2-17-31,-7-14-5 0,11 7-1 16,-5-15 0-1</inkml:trace>
  <inkml:trace contextRef="#ctx0" brushRef="#br0" timeOffset="30395.8298">12489 10485 31 0,'8'20'33'16,"-26"-6"1"-16,2 1-4 16,-6-2-17-16,-5-3-7 15,-1-2-4-15,-6-5-2 16,3-3-1-16,0-8 0 16,7-6-2-1,5 0 1-15,6-8 0 16,10 2 0-16,9 2 2 15,9 0-1-15,5 8 2 16,5 5 0-16,2 10 2 16,4 4 0-16,-3 11 0 15,-3 5 1-15,-6 1-5 16,-1 1-19-16,3 5-12 0,-11-13-1 16,5 0-2-16</inkml:trace>
  <inkml:trace contextRef="#ctx0" brushRef="#br0" timeOffset="30611.9972">12581 10076 45 0,'0'0'34'0,"0"0"1"16,0 10-4-16,0 4-23 31,-4 4-8-31,4 6-17 0,4 3-16 16,-10-8-1-16,10 3 0 15,-4-11 0-15</inkml:trace>
  <inkml:trace contextRef="#ctx0" brushRef="#br0" timeOffset="30765.6473">12705 10062 43 0,'0'0'34'16,"0"0"0"-16,0 19-4 0,3-1-28 15,-13-2-31-15,10 12-4 16,0-7-1-16,0 12 0 31</inkml:trace>
  <inkml:trace contextRef="#ctx0" brushRef="#br0" timeOffset="31397.1148">13583 10323 12 0,'-15'-18'30'15,"-1"23"2"-15,-18 3-4 16,6 7-13-16,9 12-4 16,1 6-4-1,8 4-2-15,14 1 0 16,11-1-1-16,10-10-1 15,12-2 0-15,-2-13 1 0,1-6-1 16,-8-12 0 0,-4-3 0-16,-13-9-1 15,-11-2-1-15,-16 3-2 0,-10-3-4 16,2 7-7-16,-6 0-18 0,3 3-5 16,13 5-2-16,1-9 2 15</inkml:trace>
  <inkml:trace contextRef="#ctx0" brushRef="#br0" timeOffset="31712.9956">13720 10381 40 0,'34'3'36'15,"2"11"-1"-15,-3 1-7 16,-8 2-10-16,4 8-6 16,-13-4-4-16,-4 3-2 15,-8-5-3-15,1-2 0 16,-5-7-3-16,0-10 0 15,0 0 0-15,10-14-1 16,-5-4 1-16,3-3-1 0,10-1 0 16,-6-2-1-16,7 4 2 15,-3 4 0-15,-1 6 1 16,0 10-1-16,-2 5 1 16,-1 7 0-16,-6 6 1 0,1 4-1 15,-7 3 1 1,6 2-2-16,-6 5-4 0,-4-14-12 15,-5 4-22-15,4-3-1 16,5-19 0-16,-16 14 0 0</inkml:trace>
  <inkml:trace contextRef="#ctx0" brushRef="#br0" timeOffset="31866.6591">13969 10197 52 0,'7'-32'36'0,"-7"6"-1"16,7 15-8-16,-7 11-27 16,0 0-31-16,6 9-3 15,-6 10-1-15,9 8-1 16</inkml:trace>
  <inkml:trace contextRef="#ctx0" brushRef="#br0" timeOffset="32068.6263">14219 10297 45 0,'5'28'37'0,"-5"7"1"16,7 10-7-16,-1 14-17 0,-6 4-4 16,10 12-2-16,-5-5-3 15,1 0-3-15,4-7-7 16,-10-15-12-16,0-14-22 15,7-7 0-15,-7-27 1 16,11 3-1-16</inkml:trace>
  <inkml:trace contextRef="#ctx0" brushRef="#br0" timeOffset="32231.3974">14231 10519 43 0,'-4'-14'35'0,"14"9"-2"31,-10 5-2-31,21-10-22 16,-2 10-4-16,7 0-9 0,-2 0-12 16,7 0-13-1,16 0-5-15,-7-5 0 0,12 1 0 16</inkml:trace>
  <inkml:trace contextRef="#ctx0" brushRef="#br0" timeOffset="32500.0429">14747 10411 56 0,'-8'19'37'15,"-11"-3"0"-15,1 2-12 16,-1 4-9-16,-6-6-6 16,2 1-4-16,0-10-3 15,4-5-1-15,4-8-1 16,2-3 0-16,5-9 0 0,2-3-1 16,6-1 0-16,6 0-1 15,4 3 0-15,1 7 0 16,6 9 1-16,2 3 0 15,1 11-1-15,0 6 1 16,0 5-5-16,-5-1-10 16,-1 1-22-1,9-1-2-15,-5-7 1 16,9 1 0-16</inkml:trace>
  <inkml:trace contextRef="#ctx0" brushRef="#br0" timeOffset="32846.9726">14891 10332 56 0,'0'0'35'16,"0"0"1"-16,12-4-15 16,15 4-11-16,5 0-5 15,7 4-1-15,1-4-2 16,1 0-4-1,-6 5-1-15,-10-5-4 16,-5 0-2-16,-7-5 0 16,-13 5 0-16,0 0 1 15,-17-4 2-15,1 4 4 16,2 4 3-16,0 7 5 16,-1 1 1-16,2 7 1 15,6 3 1-15,7 6-1 0,0-3-2 16,4 2-2-16,2-3-6 15,7-5-9-15,2-9-13 16,7 0-8-16,3-15-3 16,15 0 0-16</inkml:trace>
  <inkml:trace contextRef="#ctx0" brushRef="#br0" timeOffset="33132.4982">15536 10401 62 0,'15'5'30'0,"-15"4"0"0,-7 6-8 16,-6 7-6-16,-10-6-5 15,0 5-5-15,-4-5-2 16,-1-2-2-16,-6-9 0 31,7-5-2-31,-1-5 0 0,6-7 0 16,5-5-1-16,4-6 0 16,7-1 0-16,6-2 0 15,11 7 0-15,5 2 1 16,5 8 0-16,3 9 1 15,2 7 0-15,2 7 0 16,0 4 0-16,-3 6 0 0,-5 3-3 16,-5-2-7-16,-1-5-28 15,5 1-1-15,-10-7 1 16,7-5-1-16</inkml:trace>
  <inkml:trace contextRef="#ctx0" brushRef="#br0" timeOffset="33348.2969">15934 10505 78 0,'0'0'39'0,"-7"12"-1"16,7-12-16-16,0 0-13 15,0 0-6-15,0 0-1 0,0 0-2 16,0 0 1-16,0 0 0 15,0 0-3-15,0 0-16 16,0 0-20-16,0 0-1 16,0 0 1-16,4-13-1 15</inkml:trace>
  <inkml:trace contextRef="#ctx0" brushRef="#br0" timeOffset="34317.7318">782 13062 29 0,'0'0'37'16,"50"-43"-2"-16,-32-2-1 15,4-9-11-15,-3-16-9 16,3-3-6-16,2-4-2 0,2-1-2 16,-5 6-1-1,-8 9-1-15,-2 5-1 0,-1 14 1 31,-10 44 0-31,10-58-1 0,-10 58 0 16,0 0 0-16,0 0 0 16,-7 58 0-16,14-10 0 15,5 9 0-15,6 8-1 16,8 5 0-16,-2-1 0 16,10-2 1-16,3-4-2 15,-1-11-1-15,-5-8-10 0,-10-7-29 16,3-16 1-16,-10-7-1 15,-14-14 0-15</inkml:trace>
  <inkml:trace contextRef="#ctx0" brushRef="#br0" timeOffset="34471.3893">913 12750 46 0,'0'0'31'0,"44"-4"1"16,-44 4-19-1,73 14-26-15,-32-10-17 0,0 15 0 16,-10-13-1-16</inkml:trace>
  <inkml:trace contextRef="#ctx0" brushRef="#br0" timeOffset="34618.5446">801 12755 34 0,'-61'-31'34'16,"61"31"-1"-16,0 0 0 0,0 0-29 16,0 0-24-16,0 0-11 15,52 19-3-15,-8-1 1 16</inkml:trace>
  <inkml:trace contextRef="#ctx0" brushRef="#br0" timeOffset="34968.4006">1432 12901 35 0,'23'22'36'0,"-7"-16"0"16,4 1 0-16,1-7-27 16,4-4-1-16,3 4-2 15,-3-14-2-15,-2 1-2 0,-6-3 0 16,-8-2-1-16,-9-3 0 15,-9 1-1-15,-9-2-1 16,-6 3 1-16,-5 7 0 16,-2 3-1-16,0 5 1 15,5 8-1-15,1 7 1 16,6 9 0 0,8 11 1-16,7 5-1 15,4 8 1-15,7 5 0 16,3 1-1-16,2-1-4 15,7-2-16-15,7-2-16 16,-4-21-1-16,3-5-1 16,1-19 1-16</inkml:trace>
  <inkml:trace contextRef="#ctx0" brushRef="#br0" timeOffset="35253.2106">2176 12750 36 0,'-3'18'39'16,"-8"11"1"-16,-15 1 0 0,2-3-19 16,-2 4-9-16,-8-7-6 15,3-1-4-15,-3-13-2 16,5-7-1-16,3-9 1 16,4-10-1-16,3-6-1 15,3-3 1-15,7-4-1 31,6 3 2-31,10 6 0 0,4 6-1 16,9 7 1-16,5 14 0 16,6 9-1-16,3 7-1 15,6 8-36-15,-4 6 0 0,-6-6-1 16,7 9 1 0</inkml:trace>
  <inkml:trace contextRef="#ctx0" brushRef="#br0" timeOffset="35869.3021">4849 13627 17 0,'29'31'32'0,"-14"-5"1"16,13 12-4-16,6 9-17 15,-3 5-4-15,8 6-5 16,1-5-16-16,6-1-17 16,-15-20-2-16,7-1-2 15,-14-16 10-15</inkml:trace>
  <inkml:trace contextRef="#ctx0" brushRef="#br0" timeOffset="36092.0483">5353 13691 27 0,'0'-24'37'16,"0"24"0"-16,0 0 0 15,-24 15-21-15,10 21-4 0,-10 10-5 16,-2 12-2-16,-7 11-1 16,0 11-1-16,1-1-1 15,3 1-2-15,4-4-3 16,-1-16-6-16,14-8-14 15,7-11-16-15,-2-18 0 16,11-14-1 0,-4-9 7-16</inkml:trace>
  <inkml:trace contextRef="#ctx0" brushRef="#br0" timeOffset="36539.5905">5305 14258 18 0,'0'0'34'0,"13"-17"2"16,-1 21 0-16,-3 8-19 16,1-1-6-16,1 10-3 15,-4 4-1-15,1 6-2 0,-3-2-1 16,-2-2-2-16,-3-6-1 15,0-4-1-15,0-6-1 16,0-11-1-16,0 0 0 16,0 0 0-16,15-25 0 15,-9 3 0-15,2-2 0 32,0 0 1-32,1 3 1 0,-3 2 0 15,-1 5-1-15,-5 14 1 16,0 0 0-16,-9 0-1 0,1 15 1 15,-4-1 0-15,1 3 0 16,0 1 1-16,-1 0 0 16,5 0 0-16,4-2 0 15,6 0 1-15,7-3 0 0,4-4 0 16,7-1-6 0,5-8-15-16,7-5-17 0,7-2-2 15,-5-10 1-15,10 3-1 16</inkml:trace>
  <inkml:trace contextRef="#ctx0" brushRef="#br0" timeOffset="36809.2866">6025 14006 21 0,'0'0'34'15,"9"0"1"-15,10 0-1 0,15 0-20 16,6 0-6-16,3-4-5 16,6 4-7-16,-2-5-18 31,2 5-12-31,-17-10-1 15,-2 10 1-15</inkml:trace>
  <inkml:trace contextRef="#ctx0" brushRef="#br0" timeOffset="36978.5775">6053 14133 55 0,'0'0'35'0,"24"8"-6"15,4-4-7-15,3 0-9 16,6 1-15-16,-6-5-29 16,13 4-3-16,-10-11-3 15,6 7 0-15</inkml:trace>
  <inkml:trace contextRef="#ctx0" brushRef="#br0" timeOffset="37440.8673">6994 13689 36 0,'0'0'37'15,"20"24"1"-15,5 11-3 16,9 8-20-16,14 17-5 16,3 1-2-16,11 8-2 0,0-3-6 15,-3-8-17-15,-6-12-21 0,-4-7 0 16,-12-14-2-1,-6-8 0-15</inkml:trace>
  <inkml:trace contextRef="#ctx0" brushRef="#br0" timeOffset="37710.7668">7609 13658 33 0,'-31'5'36'0,"-1"21"1"0,-13 7-3 15,-8 7-19-15,2 19-5 16,-10 4-2-16,2 11-2 16,0 3-2-16,7 1-2 15,4-11 0-15,9-6-4 16,8-8-4-16,3-20-9 0,16-13-20 15,12-8-4-15,0-12 0 0,12-3 0 16</inkml:trace>
  <inkml:trace contextRef="#ctx0" brushRef="#br0" timeOffset="37996.7769">7432 14526 31 0,'0'0'36'16,"13"3"2"-16,11 1-1 15,3-4-20-15,2 0-10 16,11 0-10-16,1-6-28 16,2 6-5-16,-9-5 0 31,1 5-2-31</inkml:trace>
  <inkml:trace contextRef="#ctx0" brushRef="#br0" timeOffset="38460.2272">7826 14340 36 0,'0'0'36'15,"0"0"0"-15,0 22-2 16,0 5-22-16,0 2-6 15,3 8-2-15,-3 3 0 0,0 4-2 16,0-5-1-16,0-6-1 16,0-5-1-16,0-9-1 0,0-9 1 15,0-10-2 1,16-6 0-16,-5-9 1 16,5-2-2-16,0-5 2 0,3 1-1 31,-1 3 1-31,2 3 0 0,-9 4 1 15,2 4-1 1,-13 7 0-16,0 0 2 0,0 0 0 16,-10 9 0-16,0 1 1 15,-1 1 2-15,1 2 0 16,-2-1 1-16,8 4 0 16,1-4 1-16,10 5 0 0,2-6 0 15,4 1 0-15,1-4-2 16,6 0-4-16,1-1-18 15,-2-2-18-15,-7-10-1 16,0 5 0-16,-12-14-1 16</inkml:trace>
  <inkml:trace contextRef="#ctx0" brushRef="#br0" timeOffset="39647.6012">8369 13946 41 0,'30'9'36'0,"-5"-9"-1"16,13 0-10-16,9 0-10 0,3-4-8 15,5 4-9-15,1-3-20 16,-2 3-13-16,-18 0 0 16,-2 0-2-16</inkml:trace>
  <inkml:trace contextRef="#ctx0" brushRef="#br0" timeOffset="39848.4419">8436 14091 59 0,'20'0'39'0,"0"0"0"0,13-5-14 15,7 5-13-15,1 0-12 0,2 8-33 16,4-11-3-16,2 3-2 16,-6-15-1-16</inkml:trace>
  <inkml:trace contextRef="#ctx0" brushRef="#br0" timeOffset="40464.7193">9347 13977 24 0,'-47'0'33'15,"26"7"2"-15,21-7-2 16,24 0-17-16,38 6-6 16,25-6-3-16,31 0-1 0,27 0-1 15,22 0-1-15,17-3-2 16,9-7-4-16,1 5-15 0,-5-3-20 15,-24-8 0-15,-19 6 0 16,-38-6-1-16</inkml:trace>
  <inkml:trace contextRef="#ctx0" brushRef="#br0" timeOffset="40933.9741">10023 13525 45 0,'18'-20'35'16,"7"-2"0"-16,2-6-14 0,-2-8-6 15,0 1-4-15,-6-2-5 16,0 8 0-16,-7 4-3 16,-3 8-1-16,-9 17 0 15,0 0 0-15,0 0-1 16,-12 33 0-16,6 9 0 16,2 11-2-16,1 10-1 0,-3 4-15 31,-1 0-21-31,11 3-1 15,-4-8 1-15,6 1 0 16</inkml:trace>
  <inkml:trace contextRef="#ctx0" brushRef="#br0" timeOffset="41550.337">9589 14362 21 0,'5'10'34'0,"5"12"0"0,-10 2-2 16,3 12-19-16,1 8-4 15,-1-1-2-15,2 2-2 16,-2-8-2-16,1-8 0 16,-4-10-2-16,0-8-1 15,0-11 0-15,-7-16-1 16,2-10 0-16,-2-7 1 0,1-5-2 15,-1-4 2-15,4 2-1 16,3 1 1-16,0 3-1 16,4 6 1-16,5 7 0 15,6 6 0-15,4 5 0 0,2 3-1 16,7 1 1 0,7-1 0-1,-1 1 1-15,3-1-1 16,0 2 0-16,-6-3 0 15,-6 4 0-15,-3 4 0 0,-9 2 1 16,-7 10-1-16,-6 5 1 16,-5 11 1-16,0-1-1 15,-1 12 1-15,-1 3-1 16,4 4 1-16,3 3-2 0,0-3-3 16,6 3-10-16,4-4-23 15,-5-12 0-15,11-5 0 16,-3-16 0-16</inkml:trace>
  <inkml:trace contextRef="#ctx0" brushRef="#br0" timeOffset="41968.0003">10197 14226 28 0,'6'-10'36'16,"-6"10"0"-16,8 22 1 0,-8 7-20 31,0 8-8-31,7 12-4 0,-7 3-1 16,0 6-1-16,0-4-3 15,-4-6-2-15,-1-9-2 16,-1-10-5-16,6-7 0 16,0-22-1-16,0 0-1 15,0 0 2-15,15-29 0 16,1 1 2-16,8-1 2 0,-2-2 5 15,2 5 1-15,-3 3 2 16,-4 4 0-16,-8 10 0 16,-9 9 1-16,0 0 1 15,-19 5 1-15,5 9 0 16,-6-5 0-16,5 6 0 16,2 0 1-1,7 7-1-15,6-8 1 16,9 6-2-16,5-4 0 15,6 1-5-15,11-2-14 16,4-5-22-16,-8-10 0 16,5-3-1-16,-2-11-1 0</inkml:trace>
  <inkml:trace contextRef="#ctx0" brushRef="#br0" timeOffset="42468.5583">11421 13501 20 0,'0'0'35'16,"-31"6"0"-16,5 14-5 15,-4 14-11-15,-7 10-6 16,6 13-2-16,3 7-3 31,12 11-2-31,11-3-2 0,16 5-1 16,13-11-3-16,7-6-4 15,12-4-12-15,4-15-21 16,-3-19-2-16,3-10 1 16,-8-16-1-16</inkml:trace>
  <inkml:trace contextRef="#ctx0" brushRef="#br0" timeOffset="42653.6386">11445 13875 37 0,'0'0'35'0,"13"-6"1"31,15 6-1-31,2 0-22 16,9 0-10-16,5-3-16 0,1-1-20 16,11 4-2-16,-13-8 0 15,4 8-1-15</inkml:trace>
  <inkml:trace contextRef="#ctx0" brushRef="#br0" timeOffset="42954.164">11911 13841 8 0,'0'0'29'0,"6"-19"3"0,3 5-1 15,3-8-17-15,-2-5-3 16,4 3-2-16,-5-3 1 16,3 8-2-16,-8 1-1 0,-4 18-1 15,0 0-1 1,0 13-1-16,-5 12-1 16,0 12-1-1,2 8-1-15,3 7 1 16,0 5-3-16,0-7-5 0,6-1-17 15,8-7-15-15,-11-17 1 16,10-5-1-16</inkml:trace>
  <inkml:trace contextRef="#ctx0" brushRef="#br0" timeOffset="43208.1025">12129 13476 44 0,'25'23'38'15,"2"5"1"-15,4 14 0 16,0 10-26-16,-5 4-5 16,0 12-1-16,-9-2-1 15,-5 5-3-15,-12-7-2 0,-10-8-5 16,-2-1-6-1,-13-16-13-15,-2-10-17 16,8-9 0-16,-3-15 0 0,7-10 0 16</inkml:trace>
  <inkml:trace contextRef="#ctx0" brushRef="#br0" timeOffset="43690.6728">12421 13208 25 0,'0'-18'36'0,"-7"6"1"0,7 12-1 16,0 18-14-16,0 2-11 15,0 13-5-15,3 3-3 16,1 8 0-16,1 2 0 16,-5-3-3-16,0-4-1 0,0-9-1 15,7-7-4 1,-7-13 0-16,0-10-1 0,18-5 0 16,-7-7 0-16,3-11 2 15,2 2 2-15,2 0 2 0,-9 2 3 16,4 6 1-16,-8 1 1 15,-5 12 0-15,0 0 0 16,-15 0 0-16,3 7-1 31,-1 2-1-31,1 4 0 0,-1 2 1 16,7 1-1-16,6 2 0 16,10 0 0-16,5-3-2 15,4 2-10-15,12 1-26 16,-6-12-1-16,9 2 0 15,-6-8 0-15</inkml:trace>
  <inkml:trace contextRef="#ctx0" brushRef="#br0" timeOffset="44208.9793">12907 13875 26 0,'0'10'35'0,"0"-10"0"15,18 19-3-15,5-9-16 16,7-2-5-16,7-4-3 0,1-4-2 16,5-4-2-16,-3-9-2 15,-6-2 1-15,-11-7-3 16,-9 2 1-16,-14-2-1 15,-12 4 0-15,-13 7 0 16,-11 1-1-16,-6 10 0 16,-1 8 0-1,0 6 1-15,3 10-1 16,6 7 2-16,15 6-1 16,9 4 1-16,14 0 0 15,14-2 1-15,13-1-1 0,10-6 1 16,6-6-1-1,8-9-5-15,-2-9-27 0,-4-14-7 16,7-10 1-16,-6-18-1 0</inkml:trace>
  <inkml:trace contextRef="#ctx0" brushRef="#br0" timeOffset="44571.704">13456 12941 34 0,'-4'-16'36'0,"4"16"1"0,3-12-1 16,-3 12-20-16,0 0-12 15,0 0-16-15,0 19-22 16,0-19-2-16,0 19 0 15,-11-14 0-15</inkml:trace>
  <inkml:trace contextRef="#ctx0" brushRef="#br0" timeOffset="44788.5205">13452 13118 4 0,'7'32'32'0,"2"11"2"16,-9 0-2-16,0 1-11 15,0 5-5-15,-9-2-4 16,0-2-3-16,-14-11-2 0,3-6-2 16,-11-10-3-16,0-9-3 15,2-9-2-15,-1-11-6 16,7-8-8-16,5-4-13 16,2-15-7-16,16 3 0 0,0-11 1 15</inkml:trace>
  <inkml:trace contextRef="#ctx0" brushRef="#br0" timeOffset="45273.1726">13765 12629 44 0,'0'12'33'16,"0"5"1"-16,0 3-15 15,0 8-10-15,-3-1-3 16,3 4 1-16,-2-8-3 0,2-5-2 16,-6-5-2-16,6-13-3 15,0 0 0-15,-16-13-1 16,9-5 1-16,-2-5-2 15,0-2 1-15,6-5 0 0,3 5 2 16,0-1 1-16,3 2-1 31,4 5 3-31,4 3-2 16,8 5 1-16,-1 2 1 0,1 4 0 16,0-3 0-16,-1 8 1 15,-1 0 0-15,-2 0 0 16,-2 4 1-16,-1 2 0 15,-12-6 0-15,12 20-1 16,-5-3 1-16,1 7-1 0,-2 1 0 16,-3 8-1-16,4 1-4 15,-4 1-10-15,-3-3-21 16,6 5 0-16,-12-8-1 16,6 0 0-16</inkml:trace>
  <inkml:trace contextRef="#ctx0" brushRef="#br0" timeOffset="45458.3638">13669 13009 68 0,'10'5'34'0,"9"-5"-3"0,8 0-19 16,13 0-7-16,7 0-10 0,6 0-4 15,9-5-24-15,6 11-1 16,-13-6 0-16,2 7 0 16</inkml:trace>
  <inkml:trace contextRef="#ctx0" brushRef="#br0" timeOffset="45773.9936">13768 13220 28 0,'0'0'32'31,"-5"-23"-1"-31,23 13-8 0,4 3-7 16,3 5-5-16,6 8-2 16,3 4-2-16,-10 6-3 15,-5 4 0-15,-9 4-2 16,-12 0-1-16,-6 2 0 0,-10-6 0 15,-1-3-2 1,-6-3 1-16,6-9-1 0,5 0 0 16,14-5 0-16,0 0 1 15,0 0-1-15,28-6 0 0,-1 6-11 16,4-4-24-16,13 12 1 16,-1-8 0-16,15 12-1 15</inkml:trace>
  <inkml:trace contextRef="#ctx0" brushRef="#br0" timeOffset="46411.8995">14624 12417 19 0,'-3'-20'32'0,"3"20"1"16,0 20-8-16,0 21-8 16,0 26-6-16,0 23-4 15,0 28-1-15,0 21 0 16,0 27-1-16,-9 18-1 15,0 10-1-15,-2 2-1 16,0-3-1-16,-5-18 0 0,2-12 1 16,1-17-1-16,-1-25 0 15,7-25 0-15,7-16 0 16,0-21 1-16,0-14-1 16,5-13 0-16,-3-10-1 15,5-9 1-15,-2-2-1 16,-5-11 1-1,0 0 0-15,-12 5 0 16,-5-9 0-16,-11 1 0 16,-7-2-1-16,-8 1 1 15,-6 1-1-15,2 3 0 16,-3-4-2-16,8 8-6 0,10 1-31 16,14-13 0-16,18 8 0 15,15-24 0-15</inkml:trace>
  <inkml:trace contextRef="#ctx0" brushRef="#br0" timeOffset="47498.0438">14284 12346 15 0,'-25'0'32'0,"15"0"-4"0,10 0-2 16,-3 13-4-16,15-3-4 15,10-6-5-15,15 8-1 16,7-5-6-16,6 1-18 16,8-8-23-16,11 0-2 15,-7-12 0-15,9 4-2 16</inkml:trace>
  <inkml:trace contextRef="#ctx0" brushRef="#br0" timeOffset="48262.5085">14818 14461 4 0,'-8'-16'32'0,"8"16"1"16,0 0-1-16,0 0-14 16,0 31-6-16,0 1-4 15,8 8-4-15,-3 4 0 32,-2 4-1-32,0 0-1 0,2-5-2 15,0-6-2-15,-3-13-4 16,2-5-3-16,-4-19-1 15,0 0-1-15,6-10-1 16,1-8 1-16,3-5 1 16,2-4 3-16,2-3 6 15,2 3 4-15,1 8 2 0,-3 2 1 16,-5 10 0-16,-9 7 1 16,0 0-1-16,0 0-2 15,-16 14-1-15,2-2-1 16,-1 3 1-16,1-3 1 0,2 1 1 15,4 0 1 1,8 3 0 0,6-4 0-16,11 2 0 15,5-2 0-15,4 0-6 16,7-4-19-16,7 1-15 0,-7-15-1 16,8 4-1-16</inkml:trace>
  <inkml:trace contextRef="#ctx0" brushRef="#br0" timeOffset="48516.4778">15281 14657 60 0,'0'0'40'16,"0"0"-1"-16,0 0-3 16,0 0-27-16,0 0-8 15,-3-10-12-15,3 10-28 0,0 0 0 32,3-11 0-32,-3 11 0 0</inkml:trace>
  <inkml:trace contextRef="#ctx0" brushRef="#br0" timeOffset="48701.8712">15240 14788 56 0,'-5'14'39'0,"5"-14"-1"16,-2 10-1-16,2-10-27 15,0 0-12-15,5 10-32 16,-5-10-4-16,10-13 0 15,-4-1-1-15</inkml:trace>
  <inkml:trace contextRef="#ctx0" brushRef="#br0" timeOffset="48964.8343">15427 14662 31 0,'0'0'36'16,"0"0"1"-16,19 0 0 15,0 4-21-15,1-8-8 0,10 4-5 16,-1 0-7-16,0 0-15 15,-4-4-17-15,3 4 0 16,-10-8-1-16,1 8 2 16</inkml:trace>
  <inkml:trace contextRef="#ctx0" brushRef="#br0" timeOffset="49165.3736">15491 14740 27 0,'5'10'36'15,"-5"-10"-1"-15,14 9-1 0,6-4-19 16,1-1-8-16,3 1-10 0,-3-5-29 16,9 5-2-16,-10-8-2 15,13 7 0-15</inkml:trace>
  <inkml:trace contextRef="#ctx0" brushRef="#br0" timeOffset="49550.0375">15806 14739 34 0,'0'0'35'0,"23"11"2"16,-5-11-9-16,4 0-15 16,8 4-5-16,2-4-10 0,6 10-29 15,-5-20-4-15,7 6 0 16,-9-7-1-16</inkml:trace>
  <inkml:trace contextRef="#ctx0" brushRef="#br0" timeOffset="50082.0023">16213 14458 41 0,'6'-10'33'15,"-6"10"1"-15,0 18-11 16,0-1-11-16,0 9-6 16,2 3-2-16,2 5-2 0,-4 4 1 15,6 2-1 1,-1-2 0-16,0-4-1 0,1-8-1 15,1-8-1-15,1-6-2 16,-8-12 1-16,20 0-1 0,-8-12-1 16,3 0 1-16,-3-5 0 15,1 2 1-15,-3 1 1 16,-1 3 1-16,-9 11 1 16,12-13 0-16,-12 13 0 15,0 0 0 1,0 0-1-16,-13 9 1 15,3-2-1-15,-1 1 0 16,-1 2 1-16,-1-1 1 16,3 1 0-16,1-1 1 15,3 2 0-15,6-2 1 16,6 4 0-16,3-2 0 16,10 1 0-16,3 1 0 0,3-4-2 15,-1-1-2-15,-2-8-7 16,-3 0-30-16,0 0-1 0,-7-8 0 15,-3 8 0 1</inkml:trace>
  <inkml:trace contextRef="#ctx0" brushRef="#br0" timeOffset="51491.4929">16802 13531 53 0,'0'0'34'0,"31"6"2"0,-3-6-17 15,6 0-10-15,12-5-6 16,1 5-8-16,-1 5-11 16,-5-5-15-16,0 9-3 15,-18-5-2-15,-1 12 5 16</inkml:trace>
  <inkml:trace contextRef="#ctx0" brushRef="#br0" timeOffset="51660.7957">16857 13701 57 0,'16'12'37'0,"8"-12"0"16,14 0-16-16,5 8-15 0,1-8-37 16,6 14-2-1,-10-8-2-15,6 3-1 0</inkml:trace>
  <inkml:trace contextRef="#ctx0" brushRef="#br0" timeOffset="52192.0786">17600 13658 13 0,'-41'11'29'0,"12"-11"0"16,29 0-14-16,38-17-1 15,27 4-1-15,34 0-1 16,31-2-2-16,32 1-2 0,22 0 0 16,15-1-3-16,5 1-4 15,-6 6-5-15,-18 1-11 16,-27 7-20-16,-45-5 0 15,-32 8-1-15,-46-8 5 16</inkml:trace>
  <inkml:trace contextRef="#ctx0" brushRef="#br0" timeOffset="52493.2115">18376 13258 11 0,'0'-36'35'0,"-11"-12"2"16,7-5 0-16,-5-2-16 15,-5-5-6-15,6 9-2 16,-2 4-5-16,4 13-2 0,-2 17-1 15,8 17-3-15,-10 37 0 16,10 11-1-16,3 22-7 16,-3 17-33-16,6 3 0 15,4 11 0-15,-5-7 0 16</inkml:trace>
  <inkml:trace contextRef="#ctx0" brushRef="#br0" timeOffset="53331.5072">17717 14053 33 0,'10'4'32'0,"-15"11"-2"31,5 9-13-31,0 7-5 0,5 6-5 16,0 1 0-16,-5 1-2 15,9-1-1-15,-9-10-1 16,3-7-2-16,-3-11-1 16,0-10 0-16,-8-11-1 15,-1-11-1-15,-1-8 1 16,0-6-1-16,1-3-1 0,2 0 2 16,1 3 1-16,6 4 0 15,0 5 0-15,12 7 0 16,1 8 0-16,8 6 0 15,4 2 0-15,4 4 0 16,1-3 0-16,3 3 0 16,-6 0 0-1,-5 0 0-15,-2 0 1 16,-7 0-1-16,-13 0 1 0,9 9 0 16,-14-1 0-1,1 7 1-15,-3 8 0 0,2 5 1 16,-2 5-1-16,7 8-1 15,-3 2-5-15,3 3-27 16,0-14-3-16,12 2-1 0,-4-17 1 16</inkml:trace>
  <inkml:trace contextRef="#ctx0" brushRef="#br0" timeOffset="53716.6084">18451 13808 4 0,'-12'0'32'0,"-14"0"1"15,1 22-2-15,-6 4-12 16,-3 12-6-16,4 14-3 0,4 7-4 16,10 12 0-16,9 2-2 15,11 1 0-15,13-10-2 16,10-7-2-16,11-10-10 15,6-11-25-15,-3-24 0 16,9-9-2-16,-11-16 1 16</inkml:trace>
  <inkml:trace contextRef="#ctx0" brushRef="#br0" timeOffset="53932.7729">18454 14155 38 0,'0'0'36'0,"3"13"1"16,15-7-4-16,4 0-19 16,5-6-8-16,6 5-5 15,6-2-13-15,2 3-22 16,-8-12-2-16,4 6-1 0,-11-13-1 15</inkml:trace>
  <inkml:trace contextRef="#ctx0" brushRef="#br0" timeOffset="54418.4286">18833 13891 56 0,'0'0'35'0,"4"12"1"15,-4 1-17-15,0 10-7 0,0 2-5 16,2 10-3-16,-2 3 0 0,0 4-1 16,0-1-1-1,0-2 1-15,0-1-3 16,0-9 0-16,0-2-3 0,0-14-2 15,5-4-3-15,-5-9-2 16,14-9-1-16,-4-7 0 31,6 0 0-31,-2-6 3 0,4 2 4 16,-4 1 4-16,-3 0 4 16,0 7 2-16,-11 12 1 15,10-10 1-15,-10 10-1 16,0 0 0-16,-21 9-2 15,11 2-3-15,-2 1 0 16,-1 2 0-16,1-4 1 0,5 5 0 16,2-3 0-16,5 2 0 15,7-2 1-15,4-2-1 16,2-1-2-16,4-3-2 16,5 3-10-16,-2-9-18 15,0-5-9-15,10-2 0 16,-3-13 0-1</inkml:trace>
  <inkml:trace contextRef="#ctx0" brushRef="#br0" timeOffset="54719.5722">19155 13791 33 0,'23'14'37'16,"-3"10"1"-16,5 11-2 15,2 15-19-15,-12 3-4 16,2 14-3-16,-12 3-2 0,-5 2-2 16,-12-3-3-16,-5-1 0 15,-8-10-2-15,-4-14-1 16,3-8-3-16,-3-17-5 15,9-4-13-15,3-11-20 16,-2-16 0-16,11 0 0 0,-1-11 0 31</inkml:trace>
  <inkml:trace contextRef="#ctx0" brushRef="#br0" timeOffset="55283.745">19923 13029 35 0,'-27'0'34'0,"1"15"-1"15,-4 13-14-15,-3 6-6 16,6 19-3-16,6 5-3 31,8 12-1-31,9 1-3 0,10 0-1 16,11-4-3-16,10-12-8 16,6-11-22-16,10-9-4 15,-8-19 0-15,12-9-1 16</inkml:trace>
  <inkml:trace contextRef="#ctx0" brushRef="#br0" timeOffset="55483.9439">20004 13369 53 0,'11'0'34'0,"2"-4"0"0,15 4-11 16,5 0-16-16,5 4-14 16,3 3-25-16,0-11-2 15,8 7 0-15,-12-8 0 16</inkml:trace>
  <inkml:trace contextRef="#ctx0" brushRef="#br0" timeOffset="55753.031">20478 13220 33 0,'0'-23'36'32,"-3"-3"2"-32,3 5-9 0,0 7-11 15,0 3-7 1,0 11-2-16,0 12-3 0,0 13-2 15,0 6-1-15,0 10-1 16,3 5 0-16,-3 11-1 16,5 1-3-16,-5-10-8 15,4-7-29-15,3-6 1 0,-2-14-2 16,5-10 0-16</inkml:trace>
  <inkml:trace contextRef="#ctx0" brushRef="#br0" timeOffset="56000.9435">20728 13031 54 0,'19'-2'38'16,"11"17"2"-16,-4 13-7 15,0 9-20-15,1 22-4 16,-12 2-2-1,0 10-1-15,-15-8-2 16,0 3-2-16,-12-11-3 16,-11-8-5-16,2-2-12 0,-6-16-22 15,-1-17-2-15,9-12 1 16,3-12 0-16</inkml:trace>
  <inkml:trace contextRef="#ctx0" brushRef="#br0" timeOffset="56316.9111">20702 12755 68 0,'0'0'38'16,"21"0"-4"-16,-1-4-15 16,15 8-8-16,3-4-7 15,4 0-11-15,2-9-28 0,8 9-2 16,-14-5 0-16,0 5-1 15</inkml:trace>
  <inkml:trace contextRef="#ctx0" brushRef="#br0" timeOffset="56971.3465">21140 12521 50 0,'6'-12'35'0,"-8"-3"0"15,2 15-13-15,10-3-10 0,-10 16-5 16,7 8-3-16,-4 5-1 15,2 11-1-15,-2 2 0 0,0 9-1 16,-3-1-1-16,0-1-2 16,0-3-3-16,0-11-1 15,0-4-2-15,3-13-2 32,5-5 0-32,-8-10 0 0,22-10 1 15,-9-4 3-15,6-3 3 16,-2 0 3-16,1 0 3 15,9-5 8 1,-16 15-5-16,-11 7 0 16,0 0-1-16,0 0-1 15,0 0-1-15,-11 5-2 0,-1 2 0 16,-1 0 0-16,0 0 0 16,-3 2 0-16,5 0 0 15,1-1 0-15,5 3 0 16,5-2 0-16,10 3 0 15,2-3 0-15,5-1 1 16,2-3-1-16,3 5-1 0,0-4 1 16,-2-2-1-16,-3 0 1 15,-4-4 0-15,-4 4 1 16,-9-4-1-16,0 0 1 16,11 6 0-16,-11-6 1 0,0 0-1 15,0 0 0-15,0 0-2 31,0 0-4-31,0 0-16 0,-12-12-17 16,12 12 1-16,0 0-1 16,-4-10-1-16</inkml:trace>
  <inkml:trace contextRef="#ctx0" brushRef="#br0" timeOffset="57741.7102">21686 13369 24 0,'0'0'31'0,"19"9"-2"0,2-5-12 15,5 0-3-15,4-4-2 0,2 0-4 16,1 0-1-16,-5-11-4 15,-3 2 0-15,-8-2-1 16,-11-3 0-16,-13 1-1 16,-7-3 0-16,-13 6 0 15,-4 4-1-15,-7 6 0 32,-4 2 0-32,-1 9 1 0,9 6 1 15,6 7 0-15,12 8 2 16,13 2 0-16,16 4 1 15,8-2 0-15,16-1 0 16,6-6-2-16,5-5-3 16,5-5-16-16,-2-12-22 15,-4-21 0-15,11-8-1 0,-3-17-1 16</inkml:trace>
  <inkml:trace contextRef="#ctx0" brushRef="#br0" timeOffset="58041.7269">22201 12537 68 0,'0'0'35'0,"8"-15"2"16,-8 15-23-16,4-9-10 16,-4 9-15-16,0 0-21 15,0 0-3-15,0 0-1 0,0 0 0 16</inkml:trace>
  <inkml:trace contextRef="#ctx0" brushRef="#br0" timeOffset="58227.1266">22213 12622 24 0,'6'37'31'0,"-9"1"-2"15,3 6-9-15,0 4-5 0,-3-3-5 16,-1 2-2-16,-2-8-3 15,-2-5-3-15,-5-12-4 16,-1-11-8-16,-6-15-18 16,7 1-5-16,-9-18 0 15,8 3-1-15</inkml:trace>
  <inkml:trace contextRef="#ctx0" brushRef="#br0" timeOffset="58775.0376">22541 12293 7 0,'10'7'31'0,"-10"-7"0"16,-7 25 0-16,3-4-16 0,-1-3-5 16,5 6-3-16,0-5-1 15,0 0-1-15,-5-2-2 16,5-8-1-16,0-9-2 16,0 0 0-16,-7-9 0 15,4-8-1-15,0 0 0 0,-1-5 0 16,1 1-1-16,3-4 2 15,4 6-1-15,1-2 1 16,2 6-1-16,2 1 1 16,4 4-1-16,6 2 1 15,4-1 0-15,-4 5 0 32,4 1 0-32,-4 3 1 0,2-8 0 15,-1 8 1-15,-3-4-1 16,-5 4 1-16,-3 0-1 15,-9 0 1-15,15 17-1 0,-7-1 1 16,-5 5-2 0,0 4 1-16,-3 7 0 15,0 2 0-15,0 2-4 0,0-3-11 16,0-9-19-16,4 4-2 0,-8-12 1 16,13-2-1-16</inkml:trace>
  <inkml:trace contextRef="#ctx0" brushRef="#br0" timeOffset="59006.8347">22466 12659 28 0,'-13'7'35'16,"23"-5"1"-16,2-2-6 15,15 0-11-15,8 0-8 0,6 0-5 16,12 0-5-16,5 0-12 16,-4 0-5-16,1 0-16 15,1 7-4-15,-18-7-1 16,-1 10 4-16</inkml:trace>
  <inkml:trace contextRef="#ctx0" brushRef="#br0" timeOffset="59407.6541">22638 12853 24 0,'0'0'34'16,"-13"-6"2"-16,22 3-6 0,10 0-12 15,3-2-7-15,8 5-4 16,-2 4-3-16,7 3 0 15,-8 0-2-15,-9 6-1 16,-7 2 0-16,-11 3 0 16,-8-1 0-16,-4 2 0 15,-4-1 0-15,-4 1-1 0,-5-4 1 16,10 1-1-16,6-5 1 16,9 0-1-16,8-3 1 15,5-3-1-15,4-1 0 16,10-1 0-16,5-3 1 15,0 0-1-15,1 2 0 0,-3-2 0 32,-2 0 1-32,-6 0-1 15,-5 0 1-15,0 0 0 0,-7 0 0 16,-10 0-3 0,0 0-13-16,14 14-22 0,-24-14-1 15,10 0 0-15,-10 6 0 16</inkml:trace>
  <inkml:trace contextRef="#ctx0" brushRef="#br0" timeOffset="61573.8593">940 16518 47 0,'0'0'36'0,"0"0"-1"16,0 0-8-16,51 19-12 16,-9-13-6-16,6-6-4 0,7 6-4 15,6 4-8 1,-9-5-24-16,1-10-7 0,-7 5-1 15,-12-5 2-15</inkml:trace>
  <inkml:trace contextRef="#ctx0" brushRef="#br0" timeOffset="61758.9039">1003 16738 37 0,'0'0'38'16,"0"0"1"-16,58 12-3 16,-17-14-17-16,6 6-9 15,2-4-8-15,-1 10-29 16,-2-12-11-16,-4 2 0 0,-9-16-3 16</inkml:trace>
  <inkml:trace contextRef="#ctx0" brushRef="#br0" timeOffset="62275.2288">1829 16641 38 0,'-19'7'38'16,"19"3"1"-16,0-10-5 0,22 6-18 15,13-3-6-15,15-7-4 16,12 4-5-16,11-5-26 0,9 5-12 16,-9-14-2-16,4 6-1 15</inkml:trace>
  <inkml:trace contextRef="#ctx0" brushRef="#br0" timeOffset="62622.1557">2563 16598 34 0,'18'10'37'15,"11"-14"0"-15,28 7-3 31,12-3-25-31,10 0-1 16,14 5-1-16,3-5-1 0,8 3-5 16,0-3-6-16,-8-4-27 15,-13-15-5-15,7 3-1 16,-25-8 1-16</inkml:trace>
  <inkml:trace contextRef="#ctx0" brushRef="#br0" timeOffset="63122.6896">2914 16090 46 0,'0'0'36'16,"6"-13"2"-16,12-2-15 15,0 0-11-15,2-7-3 16,1-2-1-16,-5-1-3 16,3 3-2-16,-7 0-1 15,-3 7 0-15,-9 15-1 16,0 0 1-1,7 9-1-15,-7 19 0 16,5 10 0-16,-2 10 0 16,4 7-1-16,2 5-8 15,1-7-31-15,8 5 0 16,-2-12 0-16,2 0-1 0</inkml:trace>
  <inkml:trace contextRef="#ctx0" brushRef="#br0" timeOffset="63707.1263">2715 16903 41 0,'-3'21'34'16,"6"16"0"-16,-3 4-13 15,0-5-16-15,7 5 0 16,-4-3-4-16,0-7-6 15,-3-10-4-15,0-9-4 16,0-12-2-16,0 0-1 0,-3-12 1 16,-7-8 0-16,0-6 5 15,1-3 6-15,0 3 7 0,-4-31 14 16,11 31-6 0,2 5 0-16,6 3 0 15,7 6-2-15,4 5-2 31,9-2-3-31,1 9-1 0,4-5 0 16,1 5-2-16,-1 0 1 16,0 0-1-16,-4 0 0 15,-8-3-1-15,-6 3 2 16,-2 5 1-16,-11-5 1 16,7 14 2-16,-7-2-1 15,-3 11 0-15,-3 0 1 0,6 9 0 16,-5-3-3-16,5 0-8 15,5-6-24-15,8 7-8 16,-10-18 1-16,15 0-1 16</inkml:trace>
  <inkml:trace contextRef="#ctx0" brushRef="#br0" timeOffset="64193.0641">3224 16779 40 0,'0'0'38'0,"8"32"1"16,-8 0-1-16,-5 6-25 15,5 5-6-15,-5 3-3 16,5 5 0-16,-4-3-4 15,1-9-5-15,3-1-5 16,-8-17-8-16,8-7-2 0,0-14 0 16,15 0 0-16,-5-20 0 15,10 0 3-15,-2-6 4 16,6-1 7-16,2 1 10 16,-2 9 2-16,11-12 14 15,-35 29-8 1,0 0 0-1,0 0 1-15,-19 15-1 16,4-3-2-16,-7-2-2 16,1 9-2-16,-1-6 0 15,9 5 0-15,1-5 1 0,12 0-2 16,0-4 0-16,15 5 1 16,0-8-1-16,8 2 0 15,1-3-1-15,4-5-3 0,-3 0-8 16,-9 3-27-16,-2-11-5 15,2-1 0-15,-10-2 0 16</inkml:trace>
  <inkml:trace contextRef="#ctx0" brushRef="#br0" timeOffset="68781.1958">4101 15978 41 0,'-37'13'35'0,"3"25"1"0,0 13-16 16,0 10-9-16,11 18-2 16,6 1-3-16,17 7-2 15,12-2-4-15,10-11-8 32,11-15-22-32,11-9-6 0,0-23-1 15,5-10 0-15</inkml:trace>
  <inkml:trace contextRef="#ctx0" brushRef="#br0" timeOffset="68997.3392">4201 16424 35 0,'0'0'35'16,"27"14"0"0,-2-14 0-16,12 0-31 15,4 6-22-15,5-10-14 0,10 4-2 16,-6-9 1-16</inkml:trace>
  <inkml:trace contextRef="#ctx0" brushRef="#br0" timeOffset="69345.0321">4650 16425 20 0,'9'-21'31'16,"10"4"-2"-16,-1-9-9 16,-5-3-3-16,5 8 0 15,-10-4-4-15,3 15-2 16,-4 0-2 0,-7 10-1-16,3 14-3 15,-3 9-2-15,0 6-1 0,6 9 0 16,-3 5-3-16,0-1-7 15,4-3-22-15,1 4-9 16,-8-14 1-16,7-3-1 16</inkml:trace>
  <inkml:trace contextRef="#ctx0" brushRef="#br0" timeOffset="69645.9028">5017 16019 62 0,'19'8'39'0,"1"13"1"15,6 16-14-15,5 18-13 0,-8 7-5 16,1 12 0-16,-12 9-4 0,-6 2-3 16,-11-2-7-1,-10-15-13-15,-8-15-23 0,-1-14 1 16,-7-17-1-16,10-9 1 16</inkml:trace>
  <inkml:trace contextRef="#ctx0" brushRef="#br0" timeOffset="70199.1451">5349 15787 29 0,'0'-20'35'0,"-7"-2"1"15,7 8-13-15,0 14-6 32,0 0-6-32,0 27-4 0,0 5-3 15,7 7-3-15,-1 2 0 16,3 4 0-16,0-1-2 16,4-6 0-16,-1-10-3 15,2-9-4-15,7-14-5 16,-5-10-2-16,8-9 0 15,-7-7 0-15,2 1 4 0,-6-3 1 16,0 7 3-16,-10 2 10 16,-22 6 5-1,1 14 1-15,-3 5-1 16,1 3 1-16,3 3-1 16,3-1 2-16,14 3-2 15,10-5-2-15,13 1-1 0,8-2-17 16,14-1-18-16,-10-12-1 15,14 5-3-15,-12-13 3 0</inkml:trace>
  <inkml:trace contextRef="#ctx0" brushRef="#br0" timeOffset="70799.9753">5860 16424 9 0,'0'0'32'0,"27"21"1"16,-12-11-1-16,5 0-18 16,11-1-4-16,-6-3-2 15,5-6-4-15,-4-14-2 16,-1 1-2-16,-7-7-1 16,-8-3 0-16,-10 0-1 15,-13-3 0 1,-8 6 0-16,-7 10 1 15,-6 6 1-15,-4 10 0 16,2 11 1-16,3 8 2 16,12 10 0-16,12 8 1 15,9 0 0-15,12 4 1 16,13-6 1-16,9-3-1 16,5-9 0-16,8-5-3 0,3-9-7 15,-2-10-30-15,-5-23-2 16,0-1-1-16,-10-22 0 15</inkml:trace>
  <inkml:trace contextRef="#ctx0" brushRef="#br0" timeOffset="71116.4277">6265 15658 42 0,'0'-20'37'15,"5"8"1"-15,-9-2-2 0,1 3-25 16,3 11-14-16,0 0-20 16,0 0-13-16,0 10-1 15,3 5-1-15</inkml:trace>
  <inkml:trace contextRef="#ctx0" brushRef="#br0" timeOffset="71301.3407">6288 15836 17 0,'9'40'35'16,"-9"-8"1"-16,7 7-4 15,-7 1-13-15,-10-2-6 16,-2 3-5-16,-7-12-2 16,-3-4-4-16,-6-7-4 0,-8-14-9 15,5-8-21-15,6-3-4 16,0-13-1-16,12 0 0 15</inkml:trace>
  <inkml:trace contextRef="#ctx0" brushRef="#br0" timeOffset="71602.0783">6611 15449 36 0,'0'17'35'0,"0"13"0"15,0 4-6-15,-7-2-20 16,7 4-2-16,-3-2-4 15,3-5-6-15,0-7-13 0,0-12-13 16,-7-20-6-16,7-4 0 16,-6-17 0-16</inkml:trace>
  <inkml:trace contextRef="#ctx0" brushRef="#br0" timeOffset="71786.4319">6591 15415 12 0,'20'0'30'16,"-8"-3"-1"-16,13 13-7 15,3 3-5-15,0 4-4 16,3 4-2-16,-4 0-2 16,-2 3 0-16,-10-1-3 0,-2 6 0 15,-13-3-2 1,0 3-3-16,-6 0-8 0,-6-3-18 16,-5-8-11-16,11 4-2 15,-6-13 1-15</inkml:trace>
  <inkml:trace contextRef="#ctx0" brushRef="#br0" timeOffset="71971.3474">6564 15850 46 0,'16'5'34'15,"11"-2"1"-15,1-3-11 16,13 0-16-16,5 0-6 15,7 0-9-15,3 8-23 32,-3-8-3-32,2 0-2 0,-17-4 0 15</inkml:trace>
  <inkml:trace contextRef="#ctx0" brushRef="#br0" timeOffset="72402.9347">6638 16070 15 0,'0'0'34'15,"-12"-8"0"-15,24 4-3 16,1-1-14-16,8-2-7 16,4 7-3-16,3-2-2 31,0 6-2-31,-6 6-1 0,-4 5 0 15,-11 3 0-15,-10 3-1 16,-9 0 0-16,-5 1 0 16,-5-2 0-16,1-4-1 15,5-3 0-15,1-4 0 16,15-9-1-16,-6 12 1 16,17-8 0-16,6-2-1 0,4 5 1 15,-2-2 0-15,9 3 1 16,-4 0-1-16,-2-1 1 15,-3-1-1-15,-2-2 2 16,-6 1 0-16,-11-5-1 16,13 5 1-16,-13-5-1 0,0 0-1 31,0 9-5-31,0-9-19 16,-10 3-14-16,10-3 0 15,0 0 1-15</inkml:trace>
  <inkml:trace contextRef="#ctx0" brushRef="#br0" timeOffset="78099.7921">7596 16549 16 0,'32'13'32'0,"-8"-13"-1"15,17 12-4-15,5-3-30 16,-2-13-24-16,12 11 0 0,-11-14-2 16,9 11 10-16</inkml:trace>
  <inkml:trace contextRef="#ctx0" brushRef="#br0" timeOffset="78347.2159">7624 16773 32 0,'19'0'38'16,"18"6"0"-1,9-6-2-15,4 0-29 0,6 15-35 16,-6-18-3-16,5 9-4 16,-14-9-2-16</inkml:trace>
  <inkml:trace contextRef="#ctx0" brushRef="#br0" timeOffset="79333.5006">8693 16528 11 0,'0'14'29'0,"0"-14"-4"16,15 7-10-16,9 0-2 15,8-7-1-15,5 5-1 16,0-10-3-16,6 5 0 0,-6-11-4 16,-3 3-1-16,-6-5 0 15,-11 1-1-15,-15-1-1 31,-14 1 1-31,-11 2 0 0,-8 5-1 16,-9 5 0-16,-1 5 0 16,-4 9 0-16,4 10 0 15,2 3 1-15,13 10 0 16,12 4 1-16,14 5 1 16,12-3 0-16,16 1 0 15,11-10 0-15,11-6 1 0,3-6-6 16,3-14-13-16,-9-13-24 15,8-5-1-15,-15-12 0 16,0-4-1-16</inkml:trace>
  <inkml:trace contextRef="#ctx0" brushRef="#br0" timeOffset="79771.5077">8916 15950 24 0,'0'0'36'16,"21"6"1"-16,-2-6 0 0,12-2-19 15,9 2-12 1,4 0-22-16,8 0-17 0,-12-9-2 16,7 6-2-16</inkml:trace>
  <inkml:trace contextRef="#ctx0" brushRef="#br0" timeOffset="80034.4059">9362 15750 51 0,'0'0'35'0,"-6"-12"0"16,6 12-16-16,0 0-20 16,-13-5-25-16,13 5-8 15,-3 8 0-15,6 2-1 16</inkml:trace>
  <inkml:trace contextRef="#ctx0" brushRef="#br0" timeOffset="80234.6703">9390 15923 40 0,'10'40'38'0,"-10"-1"1"16,2 6-11-16,-2 5-9 16,-15-6-6-16,6 2-5 15,-10-4-4-15,-2-5-3 31,-5-8-3-31,-2-16-4 0,5-4-8 16,0-9-20-16,2-16-5 16,8-2-1-16,0-15 1 15</inkml:trace>
  <inkml:trace contextRef="#ctx0" brushRef="#br0" timeOffset="80472.9773">9561 15829 49 0,'0'14'37'0,"5"11"-4"0,-5 5-11 15,0-3-7-15,0 2-9 16,0 0-11-16,0-4-20 16,-3-16-11-16,3-9 0 15,0 0-2-15</inkml:trace>
  <inkml:trace contextRef="#ctx0" brushRef="#br0" timeOffset="80736.0307">9589 15783 19 0,'15'-13'27'16,"9"13"0"-16,-3-3-16 15,3 0-5-15,-3 3 0 16,-5 3 1-16,2 3 0 16,-8 4 1-16,1 2 0 15,-4 4 2-15,-2 6 0 0,-5 3 0 31,8 7-1-31,-8 1-2 0,0 1-5 16,0 2-13 0,8 1-25-16,-13-14-1 0,11-1-1 15,-6-22-1-15</inkml:trace>
  <inkml:trace contextRef="#ctx0" brushRef="#br0" timeOffset="81452.1743">9969 16649 35 0,'13'12'34'15,"12"-12"1"-15,28 0 2 32,24 0-29-32,16-3-3 0,22 3-1 15,19-7-1-15,11-1-4 16,10 0-5-16,-10-7-10 15,-5-2-16-15,-11 13-5 16,-32-9 0-16,-18 13 6 16</inkml:trace>
  <inkml:trace contextRef="#ctx0" brushRef="#br0" timeOffset="81821.5701">10587 16295 5 0,'6'-41'34'0,"4"5"0"0,-6-8-5 16,3-8-9-16,0 5-3 16,-7-1-3-16,3 11-4 15,-9 7-3-15,2 20-2 16,-5 12 0-16,2 20-2 16,5 24-3-16,2 14-4 15,6 15-16-15,5 13-19 0,-6 0 0 16,8 1 1-16,-8-8-1 15</inkml:trace>
  <inkml:trace contextRef="#ctx0" brushRef="#br0" timeOffset="82337.9292">10149 17004 28 0,'7'12'35'0,"-7"0"1"15,3 13-3-15,0 3-22 16,-3-1-4-16,4 3-1 15,-4-2-3-15,8-5-2 16,-8-10 1 0,0-13-1-16,0 0-1 15,0 0 1-15,-6-22-1 16,0 0 0-16,-4-1 0 16,1-4 1-16,1 7-2 15,1 0 0-15,7 5 0 16,6 3 0-16,4 1 0 0,8 2-1 15,4 3 0-15,8-2 0 0,5 0 0 16,-1-1 0 0,3 2 1-16,-3 1-1 15,-5-1 1-15,-5 7 0 0,-3 0 1 16,-7 8 2-16,-4 1 0 16,-6 9 0-16,-4 2 1 15,0 7 0-15,0 6 0 0,0-3-3 16,0 4 0-16,3 3-11 15,0-8-24-15,14 2-4 16,-12-15 3-16,17-5-2 16</inkml:trace>
  <inkml:trace contextRef="#ctx0" brushRef="#br0" timeOffset="82822.6956">10754 16825 23 0,'0'0'37'0,"0"0"0"16,15 11 1-16,-8 19-20 15,-7 3-8-15,6 16-2 0,-6-1-2 16,0 5-3-16,0-5-2 15,0-4-3-15,0-5 0 32,-3-14-2-32,9-6 0 0,-6-19-2 15,22 0 3-15,-4-14-1 16,5-5 1-16,2-6 3 16,3 1-1-16,-4 5 1 15,-3-1 0-15,-2 5 3 16,-10 6-3-16,-9 9 1 15,0 0-1-15,-18-5 1 0,-1 5 0 16,-3 7 0-16,-3 1-1 16,1 1 2-16,3 2-1 15,4 0 2-15,5 1-1 16,12 5 1-16,6 0 0 16,12 3-1-16,4-4 1 15,11 1-6-15,3-5-8 0,7 1-29 16,-11-13 2-16,7-5-1 15,-10-14 1-15</inkml:trace>
  <inkml:trace contextRef="#ctx0" brushRef="#br0" timeOffset="83322.4661">11892 16119 40 0,'-19'19'35'0,"-9"8"1"15,-1 9-19-15,3 15-3 16,-2 9-4-16,8 10-2 16,2 1-2-16,15 3-2 15,10-6-1-15,10-2-3 0,7-8-7 16,3-14-15-16,4-16-15 15,11-8-1-15,-4-25-1 16</inkml:trace>
  <inkml:trace contextRef="#ctx0" brushRef="#br0" timeOffset="83507.8743">12013 16471 31 0,'0'0'34'0,"0"0"2"16,26-5-1-16,1 5-24 16,5 0-6-16,8 5-6 0,3-5-19 15,7 9-14-15,-16-9-1 0,7 10 0 16</inkml:trace>
  <inkml:trace contextRef="#ctx0" brushRef="#br0" timeOffset="83777.9362">12491 16429 26 0,'0'-27'34'0,"6"10"0"16,-1-7-7-16,0 0-13 15,2 7-3-15,-4 0-4 16,-3 17-1-16,8-12-1 15,-8 12 0-15,4 17 0 0,-4 2-2 16,0 5 1-16,0 8-2 16,0 9 2-16,3 7-2 15,-3 0-1-15,0-4-4 16,9 3-11-16,-5-6-25 16,-4-17-2-16,9-1 2 0,-9-23-2 31</inkml:trace>
  <inkml:trace contextRef="#ctx0" brushRef="#br0" timeOffset="84009.7207">12790 16211 40 0,'18'-5'40'15,"3"10"2"-15,4 18 0 16,11 12-19-16,-10 4-13 15,3 23-2-15,-9 4-2 16,-4 6 0-16,-13 8-4 16,-12-4-2-16,-13-2-6 15,-11-8-17-15,-8-11-20 0,-3-15 0 16,1-19-1-16,9-14 1 16</inkml:trace>
  <inkml:trace contextRef="#ctx0" brushRef="#br0" timeOffset="84541.6054">13084 15876 37 0,'0'-17'38'15,"0"8"-1"1,0 9-3-16,2 26-17 15,-4-5-7-15,2 11-4 16,3 2-3-16,2 6-1 16,-1 1 1-16,2-5-2 15,-1-8-2-15,-1-8-1 0,6-9-2 16,-10-11-2 0,21-3-1-16,-5-14-1 0,2 2 0 15,-4-6 1-15,6 6 1 16,-9 0 2-16,0 6 3 0,-11 9 2 15,0 0 3-15,-11 9 1 16,-3 3 2-16,0 8-1 16,0-3 0-16,5 8 0 15,4-4 0-15,8 1-2 0,12-4-2 16,3-3-5-16,13-7-33 16,6 6-1-16,-6-14-2 15,8 6 1-15</inkml:trace>
  <inkml:trace contextRef="#ctx0" brushRef="#br0" timeOffset="85058.3502">13566 16527 22 0,'-11'7'36'0,"20"4"0"16,0-4 0-16,7 0-20 16,12 5-6-16,2-12-2 15,8 5-2-15,-1-5-1 16,1-6-2-16,-5-5-2 16,-8-3 1-16,-9-1-2 0,-9-2 0 15,-14 6-1-15,-9 0 0 16,-12 3 0-16,-2 5 0 15,-8 3 0-15,-2 10 0 16,-1 8 0-16,4 1 1 0,9 8 0 16,11 5 0-1,6 2 1-15,11 1 0 0,16 0 1 16,6-6 1-16,13-3-1 16,8-2 0-16,3-9-3 0,4-8-9 15,-4-14-28-15,3-3 0 16,-8-14 0-16,2-3-3 15</inkml:trace>
  <inkml:trace contextRef="#ctx0" brushRef="#br0" timeOffset="85358.72">14026 15678 52 0,'0'0'36'15,"0"0"-1"-15,12-8-12 16,-12 8-17-16,0 0-15 16,0 17-22-16,0-17-4 0,-6 15-1 15,6-15 0-15</inkml:trace>
  <inkml:trace contextRef="#ctx0" brushRef="#br0" timeOffset="85543.652">14097 15891 33 0,'10'32'38'0,"0"4"-2"16,-10 2-6-16,-7-5-9 16,4 6-5-16,-14-13-7 15,3-2-3 1,-14-7-5-16,3-12-5 16,4-1-10-16,-2-4-20 15,-1-17-6-15,11-2 1 16,-2-5-1-16</inkml:trace>
  <inkml:trace contextRef="#ctx0" brushRef="#br0" timeOffset="85960.2667">14389 15557 15 0,'3'9'33'0,"3"10"1"15,-8-3 0-15,2 6-21 16,0 7-2-16,-4-4-2 16,4 3-2-16,-3-6-2 31,0-4-3-31,3-18-3 0,-14 4-1 15,14-4-2-15,-9-27 0 16,9 3 0-16,0-8-1 16,4-1 2-16,5 1 1 15,4 4 3-15,5 5 0 16,1 6 2-16,3 10 1 0,2 7 0 16,4 10 0-16,-4 6 0 15,-1 9-2-15,-5 2 1 16,-5 2-2-16,-2 4-3 15,-8-2-8-15,-3-1-25 0,-3-1-1 16,-7-10 0-16,6 3-1 16</inkml:trace>
  <inkml:trace contextRef="#ctx0" brushRef="#br0" timeOffset="86144.7571">14345 15928 41 0,'0'0'39'16,"0"0"-1"-16,33 4 1 0,-4-4-24 15,6 0-10-15,9 0-7 16,6 0-23-16,3 0-12 16,-11 0-1-16,5 0 0 15</inkml:trace>
  <inkml:trace contextRef="#ctx0" brushRef="#br0" timeOffset="86484.5313">14439 16127 37 0,'-9'-6'35'31,"9"6"1"-31,18 0-2 0,0 0-22 15,7 0-5-15,1 6-2 16,-1 6-1-16,-5 4-1 16,-6 6 0-16,-11 0-1 15,-7 4 0-15,-12 0-1 16,-5 1 0-16,-10-7 0 16,3-1 0-16,3-5 0 0,9-4-1 15,16-10 1-15,0 0 0 16,0 0 0-16,28 3 0 15,3-3 0-15,3 0-3 16,4 2-18-16,2 5-18 16,-11-7-1-16,7 0 0 15,-5-5-1 1</inkml:trace>
  <inkml:trace contextRef="#ctx0" brushRef="#br0" timeOffset="86878.7204">15297 16495 32 0,'0'0'36'16,"16"13"2"-16,9-6-4 0,10 0-17 15,2-7-7 1,11 2-5-16,4 1-6 16,-4-3-9-16,-3 0-12 0,0 0-15 15,-17-4 0-15,-10 4-1 16</inkml:trace>
  <inkml:trace contextRef="#ctx0" brushRef="#br0" timeOffset="87048.0999">15285 16670 64 0,'3'12'39'31,"17"-9"0"-31,10-3-16 0,16 9-9 16,1-9-7-16,7 5-12 15,-3-5-33-15,5 3 0 16,-10-6-1-16,0-1 0 15</inkml:trace>
  <inkml:trace contextRef="#ctx0" brushRef="#br0" timeOffset="87485.8287">16213 16520 25 0,'-34'8'34'16,"18"11"1"-16,11-7-9 16,22-1-11-16,24 2-3 0,24-13-2 15,34 5 0-15,22-9-3 16,22 4-3-16,18-3-3 15,6-4-1-15,-2 3-3 16,-13-2-10-16,-19-1-24 16,-24 14-2-16,-34-15 1 0,-23 13 0 31</inkml:trace>
  <inkml:trace contextRef="#ctx0" brushRef="#br0" timeOffset="87833.4923">16718 16286 30 0,'7'-41'35'16,"-7"-8"2"-16,15-2-13 15,-6 5-5-15,-6-3-3 16,7 14-4-16,-10 0-2 0,9 14-3 16,-9 7-2-16,0 14-1 15,-3 28-1-15,3 11-2 16,0 15-4-16,-3 7-8 0,3 6-29 15,6 15 0-15,-6 0-1 16,3 1 0-16</inkml:trace>
  <inkml:trace contextRef="#ctx0" brushRef="#br0" timeOffset="88418.3664">16486 16929 17 0,'0'12'33'16,"-7"0"0"-16,7 10-1 0,0 7-16 16,-6 3-7-16,6 4-2 0,0 1-3 15,3 2-2-15,0-9 2 16,1-6-3-16,-4-9 2 16,0-15-2-16,0 0 0 15,6-15 1-15,-6-9 0 16,-3-5 0-16,-4-1-1 15,2-7 2 1,1 3-3-16,-1 5 1 16,5 9-1-16,0-1 0 15,0 9 0-15,9 2 0 16,6 5-1-16,3 2 1 16,7 3-1-16,4 0 0 15,2-7 0-15,0 7 0 16,-1-4 0-16,-5 1-1 0,-4 3 1 15,-5 0 0-15,-7 5 0 16,-5 4 2-16,-4 6-1 16,-6 7 1-16,2 5-1 15,2 2 2-15,2 7-2 0,0 5-4 16,5 0-13 0,8-2-21-16,-4-13 2 0,10-6-2 31,3-15 5-31</inkml:trace>
  <inkml:trace contextRef="#ctx0" brushRef="#br0" timeOffset="88934.8861">16939 16811 35 0,'0'-12'38'0,"0"4"1"16,0 8-5-16,11 29-15 16,-11 3-7-16,8 15-4 0,-8 1-4 15,8 13 1-15,-4-4-3 16,-2-5-3-16,1-5-2 16,-3-13-2-16,7-8-2 15,-7-26-3-15,15 10 2 0,-2-29 0 16,7 1 1-1,1-12 3 1,6 3 0-16,-1-7 4 16,0 5 1-16,-1 5 3 15,-8 9 1-15,-3 7-1 0,-14 8 1 16,0 0 0-16,0 0-1 16,-14 18 0-16,-6-7-1 15,-1 7 0-15,-4-4-2 16,-1 1 0-16,2-1 0 0,4 1 1 15,6-3 0-15,8 0 1 16,6 2 0-16,12-1-3 16,4 0 3-16,8 0-1 15,4-3 0-15,3 0-3 16,0-3 0-16,-2-5-4 16,-2-2-1-1,-9-5-5-15,1-2-18 16,-10 5-10-16,-9 2-2 15,0 0 3-15</inkml:trace>
  <inkml:trace contextRef="#ctx0" brushRef="#br0" timeOffset="89506.9877">18172 16049 34 0,'-24'13'37'31,"-14"3"1"-31,3 18-3 0,1 16-18 16,0 8-6-16,13 11-2 15,7 5-5-15,14 4-1 16,7-8-2-16,10-7-1 16,14-8-7-16,-4-16-13 15,1-17-19-15,9-6 0 16,-5-18-1-16,5-10 2 0</inkml:trace>
  <inkml:trace contextRef="#ctx0" brushRef="#br0" timeOffset="89688.8883">18303 16409 68 0,'0'0'38'0,"24"-5"-1"16,-6 5-16-16,7 0-14 15,10 0-11-15,3-3-30 16,4 8-2-16,-8-11-1 15,6 6 0-15</inkml:trace>
  <inkml:trace contextRef="#ctx0" brushRef="#br0" timeOffset="89991.6568">18715 16359 36 0,'0'-18'35'0,"0"18"1"16,11-21-3-16,-7 4-18 16,7 2-5-16,-4-4-2 0,3 2-2 15,-3 2 0 1,1 3-1-16,-8-1-1 0,0 13-1 31,0 0-1-31,0 21 1 0,0 5-1 16,0 10 0-16,-5 10 0 15,5 5 0-15,0 2-4 16,5-4-5-16,7-6-30 16,0-5-4-16,-2-18 0 15,10-4-2-15</inkml:trace>
  <inkml:trace contextRef="#ctx0" brushRef="#br0" timeOffset="90223.5637">19037 15970 69 0,'34'13'42'16,"1"13"0"-16,2 14-5 15,-1 23-25-15,-11 11-3 16,-4 16-2-16,-13-2-3 0,-8 8-2 15,-16-7-3 1,-12-11-4-16,-1-9-11 0,-14-11-27 16,1-21-1-16,5-17 1 0,5-20-1 15</inkml:trace>
  <inkml:trace contextRef="#ctx0" brushRef="#br0" timeOffset="90770.6873">19393 15620 78 0,'0'-15'38'0,"0"15"-3"0,11 15-19 16,-11 7-6-16,0 14-4 15,0 3-4-15,0 5 0 0,0-1 0 16,0-2 0-16,0-9-1 15,10-9-1-15,-1-7-1 16,3-13-1-16,4-3 0 31,3-15 0-31,2-1-2 0,-2-2 1 16,0 1 0-16,-5 2 2 16,-6 1 0-16,-8 14 1 15,-4-9 1-15,-6 12 2 16,-5 2-1-16,-2 2 1 15,1 6 1-15,1 3-1 16,5 1 1-16,7 2-1 0,8-1 0 16,8 2 0-16,7-3-4 15,4-5-9-15,0-5-30 16,10-2 1-16,-6-8-2 16,4 3 0-16</inkml:trace>
  <inkml:trace contextRef="#ctx0" brushRef="#br0" timeOffset="91457.034">19762 16448 37 0,'0'0'36'0,"16"6"1"16,2 5-7-16,4-2-16 15,1-4-4-15,8 0-1 16,-2-5-4-16,2-3-2 16,-4-4-2-16,-4-5-1 15,-7-1 0-15,-10-5-1 16,-9-1 0-1,-10 0 0-15,-9 4 0 16,-6 2 0-16,-6 7 0 16,-2 6 1-16,-2 4 0 15,4 11 1-15,3 6 1 16,12 6 1-16,10 9 0 16,9 4 0-16,11-5 0 15,14 6 0-15,9-8 1 0,12-5-3 16,5-6-5-16,-1-13-10 0,-2-17-26 15,9-6-1 1,-7-14 1-16,5-9-1 0</inkml:trace>
  <inkml:trace contextRef="#ctx0" brushRef="#br0" timeOffset="91895.6251">20188 15792 31 0,'13'13'36'0,"0"-13"0"15,14 3 0-15,8-3-21 16,0 0-19-16,11 4-27 16,-14-11-3-16,12 4-1 15,-12-12-1-15</inkml:trace>
  <inkml:trace contextRef="#ctx0" brushRef="#br0" timeOffset="92213.5788">20664 15575 42 0,'5'-10'37'0,"-9"-1"-1"16,4 11-2-16,0 0-29 15,0-13-24-15,0 13-15 16,0 0-3-16,0 0 1 0</inkml:trace>
  <inkml:trace contextRef="#ctx0" brushRef="#br0" timeOffset="92445.3289">20682 15773 44 0,'-4'35'35'0,"4"10"1"16,0 2-13-16,-9-2-7 15,4 7-5-15,-8-5-2 16,-3-1-3-16,-8-12-1 16,-2-3 0-16,-8-12-2 15,2-10-2-15,0-9-5 0,-1-14-10 16,4-12-25-16,17 1 0 15,1-13-1-15,16 3 0 16</inkml:trace>
  <inkml:trace contextRef="#ctx0" brushRef="#br0" timeOffset="92830.0583">20995 15284 14 0,'0'14'32'0,"-10"0"1"16,10 14-3-16,-3 1-14 16,-1 2-7-16,4 1-2 15,-4-1-5-15,1-7-8 31,-1-7-16-31,4-6-11 0,0-11 0 16,-3-15 0-16</inkml:trace>
  <inkml:trace contextRef="#ctx0" brushRef="#br0" timeOffset="93046.3064">20982 15291 25 0,'9'-12'32'15,"13"9"-1"-15,-6 0-7 0,6-1-10 16,2 4-5-1,-5 0-4-15,3 0-1 0,-9 0-1 16,-1 0 0-16,-12 0 0 16,10 15-1-16,-10-4 1 15,-5 5-1-15,2 2 0 32,3 4-1-32,0 6-8 0,0 2-19 15,-3-6-10-15,10 4 1 16,-7-10-1-16</inkml:trace>
  <inkml:trace contextRef="#ctx0" brushRef="#br0" timeOffset="93246.8446">20920 15675 61 0,'0'0'38'0,"18"-5"0"15,5-3-15-15,14 8-10 32,1-8-5-32,11 4-6 0,6 4-9 15,-3 0-25 1,-7 0-5-16,2 0-2 0,-18 0 0 16</inkml:trace>
  <inkml:trace contextRef="#ctx0" brushRef="#br0" timeOffset="93600.1829">21051 15915 46 0,'0'0'36'0,"0"0"-4"16,21-4-11-16,-3-7-6 15,8 11-6-15,-2-9-2 16,5 9-2-16,-10 0 0 16,-3 9-2-16,-7 0 0 0,-9 8-2 15,-11 4 2 1,-7 2-2 0,-4-2 0-16,1 0-1 15,3-3 1-15,4 0-1 16,8-4 0-16,10-3 1 0,11-4 0 15,9-5-1-15,7 1 0 16,3-3-5-16,6 0-33 16,-1 0-1-16,-9-8 0 15,4 6-1-15</inkml:trace>
  <inkml:trace contextRef="#ctx0" brushRef="#br0" timeOffset="105274.9564">7088 1175 15 0,'0'0'34'16,"0"0"1"-16,0 0-3 15,0 0-12 1,0 0-6-16,-18 55-8 15,14-21-1-15,-2 10-1 16,6-13-2-16,3-8 0 16,9-9 0-16,10-10-2 15,0-1-2-15,-22-3 2 0,53-28-1 16,-53 28-1 0,46-60 1-16,-46 60-2 0,34-47 2 15,-34 47 2-15,0 0 1 16,0 0 0-16,0 0 1 0,0 0 1 15,0 0 0-15,-9 46-1 16,5-10 0-16,-1 3-1 16,2 11 0-16,3-4-2 15,0 1-3-15,3-2-10 0,3-14-25 16,0-21 0-16,7 7-1 16,-13-17 1-16</inkml:trace>
  <inkml:trace contextRef="#ctx0" brushRef="#br0" timeOffset="105643.7315">7432 1356 23 0,'0'0'32'15,"-35"-50"2"-15,35 50-2 16,0 0-17-16,20-47-3 16,-20 47-5-16,46-24-2 15,-46 24 1-15,50 7-1 0,-35 20-1 16,-3-5-2-16,-12 14 1 16,-6 5 0-16,-10-3-2 15,2 10 1 1,-5-3-1-16,4-10-1 15,5-13 1-15,10-7 1 16,10-15-2-16,8 7-1 16,12-7-1-16,3-12-10 15,9-11-15-15,4-2-10 16,-5 10-2-16,0 4-2 16</inkml:trace>
  <inkml:trace contextRef="#ctx0" brushRef="#br0" timeOffset="105891.6473">7708 1368 44 0,'-18'-44'35'16,"18"44"0"-16,6-44-9 15,-6 44-14-15,36-48-4 0,-36 48-3 16,48 0-1-16,-48 0 1 16,37 21-1-16,-25-7 0 0,-12 11-1 15,-3 10-1-15,-9 9 0 16,-4-5 0-16,1 7 1 15,-1-10-2-15,7-9-1 32,2 2-2-32,14-13-3 0,5-9-3 15,13-12-7-15,4-14-15 16,6-14-7-16,7 8-2 16,-2-4 2-16</inkml:trace>
  <inkml:trace contextRef="#ctx0" brushRef="#br0" timeOffset="106145.5819">8080 1301 94 0,'0'0'34'0,"0"0"-10"16,-52-10-9-16,38 34-8 15,6-6-5-15,5 4-1 16,3 6-1-16,6-1 0 16,6 7 1-16,3-1 0 0,5-18 0 31,4-11 2-31,7-8 1 15,-6-8 1-15,3 0-1 16,-7-5 3-16,-5-15-2 16,-16 32 1-16,0-68-1 0,0 68-3 15,-40-41-5-15,40 41-37 16,-65-27-2-16,65 27-1 16,-78 6-1-16</inkml:trace>
  <inkml:trace contextRef="#ctx0" brushRef="#br0" timeOffset="115153.8623">12314 10063 56 0,'0'0'40'16,"0"0"1"-16,10 13-9 16,-13 11-54-16,12 18-9 15,-9-6-6-15,16 8-2 16</inkml:trace>
  <inkml:trace contextRef="#ctx0" brushRef="#br0" timeOffset="132313.8592">9995 13774 38 0,'0'0'30'15,"0"0"-1"-15,9 0-3 16,18 0-3-16,5 0-5 16,14 0-4-16,-3-3-5 0,8 3-13 31,-5-5-32-31,3 5-3 0,-5-12-1 15,0-1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14:17.0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7187 1262 54 0,'13'-46'38'15,"-13"46"-1"-15,0 0-11 16,0 0-7-16,0 0-6 16,0 0-3-16,0 0-4 15,0 0-2-15,0 0-1 16,0 0-3-16,0 0 1 0,0 0 0 16,0 0 0-16,0 0 0 15,0 0 0-15,0 0 0 16,56 7 0-16,-56-7 4 15,0 0-1-15,42-14 2 0,-42 14-4 16,0 0 1 0,0 0-2-1,-9-50 3-15,9 50-2 16,-50-44-2-16,50 44-1 0,-66 0-1 16,66 0 3-16,-65 30-1 15,65-30 1-15,0 0 0 16,-46 81 0-16,51-36 0 15,7-8-1-15,12 4 1 16,5-22 0-16,7-16-1 0,2 11 0 16,-38-14-1-16,74-14 2 15,-74 14 0-15,53-65-1 16,-40 22 0-16,-13 43 0 16,-11-57 1-16,11 57-2 15,-58-54 2-15,17 36-2 16,-5 6 1-16,0 21 2 0,6 8-2 15,40-17 1-15,-59 44-1 16,43-17 3-16,14-4-5 16,10 18 2-16,8 0 0 15,12-12-2-15,5-5 4 16,5-14 0-16,6-16-2 16,-4 6 0-1,-40 0 0-15,74-34 0 16,-74 34 0-16,38-74 0 0,-38 74 0 15,-10-61 0 1,10 61 0-16,-56-38 0 0,56 38 0 16,-84-14 0-16,41 22 0 15,3 16 0-15,8 8 0 16,8-8 0-16,12-3 0 0,12 8 0 16,11-2 0-16,11 2 0 15,10-7 0-15,7-13 0 16,6-18 0-16,4 2 0 15,0 3 0-15,-6-5 0 16,-43 9 0-16,62-38 0 16,-62 38 0-1,14-61 0-15,-14 61 0 16,-44-34 0-16,1 27 0 16,-1-10 0-16,-8 17 0 15,2 4 0-15,9 12 0 16,5 16 0-16,10 0 0 15,11 2 0-15,15-7 0 0,13 5 0 16,11-6 0-16,11 8 0 0,5-5 0 16,9-24 0-1,4 1 0-15,6-6 0 16,-1-4 0-16,-8-1 0 0,-9-4 0 16,-41 9 0-16,50-77 0 15,-50 77 0-15,-16-71 0 16,16 71 0-16,-74-57 0 0,22 27 0 15,-6 10 0-15,-3 26 0 16,5 9 0-16,10 12 0 16,5 11 0-16,14-9 0 15,11 5 0-15,10 19 0 16,18-10 0-16,12-4 0 31,10-8 0-31,13-15 0 0,9-10 0 16,7 6 0-16,7-12 0 15,-2-14 0-15,-6-15 0 16,-6-12 0-16,-10-1 0 16,-46 42 0-16,46-80 0 15,-50 35 0-15,4 45 0 16,-62-78 0-16,12 57 0 0,-9 15 0 16,-6 14 0-16,5-2 0 15,1 19 0-15,9-1 0 0,14-2 0 16,17 17 0-16,14-3 0 15,14-1 0-15,18-7 0 16,14 1 0-16,15-10 0 31,9 6 0-31,6-6 0 0,0-19 0 16,-6-7 0-16,-1-20 0 16,-16 1 0-16,-48 26 0 15,50-59 0-15,-50 13 0 16,-25 1 0-16,-12-1 0 15,-13 14 0-15,-12 19 0 16,-7 2 0-16,2-3 0 0,2 14 0 16,9 12 0-16,13 6 0 15,10 9 0-15,15 12 0 16,13-3 0-16,13 0 0 16,15 4 0-16,8-6 0 15,12 6 0-15,11-5 0 16,1-10 0-1,6-21 0-15,-2-8 0 16,-6-14 0-16,-8 5 0 0,-12-9 0 16,-11-23 0-1,-22-2 0-15,-13 4 0 0,-18 2 0 16,-15 6 0-16,-8 17 0 16,-8-12 0-16,-2 12 0 15,-2 24 0-15,4 12 0 0,7 9 0 16,11 11 0-16,16 0 0 15,7-3 0-15,17 9 0 16,11 1 0-16,14-8 0 16,16-1 0-16,13-18 0 15,16-7 0-15,8-6 0 16,6-3 0-16,-3-4 0 0,-1-10 0 16,-6-16 0-16,-10-11 0 15,-14 4 0-15,-46 35 0 16,38-70 0-16,-38 70 0 15,-26-77 0-15,26 77 0 16,-83-54 0-16,21 45 0 0,-3 9 0 31,0 0 0-31,3 0 0 0,12 7 0 16,8 18 0 0,17 13 0-16,18-6 0 0,19-1 0 15,23-5 0-15,13-2 0 16,12 10 0-16,11-18 0 15,3-4 0-15,1-20 0 16,-1-12 0-16,-9-4 0 0,-15 2 0 16,-50 22 0-16,58-66 0 15,-58 66 0-15,-12-75 0 16,12 75 0-16,-71-47 0 16,19 39 0-16,-5-9 0 15,-5 17 0-15,8 14 0 16,6 4 0-1,10 16 0-15,11 9 0 16,14-11 0-16,13-1 0 16,19 4 0-16,13-6 0 15,11-1 0-15,13-6 0 16,6-25 0-16,9-16 0 16,0-3 0-16,-9-3 0 15,-6 4 0-15,-56 21 0 0,65-77 0 16,-65 77 0-16,-12-69 0 15,12 69 0-15,-90-40 0 0,29 28 0 16,-5-11 0-16,1 10 0 16,6 22 0-16,9 1 0 15,12 12 0-15,17-2 0 16,14 3 0-16,17 4 0 0,11 16 0 16,13-4 0-16,8 1 0 15,10-3 0-15,10-15 0 16,0-9 0-16,-1-1 0 15,-5-12 0-15,-9-11 0 16,-12-8 0-16,-35 19 0 31,28-75 0-31,-28 75 0 0,-38-59 0 16,38 59 0-16,-90-43 0 16,38 22 0-16,-2 14 0 15,5 14 0-15,7 22 0 16,9 0 0-16,15 0 0 15,14 0 0-15,13-1 0 16,10 7 0-16,9 6 0 0,11-18 0 16,4-4 0-16,9-15 0 0,1-4 0 15,-3 0 0 1,-4-12 0-16,-5-9 0 0,-41 21 0 16,49-73 0-16,-43 26 0 15,-6 47 0-15,-28-57 0 31,28 57 0-31,-74-35 0 0,27 31 0 16,-3 11 0-16,1 18 0 16,3 19 0-16,8-4 0 15,11 6 0-15,14-2 0 16,13-5 0-16,10 9 0 16,11-2 0-16,10-23 0 15,10-12 0-15,7-7 0 0,5-12 0 16,-2-1 0-16,-5-3 0 15,0-24 0-15,-9-14 0 16,-8 4 0-16,-11-3 0 16,-14 8 0-16,-4 41 0 15,-32-77 0-15,32 77 0 16,-77-50 0 0,27 54 0-16,-3 15 0 0,-3 16 0 15,4-2 0 1,11 9 0-16,7 10 0 0,15-4 0 15,11 3 0-15,14-12 0 16,13-10 0-16,8-14 0 16,10-10 0-16,7-11 0 15,3-1 0-15,-1-7 0 0,1-25 0 16,-7-5 0-16,-6-7 0 16,-10 0 0-16,-13 1 0 15,-11 8 0-15,-17-11 0 16,17 53 0-16,-71-57 0 15,23 53 0-15,-10 15 0 16,2 15 0-16,1 0 0 0,8 7 0 16,7 15 0-16,12 0 0 15,10 1 0-15,18 2 0 16,12-10 0-16,13-15 0 16,9 6 0-16,10-16 0 15,1-3 0-15,2-13 0 16,0-17 0-1,-7-9 0-15,-9-2 0 16,-31 28 0-16,28-83 0 0,-28 83 0 16,-31-91 0-16,-3 48 0 15,-12 11 0-15,-8 13 0 16,-7 12 0-16,2 15 0 16,6-2 0-16,4 13 0 15,11 17 0-15,11 2 0 0,10 2 0 16,14-3 0-16,13-13 0 15,15-1 0-15,6 8 0 16,10-11 0-16,2-15 0 16,3-7 0-16,0-12 0 15,-8-2 0-15,-8 3 0 16,-10 4 0 0,-11-4 0-16,-9-11 0 15,-12 4 0-15,-7 5 0 16,-7 11 0-16,-4 4 0 15,-4-7 0-15,-3 2 0 16,0-7 0-16,0 12 0 16,-2 10 0-16,0 1 0 0,3-11 0 15,3 0 0-15,6 0 0 0,4 3 0 16,5 7-2-16,3 4 4 16,15-14-4-16,0 0 1 15,9 12 1-15,13-12-1 16,2 17-1-16,4-5 3 15,6-6-1-15,-2-6-1 16,-2 0 3-16,-5 0-3 0,-9 9 1 16,-16-9 1-16,0 0-1 15,-21 0 1-15,-11 0-1 16,-9 0-1-16,-11 3 1 16,-10 4 1-16,0-7 0 15,3-10-2-15,6 10 1 31,10-8-1-31,6 4 1 0,12 4 0 16,15-6 0-16,13-5-2 16,11 1 3-16,10 5-2 15,10 8 0-15,7 4 2 16,11-14 0-16,7-3-2 0,3 10 2 16,-6 6-1-1,-6 3-1-15,-10 1 1 0,-6-16 2 16,-12 0-3-16,-13 9 0 15,-9-3 2-15,-22 17-2 0,-8-14 2 16,-8-10 0-16,-9 7-2 16,-9 0 1-16,-6 7 1 15,1-7-1-15,2 9 1 32,10-13 2-32,8-1-5 0,10 17 1 15,11-9 0-15,20-3 0 16,0 0 2-16,19 7-1 15,12-14-1-15,10 10 0 16,6 4 1-16,9-7 0 16,3 0 1-16,0-10 1 15,-7 7-4-15,-6 9 2 0,-11-2-1 16,-10-4 2-16,-13 0-2 16,-12 0 3-16,-13-4-2 15,-13 14-1-15,-8-1 3 16,-14-9-2-16,-8 0 0 15,-3 0 3-15,-3 0-6 16,1 0 3 0,11 7 0-16,3-7 0 15,13-7-1-15,15 7 2 0,7 0-2 16,12 0-1 0,18 9 3-16,7-9-1 0,7 0 0 15,13 0 0-15,6 3-1 16,5 4 1-16,-1 0 0 15,-1-9 2-15,-9 4-2 0,-11 3 0 16,-1-5-1-16,-16 7 0 16,-17-7 3-16,0 0-3 15,0 0 1-15,-16 0 0 16,-6-5-1-16,-11 10 0 16,-5 0 3-16,-8-13-2 15,-4 5 0-15,-2 3 1 0,4 0-1 16,3 0-1-16,8 6 2 15,11-12 0-15,11-5-3 16,15 11 2-16,0 0-1 16,25 0 0-16,3 0 0 15,9-7 2-15,11 0-3 0,4 3 3 32,0 10 0-32,0 6-3 0,-4-5 3 15,-8-7-1 1,-6 0 0-16,-9 5 1 0,-7 3 0 15,-8-3-2-15,-10-5 2 16,0 0 0-16,-22-13-2 16,-3 6 3-16,-15 14-1 15,-7-7-2-15,-8 3 1 0,-4-3 1 16,1-8-2-16,4 15 0 16,10 0 2-16,7 3-3 15,11-14 1-15,14-2 2 16,12 6-2-16,19-6 1 15,7 6 0-15,14-4 1 16,10 7-1 0,8-6 0-16,11-1-1 15,2 9 0-15,0 0 2 16,-9-5-2-16,-9 0 1 16,-10 0 1-16,-12-10-2 15,-15 10 2-15,-16 0 0 0,-12 4-1 16,-13-4 1-1,-9-6 1-15,-13 6-2 0,-6 3-2 16,-12 1 3-16,1-11-1 16,1 4 1-16,7-4 0 0,7-2-2 15,5 11 0-15,16-2 0 16,7 0 1-16,21 0 0 16,0 0 0-16,11 0-2 15,9 10 0-15,11 0 2 0,11-10 1 16,9 0-1-16,8 7 0 15,8-7-1-15,1-5 1 16,1 5 1-16,-4-7 0 16,-9-1-1-16,-7 4 1 15,-12-1-2-15,-11 5 1 32,-11 2 1-32,-15-2-1 0,0 0 0 15,0 0 1-15,-21-5-1 16,5 10-1-16,3-2 2 15,1-13 0-15,2 7-2 16,10 3 1-16,0 0 0 16,22 3-2-16,0 2 3 15,6-9-1-15,3 4-1 0,3 0 1 16,1 4 0-16,-4 2-1 0,-7 4 2 16,-5-10 0-16,-4-4-2 15,-15 4 1-15,0 0 0 16,0 9 0-16,-21-5 1 15,-7-10 0-15,-7 1-2 32,-8 5 1-32,-1 0 0 0,-5 8-1 15,6-8 1-15,3-10 1 16,12-2-2-16,9 5-1 16,15-2 2-16,4 9-3 15,26-29 3-15,5 0 1 16,8 6-3-16,8 8 1 15,6 3 1-15,6-2 0 0,-6 9 1 16,-1-13 0-16,-11 18 1 16,-8 5-3-16,-16 1 2 15,-17-6-1-15,-32 3 1 16,-17-3 0-16,-16 4-2 16,-16 15 1-16,-6-16-1 0,-6-7 0 31,6-9 2-31,9-8-1 0,19 1 1 15,17 5-3 1,42 15 3-16,-25-46-2 16,25 46 1-16,55-40 0 0,-2 29 0 15,16 11 0-15,7 4-1 16,9-12 2-16,2 5-1 16,-7-1 0-16,-8 1 0 0,-17 13 1 15,-21 4-2-15,-24-4 0 16,-10-10 2-16,-56 6-2 15,-2 1 1-15,-11 6 1 16,-5-8 1-16,-4-17-2 16,7-5 1-16,14-3 0 15,14 1-2-15,43 19 1 0,0 0 1 16,-24-58-3-16,24 58 2 16,74-30-2-16,-12 24 3 15,13 6-2-15,9 10 1 16,2-10 1-16,-3 0-1 0,-10 13 0 15,-12 0 0 1,-17 14 0 0,-23 3-1-16,-21-2 2 15,-22 1-2-15,-22 20 0 16,-11-7 0-16,-10 0 1 0,-4 0 0 16,1-23 1-16,4-6-2 15,7-9 1-15,14 1 0 16,12-13-1-16,20-2 1 15,15-12 1-15,19-4-3 0,13 21 0 16,14 1 2-16,6 8-2 16,0-9 2-16,1-4-1 15,-6 9-27-15,-20 9-17 16,-31-9 2-16,0 0 1 16,-12-44-1-16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3:33:02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1261 10850 34 0,'0'-11'24'0,"0"11"0"15,-54-22-3-15,5 22-3 16,-11 0-5-16,2 14-4 0,-8 4-1 15,5 13-2-15,8 3-1 16,9 12-1-16,17 1-2 16,21 3 0-16,14-6-1 31,-8-44 1-31,58 70-1 0,-12-44 1 16,6-11-1-16,7-6-1 15,-3-4 0-15,-13-5 0 16,-6-4-1-16,-37 4 1 15,0 0 0-15,0 0-1 16,0 0 1-16,-65 9 0 16,13 6 1-16,2 6-1 0,1 6 1 15,7 3-2-15,42-30 1 16,-55 74 0-16,55-74 1 16,-13 78-1-16,13-78 0 15,37 66 1-15,-37-66 0 16,73 35 1-16,-24-35-2 15,6-8 0 1,8-6 1-16,1-9-1 16,-3-5 0-16,-12-3 0 15,-5 1 0-15,-13 4 0 16,-6 6 1-16,-16 6 0 16,-9 14 0-16,0 0 1 0,-16 10-2 15,11 12 1-15,5 6 0 16,0 2-1-16,0 6-3 0,5-9-7 15,5 2-17-15,4-5-12 16,-2-16 0-16,-1-4 0 16</inkml:trace>
  <inkml:trace contextRef="#ctx0" brushRef="#br0" timeOffset="121.9796">1348 11105 44 0,'-11'-19'38'15,"-1"2"-2"-15,12 17-2 16,0 0-35-16,-10 7-30 16,15 13-4-16,-5-4-2 31,13 14 0-31</inkml:trace>
  <inkml:trace contextRef="#ctx0" brushRef="#br0" timeOffset="337.3614">1547 11370 32 0,'6'18'39'16,"6"9"0"-16,-6-3 0 0,4 5-22 15,4 3-4-15,-4-6-5 0,7-1-3 16,-1-7-2-16,1-12-1 16,-2-9-1-16,3-12-3 15,-5-4-5-15,1-10-9 16,0-7-22-16,1 6-1 31,-2-6-1-31,9 8-1 0</inkml:trace>
  <inkml:trace contextRef="#ctx0" brushRef="#br0" timeOffset="722.6659">2027 11407 26 0,'-3'41'35'16,"-16"-2"1"-16,1 0-9 0,-7-3-8 15,-3-9-9-15,2-10-7 16,6-11-6-16,2-15-2 16,13-11-1-16,5-12-3 15,10 0 2-15,1-4-1 16,8 6 4-16,1 6 3 16,1 7 5-16,6 17 2 0,-4 5 2 15,2 12 2-15,-5 3 0 0,3 9-1 16,-4-3 0-16,6 1-3 15,-7-8-2-15,-1-5-1 16,-3-8-2-16,0-8 0 16,-1-11 0-16,-2-7-1 31,-1-8 1-31,-7-1-1 0,1 0 0 16,0 4 0-16,-4 6 1 15,3 7-1-15,-3 12 1 16,7 12 0-16,-2 10-1 15,3 8-6-15,0 2-32 16,2 7 0-16,-3-7-1 16,9 1-1-16</inkml:trace>
  <inkml:trace contextRef="#ctx0" brushRef="#br0" timeOffset="1370.1462">4249 11855 14 0,'-8'-12'35'0,"17"17"1"15,7 9 0-15,2 6-19 16,16 16-6-16,4 3-3 31,5 9-3-31,1 2-7 0,-4-1-13 16,-9-10-21-16,0 0 0 15,-10-20-1-15,-2 1 2 16</inkml:trace>
  <inkml:trace contextRef="#ctx0" brushRef="#br0" timeOffset="1624.0505">4702 11846 66 0,'-11'0'38'0,"4"7"0"16,-2 12-21-16,-6 7-7 0,5 12-4 31,-6 6 0-31,-3 11-2 0,-5 4-1 16,0 7-1-16,-1 0-2 15,-1-2-3-15,3-3-4 16,-3-11-9-16,8-8-23 16,8-4-1-16,-2-15 0 15,12-6 0-15</inkml:trace>
  <inkml:trace contextRef="#ctx0" brushRef="#br0" timeOffset="2103.5243">4735 12485 30 0,'11'-8'36'0,"-11"-2"0"16,0 10-11-16,16 0-7 31,-16 0-7-31,3 20-3 16,-3-1-3-16,0 7-2 0,-3-3-1 15,3 6 0-15,-6-2-1 16,6-1-1-16,-3-5 0 16,3-7 0-16,0-14-1 15,0 0 0-15,9 0 0 16,0-13 0-16,7-3 0 0,-2-6 0 15,6-3 1-15,-5 3-1 16,2 3 0-16,-8 5 1 16,-1 5-1-16,-8 9 0 15,-10 5 1-15,-4 8 0 16,-3 6 0-16,-1 0 0 16,0 3 1-1,5 0-1-15,8-1 1 16,5-6 0-16,12 1 1 15,9-8-2-15,7-3-5 16,1-5-18-16,4 0-13 0,8-2-2 16,-2-15 1-16</inkml:trace>
  <inkml:trace contextRef="#ctx0" brushRef="#br0" timeOffset="2425.2441">5377 12204 34 0,'16'-7'36'0,"8"7"1"16,4 0-10-16,7-5-14 15,10 5-4-15,-1 0-4 16,2-3-7-16,-2 6-12 16,-2 3-21-16,-13-6-2 15,-3 6 1-15,-13-9 0 0</inkml:trace>
  <inkml:trace contextRef="#ctx0" brushRef="#br0" timeOffset="2704.7106">5423 12350 12 0,'0'0'35'15,"25"9"2"-15,1-9-5 16,7 0-11-16,10 0-7 0,-3 0-2 16,5 5-2-16,-3-5-3 15,-4 5-3-15,-9-1-6 16,-10-4-23-16,-9-5-14 0,3 5 0 15,-13-15 0 1</inkml:trace>
  <inkml:trace contextRef="#ctx0" brushRef="#br0" timeOffset="63764.6909">6384 12280 5 0,'-28'-8'31'16,"28"8"2"-1,15-10-2-15,31 0-14 0,39 10-5 16,33-5-3-16,36 5-1 15,26 0 0-15,25 3-1 16,6 1-2-16,3 4-2 16,-9 1-2-16,-22-2-5 0,-23 3-9 15,-29 5-22-15,-38-15-2 16,-19 5-1-16,-39-8 1 16</inkml:trace>
  <inkml:trace contextRef="#ctx0" brushRef="#br0" timeOffset="64434.1236">7280 11564 45 0,'3'-17'35'16,"-3"17"-3"-16,-3 18-11 15,-15 11-7-15,-4 16-4 16,-6 9-5-16,0 8 0 15,0 0-2-15,0 1-1 16,8-10 0-16,2-8-1 16,7-16 0-16,11-14 0 0,0-15-1 15,12-15 1-15,7-12-2 16,-1-10 1-16,7-11 0 16,0-8-1-16,3-3-1 0,0-2 1 15,-3 9 1 1,-4 3 0-16,-7 10 1 0,-3 13-1 15,-1 15 1-15,-10 11 1 0,8 27-1 16,-4 10 1-16,2 10-1 16,7 10 0-16,4 6 1 15,6 3-1-15,2-4 0 16,2-6-2-16,5-10-3 16,-6-10-9-16,-1-16-25 31,-4-7 0-31,-21-13-1 0,11-13 0 15</inkml:trace>
  <inkml:trace contextRef="#ctx0" brushRef="#br0" timeOffset="64596.4503">7171 11878 17 0,'0'0'34'0,"0"0"0"15,29 7 1-15,7-7-21 16,18 0-18-16,-2-5-25 15,14 14-3-15,-14-9 0 16,3 17-2-16</inkml:trace>
  <inkml:trace contextRef="#ctx0" brushRef="#br0" timeOffset="65214.4909">6858 12613 6 0,'0'0'32'0,"8"27"2"16,-8-5 0-16,0 8-16 16,5 10-9-16,-5 1-1 0,0 1-1 31,0-7-3-31,2-6-1 0,-2-10-4 15,0-19-1 1,0 0-2-16,-3-19-1 0,3-8 0 16,-8-4-1-16,5-6 1 15,-3 1 1-15,6 2 1 16,0 3 2-16,6 7 1 16,8 5 1-16,6 8 0 0,5 0 0 15,3 5 0-15,5-1 1 16,-2 4 0-16,0 0 0 15,-5-3 0-15,-2 4 0 16,-7-1 0-16,-6 3 2 16,-11 0 0-16,13 13 1 15,-13-2 0 1,-4 11 0-16,-3 6 0 16,4 11 0-16,-2 1-1 15,5 11-1-15,6-2-7 16,0-5-13-16,6-7-16 15,10-3-5-15,0-15 1 16,8-9-1-16</inkml:trace>
  <inkml:trace contextRef="#ctx0" brushRef="#br0" timeOffset="65619.6667">7442 12547 39 0,'-7'-10'36'0,"7"10"1"0,-3 15-5 16,3 7-20-16,0 12-4 16,-6 9-3-16,6 9-2 15,-3 4 0-15,0 0-3 16,-2-9-2-16,1-5-2 16,4-10-5-16,3-17-5 31,9-9-7-31,4-15-3 0,11-10 2 15,1-9 3-15,7 1 6 16,-2-3 6-16,-4 2 7 16,13-13 20-1,-39 30-2-15,-3 11 0 16,-24 0-1-16,-4 8-4 16,-6 4-5-16,-3 3-1 0,5 2-1 15,2 1-1-15,14 5 0 0,8-4 0 16,16 3 0-1,10-3-1-15,11-2-3 16,11 0-20-16,6-4-17 0,-5-13 0 16,11 0-2-16,1-19 0 31</inkml:trace>
  <inkml:trace contextRef="#ctx0" brushRef="#br0" timeOffset="66282.5758">8848 12057 6 0,'0'0'28'0,"18"11"2"15,-2-3-9-15,11-1-9 16,7-1-4-16,3-3 1 15,7-3-1-15,-7-3-2 16,-2-3 0-16,-8-5-2 16,-8-3-1-16,-13 0-1 15,-9-1 0 1,-18 1 0-16,-8 2-1 16,-12 6 0-16,-7 6-1 15,-2 2 1-15,-2 9-1 16,6 10 2-16,7 9-1 15,9 7 2-15,17 8 0 16,13 1 1-16,18 5 1 16,10-5-1-16,16-3 1 0,6-8-1 15,11-7 1-15,-1-13-4 0,-2-15-6 16,5-15-30-16,-7-6-4 16,-4-18 0-16,7-3 0 15</inkml:trace>
  <inkml:trace contextRef="#ctx0" brushRef="#br0" timeOffset="66951.7613">9152 11397 20 0,'28'4'33'0,"2"-8"0"16,11 4-5-16,5 0-15 15,3 0-13-15,1 8-24 16,-10-8-7-16,4 5-2 0,-13-5 0 15</inkml:trace>
  <inkml:trace contextRef="#ctx0" brushRef="#br0" timeOffset="67269.8134">9662 11185 30 0,'11'-12'37'0,"-11"-2"0"16,5 2-4-16,-10 2-17 0,5 10-15 15,0 0-21-15,-16-9-15 16,16 9-1-16,-9 9-1 16</inkml:trace>
  <inkml:trace contextRef="#ctx0" brushRef="#br0" timeOffset="67485.6461">9697 11286 14 0,'3'32'36'0,"-8"-3"2"16,5 12-3-16,-5 1-13 16,-1 4-7-16,1 1-4 0,-5-1-4 15,-2 0-2 1,-3-6-3-16,-2-5-1 0,-4-11-3 15,-7-11-3-15,6-4-9 16,-4-9-18-16,2-18-6 0,6 0-1 16,-1-10 0-16</inkml:trace>
  <inkml:trace contextRef="#ctx0" brushRef="#br0" timeOffset="68885.8377">10013 10933 37 0,'0'-9'31'0,"0"9"-3"16,3 14-9-16,-3 3-8 31,0 7-4-31,-3 4-4 0,3 4-1 16,0 0-6-16,-3-4-9 15,-3-12-17-15,6 1-3 16,0-17 0-16,0 0 9 16</inkml:trace>
  <inkml:trace contextRef="#ctx0" brushRef="#br0" timeOffset="69155.2784">9973 10867 13 0,'18'-6'30'16,"-6"-7"2"-16,13 13-3 15,-2-9-17-15,7 4-4 16,1-3-2-16,-3 1-1 16,3 5-2-1,-5-3 0-15,-5 5-1 16,-5 4 1-16,-5 2 0 15,-4 7 0-15,-4 2 0 16,-3 7 0-16,0 5 1 16,0 3-1-16,-3 5 0 0,3-2-2 15,0 0-1-15,6-3-7 16,-6-4-14-16,0-7-15 0,9-1-1 16,-9-18 1-16,0 20 5 15</inkml:trace>
  <inkml:trace contextRef="#ctx0" brushRef="#br0" timeOffset="69355.4571">9871 11281 25 0,'0'0'34'0,"19"4"1"15,8-4-7-15,13-4-13 16,13 4-5-16,3 0-8 15,2-4-15 1,1-1-20-16,0 9-1 16,-12-8-1-16,-5 13 2 15</inkml:trace>
  <inkml:trace contextRef="#ctx0" brushRef="#br0" timeOffset="69725.1095">9948 11533 27 0,'-6'-23'32'31,"21"7"-2"-31,10-5-13 0,12 6-4 16,6 8-3-16,1 3 0 15,-1 11-3-15,-9 4-1 16,-11 11-2-16,-17 6 0 16,-12 8-1-16,-20 2-1 15,-11-3 1-15,-8-6-1 16,0-4-1-16,3-9 0 0,10-9 0 16,14-8-1-16,18-12 1 15,15-1-1-15,12-2 1 16,13 3-1-16,10 8 1 15,3 5-2-15,-6 5-24 0,-1 1-12 16,-2 12 0 0,-13-5 0-16</inkml:trace>
  <inkml:trace contextRef="#ctx0" brushRef="#br0" timeOffset="70341.4187">10911 12219 40 0,'32'11'35'16,"-6"4"-2"-16,-6 8-11 15,-10 12-6-15,-13 2-10 16,-10 2-17-16,-14-7-21 0,8-4-3 31,-10-21 0-31,11-7-2 0</inkml:trace>
  <inkml:trace contextRef="#ctx0" brushRef="#br0" timeOffset="70788.7119">11717 11615 52 0,'-2'-30'37'16,"2"30"0"-16,7 13-13 31,-3 19-12-31,5 19-5 0,-6 10-3 16,2 14-2-16,-5 5-1 15,0-2-3-15,7-7-3 16,-7-13-2-16,2-12-3 16,-2-18-3-16,13-14-2 15,-1-19 0-15,7-13 1 0,2-12 3 16,4-4 4-16,0-5 4 16,22-34 13-1,-32 44-1-15,-6 11 2 16,-9 8 2-16,0 10-1 15,-31 10-2-15,7 6-3 0,-7 2-1 16,7 7-1-16,4-3 0 16,12 5-1-1,11-9-1-15,15-4 1 16,6-2-3-16,17-5-7 16,-1-3-30-16,13 4 0 15,-2-15-1-15,14 2-1 16</inkml:trace>
  <inkml:trace contextRef="#ctx0" brushRef="#br0" timeOffset="71306.0549">12903 11929 13 0,'17'26'32'0,"-17"-5"-3"16,9 6-9-16,-6 6-5 15,-3-1-2-15,0 0-3 16,0-10-3-16,-6-7-2 0,6-15-1 16,-9 0-1-16,5-18-1 15,4-9 1-15,0-7-2 16,6-2 0-16,1-6-2 15,8 5 1-15,3 7-2 16,4 4 2-16,0 15-1 16,3 11 1-1,-4 11 1-15,-2 11-1 16,-7 7 1-16,-2 9 0 0,-4 2-2 16,-2-2-10-1,-4-9-23-15,14 2-1 16,-4-17-1-16,11-3 1 0</inkml:trace>
  <inkml:trace contextRef="#ctx0" brushRef="#br0" timeOffset="71906.5916">13496 11891 12 0,'-31'-5'27'0,"-13"-9"2"0,13 9-12 15,3 5-7-15,7 5-4 16,9 5-1-16,12 4-2 16,9-2 0-16,9-2-1 15,7 0 0-15,3-2 0 16,1-1-2-16,-5-3 1 0,-6 0-2 31,-18-4 2-31,0 0-1 16,-18 11 1-16,-6-2 0 15,-7-2 2-15,0 2 0 16,0-3 0-16,8 6 1 0,4-2 1 16,15 0-1-16,8 0 0 15,9 0 0-15,9-1-1 16,6 3 0-16,6-1 0 0,9-1-1 16,1-1-1-16,4-4 1 15,3-1-1-15,-2-4-1 16,-1 0 1-16,-4-1-1 15,-3-9 1-15,-9-4-1 16,-5 0 1-16,-11-6-1 31,-12-1-1-31,-10-5 1 0,-10 6-1 16,-6 0 1-16,-6 4 0 16,-3 8 0-16,0 8 0 15,1 8-1-15,5 9 2 16,6 7-1-16,9 9 0 15,5 5 1-15,5 4-1 16,5 4 1-16,5-2-1 0,2 4 1 16,-3-7 0-16,0-4-4 15,4-4-13-15,2-8-20 0,-12-16-1 16,11-1 0 0,-3-18 0-16</inkml:trace>
  <inkml:trace contextRef="#ctx0" brushRef="#br0" timeOffset="72107.1444">13948 11956 49 0,'0'0'35'15,"19"0"3"-15,-13 12-17 0,-2 3-9 16,5 10-4-16,-9 4-3 15,0 6-2-15,0-2-8 16,0-2-18-16,0-12-14 16,10 1-1-16,-1-17 0 15</inkml:trace>
  <inkml:trace contextRef="#ctx0" brushRef="#br0" timeOffset="72475.9399">14131 11901 21 0,'0'0'30'0,"19"0"2"16,9 0-13-16,4 0-8 15,4 3-4-15,8 1-2 16,-4-4-1-16,-5 0-2 15,-7 2 0-15,-11-2-1 16,-7 0 0-16,-10 0-1 0,-10 0 1 16,-8 4-1-16,-4 0 0 15,-6 2 0-15,3 5 0 16,4 1-1-16,-3 6 2 16,10 4 0-16,8-2 1 15,9 4 0-15,7-1 0 16,11 1-1-1,4-2-4-15,4-8-5 16,10-6-18-16,11 1-7 16,-10-17-1-16,15 4 0 15</inkml:trace>
  <inkml:trace contextRef="#ctx0" brushRef="#br0" timeOffset="72807.2724">14612 11915 18 0,'21'0'12'0,"1"-5"-1"15,9 9-4-15,1-4 0 16,-2 0-1-16,-2 0-2 0,-8 0-2 16,-6 0-1-16,-14 0 2 15,0 0 1-15,-21 0 0 16,-2 5 0-16,-2 3 0 15,-2 2 1-15,-1 4-1 16,5 3 1-16,5-1-2 31,13 8-1-31,5-2 0 0,5 3 0 16,8-2-1-16,12-1 0 16,8-4-4-16,10-5-7 15,4-8-11-15,15-2-8 16,-7-14-1-16,15 1 12 15</inkml:trace>
  <inkml:trace contextRef="#ctx0" brushRef="#br0" timeOffset="73092.1827">15276 11983 31 0,'0'0'30'16,"-13"0"-6"-16,-2 0-7 0,-4 0-7 16,-3 5-5-16,-4 0-3 15,-5-2 1-15,2-3-1 31,-3 0-1-31,5-3-1 0,1-2 0 16,7-3-1-16,5 4-1 16,14 4 1-16,0-12-1 15,0 12 1-15,23 2 0 16,-1 8 2-16,2 2 2 16,4 8 2-16,1-2 0 15,2 10 0-15,-4-2 0 0,-1 2 0 16,-4-7-4-16,-6-2-4 15,-2-2-16-15,1-4-15 16,-15-13-1-16,0 0 0 16</inkml:trace>
  <inkml:trace contextRef="#ctx0" brushRef="#br0" timeOffset="73261.0879">15072 11536 72 0,'-7'-22'38'0,"7"22"0"16,3 12-17-16,3 12-21 0,8 10-35 31,-9-3-2-31,9 13-1 0,-9-7 0 16</inkml:trace>
  <inkml:trace contextRef="#ctx0" brushRef="#br0" timeOffset="74346.5411">1447 15025 3 0,'10'15'35'15,"-10"11"1"-15,-7 2-1 16,-9 11-17-16,-5 12-3 0,-5-1-1 16,-8 2-5-16,-7-9-2 15,-5-7-2-15,-4-14-1 16,1-12-2-16,2-13 0 15,47 3 0-15,-68-44-1 16,68 44 0-16,-31-67-3 31,31 67 1-31,24-63-1 0,12 39 1 16,12 9-1-16,6 11 2 16,9 14 0-16,-1 13 0 15,3 8 0-15,-6 7 0 16,-7 9-4-16,-11 2-7 0,-7-4-20 15,-3 3-7-15,-6-17 0 16,-1-6-1-16</inkml:trace>
  <inkml:trace contextRef="#ctx0" brushRef="#br0" timeOffset="74762.1252">1607 14909 33 0,'9'-50'35'15,"8"-5"1"-15,11 5-17 16,12 16-4-16,9 7-1 16,5 24-3-16,-1 16-2 15,-2 30-2-15,-6 16-2 0,3 16-1 16,-6 10-1-16,-6 2 0 15,-3-1 0-15,-5-5-1 16,-3-14-1-16,0-17 1 16,-5-17-1-16,-9-14-1 15,-11-19-2-15,10-8 1 0,-18-14-2 16,-8-13 0-16,-6-2 0 0,-10 1 0 16,-4 6 1-16,-2 10 0 15,-2 11 1 1,-1 14 2-16,5 14 1 0,2 11-1 15,1 8 1-15,8 2-3 16,5 0-5-16,0-8-14 31,3-12-18-31,14-3 0 0,3-17-2 16,0 0 1-16</inkml:trace>
  <inkml:trace contextRef="#ctx0" brushRef="#br0" timeOffset="75130.7617">1956 14986 10 0,'49'-65'34'0,"6"-3"2"16,10 10 1-16,0 14-17 15,5 11-4-15,2 28-4 16,-5 19-3-16,1 27-1 16,-12 17-2-16,-4 15 0 15,-8 10-1-15,0 4-1 0,-8-1-1 31,2-5-1-31,-5-13 1 16,-4-14-2-16,-2-17-1 16,-5-13-1-16,-6-17-3 15,-7-18 0-15,-9-10-3 0,-15-19 1 16,-4-3-1-16,-5-6 0 16,-5 8 2-16,-5 3 2 15,0 13 1-15,-3 8 2 0,3 17 2 16,6 17 0-16,0 9 2 15,4 9-2-15,-4 0 0 16,2 2-2-16,7 4-9 16,2-7-21-16,1-12-6 15,16-1-2-15,0-21-1 16</inkml:trace>
  <inkml:trace contextRef="#ctx0" brushRef="#br0" timeOffset="75447.1549">3391 15100 43 0,'17'32'38'16,"-24"1"-4"-16,-16 1-9 16,-1 4-5-16,-13-9-6 15,2-1-6-15,-8-10-4 16,5-8-4-16,2-14-3 15,2-12-1-15,6-7-2 0,2-13-1 16,15 3 1-16,-2-5 0 0,13 4 2 16,0 7 1-1,13 8 3-15,9 11 2 0,9 15 2 16,2 13 0-16,1 6 1 16,4 14-1-16,0 2-3 15,-5 5-5-15,1-2-24 31,-6 3-8-31,-15-12-1 0,1 1 0 16</inkml:trace>
  <inkml:trace contextRef="#ctx0" brushRef="#br0" timeOffset="75894.0364">1210 15858 33 0,'-58'0'29'16,"27"0"0"-16,31 0-19 0,56-13-3 15,27 4-2 1,39-3 0-16,33 0-2 0,45 4 0 15,21 2 0-15,34 2 2 16,-1 4-1-16,6 0 0 31,-11 0 0-31,-13 8 1 0,-20 1 1 16,-29-7 1-16,-20 5-1 16,-31-6-2-16,-24 5 0 15,-29-3 0-15,-15 3-1 16,-24-6-1-16,-10 0 0 15,-21 0-1-15,-13 0 0 16,0 0 0-16,-19-7-2 0,6 7-3 16,-7-8-16-16,1 3-19 15,3 5-1-15,-2-10 0 16,18 10 0-16</inkml:trace>
  <inkml:trace contextRef="#ctx0" brushRef="#br0" timeOffset="76735.8492">6071 15415 29 0,'0'0'34'0,"25"0"0"32,15 0-12-32,15 2-10 0,14-2-5 15,18 0 1-15,5 0-2 16,11 0-2-16,-7 5-3 15,-9-5-5-15,-10 4-5 16,-17-4-8-16,-16 0-13 16,-14 3-6-16,-30-3 0 15,0 0 12-15</inkml:trace>
  <inkml:trace contextRef="#ctx0" brushRef="#br0" timeOffset="76967.1956">6595 15480 28 0,'-6'19'25'0,"0"5"0"15,3 8-2-15,3 11-2 16,-3 6-3-16,3 12-5 16,-4 0-3-16,4 8-3 15,0-3-2-15,0 0-1 16,0-7-3-16,-3-8-4 15,3-9-8-15,0-9-20 0,0-14-7 16,3-6-1-16,-3-13 0 16</inkml:trace>
  <inkml:trace contextRef="#ctx0" brushRef="#br0" timeOffset="79840.7527">6722 16254 20 0,'0'0'32'0,"0"0"-8"16,25-17-3-16,3-2-3 15,9 0-4-15,0-10-3 16,7 9-1-16,-8-8-3 16,1 10-2-16,-9 4 0 15,-5 7-1-15,-23 7 0 0,8 21 0 16,-16 8-1-16,-1 13 0 16,-5 6-1-16,5 2 0 15,0 4-3-15,0-6-6 16,9-4-22-16,6-6-10 15,1-22-1-15,5-9 0 0</inkml:trace>
  <inkml:trace contextRef="#ctx0" brushRef="#br0" timeOffset="80661.0074">7609 15768 27 0,'25'12'35'16,"-2"-12"0"-16,17 0-4 15,9 3-19-15,0-3-5 16,10 0-10-16,3 0-18 16,2 9-13-16,-19-9-1 0,3 3 0 15</inkml:trace>
  <inkml:trace contextRef="#ctx0" brushRef="#br0" timeOffset="80907.8856">7686 16015 18 0,'0'0'37'16,"13"10"1"-16,12-10-3 16,12-8-16-16,11 8-6 0,3-2-4 15,7-2-11-15,-6-5-33 16,9 9-2-16,-16-7-1 16,3 3-1-16</inkml:trace>
  <inkml:trace contextRef="#ctx0" brushRef="#br0" timeOffset="89136.7269">8232 15403 30 0,'-3'17'39'16,"-18"38"2"-16,-27 23-1 16,-21 30-23-16,-4 26-9 15,-5 7-32-15,8 8-11 16,1-23-3-16,25-20-1 16</inkml:trace>
  <inkml:trace contextRef="#ctx0" brushRef="#br0" timeOffset="89659.3584">8811 15332 34 0,'-17'-6'35'0,"33"9"2"0,9-3-11 16,27-3-11-16,23 3-5 16,12-6-3-16,19 3-1 15,5-3-2-15,-3-5-5 16,-6 4-9-16,-17-4-14 16,-24 3-14-16,-17 8 1 15,-28 0-1-15</inkml:trace>
  <inkml:trace contextRef="#ctx0" brushRef="#br0" timeOffset="89859.6592">9266 15374 29 0,'-5'23'34'0,"7"15"0"15,-2 11-13-15,-7 8-6 16,4 13-1-16,-4 2-6 15,2 1-6-15,5-2-14 16,0-4-22-16,-6-23-2 16,12-4 0-16,-6-21-2 15</inkml:trace>
  <inkml:trace contextRef="#ctx0" brushRef="#br0" timeOffset="90306.7553">9576 15981 10 0,'-18'6'30'0,"11"13"3"16,-1-3-8-16,8 6-10 16,8 3-4-16,8-2-3 15,12 3 0-15,2-11-2 0,11-3 1 16,-1-16-2-16,3-6 1 15,-11-15 0-15,-4-1 1 16,-13-13-1-16,-15 1 0 16,-13 1 0-16,-11 7-1 15,-16 7 0-15,-1 11-4 16,-5 12-6 0,0 3-22-16,8 8-15 15,16 7 0-15,4-3 0 16</inkml:trace>
  <inkml:trace contextRef="#ctx0" brushRef="#br0" timeOffset="91525.008">10811 15706 17 0,'15'3'31'0,"3"-3"1"15,23 0-13-15,5 6-8 16,3-6-4-16,12 0-1 15,-5 0-1-15,-2-6-1 16,-10 0-2 0,-11 3 0-16,-16 0-1 15,-17 3 1-15,-12 0-2 0,-14 11 0 16,-8 1 0 0,-5 6 0-16,2 6 0 15,1 4 0-15,11 5 0 0,10 3 0 16,18 0-2-16,15-3-2 15,20-2-1-15,6-11-1 0,17-2 0 16,7-14-1-16,8-4 0 16,-1-13 2-16,-3-4 0 15,-10-4 3-15,-7-4 2 16,-12-1 3-16,-17-2 2 16,-11 2 2-16,-17-3 2 15,-14 9 0-15,-12-3 1 0,-6 11-1 16,-7 1-1-16,1 11-1 15,0 5-2-15,6 9-1 16,5 9-3-16,11 5 0 16,15 0 0-16,11 1-1 15,13-2 1-15,6-6-1 16,11-5 1 0,0-12 0-16,1-8 0 0,-1-8-1 15,-5-8 0 1,-9-3 1-16,-10-4-1 15,-5 4 0-15,-9 0 0 0,-4 8 0 16,-4 5 0-16,-2 10 0 16,10 0 0-16,-9 23 0 15,9-1 0-15,6 4 0 0,10 2 1 16,5-2-1-16,8-3 1 16,7-7-1-16,-1-9 2 15,5-10 0-15,-4-9-1 16,-4-7 1-16,-7-10 0 15,-10-1-1-15,-8-3 0 16,-14-5-3 0,-2 10-9-16,-11 8-26 15,-3 0-2-15,1 13-1 16,-3 4 1-16</inkml:trace>
  <inkml:trace contextRef="#ctx0" brushRef="#br0" timeOffset="92393.3817">13223 15708 44 0,'0'0'25'0,"-22"-13"0"15,-9 9-2-15,-3 8-6 16,-10 1-4-16,7 10-1 16,-5 1-5-16,10 11-2 15,7 5-2-15,10 2-2 0,15 1 0 16,12 0-1-16,11-6 0 16,10-11-1-16,2-5 1 15,5-13-1-15,-3-9-1 16,-6-4 0-16,-7-8 0 0,-11-2 0 15,-13 1 1-15,-3 1 0 32,-6 6 0-32,-1 3 0 15,-2 5 1-15,12 7 1 16,-13 0 0-16,13 9 0 0,3 7 0 16,4 3 0-16,3 2 1 15,0-2 0-15,1-1-1 16,1-4 0-16,0-8-2 15,4-6 1-15,2-10-1 0,1-7 1 16,7-4-1-16,-2-2 0 16,7 1 0-16,0 3 1 15,0 5 1-15,-3 9 1 16,0 5 0-16,-6 2 0 16,-4 9 1-16,-3 3 0 15,-5 2 0-15,-7 5 0 0,1-5-1 16,-1 3-1-16,-3-3 1 15,-3-5-2-15,3-11 0 16,0 10-1-16,0-10-1 16,6-12 0-16,0 2 0 15,3-6 1-15,1 1-2 16,2-3 2 0,3 3-1-16,-2 2 1 15,1 5 1-15,2 3 0 0,-3 5 0 16,-1 5 1-16,-3 5 0 15,1 6-1-15,-4 4 1 16,-3-1-2-16,3 8-8 16,-6-5-22-16,-6-4-7 15,6 2 0-15,-13-15-1 0</inkml:trace>
  <inkml:trace contextRef="#ctx0" brushRef="#br0" timeOffset="92559.5459">13552 15308 54 0,'-7'-26'36'0,"7"26"-2"16,0 0-15-16,0 0-49 15,14 23-5-15,-12 1 0 16,11 16-2-16</inkml:trace>
  <inkml:trace contextRef="#ctx0" brushRef="#br0" timeOffset="92894.3075">13914 15693 34 0,'10'-30'36'15,"-7"8"2"-15,10 14-14 16,2 23-6-16,-8 17-5 15,4 22-3-15,-7 10-3 16,3 18-1-16,-5 7-3 16,1-2-3-16,3-2-5 15,-9-14-11-15,3-17-23 0,4-8-1 16,-4-25 0-16,0-21 0 16</inkml:trace>
  <inkml:trace contextRef="#ctx0" brushRef="#br0" timeOffset="93040.8592">13958 15887 44 0,'34'0'34'0,"0"-7"0"16,12 13-9-16,1-6-26 16,3 0-19-16,5 5-12 15,-14-11-1-15,9 6 0 16</inkml:trace>
  <inkml:trace contextRef="#ctx0" brushRef="#br0" timeOffset="93325.6893">14603 15768 43 0,'-16'18'38'0,"-4"4"0"16,-9-3-2-16,-12-1-23 15,5 2-5-15,-5-9-3 0,4-8-3 31,6-8-2-31,6-10 0 16,10-5-1-16,12-7 0 16,11-2-1-16,9 2 0 0,10 4 1 15,5 7 1 1,5 11 0-16,2 10 2 16,-5 12-1-16,-1 11 1 0,-7 7-1 15,-7 4-6-15,0 1-30 0,-5 1-3 16,-10-11 0-16,5 2-1 15</inkml:trace>
  <inkml:trace contextRef="#ctx0" brushRef="#br0" timeOffset="93664.2204">14820 15753 31 0,'15'0'32'0,"2"-12"3"15,11 5-18-15,12 2-5 16,1-2-3-16,8 2-2 16,-4-3-6-16,-4 1-6 15,-8 3-8-15,-12 1-4 0,-11 3-2 16,-10 0 1-1,-15 3 1-15,-6-1 5 0,-6 7 6 16,-1 2 7-16,-24 17 22 16,35-10-9-1,7 3 0-15,10 3-3 0,6 4-8 16,6-1-15-16,12 2-11 16,-4-7-5-16,17 3-2 31</inkml:trace>
  <inkml:trace contextRef="#ctx0" brushRef="#br0" timeOffset="93979.8173">15365 15727 39 0,'-44'-12'33'0,"9"16"-2"0,-3 6-11 15,3 7-10-15,15 10-4 16,9 2-3-16,15 2-1 15,10-2 0-15,12-10 1 16,5-9-2-16,6-6 1 16,2-11 0-16,4-7-1 0,-1-8 2 15,0 0 0-15,-6 0 0 0,1 8 1 16,-7 3 1 0,3 11 0-16,-12 3 1 15,-7 13-1-15,-11 2 0 0,-3 7-2 16,-14 2-5-16,-7-4-16 15,-8-5-22-15,4 1 0 32,-3-14-1-32,10-1 0 0</inkml:trace>
  <inkml:trace contextRef="#ctx0" brushRef="#br0" timeOffset="94711.654">16672 15633 23 0,'22'-16'30'16,"18"16"1"-16,-6-10-13 0,1 10-11 15,1 0-2-15,-5 0-2 16,-4 6 0-16,-7-2 0 15,-7 4-1-15,-13 0-1 16,-18 3 1-16,-8 2-1 16,-5 5 1-16,-4-2-1 15,1 8 1-15,0-3 0 0,6 5 1 16,10 0 0-16,15 2 0 16,13-4-1-16,13 2 1 15,9-7 0-15,9-7 0 16,7-8-2-16,5-7 0 15,-1-10-2-15,-4-6 1 32,-6-8 0-32,-6-1 0 0,-9 0 1 15,-5 7 0-15,-12 4 2 16,-10 17-1-16,0 0 2 16,0 0 0-16,-3 19-1 0,-4 4 0 15,0 1 0-15,1 1-1 16,-1-3 0-16,7-8-1 15,0-14-1-15,0 0 1 16,17 0-1-16,-1-15 0 0,2-3-1 16,3-5 0-16,-1 3 0 15,-2 3 0-15,3 7 0 16,-5 5 1-16,-1 5 0 16,-5 11 0-16,-1 1-1 15,-5 5-2 1,1 8-7-16,-8 3-22 15,-3-9-6-15,6 0 0 16,0-19 0-16</inkml:trace>
  <inkml:trace contextRef="#ctx0" brushRef="#br0" timeOffset="94911.831">17474 15741 46 0,'33'0'38'16,"-1"-3"1"-16,8 10-4 0,-2 4-20 15,-3 0-7 1,5 5-2-16,-10-1-2 16,-8 2 0-16,-17-5-2 0,-13-1-3 15,-17-1-7-15,-18-1-26 0,-4-9-6 16,-2 5-1 0,-3-9 1-16</inkml:trace>
  <inkml:trace contextRef="#ctx0" brushRef="#br0" timeOffset="95663.9684">18656 15441 15 0,'-6'-29'35'16,"3"-13"2"-16,21 3-3 15,13 6-15-15,10 7-5 16,20 19-3-16,2 7-2 15,7 21-2-15,-5 16-1 0,-5 19-3 32,-13 12 1-32,-11 6 0 0,-16-1-2 15,-12-2 0 1,-8-9-2-16,-8-14 1 16,-5-18-2-16,-3-15 0 0,-3-22 0 15,-3-12-1-15,-3-11 1 16,-5-9-1-16,-1 1 0 15,-7 5 1-15,-2 8 0 0,0 14 0 16,-1 16 1-16,5 9-1 16,4 17-1-16,8 1-3 15,13 6-9-15,3-6-16 16,13-5-8-16,18-8-1 16,5-11 0-16</inkml:trace>
  <inkml:trace contextRef="#ctx0" brushRef="#br0" timeOffset="95843.9184">19313 15528 30 0,'10'-15'33'0,"5"18"-3"0,-15-3-8 15,18 20-8-15,-4 3-2 16,-6 5-7-16,-1 3-12 0,-7 0-24 15,4 6-3 1,-13-17 0-16,5 1-1 0</inkml:trace>
  <inkml:trace contextRef="#ctx0" brushRef="#br0" timeOffset="95981.0821">19319 15287 47 0,'11'-24'36'0,"-8"6"-1"15,11 18-11-15,3 13-51 32,-11-2-6-32,13 15-3 0,-2-1 0 15</inkml:trace>
  <inkml:trace contextRef="#ctx0" brushRef="#br0" timeOffset="96412.688">20022 15577 24 0,'-21'-14'35'0,"-18"-6"1"16,0 7-6-16,-4 9-14 16,-4 4-6-16,6 11-3 0,4 7-3 15,13 10-1-15,10 4-1 16,11 0 0-16,8 1 0 15,10-4 0-15,4-2 1 16,5-5 1-16,-2-10-1 16,1-6 0-16,-11-9 0 15,-12 3-2-15,8-14-4 0,-16 1-12 16,-6-2-23-16,5 8-2 16,-6-5 0-16,15 12 0 15</inkml:trace>
  <inkml:trace contextRef="#ctx0" brushRef="#br0" timeOffset="97168.7451">12150 14686 26 0,'-3'-17'24'0,"-3"-7"-1"0,6-2-3 15,13 4-2-15,5-3-4 16,14 12-3-16,1 5-2 0,7 14-2 16,-6 6 0-16,-5 16-1 15,-14 11-2-15,-12 15 0 16,-18 4-1-16,-7-1-1 15,-6-4 0-15,-6-9 0 0,6-1-2 16,6-12 1-16,10-6-2 16,12-14 0-16,17-3-2 15,6-8-5-15,17 2-4 16,0-8-11-16,5-7-10 16,9-2-5-16,-6-10 0 31,2 0 13-31</inkml:trace>
  <inkml:trace contextRef="#ctx0" brushRef="#br0" timeOffset="97631.8747">12647 14693 40 0,'-13'-26'35'15,"-2"11"-5"-15,-1 5-6 16,-3 4-8-16,7 10-6 16,2 6-5-16,7 6-2 0,7 2-2 15,5 2 0-15,9-2 0 16,7-3 2-16,1-4 0 15,1-5 0-15,-5-10 1 16,-1-6-1-16,-11-5 1 16,-3 1-2-16,-11-4 0 0,-9 4-3 31,0 2-5-31,-4-1-6 0,4 7-9 16,0 1-7-16,13 5 0 15,0 0 2-15,0 0 6 16,16-14 8-16,-1 8 8 15,2 1 10-15,-3-2 9 16,0 0 9-16,-3 2 1 16,-1 1-2-16,-10 4-5 0,10 4-6 15,-10-4-4-15,7 19-3 16,-3-8-2-16,2 7-1 16,4-1 0-16,3 3-1 15,2-3 1-15,6-5-1 16,-2-3 1-16,0-4-1 15,-3-5 1 1,2-5-2-16,-9-2-1 16,-5-5-4-16,-4 12-7 15,-6-12-15-15,-6 5-12 16,1 7 0-16,-7 4 0 16</inkml:trace>
  <inkml:trace contextRef="#ctx0" brushRef="#br0" timeOffset="97849.307">12532 14995 25 0,'-10'13'38'0,"17"-1"-1"16,11-12-3-16,7 0-16 16,19 0-6-16,2-8-4 0,3 7-6 15,2 1-4-15,-8-10-7 16,0 10-7-16,-19 0-15 15,-11-8-6-15,-4 8-1 16,-9 0 1-16</inkml:trace>
  <inkml:trace contextRef="#ctx0" brushRef="#br0" timeOffset="98002.4165">12590 15095 28 0,'-9'10'33'0,"9"-10"-5"0,25 14-3 15,6-14-5-15,7 0-4 16,4 0-5-16,6 0-6 16,1-6-24-16,-3 6-17 0,-17-9 0 15,5 9-1-15</inkml:trace>
  <inkml:trace contextRef="#ctx0" brushRef="#br0" timeOffset="99334.8853">20220 15512 26 0,'-16'-4'33'16,"23"12"1"-16,-7-8 1 15,32 9-24-15,4-1-6 16,4-1-1-16,6-2-1 16,2-5-1-16,-3-5-4 0,-7-1-1 15,-9-4-2-15,-14 2 0 16,-15 8-1-16,-12-11 1 15,-11 11 2-15,-8 6 2 16,-6 7 2-16,-2 3 3 16,5 9 1-16,3 1 1 31,12 6-1-31,6-1 0 0,13 4-1 0,13-6-1 16,8-1-1-1,6-4-4-15,4-7-5 0,7-2-7 16,2-15 0-16,8-6-1 15,1-11-2-15,3-4 0 16,0-8 2-16,-1-2 8 16,-3 2 8-16,-8 2 10 0,16-7 19 15,-44 34-11 1,-12 0 1-16,-15 28-1 16,-10-9-6-16,-2 9-3 15,-13-5-3-15,3 2-2 16,-3-8-3-16,3-7-1 31,4-10-2-31,7-3 0 0,9-11-1 16,9-3 0-16,11-4 0 15,8-2 0-15,7 5 0 16,8 5 1-16,2 8 0 16,4 9 1-16,1 5 0 15,0 7 1-15,-2 5-1 16,-3 0 1-16,-1-5-1 0,-2 0 1 15,-2-8-1-15,-3-8 0 16,1-7 0-16,0-7 0 16,2-8 0-16,2 0 0 15,2 1 0-15,0 2-1 0,-2 6 2 16,0 8-1-16,-1 5 1 16,-2 10 0-1,-10 7 0-15,-5 4 1 16,-12 2-1-16,-5-1-3 15,-8-2-22-15,-7 0-14 16,-13-10 0-16,3-2 0 16</inkml:trace>
  <inkml:trace contextRef="#ctx0" brushRef="#br0" timeOffset="100337.2224">21890 15523 14 0,'33'-4'32'0,"-9"1"-1"16,18 3-11-16,2 0-5 16,4 0-5-16,5 0-3 15,-6 0-3-15,-5 0-2 16,-11 0-1-16,-11 0 0 0,-20 0-1 15,0 0-1-15,-11 17 1 16,-12 0-1-16,-1 2 1 16,0 3-1-16,2 7 1 15,8 0 0-15,8 2 0 16,9-3 0-16,14-5-2 16,6-5-2-1,12-6-3-15,3-8-3 16,4-4 0-16,-2-14-1 15,-1 1 0-15,-7-10 2 16,-5 1 2-16,-5-5 4 0,-11 3 7 16,-5 2 3-16,-11-13 10 15,-2 25-8 1,7 10 0-16,-18 2-2 16,9 12-1-16,-2 6-3 0,11 2-1 15,0 2 0-15,0 2 0 16,11-3 1-16,0-2-1 15,5-7 0-15,3-5 2 16,3-9-2-16,1-5 0 16,1-9 0-16,-4-2 0 0,-2-9 0 15,1-2 0-15,-4-2-1 16,-1 6-1-16,-7 3 0 16,2 5 1-16,-9 15 0 15,14-7-1-15,-4 17 1 16,-3 8 0-16,2 5 1 31,2 4 0-31,-2-3 0 0,3 3 1 16,-1-7-1-16,0-1 1 15,2-10-1-15,0-6 0 16,-1-7 0-16,4-7 0 16,0-6-1-16,2-5 0 15,1 2 0-15,-3-1-1 16,-4 5 0-16,4 7-1 0,-1 6 1 0,-6 10-1 15,9 10 2-15,-9 3-1 16,2 5 0-16,2 2 0 16,-2-4 1-16,3-1 0 15,-5-6 0-15,7-9 1 16,-6-7-1-16,10-11 1 16,-2-9-1-1,2-3 0-15,0-8-1 16,-4-5-3-16,3 5-16 15,-2 4-20-15,-17-2 0 16,-4 12-1-16,-11 2 0 16</inkml:trace>
  <inkml:trace contextRef="#ctx0" brushRef="#br0" timeOffset="101254.0119">11027 16811 22 0,'31'13'36'0,"9"25"0"16,-6 5-6-16,-4 18-16 0,-1 21-2 31,-7 6-3-31,-8 10-2 0,-14-3-5 16,-14-4-1-16,-9-12-2 15,-10-13-3-15,2-24-2 16,-5-18-1-16,8-19 0 16,2-28 1-16,7-18 4 15,10-19-1-15,9-10 5 16,6-2 1-16,11-3 3 0,13-1 0 15,1 6-1-15,8 7-3 16,-1 14-9-16,1 14-21 16,-6-1-9-16,-2 14 1 15,-13 2-1-15</inkml:trace>
  <inkml:trace contextRef="#ctx0" brushRef="#br0" timeOffset="101476.3437">11417 16912 36 0,'5'12'37'16,"8"15"2"-16,-4 4-6 15,-1-2-19-15,8 10-5 16,-5-3-1-16,8 1-3 0,-4-8-2 16,3-7 0-16,-1-13-2 15,-2-11 1-15,-1-10-2 16,0-9-3-16,2-1-11 15,-1-1-26-15,-7-11 0 16,4 8 0-16,-7-3-1 16</inkml:trace>
  <inkml:trace contextRef="#ctx0" brushRef="#br0" timeOffset="102023.955">11852 16883 47 0,'-7'16'34'16,"0"8"-2"-16,3 4-16 15,8 15-6-15,6-3-5 16,8 5 0-16,2-11-1 31,8-6-1-31,1-14 0 0,2-9-1 16,-1-13 0-16,-2-12 0 15,-5-11-1-15,-3-5-1 16,-9-5 0-16,-4 3 0 16,-7 6 0-16,-6 2-1 15,-1 14 0-15,-4 8-1 16,-2 16 1-16,4 8 0 0,6 11 1 16,3 5-1-16,4 1 1 15,11 6 1-15,2-8-1 16,10-4 2-16,1-8 1 15,6-10 0-15,-3-9-1 0,-2-8 2 16,-3-8-1 0,-4-5-1-1,-6-5-2-15,-10-8-9 16,-6-3-27-16,0 11-3 16,-12-6 0-16,5 14-1 0</inkml:trace>
  <inkml:trace contextRef="#ctx0" brushRef="#br0" timeOffset="102423.9855">12621 16875 36 0,'-9'0'33'16,"-15"6"-6"-16,5 4-7 0,3 16-6 31,-2 1-5-31,12 7-3 16,2 0-3-16,10 2-1 15,8-7-1-15,10-2 1 16,1-8 0-16,4-9 0 0,-2-10 0 16,-6-5 1-16,-6-6 0 15,-8-3 0-15,-14-2-1 16,-8-2-1-16,-6 5-6 0,-6 1-17 16,-3 1-15-16,6 6-1 15,0-4 0-15</inkml:trace>
  <inkml:trace contextRef="#ctx0" brushRef="#br0" timeOffset="102595.196">12698 16939 44 0,'33'-15'37'0,"7"10"0"15,0-6-7-15,3 1-22 16,6 7-3-16,-5-1-5 15,-4 3-6-15,-6 1-8 16,-8 5-17-16,-14-7-5 0,-3 2 0 0,-9 0-1 16</inkml:trace>
  <inkml:trace contextRef="#ctx0" brushRef="#br0" timeOffset="102742.3457">12928 16883 13 0,'-12'12'36'0,"12"15"2"16,-3-3-2-1,3 6-16-15,7 8-9 16,1-2-18-16,11 5-26 16,-10-16-2-16,10-3-2 15,-4-15 0-15</inkml:trace>
  <inkml:trace contextRef="#ctx0" brushRef="#br0" timeOffset="103411.8895">13235 16855 26 0,'-6'11'33'16,"6"13"1"-16,-3-5-5 15,3 11-17-15,0 8-6 16,6-6-2-16,7 7 0 15,1-8-1-15,6-12 0 16,1-13 0-16,7-6 0 0,-3-13-2 16,1-6 1-16,-2-6 0 15,-9-8-1-15,-2-2 0 16,-6 7 0-16,-2 1-1 16,-5 11-1-16,0 16 2 15,-16-6-1-15,10 16 0 16,3 10 0-1,3 9 0-15,9-3 1 16,5 5 0-16,4-2 0 0,6-4 0 16,4-3 1-16,0-10-1 15,3-2 1-15,-6-10-1 16,-6-8 0-16,-4-6-3 16,-9-4-1-16,-2-5-7 15,-14-11-9-15,1 0-5 0,-10-12-1 16,1 6 5-16,-10-3 5 15,6 5 6-15,-3 4 6 16,4 0 9-16,-13-11 27 16,24 34-13-1,5 2-8-15,5 9-10 16,0 0-17-16,0 0-16 0,0 0-2 16,12 9-1-16</inkml:trace>
  <inkml:trace contextRef="#ctx0" brushRef="#br0" timeOffset="103615.6687">13647 16806 33 0,'29'28'37'15,"2"11"2"-15,-7 3-6 16,-2-1-14-16,4 5-7 0,-5-10-5 16,6 2-1-16,-6-16-3 15,2-4 0-15,2-15-1 16,3-14 0-16,0-9 0 15,-4-10-2-15,-2 0-4 16,-12-8-19-16,-4 3-17 0,3 7-1 16,-12-1 0-16,3 12 0 15</inkml:trace>
  <inkml:trace contextRef="#ctx0" brushRef="#br0" timeOffset="104385.9657">15112 16826 17 0,'-16'-9'32'16,"-12"-4"1"-16,6 13-4 15,-6 9-17-15,2 12-5 0,7 11-2 16,4 6-3-16,8 6 1 16,7 0-1-16,7-3 0 15,3-4 0-15,6-7 0 16,3-14 1-16,-1-9-1 15,-1-11 0-15,-3-7-1 16,-6-6-2 0,-8-6-3-16,0 2-5 15,-8-7-7-15,0 7-6 16,1-4-3-16,-1 8 1 16,8-3 4-16,5 6 10 15,9 0 7-15,6 1 6 16,36 5 31-1,-23 14-10-15,-1 4 1 0,-3 6-4 16,-7 2-8-16,-2 6-2 16,-9-8-5-16,-1 5-1 15,-6-7-1-15,-4-14-2 16,0 0-1-16,11-4 0 16,-4-12 0-16,9-3-1 0,3-3 1 15,4-2-1-15,3 5 0 0,4 1-1 16,-1 9 1-1,-4 9 0-15,0 12 0 0,-6 5 0 16,-7 11-2-16,-8 1-5 16,-4 3-30-16,3 7 0 15,-10-10 0-15,7-2-1 32</inkml:trace>
  <inkml:trace contextRef="#ctx0" brushRef="#br0" timeOffset="104686.616">15677 16765 42 0,'0'0'39'16,"0"0"-1"-16,2 23-3 15,8 23-20-15,-3 6-6 0,3 20-4 16,-2 4-1-16,2 7 0 16,-7-5-3-16,-3-5-2 15,5-8-9-15,-11-8-17 16,-1-22-13-16,7-13 1 15,-11-20-1-15</inkml:trace>
  <inkml:trace contextRef="#ctx0" brushRef="#br0" timeOffset="104849.6245">15719 17119 44 0,'25'-10'36'0,"7"7"0"0,2-2-1 16,0 1-33-16,9-2-22 15,-2-4-15-15,8 6 0 16,-12-13-2-16</inkml:trace>
  <inkml:trace contextRef="#ctx0" brushRef="#br0" timeOffset="105265.4928">16389 16876 22 0,'0'19'34'0,"-5"10"-2"15,-7 5-10-15,-10 0-4 16,-1 2-4 0,-10-8-4-16,4-3-2 15,-7-9-4-15,5-10-2 16,6-13-2-16,3-10 0 16,9-9 0-16,8-2-1 15,7-2 1-15,7-1-1 16,7 4 0-16,9 5 2 15,0 12 0-15,9 15 0 0,-3 8 1 16,0 11-1-16,-3 5 0 0,-7 7-1 16,2 9-8-1,-11 4-25-15,-6-11-4 0,3-4-1 16,-15-14 0-16</inkml:trace>
  <inkml:trace contextRef="#ctx0" brushRef="#br0" timeOffset="105418.6738">16263 16634 60 0,'0'-23'36'0,"15"19"-4"32,-15 4-24-32,9 10-40 0,13 16-3 15,-4-11-2-15,14 14 6 16</inkml:trace>
  <inkml:trace contextRef="#ctx0" brushRef="#br0" timeOffset="106405.1752">16625 16806 30 0,'28'2'32'16,"0"-6"1"-16,15 8-5 15,1-4-24-15,-1 0-1 16,1 0-1-16,-7 0 1 15,-9 0-1-15,-7-2-1 0,-12 2 0 16,-9 0 0-16,-17 2-1 16,-3 10 0-16,-7-2 1 15,-2 9-2-15,2 3 2 0,2 9-1 16,6 3 0 0,9 0 1-16,10-2 0 15,10-3 1 1,13-2-1-16,2-11 0 15,11-3 0-15,2-13-1 16,6-8 0-16,-1-9-2 0,-3-6-1 16,-2-5 1-16,-7-6-2 15,-7 3 2-15,-6-2-1 16,-9 4 2-16,-9 7 2 16,0 5 1-16,0 17 1 0,-19 0-1 15,7 17 2-15,0 4-1 16,6 8 0-16,3 0-1 15,6 3-1-15,3-3 1 16,9-5 0-16,1-9 0 16,5-6 0-16,0-9-1 15,-1-7 1-15,1-10-1 0,-4-5 1 16,-5-7-1-16,0 1-1 16,-3 5 1-16,-2-3 0 15,-1 9-1-15,-3 2 0 16,-3 15 1-16,0 0 0 15,6 17 0-15,-2 3 0 0,1 4 0 32,1 4 1-32,1-3-1 0,4 6 1 15,0-6-1-15,3-3 1 16,-1-11 0 0,4-3-1-16,-2-13 0 0,3-2 0 15,-3-9 1-15,3-9-1 16,2-4 0-16,-5-2 0 15,1 2 0-15,-5 3 0 0,0 8 0 16,-2 3 0-16,2 7-1 16,-1 11 1-16,-10-3-1 15,18 24 1-15,-7-2-1 16,1 2 0-16,0 1 0 16,0 5 2-16,-2 0-3 15,2-3 2 1,0-3 0-16,1-10 0 15,0-9 0-15,5-5 0 16,0-15 0-16,3-7 1 16,2-4 0-16,2-8-1 15,-3-1 0-15,-2 0-4 16,1 9-37-16,-8 4-2 16,-9-1 0-16,3 9-1 0</inkml:trace>
  <inkml:trace contextRef="#ctx0" brushRef="#br0" timeOffset="148564.6952">21978 7127 31 0,'-4'-12'28'0,"10"-3"-1"16,-6-8-4-16,6-7-6 0,3-6-7 15,-9-5-3-15,7 5-2 16,-7 1 0-16,6 6-2 15,-6 8 0-15,0 11-2 16,0 10 1-16,0 24-1 16,3 9-1-16,-3 11 1 0,3 8-1 15,0 3-3-15,4 4-6 16,-7-2-12-16,0-9-14 16,0-1 1-16,-11-18-1 15</inkml:trace>
  <inkml:trace contextRef="#ctx0" brushRef="#br0" timeOffset="148717.858">21682 7393 44 0,'13'0'33'0,"8"-7"-1"16,17 1-14-16,14 0-7 0,7 3-5 15,9 1-4-15,0 2-11 16,-5 5-16-16,-11-5-8 15,-6 12-1-15,-21-9 1 16</inkml:trace>
  <inkml:trace contextRef="#ctx0" brushRef="#br0" timeOffset="148949.2555">21983 7497 15 0,'-17'0'30'0,"17"0"2"15,0 0-4-15,17-2-12 16,8 2-7-16,-4 0-3 15,1 9 0-15,-12 6-1 16,-4 2-1-16,-16 12-1 16,-10 8 0-16,-11-5-1 31,-2 3 0-31,0-4-1 0,8-3 0 16,12-7 0-16,17-5-2 15,21-6-5-15,15-7-19 16,13-7-9-16,15 4-1 15,2-16 0-15</inkml:trace>
  <inkml:trace contextRef="#ctx0" brushRef="#br0" timeOffset="149418.0422">22969 7282 34 0,'13'-4'33'16,"-13"4"0"-16,0 0-9 0,-13 13-8 15,-2 0-8-15,6 8-3 16,2 1-1-16,-2 3-1 16,5 1 0-16,9-2-1 0,7-5 0 15,9-3 0 1,8-7-1-16,0-4-2 16,2-5 0-16,4-13-1 0,-4-2 0 15,-1-4-1-15,-7-2 1 16,-9 0 0-16,-10 3 0 0,-4 1 3 15,0 8 0-15,0 9 1 16,-15 0-1-16,2 13 1 16,6 6 0-16,-1 6-1 31,8 5-3-31,0 3-8 0,-4-1-23 16,10 6-1-16,-6-10-1 15,21 5 0-15</inkml:trace>
  <inkml:trace contextRef="#ctx0" brushRef="#br0" timeOffset="149671.8099">23316 7495 9 0,'-8'-26'31'16,"8"6"1"-16,4-8-3 15,-1 0-10-15,7 4-4 16,-6-3-4-16,3 8-2 15,-3 0-2 1,-1 9 0-16,-3 10-2 16,0 0 0-16,0 17-1 15,-3 8-1-15,0 5-1 0,3 4-3 16,-7 7-4 0,10 0-21-16,-3-8-12 15,3-2 0-15,-3-7-1 0</inkml:trace>
  <inkml:trace contextRef="#ctx0" brushRef="#br0" timeOffset="150003.5568">23461 7354 50 0,'0'0'34'0,"31"-3"2"0,-5 12-11 15,-4 2-14-15,12 11-4 16,-11 0-3-16,-4 12 1 15,-8-2-2-15,-11-3 0 16,-17-8-1-16,4-9 0 16,-6-6-1-16,-5-10-2 31,15-12 0-31,6-9 0 0,5-6-1 16,18-6 2-16,3 0-1 15,-5 5 1-15,0 3 0 16,-6 6 1-16,-19 7-1 15,-2 6 2-15,-12 10-1 0,-13 0-6 16,2 10-15-16,7 2-16 16,-9-1-1-16,9 5 0 0,5-7 0 15</inkml:trace>
  <inkml:trace contextRef="#ctx0" brushRef="#br0" timeOffset="150288.4367">23711 7304 45 0,'38'-9'34'0,"-6"-4"0"16,3-2-15-16,-6 9-7 16,-9-3-4-16,0 3-2 15,-3 0-2-15,-7 6 0 16,-10 0 0-16,-2 13-1 0,-6 2 0 15,1 8-1-15,-3 4 0 16,3 6-1-16,-4 5 1 16,2 0-1-16,-2 0 0 15,7-3-3-15,4-3-6 0,0-11-14 16,-7-9-15-16,1-3-1 16,-5-13 0-1,11 4 1 1</inkml:trace>
  <inkml:trace contextRef="#ctx0" brushRef="#br0" timeOffset="150419.9553">23724 7485 44 0,'22'0'33'15,"12"-4"-2"-15,-2-2-11 16,12 6-12-16,-8 0-18 0,1 10-20 16,-21-10-2-16,0 8-1 15,-16-8 3-15</inkml:trace>
  <inkml:trace contextRef="#ctx0" brushRef="#br0" timeOffset="152477.4315">22892 7849 8 0,'11'-5'28'16,"3"11"1"-16,-14-6-7 16,-4 18-9-16,0-1-4 0,-3 1-1 15,0 3-1 1,1 0-2-16,2 0-1 0,4 1-2 16,0-4 0-16,10-4-1 15,3-5 0-15,5-3 1 0,7-6 0 16,-4 0 0-1,2-13 0-15,-4-2 0 0,0-2-1 16,-2-1 1-16,-3-1 0 16,-5 2-1-16,-9 2 0 15,0 15 0-15,0 0-1 16,0 0 2-16,-8 19-1 0,8 5 1 16,-4 5-1-16,-1 3 0 15,5 0-2-15,8 1-5 16,3-6-11-16,-2-12-17 15,10-1-1-15,-8-14 0 16,10 0 0-16</inkml:trace>
  <inkml:trace contextRef="#ctx0" brushRef="#br0" timeOffset="152731.0494">23184 7914 44 0,'18'-9'33'16,"-1"-1"2"-1,12 5-11-15,-2 5-12 0,-1 5-6 16,5 2-1-16,-6 2-1 16,-1 8-1-16,-12 1-1 0,-17 4 1 15,-12-1 0-15,-1 0-1 16,1-2 1-16,-3 1-1 16,4-5 0-16,-3-3-1 15,7-2 1-15,12-10-1 16,21 9-1-1,5-9-3-15,6 8-12 16,1-1-22-16,-3-11-1 16,13 4 0-16,-9-4-1 15</inkml:trace>
  <inkml:trace contextRef="#ctx0" brushRef="#br0" timeOffset="153085.2679">23706 7928 70 0,'0'-11'26'16,"-9"8"-4"-16,9 3-4 15,-24-6-6-15,2 12-3 16,-2 4-3-16,0 3-2 15,3 6-2-15,10 2-1 16,6 2 0-16,0 3 0 16,10-3 0-16,6-2 0 15,2-8 0-15,11-6 1 0,1-7 2 16,-1 0 0-16,-12-8 1 16,1-4-2-16,-13-4 1 15,-4 2-2-15,-1 3-1 16,-10-3-7-16,1 6-19 0,1 4-15 15,-5-1-1-15,4 10 1 32</inkml:trace>
  <inkml:trace contextRef="#ctx0" brushRef="#br0" timeOffset="153617.8842">23867 7886 35 0,'5'-10'34'16,"-5"10"-2"-16,10-4-8 15,-10 4-10-15,10 0-4 0,-10 0-5 16,3 18-2-16,-6-3-1 15,3 4-2-15,3-3 2 0,-3 5-1 16,10-4 1 0,-5 1-1-16,1-7 1 0,4-1-1 15,2-10 0-15,8 0 0 32,0-11 0-32,-5-2 0 0,3-2-2 15,-7-2 2-15,-4-4-1 16,8 5 1-16,-8 0-1 15,-7 5 0-15,0 11 1 16,-8-10 0-16,8 10 0 16,-4 12 0-16,4 4-1 15,-10 6 1-15,10 2 0 0,0 1-1 16,0 2 2-16,7 0-1 16,-2-3 1-16,-5-2-1 15,4-8 1-15,-4 0 0 16,0-14-1-16,6 13 1 15,-6-13-1-15,0 0-3 16,0 0-9 0,8 11-27-16,-8-11-1 15,0 0 0-15,-12 0-1 16</inkml:trace>
  <inkml:trace contextRef="#ctx0" brushRef="#br0" timeOffset="154749.8113">24791 7918 25 0,'0'0'33'0,"11"-50"-4"16,-11 50-6-16,25-61-5 16,-25 61-3-16,9-52-3 15,-9 52-3-15,0 0-2 0,-9-42-1 16,9 42-2-16,0 0-2 15,0 0-1-15,-6 65-1 16,6-65-2-16,16 65-3 16,-16-65-9-16,34 75-18 0,-34-75-6 15,5 56 0-15,-5-56 0 16</inkml:trace>
  <inkml:trace contextRef="#ctx0" brushRef="#br0" timeOffset="154950.3663">24581 8103 16 0,'0'0'33'16,"0"0"1"-16,0 0-10 16,0 0-5-16,55 4-7 15,0-7-3-15,9 3-3 32,21 0-6-32,-6 0-4 0,-10 6-4 15,-13-2-3-15,-15 6-9 16,-41-10-7-16,0 0-8 15,0 0 1-15,-33 46 21 16</inkml:trace>
  <inkml:trace contextRef="#ctx0" brushRef="#br0" timeOffset="155351.4558">24744 8243 52 0,'0'0'33'0,"-41"6"-5"16,41-6-6-16,0 0-7 15,0 0-4-15,54 0-5 16,-54 0-2-16,59 9-2 15,-59-9-1-15,0 0 1 32,20 51-1-32,-20-51 0 0,-62 56 0 15,62-56 0-15,-48 59 1 16,48-59-1-16,-57 47 1 16,57-47-1-16,0 0 0 15,78 29-1-15,-13-25 1 16,-19-4 0-16,7 0 0 15,-2-5 0-15,-51 5 1 0,80-5 0 16,-80 5 0-16,0 0 0 16,0 0 0-16,0 0 0 15,0 0 0-15,0 0-1 16,0 0-1-16,0 0 1 16,0 0-1-16,0 0 0 0,0 0 0 31,0 0 0-31,0 0-1 0,0 0-4 15,0 0-11 1,0 0-25-16,0 0 0 0,0 0 0 16,0 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3T14:20:10.3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10707 16527 47 0,'-9'0'38'0,"4"20"-1"16,-2 6-4-1,-2 3-24-15,9 8-11 16,0 0-21-16,12 2-13 15,-12-17-1-15,12 1 1 16</inkml:trace>
  <inkml:trace contextRef="#ctx0" brushRef="#br0" timeOffset="165.9644">10782 16527 47 0,'0'0'39'16,"-6"10"1"-16,3 12 0 15,3 9-24-15,0 3-13 16,0 8-25-16,6-4-15 0,7-1-2 16,-5-13 0-16</inkml:trace>
  <inkml:trace contextRef="#ctx0" brushRef="#br0" timeOffset="950.6375">14275 16487 34 0,'0'-14'38'16,"0"14"-1"-16,0 0-7 0,0 0-10 15,-4 18-6-15,1 5-6 16,3 3-6-16,-3 7-8 16,3-4-14-16,-6-2-18 15,12-1 0-15,-3-11 0 16,7 0-1-16</inkml:trace>
  <inkml:trace contextRef="#ctx0" brushRef="#br0" timeOffset="1098.2597">14343 16491 47 0,'0'-11'40'15,"0"25"-2"-15,0 3 1 0,0 5-26 16,0 10-21-16,0 2-28 16,12 8 0-16,-5-11-3 15,10 2 0-15</inkml:trace>
  <inkml:trace contextRef="#ctx0" brushRef="#br1" timeOffset="25060.2378">23290 7625 8 0,'-23'0'30'0,"-6"-9"2"16,15 9 0-16,14 0-15 15,0-8-6-15,16 5-1 0,16-6-1 16,20 2-2-16,7-3 1 0,20 4-1 16,3-2-1-16,2 4 0 15,-17-1-1-15,0 5-1 16,-27 0-1-16,-15 8 1 16,-25-8-1-16,-22 11-1 15,-29-3-1-15,-25 1 1 16,-14 1 0-16,-14-1-1 0,-5 0 0 15,1-4-1-15,9 1 1 16,18-6 0-16,17 0 0 16,31-6 0-16,33-5 0 15,19-1-1-15,33-5 0 16,19 2 0-16,16-2 0 31,17 4 0-31,6 2 0 0,-1 6 0 16,-16 5 1-16,-6 0-1 15,-25 7 2-15,-19 4 0 16,-27 3-1-16,-37 5 0 16,-24 5 0-16,-28-1 0 0,-21 2 1 15,-10-1-1 1,-6-5-1-16,4-6 0 0,15-9 0 0,25-11 1 16,25-7-1-16,31-9 0 15,36-5 0-15,22 0-1 16,31-1 1-16,18 3 0 15,14 2 0-15,10 9 0 16,2 6-1-16,-13 9 1 31,-22 0 0-31,-19 8 0 0,-32 2 1 16,-37 4 0-16,-45 4-1 16,-37 1 0-16,-32 0 2 0,-24-3-2 15,-3-3 0 1,-1-3 1-16,12-7-1 15,16-6-1-15,34-7 1 0,31-9 0 16,31-1 0-16,46-4 0 0,33 2 0 16,17 0-1-16,33 3 1 15,19 5 0-15,8 5 0 16,-3 6 0-16,-4 3-1 16,-19 4 1-16,-35 4 0 15,-21 1 1-15,-51 2-1 31,-36 5 0-31,-38-1 1 0,-37-1 0 16,-21 1 0-16,-16-3 0 16,10-4-1-16,7 0 0 15,22-8 0-15,24-8 0 16,32-3 1-16,42-6-1 16,35-3 0-16,29 1 0 15,30 0-1-15,16 5 1 0,20-1 0 16,20 6 0-16,0 4 0 15,-25 5-1-15,-13 0 1 16,-30 8 0-16,-36-2 1 16,-35 3-1-16,-43 2 0 0,-52 6 1 15,-35-1 0-15,-11-2 0 16,-15-2-1 0,8-1 1-1,15-6-1-15,16-5 0 0,28-4 0 16,35-8 0-16,36-5-1 15,30-1 1-15,39 0 0 16,18 1-1-16,16 3 1 16,21 2 0-16,10 3 0 15,7 2 1-15,-8 3-2 0,-11 4 1 16,-35 0 0-16,-24 0 1 16,-31 0 0-16,-42 4-1 15,-33 3 0-15,-39 2 0 16,-26 0 1-16,-12 1-1 15,-3-3 0-15,12-1 0 16,12-2 0-16,23-4 0 0,19-4 0 16,32-6-1-16,38-4 1 15,23 1 0-15,30 0 0 16,13-3-1-16,19 1 1 0,18 4 0 16,18 0 0-1,1 3 0-15,-8 4 0 0,-9-1 0 31,-25 5 0-31,-26 0 1 16,-32 5-1-16,-32 3 1 0,-46 1-1 16,-35 3 0-16,-28 0 1 15,-11 2-1-15,-8 0 1 16,4-3-1-16,14 0 0 16,12-4-1-16,28-7 2 15,35 0-1-15,27-6-1 0,25-6 2 16,29 1-1-16,24-4-1 15,23-2 1-15,22 3-1 16,20 2 1-16,2 1-1 16,0 5 1-16,-9 0 0 15,-22 6 0-15,-16 0 0 16,-39 6 1 0,-41-6 0-16,-37 17-1 15,-41-5 0-15,-30 1 1 16,-13 0-1-16,-7 3 0 0,-10-4 0 15,18-3 0 1,13-5 0-16,27-4-1 16,34-7 1-16,30-5-1 0,22-3 1 15,28-1-1-15,28-7 0 0,18 4-1 16,21 2 1-16,18 1 0 16,-4 8 0-16,2 3 0 15,-13 5 1-15,-22 0 1 16,-30 10 0-16,-38 4 0 15,-41 1 0-15,-43 2 0 16,-28-2 0-16,-19-1 0 0,-12-4-1 16,6-2 0-16,8-4 0 15,24-8 0-15,26-5 0 16,35-5-1-16,33-5 1 16,28 0-1-16,30 1 1 15,12 4-1-15,21-1 1 31,12 5-1-31,6 7 1 0,3 6 0 16,-18 2 0-16,-11 3 1 16,-23 1-1-16,-22 4 1 15,-38-1 0-15,-30-1 0 16,-41 2 0-16,-29-4 0 0,-7-1-1 16,-15-3 0-16,1-1 0 15,13-4-1-15,13 0 2 16,23-4-2-16,32-3 1 0,29-3 0 15,26 2 0-15,26 3-1 16,18-1 1-16,16-2 0 16,26 3 0-16,10 5 0 15,7-2 0-15,10 2 0 32,-14 0-1-32,-12 0 1 0,-13 2 0 15,-26-2 1-15,-36 4-2 16,-30-4 2-16,-45 9-1 15,-50-2 0-15,-16 0 1 16,-21-1 0-16,-12 0-1 16,4 1 0-16,13-2 0 15,17-5 0-15,24 0 0 0,36-5 0 16,20-2-1-16,30 7 1 16,18-15 0-16,21 4-1 0,19-1 1 15,22 2-2-15,7 4 2 16,24-2 0-1,1 4 0-15,-5 4-1 0,0 0 1 32,-21 0 0-32,-14 8 1 15,-32-1 0-15,-18-3 0 0,-38 4 0 16,-20-1-1-16,-20 0 1 16,-36 1-1-16,-10-3 1 15,-22 4-1-15,4-6 0 16,8 0-1-16,6-3 1 15,15 0 0-15,18-3 0 0,31-4 0 16,26-5-2-16,27-1 2 16,25 1-1-16,13-2 0 15,22 2 0-15,17 2 0 16,14 0 0-16,10 10 1 16,4 0 0-16,-12 0-1 15,-15 8 1-15,-5-2 1 0,-31-1-1 16,-26 3 1-16,-27-8 0 15,-42 12-1-15,-27-5 1 16,-16-2 0-16,-23 2 0 16,-25-1-1-16,4 0 1 0,7 0-2 15,14-4 2-15,20-2-1 32,22 0-1-32,26 0 1 0,40 0-1 15,13-14 1-15,32 5-1 16,14 0 1-16,17-1-1 15,14 1 0-15,20 2 1 16,3 4 0-16,3 0 0 16,1 3-1-16,-16 0 1 15,-17 0 0-15,-12 3 1 0,-37 3-1 16,-35-6 1-16,-23 9 0 16,-36-6-1-16,-31 1 1 15,-21 0 0-15,-6-4-1 16,-17 0 1-16,13 0-1 15,12 0-1-15,14-3 1 16,18-1-1 0,25-3 0-16,19 2 0 15,24-2 1-15,21 0-2 16,9 1 2-16,22 5 0 16,18-6-1-16,13 7 1 0,17 0 0 15,7 0-1 1,-2 8 2-16,-15 0 0 0,-10 0-2 15,-21 1 2-15,-20-1-1 16,-30-8 2-16,-31 17-2 16,-29-13 2-16,-16-4-2 0,-7-3 0 15,-3-6 1-15,-2 2-2 16,0-4 1-16,17 0-1 16,13 2 1-16,18 0-1 15,13 4 0-15,13 1 0 0,14 4 1 16,0 0-1-16,24 4 1 15,5-2-1-15,10 5 1 16,16-2 1-16,8 4-1 16,3-2 1-16,5 1-1 15,-9-4 1-15,-8 3-1 32,-8-1 1-32,-18-4-1 0,-28-2 1 15,-18 0-1-15,-16-8 0 16,-22 8 1-16,-7-8-2 15,-6 0 1-15,-1-2 0 16,8 3-1-16,9 0 0 16,17 0 1-16,14 4-1 0,22 3 1 15,18-10-1-15,16 10 1 16,16 0 0-16,14 0 0 0,13 3-1 16,5 6 1-16,4-1 0 15,-1 3 0-15,3-2 1 16,-9 0-1-16,-18 1 1 15,-11-3 0-15,-16-1 1 32,-8-6-1-32,-13 3 0 0,-13-3-1 15,-23 0 1-15,-9 3-1 16,-13-3 0-16,-5 0 0 16,4 0 0-16,-5 0-1 15,11 0 1-15,2 0-1 16,17-7 0-16,21-3 1 15,21-1-1-15,10 1-1 0,20 1 2 16,10-1-1-16,6 1 1 16,8 4-1-16,0 1 1 15,-10 4 0-15,-12 8 1 16,-13-3 0-16,-26 3-1 0,-14-8 0 16,-20 16 1-1,-23-7-1 1,-19-1 1-16,-10-2 0 15,-6-3-1-15,10-3 1 16,4 0-1-16,9 0 0 16,12-10-2-16,21 0 2 0,14-2-1 15,31 2 1-15,14-1 0 16,9 1-1-16,9 3 1 16,20-1 0-16,-2 8 0 0,4 0 0 15,-4 0 0-15,-19 0 0 16,-17 5 0-16,-22 0 0 15,-15-5 1-15,-41 13 0 16,-15-4-1-16,-18-4 1 16,-11 1-1-16,6-3 1 15,1-3-1-15,19 3 0 0,14-6 0 16,14-4-1-16,29-4 1 16,23 1 0-16,18 2 0 15,13-2 0-15,13 2-1 16,-5 2 1-16,0 5 0 15,10 1 0-15,-13 0 0 16,-12 4 1 0,-19-2-1-16,-26-2 0 15,-18 9 0-15,-17-4 1 0,-15 0-1 16,-13 0 0-16,3-1 1 16,-3-1-1-16,10-3 0 15,22 0 0-15,17-7 0 16,25 0 0-16,20 0 0 15,9 2 0-15,14 1-1 0,10 4 1 16,-1 0-1-16,-12 0 1 16,-6 9 0-16,-11 2-1 15,-18 1 1-15,-11-3 0 16,-20 1 1-16,-19-1 0 16,-13 0 0-16,-2-2-1 15,-7-3 1 1,2-4 0-16,13 3-1 15,2-3 0-15,9-3-1 16,12 3 0-16,18 0 0 16,7 0 1-16,8 11-1 15,-1 2 0-15,1 6 1 16,-7 6-1-16,-8 9 1 0,-4 6 0 16,-11 7 0-16,-22 3-1 0,-7-3 1 15,-9 3 0 1,-11-5 0-16,8-4 1 15,5-9-1-15,1-6 1 0,7-10-1 16,16-8 0-16,16-8 0 16,22-11 0-16,20-5 0 15,12-3-1-15,13 0 0 0,24-3 1 16,13 2-1-16,7 7 1 16,-4 5-1-16,-18 8 1 15,-21 8 0-15,-15 4 0 16,-30 8 1-16,-41 3-1 15,-31 6 0-15,-38 0 1 32,-28 0-1-32,-3 1 1 0,-7-11-1 15,11 0 0-15,13-9 0 16,24-10 1-16,30-6-1 16,40-7 0-16,39-8 0 15,31-5-1-15,33 2 0 0,16-1-1 16,28 4 1-1,21 2 0-15,1 9 0 0,-11 6-1 16,-14 4 1-16,-29 8 1 16,-41 5 1-16,-30 5 1 0,-56 4-1 15,-45 6 0-15,-43 3 1 16,-38 0 0-16,-29 1 0 16,-2-4-1-16,10-7 1 31,18-9-2-31,34-12 1 0,38-12-1 15,47-13 0-15,59-13 0 16,52-9-1-16,37-6 0 16,34-2 0-16,25 0-1 15,23 7 0-15,12 3 2 16,-11 7-1-16,-14 10 0 16,-38 8 1-16,-23 7 1 0,-29 5-1 15,-42 4 0-15,-45 4 1 16,-42 10-1-16,-21-3 1 15,-20 1-1-15,9-4 1 16,-1-1 0-16,-2-3-1 16,15-7 1-16,21-5-1 15,14-3 0 1,23-8 1-16,17 0-2 16,9 2 1-16,-2 0-1 0,7 2 0 15,6-1 0-15,-6 6 1 16,2 2 0-16,-11 4 0 15,-8 2-1-15,-10 6 1 16,-8-3 1-16,-13 3-1 16,-15 6 0-16,-8 0 1 0,-11-3-1 15,6-1 0-15,-1 3 1 16,6-5-1-16,10-5 0 16,20-6 0-16,9-2 0 15,14-5-1-15,19-1 1 16,15-3 0-16,5 3 0 15,2 3-1-15,-2 0 1 0,-8 6-1 16,0 4 1-16,-7 3-1 16,-18 3 1-16,-15 0 0 15,-30 6 1-15,-8-2-1 16,-12 1 0-16,-15-1 0 16,-3 2 0-16,1-2 0 0,1-4 0 31,6 6 0-31,23-6-1 0,8 0 1 15,29 0-1 1,0 0 1-16,29-11 0 0,1 8 0 16,21 3 0-16,14-4 0 15,1 4 1-15,5 4-2 16,-4 0 1-16,-12 3 1 16,1-1-2-16,-12 0 1 0,-22 1 0 15,-22-7 1-15,-9 10-1 16,-23-10 1-16,-14 3 0 15,-7-3 0-15,-12 2-1 16,4-2 0-16,2 0 0 16,14 0-1-16,9 0 0 15,18 5 0 1,18-5 0-16,8 21 2 16,13-9 0-16,10 8-1 15,10 2 0-15,-10 6 1 16,-5 4 0-16,-17 4 0 15,-18-4-1-15,-15 4 0 0,-15-2 0 16,-20-3 0 0,-24-2 0-16,-3-1 0 0,-4-9 0 15,8-5 0-15,14 0 1 16,15-6-1-16,3-3 0 0,17-5 0 16,33 0 0-16,18-18 0 15,26 9-1-15,25-2 0 16,14 3 0-16,7 3 1 15,15 0 0-15,-3 5-1 0,-6 10 1 16,-22 5 0-16,-34 2 0 16,-26 4 1-16,-36-2-1 15,-32 3 0-15,-30 2 0 16,-21 1 1-16,-32-2-1 16,-4 0 1-16,5-4-1 31,8-4 0-31,23 0 1 0,28-12-1 15,27-3 0-15,36-3 0 16,46-10 0-16,37-2 0 16,32 2 0-16,16-1-1 15,15 4 1-15,4 5 1 16,-5 5-1-16,-14 4 0 16,-24 6 1-16,-39 6-1 0,-42 1 1 15,-27 5 0-15,-42 2-1 0,-40 1 1 16,-23 4 0-1,-20 0-1-15,-12-4 0 0,13-3 1 16,22-4-1-16,22-9 0 16,39-9-1-16,42-10 0 31,37-8 1-31,40-7-1 0,38-1 0 16,23-5-1-16,18 5 1 15,21 4 0-15,-1 1 0 16,0 7 0-16,-4 8 1 15,-18 6 0-15,-31 0 1 16,-39 10-1-16,-36-1 0 16,-55 10 1-16,-35 0 1 0,-47 4-1 15,-48 4 0-15,-33 0-1 16,-13-1 0-16,14-5 1 16,13-6-1-16,30-11 0 15,31-7 0-15,47-10-1 16,50-10 0-16,55-4 1 0,43-5 0 31,35 1-1-31,18 5 1 0,23 3-1 16,11 7 1-1,1 9 0-15,-4 4 0 16,-29 3 0-16,-18 8 1 0,-49 4-1 16,-30 3 0-16,-48 4 2 15,-44 3-1-15,-52 3 0 16,-40 7 0-16,-26-1 0 0,-18-1-1 15,8-4 1-15,14-6-1 16,25-6 0-16,30-11-1 16,56-9 1-16,46-8-1 15,47-9 0-15,39 0 0 16,38-1-1-16,19 0 1 16,27 5 0-16,8 3 1 0,1 5-1 15,-16 11 0-15,-19 0 1 16,-31 10 1-16,-46 1 0 15,-45 6-1-15,-49 1 1 16,-46 2 0-16,-53 6 1 0,-38-1-1 16,-22-2 0-1,1-1-1 1,13-6 1-16,26-5 0 16,24-11-1-16,44-5 0 15,49-9 1-15,53-7-1 0,49-5 0 16,26 3-1-16,34 1 1 15,20 2-1-15,14 5 0 16,17 6 0-16,-10 6 0 16,-18 6 0-16,-37 6 1 0,-34 3 0 15,-43 1 0-15,-44 3 1 16,-43 4-1-16,-55 4 1 16,-31-2 0-16,-24-1 0 15,6-2 0-15,12-4-1 16,18-6 1-16,28-5-1 15,46-8 0 1,41-8 0-16,48 0 0 16,45-2-1-16,27 2 0 15,24 2 0-15,2 6 1 16,6 4 0-16,-19 2-1 16,-24 8 2-16,-33 0-1 15,-31 4-1-15,-45-2 2 16,-44-2-1-16,-32 1 0 0,-37 1 0 15,-34-1 0-15,-8-2 1 0,-6-4-1 16,11-5 0-16,24-6 0 16,29-7 0-16,36-2 0 15,41-9-1-15,40-2 0 16,42-3 0-16,29 3-1 16,16 2 1-16,27 6 0 0,-4 5-1 15,3 6 1-15,-19 2 0 16,-16 5 0-16,-33 6 2 15,-40 2 0-15,-47 3-1 16,-47 1 1-16,-42 2 0 16,-32 4 1-16,-11-2-1 31,-9-7 0-31,11-2 0 0,27-7-1 16,42-11 1-16,36-4-1 15,56-9 0-15,39-2 0 16,36 1-1-16,30 1 0 15,29 3 1-15,21 6-1 16,10 6 0-16,-4 5 0 0,-25 4 0 16,-12 8 1-16,-26 0 0 0,-41 1 1 15,-50 3 0 1,-57 2 0-16,-44 1 0 0,-50 2 1 16,-19-2-1-16,-27 0-1 15,-4-4 1-15,13-1-1 16,22-6 0-16,35-4 0 31,34-9 0-31,46-7 0 0,44-2 0 16,37-4-1-16,29 0 1 15,38 2-1-15,30 0 0 16,23 4 0-16,16 5 1 16,6 4-1-16,-7 4 0 15,-14 3 0-15,-9 9 0 16,-38 3 1-16,-41 1 0 0,-39 4 0 15,-46 2 1-15,-39 3 0 16,-46 3 0-16,-35 0 0 16,-32-1 0-16,-13-4-1 15,2-6 0-15,16-7 0 0,30-7-1 16,33-11-2 0,48-10 1-1,51-7-1-15,41-6 0 16,46-2 0-16,34 2 1 15,31 4-1-15,13 8 1 0,25 6 0 16,4 9 2-16,18 7 0 16,-2 10 0-16,-6 6 0 15,-8 6 0-15,-44 4 2 16,-35 3 0-16,-44 5 0 0,-29 3 0 16,-44-37 1-16,-78 66-1 15,-12-39 0-15,-31-7-1 16,14-8 0-16,19-8 0 15,10-12-1-15,17-10 0 16,61 18 0-16,-28-66-1 16,28 66 0-16,100-79 0 0,-32 42 1 15,-4 6-2-15,11 6 1 16,-6 11 0-16,1 14 1 16,-6 10 0-16,-64-10 1 15,26 46 0-15,-26-46 1 16,-49 69 0-16,0-32 0 15,-10-3 0 1,-26-4-1-16,1-10 1 16,18-8 0-16,7-12-1 0,59 0 0 15,-49-34-1 1,49 34 0-16,4-79-1 0,37 33 0 16,12-1-1-16,22 5 1 15,5 5-1-15,-15 13 0 16,5 14 1-16,2 17 1 0,-20 19 0 15,-52-26 1-15,54 92 0 16,-84-31 1-16,-20 9-1 16,2-1 2-16,-32-4-1 15,4-9-1-15,0-9 1 16,-9-15 0-16,16-22-2 16,69-10 1-1,-62-37-1-15,53-11-1 16,23-16 0-16,-4-15-1 15,14-5-1-15,25 2 0 16,-7 7 0-16,2 15 1 16,11 21 0-16,-55 39 0 15,79-7 2-15,-31 45 0 0,-23 20 2 16,-16 21 0-16,2 14 0 0,-38 6 1 16,-13-2 0-1,8-10 0-15,-17-7-1 0,-10-19 0 16,8-20 0-16,0-20-1 15,2-28-1-15,49 7 0 16,-22-89-1-16,22 14 0 16,10-18-1-16,12-6 0 0,8 0-1 15,26 7 0-15,11 16 1 16,-10 24 0-16,5 24 0 16,-3 30 2-16,-4 26 0 15,13 23 1-15,-15 21 0 16,-39 13 2-16,-14 4-1 31,-24 2 1-31,-22-2-1 0,-9-10 0 16,-2-13-1-16,-28-18 1 15,16-23-1-15,7-20-1 16,4-25 0-16,35-28 0 16,17-22-1-16,6-20 0 15,3-11-1-15,16-1 1 16,-2 3-1-16,25 11 0 0,16 18 0 15,-12 25 0-15,12 25 1 16,18 31 0-16,9 24 1 0,9 15 0 16,-6 19 1-16,-32 13 0 15,-24 3 1-15,-24 6 0 16,-30-3-1-16,-21-13 1 31,-19-10 0-31,-36-17-1 0,1-21-1 16,11-23 1-16,8-23-1 15,25-30-1-15,25-23 0 16,-6-24 0-16,17-12-1 16,40-4 0-16,8 2 0 15,22 7 0-15,15 20 0 16,-3 26 0-16,12 23 1 0,16 34 0 16,-6 25 1-16,-15 25 0 15,-5 17 1-15,-57 16 1 16,-25 6 0-16,-10 5-1 15,-50 3 2-15,-20-10-2 16,0-13 1-16,-22-15-1 0,-4-18 0 31,39-23 0-31,9-22-1 16,21-27 0-16,28-27-1 0,7-21 1 16,12-13-1-16,34-8-1 15,12 4 0-15,10 4-1 16,19 19 1-16,-14 22 0 15,13 25 1-15,23 35 0 16,-10 28 0-16,-28 23 2 0,1 20 0 16,-37 16 2-16,-33 6-1 15,-1 1 1-15,-23-2 0 16,-32-14-1-16,3-14 0 16,-6-23-1-16,-7-25 0 15,37-25-1-15,44 0-1 16,-55-68 1-16,49-6-2 0,3-22 1 15,7-14-1-15,33-5 0 16,5 6 0-16,-19 10 0 16,13 15 0-16,6 29 1 15,-42 55 0-15,105-22 0 0,-44 59 1 16,-30 24 1 0,-2 19 0-1,-1 14 1-15,-23 6 0 0,2-4 0 16,-16-1 0-1,-34-13 0-15,-2-16 0 0,3-20-1 16,-16-23 0-16,58-23-1 16,-70-24 0-16,20-28 0 15,10-25-1-15,25-21 1 16,-2-18-1-16,17-10 0 0,16 5-1 16,-22 12 0-16,6 14 0 15,31 33 1-15,-31 62 0 16,75-30-1-16,-29 69 1 15,-20 26 1-15,7 18 1 16,14 12 0-16,-10 8 0 16,-6-1 0-1,-9-8 0-15,-32-11 1 16,-18-18 0-16,15-12-1 16,13-53 0-16,-79 48 0 15,37-61 0-15,-10-24-1 16,-6-24 0-16,18-21-1 15,15-19-1-15,-1-11 1 16,20 2-1-16,-8 8 1 0,10 14-1 16,25 26 0-16,-21 62 1 15,56-31 0-15,-56 31 0 0,69 93 1 16,-48-14 1-16,23 14 0 16,-17 14 0-16,-14-1 1 15,-5-7 0-15,-25-7-1 16,-8-13 1-16,8-19 0 0,5-17-1 15,12-43 0-15,-54 21-1 16,54-21 1-16,-60-69-1 16,48 1 0-16,2-15-1 15,-11-7 0-15,6-4 0 16,4 8-1-16,-4 8 1 31,25 20-1-31,-10 58 0 0,0 0 1 16,41-20 0-16,-7 63 1 15,-10 19 0-15,14 8 0 16,-1 12 1-16,-23 6 1 16,1-4 0-16,-4-10-1 15,-14-9 1-15,3-13-1 0,0-52 1 16,-26 51-1-16,26-51-1 0,0 0 1 16,-56-73-1-1,56 8-1-15,-5-15 1 0,-15-19-1 16,0-10-1-16,20 0 1 15,6 7-1-15,3 10 0 16,9 17 0-16,-18 32 1 31,0 43 0-31,0 0 0 0,45 31 0 16,-22 28 0-16,-4 18 1 16,-26 12 1-16,0 10 1 15,7-4-1-15,-25-6 1 16,2-14 0-16,8-13 0 15,-10-16-1-15,25-46 1 16,-50 32-1-16,50-32-1 0,-23-57 1 16,35-2-1-16,-1-16-1 15,-14-17 0-15,9-11 0 16,9 0 0-16,5 7-1 16,4 12 0-16,-16 20 0 0,2 24 0 15,-10 40 1 1,42 0 0-1,-28 43 1-15,2 18 0 16,-28 17 1-16,3 12 0 16,9 4 0-16,-14 2 1 0,-7-9 0 15,-7-12-1-15,-6-14 1 16,7-14-1-16,27-47 0 16,0 0 0-16,0 0 0 15,0 0-1-15,-10-94 0 0,17 17 0 16,23-19-2-16,-9-19 1 15,-1-5-1-15,8 6 0 16,-6 11 0-16,-19 16 0 16,24 27 0-16,-27 60 1 15,45-24 0-15,-45 24 0 16,38 111 1-16,-34-26 0 0,16 14 0 16,3 8 1-16,-23-7 0 15,7-11 0-15,-16-15 0 16,-1-13 1-16,10-61 0 15,7 66-1-15,-7-66 0 16,0 0 0-16,-46-54 0 16,15-3-1-1,19-17 0-15,0-22-1 16,-26-13 0-16,-5-3 0 0,20 10-1 16,0 10 1-16,21 20-1 15,4 26 1-15,-2 46 0 16,0 0 0-16,22 59 0 15,1 8 0-15,1 17 1 16,4 16 0-16,-28 8 1 0,-6-1-1 16,13-6 1-16,-13-11 0 15,1-14 0-15,5-12 1 16,-22-17-1-16,22-47 1 16,0 0-2-16,0 0 1 15,0 0-1-15,-19-100 0 16,6 21-1-1,2-21 1-15,20-8-2 16,-9 1 1-16,11 11-1 16,7 20 0-16,-22 28 0 15,4 48 1-15,41-8 0 16,-10 58 0-16,-2 29 1 16,11 20-1-16,-18 13 2 0,-10 2 1 15,25-1-1-15,-12-11 0 0,-12-16 1 16,-1-13 0-1,-21-22 0-15,9-51-1 0,0 0-1 16,0 0-3-16,0 0-14 16,-51-41-28-16,33-11-1 15,-22-3 1-15,2-7-1 16</inkml:trace>
  <inkml:trace contextRef="#ctx0" brushRef="#br1" timeOffset="28043.1561">21880 7816 55 0,'-30'-4'34'15,"2"-1"-4"-15,9 0-5 16,19 5-6-16,0-15-5 0,23 6-3 16,13-4-3-16,18 4-3 15,4-1-1-15,4 7-1 16,-4 3 0-16,-1 3 0 0,-15 6 0 15,-16 9-1-15,-22-1-1 16,-24 5 1-16,-22 1 0 31,-13-5 0-31,-8-3-1 0,-6-1 0 16,-3-9 0-16,10-5-1 16,10-2 1-16,18-13-1 15,20-2 0-15,21-4-1 16,18 1 1-16,18-2-1 15,14 1 1-15,11 6 0 16,4 4 0-16,-7 7-1 0,-7 4 1 16,-14 7 1-16,-19 8 0 15,-19-1 0-15,-24 4-1 16,-23 2 1-16,-15-2 0 16,-6-4 0-16,-3-3 0 15,2-9 0-15,8-7 0 16,12-4-1-1,21-10 0-15,22-6 0 16,21-1 0-16,18-2 0 16,14 6 0-16,8 8-1 15,6 4 1-15,-5 6 0 16,-9 10 0-16,-9 6 1 16,-21 2-1-16,-23 4 1 0,-29 4 0 15,-16-6 0-15,-15 0 0 0,-7-4 0 16,-4-7-1-1,0-5 1-15,9 0-1 0,13-13 0 16,25-4-1-16,20-5 1 16,19-1-1-16,19 1 1 15,15 2-1-15,9 6 0 16,3 9 1-16,0 5 0 0,-8 10 1 16,-11 7 0-16,-14 4 0 15,-20 6 0-15,-20 1 0 16,-19 0 0-16,-16-2 0 15,-12-3 0-15,-4-6 0 16,1-6-1-16,3-8 0 31,9-9 0-31,21-8 0 0,17-8-1 16,24-6 0-16,19-1 1 16,21-3-1-16,11 7 0 15,11 6 0-15,2 6 1 16,-3 11 0-16,-8 7 0 0,-13 8 0 15,-13 4 1 1,-24 7 0-16,-23 3 0 0,-23 1 0 16,-18-4 1-16,-10-3-2 15,-9 0 1-15,0-13 0 0,1-3-1 16,7-14 0-16,17-9-1 16,21-10 0-16,19-6 0 15,16-7 0-15,13 0-1 31,9 3 2-31,8 6-2 0,4 9 2 16,-3 5-1-16,-4 11 1 16,-9 12 0-16,-12 9 1 15,-8 1 0-15,-13 7-1 16,-16 2 1-16,-12 0-1 16,-8-2 1-16,-6-5 0 15,-1-8-1-15,5-9 0 0,0-6 0 16,10-13 0-16,11-7 0 15,15-6-1-15,12-3 0 16,13-2 0-16,6 7 0 16,7 6 1-16,5 8-1 15,1 14 1-15,-3 4 0 16,-4 11 0 0,-12 11 1-16,-11 2 0 15,-10 0 0-15,-9 1-1 0,-7-6 1 16,-12-5 0-16,-5-3-1 15,-2-8 1-15,4-10-1 16,0-8 0-16,5-6-1 16,5-3 1-16,6-2-1 15,11-1 0-15,4 0 0 0,11 6 0 16,7 8 0-16,5 3 0 16,2 14 1-16,-1 3 0 15,3 5 0-15,-4 3 0 16,-3 6 1-16,-6-4-1 15,-6 0 1-15,-8-5 0 16,0-2 0-16,0-12 0 0,-22 4 0 16,5-10-1-16,-5-4 0 15,-2-4 1-15,-2-5-1 16,0-3 0-16,2 2 0 16,1 5 0-16,2-1-1 0,4 4 1 15,4 4 0 1,4 4 0-1,9 4-1-15,-18-4 1 0,18 4 0 16,-16 0 0 0,16 0 0-16,-12-6-1 15,12 6 1-15,0-14 0 0,3 2 0 16,6 2 0-16,6-4 0 16,2 2 0-16,5 1 0 15,-2 5 0-15,0 0 0 0,-5 2 0 16,-1 4 0-16,-14 0 1 15,11 0-1-15,-11 0 0 16,-24 10 0-16,0-5 0 16,-7 0 1-16,-7 0-2 15,-4 1 1-15,1-2 0 16,3-4-1 0,7 0 1-16,8-4 0 15,13-3 0-15,10 7-1 16,8-17 1-16,10 6 0 15,9 1 0-15,5-1 0 16,5 3-1-16,-2 5 1 16,-3 3 1-16,-3 0-1 15,-5 4 0-15,-3 6 0 0,-11-1 0 16,-7 4 0-16,-9-1 1 16,-4 1-1-16,-9 0 0 0,-4-4 1 15,-3 0-1-15,-4-6 0 16,3-3 1-16,2-3-1 15,6-5 0-15,7-7 0 16,12 0-1-16,9-3 1 0,12 0-1 16,5 0 1-16,6 3 0 15,6 1 0-15,-2 5 0 16,-1 5 0-16,-6 4 0 16,-9 5 0-16,-12 4 0 15,-11 4 1-15,-11 2-1 31,-14 3 0-31,-6-4 0 0,-5 0 0 16,-1-5 0-16,5-3 0 16,2-3 0-16,11-7 0 15,8-5 0-15,14-6 0 16,8 0 0-16,11-3-1 16,8-2 1-16,0 5-1 0,2 3 2 15,2 5-1-15,-3 7 0 0,-3 2 0 16,-4 8 0-16,-6 6 0 15,-7 7 1-15,-1 0-1 16,-7 1 0-16,0 6 1 16,-7-1-1-16,-1 0 0 15,-1-5 0-15,0-7 1 32,2-3-1-32,0-4 0 0,7-10 1 15,-9-7-1-15,9-10 0 16,0-5 1-16,0-6-1 15,4-1 0-15,-4 0 0 16,5-3 0-16,-5 9 0 16,6 0-1-16,-6 8 1 15,0 15-1-15,0 0 1 0,14 6-1 16,-9 13 1-16,1 4 0 16,-1 5-1-16,2 7 1 15,0 0 0-15,-4 1 1 16,-3-3-1-16,3-4 0 0,-3-6 1 15,0-4-1 1,-3-9 1 0,3-10 0-16,0 0-1 15,-10-26 1-15,7-2-1 16,-1-8 0-16,0-2 1 0,4-6-1 16,-3 0-1-16,3 7 1 15,0 4-1-15,0 10 0 16,0 14 1-16,0 9-1 15,-3 15 0-15,3 8 1 0,0 8 0 16,0 2 0-16,0 7 0 16,3-2 0-16,2-4 0 15,2-1 0-15,-1-11 0 16,1-2 1-16,-4-6-1 16,-3-14 1-16,0 0-1 15,0 0-1-15,0-24 0 0,-10-1-1 16,2-4-3-16,-5-7-6 15,10 4-18-15,-4 1-15 16,-2-4-1-16,3 5 1 16,3 1 0-16</inkml:trace>
  <inkml:trace contextRef="#ctx0" brushRef="#br1" timeOffset="30145.9951">22007 6791 16 0,'0'0'36'0,"0"-17"0"16,0 8-3-16,0 9-10 15,0 0-5-15,0 0-5 0,0 14-3 16,0 10-2-16,-6 0-3 0,6 7-1 16,-3 6-1-16,3 1-1 15,-3-4 0-15,3-2 0 16,0-8-1-16,0-7 1 16,0-4 0-16,0-13 0 15,0 0 0-15,0-8 0 0,-3-10-1 16,-3-2 0-16,6-8 0 15,-4 2-1-15,4 0 0 16,0-2-1-16,-4 8 0 16,4 4 0-16,0 16 0 15,0 0 1-15,0 16 0 32,0 5 0-32,0 8 0 0,-2 7 1 15,2-2 0-15,-3 3 0 16,3-5 0-16,-2-9 1 15,2-2 0-15,0-8-1 16,0-13 1-16,0 0-1 16,0-10 0-16,6-10 1 0,-1-7-1 15,1-6 0-15,1-8-1 0,-1-3-1 16,0 3 1-16,1 3 0 16,-1 3-1-16,0 9 0 15,-2 9 1-15,-4 17-1 16,0 0 1-16,0 14-1 15,0 8 0-15,0 6 1 32,-4 4 0-32,-2 3 0 0,0-3 0 15,3-4 0-15,3-4 0 16,0-3 1-16,0-10-1 16,0-11 1-16,0 0 0 15,0-15 0-15,5-7 0 16,0-5 0-16,0-4 0 15,1-5-1-15,-2 0 1 0,4 2-1 16,-1 5 0-16,-4 7-1 16,-3 8 1-16,0 14 0 15,0 0-1-15,3 14 1 16,1 6-1-16,-4 11 1 16,0 5 0-16,3 1 0 15,-3 1 0-15,6 0 0 0,-2-5 0 16,-4-4 0-16,0-5 1 15,0-12-1-15,0-12 1 0,0 0 0 16,4-9 0-16,-4-11 0 31,0-8 0-31,0-7 0 16,3-6-1-16,-3 2 0 16,4 2-1-16,-4 6 0 0,-4 7 1 15,4 9 0-15,0 15-1 16,-4 10 0-16,4 12 1 15,-3 12-1-15,-3 4 1 16,2 7 0-16,1-1-1 16,3 3 1-16,0-5 0 15,0-3 0-15,-4-6 1 0,4-6-1 16,0-8 0-16,0-8 1 16,0-11 0-16,0 0-1 15,0 0 1-15,4-9-1 16,-1-8 1-16,2-2-1 15,0-5 0-15,-5 2 0 16,5-2 0 0,-5 3 0-16,6 3-1 15,-6 7 0-15,0 11 1 16,0 0-1-16,0 0 0 16,-4 18 1-16,1 1-1 15,-1 8 1-15,-3 2 0 0,3 3 0 16,-2 0 0-16,6 0 1 15,0-9-1-15,0-2 0 0,0-4 1 16,4-7 0-16,-4-10 0 16,10 5-1-16,-10-5 1 15,14-22-1-15,-10 8 1 16,2-9-1-16,4-5 0 16,-1 0-1-16,-1 4 2 15,-1 4-2 1,-3 2 1-16,-2 4 0 15,-2 14-1-15,0 0 1 16,0 0-1-16,-6 19 1 16,0-2-1-16,-1 5 1 15,-1 2 0-15,3 0 0 16,1-4 0-16,-1 4 0 16,3-7 1-16,2-4-1 0,-5-4 1 15,5-9 0-15,0 0-1 16,0 0 1-16,8 0-1 15,-1-9 1-15,-3-3-1 0,6-4 0 16,0-1-1 0,-3 0 1-16,1 2 0 0,-1 1-1 15,-2 1 1-15,-5 13 0 16,0 0-1-16,0 0 1 16,0 0-1-16,-8 21 1 0,0-3 0 15,1 3 1-15,-1 1-1 16,-1-1 0-16,2-4 1 15,4-2-1-15,-1-2 1 32,4-4 0-32,0-9 0 0,0 0-1 15,0 0 0-15,7-18 0 16,0 4 0-16,-1-1 0 16,3-3 0-16,1-2-1 15,-1-2 1-15,4 2 0 16,-4 1 0-16,1 3 0 15,-2 1 0-15,-3 3-1 0,-1 2 1 16,-4 10 0-16,7-11 0 16,-7 11 0-16,0 0-1 15,0 0 1-15,0 0 0 16,0 0-1-16,0 0 0 16,0 0 1-16,0 11-1 0,-6-2 0 31,-3 3 0-31,2 1-1 15,-1-1 1-15,0-2-1 0,0 2 0 16,8-12 0-16,-13 14 0 16,13-14 0-16,0 0 0 15,0 0 1-15,0 10 0 16,0-10 1-16,0 0 0 16,0 0 1-16,10 0-2 0,-10 0 0 15,10-4-3-15,-10 4-4 16,14-9-9-16,-14 9-22 15,13-7-3-15,-13 7 0 16,10-9 1-16</inkml:trace>
  <inkml:trace contextRef="#ctx0" brushRef="#br1" timeOffset="31320.8828">22226 7473 25 0,'0'0'32'0,"14"-12"-2"0,-14 12-4 16,13-12-4-16,-3 9-4 16,-10 3-4-16,17-10-3 15,-17 10-1-15,14-11-2 16,-14 11-2-16,0 0-1 15,0 0-1-15,0 0-1 32,-10 11-1-32,-6 3 0 0,-8 4-1 15,-5 4 1-15,-4 2-1 16,-2 2 1-16,1-4 0 16,4-1-1-16,4-5 1 15,6-4-1-15,3-2 1 16,17-10-1-16,-13 0 0 15,13 0 0-15,11-22-1 0,4 10 0 16,4-4 0-16,7-2 0 16,5-2 0-16,4 1 0 15,-4 0 1-15,2 2-1 0,-8 4 0 16,-3 1 1 0,-8 4-1-16,-5 2 0 0,-9 6 0 31,0 0 0-31,0 0 0 0,-22 0 0 15,-2 7 0-15,-7 5 0 16,-4 3 0-16,-8 5 0 16,-1 2 0-16,6-1 0 15,1-3 0-15,6-1 0 16,9-2 0-16,8-7 1 16,14-8-1-16,0 0 0 0,16-7 1 15,5-3-1-15,6-3 1 16,5-3-1-16,3-3 0 15,6 0 1-15,-2-1-1 16,-2 2 0-16,-3 4 1 0,-6 2-1 16,-9 2 0-1,-4 3 0 1,-4 2 0-16,-11 5 0 16,0 0 0-16,0 0 0 0,-14 11 0 15,2-1 0-15,-5 3 0 16,-3 1 0-16,-3 4 0 15,-1 2 0-15,2-2-1 16,4-6 0-16,6 0-1 16,-2-4-4-16,11 2-4 0,3-10-14 15,0 0-20-15,0-10 0 16,0 10 0-16,0 0 1 16</inkml:trace>
  <inkml:trace contextRef="#ctx0" brushRef="#br1" timeOffset="32707.9118">21847 7431 33 0,'6'-11'38'15,"-6"-3"1"-15,8 1-3 16,-3 3-12-16,-5-3-6 16,0 13-7-16,0-13-3 0,0 13-2 15,0 0-3-15,3 20 0 16,-3-6-1-16,5 6 0 15,-5 4-2-15,3 4 2 16,-3-1-1-16,0 2 0 16,3-6 0-16,-3-3 0 15,0-5 0 1,0-5-1-16,0-10 2 16,0 0-1-16,0-13 0 0,5-3 0 15,0-6 0-15,-5-2-1 16,6-3 1-16,0-1-1 15,1 2 0-15,-3-2 0 16,0 11 0-16,-1 2-1 16,-3 5 1-16,0 10-1 0,0 0 1 15,0 0-1-15,0 22 1 16,-4-2 0-16,4 5 0 16,0 0 0-16,0 3 0 15,0 1 0-15,0-3 1 16,0-6-1-16,4-6 0 15,-4-5 1 1,0-9 0-16,0 0 0 16,0 0 0-16,0-17 0 15,0-2 0-15,-2-3 0 16,-3-4 0-16,1 0-1 16,-3 1 0-16,4 1 0 15,3 2 0-15,-4 4-1 16,4 7 0-16,0 11 1 0,0 0-1 0,0 0 1 15,0 14-1 1,0 1 1-16,0 2 0 16,3 4-1-16,-3 1 2 0,4 1-1 15,-4-7 0-15,4-1 0 16,-1-6 0-16,-3-9 1 16,6 12 0-16,-6-12-1 0,0 0 1 15,7-16 0-15,-7 3 0 16,0 2 0-16,0-4-1 15,-3 1 1-15,3-1-1 16,0 2 0-16,0 4 0 16,0 9 0-16,-3-12 0 31,3 12-1-31,0 0 1 0,7 10 0 16,-3 2 0-16,-4 4-1 15,4 3 2-15,1-1-1 16,-1 2 1-16,1 3-1 15,-2-4 1-15,-3-4 0 16,0 0-1-16,0-15 1 16,0 14 0-16,0-14 1 0,0 0-1 15,0 0 1-15,0 0-2 16,0-19 0-16,0 2 0 0,0-3 0 16,-5-5 0-1,-1 0 0-15,-1 3 0 16,3-1 0-16,0 3 0 0,-1 7 0 31,2 4 0-31,3 9 0 0,0 0 0 16,0 0-2-16,0 14 1 15,5 1 0-15,-1 2 0 16,-1 6 1-16,2-2 0 16,2 0 0-16,0-2 0 15,-2 0 0-15,-2-6 0 16,-3-1 0-16,0-12 1 0,0 9-1 15,0-9 1-15,0-9-1 16,-7-3 1-16,1-4-1 16,-1-2 2-16,4-6-2 15,-1 3 0-15,0 0 0 16,-1 5 0-16,2 2-2 16,3 14 1-1,0-11 1-15,0 11-1 16,0 15 0-16,-3-1 1 0,3 1-1 15,0-1 1 1,0 4 0-16,0-1-1 0,0-2 0 16,0 1-3-16,0-16-4 15,7 23-14-15,-5-11-23 16,-2-12 0-16,-4 22 0 0,4-22 1 16</inkml:trace>
  <inkml:trace contextRef="#ctx0" brushRef="#br2" timeOffset="38886.8591">22009 7185 24 0,'0'0'16'16,"0"0"-1"-16,0 0-2 15,0 0-2-15,0 0-2 16,0 0-1-16,0 0-3 0,0 0-1 31,0 0 0-31,0 0-2 16,0 0 1-16,0 0 0 16,0 0 0-16,0 0 1 15,0 0-1-15,0 0 1 16,4-10 0-16,-4 10 0 15,0 0 1-15,0 0-1 16,0 0-1-16,0 0 0 0,0 0 0 16,0 0-1-16,0 0 0 15,0 0-2-15,0 0 1 0,0 0-1 16,0 0 0-16,0 0 0 16,0 0 0-16,0 0 0 15,0 0 0-15,0 0 0 16,0 0 0-1,0 0 0-15,0 0 0 16,-2 13 1-16,2-13-1 16,0 10 1-16,0-10-1 15,-5 9 0-15,5-9 1 16,0 10-1-16,0-10 0 16,-4 10 0-16,4-10 1 15,0 9-1-15,0-9 0 0,0 13 1 16,0-13 0-16,0 16-1 15,0-4 1-15,0-2-1 16,4 3 1-16,-4 0 0 16,5 2 0-16,-5-1-1 15,3 1 0-15,-3 2 1 16,9-2-1-16,-9-1 0 0,3 0 0 16,-3 0 0-16,0-4 0 0,0-10-2 15,7 17-7-15,-7-17-22 16,0 0-4-16,6 13-1 15,-6-13 1-15</inkml:trace>
  <inkml:trace contextRef="#ctx0" brushRef="#br2" timeOffset="39788.6867">22001 7444 16 0,'-6'9'12'16,"6"-9"0"-16,0 0-1 16,-12 8 0-16,12-8-2 15,0 0-2-15,0 0-1 16,0 0-2-1,-5 11-1-15,5-11 1 16,0 0 0-16,0 0 0 16,0 0 0-16,0 0 0 15,0 0 0-15,0 0 1 16,9-9-1-16,-9 9 0 16,14-11-1-16,-4 5 0 15,3-3 2-15,6 0-1 0,5-4 1 16,8 1-1-16,4-5-3 15,1 0-7-15,0-10-26 0,9 13-1 16,-15-10-1 0,1 11 0-16</inkml:trace>
  <inkml:trace contextRef="#ctx0" brushRef="#br2" timeOffset="40912.5175">21981 7178 41 0,'0'0'19'0,"0"0"-2"16,0 0-4-16,0 0-2 15,0 0-4-15,0 0-1 16,0 0-3-16,0 0-1 16,0 0-1-16,0 0-1 15,0 0 0-15,0 0 0 16,0 0 1-1,0 0 0-15,0 0 1 16,0 0 0-16,0 0 0 16,0 0 0-16,0 0 1 15,0 0-1-15,0 0 1 16,0 0-1-16,0 0-1 16,0 0 1-16,0 0 0 0,0 0 0 15,0 0 0-15,0 0 0 0,0 0 0 16,0 0 0-16,0 0 1 15,0 0-1-15,0 0 0 16,0 0 0-16,0 0-1 16,0 0 0-16,0 0 0 15,-4 10 0-15,4-10 0 16,0 10-1 0,-3 2 1-16,3 5 0 15,-3 1 1-15,0 9-1 16,-1 1 1-16,4 3 0 15,0-2 0-15,0 0-1 16,4-1-6-16,-4-2-19 16,0-11-12-16,6 5 0 15,-9-12-2-15</inkml:trace>
  <inkml:trace contextRef="#ctx0" brushRef="#br2" timeOffset="41660.2863">21801 7144 28 0,'0'0'30'0,"0"0"-6"16,8 6-4-16,2-6-4 0,5 0-3 15,3 0-3 1,5 4-4-1,1-4-8-15,-1 7-24 16,-5-8-6-16,8 1-2 16,-14-4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4.png"/><Relationship Id="rId7" Type="http://schemas.openxmlformats.org/officeDocument/2006/relationships/customXml" Target="../ink/ink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4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8.emf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9.png"/><Relationship Id="rId7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8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0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13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slide" Target="slide15.xml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Σειρές </a:t>
            </a:r>
            <a:r>
              <a:rPr lang="en-US" sz="2100" dirty="0" smtClean="0"/>
              <a:t>Fourier - </a:t>
            </a:r>
            <a:r>
              <a:rPr lang="el-GR" sz="2100" dirty="0" smtClean="0"/>
              <a:t>Ιδιότητες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n-US" sz="2200" dirty="0" smtClean="0">
                <a:solidFill>
                  <a:schemeClr val="tx1"/>
                </a:solidFill>
              </a:rPr>
              <a:t>5</a:t>
            </a:r>
            <a:r>
              <a:rPr lang="el-GR" sz="2200" dirty="0" smtClean="0">
                <a:solidFill>
                  <a:schemeClr val="tx1"/>
                </a:solidFill>
              </a:rPr>
              <a:t>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MATLAB/Octave </a:t>
            </a:r>
            <a:r>
              <a:rPr lang="el-GR" b="1" dirty="0" smtClean="0"/>
              <a:t>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33"/>
          <a:stretch/>
        </p:blipFill>
        <p:spPr>
          <a:xfrm>
            <a:off x="2174789" y="1121205"/>
            <a:ext cx="6871535" cy="53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8727" b="77689"/>
          <a:stretch/>
        </p:blipFill>
        <p:spPr>
          <a:xfrm>
            <a:off x="1139140" y="1647734"/>
            <a:ext cx="7038975" cy="208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4389"/>
          <a:stretch/>
        </p:blipFill>
        <p:spPr>
          <a:xfrm>
            <a:off x="1139140" y="740702"/>
            <a:ext cx="7038975" cy="907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9213"/>
          <a:stretch/>
        </p:blipFill>
        <p:spPr>
          <a:xfrm>
            <a:off x="1139139" y="1849287"/>
            <a:ext cx="7038975" cy="45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2415" y="2346551"/>
              <a:ext cx="8590320" cy="3683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55" y="2338631"/>
                <a:ext cx="8607600" cy="37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6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470" y="829060"/>
            <a:ext cx="6981825" cy="2085975"/>
            <a:chOff x="228470" y="829060"/>
            <a:chExt cx="6981825" cy="2085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470" y="829060"/>
              <a:ext cx="6981825" cy="20859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79286" y="873511"/>
                  <a:ext cx="51538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9286" y="873511"/>
                  <a:ext cx="515382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4762" b="-317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Pentagon 11">
            <a:hlinkClick r:id="rId4" action="ppaction://hlinksldjump"/>
          </p:cNvPr>
          <p:cNvSpPr/>
          <p:nvPr/>
        </p:nvSpPr>
        <p:spPr>
          <a:xfrm rot="10800000">
            <a:off x="7971286" y="429266"/>
            <a:ext cx="10750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Explosion 2 12"/>
          <p:cNvSpPr/>
          <p:nvPr/>
        </p:nvSpPr>
        <p:spPr>
          <a:xfrm>
            <a:off x="1264458" y="363685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75040" y="423720"/>
              <a:ext cx="8543520" cy="602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520" y="412560"/>
                <a:ext cx="8560440" cy="60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2529720" y="394920"/>
              <a:ext cx="513360" cy="177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4960" y="381960"/>
                <a:ext cx="542880" cy="2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9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n-US" b="1" dirty="0" smtClean="0"/>
              <a:t>MATLAB/Octave </a:t>
            </a:r>
            <a:r>
              <a:rPr lang="el-GR" b="1" dirty="0" smtClean="0"/>
              <a:t>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61"/>
          <a:stretch/>
        </p:blipFill>
        <p:spPr>
          <a:xfrm>
            <a:off x="87281" y="1233767"/>
            <a:ext cx="4831821" cy="5241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075" t="3465" r="1882" b="1815"/>
          <a:stretch/>
        </p:blipFill>
        <p:spPr>
          <a:xfrm>
            <a:off x="3815094" y="438500"/>
            <a:ext cx="5231230" cy="41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1" y="269125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1" t="28833" r="-351" b="67451"/>
          <a:stretch/>
        </p:blipFill>
        <p:spPr>
          <a:xfrm>
            <a:off x="1160677" y="1638300"/>
            <a:ext cx="7038975" cy="215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4389"/>
          <a:stretch/>
        </p:blipFill>
        <p:spPr>
          <a:xfrm>
            <a:off x="1139140" y="740703"/>
            <a:ext cx="7038975" cy="907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9213"/>
          <a:stretch/>
        </p:blipFill>
        <p:spPr>
          <a:xfrm>
            <a:off x="1139139" y="1849287"/>
            <a:ext cx="7038975" cy="457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39139" y="2147545"/>
            <a:ext cx="6429375" cy="2019300"/>
            <a:chOff x="1139139" y="2147545"/>
            <a:chExt cx="6429375" cy="20193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139" y="2147545"/>
              <a:ext cx="6429375" cy="20193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450674" y="2174551"/>
                  <a:ext cx="317395" cy="1846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674" y="2174551"/>
                  <a:ext cx="31739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538" t="-6667" r="-17308" b="-3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35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919260"/>
            <a:ext cx="6429375" cy="2019300"/>
          </a:xfrm>
          <a:prstGeom prst="rect">
            <a:avLst/>
          </a:prstGeom>
        </p:spPr>
      </p:pic>
      <p:sp>
        <p:nvSpPr>
          <p:cNvPr id="8" name="Pentagon 7">
            <a:hlinkClick r:id="rId3" action="ppaction://hlinksldjump"/>
          </p:cNvPr>
          <p:cNvSpPr/>
          <p:nvPr/>
        </p:nvSpPr>
        <p:spPr>
          <a:xfrm rot="10800000">
            <a:off x="7971286" y="429266"/>
            <a:ext cx="10750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Explosion 2 8"/>
          <p:cNvSpPr/>
          <p:nvPr/>
        </p:nvSpPr>
        <p:spPr>
          <a:xfrm>
            <a:off x="1289154" y="363685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01600" y="423000"/>
              <a:ext cx="8450280" cy="5795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960" y="412200"/>
                <a:ext cx="8471880" cy="58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529720" y="401400"/>
              <a:ext cx="477720" cy="187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3160" y="385200"/>
                <a:ext cx="51048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9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2595" b="64133"/>
          <a:stretch/>
        </p:blipFill>
        <p:spPr>
          <a:xfrm>
            <a:off x="1139140" y="1647731"/>
            <a:ext cx="7038975" cy="190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4389"/>
          <a:stretch/>
        </p:blipFill>
        <p:spPr>
          <a:xfrm>
            <a:off x="1139140" y="740703"/>
            <a:ext cx="7038975" cy="907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9213"/>
          <a:stretch/>
        </p:blipFill>
        <p:spPr>
          <a:xfrm>
            <a:off x="1139139" y="1849287"/>
            <a:ext cx="7038975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125396"/>
            <a:ext cx="6934200" cy="1581150"/>
          </a:xfrm>
          <a:prstGeom prst="rect">
            <a:avLst/>
          </a:prstGeom>
        </p:spPr>
      </p:pic>
      <p:sp>
        <p:nvSpPr>
          <p:cNvPr id="11" name="Pentagon 10">
            <a:hlinkClick r:id="rId4" action="ppaction://hlinksldjump"/>
          </p:cNvPr>
          <p:cNvSpPr/>
          <p:nvPr/>
        </p:nvSpPr>
        <p:spPr>
          <a:xfrm rot="10800000">
            <a:off x="7971286" y="6012636"/>
            <a:ext cx="10750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Explosion 2 11"/>
          <p:cNvSpPr/>
          <p:nvPr/>
        </p:nvSpPr>
        <p:spPr>
          <a:xfrm>
            <a:off x="7608850" y="1918987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281880" y="2462040"/>
              <a:ext cx="8749080" cy="3887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000" y="2450520"/>
                <a:ext cx="8769600" cy="39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3843720" y="2435400"/>
              <a:ext cx="5240880" cy="3600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2200" y="2422800"/>
                <a:ext cx="5268240" cy="36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8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39139" y="740702"/>
            <a:ext cx="7038976" cy="1625366"/>
            <a:chOff x="1139139" y="740702"/>
            <a:chExt cx="7038976" cy="16253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84545"/>
            <a:stretch/>
          </p:blipFill>
          <p:spPr>
            <a:xfrm>
              <a:off x="1139140" y="740702"/>
              <a:ext cx="7038975" cy="8979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49579" b="38508"/>
            <a:stretch/>
          </p:blipFill>
          <p:spPr>
            <a:xfrm>
              <a:off x="1139140" y="1632002"/>
              <a:ext cx="7038975" cy="6920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99213"/>
            <a:stretch/>
          </p:blipFill>
          <p:spPr>
            <a:xfrm>
              <a:off x="1139139" y="2320349"/>
              <a:ext cx="7038975" cy="457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51535"/>
          <a:stretch/>
        </p:blipFill>
        <p:spPr>
          <a:xfrm>
            <a:off x="970637" y="2697713"/>
            <a:ext cx="7375978" cy="1696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9190"/>
          <a:stretch/>
        </p:blipFill>
        <p:spPr>
          <a:xfrm>
            <a:off x="970637" y="4419599"/>
            <a:ext cx="7375978" cy="1778577"/>
          </a:xfrm>
          <a:prstGeom prst="rect">
            <a:avLst/>
          </a:prstGeom>
        </p:spPr>
      </p:pic>
      <p:sp>
        <p:nvSpPr>
          <p:cNvPr id="13" name="Pentagon 12">
            <a:hlinkClick r:id="rId4" action="ppaction://hlinksldjump"/>
          </p:cNvPr>
          <p:cNvSpPr/>
          <p:nvPr/>
        </p:nvSpPr>
        <p:spPr>
          <a:xfrm rot="10800000">
            <a:off x="7971286" y="6012636"/>
            <a:ext cx="10750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Explosion 2 13"/>
          <p:cNvSpPr/>
          <p:nvPr/>
        </p:nvSpPr>
        <p:spPr>
          <a:xfrm>
            <a:off x="7627878" y="4115145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5325120" y="4172040"/>
              <a:ext cx="2544480" cy="1090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2160" y="4159080"/>
                <a:ext cx="2570760" cy="11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/>
          <p:cNvGrpSpPr/>
          <p:nvPr/>
        </p:nvGrpSpPr>
        <p:grpSpPr>
          <a:xfrm>
            <a:off x="573221" y="5648325"/>
            <a:ext cx="1522279" cy="602872"/>
            <a:chOff x="573221" y="5648325"/>
            <a:chExt cx="1522279" cy="60287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314450" y="5648325"/>
              <a:ext cx="781050" cy="36431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73221" y="5725284"/>
                  <a:ext cx="741229" cy="525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21" y="5725284"/>
                  <a:ext cx="741229" cy="525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26244" y="355371"/>
              <a:ext cx="8920080" cy="5658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64" y="351411"/>
                <a:ext cx="8938800" cy="56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1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MATLAB/Octave </a:t>
            </a:r>
            <a:r>
              <a:rPr lang="el-GR" b="1" dirty="0" smtClean="0"/>
              <a:t>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1181099"/>
            <a:ext cx="3862418" cy="533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37"/>
          <a:stretch/>
        </p:blipFill>
        <p:spPr>
          <a:xfrm>
            <a:off x="3210753" y="1892300"/>
            <a:ext cx="5835571" cy="46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Σειρές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…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/>
                  <a:t>Ε</a:t>
                </a:r>
                <a:r>
                  <a:rPr lang="el-GR" b="1" dirty="0" smtClean="0"/>
                  <a:t>κθετική </a:t>
                </a:r>
                <a:r>
                  <a:rPr lang="el-GR" b="1" dirty="0"/>
                  <a:t>Σειρά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b="1" dirty="0"/>
                  <a:t>:</a:t>
                </a:r>
                <a:r>
                  <a:rPr lang="el-GR" b="1" dirty="0" smtClean="0"/>
                  <a:t> συντελεστές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</a:t>
                </a:r>
                <a:r>
                  <a:rPr lang="el-GR" b="1" dirty="0" smtClean="0"/>
                  <a:t>πραγματικά</a:t>
                </a:r>
                <a:r>
                  <a:rPr lang="el-GR" dirty="0" smtClean="0"/>
                  <a:t> σήματα: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Τριγωνομετρική Σειρά </a:t>
                </a:r>
                <a:r>
                  <a:rPr lang="en-US" b="1" dirty="0" smtClean="0"/>
                  <a:t>Fourier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55959" y="1472766"/>
            <a:ext cx="3003867" cy="4318513"/>
            <a:chOff x="5955959" y="1472766"/>
            <a:chExt cx="3003867" cy="3398187"/>
          </a:xfrm>
        </p:grpSpPr>
        <p:sp>
          <p:nvSpPr>
            <p:cNvPr id="27" name="Freeform 26"/>
            <p:cNvSpPr/>
            <p:nvPr/>
          </p:nvSpPr>
          <p:spPr>
            <a:xfrm>
              <a:off x="5955959" y="1472766"/>
              <a:ext cx="1481237" cy="3398187"/>
            </a:xfrm>
            <a:custGeom>
              <a:avLst/>
              <a:gdLst>
                <a:gd name="connsiteX0" fmla="*/ 0 w 2378961"/>
                <a:gd name="connsiteY0" fmla="*/ 343654 h 4163541"/>
                <a:gd name="connsiteX1" fmla="*/ 2113005 w 2378961"/>
                <a:gd name="connsiteY1" fmla="*/ 331297 h 4163541"/>
                <a:gd name="connsiteX2" fmla="*/ 2224216 w 2378961"/>
                <a:gd name="connsiteY2" fmla="*/ 3815903 h 4163541"/>
                <a:gd name="connsiteX3" fmla="*/ 976184 w 2378961"/>
                <a:gd name="connsiteY3" fmla="*/ 3852973 h 4163541"/>
                <a:gd name="connsiteX0" fmla="*/ 0 w 2504922"/>
                <a:gd name="connsiteY0" fmla="*/ 120329 h 3901241"/>
                <a:gd name="connsiteX1" fmla="*/ 2310713 w 2504922"/>
                <a:gd name="connsiteY1" fmla="*/ 676383 h 3901241"/>
                <a:gd name="connsiteX2" fmla="*/ 2224216 w 2504922"/>
                <a:gd name="connsiteY2" fmla="*/ 3592578 h 3901241"/>
                <a:gd name="connsiteX3" fmla="*/ 976184 w 2504922"/>
                <a:gd name="connsiteY3" fmla="*/ 3629648 h 3901241"/>
                <a:gd name="connsiteX0" fmla="*/ 0 w 2369408"/>
                <a:gd name="connsiteY0" fmla="*/ 175057 h 3955969"/>
                <a:gd name="connsiteX1" fmla="*/ 2310713 w 2369408"/>
                <a:gd name="connsiteY1" fmla="*/ 731111 h 3955969"/>
                <a:gd name="connsiteX2" fmla="*/ 2224216 w 2369408"/>
                <a:gd name="connsiteY2" fmla="*/ 3647306 h 3955969"/>
                <a:gd name="connsiteX3" fmla="*/ 976184 w 2369408"/>
                <a:gd name="connsiteY3" fmla="*/ 3684376 h 3955969"/>
                <a:gd name="connsiteX0" fmla="*/ 0 w 2573662"/>
                <a:gd name="connsiteY0" fmla="*/ 95302 h 3656566"/>
                <a:gd name="connsiteX1" fmla="*/ 2310713 w 2573662"/>
                <a:gd name="connsiteY1" fmla="*/ 651356 h 3656566"/>
                <a:gd name="connsiteX2" fmla="*/ 2372498 w 2573662"/>
                <a:gd name="connsiteY2" fmla="*/ 2504870 h 3656566"/>
                <a:gd name="connsiteX3" fmla="*/ 976184 w 2573662"/>
                <a:gd name="connsiteY3" fmla="*/ 3604621 h 3656566"/>
                <a:gd name="connsiteX0" fmla="*/ 0 w 1760465"/>
                <a:gd name="connsiteY0" fmla="*/ 91393 h 3689727"/>
                <a:gd name="connsiteX1" fmla="*/ 1544594 w 1760465"/>
                <a:gd name="connsiteY1" fmla="*/ 684517 h 3689727"/>
                <a:gd name="connsiteX2" fmla="*/ 1606379 w 1760465"/>
                <a:gd name="connsiteY2" fmla="*/ 2538031 h 3689727"/>
                <a:gd name="connsiteX3" fmla="*/ 210065 w 1760465"/>
                <a:gd name="connsiteY3" fmla="*/ 3637782 h 3689727"/>
                <a:gd name="connsiteX0" fmla="*/ 0 w 1760465"/>
                <a:gd name="connsiteY0" fmla="*/ 0 h 3598334"/>
                <a:gd name="connsiteX1" fmla="*/ 1544594 w 1760465"/>
                <a:gd name="connsiteY1" fmla="*/ 593124 h 3598334"/>
                <a:gd name="connsiteX2" fmla="*/ 1606379 w 1760465"/>
                <a:gd name="connsiteY2" fmla="*/ 2446638 h 3598334"/>
                <a:gd name="connsiteX3" fmla="*/ 210065 w 1760465"/>
                <a:gd name="connsiteY3" fmla="*/ 3546389 h 3598334"/>
                <a:gd name="connsiteX0" fmla="*/ 0 w 1746551"/>
                <a:gd name="connsiteY0" fmla="*/ 0 h 3409647"/>
                <a:gd name="connsiteX1" fmla="*/ 1544594 w 1746551"/>
                <a:gd name="connsiteY1" fmla="*/ 593124 h 3409647"/>
                <a:gd name="connsiteX2" fmla="*/ 1606379 w 1746551"/>
                <a:gd name="connsiteY2" fmla="*/ 2446638 h 3409647"/>
                <a:gd name="connsiteX3" fmla="*/ 420129 w 1746551"/>
                <a:gd name="connsiteY3" fmla="*/ 3348681 h 3409647"/>
                <a:gd name="connsiteX0" fmla="*/ 0 w 1746551"/>
                <a:gd name="connsiteY0" fmla="*/ 0 h 3348696"/>
                <a:gd name="connsiteX1" fmla="*/ 1544594 w 1746551"/>
                <a:gd name="connsiteY1" fmla="*/ 593124 h 3348696"/>
                <a:gd name="connsiteX2" fmla="*/ 1606379 w 1746551"/>
                <a:gd name="connsiteY2" fmla="*/ 2446638 h 3348696"/>
                <a:gd name="connsiteX3" fmla="*/ 420129 w 1746551"/>
                <a:gd name="connsiteY3" fmla="*/ 3348681 h 3348696"/>
                <a:gd name="connsiteX0" fmla="*/ 0 w 1789564"/>
                <a:gd name="connsiteY0" fmla="*/ 0 h 3348695"/>
                <a:gd name="connsiteX1" fmla="*/ 1618735 w 1789564"/>
                <a:gd name="connsiteY1" fmla="*/ 852616 h 3348695"/>
                <a:gd name="connsiteX2" fmla="*/ 1606379 w 1789564"/>
                <a:gd name="connsiteY2" fmla="*/ 2446638 h 3348695"/>
                <a:gd name="connsiteX3" fmla="*/ 420129 w 1789564"/>
                <a:gd name="connsiteY3" fmla="*/ 3348681 h 3348695"/>
                <a:gd name="connsiteX0" fmla="*/ 0 w 2890172"/>
                <a:gd name="connsiteY0" fmla="*/ 0 h 3398122"/>
                <a:gd name="connsiteX1" fmla="*/ 2647223 w 2890172"/>
                <a:gd name="connsiteY1" fmla="*/ 902043 h 3398122"/>
                <a:gd name="connsiteX2" fmla="*/ 2634867 w 2890172"/>
                <a:gd name="connsiteY2" fmla="*/ 2496065 h 3398122"/>
                <a:gd name="connsiteX3" fmla="*/ 1448617 w 2890172"/>
                <a:gd name="connsiteY3" fmla="*/ 3398108 h 3398122"/>
                <a:gd name="connsiteX0" fmla="*/ 0 w 2757009"/>
                <a:gd name="connsiteY0" fmla="*/ 0 h 3398125"/>
                <a:gd name="connsiteX1" fmla="*/ 2420955 w 2757009"/>
                <a:gd name="connsiteY1" fmla="*/ 407773 h 3398125"/>
                <a:gd name="connsiteX2" fmla="*/ 2634867 w 2757009"/>
                <a:gd name="connsiteY2" fmla="*/ 2496065 h 3398125"/>
                <a:gd name="connsiteX3" fmla="*/ 1448617 w 2757009"/>
                <a:gd name="connsiteY3" fmla="*/ 3398108 h 3398125"/>
                <a:gd name="connsiteX0" fmla="*/ 0 w 2757009"/>
                <a:gd name="connsiteY0" fmla="*/ 0 h 3398195"/>
                <a:gd name="connsiteX1" fmla="*/ 2420955 w 2757009"/>
                <a:gd name="connsiteY1" fmla="*/ 407773 h 3398195"/>
                <a:gd name="connsiteX2" fmla="*/ 2634866 w 2757009"/>
                <a:gd name="connsiteY2" fmla="*/ 2825850 h 3398195"/>
                <a:gd name="connsiteX3" fmla="*/ 1448617 w 2757009"/>
                <a:gd name="connsiteY3" fmla="*/ 3398108 h 3398195"/>
                <a:gd name="connsiteX0" fmla="*/ 0 w 2662180"/>
                <a:gd name="connsiteY0" fmla="*/ 0 h 3398206"/>
                <a:gd name="connsiteX1" fmla="*/ 2420955 w 2662180"/>
                <a:gd name="connsiteY1" fmla="*/ 407773 h 3398206"/>
                <a:gd name="connsiteX2" fmla="*/ 2465737 w 2662180"/>
                <a:gd name="connsiteY2" fmla="*/ 2835844 h 3398206"/>
                <a:gd name="connsiteX3" fmla="*/ 1448617 w 2662180"/>
                <a:gd name="connsiteY3" fmla="*/ 3398108 h 3398206"/>
                <a:gd name="connsiteX0" fmla="*/ 0 w 2662182"/>
                <a:gd name="connsiteY0" fmla="*/ 0 h 3398187"/>
                <a:gd name="connsiteX1" fmla="*/ 2420955 w 2662182"/>
                <a:gd name="connsiteY1" fmla="*/ 514730 h 3398187"/>
                <a:gd name="connsiteX2" fmla="*/ 2465737 w 2662182"/>
                <a:gd name="connsiteY2" fmla="*/ 2835844 h 3398187"/>
                <a:gd name="connsiteX3" fmla="*/ 1448617 w 2662182"/>
                <a:gd name="connsiteY3" fmla="*/ 3398108 h 3398187"/>
                <a:gd name="connsiteX0" fmla="*/ 0 w 2527664"/>
                <a:gd name="connsiteY0" fmla="*/ 0 h 3398187"/>
                <a:gd name="connsiteX1" fmla="*/ 2420955 w 2527664"/>
                <a:gd name="connsiteY1" fmla="*/ 514730 h 3398187"/>
                <a:gd name="connsiteX2" fmla="*/ 2465737 w 2527664"/>
                <a:gd name="connsiteY2" fmla="*/ 2835844 h 3398187"/>
                <a:gd name="connsiteX3" fmla="*/ 1448617 w 2527664"/>
                <a:gd name="connsiteY3" fmla="*/ 3398108 h 3398187"/>
                <a:gd name="connsiteX0" fmla="*/ 0 w 2465750"/>
                <a:gd name="connsiteY0" fmla="*/ 0 h 3398187"/>
                <a:gd name="connsiteX1" fmla="*/ 2420955 w 2465750"/>
                <a:gd name="connsiteY1" fmla="*/ 514730 h 3398187"/>
                <a:gd name="connsiteX2" fmla="*/ 2465737 w 2465750"/>
                <a:gd name="connsiteY2" fmla="*/ 2835844 h 3398187"/>
                <a:gd name="connsiteX3" fmla="*/ 1448617 w 2465750"/>
                <a:gd name="connsiteY3" fmla="*/ 3398108 h 339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5750" h="3398187">
                  <a:moveTo>
                    <a:pt x="0" y="0"/>
                  </a:moveTo>
                  <a:cubicBezTo>
                    <a:pt x="1007075" y="38099"/>
                    <a:pt x="2421395" y="-6528"/>
                    <a:pt x="2420955" y="514730"/>
                  </a:cubicBezTo>
                  <a:cubicBezTo>
                    <a:pt x="2420515" y="1035988"/>
                    <a:pt x="2463235" y="2355281"/>
                    <a:pt x="2465737" y="2835844"/>
                  </a:cubicBezTo>
                  <a:cubicBezTo>
                    <a:pt x="2468239" y="3316407"/>
                    <a:pt x="2150893" y="3401198"/>
                    <a:pt x="1448617" y="3398108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735329" y="2547810"/>
              <a:ext cx="1224497" cy="129746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solidFill>
                    <a:schemeClr val="tx1"/>
                  </a:solidFill>
                </a:rPr>
                <a:t>Ισοδύναμες για πραγματικά σήματα</a:t>
              </a:r>
              <a:endParaRPr lang="el-G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>
              <a:stCxn id="28" idx="1"/>
            </p:cNvCxnSpPr>
            <p:nvPr/>
          </p:nvCxnSpPr>
          <p:spPr>
            <a:xfrm flipH="1">
              <a:off x="7437196" y="3196541"/>
              <a:ext cx="298133" cy="516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3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4545"/>
          <a:stretch/>
        </p:blipFill>
        <p:spPr>
          <a:xfrm>
            <a:off x="1139140" y="740702"/>
            <a:ext cx="7038975" cy="897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1339"/>
          <a:stretch/>
        </p:blipFill>
        <p:spPr>
          <a:xfrm>
            <a:off x="1139139" y="1638677"/>
            <a:ext cx="7038975" cy="503237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7608850" y="5697199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2080" y="1757520"/>
              <a:ext cx="8861760" cy="464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20" y="1746360"/>
                <a:ext cx="8879040" cy="46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415160" y="2001960"/>
              <a:ext cx="7731000" cy="4380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2920" y="1989720"/>
                <a:ext cx="7757280" cy="44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199560" y="4481280"/>
              <a:ext cx="522000" cy="212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5520" y="4469760"/>
                <a:ext cx="54972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4318</a:t>
            </a:r>
          </a:p>
          <a:p>
            <a:r>
              <a:rPr lang="en-US" dirty="0" smtClean="0"/>
              <a:t>AM: 4264 (1.5)</a:t>
            </a:r>
          </a:p>
          <a:p>
            <a:r>
              <a:rPr lang="en-US" dirty="0" smtClean="0"/>
              <a:t>AM: 4220</a:t>
            </a:r>
          </a:p>
          <a:p>
            <a:r>
              <a:rPr lang="en-US" dirty="0" smtClean="0"/>
              <a:t>AM: 4208</a:t>
            </a:r>
          </a:p>
          <a:p>
            <a:r>
              <a:rPr lang="en-US" dirty="0" smtClean="0"/>
              <a:t>AM: 4253</a:t>
            </a:r>
          </a:p>
          <a:p>
            <a:r>
              <a:rPr lang="en-US" dirty="0" smtClean="0"/>
              <a:t>AM: 4187 (0.5)</a:t>
            </a:r>
          </a:p>
        </p:txBody>
      </p:sp>
    </p:spTree>
    <p:extLst>
      <p:ext uri="{BB962C8B-B14F-4D97-AF65-F5344CB8AC3E}">
        <p14:creationId xmlns:p14="http://schemas.microsoft.com/office/powerpoint/2010/main" val="178619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Σειρές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…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αναλύει ένα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πραγματικό περιοδικό σήμα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απείρου – εν γένει </a:t>
                </a:r>
                <a:r>
                  <a:rPr lang="el-GR" dirty="0"/>
                  <a:t>–</a:t>
                </a:r>
                <a:r>
                  <a:rPr lang="el-GR" dirty="0" smtClean="0"/>
                  <a:t> πλήθους ημίτονα με συχνότητες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Εναλλακτικά, αναλύει ένα οποιοδήποτέ περιοδικό σήμα (πραγματικό ή μη) </a:t>
                </a: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απείρου – εν γένει – πλήθους </a:t>
                </a:r>
                <a:r>
                  <a:rPr lang="el-GR" dirty="0" smtClean="0"/>
                  <a:t>μιγαδικά εκθετικά σήματα </a:t>
                </a:r>
                <a:r>
                  <a:rPr lang="el-GR" dirty="0"/>
                  <a:t>με συχνότητες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7" y="769269"/>
            <a:ext cx="8380656" cy="3091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5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«Γνωστές» Σειρές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Ας υποθέσουμε ότι γνωρίζουμε τις παρακάτω σειρές </a:t>
            </a:r>
            <a:r>
              <a:rPr lang="en-US" dirty="0" smtClean="0"/>
              <a:t>Fourier</a:t>
            </a:r>
            <a:r>
              <a:rPr lang="el-GR" dirty="0" smtClean="0"/>
              <a:t>, τις οποίες θα χρησιμοποιήσουμε στις ιδιότητες που ακολουθούν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" y="1927825"/>
            <a:ext cx="8870847" cy="30897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6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98" y="1366079"/>
            <a:ext cx="3675645" cy="111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«Γνωστές» Σειρές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Ας υποθέσουμε ότι γνωρίζουμε τις παρακάτω σειρές </a:t>
            </a:r>
            <a:r>
              <a:rPr lang="en-US" dirty="0" smtClean="0"/>
              <a:t>Fourier</a:t>
            </a:r>
            <a:r>
              <a:rPr lang="el-GR" dirty="0" smtClean="0"/>
              <a:t>, τις οποίες θα χρησιμοποιήσουμε στις ιδιότητες που ακολουθούν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507" r="1422"/>
          <a:stretch/>
        </p:blipFill>
        <p:spPr>
          <a:xfrm>
            <a:off x="4974172" y="2522053"/>
            <a:ext cx="3801874" cy="936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6949" r="1606"/>
          <a:stretch/>
        </p:blipFill>
        <p:spPr>
          <a:xfrm>
            <a:off x="5033213" y="5742594"/>
            <a:ext cx="3774388" cy="76542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7282" y="1922539"/>
            <a:ext cx="4225226" cy="3599709"/>
            <a:chOff x="62570" y="1577772"/>
            <a:chExt cx="4225226" cy="3599709"/>
          </a:xfrm>
        </p:grpSpPr>
        <p:grpSp>
          <p:nvGrpSpPr>
            <p:cNvPr id="12" name="Group 11"/>
            <p:cNvGrpSpPr/>
            <p:nvPr/>
          </p:nvGrpSpPr>
          <p:grpSpPr>
            <a:xfrm>
              <a:off x="62570" y="1577772"/>
              <a:ext cx="4225226" cy="3599709"/>
              <a:chOff x="62570" y="1577772"/>
              <a:chExt cx="3685660" cy="308994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/>
              <a:srcRect r="59909"/>
              <a:stretch/>
            </p:blipFill>
            <p:spPr>
              <a:xfrm>
                <a:off x="62570" y="1577772"/>
                <a:ext cx="3556314" cy="308971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90548" r="-142"/>
              <a:stretch/>
            </p:blipFill>
            <p:spPr>
              <a:xfrm>
                <a:off x="2896706" y="1577772"/>
                <a:ext cx="851524" cy="308994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0829" t="11780" r="59334" b="-1"/>
            <a:stretch/>
          </p:blipFill>
          <p:spPr>
            <a:xfrm>
              <a:off x="667265" y="2001795"/>
              <a:ext cx="3034314" cy="3175417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>
            <a:endCxn id="6" idx="1"/>
          </p:cNvCxnSpPr>
          <p:nvPr/>
        </p:nvCxnSpPr>
        <p:spPr>
          <a:xfrm flipV="1">
            <a:off x="3855308" y="1922540"/>
            <a:ext cx="1295890" cy="10307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18238" y="2953265"/>
            <a:ext cx="1245899" cy="5769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1"/>
          </p:cNvCxnSpPr>
          <p:nvPr/>
        </p:nvCxnSpPr>
        <p:spPr>
          <a:xfrm flipV="1">
            <a:off x="3855308" y="4050311"/>
            <a:ext cx="1295890" cy="274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1"/>
          </p:cNvCxnSpPr>
          <p:nvPr/>
        </p:nvCxnSpPr>
        <p:spPr>
          <a:xfrm>
            <a:off x="3855308" y="4570401"/>
            <a:ext cx="1208829" cy="5524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1"/>
          </p:cNvCxnSpPr>
          <p:nvPr/>
        </p:nvCxnSpPr>
        <p:spPr>
          <a:xfrm>
            <a:off x="3818238" y="5115697"/>
            <a:ext cx="1214975" cy="10096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entagon 30">
            <a:hlinkClick r:id="rId6" action="ppaction://hlinksldjump"/>
          </p:cNvPr>
          <p:cNvSpPr/>
          <p:nvPr/>
        </p:nvSpPr>
        <p:spPr>
          <a:xfrm>
            <a:off x="903911" y="5933022"/>
            <a:ext cx="6461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Pentagon 31">
            <a:hlinkClick r:id="rId7" action="ppaction://hlinksldjump"/>
          </p:cNvPr>
          <p:cNvSpPr/>
          <p:nvPr/>
        </p:nvSpPr>
        <p:spPr>
          <a:xfrm>
            <a:off x="1654556" y="5944949"/>
            <a:ext cx="646920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Pentagon 32">
            <a:hlinkClick r:id="rId8" action="ppaction://hlinksldjump"/>
          </p:cNvPr>
          <p:cNvSpPr/>
          <p:nvPr/>
        </p:nvSpPr>
        <p:spPr>
          <a:xfrm>
            <a:off x="2456043" y="5944948"/>
            <a:ext cx="654133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Pentagon 33">
            <a:hlinkClick r:id="rId9" action="ppaction://hlinksldjump"/>
          </p:cNvPr>
          <p:cNvSpPr/>
          <p:nvPr/>
        </p:nvSpPr>
        <p:spPr>
          <a:xfrm>
            <a:off x="3248267" y="5944948"/>
            <a:ext cx="654133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8" name="Group 37"/>
          <p:cNvGrpSpPr/>
          <p:nvPr/>
        </p:nvGrpSpPr>
        <p:grpSpPr>
          <a:xfrm>
            <a:off x="5151198" y="3530220"/>
            <a:ext cx="3637160" cy="1040181"/>
            <a:chOff x="5151198" y="3530220"/>
            <a:chExt cx="3637160" cy="10401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/>
            <a:srcRect l="1604" t="2007" r="1237" b="1423"/>
            <a:stretch/>
          </p:blipFill>
          <p:spPr>
            <a:xfrm>
              <a:off x="5151198" y="3530220"/>
              <a:ext cx="3637160" cy="104018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6531769" y="4077731"/>
              <a:ext cx="123825" cy="129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Oval 36"/>
            <p:cNvSpPr/>
            <p:nvPr/>
          </p:nvSpPr>
          <p:spPr>
            <a:xfrm>
              <a:off x="7017544" y="3920372"/>
              <a:ext cx="123825" cy="129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9" name="Pentagon 28">
            <a:hlinkClick r:id="rId11" action="ppaction://hlinksldjump"/>
          </p:cNvPr>
          <p:cNvSpPr/>
          <p:nvPr/>
        </p:nvSpPr>
        <p:spPr>
          <a:xfrm>
            <a:off x="115275" y="5933022"/>
            <a:ext cx="6461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9" name="Group 18"/>
          <p:cNvGrpSpPr/>
          <p:nvPr/>
        </p:nvGrpSpPr>
        <p:grpSpPr>
          <a:xfrm>
            <a:off x="5064137" y="4697314"/>
            <a:ext cx="3756455" cy="850999"/>
            <a:chOff x="5064137" y="4697314"/>
            <a:chExt cx="3756455" cy="8509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2"/>
            <a:srcRect l="3893" t="9828" r="1439"/>
            <a:stretch/>
          </p:blipFill>
          <p:spPr>
            <a:xfrm>
              <a:off x="5064137" y="4697314"/>
              <a:ext cx="3756455" cy="85099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44927" y="4806113"/>
                  <a:ext cx="89191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sz="11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4927" y="4806113"/>
                  <a:ext cx="89191" cy="12311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6667" r="-26667" b="-47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0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84551"/>
          <a:stretch/>
        </p:blipFill>
        <p:spPr>
          <a:xfrm>
            <a:off x="1139140" y="740702"/>
            <a:ext cx="7038975" cy="897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5449" b="81436"/>
          <a:stretch/>
        </p:blipFill>
        <p:spPr>
          <a:xfrm>
            <a:off x="1139140" y="1638300"/>
            <a:ext cx="7038975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8399" b="77831"/>
          <a:stretch/>
        </p:blipFill>
        <p:spPr>
          <a:xfrm>
            <a:off x="1139140" y="1809750"/>
            <a:ext cx="7038975" cy="219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22170" b="74223"/>
          <a:stretch/>
        </p:blipFill>
        <p:spPr>
          <a:xfrm>
            <a:off x="1139140" y="2028824"/>
            <a:ext cx="7038975" cy="209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5449" b="70781"/>
          <a:stretch/>
        </p:blipFill>
        <p:spPr>
          <a:xfrm>
            <a:off x="1139140" y="2219325"/>
            <a:ext cx="7038975" cy="219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8727" b="67338"/>
          <a:stretch/>
        </p:blipFill>
        <p:spPr>
          <a:xfrm>
            <a:off x="1139140" y="2409824"/>
            <a:ext cx="7038975" cy="228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32334" b="64060"/>
          <a:stretch/>
        </p:blipFill>
        <p:spPr>
          <a:xfrm>
            <a:off x="1139140" y="2619374"/>
            <a:ext cx="7038975" cy="209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5449" b="57830"/>
          <a:stretch/>
        </p:blipFill>
        <p:spPr>
          <a:xfrm>
            <a:off x="1139140" y="2800350"/>
            <a:ext cx="7038975" cy="390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2006" b="50453"/>
          <a:stretch/>
        </p:blipFill>
        <p:spPr>
          <a:xfrm>
            <a:off x="1139140" y="3181350"/>
            <a:ext cx="7038975" cy="438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49055" b="45043"/>
          <a:stretch/>
        </p:blipFill>
        <p:spPr>
          <a:xfrm>
            <a:off x="1139140" y="3590924"/>
            <a:ext cx="7038975" cy="342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54793" b="38650"/>
          <a:stretch/>
        </p:blipFill>
        <p:spPr>
          <a:xfrm>
            <a:off x="1139140" y="3924300"/>
            <a:ext cx="7038975" cy="381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61349" b="21929"/>
          <a:stretch/>
        </p:blipFill>
        <p:spPr>
          <a:xfrm>
            <a:off x="1139140" y="4305300"/>
            <a:ext cx="7038975" cy="971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77744" b="15371"/>
          <a:stretch/>
        </p:blipFill>
        <p:spPr>
          <a:xfrm>
            <a:off x="1139140" y="5257800"/>
            <a:ext cx="7038975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84465" b="8814"/>
          <a:stretch/>
        </p:blipFill>
        <p:spPr>
          <a:xfrm>
            <a:off x="1139140" y="5648325"/>
            <a:ext cx="7038975" cy="3905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91022"/>
          <a:stretch/>
        </p:blipFill>
        <p:spPr>
          <a:xfrm>
            <a:off x="1139140" y="6029326"/>
            <a:ext cx="7038975" cy="5216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14560" y="900360"/>
              <a:ext cx="46440" cy="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0600" y="897840"/>
                <a:ext cx="52920" cy="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4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1117"/>
          <a:stretch/>
        </p:blipFill>
        <p:spPr>
          <a:xfrm>
            <a:off x="1139140" y="740702"/>
            <a:ext cx="7038975" cy="1097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9213"/>
          <a:stretch/>
        </p:blipFill>
        <p:spPr>
          <a:xfrm>
            <a:off x="1139139" y="1849287"/>
            <a:ext cx="7038975" cy="45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4508" y="2350052"/>
              <a:ext cx="7525800" cy="3715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08" y="2337452"/>
                <a:ext cx="754092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628"/>
          <a:stretch/>
        </p:blipFill>
        <p:spPr>
          <a:xfrm>
            <a:off x="175311" y="732631"/>
            <a:ext cx="6342091" cy="2134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1" y="3126932"/>
            <a:ext cx="6410016" cy="3348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64596" y="1661199"/>
                <a:ext cx="634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596" y="1661199"/>
                <a:ext cx="63453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654" r="-7692" b="-1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06228" y="2042125"/>
                <a:ext cx="1351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228" y="2042125"/>
                <a:ext cx="135126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072" r="-1810" b="-1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66955" y="2970695"/>
                <a:ext cx="185691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55" y="2970695"/>
                <a:ext cx="1856919" cy="5204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31635" y="4855609"/>
                <a:ext cx="266592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635" y="4855609"/>
                <a:ext cx="2665922" cy="520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xplosion 2 13"/>
          <p:cNvSpPr/>
          <p:nvPr/>
        </p:nvSpPr>
        <p:spPr>
          <a:xfrm>
            <a:off x="4072547" y="393814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8" action="ppaction://hlinksldjump"/>
          </p:cNvPr>
          <p:cNvSpPr/>
          <p:nvPr/>
        </p:nvSpPr>
        <p:spPr>
          <a:xfrm rot="10800000">
            <a:off x="7971286" y="429266"/>
            <a:ext cx="1075038" cy="489993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2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MATLAB/Octave </a:t>
            </a:r>
            <a:r>
              <a:rPr lang="el-GR" b="1" dirty="0" smtClean="0"/>
              <a:t>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20404" b="45860"/>
          <a:stretch/>
        </p:blipFill>
        <p:spPr>
          <a:xfrm>
            <a:off x="87282" y="1250277"/>
            <a:ext cx="4954275" cy="5225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56825"/>
          <a:stretch/>
        </p:blipFill>
        <p:spPr>
          <a:xfrm>
            <a:off x="3440622" y="1806331"/>
            <a:ext cx="5703378" cy="38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9775</TotalTime>
  <Words>509</Words>
  <Application>Microsoft Office PowerPoint</Application>
  <PresentationFormat>On-screen Show (4:3)</PresentationFormat>
  <Paragraphs>116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434</cp:revision>
  <dcterms:created xsi:type="dcterms:W3CDTF">2018-08-17T16:23:20Z</dcterms:created>
  <dcterms:modified xsi:type="dcterms:W3CDTF">2020-03-03T14:58:57Z</dcterms:modified>
</cp:coreProperties>
</file>