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327" r:id="rId3"/>
    <p:sldId id="332" r:id="rId4"/>
    <p:sldId id="333" r:id="rId5"/>
    <p:sldId id="334" r:id="rId6"/>
    <p:sldId id="331" r:id="rId7"/>
    <p:sldId id="328" r:id="rId8"/>
    <p:sldId id="329" r:id="rId9"/>
    <p:sldId id="330" r:id="rId10"/>
    <p:sldId id="303" r:id="rId11"/>
    <p:sldId id="324" r:id="rId12"/>
    <p:sldId id="323" r:id="rId13"/>
    <p:sldId id="335" r:id="rId14"/>
    <p:sldId id="304" r:id="rId15"/>
    <p:sldId id="305" r:id="rId16"/>
    <p:sldId id="306" r:id="rId17"/>
    <p:sldId id="307" r:id="rId18"/>
    <p:sldId id="337" r:id="rId19"/>
    <p:sldId id="311" r:id="rId20"/>
    <p:sldId id="309" r:id="rId21"/>
    <p:sldId id="310" r:id="rId22"/>
    <p:sldId id="336" r:id="rId23"/>
    <p:sldId id="321" r:id="rId24"/>
    <p:sldId id="322" r:id="rId25"/>
    <p:sldId id="282" r:id="rId26"/>
    <p:sldId id="338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2:52:30.7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 14280 31 0,'0'0'34'15,"0"0"3"1,0 0-15-16,0 0-5 0,0 0-4 16,59-7-1-1,-13 7-2-15,13 0-1 16,3-7-3-16,-3 3-2 0,-1-1-1 16,-8 5-1-16,-50 0 0 15,65 18 0-15,-65-18-1 16,3 58 1-16,-24-14-1 0,-16 12 0 15,-16 6 0-15,-4 2-1 16,-4-2 0-16,-4-3 0 16,12-8-1-16,6-6 1 15,47-45 0-15,-52 60 0 16,52-60 0-16,0 0 1 16,0 0 0-1,71 48 0-15,-71-48 0 16,81 18 0-16,-32-8-3 15,-49-10-5-15,68 25-10 16,-68-25-24-16,50 14 0 16,-50-14 0-16,0 0-1 15</inkml:trace>
  <inkml:trace contextRef="#ctx0" brushRef="#br0" timeOffset="321.3716">1031 14754 44 0,'21'-42'36'0,"-21"42"2"15,0 0-11-15,0 0-13 16,16 52-3-16,-16-52-2 16,8 47-2-16,-8-47-3 15,0 0-2-15,8 51-1 0,-8-51-1 16,0 0 0-16,0 0-1 16,18-50 1-16,-8 21-2 15,2 3 1-15,0-4 0 16,10 7 1-16,-3 9 0 15,-4 8 1 1,3 15 0-16,-1 9 0 16,-7 8 0-16,2 6-2 15,-4-1-5-15,-4 5-9 16,2-4-17-16,7-13-7 16,4-5 0-16,-2-14-1 15</inkml:trace>
  <inkml:trace contextRef="#ctx0" brushRef="#br0" timeOffset="637.3692">1447 14716 27 0,'0'0'35'16,"0"0"0"0,0 0 0-16,13-8-19 0,10 0-6 15,6 5-4-15,1-3-2 16,2 2-2-16,2-1 0 0,-7-1-2 15,-4 1 0-15,-13 1-1 16,-10 4 0-16,0 0-1 16,-15-5 0-16,-2 9 0 31,-3 4 1-31,-1 2 0 0,2 7 0 16,5 4 1-16,6 5 0 15,6-1 1-15,5 2-1 16,13-3 1-16,5 1-3 15,8-5-3-15,7-2-2 16,2-8-14-16,9-10-9 16,7 0-5-16,-6-10 0 0</inkml:trace>
  <inkml:trace contextRef="#ctx0" brushRef="#br0" timeOffset="1084.3916">2038 14722 44 0,'-17'-10'33'0,"-8"-3"-5"15,5 5-7 1,2 7-9-16,3 1-4 16,15 0-3-16,-12 13-2 0,12-1-1 15,9 1-1-15,2 0 1 16,2 0-1-16,0-3 1 16,-2-5 0-16,-1 1 0 15,-10-6-1-15,10 3 1 16,-10-3-1-16,-15 0-1 0,1 0 0 15,2 2 0-15,-2 6-1 16,4-1 0-16,-1 6 1 16,4 1 0-16,7 3 0 15,0-1 0-15,11 1 1 16,1-2 0-16,4-10 1 16,1 0 0-16,3-10 0 0,3-7 0 15,0-7 0-15,2-9-1 16,-5-4 1-16,0 0-1 15,-6 3-1-15,3 1 1 16,-8 7-1-16,-1 9 0 16,-8 12 1-16,13-4-1 31,-9 15 1-31,4 6-1 0,-2 5-1 16,1-1-3-16,5 6-6 15,-12-5-19-15,5-5-9 16,6-2 0-16,-11-15 0 0</inkml:trace>
  <inkml:trace contextRef="#ctx0" brushRef="#br0" timeOffset="1222.0289">2154 14413 72 0,'-2'-16'39'0,"2"16"-3"15,0 0-18-15,-23 8-49 16,33 7-5-16,-4-2-3 31,12 9-1-31</inkml:trace>
  <inkml:trace contextRef="#ctx0" brushRef="#br0" timeOffset="2100.1333">2452 14619 33 0,'0'0'32'0,"21"17"-1"15,-6-6-5-15,10-4-20 16,3 1-2-16,2-4-2 0,0-4-2 16,-2 0-3-16,-4-4 0 15,-3-3 0-15,-21 7 0 16,10-12-1-16,-10 12 1 15,-19 4 3-15,4 3 1 16,-1 6 1-16,1 4 1 16,-3 3 0-16,5 4 1 0,7 2 0 15,6-1-1-15,6-3-1 16,4-4-2-16,7-3-4 16,6-6-2-16,8-9-3 15,7-7-2-15,5-8-1 16,0-4 0-16,3 0 1 0,3 0 5 31,-8 2 6-31,0 4 6 16,14 7 20-1,-43 12-9-15,-5 10 0 16,-14 2-1-16,-5 4-2 0,-6-4-3 16,-4 1-4-16,-3-5-6 15,3-6-2-15,-2-8-2 16,2-8-2-16,10-7-1 0,2-6 1 15,10-1 0-15,0 1 1 16,6 3 1-16,7 2 3 16,6 8 1-16,-1 8 1 15,1 8 1-15,3 8 0 16,-4 1 1-16,1 5-2 16,-1-4 1-1,-3 3-1-15,1-6 0 16,3-6 0-16,-3-9 0 15,2-6-1-15,0-10 0 16,1-3 0-16,-1-6 0 16,2-1 0-16,-2-1 1 15,-3 5 0-15,-5 4 0 16,5 11 0-16,-15 7 1 0,15 4 0 16,-11 12 0-16,0 6 0 15,-4 6-4-15,2 0-5 0,8 5-15 16,-1-3-19-1,-3-10 0-15,10-4 0 0,2-16-1 16</inkml:trace>
  <inkml:trace contextRef="#ctx0" brushRef="#br0" timeOffset="2600.7871">4429 14683 26 0,'16'-3'33'0,"-3"-3"1"15,15 3-11-15,8 3-8 16,2-5-3-16,6 5-2 0,-2 0-5 16,-1 2-5-16,-6 2-6 15,-11-4-10-15,-11-4-17 16,-4 4-2-16,-9 0 0 15,-12-10 3-15</inkml:trace>
  <inkml:trace contextRef="#ctx0" brushRef="#br0" timeOffset="2753.936">4647 14688 22 0,'-3'20'31'0,"-6"-3"-6"16,5 2-4-16,4 6-3 15,0 1-3-15,0 0-3 16,0 2-5-16,6-2-5 15,-2 0-12 1,2 2-19-16,1-16-5 16,8 1-1-16,-3-13 0 15</inkml:trace>
  <inkml:trace contextRef="#ctx0" brushRef="#br0" timeOffset="3038.8798">5085 14783 34 0,'-5'-13'35'0,"-5"13"1"16,-13-6-6-16,-1 6-15 16,1 0-5-16,-4 7-4 15,6 5-4-15,5 5-1 16,6 0-1-16,10 5 1 16,12-3-1-1,5 1 0-15,5-4 2 16,5-3 1-16,5-7 1 15,-5-10 1-15,1-3 0 16,-8-13 1-16,-3 1-1 16,-10-8 0-16,-3 2-3 15,-8 3-7-15,-9 3-25 16,-4 3-11-16,-1 9 0 0,-2 2 0 16</inkml:trace>
  <inkml:trace contextRef="#ctx0" brushRef="#br0" timeOffset="3570.8166">6161 14750 28 0,'9'-3'36'0,"12"10"2"16,-1 7-5-16,4 4-15 16,11 11-5-16,-4-1-3 15,6 12-2-15,-6-2-6 16,-1-4-6-16,-1 2-10 0,-8-5-23 16,-8-16-2-16,2-5 0 15,-15-10 0-15</inkml:trace>
  <inkml:trace contextRef="#ctx0" brushRef="#br0" timeOffset="3770.9124">6560 14744 60 0,'-11'6'38'16,"-12"-2"0"-16,-2 10-14 16,-6 10-11-16,-11 4-5 15,1 10-4-15,-5-2-2 0,-1 2-2 16,9-2-3-16,-1-8-5 31,14 1-4-31,0-13-12 0,13-6-14 16,12-10-1-16,12 0 2 15,15-9 12-15</inkml:trace>
  <inkml:trace contextRef="#ctx0" brushRef="#br0" timeOffset="4071.2278">6946 14532 22 0,'-19'-5'32'15,"-13"0"1"-15,3 16-2 16,-6 6-18-16,-3 3-5 15,4 14-3-15,0 5-1 16,8 9-1-16,6 7 0 0,14 1 0 16,9 0-1-16,12-2 1 15,9-4-2-15,8-9-3 16,8-7-5-16,4-10-19 16,-2-19-9-16,9-8-1 0,-14-19 0 15</inkml:trace>
  <inkml:trace contextRef="#ctx0" brushRef="#br0" timeOffset="4319.4342">7067 14576 54 0,'0'-11'37'16,"3"21"1"-16,-3 6-13 15,0 0-11-15,0 13-6 16,0 2 0-16,5 13-2 15,-5-1-1 1,4 4-2-16,-4-5-2 16,6-2 0-16,-4-3-2 15,2-7-2-15,9-5-3 16,-2-14-7-16,6-4-15 0,4-2-12 16,-3-12 1-1,1-2 0-15</inkml:trace>
  <inkml:trace contextRef="#ctx0" brushRef="#br0" timeOffset="4555.7882">6930 14798 42 0,'0'0'36'0,"0"0"1"16,9-5-10-16,13 5-11 16,2-6-6-16,11 6-5 15,4 0-8-15,-1-4-9 16,0-4-23-16,-2 8-2 0,-13-9 0 16,1 9-1-16</inkml:trace>
  <inkml:trace contextRef="#ctx0" brushRef="#br0" timeOffset="4756.3454">7280 14533 41 0,'29'0'38'16,"8"12"0"-16,-4 8-2 0,-4 6-20 16,-2 16-3-16,-11 4-5 15,-4 12-4-15,-12 0-3 16,-9-1-4-16,-7 1-4 31,-11-9-12-31,-4-4-20 0,6-9-1 16,0-15-1-16,12-7 2 15</inkml:trace>
  <inkml:trace contextRef="#ctx0" brushRef="#br0" timeOffset="5157.1246">7842 14773 27 0,'0'0'36'0,"0"0"0"16,14-3 0-16,9 3-18 15,4 0-8-15,8 0-5 16,2 0-5-16,3 0-7 16,3 0-12-1,-5 5-16-15,-8-10-1 16,-5 5 0-16,-25 0 2 16</inkml:trace>
  <inkml:trace contextRef="#ctx0" brushRef="#br0" timeOffset="5341.7962">7887 14893 21 0,'0'0'38'15,"-5"9"0"-15,17-4 0 16,6-5-16-16,8-7-7 16,8 7-8-16,2 0-11 15,5 8-32-15,-10-12-1 16,7 12-1-16,-11-11-1 0</inkml:trace>
  <inkml:trace contextRef="#ctx0" brushRef="#br0" timeOffset="6074.4396">9511 14248 27 0,'0'0'31'0,"-16"-4"-5"15,-12 4-4-15,-12 0-5 16,-15-5-6-16,-5 5-3 15,-10-5-2-15,-2 5-2 16,3 0-1-16,5 0-1 0,10 0-1 16,8 5-2-16,12 6 1 15,13 2 0-15,17 4-1 16,11 3 1-16,14 3-1 16,14 4 1-16,11 2 0 15,10 2 1-15,3-2-1 0,2 2 1 16,-7 3 0-16,-8-1-1 15,-18 0 1-15,-15 4-1 16,-23 4 1-16,-18 6-1 16,-19 6 0-16,-18 1 0 0,-6 2 0 15,-6-2 1-15,4-3-1 16,9-3 0-16,14-9 1 31,16-7 1-31,18-7-1 0,23-3 2 16,21-8-1-16,19 1 2 15,18-5 0-15,19-1 0 16,14-5-1-16,10-4 1 16,5 0-2-16,-2-6 1 15,-9 1-1-15,-12 1-2 16,-12 4-6-16,-22 0-9 0,-19 4-24 16,-9 13-1-16,-19-3 1 15,-9 4 0-15</inkml:trace>
  <inkml:trace contextRef="#ctx0" brushRef="#br0" timeOffset="6643.9572">8707 15400 47 0,'-12'-12'32'0,"12"12"-8"16,0 25-7-16,-4 3-5 0,8 11-4 15,-4 4-3-15,4 6 1 16,-4-4-2-16,0 0-2 15,0-7-5-15,-4-11-5 16,4-7-10-16,0-11-9 31,0-9-3-31,0-11-2 0,6-10 2 16</inkml:trace>
  <inkml:trace contextRef="#ctx0" brushRef="#br0" timeOffset="6859.7892">8848 15530 47 0,'0'0'24'0,"0"0"-3"16,0 0-4-16,-25 15-7 0,6 5-4 16,-3-2-3-16,0 4 0 15,1 1-2-15,6-1 1 16,5-2-1-16,10-1 0 16,10-3 0-16,1-4-2 0,11-2-3 15,3-3-9 1,0-7-18-1,13 0-1-15,-10-10 1 16,9 3 7-16</inkml:trace>
  <inkml:trace contextRef="#ctx0" brushRef="#br0" timeOffset="7028.2016">9008 15550 11 0,'0'0'30'15,"-11"-2"0"-15,11 2 1 16,14 2-17-16,-1-2-10 16,3 0-8-16,5 0-15 15,5 9-10-15,-9-11-1 16,6 8 0-16</inkml:trace>
  <inkml:trace contextRef="#ctx0" brushRef="#br0" timeOffset="7206.7251">8994 15677 23 0,'0'10'33'16,"0"-10"0"-16,0 0-7 16,20 0-12-16,0-4-7 15,5 4-10-15,5-6-19 0,5 6-10 16,-5-8 0-16,7 8-1 15</inkml:trace>
  <inkml:trace contextRef="#ctx0" brushRef="#br0" timeOffset="7391.5019">9276 15689 32 0,'0'0'28'0,"11"0"0"16,9 0-19-16,-2-3-15 16,0-8-20-16,13 11-1 15,-8-14-1-15,14 14 19 16</inkml:trace>
  <inkml:trace contextRef="#ctx0" brushRef="#br0" timeOffset="7725.5485">9635 15642 33 0,'-7'24'33'0,"-7"-16"-2"16,1-2-9 0,0-6-10-16,-2-9-5 0,3-4-4 15,2-7-2-15,4 0 0 16,6-2-1-16,6 0 1 0,1 3-1 16,4 8 1-16,2 7 0 15,-1 9 1-15,1 9 1 16,-1 4-1-16,0 3 0 15,4 6 0-15,-1-4 0 16,5-1 0-16,1-6 1 31,1-7-1-31,-1-9 2 0,-1-4 0 16,-8-7 0-16,-3-3 0 16,-9-2-1-16,-4 0-4 15,-9 7-13-15,-1 9-23 16,-14-9 0-16,3 9-2 15,-9 0 0-15</inkml:trace>
  <inkml:trace contextRef="#ctx0" brushRef="#br0" timeOffset="8207.5558">9021 13769 35 0,'0'21'34'0,"-2"2"0"31,7 7-9-31,-5 7-12 16,3 0-4-16,0 1-5 0,4-6-6 16,-5-4-9-16,1-10-14 15,4-4-9-15,-7-14 0 16,-16-3-1-16</inkml:trace>
  <inkml:trace contextRef="#ctx0" brushRef="#br0" timeOffset="8629.4803">8852 13926 19 0,'0'0'32'0,"0"0"-1"16,24-4-4-16,-3 4-12 16,7-5-8-16,11 5-3 15,5 0-2-15,6 0-2 16,-1 0-1-1,-4 5 0-15,-6-1 0 16,-7 4 1-16,-9-1 1 16,-10 4 0-16,-13-11 2 15,0 15 1-15,-13-15-1 16,2 0 1-16,1-12-1 16,1-2 0-16,3-4-2 15,6-2-1-15,3-1 0 0,6 2 0 16,4 2-1-16,2 5 0 0,4 8 1 15,-3 4 0 1,2 0 0-16,0 10 0 0,1 4 0 16,0 4 0-16,2 0 1 15,1 1-1-15,1-5 1 16,1-1 0-16,0-6 1 0,-2-7 1 16,-6-4 1-16,-1-6 1 15,-9-7-1-15,-3 5-1 16,-8-3-6-16,-4-1-16 15,-13-1-17-15,6 12-1 16,-9-8-1-16,7 6 0 31</inkml:trace>
  <inkml:trace contextRef="#ctx0" brushRef="#br0" timeOffset="10410.703">11179 14872 26 0,'0'0'33'0,"23"-3"1"15,-11-1-3-15,5 4-20 16,4 0-3-16,0-10-1 15,3 3-2-15,-3-7-1 16,-2 1-2-16,-7-1-1 0,-7-1 0 16,-5 1-1-16,-11 4 0 15,-8 4 0-15,-2 10-1 16,-6 6 1-16,-1 6 0 16,-1 7-1-16,1 5 1 15,8 1 0-15,7 8 1 0,10-1 1 31,5 1 1-31,7-7 1 0,11 1 0 16,5-11 1 0,9 1-1-16,-1-10-2 0,0-11-8 15,-4-8-30-15,2-3-2 16,-12-15-1-16,7-2 0 16</inkml:trace>
  <inkml:trace contextRef="#ctx0" brushRef="#br0" timeOffset="10832.869">11551 14209 45 0,'0'0'35'0,"0"0"0"15,0 0-9-15,0 0-15 16,-14 0-10-16,14 0-11 16,-16 20-18-16,4-15-6 15,7 6-1-15,-6-5 0 31</inkml:trace>
  <inkml:trace contextRef="#ctx0" brushRef="#br0" timeOffset="11048.8429">11537 14364 34 0,'5'18'36'16,"4"8"-1"-16,-4 2-11 15,-5 0-6-15,5 8-4 0,-11-4-4 16,-1-1-4-16,-7-5-2 15,-4-2-2-15,-3-11-2 16,-1-9-2-16,-3-7-4 16,1-11-1-16,7-2-5 15,-2-6-8-15,8-5-13 0,11 5-3 32,0-6-1-32,16 8 8 0</inkml:trace>
  <inkml:trace contextRef="#ctx0" brushRef="#br0" timeOffset="11633.4744">11858 14405 16 0,'-13'0'30'0,"-11"-11"0"15,8-8-9-15,-3-4-9 16,4-5-4-16,4-2-2 15,8-6-1-15,11 7 1 16,1-3-1 0,10 9 0-16,5 8 1 15,4 11 0-15,-6 4 0 16,4 18 0-16,-12 3-1 0,-7 11-2 16,-7 6 0-1,-10 5-1-15,-4 0-2 0,-7-2 0 16,0-5-2-16,-3-6-1 15,7-7 0-15,0-13 0 0,17-10 0 16,0 0 1 0,-4-10 1-16,16-2 1 0,3-1 1 15,5 2 0-15,2 3 0 16,2 8 1-16,-2 0 0 16,-2 9-1-16,-3 4 1 15,-3 3-1-15,-7 0 0 0,0 2 0 16,-4-4 1-16,-3-4-1 15,0-10-1-15,0 0 0 16,0 0 0-16,7-20 0 16,2 3-1-16,3-5 0 15,4 0 1-15,1 0 0 16,3 5 0 0,5 3 1-16,-3 7 0 15,0 7 1-15,-7 6 0 16,-4 9 0-16,-5 3-1 15,-3 6-2-15,-3 5-10 16,-3 5-26-16,-4-10-1 0,7 2 0 16,-3-10-1-1</inkml:trace>
  <inkml:trace contextRef="#ctx0" brushRef="#br0" timeOffset="12213.4343">12281 14149 20 0,'3'-20'37'15,"-3"-1"-1"-15,3 9-2 0,-3 12-13 16,0 0-7-16,0 0-4 16,10 29-4-16,-5 4-3 15,-5 9-1-15,3 3-1 16,-3 9-1-16,0-6-3 0,3 2-4 15,-3-10-4-15,0-7-4 16,0-17-3-16,0-16-1 16,16 0 1-16,-5-10 3 15,6-11 5-15,1-1 7 32,1-3 4-32,-4 4 7 0,13-10 16 15,-28 31-11 1,0 0-2-16,0 0-2 15,-12 3-3-15,-3 12-2 16,-1-4-3-16,-3 4 1 16,1 0-1-16,8-1 1 15,3-1 0-15,7 2-1 0,4-4 1 16,7 1 0-16,4-3-2 16,6-3-5-16,1-6-16 15,6 9-12-15,-9-18-1 16,5 9-1-16</inkml:trace>
  <inkml:trace contextRef="#ctx0" brushRef="#br0" timeOffset="12482.6508">12576 14526 16 0,'0'0'35'0,"12"10"-1"16,-3-10-5-16,1-7-6 15,0 0-6-15,1-6-4 0,-2 1-3 16,-9-12-2-16,7-1-4 16,-7-15 0-16,0 0-2 15,-3-8 0-15,3-2-2 16,0 2 1-16,5-1-1 16,4 6 0-16,4 6-2 15,5 13-1-15,2 5-4 0,7 14-7 16,-1 7-23-16,1 3-3 15,1 5 1-15,-7 0 0 16</inkml:trace>
  <inkml:trace contextRef="#ctx0" brushRef="#br0" timeOffset="12682.9747">12572 14340 37 0,'0'0'35'0,"0"0"1"16,18 5-5-16,5-5-18 15,8 0-10-15,6 0-13 0,3 8-23 16,-6-8-2-16,3 6 0 16,-12-1-1-16</inkml:trace>
  <inkml:trace contextRef="#ctx0" brushRef="#br0" timeOffset="12983.4954">12907 14498 33 0,'0'0'32'0,"-31"-8"0"15,16 8-12-15,-1 5-7 0,-3-2-4 16,1 8-3 0,5 5-1-16,4 2-1 0,7 0 0 15,8 1-1-15,2-4 1 16,8 0 0-16,-1-6 1 16,6-2-1-16,-5-7 0 15,4-7 0-15,-6-4-4 0,-4-5-7 16,-1 2-16-16,-2-3-14 15,-7-6-2-15,6 6 1 16</inkml:trace>
  <inkml:trace contextRef="#ctx0" brushRef="#br0" timeOffset="13333.8604">13065 14158 45 0,'13'-13'37'0,"-7"-2"1"16,6 10-2-16,-1 7-21 15,-11-2-5-15,7 23-5 0,-7 0-1 16,3 10-2-16,-3 5 0 15,-3 4 0-15,-2 1 0 32,5 0-1-32,-2-5-1 0,2-2 1 15,7-6-1-15,3-9 0 16,2-6-3-16,-1-5-4 16,9-5-10-16,-4 0-22 15,-1-15 0-15,-2 2-1 16,-3-6 0-16</inkml:trace>
  <inkml:trace contextRef="#ctx0" brushRef="#br0" timeOffset="13515.5242">13040 14311 38 0,'0'0'36'0,"15"7"2"16,4-4-6-16,3 9-16 15,-1-12-5-15,4 9-3 0,0-4-7 16,-3 1-26 0,-9-9-12-16,6 3-1 0,-5-14 0 15</inkml:trace>
  <inkml:trace contextRef="#ctx0" brushRef="#br1" timeOffset="25577.1938">10059 14403 31 0,'0'-20'36'15,"7"-1"3"-15,8 15-9 0,20 16-10 16,2 11-5-16,18 21-4 16,1 9-3-16,5 19-2 15,2 10-3-15,-3-1-3 0,-2 4-6 16,-11-14-10 0,-3-12-23-16,-7-8-1 15,-10-20 0-15,-5-10 0 0</inkml:trace>
  <inkml:trace contextRef="#ctx0" brushRef="#br1" timeOffset="25909.0061">10704 14292 43 0,'-12'21'36'0,"-13"6"-2"15,-8 10-11-15,-4 15-7 16,-14 5-4-16,-1 12-3 15,-7 2-5-15,3 2-4 0,-2-3-2 32,4-10-2-32,8-8-5 15,2-17-8-15,10-12-21 16,13-4 1-16,3-19 1 16,18 0 3-16</inkml:trace>
  <inkml:trace contextRef="#ctx0" brushRef="#br1" timeOffset="26740.7062">10779 15008 29 0,'-5'-20'32'0,"5"20"0"15,0 0-10-15,0 15-7 16,0 2-5 0,0 4-4-16,0 7-2 15,5 6 0-15,-5-1-2 16,3 1-2-16,-3-3-2 16,3-3-3-16,-3-7-1 15,4-5 0-15,-4-16 0 16,0 0-1-16,11-9 1 15,-1-5 1-15,2-5 4 0,-2-3 1 16,5 0 2-16,-3 0 1 16,2 9 1-16,-7 0 1 15,3 7-1-15,-10 6 0 16,0 0 0-16,0 0-1 0,-11 10-1 16,-2-1-1-16,-2 4 0 15,-1 1 0-15,1 1-1 0,2-1 1 16,3-2 1-16,7 0 2 15,7 1 0-15,5-6 0 16,9 2 1-16,1-5 0 16,6 4 0-16,-4-4-1 15,4 2-1-15,-3 0-1 32,-4-2 0-32,-5 1-1 0,-1-1 0 15,-12-4-2-15,0 0-7 16,0 0-31-16,6 13 1 15,-15-13-1-15,9 0 0 16</inkml:trace>
  <inkml:trace contextRef="#ctx0" brushRef="#br0" timeOffset="31044.4854">13893 15104 62 0,'15'13'39'16,"-12"7"0"-16,-6 13-17 0,-5 7-15 16,-6 2-19-16,5-1-21 15,-16-19-4-15,10-1-1 16,-3-25 0-16</inkml:trace>
  <inkml:trace contextRef="#ctx0" brushRef="#br0" timeOffset="32584.057">15989 14720 46 0,'13'0'37'0,"0"-5"0"15,11 2-5-15,5 3-20 16,2 0-7-16,5 0-6 16,2 3-10-16,-1 2-18 15,-9-5-8-15,2 0 0 16,-11 0 0-1</inkml:trace>
  <inkml:trace contextRef="#ctx0" brushRef="#br0" timeOffset="32784.8041">16020 14837 44 0,'14'8'38'0,"10"-4"1"16,7-4-13-16,0 0-9 16,6 3-11-16,-2-12-37 15,4 16-4-15,-11-12-1 32,1 1-2-32</inkml:trace>
  <inkml:trace contextRef="#ctx0" brushRef="#br0" timeOffset="33246.9335">16575 14807 10 0,'-18'4'35'15,"21"5"2"-15,10-5 0 16,24-4-16-16,16 9-6 16,14-9-2-16,17 13-2 15,4-7-4-15,10 0-3 0,1-3-5 16,-9-3-11-16,-9-3-26 15,-10-1-1-15,-21-7 0 16,-10 0 0-16</inkml:trace>
  <inkml:trace contextRef="#ctx0" brushRef="#br0" timeOffset="33581.3424">16893 14621 17 0,'9'-30'33'16,"9"-2"2"-16,-2-15 0 15,-2-14-19-15,4 3-4 16,-5-6-2-16,1 10-2 15,-9 4-2-15,1 8-2 16,-6 13 0 0,-6 18-3-16,1 22 1 15,-2 15-1-15,1 13-1 16,3 12-2-16,6 12-5 16,-3 5-14-16,6 1-17 15,10 4 0-15,-5-9 0 16,7-4 0-16</inkml:trace>
  <inkml:trace contextRef="#ctx0" brushRef="#br0" timeOffset="33832.3798">16584 15097 47 0,'31'4'37'0,"-2"-7"0"16,9 3-6-16,11 0-20 15,3-7-2-15,8 7-4 32,-2-7-4-32,-4-1-10 0,-6 5-11 15,-10 3-14-15,-14-7-3 16,-6 11-1-16,-18-4 0 15</inkml:trace>
  <inkml:trace contextRef="#ctx0" brushRef="#br0" timeOffset="34021.059">16867 15136 35 0,'0'22'34'0,"-12"4"-4"15,6 3-9-15,-1 8-3 0,-4 1-6 16,4 7-4-16,-2-2-2 15,3-2-6-15,2-1-8 32,-2-10-12-32,3-8-16 0,12-2 0 15,-9-20 0-15</inkml:trace>
  <inkml:trace contextRef="#ctx0" brushRef="#br0" timeOffset="34289.5415">17102 15436 6 0,'-11'0'29'0,"-5"0"0"15,9 16-4-15,-7-4-11 16,9 4-9-16,5 3-1 16,7-2 0-16,6 0 3 31,3-6 0-31,5-2 1 0,0-9 2 15,3-3 1-15,-10-11-1 16,-2 1 1-16,-12-6-4 16,-7 2-3-16,-6 3-7 15,-8 7-32-15,-3-11-4 16,9 6 0-16,-4-5-1 16</inkml:trace>
  <inkml:trace contextRef="#ctx0" brushRef="#br0" timeOffset="34905.2455">18267 13759 39 0,'-20'-33'34'0,"-12"4"0"15,7 14-16 1,0 15-6-16,-1 19-5 15,6 18-3-15,1 16-1 16,5 19-2-16,7 17 0 0,3 18 1 16,4 12-1-1,0 10 0-15,4 9 1 16,-4 3 0-16,-6-2-1 0,0-3 1 16,-10-9 0-16,-1-4 0 0,-10-9 1 15,-1-5-1 1,-5-14 0-16,-1-12 0 0,-3-12 0 15,2-18-1-15,-2-18-1 16,4-16-3-16,7-19-5 16,4-14-18-16,4-20-10 15,18-4-2-15,0-12 0 0</inkml:trace>
  <inkml:trace contextRef="#ctx0" brushRef="#br0" timeOffset="35489.8238">18100 15477 16 0,'0'0'34'0,"0"0"0"16,28-4 0-16,-4 4-18 15,1-6-7-15,7 6-2 16,-1 0-5-16,1-5-6 16,1 5-8-16,-8-5-7 0,-4-1-4 15,-8 6 0-15,-13 0 0 16,0 0 2-16,0 0 6 15,-19-8 7-15,1 12 10 16,1 2 11-16,-19 21 24 16,21-8-15-16,3 3-2 15,2 4-2-15,6 4-3 0,-1-2-4 16,5 4-4 0,0-6-1-16,0 2-3 15,2-7-4-15,-2-4-4 0,7-5-9 16,-1 0-15-16,-6-12-6 15,12 0 0-15,-12 0 0 32</inkml:trace>
  <inkml:trace contextRef="#ctx0" brushRef="#br0" timeOffset="35721.2938">18348 15729 11 0,'0'0'30'16,"6"26"0"-16,-6-17-1 15,13 2-15-15,2 1-5 0,0-7-2 16,5 0-2-16,-1-10 1 16,0 0 1-16,-6-9 1 15,2 2 0-15,-10-8-1 16,-3 6-2-16,-7-1 0 16,-1 6-1-16,-8 4-6 15,-4 0-16 1,-7 1-19-16,7 8-2 15,-4-11 0-15,4-1 1 16</inkml:trace>
  <inkml:trace contextRef="#ctx0" brushRef="#br0" timeOffset="36287.9955">18725 14582 20 0,'0'0'32'16,"10"15"2"-16,-10-5 0 31,16 6-18-31,1 9-7 0,3 2-3 15,5 10 0-15,3-2-2 16,3 1-2-16,0 5-5 16,-6-11-8-16,-3-2-17 15,0 1-7-15,-12-14-1 16,4 0 0-16</inkml:trace>
  <inkml:trace contextRef="#ctx0" brushRef="#br0" timeOffset="36505.7966">19049 14601 34 0,'0'0'35'0,"-24"0"0"0,8 13-2 0,-4 3-21 16,-7 1-4 0,2 11-3-16,-8 0-3 15,2 3-2-15,2 3-2 0,-2-2-2 16,1 1-2-16,1-11-3 15,7 3-13-15,8-4-13 32,-1-14 0-32,15-7 1 0</inkml:trace>
  <inkml:trace contextRef="#ctx0" brushRef="#br0" timeOffset="36841.0372">19442 14420 28 0,'-4'-19'33'0,"-5"19"-2"15,-16 4-10-15,-4 4-7 0,-2 8-3 16,-4 9-4 0,1 6-3-16,3 5-1 15,7 6-1-15,6 11-1 0,10-2 0 16,8 4-1-16,13-1 1 16,8-4-3-16,5-6-5 0,8-7-9 15,5-8-18-15,-7-25 0 16,8-4-1-16,-10-18 7 15</inkml:trace>
  <inkml:trace contextRef="#ctx0" brushRef="#br0" timeOffset="37126.8696">19547 14471 30 0,'11'-3'35'15,"-11"3"2"-15,0 0-1 16,10 17-19-16,-13 2-7 16,3 9-4-16,0 1-2 0,0 8 0 15,0 3-1-15,3 1-2 16,0-1 0-16,4 0 0 16,2-9-1-16,2-2 1 15,1-2-1-15,1-10-2 16,4-2-5-16,-7-15-5 15,5 0-14 1,1 0-12-16,-11-11 1 16,5-1-1-16</inkml:trace>
  <inkml:trace contextRef="#ctx0" brushRef="#br0" timeOffset="37358.5368">19411 14703 11 0,'0'0'34'0,"16"4"1"16,5-8 0-16,13 4-14 16,3 0-10-16,2 0-5 0,1 0-7 15,0 5-12-15,-6-1-14 16,-10-9-8-16,0 1 1 15,-13-9-1-15</inkml:trace>
  <inkml:trace contextRef="#ctx0" brushRef="#br0" timeOffset="37526.9392">19777 14498 25 0,'15'-18'34'16,"-5"3"-1"-16,8 15-5 15,2 11-5-15,-2 8-6 16,-3 18-7-16,-8 1-1 0,-2 17-4 15,-10 0-2 1,-3 2-5-16,0 1-13 16,-7 2-23-16,-4-16 0 0,3-7-1 15,-3-19 0-15</inkml:trace>
  <inkml:trace contextRef="#ctx0" brushRef="#br0" timeOffset="38059.2092">20044 14727 16 0,'23'10'32'0,"-8"-10"0"15,12 7-3-15,4-4-17 0,-1-3-3 16,6-3-3-1,-1-2-2-15,-2-3-2 16,-8-5 1-16,-4-2-2 0,-9-4 0 16,-9 3-1-16,-9 0 1 31,-7 3-1-31,-9 3 0 0,-5 4 0 16,-5 6-1-16,-2 3 1 15,1 7 0-15,1 4-1 16,5 4 1-16,7 5 2 15,8 4-1-15,12 2 2 16,6 2 1-16,13 0 1 16,6 0-1-16,12-1 2 0,0-3-4 15,7-8-6-15,0-9-21 16,0-6-10-16,-11-18-2 16,5-1-1-16</inkml:trace>
  <inkml:trace contextRef="#ctx0" brushRef="#br0" timeOffset="38459.2417">20402 14193 22 0,'0'0'33'0,"18"0"2"31,-1-5-13-31,9 5-4 0,7 0-6 16,-1 0-6-16,4 0-11 15,-5-5-27-15,6 6-1 16,-15-9-2-16,4 8 0 15</inkml:trace>
  <inkml:trace contextRef="#ctx0" brushRef="#br0" timeOffset="38644.0456">20820 14001 49 0,'0'0'35'0,"-4"-14"-1"31,4 14-12-31,-3-12-22 0,3 12-17 16,0 0-16-16,-14 0-1 15,14 0 0-15</inkml:trace>
  <inkml:trace contextRef="#ctx0" brushRef="#br0" timeOffset="38860.3133">20825 14171 15 0,'-4'31'31'16,"6"11"2"-16,-6-2-7 16,-4 0-6-16,-4 2-6 15,-5-7-4-15,0 1-2 0,-5-12-2 16,-2-5-1-16,-4-10-3 16,1-9-1-1,2-9-2 1,2-6-2-16,6-2-6 0,3-11-9 15,4-4-15-15,17 6-3 16,0-7 0-16,18 8 2 16</inkml:trace>
  <inkml:trace contextRef="#ctx0" brushRef="#br0" timeOffset="39393.367">21129 14154 26 0,'-16'-4'30'0,"-10"-17"1"15,3 2-15-15,2-2-5 16,3-4-3-16,6-2-3 16,8 1 0-16,4 2-2 15,11 7 1-15,5 5-1 0,5 9 0 16,4 8 0-1,-1 6 1 1,-1 8-1-16,-8 6 0 16,-2 6 0-16,-13 2-1 15,0 1-1-15,-14 0-1 0,-8-1-1 16,-3-4-2-16,-4-9 0 16,0 1 0-16,4-13 0 15,4-2 0-15,2-6 1 16,7-2 1-16,12 2 1 0,-3-12 2 15,3 12-1-15,24-9 1 16,-6 9 0-16,2 4-1 16,2 4 1-16,1-1 0 15,3 0-1-15,-1 1 1 16,2 1-1-16,-4-1 0 16,0-1 0-1,-3-2 1-15,-2-1 0 16,-3 1 1-16,-4 0 0 15,-11-5 0-15,8 10-1 16,-8-10-6-16,0 0-21 16,0 0-11-16,0 0-1 15,-7-23 0-15</inkml:trace>
  <inkml:trace contextRef="#ctx0" brushRef="#br0" timeOffset="39998.6869">21353 14104 24 0,'0'0'30'0,"0"0"1"15,0 0-9-15,7 21-7 16,-11-3-5-16,4 5-4 0,-5 3-3 15,2 1 1-15,-2-3 0 0,2-5-1 16,-1-11 0 0,4-8 0-16,0 0-1 15,-4-17-1-15,4-7 1 0,0-1 0 16,0-1-1-16,0 0 0 16,3 4-1-1,-3 5 0-15,5 2 0 16,-5 15 0-16,14-12 0 15,-1 12 0-15,3 0-2 16,2 0 1-16,4 0 0 16,2 0-1-16,-1 3 1 15,0-3 0-15,-3 4 0 16,-4-1 1-16,-2 3 0 0,-4 0 1 16,-4 3 0-16,-1 3 1 15,-5 1-1-15,0 9 0 16,0-2 1-16,-7 5-6 15,7-2-21-15,0 7-10 16,-3-15 0-16,9 4-1 16</inkml:trace>
  <inkml:trace contextRef="#ctx0" brushRef="#br0" timeOffset="40547.459">21714 13837 72 0,'6'-15'32'0,"-3"5"-8"16,-3 10-8-16,7 17-5 15,-7 6-4-15,3 15-4 16,1 3-1-16,0 8 0 16,0 4-2-1,-1 0-2-15,1-2-2 16,-4-5 0-16,5-13 0 15,-5-10 0-15,4-7-1 0,-4-16 1 16,0 0 1-16,16-11 2 16,-6-4 1-16,1-2 0 15,0 2 1-15,1 1 0 16,-1-1 1-16,-3 6 0 0,-8 9 0 16,0 0 0-16,0 0 0 15,0 0 0-15,-21 5 0 16,9-1-2-16,0 3 1 15,-1 2 0-15,2-1 1 16,4 0 0-16,7-8 0 16,5 17 1-1,5-9-1-15,5-4-6 16,5-4-28-16,6 10-3 16,-6-10-1-16,10 0 0 15</inkml:trace>
  <inkml:trace contextRef="#ctx0" brushRef="#br0" timeOffset="40880.1521">22036 14258 22 0,'0'0'33'0,"0"0"-1"15,0 0-9-15,0 0-8 16,18 0-1-16,-11-17-2 16,6 5-2-16,-6-14-2 15,4-1-3-15,-6-10-1 16,-1-6-2-16,-4-3-1 31,0-2 0-31,0 1-1 0,4 3 0 16,0 5-1-16,1 4-3 15,7 13-4-15,-3 6-8 16,10 6-16-16,2 12-6 16,-4-2 1-16,7 17 0 15</inkml:trace>
  <inkml:trace contextRef="#ctx0" brushRef="#br0" timeOffset="41064.5835">22029 14079 24 0,'0'0'30'0,"11"6"1"16,8-6-5-16,11 0-32 16,9 8-21-16,-8-12-3 15,14 13 0-15,-12-6 13 16</inkml:trace>
  <inkml:trace contextRef="#ctx0" brushRef="#br0" timeOffset="41402.7611">22354 14238 9 0,'-21'-16'30'16,"9"11"1"-16,-7-5-6 15,3 10-8-15,1 2-4 16,-2 8-4-16,7 9-3 31,-1 0-1-31,11 6 0 0,0-3 0 16,8 3 0-16,7-7-1 15,9-1 1-15,-5-9 0 16,6-4-1-16,-5-6-1 16,-2-10-7-16,-3-8-27 15,-5 5-6-15,-20-13 0 16,4 6-1-16</inkml:trace>
  <inkml:trace contextRef="#ctx0" brushRef="#br0" timeOffset="41749.9386">22529 13909 25 0,'0'0'33'0,"9"-4"1"0,1 15-5 16,-4 4-11-16,-6 0-6 15,3 12-3-15,-3 2-3 16,0 9 1-16,0-4-2 16,5 3-1-16,2-6-1 15,0-2-3-15,5-3-2 16,-1-8-5-16,6-2-10 0,1-4-19 15,-5-12-2-15,1 0 0 16,-14-9 0-16</inkml:trace>
  <inkml:trace contextRef="#ctx0" brushRef="#br0" timeOffset="41935.3448">22423 14043 59 0,'0'0'39'0,"0"0"-1"16,0 0-10-1,27 3-12-15,-2-3-8 0,16 0-4 16,4 6-6-16,-4-4-21 0,-1-2-16 16,7 5 0-16,-15-5-1 15</inkml:trace>
  <inkml:trace contextRef="#ctx0" brushRef="#br0" timeOffset="42683.7231">23017 14875 7 0,'-3'-38'64'0,"-6"17"-38"16,-6 0-7-16,2 4-5 15,-7-2-4-15,0 8-3 16,-8 0-2-16,4 11-3 16,0 0 0-16,5 10-1 15,6 7-1-15,-1 5 0 16,7 1 0-16,7 1 1 0,3 1-1 16,10-3 1-16,7-5-1 15,2-7 1-15,4-10 1 0,-2-8-1 16,4-11-1-1,0-8 1-15,2-9-2 0,-9-8 1 16,-5-7-1-16,1-4 0 31,-9-5 0-31,5 3 2 0,-8 2 0 16,-5 8 0-16,-3 6 1 16,3 9 0-16,0 9 0 15,0 23 0-15,0 0-1 16,0 0 0-16,-15 32 0 15,15 0 0-15,0 9 0 16,4 8 0-16,-4 4 1 0,3 4-1 16,-3-4 0-16,4-3-3 15,2-5-3-15,-6-9-7 16,4-11-19-16,3-4-6 16,-7-21-1-16,6 15 0 15</inkml:trace>
  <inkml:trace contextRef="#ctx0" brushRef="#br0" timeOffset="42984.5752">23301 14398 42 0,'0'0'34'0,"0"0"2"16,5 20-11-16,-13-5-12 15,8 9-3-15,-10 4-3 16,10 9 0-16,-6 0-1 16,0 5-2-16,0-1-1 15,6-3-1-15,9 0-1 16,7-2-1 0,1-7 1-16,-5-4-2 15,2-6-2-15,5-7-3 16,7 1-11-16,-9-7-21 15,-17-6-1-15,19-12 0 16,-19-4 0-16</inkml:trace>
  <inkml:trace contextRef="#ctx0" brushRef="#br0" timeOffset="43206.7965">23192 14616 39 0,'17'3'37'0,"-4"-3"1"0,7 8-1 15,8-2-23-15,-2-1-5 16,12 0-4-16,-9-1-3 16,0-4-13-16,-13-2-27 15,9 2 1-15,-13-15-2 31,4 6 1-31</inkml:trace>
  <inkml:trace contextRef="#ctx0" brushRef="#br0" timeOffset="60033.3408">655 16704 24 0,'0'0'37'0,"0"0"2"15,0 0-2-15,0 0-18 0,73 51-6 16,-33 0-3-16,3 11-2 15,9 7-4-15,-8 2-8 16,-1 2-7-16,-3-3-23 16,-5-15-5-16,-2-11-2 15,-33-44 1-15</inkml:trace>
  <inkml:trace contextRef="#ctx0" brushRef="#br0" timeOffset="60280.051">1215 16704 40 0,'0'0'35'0,"0"0"-2"16,-66-17-11-16,66 17-6 15,-44 50-5-15,20-8-2 0,-11 9-2 16,1 13-2-1,-3 7-3-15,-6 7-5 0,0-5-1 16,3-10-3-16,4-8-5 16,2-10-15-16,34-45-12 15,-46 47-2-15,46-47 3 0</inkml:trace>
  <inkml:trace contextRef="#ctx0" brushRef="#br0" timeOffset="60681.3111">1398 17286 15 0,'-22'-6'31'15,"-12"1"-5"-15,2 5-7 32,32 0-5-32,-61 17-3 0,39 2-4 15,0 1-4-15,14 10-1 16,8-1 0-16,15-4 3 15,0-5-2-15,11-6 1 16,1-6 2-16,3-1 1 16,-4-10 1-16,-5-9 0 15,-8-7-2-15,-7 4-11 0,-6-4-23 16,0 3-10-16,-8-9-2 16,8 3 0-16</inkml:trace>
  <inkml:trace contextRef="#ctx0" brushRef="#br0" timeOffset="61039.5417">1829 17044 30 0,'-13'-4'36'0,"13"4"0"16,10-4 0-16,6-2-21 16,14 6-8-16,8 0-7 0,0 0-9 15,12-6-17-15,4 6-9 16,-15-6-2-16,-2 9 1 16</inkml:trace>
  <inkml:trace contextRef="#ctx0" brushRef="#br0" timeOffset="61240.6482">1881 17165 14 0,'-9'0'36'15,"14"9"1"-15,6-9 0 0,11 0-17 16,8 0-13-16,11 0-28 15,5 9-12 1,-6-9 0-16,10 5-2 0</inkml:trace>
  <inkml:trace contextRef="#ctx0" brushRef="#br0" timeOffset="61657.7139">2597 17123 12 0,'0'0'36'15,"9"14"1"-15,14-11-1 16,19-3-18-16,17 5-4 15,10-9-3-15,18 10-2 16,3-6-5-16,9-6-4 16,6 6-8-16,-11-11-21 15,-15 0-9 1,-7 11-1-16,-23-13 0 16</inkml:trace>
  <inkml:trace contextRef="#ctx0" brushRef="#br0" timeOffset="61989.5083">2942 16789 8 0,'11'-27'33'0,"-8"-16"0"16,8-1-8-16,-2 4-4 15,-3 0-3-15,3 11-3 16,-9 0-4-16,10 20-1 16,-10 9-3-16,3 21-2 31,-3 9-2-31,0 11-3 0,9 14-9 15,-3 11-27-15,0-6-3 16,6 5 0-16,-6-12 0 16</inkml:trace>
  <inkml:trace contextRef="#ctx0" brushRef="#br0" timeOffset="62274.6128">2672 17355 10 0,'0'0'35'15,"19"10"2"-15,-2-10 1 16,18-6-21-16,8 6-5 15,4-4-3-15,9 4-3 16,4 5-4-16,-5-5-10 16,1 0-14-16,-8 5-15 0,-17-5-1 15,-5 0-1-15</inkml:trace>
  <inkml:trace contextRef="#ctx0" brushRef="#br0" timeOffset="62474.3156">2997 17420 38 0,'-6'32'35'0,"-11"-1"-1"15,3 4-14-15,5 10-4 16,-3-4-5-16,2 0-4 0,4-9-4 16,2-1-4-16,7-6-8 31,1-9-13-31,4-6-13 0,11-13 0 15,-5-8-2 1</inkml:trace>
  <inkml:trace contextRef="#ctx0" brushRef="#br0" timeOffset="62791.5408">3205 17653 28 0,'-6'12'28'16,"-9"-7"-6"-16,15-5-7 15,-16 19-5 1,16-8-3-16,3 7-2 16,3-3 0-16,10-3 0 15,5-3 1-15,1-6 0 16,-4-3 2-16,4-8 0 0,-9-5 1 15,2-4-1 1,-11-3 0-16,-4-2-3 16,-7-3-5-16,-8 9-15 0,-4-1-22 15,4 4-2-15,-10-2 0 0,13 10-2 16</inkml:trace>
  <inkml:trace contextRef="#ctx0" brushRef="#br0" timeOffset="63461.275">4060 16203 40 0,'-18'-16'33'0,"-12"3"-7"15,2 16-9-15,0 16-5 16,2 15-5-16,4 15-3 16,5 16-2-16,4 15-1 15,7 18-1-15,6 16 0 16,0 12 0-16,5 3-1 15,-1-2 2 1,2 4 1-16,-6-18-1 16,-6-4 2-16,-6-20 0 0,2-19 1 15,-5-19-1 1,0-10 2-16,3-12-5 0,-1-15-5 16,6 1-8-16,7-15-20 15,-13 0-3-15,13 0 0 16,7-10 0-16</inkml:trace>
  <inkml:trace contextRef="#ctx0" brushRef="#br0" timeOffset="63908.2121">4021 17568 3 0,'0'0'32'16,"-10"-3"1"-16,10 3 0 15,15-7-17-15,5 2-4 16,7 1-3-16,4-1-3 15,7 5-2 1,0 0-2-16,-2-3-3 16,-2 6-6-16,-6 2-10 15,-13-2-16-15,0 3-2 16,-15-6 0-16,0 0 14 16</inkml:trace>
  <inkml:trace contextRef="#ctx0" brushRef="#br0" timeOffset="64078.0021">4170 17566 9 0,'0'15'32'16,"-13"3"-3"-16,9-1-7 16,-2 5-7-16,0 5-5 15,1 7 0-15,5-34-5 0,-10 67 0 16,10-41-4-16,-4-7-7 16,7-3-8-16,4-1-10 0,-7-15-7 15,28-2-2-15,-12-11 4 16</inkml:trace>
  <inkml:trace contextRef="#ctx0" brushRef="#br0" timeOffset="64340.3599">4318 17791 17 0,'0'0'27'16,"-3"13"2"-16,-1-2-10 15,4-11-8-15,10 17-1 16,-10-17-3-16,22 14 1 15,-6-14-1-15,2 0 1 16,-6-12 0-16,7 1 0 16,-5-4 1-16,-3-2-2 0,-5-1 0 15,-3 1-2-15,-9 4 0 16,-3 3-1-16,-7 10-4 16,-2 0-5-16,2 4-21 15,1 6-14-15,-10-6 0 0,10-4 0 16</inkml:trace>
  <inkml:trace contextRef="#ctx0" brushRef="#br0" timeOffset="64847.3752">4616 16869 23 0,'0'0'35'0,"0"-17"0"15,13 24 0-15,4 5-19 16,6 4-6-16,10 15-3 16,4 5-5-16,4 7-4 15,5 5-6-15,-5-5-20 16,-9-11-8-16,2 6-1 15,-15-17 0 1</inkml:trace>
  <inkml:trace contextRef="#ctx0" brushRef="#br0" timeOffset="65063.8634">5001 16908 33 0,'-12'9'37'0,"-16"1"0"15,3 11-3-15,-9 7-20 16,-5 0-6-16,3 2-3 0,-2-2-3 16,4 1-1-16,1 0-3 15,7-4-5-15,8 0-5 16,6-9-17-16,2-9-8 16,10-7 0-1,0 0 0-15</inkml:trace>
  <inkml:trace contextRef="#ctx0" brushRef="#br0" timeOffset="65429.7686">5383 16724 19 0,'-30'-10'35'0,"1"10"2"16,-11 0-4-16,-1 8-16 15,6 11-7-15,-1 5-3 16,11 10-3-16,6 4-2 31,9 6-1-31,10 2-1 0,7 2 1 16,9-5-2-16,6-2 2 15,9-6-2-15,0-12-3 16,4-5-10-16,3-5-21 16,-9-21-2-16,4 0 1 15,-6-18-1-15</inkml:trace>
  <inkml:trace contextRef="#ctx0" brushRef="#br0" timeOffset="65666.9344">5476 16738 58 0,'0'0'37'0,"0"0"0"16,0 0-14-16,-5 12-13 31,2 4-5-31,3 12-1 0,0 1-1 16,0 5 0-16,0 4-1 15,0 4 0-15,3-2-1 16,-3-3 0-16,5-3-2 16,0-3-1-16,5-9-3 15,0-8-8-15,8-9-18 16,1-2-8-16,-5-11 0 0,6 1-1 16</inkml:trace>
  <inkml:trace contextRef="#ctx0" brushRef="#br0" timeOffset="65999.0401">5291 16866 6 0,'-4'11'31'15,"19"-1"1"-15,3-10-7 16,15 0-12-16,8 0-4 15,4-4-1-15,7 4-2 16,-1-9-2-16,4 6 0 0,-6-3 0 16,-4 6 0-16,-6 0 0 15,-2 3 2-15,-8 10-2 16,-7 8 1-16,-8 6-1 16,-4 5 0-16,-10 1-1 15,-8 6-1-15,-6 2-4 16,-8-7-5-16,1 0-9 0,-3-10-24 15,-6-17 2-15,14 0-1 16,-4-17 4-16</inkml:trace>
  <inkml:trace contextRef="#ctx0" brushRef="#br0" timeOffset="66669.0521">6238 17028 34 0,'6'-14'25'15,"-6"14"-1"-15,-24-15-3 16,1 8-4-16,-4 2-3 0,-7-3-5 16,2 8-1-16,-1 7-2 0,5 4-3 15,3 3 0-15,10 4-1 16,8 1-2-16,7 7 0 16,13-1-1-16,4-4 1 15,6-3 0-15,5-8-1 16,6-10 0-1,-3-7 0-15,4-6-1 16,-4-17 0-16,-4-6-1 16,-3-11 0-16,-5-4-1 15,-6-7 0-15,-3 1 1 16,-7 2 1-16,-3 4 2 16,-3 7 0-16,-4 12 1 15,1 13 1-15,-4 4 0 0,10 15 1 16,-15 8 0-16,6 13 0 15,0 11-2-15,2 11 1 16,4 11-1-16,0 4 1 16,3 8-4-16,-4-6-6 15,8-1-15-15,5-2-13 16,-9-21 0-16,13-3 0 0</inkml:trace>
  <inkml:trace contextRef="#ctx0" brushRef="#br0" timeOffset="67031.9207">6551 16690 11 0,'0'0'35'16,"19"0"2"-16,-19 0-1 15,10 24-16-15,-4 6-6 16,-6 5-4-16,0 6-2 16,0 3-3-16,-4 2-1 15,-1 2-2-15,5-2 0 16,-4-7-1-1,4-5-1-15,4-7 1 16,5-8-1-16,3-5-1 16,3-6-4-16,5-8-7 15,-5-4-14-15,0-4-12 0,6 0-1 16,-8-11 0 0</inkml:trace>
  <inkml:trace contextRef="#ctx0" brushRef="#br0" timeOffset="67301.8799">6449 16905 53 0,'-15'7'37'15,"15"-7"-3"-15,18 8-13 16,-3-8-8-16,14 4-4 15,1-4-3-15,7 0 0 16,1 0-2-16,2 7-2 31,-5-4-4-31,-5-3-16 0,-11 0-21 16,2 7 0-16,-11-7 0 16,0 4-1-16</inkml:trace>
  <inkml:trace contextRef="#ctx0" brushRef="#br0" timeOffset="94622.3942">7196 16849 45 0,'0'0'37'16,"12"-12"0"-16,5 9-14 15,10 6-9-15,8-3-5 16,8 6-6-16,10 3-8 0,-4-6-15 15,-3-3-17-15,4 9 0 16,-15-9-1-16,-1 7 8 16</inkml:trace>
  <inkml:trace contextRef="#ctx0" brushRef="#br0" timeOffset="94807.3061">7305 17011 26 0,'0'0'35'0,"27"16"0"15,-2-9-4-15,13 2-34 0,9 3-24 16,-8-8-3-16,12 9-4 0,-11-13 2 16</inkml:trace>
  <inkml:trace contextRef="#ctx0" brushRef="#br0" timeOffset="95138.9034">7925 17004 26 0,'-10'3'36'0,"10"-3"2"16,10 5-5-1,24 3-16-15,18-8-4 0,20 6-4 16,18-6-2-16,12 0-4 15,13 0-7-15,1-8-11 0,-4-3-22 16,-6 6-1-16,-26-7-2 16,-8 12 0-16</inkml:trace>
  <inkml:trace contextRef="#ctx0" brushRef="#br0" timeOffset="95476.5212">8399 16750 17 0,'13'-19'32'15,"-4"-13"-10"-15,6-6-2 0,1 1-1 16,-4-4 0 0,-1 7-3-1,-4-3-3-15,-4 12-4 16,-10 9-1-16,7 16-2 16,-16 20-1-16,8 16-2 0,8 13-4 15,-2 4-8-15,9 15-21 16,6 9-10-16,-3-8 0 15,5 3 1-15</inkml:trace>
  <inkml:trace contextRef="#ctx0" brushRef="#br0" timeOffset="95723.4171">8090 17333 29 0,'24'7'35'15,"-2"-4"2"-15,15-3-6 16,10 0-21-16,2 0-4 16,4 5-6-1,4-5-10-15,-6 2-21 16,-12-4-4-16,-4 2-2 0,-17 0 3 15</inkml:trace>
  <inkml:trace contextRef="#ctx0" brushRef="#br0" timeOffset="95907.8857">8375 17386 12 0,'-7'18'38'15,"7"6"-1"-15,0-3-1 16,-5 3-19-16,5 14-2 15,0-3-6-15,0 2-2 16,0 2-5-16,0-4-7 16,3-5-11-1,0-1-14-15,3-10-7 16,6-11 0-16,-3-8-1 16</inkml:trace>
  <inkml:trace contextRef="#ctx0" brushRef="#br0" timeOffset="96208.5487">8590 17657 53 0,'-10'12'16'16,"7"-2"-6"-16,3 3-3 0,8 1-1 15,3 0 2-15,8-4-1 16,3-6 3-16,5-8 2 16,-8-6 2-16,2-4 0 15,-11-6-2-15,0 4-1 16,-17-1-3-16,-6 0-8 31,-8-6-37-31,-4 12-2 0,-9-4-1 16,6 1-1-16</inkml:trace>
  <inkml:trace contextRef="#ctx0" brushRef="#br0" timeOffset="96840.7051">9461 16402 17 0,'-19'-36'34'16,"7"20"-1"-16,-11 5-10 16,6 11-8-16,1 13-5 15,1 16-3-15,8 14-4 16,1 16-1-16,6 19 0 0,3 15-2 31,4 13 2-31,4 7-1 0,4 9 1 16,-4-6-1-16,2 2 1 15,-5-14-2-15,-1-8 2 16,-7-15-1-16,-7-8 0 16,-2-20 0-16,-6-8 0 15,-1-10 0-15,-2-11-1 16,-3-5 1-16,2-12-2 0,3-2-5 16,1 0-11-16,-1-5-17 15,16 0-3-15,-12-17 2 16,12 17 4-16</inkml:trace>
  <inkml:trace contextRef="#ctx0" brushRef="#br0" timeOffset="97742.05">9709 17705 18 0,'-24'3'32'16,"12"-3"-1"-1,-14 12-9-15,7 1-9 0,4 3-4 16,15-16-3 0,-19 46 1-16,19-46-3 15,10 50 4-15,-10-50 2 0,31 49-2 16,-31-49 3-16,49 22-1 16,-24-25 2-16,6-1-7 15,-12-10 1-15,0-4-4 0,-7-5-3 16,-9-4-1-16,-3 0-12 15,-10-1-22-15,-4-3-9 16,4-4 5-16,-6 1-2 16</inkml:trace>
  <inkml:trace contextRef="#ctx0" brushRef="#br0" timeOffset="98258.2585">9619 16119 40 0,'0'0'33'16,"0"0"1"-16,23 5-16 15,-3-9-7-15,15 4-4 0,-2-7-4 16,5 7-3-16,0-4-4 15,-2-1-5-15,-7 5-6 16,-5 0-7-16,-15-3-9 16,1 10-3-16,-10-7 4 0</inkml:trace>
  <inkml:trace contextRef="#ctx0" brushRef="#br0" timeOffset="98444.6094">9781 16136 19 0,'-11'15'32'0,"11"11"-3"15,-4-2-8-15,0 0-5 16,4 8-5-16,0-8-3 31,6 3-4-31,0-3-4 0,-3-6-4 16,7-5-7-16,-4-1-10 16,-6-12-8-16,16 8-5 15,-16-8 1-15</inkml:trace>
  <inkml:trace contextRef="#ctx0" brushRef="#br0" timeOffset="98660.7751">9882 16315 43 0,'0'0'33'16,"0"0"-6"-16,11 12-6 15,-11-12-9 1,18 14-4-16,-7-9-3 0,9 7 0 16,-2-9-2-16,4 0 1 15,-6-3 0-15,2-6 0 31,-6-6 1-31,-5 2-1 0,-7-4 0 16,0 0-1-16,-12 1 0 16,-4 1-4-16,4 8-10 15,-10 4-22-15,4 0-5 16,1 7-2-16,-1-3 0 16</inkml:trace>
  <inkml:trace contextRef="#ctx0" brushRef="#br0" timeOffset="98860.9363">9631 16490 50 0,'0'0'39'16,"24"0"0"-16,11 0-12 15,10 0-14-15,3-10-5 16,11 6-6-16,3 4-7 0,-4-3-11 15,-1 1-21-15,-4 4-2 16,-19-2 0-16,3 3 0 16</inkml:trace>
  <inkml:trace contextRef="#ctx0" brushRef="#br0" timeOffset="99298.7157">9753 16673 22 0,'-10'2'37'0,"2"-11"0"16,8 9-4-16,24-4-14 15,-7-4-7-15,8 8-4 0,1 0-2 31,2 4-2-31,-3 5 0 16,-4 6-1-16,-8 2-1 16,-9 10 0-16,-8 3-2 15,-9 1 0-15,-8-1-1 0,-8-7-1 16,-1-1-2 0,-1-3 1-16,2-10-1 0,3-9 0 15,6 0 1-15,2-13 2 0,12 2 1 16,6 11 1-16,9-14 2 15,9 9 0-15,2 2 0 16,10 8 0-16,-2 2 1 16,3 8-4-16,3 4-10 15,-3-1-28-15,-9-11-1 16,6 2 0 0,-10-9 0-16</inkml:trace>
  <inkml:trace contextRef="#ctx0" brushRef="#br0" timeOffset="99983.84">10531 16741 20 0,'0'0'35'0,"0"22"0"16,-16 2-8-16,-2 9-8 15,0 13-7-15,-7 3-4 16,6 12-2-16,-3-4-2 16,4-8-2-16,2-3-1 0,6-9-2 15,4-15 2 1,3-7-1 0,3-15 1-16,0-9 0 0,6-13-1 15,1-8 1 1,5-13-1-16,3-3 2 15,4-4-2-15,3-5 0 0,-4 5 1 16,2 5-1-16,-2 9 0 16,-3 14 0-16,-3 15 2 15,-2 9-1-15,-1 15-1 0,-2 13 1 16,2 8 0-16,6 12 0 16,4 3-1-16,2-2-1 15,5 5-7-15,-2-5-7 16,4-6-13-16,-1-10-12 15,-8-9 2-15,-3-9-2 16</inkml:trace>
  <inkml:trace contextRef="#ctx0" brushRef="#br0" timeOffset="100146.6077">10417 17081 42 0,'0'0'36'0,"29"4"-2"16,1-4-16 0,4-11-45-16,15 11-3 0,-3-9-2 15,14 1-2-15</inkml:trace>
  <inkml:trace contextRef="#ctx0" brushRef="#br0" timeOffset="100800.641">11217 17060 17 0,'0'0'33'15,"-17"-21"-3"1,5 7-5-16,-5 4-5 0,-6-3-5 15,4 13-3-15,-9-5-4 16,4 5-2 0,-1 8-2-16,0 6-1 15,3 3-2-15,3 6 0 16,7-1-1-16,3 3 0 16,9 1 1-16,3-4-3 15,9-6 2-15,7-3 1 16,7-8 0-16,4-5-1 15,1-8 1-15,-3-7-1 0,0-10 0 16,-4-6 1-16,-4-6-3 16,-4-9 0-16,-8-5 1 15,-8-5-1-15,0 3 3 16,0 7-1-16,-3 2 1 16,-2 9 1-16,-1 9 0 15,1 10 0-15,5 16 0 0,0 0-1 16,-6 16 0-16,6 5-1 0,5 9 0 15,-2 12 1 1,1 7-1-16,-1 11-1 16,5 6-5-16,-8-6-13 0,5-5-19 15,3-2-3-15,-4-14 3 32,9-12-2-32</inkml:trace>
  <inkml:trace contextRef="#ctx0" brushRef="#br0" timeOffset="101064.0981">11483 16716 34 0,'0'0'40'16,"0"0"0"-16,-10 6 1 15,1 13-18-15,0 2-14 16,9 16-3-16,-8 4-3 15,8 9 0-15,-5-2-1 16,2 1 0 0,3-3-2-16,3-2 1 15,5-5-1-15,3-11-1 0,6 1-5 16,-2-16-8 0,10-1-14-16,2-7-15 0,-7-5 2 15,-2-8-1-15</inkml:trace>
  <inkml:trace contextRef="#ctx0" brushRef="#br0" timeOffset="101233.1259">11366 16975 38 0,'11'-5'42'0,"11"2"0"16,9 3 1-16,1 11-19 15,1-7-15-15,4-1-19 0,-6-3-28 16,0 5-3-16,-14-18 0 15,1-3-2-15</inkml:trace>
  <inkml:trace contextRef="#ctx0" brushRef="#br0" timeOffset="103155.0919">12237 16763 42 0,'-2'-15'37'0,"2"15"-1"0,12 0-12 16,-12 12-6-16,8 22-5 15,-8 4-6-15,4 14-2 0,-1 5-5 16,0-3-6-16,3 1-17 16,-2-4-15-16,-7-17-1 15,3-10-1-15</inkml:trace>
  <inkml:trace contextRef="#ctx0" brushRef="#br0" timeOffset="103308.8809">12050 17016 32 0,'0'0'37'0,"0"0"1"16,13-5 1-16,21 5-21 15,3-3-9-15,13 9-7 16,13-1-25-16,11 0-13 16,-5-13-2-16,13 6-1 0</inkml:trace>
  <inkml:trace contextRef="#ctx0" brushRef="#br0" timeOffset="103741.1037">13192 16694 33 0,'6'-33'25'16,"-3"-8"-2"-16,-3 2 0 15,4 5-3-15,-4 5-3 0,0 5-4 16,-6 6-2 0,6 18-3-16,0 15-3 0,0 14-2 15,0 7-2-15,6 9 0 16,-1 5-2-16,2 6-3 0,6 7-13 15,5-7-21-15,-11-13-1 16,7-2 1-16,-10-17-1 16</inkml:trace>
  <inkml:trace contextRef="#ctx0" brushRef="#br0" timeOffset="104010.4877">12923 17097 38 0,'-13'4'37'0,"13"-4"0"16,16 0 1-16,8-7-26 15,19 7-5-15,11 0-2 0,13 3 0 16,9-3-2-1,6 0-4-15,2 7-16 0,3 0-20 16,-22-2-2-16,-7 2 1 16,-19-7-1-16</inkml:trace>
  <inkml:trace contextRef="#ctx0" brushRef="#br0" timeOffset="104241.8739">13049 17253 28 0,'0'0'33'16,"35"6"1"-16,-5-3-3 15,11-7-23-15,11 4-3 16,4-4-5-16,0-1-10 0,-3-3-15 15,-7 8-9-15,-20-5 0 16,-5 13-1-16</inkml:trace>
  <inkml:trace contextRef="#ctx0" brushRef="#br0" timeOffset="104426.7891">13226 17302 37 0,'0'14'39'0,"0"6"-2"15,0 6-7-15,-3 3-19 16,3 8-1-16,0 1-4 16,0 1-4-16,0-2-12 31,0 2-22-31,0-13-5 0,7-7-1 16,-4-9 0-16</inkml:trace>
  <inkml:trace contextRef="#ctx0" brushRef="#br0" timeOffset="104711.0011">13396 17616 20 0,'-18'10'32'0,"18"4"2"15,0-14 0-15,6 14-21 16,10-1-5-16,2-3-3 0,7-3 1 31,0-1 1-31,2-6 1 0,-4-17-1 16,-4 9 0-16,-11-6 0 15,-1-1-2-15,-11-5 1 16,-7 6-2-16,-11-2-2 16,0 10-5-16,-3 12-12 15,0-2-26-15,-6-4-1 16,6 11 1-16,-6-5-1 0</inkml:trace>
  <inkml:trace contextRef="#ctx0" brushRef="#br0" timeOffset="105311.1946">14181 16354 46 0,'-10'-22'34'16,"-10"2"-2"-16,0 15-15 16,-1 13-6-16,1 14-5 15,6 19-3-15,4 12-2 16,7 27 0-16,3 10 0 16,6 16 0-16,4 12-1 15,3 8 3-15,2 2-3 16,-5 5 2-16,-2-12 0 0,-4-13 0 15,-4-5 0-15,-4-16 2 16,-4-19-2-16,1 2-2 16,-9-24 4-16,16-46-4 15,-29 46 2-15,9-39-10 0,5-14-14 16,8-6-18-16,-12-3 4 16,10-18 0-16</inkml:trace>
  <inkml:trace contextRef="#ctx0" brushRef="#br0" timeOffset="106159.0076">14361 17570 5 0,'-13'3'31'0,"13"-3"2"15,0 0-3-15,24-11-15 16,2 5-4-16,2-2-4 16,6 2-2-16,0 0-2 15,1 2-4-15,-2 4-2 16,-9 0-4-16,-8 0-4 16,-16 0-6-16,0 12 0 0,0-12 1 15,-21 12 4-15,5-9 4 16,-2-3 5-16,2 0 4 15,2 3 6-15,4 0 6 16,0 5 3-16,10-8-2 0,-9 19-1 16,9 0-3-1,0-1-4 1,0 7-1-16,0 3-2 16,3-7-2-16,0-1-6 15,3-1-1-15,4-5-3 0,-1-11-2 16,8 2 0-16,-5-13-1 15,9-1 1-15,-7 2 3 16,3 1 7-16,-5-5 2 16,-12 11 4-16,15-8 2 0,-15 8 2 15,0 0 1-15,0 0 1 16,13 5-3-16,-13-5-3 16,18 16 1-16,-5-16-3 15,2 5 1-15,2-5 0 16,3 0 0-16,-10-4 1 15,1-3-1 1,-8-3-2-16,-3 1-2 16,0 9-8-16,0 0-18 15,-22-10-8-15,11 10 0 16,-7-5-2-16</inkml:trace>
  <inkml:trace contextRef="#ctx0" brushRef="#br0" timeOffset="106359.8695">14362 17851 55 0,'-13'7'35'15,"13"-7"-1"-15,30 0-13 16,-4 0-7-16,-26 0-7 16,86-3 0-1,-30-1-7-15,4 4-8 16,-4 0-7-16,-5 3-17 15,-4 5-5-15,-47-8 0 16,57 11 0-16</inkml:trace>
  <inkml:trace contextRef="#ctx0" brushRef="#br0" timeOffset="106697.5501">14503 18044 25 0,'0'0'39'0,"0"0"-2"16,0 0-15-16,-6-43-4 0,6 43-8 15,50 0-7-15,-50 0 2 0,48 5-1 16,-48-5-6-16,22 50-1 16,-22-50 4-16,-8 66-9 15,8-66 9-15,0 0-2 16,-56 56 0-16,56-56-3 31,0 0 5-31,0 0-3 0,0 0 2 16,0 0 4-16,0 0-3 15,0 0-3-15,0 0 3 16,50 38 3-16,-50-38-8 16,46 10-11-16,-46-10-21 15,0 0-4-15,51 5 2 16,-51-5 19-16</inkml:trace>
  <inkml:trace contextRef="#ctx0" brushRef="#br0" timeOffset="107229.5243">14358 16063 26 0,'0'0'33'15,"12"-15"0"-15,11 7-9 16,1 8-12-16,3-3-3 16,8 6-6-16,-1 1-4 0,0-4-5 15,0 0-8-15,-6 0-8 16,-10-10-2-16,-2 7 0 0,-14-6 0 15</inkml:trace>
  <inkml:trace contextRef="#ctx0" brushRef="#br0" timeOffset="107399.3154">14545 16031 12 0,'-17'22'16'16,"-4"0"2"-16,9 7 0 16,3 3-2-1,2 6-1-15,7-4-1 16,0-1-2-16,4 2-3 15,1-4-2-15,2-6-3 16,1-5-5-16,-4-9-5 16,-4-11-8-16,17 10-11 15,-17-10-7-15,20-8-2 16,-16-6 6-16</inkml:trace>
  <inkml:trace contextRef="#ctx0" brushRef="#br0" timeOffset="107677.9755">14624 16298 3 0,'0'0'32'15,"0"0"0"-15,3 12 0 16,3-2-15-16,3 2-6 16,-1-1-4-16,7 4-2 0,-2-7 1 15,3 1-1-15,-2-6 0 16,4-3 0-16,-3-5 1 16,-1 1-1-16,-5-10 2 15,0 0-1-15,-9-4-1 16,0 3-1-16,-7-1-1 31,-4 5 0-31,-8 2-1 0,1 0-1 16,-6 9-3-16,-2-4-5 15,7 9-16-15,1 2-18 16,-6-7 1-16,9 7-1 16,-2-7 0-16</inkml:trace>
  <inkml:trace contextRef="#ctx0" brushRef="#br0" timeOffset="109682.6919">15213 16586 34 0,'-8'15'37'16,"-13"11"0"-16,1 20-14 15,-2 19-7-15,1 3-7 16,8 12-1-16,5-8-5 0,13 4 0 16,7-10-4-16,10-12-7 0,12-19-12 15,10-14-18 1,-10-16 2-16,8 1-2 0,-11-12 10 16</inkml:trace>
  <inkml:trace contextRef="#ctx0" brushRef="#br0" timeOffset="109883.6882">15294 16935 45 0,'0'0'37'0,"0"0"1"0,27 16 0 16,-1-6-28-16,5-1-8 15,9-2-9-15,0-2-28 16,10-1-1-16,-7-15-2 16,9 6 0-16</inkml:trace>
  <inkml:trace contextRef="#ctx0" brushRef="#br0" timeOffset="110321.6152">15789 16874 44 0,'-13'20'33'15,"9"15"2"-15,-8 3-17 16,-1-3-11-16,4 2 0 15,-2-7-3-15,4 2 0 16,0-13-1-16,4-7-1 0,3-12 0 16,-4-9 0-16,8-17 0 15,3-6-1-15,2-13 2 16,1-5-2-16,2-2 0 16,6 0 1-16,-5 6 1 15,3 10-2-15,-4 12 1 16,6 9 0-1,-5 15 0-15,2 15 1 16,-3 8-1-16,4 14-1 0,-1 5 0 16,4 6 1-1,0 0-2-15,-3 0-1 0,2-1-4 16,-9-9-9-16,0-6-24 16,-2-11-1-16,-13-13-1 15,6-8 0-15</inkml:trace>
  <inkml:trace contextRef="#ctx0" brushRef="#br0" timeOffset="110469.2593">15735 16998 60 0,'12'7'36'16,"1"-7"0"-16,5 0-16 15,10 0-16-15,7 3-9 16,2 3-27-16,-5-14-2 15,7 4-2-15,-13-11 0 16</inkml:trace>
  <inkml:trace contextRef="#ctx0" brushRef="#br0" timeOffset="110685.4245">15996 16636 35 0,'12'-16'38'15,"0"7"1"-15,13 14 2 16,6 15-22-16,-3 2-9 15,6 24-2-15,-9 4-2 16,0 13-1-16,-13 3-3 0,-9 4-3 16,-3 6-6-16,-15-7-10 15,-7-11-24-15,4-8-1 16,-7-19 0-16,9-10-1 16</inkml:trace>
  <inkml:trace contextRef="#ctx0" brushRef="#br0" timeOffset="111338.661">16668 17097 23 0,'10'-3'33'0,"-10"-10"2"15,0 0-14-15,0 13-3 16,-12-23-6-16,5 11-2 16,-11-7-2-16,2 3-2 15,-6-2-3-15,-2 11-1 0,-1 2 0 16,0 5-1-16,-1 0 0 16,9 12-1-16,2 6 0 15,7 3 0-15,8 5 0 16,7-4 0-16,2-2-1 15,10-3 2-15,0-4-1 16,5-4 0-16,2-9 1 0,-2-10-1 16,0-8 0-16,-2-10 0 15,-4-9 0-15,-3-10-1 16,-4-8 1-16,-7-8-1 0,-1 3 1 16,-3 0-1-1,-4 9 1-15,-2 12 0 0,0 10 0 31,0 11 0-31,6 18 1 16,0 0 0-16,-9 21-1 0,9 10 1 16,3 5 0-16,2 9 0 15,2 5 0-15,-1 5 0 16,4-2-2-16,-5 1-7 16,1-8-24-16,4 0-5 15,-10-20-1-15,3-2 0 0</inkml:trace>
  <inkml:trace contextRef="#ctx0" brushRef="#br0" timeOffset="111787.171">16937 16641 20 0,'0'-17'34'0,"0"17"2"16,0 0-3-16,0 0-14 15,0 24-4-15,-2 4-7 16,2 15-2-16,-3 4-2 16,3 10 1-16,0 1-3 15,0-7 0-15,5-4-1 31,6-5 1-31,-1-10-2 0,4-6-1 16,4-11-2-16,-2-11-6 16,6-4-13-16,-1 0-16 15,-6-14 0-15,1 2-1 16,-9-8 3-16</inkml:trace>
  <inkml:trace contextRef="#ctx0" brushRef="#br0" timeOffset="111972.0666">16817 16886 61 0,'0'0'38'0,"0"0"1"0,22 4-12 15,4 1-18-15,2 4-12 16,6 4-33-16,-1-18 0 15,7 5-1-15,-5-13-2 16</inkml:trace>
  <inkml:trace contextRef="#ctx0" brushRef="#br0" timeOffset="112513.4524">17571 16797 7 0,'2'16'35'15,"-2"-16"0"-15,33 10 0 0,-4-7-16 16,2-3-5-16,7 8-6 15,-1-5-9-15,-3-3-14 16,-5-3-20-16,4 6 0 16,-17-10-1-16,3 13 6 15</inkml:trace>
  <inkml:trace contextRef="#ctx0" brushRef="#br0" timeOffset="112792.2794">17583 16980 18 0,'0'0'36'15,"21"5"2"-15,5-2-4 0,4 1-12 16,1-4-7-16,10 3-2 16,-4-3-8-16,1 9-18 15,-8-4-23-15,5 5-3 16,-19-10 2-16,-5 0-2 16</inkml:trace>
  <inkml:trace contextRef="#ctx0" brushRef="#br0" timeOffset="116164.9279">18564 16387 34 0,'11'-7'33'16,"-11"7"1"-16,0 0-14 15,-6 21-6-15,-4 7-5 16,0 8-3-16,-4 3-2 16,1 9 0-16,-2 1-2 0,2-6-1 15,3-5-1-15,1-7 1 16,2-15 0-16,4-4-1 15,3-12 1-15,0-13-1 16,0-10 1-16,7-10-1 16,0-8 1-16,4-4-1 0,2-1 1 31,4-3-1-31,0 3 1 16,1 8-1-16,-1 6 1 0,0 15 0 15,0 9 0-15,-1 8 0 16,-2 14 0-16,0 9 1 15,0 9-1-15,2 6 0 16,2 7 0-16,-1 2 0 16,1-1-5-16,-5-5-6 0,2-2-18 15,-3-3-9-15,-12-18-1 16,4 0 0-16</inkml:trace>
  <inkml:trace contextRef="#ctx0" brushRef="#br0" timeOffset="116318.0825">18516 16569 32 0,'0'0'34'0,"11"0"0"15,13 4-4-15,4 6-21 16,9-5-15-16,8 6-23 0,-7-11-3 16,11 13-1-16,-12-13-2 31</inkml:trace>
  <inkml:trace contextRef="#ctx0" brushRef="#br0" timeOffset="116597.2852">18221 16815 29 0,'-25'2'36'0,"20"13"1"16,5-15-2-16,25 4-22 15,20 0-3 1,12-4-3-16,22 0-1 16,9 0-2-16,12-6-3 15,4 2-9-15,-10-6-11 16,-12 5-18-16,-7 5-1 0,-25-11 0 15,-10 6 1 1</inkml:trace>
  <inkml:trace contextRef="#ctx0" brushRef="#br0" timeOffset="116866.6614">18303 17036 22 0,'0'0'33'16,"0"0"1"-16,29 0-13 16,4 0-7-16,7-6-3 15,10 6-2-15,4-4-2 16,4 1-3-16,-2-1-7 0,-5 4-9 15,-11-8-13-15,-3 8-10 16,-21-13 0-16,-3 13-1 16</inkml:trace>
  <inkml:trace contextRef="#ctx0" brushRef="#br0" timeOffset="117067.1957">18504 17109 39 0,'0'19'36'0,"0"-7"-1"16,5 3-12-16,-1 8-10 16,-4-2-1-16,8 7-5 31,-8-2-4-31,4-3-12 0,-4-4-22 16,6 5-5-16,-9-10 0 15,6-2 1-15</inkml:trace>
  <inkml:trace contextRef="#ctx0" brushRef="#br0" timeOffset="117483.3078">18736 17310 20 0,'-27'7'28'16,"17"4"-1"-16,-6 1-10 0,7 0-10 15,3 6-1-15,6 3-4 16,12 6 0-16,0-5 0 16,11-1 3-16,1-13 1 15,4-5 2-15,-4-9 1 16,2-2 1-16,-8-10 2 16,0-10-2-16,-18-2 0 0,0 3-4 15,-20 5-4-15,-7 8-19 16,-13 3-20-16,7 1-4 15,-10-2 1-15,11 12 0 16</inkml:trace>
  <inkml:trace contextRef="#ctx0" brushRef="#br0" timeOffset="118872.501">19287 16406 27 0,'11'18'34'0,"-11"1"0"16,5 9-13-16,-2 12-7 15,-3 3-1-15,4 8-3 16,-4 2-4-16,3 2-1 16,2-6-3-16,2 0-1 15,1-8 0-15,5-7-1 16,3-8-3-16,1-11-4 0,5-4-8 15,-4-8-16-15,-8-13-4 16,4-4-2-16,-14-13 0 0</inkml:trace>
  <inkml:trace contextRef="#ctx0" brushRef="#br0" timeOffset="119041.7954">19180 16633 60 0,'0'0'36'0,"31"15"-3"16,-5-5-16-16,10-2-17 15,7 3-27-15,-1-13-7 16,11 2 1-16,-7-17-2 0</inkml:trace>
  <inkml:trace contextRef="#ctx0" brushRef="#br0" timeOffset="119626.5255">19686 16177 26 0,'13'-8'33'0,"10"13"0"15,-3-9-10-15,6 0-13 16,5 4-1-16,-6-5-1 0,2 2-3 15,-8-3-1-15,-1 6-2 16,-8-4-1-16,-10 4 0 16,9 0 0-16,-9 0 0 15,0 17-1-15,0 0 1 16,-6 5 0-16,4 11-1 31,-2 6 1-31,0 9 1 0,1 9-2 16,3 7 1-16,-3 9-1 15,3 1 1-15,0 2-1 0,3 1 0 16,-3-2 0 0,4 2 0-16,-4-10 0 15,3-4 1-15,-3-4-1 0,-4-7-1 16,-2-9 1-16,-1-6 0 0,-1-7 1 16,-2-8-2-16,-4-5 3 15,-2-7-3-15,-1-10 1 16,-4 0-5-16,0 0-10 15,2-5-22-15,-9-4 1 16,10 9-1-16,-5-7 3 31</inkml:trace>
  <inkml:trace contextRef="#ctx0" brushRef="#br0" timeOffset="120042.637">20080 17292 26 0,'-15'6'31'16,"-13"-6"1"-16,1 9-14 15,3 1-7-15,2 4-3 16,6 3-1-16,7 3-4 31,9 3 1-31,5 1-2 0,12 1 2 16,4-6 0-16,7-5 0 15,2-9 1-15,2-2 0 16,-5-10 1-16,-2-3-1 16,-9-7-3-16,-9-10-16 15,-11-9-23-15,1 0 0 16,-12-8-1-16,6-4 0 0</inkml:trace>
  <inkml:trace contextRef="#ctx0" brushRef="#br0" timeOffset="120442.2296">20087 15872 10 0,'0'0'31'15,"0"0"2"-15,26 5-1 16,-4-5-17-16,4-3-7 16,6 3-2-16,-2-7-5 15,3 2-5-15,-4 2-6 16,-6 3-7-16,-9 0-6 0,1 0-6 31,-15 0 1-31,0 0 4 16</inkml:trace>
  <inkml:trace contextRef="#ctx0" brushRef="#br0" timeOffset="120789.4621">20261 15888 42 0,'0'13'27'0,"-3"-1"-4"0,3 2-5 16,0 4-3-16,0 0-4 0,0 6-4 16,0-5-4-16,3-3-3 15,2 0-5-15,-5-7-2 16,8 0-1-16,-8-9-2 15,11 3 2-15,-11-3 1 16,12-3 2-16,-12 3 3 16,11-8 4-1,-11 8 2-15,17 0 2 16,-8 8 0-16,1-2 0 16,4 2-1-16,0-3-1 15,3 3 1-15,0-4 0 16,0-4 1-16,-5-7 1 15,4-1-1-15,-9-6 1 16,0 4 0-16,-7-4-1 0,-3 5-2 16,-4-4-6-16,-8 7-9 15,0 0-22-15,3 9-4 16,-10-3-2-16,9 5 1 16</inkml:trace>
  <inkml:trace contextRef="#ctx0" brushRef="#br0" timeOffset="121006.1303">20151 16206 10 0,'-11'5'35'16,"17"4"2"-16,3-9-2 31,12-5-14-31,15 5-6 0,3-3-4 16,9 3-4-16,0 0-10 15,0 0-13-15,-10-6-21 16,3 11 0-16,-16-5-1 16,-2 5 0-16</inkml:trace>
  <inkml:trace contextRef="#ctx0" brushRef="#br0" timeOffset="121375.9612">20216 16413 34 0,'0'0'33'0,"-5"-9"1"16,14 2-12-16,8 3-9 16,3 1-4-16,5 3-2 15,-4 7-1-15,1 3-1 16,-10 5-1-16,-5 6-1 15,-10 5 0-15,-8 1-2 16,-11 0 1-16,-3-1-2 0,-4-4 0 16,2-3-1-16,4-4 0 15,2-8 0-15,9-7 0 16,12 0 1-16,0-11-1 16,15 5 2-16,5 1-1 15,2 1 1-15,4 1-1 16,2 3-3-1,4 5-16-15,1 5-16 16,-10-10-2-16,5 9 1 16,-8-13-1-16</inkml:trace>
  <inkml:trace contextRef="#ctx0" brushRef="#br0" timeOffset="121844.7815">20735 16760 37 0,'0'9'38'0,"0"-9"0"15,16 10-2-15,8-2-19 16,4-8-8-16,15 4-6 16,7 3-17-16,11 3-23 15,-10-16 0-15,9-2-2 16,-7-12 0-1</inkml:trace>
  <inkml:trace contextRef="#ctx0" brushRef="#br0" timeOffset="122345.9773">21538 16341 8 0,'0'13'31'0,"0"14"1"0,-13-1-1 16,0 10-18-16,0 1-5 31,-1 1-1-31,3-4-2 0,-2-7-1 16,3-5 0-16,10-22-1 16,-10 6 0-16,10-21 0 15,10-13 1-15,-4-9 0 16,8-6 0-16,-3-8-2 15,5 0 1-15,0 0-1 16,-1 6 0-16,0 7-1 0,-2 10 0 16,2 11 0-16,-2 17-1 15,-1 12 1-15,4 13 0 16,-1 8-1-16,3 13 1 16,2 4 0-16,-1 5-1 15,-2-2-3-15,-1-7-6 16,1-5-17-1,-1-4-11-15,-16-18-2 16,6 0 1-16</inkml:trace>
  <inkml:trace contextRef="#ctx0" brushRef="#br0" timeOffset="122527.3766">21494 16466 46 0,'0'0'38'0,"19"-4"-2"15,0 4-3-15,6 0-24 16,13 0-14-16,-3 0-29 16,13 9-1-16,-5-9-1 15,7 3-1-15</inkml:trace>
  <inkml:trace contextRef="#ctx0" brushRef="#br0" timeOffset="122910.4704">21275 16737 26 0,'-7'13'35'16,"7"-13"-1"-16,0 0-10 15,14 16-4-15,19-16-5 16,20 4-4-1,10-5-2-15,15 2-2 16,6-1-4-16,3 0-6 16,0 9-7-16,-14-9-13 15,-20 5-16-15,-4 4 1 16,-27-6-1-16,-9 7 8 0</inkml:trace>
  <inkml:trace contextRef="#ctx0" brushRef="#br0" timeOffset="123195.1627">21204 17009 25 0,'0'0'34'0,"23"12"1"16,2 1-10-16,13-13-12 16,10 11-1-16,3-11-2 15,7 0-2-15,-4 3-6 0,-4-3-4 16,-5-7-9-16,-14 2-13 16,-15-7-12-16,-5 7 0 15,-20-6-1-15</inkml:trace>
  <inkml:trace contextRef="#ctx0" brushRef="#br0" timeOffset="123379.8254">21371 17091 14 0,'0'27'34'0,"0"-5"-1"16,6 7-7-16,-1 4-8 16,-5-1-4-16,6 7-3 15,-6-10-3-15,3 2-4 31,-3-5-8-31,0-3-8 0,4-4-11 16,6-5-11-16,-10-14-3 16,14 0 1-16</inkml:trace>
  <inkml:trace contextRef="#ctx0" brushRef="#br0" timeOffset="123649.0807">21615 17444 44 0,'-6'10'33'16,"6"6"2"-16,-3-3-15 16,3-1-11-16,13 1-1 15,3-4-3-15,5 1 1 0,1-6-1 32,4-8 1-32,-7-8-1 0,5-4 0 15,-8-5-1 1,-4 1 0-16,-12-1 0 15,-11-3-1-15,-5 2 0 0,-5 10-2 16,-4 7-3-16,-3 2-8 16,4 3-24-16,5 0-5 15,3 3-2-15,16-3-1 0</inkml:trace>
  <inkml:trace contextRef="#ctx0" brushRef="#br0" timeOffset="124512.211">22324 16308 15 0,'0'0'31'16,"0"0"-3"-16,-10 15-4 16,4 7-5-16,-2 11-5 15,-3 5-5-15,0 9-1 16,1 5-1-16,1 2-3 16,3-1-1-16,6-2-1 15,3-5 0-15,9-5-1 0,8-7 1 16,3-10 0-16,-2-7-3 15,1-9-2-15,1-5-7 16,-8-9-13-16,-8-9-13 16,4 5-1-16,-15-11 0 15</inkml:trace>
  <inkml:trace contextRef="#ctx0" brushRef="#br0" timeOffset="124696.9537">22159 16615 33 0,'0'0'35'15,"0"0"2"-15,16 7-3 0,4-2-18 16,7-3-8-16,7-2-10 16,2-3-31-16,12 3-3 15,-9-11 1-15,6 7-3 16</inkml:trace>
  <inkml:trace contextRef="#ctx0" brushRef="#br0" timeOffset="125435.6099">22683 16006 13 0,'11'-5'29'0,"12"12"-1"16,-3-7-9-16,7 0-6 0,4 4-2 16,-2-4-4-1,4-3-2-15,-6 3-1 0,-6 0-2 16,-6-3-1-16,-1-2 0 16,-14 5 0-16,13 5 0 0,-13-5-1 15,0 19 1-15,0 0 0 16,-3 9 1-16,1 10 0 15,2 11 0-15,0 12-1 32,-5 5 1-32,5 11-1 0,0 8 0 15,5 4 0-15,-3 7-1 16,2-1 0-16,-1-3 1 16,-3 0-1-16,6-5-2 15,-2-9 2-15,-4-6-1 16,4-12 1-16,-4-11 0 15,-6-12 1-15,-2-9-1 0,-4-15 1 16,-5 0 0-16,-7-5 1 16,-3-5 0-16,-7-3-3 15,1 0-4-15,4 5-12 16,10-1-19-16,-7-8 1 16,26 4-1-16,-16-10 13 15</inkml:trace>
  <inkml:trace contextRef="#ctx0" brushRef="#br0" timeOffset="126267.4864">23145 17005 3 0,'0'0'32'15,"10"0"1"-15,10 11-2 16,0-8-16-16,9-3-6 15,1 7-1-15,1-7-5 16,-1 3-4-16,-5-3-4 0,1 0-6 16,-9 0-4-16,-8 4-1 15,-9-4-1-15,0 0-1 16,-21 0 2-16,7 7 2 16,-2-3 6-16,-6 0 8 15,5 1 6-15,-13 7 18 16,23-3-9-16,7 5 1 15,0 1 1-15,5 2-2 16,1 10-5-16,3-5 0 16,6 7-5-16,-10-7 0 15,0 2-3-15,-5-9-2 32,6-4-2-32,-6-11-1 0,13 6 0 15,-13-6 0-15,8-10-1 16,-8 10 1-16,10-8-1 15,-10 8 3-15,17 5 1 16,-17-5 1-16,7 23 1 0,-4-12 0 16,7 6 1-1,2-7 0-15,4 4 1 0,1-7-1 16,-3-2 0-16,4-5 1 0,-1-5 0 16,-5-4 0-16,2 1-1 15,-14 8 1-15,0-17-2 16,-9 8-1-16,1-6-4 15,-6 13-6-15,-3-6-15 32,-10 1-12-32,9 7-1 0,-8-12 0 15</inkml:trace>
  <inkml:trace contextRef="#ctx0" brushRef="#br0" timeOffset="126483.6527">23087 17466 72 0,'12'0'36'0,"22"0"-9"16,6 0-13-1,1 0-3-15,14 4-5 0,-1 4-10 16,-6 0-15-16,-8-8-18 15,4 4 1-15,-17-4-2 0,0 0 7 16</inkml:trace>
  <inkml:trace contextRef="#ctx0" brushRef="#br0" timeOffset="126884.6686">23166 17694 15 0,'-23'-3'35'0,"23"3"1"0,-11-14-1 16,16-5-18-16,13 9-3 16,0 1-5-16,7 1-2 15,8 8-3-15,-1 0 0 0,-5 8-3 16,-9 6 1-1,-10 13 0-15,-12-1 0 16,-14 2-1 0,-6 0 1-16,24-28 0 15,-74 50 1-15,74-50-2 0,-70 30 0 16,39-27 0-16,14-8-1 16,13-8-1-16,4 13 1 15,24-15-1-15,-7 4-1 16,12 8 1-16,4 3 0 15,9 0-5-15,-42 0-10 0,65 29-22 16,-33-21 0-16,-10 1-1 16,0-2 1-16</inkml:trace>
  <inkml:trace contextRef="#ctx0" brushRef="#br0" timeOffset="127500.9324">23111 15677 11 0,'0'0'33'0,"5"14"2"0,5-7-4 16,10-7-14-16,5 8-4 16,6-8-2-16,9 6-4 15,-3-1-6 1,3-5-5-16,-3 5-6 15,-12-5-5-15,-11 5-7 16,-4-1-8-16,-10-4 0 16,-17 3 0-16</inkml:trace>
  <inkml:trace contextRef="#ctx0" brushRef="#br0" timeOffset="127854.7838">23242 15783 17 0,'-17'14'25'15,"9"9"-1"-15,8 0-2 16,0 1-4-16,9 3-3 15,-4-3-2-15,7-1-4 16,-2-7-1-16,1-2-2 16,3-9-1-16,-4-5-3 15,3 0-1-15,-13 0 0 0,14-13-1 16,-5 6 0-16,0 3-2 16,-9 4 1-16,13 0-1 0,-13 0 1 15,6 19 0-15,-3-7 0 16,5 3 1-16,-3 2 0 15,4-3 0-15,1 1 1 32,2-9-1-32,8-2 1 0,-6-4 0 15,2-4 0-15,-1-5 1 16,-1-3 1-16,-10-5 0 16,-4 3 0-16,-8 2-1 15,-12 4-2-15,-1 8-12 16,-3 2-23-16,-13-2-2 15,10 11-1-15,-1-5-1 0</inkml:trace>
  <inkml:trace contextRef="#ctx0" brushRef="#br0" timeOffset="128486.0185">23716 16612 34 0,'0'0'34'0,"21"-7"-2"16,-2 3-13-16,5 1-6 16,5-2-5-16,2 5-3 31,7-3-4-31,2 3-5 0,0 0-10 15,-10 0-15-15,-6 9-6 16,-10-15 0-16,5 12 7 16</inkml:trace>
  <inkml:trace contextRef="#ctx0" brushRef="#br0" timeOffset="128818.5705">23756 16694 30 0,'0'0'35'15,"0"12"-5"-15,0-12-7 16,22 3-4-16,-3-3-3 15,8 0-4-15,0 0-2 32,6 0-3-32,-3 0-2 0,9 0-3 15,-6-4-1-15,-6 4-1 16,-5 4-6-16,-7-7-17 16,-15 3-17-16,16-7 0 15,-13-2 1-15,-3 9-1 16</inkml:trace>
  <inkml:trace contextRef="#ctx0" brushRef="#br0" timeOffset="130840.3775">24633 16491 11 0,'33'-48'33'0,"-33"48"-2"15,0 0-7-15,-53-18-8 0,53 18-4 16,-60 19-5 0,60-19-2-16,-59 61-2 0,37-17-1 15,13 12 0-15,15 5 0 16,3 1 1-16,13-3 0 15,18-12 1-15,7-6 1 32,7-21 0-32,2-10 1 0,-15-22 0 15,3-15 0-15,-4-19-1 16,-19-5 0-16,-9-11-1 16,-17 3-2-16,-11 4-2 15,-8 2-7-15,14 7-31 16,10 46-4-16,-53-49 1 15,53 49-1-15</inkml:trace>
  <inkml:trace contextRef="#ctx0" brushRef="#br0" timeOffset="133842.5462">24766 16534 6 0,'42'-38'47'16,"-42"38"-27"-16,0 0-3 0,-42 53-1 15,42-53-1-15,-39 71-3 16,21-21 0-16,-9 2-1 16,6 0-3-16,-5-2-4 0,26-50-12 15,-45 62-29 1,45-62 0-16,-47 31-1 0,47-31 1 15</inkml:trace>
  <inkml:trace contextRef="#ctx0" brushRef="#br1" timeOffset="175848.3579">14885 14320 27 0,'-19'-31'38'0,"11"12"1"16,1 11 0-16,16 16-17 16,16 29-7-16,7 13-5 15,18 18-5-15,4 11-2 16,8 14-1-16,7 7-3 31,-3-4-6-31,1-6-18 0,-11-8-15 16,-16-18 0-16,-4-10-1 15,-13-20 0-15</inkml:trace>
  <inkml:trace contextRef="#ctx0" brushRef="#br1" timeOffset="176117.5851">15562 14257 41 0,'-9'-21'39'0,"-8"21"0"0,-8 5 2 16,-11 11-25-16,3 23-6 31,-9 10-3-31,-4 18-3 0,-11 10-1 16,-2 9-2-16,-4 5-3 16,1 0 0-16,6-8 0 15,5-14-2-15,10-10-3 16,7-19-2-16,19-15-12 15,12-15-18-15,10-23 1 16,15-9 1-16,8-15-2 0</inkml:trace>
  <inkml:trace contextRef="#ctx0" brushRef="#br1" timeOffset="176781.0373">15561 14894 44 0,'-5'-22'36'15,"5"22"1"-15,0 0-12 16,0 0-10-16,6 22-5 15,-3 3-5-15,5 13-1 16,-3 1-3-16,-1 5 0 16,3 0-1-1,-7-6-2-15,3-6 1 16,-3-9-1-16,0-10 0 16,0-13 0-16,0 0 1 15,11-20 0-15,-1-5 1 0,3 0 0 16,-1-1 2-1,1 1-2-15,-1 3 2 16,1 6-1-16,-13 16 1 0,10-6-1 16,-10 6 0-16,-9 18 0 15,-2-1-1-15,-1 2 1 0,-4-3-1 16,1 4 1-16,0-3-1 16,5-4 1-16,8-3 2 15,4 1 0-15,7-5-1 16,10 3 1-16,3-3 1 0,6 0-1 15,-2 0 0-15,2 0 0 16,-7-2-3-16,-2-4-4 16,-4 3-29-16,-15-3-7 15,6 12-1-15,-6-2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3:36:22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826 2975 25 0,'0'0'31'15,"0"63"3"-15,0-63-17 0,0 0-1 16,71 24-2-16,-71-24-1 15,78-68-4-15,-28 9-1 16,-10-13-5-16,0-11 1 16,-3-3-1-16,-8-1 1 15,-11 17-1-15,-9 4 0 16,-9 21 1 0,0 45 1-16,-13-42 1 15,13 42-2-15,-14 42-2 16,14-1-1-16,8 15 0 15,11 9 1-15,9-5 0 16,6 7-3-16,4 0 1 16,4-7-1-16,-5-12-2 15,-4-1-5-15,-11-19-7 0,-4-6-21 16,-5-3-6-16,-13-19 1 16,0 0 0-16</inkml:trace>
  <inkml:trace contextRef="#ctx0" brushRef="#br0" timeOffset="153.0594">1077 2814 35 0,'0'0'37'0,"0"0"-1"16,-6-9-9-16,33 9-11 16,8 5-9-16,9 5-12 15,-6-3-19-15,4-7-11 16,-7 9 0-16,-9-9-2 15</inkml:trace>
  <inkml:trace contextRef="#ctx0" brushRef="#br0" timeOffset="300.1419">894 2709 28 0,'0'0'30'16,"-68"-20"1"-16,68 20-2 15,0 0-17-15,0 0-12 0,0 0-16 16,50 39-15-16,-50-39 0 15,77 41 0-15</inkml:trace>
  <inkml:trace contextRef="#ctx0" brushRef="#br0" timeOffset="631.2778">1555 2957 38 0,'29'11'32'15,"-11"-14"-1"-15,1 3-11 16,4-10-8-16,-7-4-4 16,0-5-3-16,-8-3-2 15,-4 3 0-15,-9 0-1 0,-5-1-1 16,-11 5 0-16,-1 5 1 16,-3 7-2-16,-1 9 2 15,-3 10-1-15,7 3 1 16,3 9 0-16,10 6 1 15,9 3 1-15,5 6 0 16,7-5 0 0,5 5-1-16,4-8 1 15,5 1-1-15,-5-8-6 16,-2-9-6-16,-1-4-16 16,0-7-12-16,-7-15-2 15,4 1 1-15</inkml:trace>
  <inkml:trace contextRef="#ctx0" brushRef="#br0" timeOffset="931.2942">1946 2880 37 0,'0'0'37'0,"4"16"0"16,-8-2-11-16,-8 0-7 15,-4 8-4-15,-5-9-4 0,-1 1-5 16,-3-10-3-16,2-4-3 15,-3-8 0-15,9-5-1 16,7-5-1-16,4-1 0 16,6 0 1-16,9 0 0 15,5 4 1-15,8 8 0 32,2 7 1-32,4 9 1 0,-2 4 1 15,1 2-1-15,-6 3 0 16,2 5 0-16,-4-1-7 15,-13-3-33-15,-6-19-1 16,15 11 0-16,-10-20-1 16</inkml:trace>
  <inkml:trace contextRef="#ctx0" brushRef="#br0" timeOffset="1453.4089">3477 2750 40 0,'0'0'34'15,"32"29"1"-15,-10-7-6 16,5 7-21-16,7 8-5 15,3 5-9-15,-1 3-19 16,-5-10-8-16,4-3-1 16,-13-14-1-16</inkml:trace>
  <inkml:trace contextRef="#ctx0" brushRef="#br0" timeOffset="1654.629">3825 2775 60 0,'-27'-6'37'0,"10"19"-1"16,-8 8-16 0,-8 1-9-16,-1 8-5 15,-5 2-3-15,3 7 0 16,-1-5-2-16,4 0 0 16,4-3-3-16,3-11-4 15,14 1-6-15,6-7-18 0,6-14-7 16,23-11-1-16,-2-8 2 15</inkml:trace>
  <inkml:trace contextRef="#ctx0" brushRef="#br0" timeOffset="1932.8742">4274 2598 27 0,'-30'-10'35'0,"-1"15"1"16,-9-1 0-16,-1 10-23 15,0 10-4-15,-1 8-4 16,10 10-2 0,7 5-1-16,13 2-1 15,12 2 0-15,12 2-1 16,14-6-5-16,4-9-15 15,5-11-15-15,14-3-1 0,-5-20 0 16,5 2 1-16</inkml:trace>
  <inkml:trace contextRef="#ctx0" brushRef="#br0" timeOffset="2185.9959">4392 2641 57 0,'-5'-11'36'0,"5"11"0"32,0 0-16-32,0 15-8 0,0 8-5 15,8 18-1-15,-8 6-1 16,4 5 0-16,-4 2-2 16,0-2 0-16,0-6-2 15,3-2 0-15,3-10 0 16,4-13-3-16,8-5-6 15,0-16-11-15,1-4-19 0,6-5-1 16,-7-14 1-16,2 5-1 16</inkml:trace>
  <inkml:trace contextRef="#ctx0" brushRef="#br0" timeOffset="2370.5925">4238 2859 26 0,'0'0'35'0,"0"0"1"16,12 7-5-16,13-7-13 16,5 2-13-16,6 3-20 15,-3-5-16-15,15 0-3 32,-15-9-1-32,1 9 0 0</inkml:trace>
  <inkml:trace contextRef="#ctx0" brushRef="#br0" timeOffset="2570.7963">4625 2684 58 0,'28'0'37'15,"-3"3"1"-15,9 11-11 0,-6 19-15 16,-9 6-4-16,-3 5-2 16,-16 3-2-16,0 6-1 15,-17-1-3-15,-6-4-2 16,-3-3-6-16,-2-12-13 15,1-15-18-15,11 1 0 16,3-19 0 0,13 0-1-16</inkml:trace>
  <inkml:trace contextRef="#ctx0" brushRef="#br0" timeOffset="2870.9478">5163 2810 26 0,'0'0'35'0,"18"6"1"15,9-2-4-15,7-4-14 16,1 0-8-16,7 0-6 16,3 4-7-16,-6-8-12 15,-1-3-18-15,-1 7-3 32,-14-5 1-32,-2 5-1 0</inkml:trace>
  <inkml:trace contextRef="#ctx0" brushRef="#br0" timeOffset="3055.1238">5208 2966 76 0,'24'0'38'0,"12"0"-10"15,6 0-7-15,-2-6-9 16,5 6-10-16,-1-9-35 15,-7 6-4-15,-12-7-1 32,3 3 1-32</inkml:trace>
  <inkml:trace contextRef="#ctx0" brushRef="#br0" timeOffset="3890.9322">7042 2269 31 0,'-15'-10'32'16,"-18"1"-7"-16,-7 3-6 15,-13 6-7-15,-15 0-4 16,-3 0-3-16,-7-3-2 0,2 3-1 15,0 6-1-15,8 6-2 32,10 2 1-32,15 1 0 15,12 2 2-15,17 2 1 16,14 6 0-16,20 3 1 0,19-2 0 16,18 2 0-16,11 2 0 15,12 1 0-15,-2-1-2 16,-3 4-1-16,-11 4 0 15,-21 2-1-15,-19 1 0 0,-24 2 0 16,-29 5-1-16,-18 6 0 16,-18 2-1-16,-12-4 2 15,-8 2 0-15,-4-5 0 16,5-2 0-16,7-2 1 16,15-8 0-16,15-5 1 0,20-7 0 31,23 0 1-31,23-7 0 0,27-1-1 15,25 0 2-15,23-6-1 16,21 3 1-16,15-6-2 16,9-2 0-16,4-4 1 15,-3-2-2-15,-8 0 0 16,-17-4-3-16,-18 0-4 16,-20 4-9-16,-21 6-24 0,-21-11 0 15,-12 10-2-15,-23-5 1 16</inkml:trace>
  <inkml:trace contextRef="#ctx0" brushRef="#br0" timeOffset="4508.5697">6242 3546 23 0,'9'-3'34'15,"-9"3"1"-15,9 6 0 16,1 11-17-16,-10 5-6 16,6 11-5-16,-6 5-3 31,0 6 0-31,0-2-2 0,-3-3-2 15,3-6-2-15,-4-9-1 16,7-9-2-16,-3-15 0 16,10-3 0-16,2-16-1 15,7-2 1-15,3-7 1 16,2 2 2-16,1-2 2 0,-6 6 1 16,2 3 2-16,-11 9-1 0,-10 10 1 15,0 0 0-15,-10 11 0 16,-9 1-1-16,1 3-1 15,-3 0 0-15,2 4 0 16,6-3 1-16,7 0 0 16,6-2 0-16,16-5-1 31,9 1-2-31,2-5-10 0,4-5-23 16,12 0-1-16,-8-5-1 15,14-2 0-15</inkml:trace>
  <inkml:trace contextRef="#ctx0" brushRef="#br0" timeOffset="4708.8901">6639 3644 17 0,'-11'-9'32'15,"22"13"0"-15,1-4-3 0,7 0-14 16,14 0-8-16,5 6-7 15,2-6-13-15,-3-4-17 32,7 7-1-32,-17-9-1 0,2 6 7 15</inkml:trace>
  <inkml:trace contextRef="#ctx0" brushRef="#br0" timeOffset="5041.4561">6728 3756 66 0,'28'0'25'15,"3"0"-6"-15,7-1-8 16,5-3-7-16,-3-1-2 16,-2 1-3-16,-4-1 0 0,-3-5 0 15,-4 0 1-15,-5-2 3 16,-7-6 3-16,-2 4 2 15,-7-1 2-15,3 5 0 16,-9-3 0-16,0 13-1 16,0 0-1-16,0 0-2 0,0 10-2 31,0 9-2-31,-3 4-1 0,3 3 0 16,0 3 0-16,-6 0-2 15,6 2-3-15,-3-11-7 16,3-3-28-16,0-3-2 15,0-14 2-15,0 0-2 16</inkml:trace>
  <inkml:trace contextRef="#ctx0" brushRef="#br0" timeOffset="5510.5637">6468 1776 41 0,'0'0'34'0,"9"-4"-6"16,-3 17-9-16,-3 10-6 16,4 3-5-16,-4 4-4 31,3 9-3-31,-3-3-5 0,-3-2-13 16,-10-15-15-16,5-4 0 15,-15-12-3-15,2 1 8 16</inkml:trace>
  <inkml:trace contextRef="#ctx0" brushRef="#br0" timeOffset="5942.4225">6328 1903 20 0,'35'10'31'15,"1"-4"-1"-15,11-2-12 0,9 3-6 16,0 1-4 0,3-5-2-16,-10-3-2 0,-5 1 1 15,-13-1-1-15,-7 0 1 16,-14 5-1-16,-10-5 0 15,-9 9 1 1,-7-6-1-16,-2-3 1 16,0 0-2-16,-5-7-3 15,7 0 2-15,1-4-1 16,9-1 0-16,9-9-2 16,6 13 1-16,9-4-2 15,2 2 2-15,8 10 2 16,-1 6-4-16,4-6 2 0,0 7 0 15,1 8 2-15,-5-8-2 16,-3 7 1-16,1-3-2 16,-5-11 2-16,1 0 0 15,-8 0 0-15,-2-9 2 0,-4-8 0 16,-7-4 2 0,-3-5-3-16,-6 3 3 0,-10 8-1 0,-5 1 0 15,-8 7-2 1,2 7-6-16,2 9-18 15,0 6-19-15,0 5 2 0,9 6-2 16,4-11 0-16</inkml:trace>
  <inkml:trace contextRef="#ctx0" brushRef="#br0" timeOffset="6664.1219">6180 4092 48 0,'12'4'35'0,"-12"-4"0"15,9 28-7-15,0 4-19 16,-5 7-3-16,4 7-2 16,-4 2-3-16,0-1-1 31,-2-5-2-31,-2-12-2 0,6-11 0 16,-6-19 0-16,7-10 0 15,2-15 0-15,7-10 1 16,2-5 2-16,0-1 2 15,1 3 2-15,-1 6-1 16,-2 10 1-16,-9 13 0 0,-7 9 0 16,-3 10 0-16,-7 11 0 0,-5 1-1 15,2 5 0 1,0 0 1-16,8-1 0 0,10-7 1 16,8-4-2-16,15-5-5 15,6-1-26-15,6-13-6 16,7-1-1-16,-4-10-2 31</inkml:trace>
  <inkml:trace contextRef="#ctx0" brushRef="#br0" timeOffset="7163.7538">6859 4200 30 0,'12'24'30'31,"-12"-4"-4"-31,2 3-11 0,2 1-3 16,-4-1-4-16,7-5-1 15,-7-18-3-15,0 0 0 16,-4-11-1-16,8-10-1 15,-4-7 0-15,6-1 1 16,3-5-1-16,3 5-1 16,1 6 1-16,5 8 0 0,0 10 0 15,2 6 0-15,-6 12 1 16,4 6-1-16,-7 4 0 16,-2 2-1-16,0 7-4 15,-5-7-7-15,-1-4-19 16,6 4-6-16,-9-25 0 15,18 17 0 1</inkml:trace>
  <inkml:trace contextRef="#ctx0" brushRef="#br0" timeOffset="7727.6914">7317 4154 30 0,'-24'-25'68'15,"5"16"-39"-15,3 3-13 0,4 10-6 16,-3 1-6-16,9 4-1 16,6 4-3-16,0-1-2 15,14 1-3-15,-1-1-1 16,5-1 0-16,-5-8 0 16,5 3 0-16,-8-6 1 0,-10 0 1 15,0 0 2-15,0 0 3 16,-15-5 3-16,-4 5-1 15,6 5 0-15,-5 0 1 16,5 3-1-16,1 1-1 16,6 2-1-16,3-1-1 31,6 3 0-31,7 1 1 0,1-2-1 16,5 0 1-16,9-3 0 15,2-1-2-15,2-4-2 16,5-2 0-16,-4-5-2 0,5 0 1 15,-4-10-1 1,-4-2 0-16,-6-3 3 0,-7-6 4 16,-7 2 2-16,-11-25 10 15,-12 24-6-15,4 14 0 16,-7 4-1-16,1 10-2 16,0 8-1-16,5 12-2 15,-2 6-1-15,6 8 0 16,5 7-1-16,1 0 0 15,3 1 1 1,0 3 1-16,7-7 0 16,-1-1-3-16,5-5-6 15,-4-9-21-15,2-16-7 16,9 0-1-16,-4-17 0 16</inkml:trace>
  <inkml:trace contextRef="#ctx0" brushRef="#br0" timeOffset="7927.64">7664 4160 64 0,'0'0'37'0,"-15"6"0"16,15 8-11-1,0 9-17-15,7 2-11 16,-4 2-13-16,-3-5-20 0,9 7-2 15,-4-11 0-15,5-4 0 16</inkml:trace>
  <inkml:trace contextRef="#ctx0" brushRef="#br0" timeOffset="8244.0515">7721 4129 60 0,'14'0'33'16,"-1"-5"-2"-16,3-2-19 16,11 3-6-16,2-4-3 0,0 3-1 15,-2 1-1-15,-6-1-1 16,-8 1 0-16,-13 4 0 16,0 0 0-16,0 0-1 15,-13 9 1-15,-5 2 1 16,3 6-1-16,-4 1 1 15,6 6-1 1,5-1 0-16,2 1 0 16,6-3 1-16,8-2-3 0,5-5-2 15,7-4-15-15,9-2-13 16,-7-18-1-16,13 2 0 16</inkml:trace>
  <inkml:trace contextRef="#ctx0" brushRef="#br0" timeOffset="8713.191">8015 4117 5 0,'0'0'26'16,"-19"-8"2"-16,19 8-2 15,0 0-15-15,16-9-4 16,0 9-1-16,2-4-2 16,4 4 0-1,-4 0-1-15,-2 0 0 16,-4 4 0-16,-12-4 0 15,3 14 0-15,-12-4 0 16,-1 4 0-16,-1 3-1 16,-3 3 1-16,9 3-1 15,1 3-2-15,8 0 1 16,5-4-1-16,9 2 1 0,5-4-1 16,5-8 1-16,2-7 0 15,5-5-1-15,-1-5 1 16,-4-9-1-16,-2-4 1 0,-6-6 1 15,-6-1 1-15,-4-1 0 16,-12 3 0-16,-3 5 0 16,-10 1 1-16,-3 8-1 0,-4 5 0 15,-2 4-1-15,0 10-1 16,4 3 0-16,7 3-1 16,5 2 2-16,6 1-1 15,7-1 0-15,5-5 1 16,4-3-1-16,6 0-3 15,-3-15-5 1,2 0-12-16,0-4-17 16,-8-11-1-16,2-5-1 15,-8-8 0-15</inkml:trace>
  <inkml:trace contextRef="#ctx0" brushRef="#br0" timeOffset="8866.4441">8369 3867 66 0,'-6'-21'38'0,"6"21"0"15,0-11-13-15,0 11-10 16,0 10-7-16,-4 3-5 0,4 1-2 16,7 3-3-1,-7-1-4-15,6 3-14 0,3 0-19 16,-9-9 0-16,6 3 0 31,-6-13 1-31</inkml:trace>
  <inkml:trace contextRef="#ctx0" brushRef="#br0" timeOffset="10014.5177">8549 2784 10 0,'-15'10'28'16,"-16"-15"-1"-16,3 0-9 15,-1-13-5-15,2-10-6 16,7-1-2-16,8-7 0 16,12-3 0-16,13-1-1 15,12 10-1-15,8 8 2 0,9 13-1 16,-2 9 4-16,3 14 0 0,-5 8-1 15,-10 16-1 1,-13 7 0-16,-12 4-1 16,-12 2-1-16,-13 2-1 0,-11-5-3 15,-11-1 0-15,0-12-1 16,1-13-1-16,5-11-1 31,0-11 1-31,13-8 0 0,3-9 0 16,13-4 1-16,9-3 0 15,4 1 2-15,11 7-1 16,6 5 1-16,7 11 0 16,0 14 0-16,5 1 1 15,-5 8-1-15,3 6 1 16,-7 2-1-16,-2 1-2 0,-3-3-9 16,2-7-26-16,-7-18-1 15,4-1 0-15,-6-15 0 16</inkml:trace>
  <inkml:trace contextRef="#ctx0" brushRef="#br0" timeOffset="10847.4995">9679 2551 76 0,'-19'-12'33'16,"-3"-1"-9"-16,0-17-7 15,7 7-5-15,5-6-4 16,10-1-3-16,13-1-2 15,5 8-2-15,13 4-1 16,3 12 1-16,1 19 0 0,-4 4-1 16,-10 11 0-16,-8 5 1 15,-19 9 0-15,-10 2 0 16,-12 3 0-16,-9-12 0 0,-1-3 0 16,1-12 1-16,3-1-2 15,9-4 0-15,10-4 0 16,15-10 1-16,0 0-1 0,18 15 0 15,4-11 0-15,6 9-2 16,9 1-9-16,2-4-25 16,-4-3-3-16,7 0 2 15,-9-7-1-15</inkml:trace>
  <inkml:trace contextRef="#ctx0" brushRef="#br0" timeOffset="11285.0457">9991 2492 27 0,'4'-10'34'0,"-4"10"2"15,0 0-2-15,0 21-18 16,-10 0-5-16,8 11-6 0,-4 3-2 15,2 3 2-15,-3-7-2 16,2 3-1-16,-1-9 1 31,2-6 0-31,4-19-1 0,0 0 0 16,0-23-1-16,6-3 0 16,1-9-1-16,5-7 0 15,1-4 0-15,1-2-1 16,2 6 1-16,0 6-1 15,-3 12 1-15,1 7 0 16,0 17 0-16,-3 3 1 0,0 10-1 16,1 10 0-16,0 10 0 15,3 0 1-15,-2 0 0 16,1 6 0-16,-1-3-3 16,-3-4-3-16,0 1-10 15,-5-1-21-15,-5-17-3 16,0 6 1-16,-5-7-1 0</inkml:trace>
  <inkml:trace contextRef="#ctx0" brushRef="#br0" timeOffset="11447.9411">9989 2652 24 0,'12'-6'29'0,"25"11"1"15,-6-5-9-15,9 0-27 0,10 3-19 16,-12-9-2-16,7 18-1 16,-17-16 11-16</inkml:trace>
  <inkml:trace contextRef="#ctx0" brushRef="#br0" timeOffset="11769.5685">9331 2992 57 0,'25'6'37'16,"19"-6"-8"-16,15 6-9 0,17-6-5 16,17 0-2-16,7-2-4 0,11 2-4 15,-5 0-3-15,-8-8-5 16,-10 8-9-16,-15-5-21 16,-13-7-5-16,-13 5-1 15,-20-3 0-15</inkml:trace>
  <inkml:trace contextRef="#ctx0" brushRef="#br0" timeOffset="12286.0329">9561 3298 72 0,'3'21'34'16,"-6"2"-10"-16,3-1-13 15,0 7-2-15,0-6-3 16,5 2-3-16,-5-10 1 0,3-5-1 15,-3-10-1-15,0 0-1 16,0-19 1-16,-3-3 0 31,3-3-1-31,-3-5 0 0,3-2-2 16,4 3 1-16,5 2-1 16,0 4 2-16,7 4-2 15,3 8 0-15,5 6 1 16,1 1 0-16,1 8-1 15,-3-1 1-15,-1 4 0 16,-3-1 0-16,-4 5 0 0,-2 1 1 16,-7-2 0-16,0 6-1 15,-6 2 1-15,0 4 0 16,-3 4 0-16,0 3-1 16,3-1-4-16,-10 1-7 15,10-2-19-15,4 4-5 16,-4-17-2-16,10 2 1 0</inkml:trace>
  <inkml:trace contextRef="#ctx0" brushRef="#br0" timeOffset="12748.649">9960 3208 45 0,'0'-15'38'0,"0"15"-1"16,13-5-3-16,-13 5-18 16,15 14-7-16,-8 3-3 15,1 10-5-15,-4 4 2 16,2 6-2-16,-6 1 1 0,0 1-1 16,0-5 0-16,-9 0-2 15,5-9 1-15,1-9 0 16,3-16-1-16,0 0-1 15,19 0 1-15,-6-15 0 16,5-2-1-16,1 1 1 16,2-1 0-1,1 1 0-15,-6 5 1 16,-1 1-1-16,-6 6 0 16,-9 4 1-16,0 0 0 15,0 0 0-15,-9 9 0 16,-3-2 0-16,-4 3 0 0,4-5 0 15,-1 8 0 1,2-4 1-16,7 1-1 0,4 1 1 16,0 1 0-16,11-1-1 0,6-2 0 15,-1 1-7-15,5 1-12 16,4-1-18-16,-7-12-1 16,4-3 1-16,-13-6-1 15</inkml:trace>
  <inkml:trace contextRef="#ctx0" brushRef="#br0" timeOffset="13270.6154">9011 2935 83 0,'-7'11'38'0,"7"-11"-8"0,0 0-14 16,-7 14-5-16,7-14-2 15,0 0-2-15,0 0-2 16,0 0-6-16,0 0-21 16,9 6-17-16,-9-6 0 15,13-10-2-15,-5-5 1 0</inkml:trace>
  <inkml:trace contextRef="#ctx0" brushRef="#br0" timeOffset="13849.5831">10671 2966 67 0,'0'0'41'15,"0"0"0"-15,-10 12-13 16,10-12-14-1,0 0-5-15,0 0-4 16,0 0-1-16,0 10-5 16,0-10-22-16,0 0-17 15,6-13-1-15,1-8-1 16,11 4 1-16</inkml:trace>
  <inkml:trace contextRef="#ctx0" brushRef="#br0" timeOffset="14488.083">11424 2854 36 0,'-22'-15'29'0,"-12"3"-9"15,-3 5-4-15,-1 7-5 0,0 10-4 16,5 8-2-16,6 11-1 15,12 8-2-15,11 4 0 16,13-2 0-16,13 1-1 16,12-3 0-16,11-8-4 0,6-6-4 15,4-12-10-15,1-3-8 16,-6-16-3-16,5 2 1 16</inkml:trace>
  <inkml:trace contextRef="#ctx0" brushRef="#br0" timeOffset="14819.7385">11677 2951 51 0,'-11'-20'24'16,"-11"-1"-5"-16,-3 11-4 31,-4 6-6-31,-5 4-3 0,7 9-2 16,1 5-2-16,3 8 0 16,11 3 0-16,5 1-1 15,10-1 1-15,11-7 0 16,6-3 0-16,6-6 0 15,5-9-1-15,4-7 1 16,0-10-1-16,5-3 1 0,-5 2 1 16,2 1 0-16,-3 2 0 15,-2 7 1-15,-2 8-1 16,-2 3 1-16,-10 12 1 16,-4 8-1-16,-10 0 0 0,-4 3-1 15,-11-2 0 1,-3-5-1-1,-6-3-3-15,-5-6-4 16,3-7-19-16,0-3-14 0,-3-11-1 16,10-1 1-16</inkml:trace>
  <inkml:trace contextRef="#ctx0" brushRef="#br0" timeOffset="15221.903">12479 2362 27 0,'-8'-11'31'16,"-25"6"0"-16,-4 22-14 16,-12 22-4-16,-4 18-2 15,1 26-1-15,5 10-2 16,19 22 2-16,10 1-2 15,23 3-1-15,10-8 1 16,20-5-3-16,11-14-4 0,5-19-19 16,4-24-19-16,0-16-1 15,-9-25 0-15,-5-11-1 16</inkml:trace>
  <inkml:trace contextRef="#ctx0" brushRef="#br0" timeOffset="16156.269">12866 2847 21 0,'-14'2'30'0,"-19"-9"-1"0,0-5-7 16,-1-3-11-16,-1-7-3 15,11-9-4-15,5-3 0 16,16 1-2-16,13 0 0 16,11 9 1-16,11 7 0 15,10 7 0-15,-4 13 3 31,-2 17-1-31,-10 9 0 0,-14 17 0 16,-21 5 0-16,-15 6-1 16,-14-1-2-16,-6 2-2 15,-5-14-1-15,2-3 0 16,11-14-1-16,8-11-1 16,28-16 2-16,0 0-1 15,28-7 2-15,6-5 1 0,12 3 0 16,2-1 0-16,2 6 0 15,0 4 1-15,-9 9-1 0,-7 3 0 16,-13 5 0 0,-7 0 0-16,-7 2 0 0,-7 0 0 15,0-6-1-15,-8 1 1 32,8-14 0-32,-15 5-1 0,8-15 0 15,2-3 0-15,5-10 0 16,0-2-1-16,9-3 1 15,6-3 0-15,7-1-1 16,2 6 1-16,4 9-1 16,1 6 2-16,-4 11 0 15,-1 8 0-15,-9 8-1 0,-2 11 1 16,-9 5 0-16,-4 4-1 16,0-1-4-16,0-7-12 15,-4-8-21-15,10 4-1 16,-6-24 2-16,25 10-2 15</inkml:trace>
  <inkml:trace contextRef="#ctx0" brushRef="#br0" timeOffset="16593.7838">13307 2635 50 0,'6'-13'37'0,"-6"4"0"0,0 9-10 16,19 31-12-16,-12 0-7 16,1 18-3-16,-8 9 0 15,6 4-2-15,-6 3-3 16,-3-1-4-16,3-6-3 16,-6-11-4-16,6-8-7 15,0-22-5-15,0-17-2 0,16 0 0 16,2-21 2-16,0-5 5 15,4-4 7-15,1-6 10 16,-2 7 9-16,-5 1 7 16,5-10 22-1,-21 38-18-15,-6-12-2 16,-7 12-4 0,-5 10-6-16,-1 3-3 15,-2-2-1-15,-1 5 0 16,6-3-2-16,1 2 2 15,6 6-1-15,5-3 1 16,14 0 0-16,2-4-1 0,10-2-5 16,9-6-21-16,6 7-9 15,-6-13-2-15,15-7 0 0</inkml:trace>
  <inkml:trace contextRef="#ctx0" brushRef="#br0" timeOffset="16894.4761">13698 3151 21 0,'0'0'33'16,"0"11"2"-16,0-11-5 15,9-3-14-15,7-4-1 16,-5-11-4-16,5-3-2 15,-6-14-2-15,5-3-2 0,-9-8-2 16,-2-7-1-16,-4-3 0 0,0-4-2 16,5 4 1-1,-2 2-1-15,4 2-2 16,0 6-2-16,10 17-4 0,0-3-12 16,7 9-18-16,7 14-1 15,0 3 1-15,6 12 0 0</inkml:trace>
  <inkml:trace contextRef="#ctx0" brushRef="#br0" timeOffset="17079.6438">13682 2864 17 0,'0'0'28'15,"12"9"1"-15,7-9-5 16,12 4-26-16,10 11-23 16,-8-15-2-16,12 17 0 15,-15-13 11-15</inkml:trace>
  <inkml:trace contextRef="#ctx0" brushRef="#br0" timeOffset="17395.925">14026 3084 51 0,'-24'-12'30'0,"8"9"-8"16,-3 3-8-16,-2 0-5 15,4 6-3-15,-3 4-1 0,7 3-2 16,6 2 1-16,7 4 0 16,0-4 1-16,14 4 0 15,0-6 1-15,11 0-1 16,-3-13 0-16,3 6-3 16,3-6-9-16,-9-6-25 15,-7-11-3-15,6 1-2 0,-12-9 0 16</inkml:trace>
  <inkml:trace contextRef="#ctx0" brushRef="#br0" timeOffset="17727.8011">14299 2689 35 0,'6'-14'37'16,"-6"-3"0"-16,0 17-1 15,0 0-19-15,0 0-7 0,3 27-5 16,-3-3-2-16,-5 10-1 16,5 7-1-16,-4 5 0 15,4 7 0-15,0-7 0 16,6 0 0-16,4-4 0 15,7-7-1-15,6-2 0 16,2-10-3 0,0-14-7-16,6-9-20 15,-3 0-8-15,-10-13 0 16,-1-2-1-16</inkml:trace>
  <inkml:trace contextRef="#ctx0" brushRef="#br0" timeOffset="17898.0855">14150 2905 42 0,'13'4'37'0,"14"1"1"16,1-5 0-16,9-4-24 16,7 1-24-16,-9-6-23 15,10 9-2 1,-14-11-3-16,0 1 0 15</inkml:trace>
  <inkml:trace contextRef="#ctx0" brushRef="#br0" timeOffset="18460.2856">14820 2974 38 0,'0'0'34'0,"0"0"-1"16,12 9-12 0,10-3-4-16,3-6-5 0,11 3-1 31,2-3-2-31,9 0-3 15,-1-3-3-15,-3 3-1 0,-4 0-5 16,-9 0-9-16,-12-6-25 16,-5 11-1-16,-13-5 0 15,0 0 0-15</inkml:trace>
  <inkml:trace contextRef="#ctx0" brushRef="#br0" timeOffset="18861.025">15544 2613 28 0,'0'0'33'15,"0"0"-1"-15,0 9-7 16,0 8-9-16,0 2-7 15,4 7-4-15,-1-1-3 0,4 8 0 16,-4 0-1-16,-1-5-3 16,2-4-6-16,-4-9-10 15,0-15-10-15,0 10-4 16,-11-23-2-16,6 1 4 16</inkml:trace>
  <inkml:trace contextRef="#ctx0" brushRef="#br0" timeOffset="19115.8661">15534 2621 33 0,'21'-8'24'16,"-3"2"-4"-16,5 6-4 15,4 0-4-15,-1 0-4 16,4 5 0-16,-6-5-2 0,-1 0-1 16,-5 0-1-16,-2 0 0 0,-6 0 0 15,-10 0 0-15,6 14 0 16,-6 1-1-16,-6 6-1 15,2 3 1-15,-2 3-1 16,6 7 1-16,-2 3-2 16,4 1-4-16,8-5-12 15,5-1-20 1,-7-14 1-16,9 6-1 16,-17-24-1-16</inkml:trace>
  <inkml:trace contextRef="#ctx0" brushRef="#br0" timeOffset="19363.4565">15348 3067 43 0,'0'0'36'16,"24"14"1"-16,4-14-5 15,6 0-19-15,14 6-5 0,6-6-1 16,6 0-5-16,1 0-8 16,-8 0-9-16,-3 0-12 15,-7 3-10-15,-13-6 1 16,-5 7-2-16</inkml:trace>
  <inkml:trace contextRef="#ctx0" brushRef="#br0" timeOffset="19816.4791">15409 3357 34 0,'-22'-7'33'0,"22"7"0"16,-8-8-9-16,19-1-9 0,12 2-5 16,5 0-3-1,8 7-3 1,0 0 1-16,6 4-1 16,-8 6 0-16,-2 4-2 15,-9 0 0-15,-10 6-1 0,-13 2 1 16,-11 0 0-16,-12 3-1 15,-13-4 0-15,-3-1 0 16,-2-2-1-16,2-4 1 16,3-3-1-16,6-3 1 0,12-4-1 15,6-4 1-15,12 0-1 16,22 3 2-16,4-3-1 16,9 7-1-16,6-3 1 15,2-2 0-15,5 4-1 16,1 1-5-16,-11-7-17 15,-7-6-16-15,-1 3-1 0,-11-11 0 16,-1 5 0-16</inkml:trace>
  <inkml:trace contextRef="#ctx0" brushRef="#br0" timeOffset="20247.6856">16048 2445 25 0,'16'-10'32'15,"18"30"1"1,3 19-4-16,3 17-17 16,4 28-3-16,-7 17-3 15,-6 11 0-15,-21 7-1 16,-13 2-1-16,-16-3 0 15,-12-10-2-15,-12-18 0 16,0-15-1-16,2-19 1 16,3-12-2-16,11-19-1 0,8-7-2 15,10-8-8-15,9-10-24 16,-12 0-1-16,12 0 0 16,-4-26 0-16</inkml:trace>
  <inkml:trace contextRef="#ctx0" brushRef="#br0" timeOffset="21002.1267">16839 2743 55 0,'0'0'34'0,"31"7"-2"0,-4-7-13 16,11 0-7-16,6 10-4 16,1-4-3-16,0 1-3 15,-2 2-5-15,-6-2-8 16,-7 2-10-16,-7 1-9 16,-23-10-5-16,0 0 0 0,0 0 4 15</inkml:trace>
  <inkml:trace contextRef="#ctx0" brushRef="#br0" timeOffset="21165.372">16908 2864 55 0,'0'12'33'0,"18"-7"-3"16,6-1-6-16,11 1-6 15,-2-5-5-15,7 0-11 16,1-3-35-16,-1 3-3 0,-11-10-1 15,2 4-1 1</inkml:trace>
  <inkml:trace contextRef="#ctx0" brushRef="#br0" timeOffset="21918.4356">18501 2058 34 0,'0'0'32'0,"-10"-7"-1"15,-13 4-12-15,-9 3-7 16,-12 0-5-16,-12 0-3 16,-8-5-2-16,-6 5-1 31,-4 0 0-31,6 6-1 0,6-3 0 16,10-3 0-16,12 3 0 15,15 5 0-15,14 6 1 16,18 3 1-16,17 6 1 15,15-5 0-15,10 8-1 16,13 9 1-16,2 3-1 16,2 4 0-16,-11 3-1 0,-12 5 1 15,-23 3-2-15,-20 12 2 16,-29 1-2-16,-20 3 1 16,-17 6-1-16,-9-1 1 15,-6 0-2-15,2-2 1 16,8-6-2-16,13-8 1 15,16-7 1 1,15-13 0-16,22-8 0 16,19-12 1-16,22-6-1 0,18-11 1 15,21-2 1 1,15-8 0-16,16-3-1 16,10 3 0-16,0-1 0 0,-1 4-1 15,-13 2 1-15,-13 4-5 16,-16 4-10-16,-22 6-21 0,-22-6-1 15,-9 2 0-15,-20-6 1 16</inkml:trace>
  <inkml:trace contextRef="#ctx0" brushRef="#br0" timeOffset="22303.0071">17654 3439 26 0,'10'10'30'0,"-2"9"0"16,-8 4-8-16,4 3-13 16,-1 6-4-16,0 1-1 15,1-1-3-15,1-2-5 16,-5-10-6-16,7-7-7 15,-7-13-4 1,14 0-1-16,2-13 1 16</inkml:trace>
  <inkml:trace contextRef="#ctx0" brushRef="#br0" timeOffset="22487.8708">17862 3517 40 0,'0'0'17'15,"0"0"0"-15,-11 7-3 16,-3 7-6-16,-2 0-5 0,1 5 0 15,3-1 1-15,5-1 0 16,7 1-1-16,10-7 0 16,10 3-1-16,6-5-6 15,4-3-14-15,0-9-10 0,16 3-1 16,-9-12-1 0</inkml:trace>
  <inkml:trace contextRef="#ctx0" brushRef="#br0" timeOffset="22666.2984">18057 3484 16 0,'16'4'53'16,"10"-1"-37"-16,0-3-9 15,4 0-9-15,3 5-7 16,-4-5-10-16,7 4-7 15,-16-8 0-15,3 8 17 16</inkml:trace>
  <inkml:trace contextRef="#ctx0" brushRef="#br0" timeOffset="22965.938">18114 3580 7 0,'-9'4'26'0,"17"9"-4"16,2-7-4-16,11 0-5 0,3-6-3 31,9 0-3-31,0-7-3 16,3-2-2-16,-3 0-1 0,-3-2 1 15,-2-2 2 1,-7-1 3-16,-3 8-1 0,-8-5 0 16,3 11 1-16,-13 0 0 15,0 0 0-15,8 12-2 16,-5 3-1-16,-3 0-3 0,4 6 0 15,-4 1 0-15,5-1-3 16,-3 5-5-16,-2-5-19 16,0-21-8-16,6 14-2 15,-6-26 1-15</inkml:trace>
  <inkml:trace contextRef="#ctx0" brushRef="#br0" timeOffset="23466.2933">17844 1419 10 0,'0'12'26'16,"0"5"0"-16,7 24-12 0,-7 1-7 15,4 8-2-15,0 8 0 16,2-2-4-16,1-10-6 16,-4-9-14-16,8-6-6 15,-11-31-2-15,4 25 10 0</inkml:trace>
  <inkml:trace contextRef="#ctx0" brushRef="#br0" timeOffset="23938.8019">17810 1681 21 0,'21'-5'24'16,"11"9"-15"-16,6-1 0 31,4 6-2-31,-2 1 0 0,0 2-1 16,-6-2-1-16,-6 0 1 15,-6 0 0-15,-14-6-1 16,-8-4 0-16,0 0 1 15,-16-4 0-15,6-13 0 0,1-2-1 16,6-6-4-16,3 5 0 16,12 2 1-16,4-2-2 15,4 8 1-15,4 7 0 16,2 5 0-16,1 11-1 0,-5 0 2 16,0 1 0-16,-4 7-1 15,0 3 2-15,-4 0-2 16,1 1 1-16,1-5 1 31,2-7 1-31,-2-5 1 0,3-6 1 16,-5-12-1-16,0-4 1 15,-7-2 1-15,-2-4-2 16,-11-4-1-16,-3 4 0 16,-7 7-2-16,-3 8-3 15,0 7-1-15,-5 7-7 16,4 0-15-16,5 13-14 0,-2 9-1 15,9-3-1-15,-4 3 2 16</inkml:trace>
  <inkml:trace contextRef="#ctx0" brushRef="#br0" timeOffset="24771.3733">17672 3871 35 0,'0'0'32'0,"0"0"1"16,-4 21-5-16,4 5-17 16,4 9-5-1,3 5-3-15,0 3-4 16,1 2-1-16,2-2-2 15,-4-10-2-15,4-10-5 16,-7-10-3-16,-3-13 0 16,9 0 0-16,-3-15 2 15,4-4 2-15,2-5 1 16,6-1 4-16,0 2 6 0,1 0 3 16,-2 6 2-16,8-9 6 15,-25 26-5-15,0 0 0 16,-16 0-1-16,1 9 0 15,-2 0-2-15,0 1 2 16,1 4 1-16,7-3 1 16,9 0 1-1,0-11-2-15,18 20 1 16,1-15-4-16,9 2-8 16,5-7-26-16,10 3-1 15,-8-9-3-15,8 6 0 16</inkml:trace>
  <inkml:trace contextRef="#ctx0" brushRef="#br0" timeOffset="25090.4743">18146 4063 19 0,'6'22'24'16,"-6"-11"-10"-16,0 3-1 0,3-2-1 15,-3-2 0-15,0-10-2 16,0 0-1-16,0 0-2 0,0 0-1 16,-5-22-1-1,5 4-1-15,8 0 0 0,-1-1-2 16,5 0 1-16,-1 4-1 31,4 8 0-31,-1 3 1 0,0 4-1 16,-2 7 0-16,-2 6 0 15,-2 2-2-15,-2-1-4 16,0 3-12-16,3 3-17 16,-9-11-1-16,4 6 0 15,-4-15 0-15</inkml:trace>
  <inkml:trace contextRef="#ctx0" brushRef="#br0" timeOffset="25655.8105">18515 3970 29 0,'-27'-8'25'16,"7"16"-7"-16,0 1-11 16,7 4-2-16,5 2-2 15,4-1 1-15,9 1-2 0,3-4 0 16,4 1 0-1,1-9 0 1,1-3 0-16,-5 0 0 16,-9 0-1-16,0 0 1 15,0 0 0-15,0 0-1 0,-22 0 1 16,8 2-1-16,0 5 0 16,3-1 1-16,11-6 0 15,-13 18 1-15,13-18 0 16,12 15 1-16,4-5 0 0,-1-2 0 15,7-2 0-15,1-3 0 16,3-3-1-16,1 0 0 16,1-5-2-16,-1-3 0 15,1-2 0-15,-4-4-1 16,-5-1 1-16,-6-3-2 16,-4 0 1-1,-9 2-1-15,0 0 1 16,-11 6-1-16,-3 2 0 15,-5 8 1-15,1 3 0 16,-1 7-1-16,0 5-1 16,2 3 2-16,4 5 0 15,4 1 0-15,5 4 0 16,4 2 0-16,0 2 1 0,6 1-1 16,1-3 0-16,4 2-10 0,0 0-18 15,-3-17-4-15,9 3-1 16,-17-18 0-16</inkml:trace>
  <inkml:trace contextRef="#ctx0" brushRef="#br0" timeOffset="25824.5154">18809 3998 41 0,'0'0'33'0,"0"0"2"15,0 0-5-15,4 23-16 16,2-5-14-16,-2 2-25 0,6 6-7 16,-10-15-2-16,14 7 0 15</inkml:trace>
  <inkml:trace contextRef="#ctx0" brushRef="#br0" timeOffset="26209.3753">18875 3955 18 0,'0'0'31'31,"0"0"0"-31,16 0-1 0,3 0-18 16,5 4-6-16,1-4-3 15,3 0-2-15,-2 0 0 16,-2-4-1-16,-7-1-1 16,-3 5 0-16,-4-3 0 15,-10 3 0-15,0 0 1 16,-13 3 0-16,0 3 1 0,-2 4-1 16,0 1 1-16,-1 4 1 15,2-1-1-15,8 1-1 16,3 2-2-16,3-3-1 15,13-2-6-15,3-2-5 16,2-10-12-16,13 9-4 16,-6-15-1-1,12 6 13-15</inkml:trace>
  <inkml:trace contextRef="#ctx0" brushRef="#br0" timeOffset="26543.746">19241 3909 17 0,'-12'5'11'0,"12"-5"-1"15,0 14-1-15,3-4 0 16,-3-10-3-16,15 12-5 16,-6-7-4-16,0-5-6 15,2 5-2-15,-11-5-1 16,16 0 0-16,-16 0 2 0,0 0 5 15,9-13 5-15,-9 13 8 16,-20 0 22 0,8 6-11-16,-5-3-2 15,3 8-1-15,-1 1-3 16,1 1-3-16,5 2-3 16,3-1-3-1,6 3-1-15,3-3-3 0,2 0-4 16,5-5-13-16,13 4-12 15,-11-13-1-15,17 8 0 16</inkml:trace>
  <inkml:trace contextRef="#ctx0" brushRef="#br0" timeOffset="26896.5535">19564 4067 39 0,'-6'-18'32'16,"2"7"-8"-16,-3-2-5 15,-5-2-4-15,-1 6-2 16,-7 1-2-16,1 8-4 15,-3 0 0-15,2 8-4 0,-1-1-1 16,5 10 0-16,7-3 0 0,9 4 0 16,0-7 0-1,12 4 1-15,4-7-1 0,4-1-1 16,3-5-3-16,-3-2-7 16,3-2-15-16,0-2-13 15,-12-9 0-15,4 0-1 16</inkml:trace>
  <inkml:trace contextRef="#ctx0" brushRef="#br0" timeOffset="27043.3286">19523 3732 53 0,'0'-22'36'16,"-3"5"-1"-16,3 17-9 15,10 15-11-15,-5 7-13 0,-3 4-19 16,-2 0-18-16,4 9-1 15,-8-13 1-15,4 5-1 16</inkml:trace>
  <inkml:trace contextRef="#ctx0" brushRef="#br0" timeOffset="27964.6714">19523 2181 35 0,'0'0'32'0,"12"15"-1"16,-17 2-13-16,-3 11-7 16,-1 9-3-16,-1 2 1 15,2 3-2-15,1-5-3 31,7 0-1-31,4-8-2 0,10 0-1 16,5-10-3-16,3-9-6 16,4-6-12-16,4 5-14 15,-10-16 1-15,6-1-1 16</inkml:trace>
  <inkml:trace contextRef="#ctx0" brushRef="#br0" timeOffset="28137.1171">19706 2266 36 0,'0'0'33'0,"-10"7"1"16,4 17-7-16,6 8-12 16,-7 2-8-16,7 15-1 15,-3 1-1-15,3 6-3 32,4-1-9-32,-4-6-19 0,2-15-10 15,8-1 1-15,-5-19-1 16</inkml:trace>
  <inkml:trace contextRef="#ctx0" brushRef="#br0" timeOffset="28567.9205">19947 2452 5 0,'4'9'30'16,"-4"-9"3"-16,0 25 0 15,-6-2-18-15,1-1-4 32,3 8-2-32,-5 0 0 0,4-2-2 15,-5-8-1-15,8-6-2 16,0-14-1-16,0 0-1 16,0-10-1-16,8-13 0 15,0-13 1-15,2-15 0 16,3-6-3-16,0 2 1 15,0 2 1-15,0 4 0 0,-4 6 0 16,3 8 0-16,-3 16-1 16,3 19 0-16,0 22 1 15,1 7 0-15,4 8-2 16,-2 8 1-16,3 3 0 16,2 4 1-16,-6 2 0 15,1-11-1-15,-4-7-4 0,-4-7-4 16,1-5-13-16,0-5-14 15,-8-19-1-15,0 0-1 0,0 0 0 16</inkml:trace>
  <inkml:trace contextRef="#ctx0" brushRef="#br0" timeOffset="28707.2584">19956 2539 34 0,'0'0'32'0,"-11"3"-1"15,27-3-11-15,9 4-7 16,5 1-13-16,6 5-24 16,-4-10-7-16,11 12-2 15,-12-7 2-15</inkml:trace>
  <inkml:trace contextRef="#ctx0" brushRef="#br0" timeOffset="29085.3088">19146 2873 31 0,'-16'0'34'15,"16"0"0"-15,29 7-6 16,19-11-11-16,27 4-6 16,22-9-4-16,26 6-1 15,19-2-1 1,16 0-3-16,1-4-2 15,-11 3-4-15,-17 3-7 16,-27 3-5-16,-20 0-8 16,-25 3-13-16,-33-3 2 15,-16 0-1-15</inkml:trace>
  <inkml:trace contextRef="#ctx0" brushRef="#br0" timeOffset="29725.6514">19496 3214 9 0,'0'0'27'0,"-4"10"1"16,12 0-6-1,-8 4-10-15,3 1-3 0,0 9-2 16,-3-2 1-16,6-2-3 15,-6-1 0-15,5-3-1 0,-5-4 0 16,0-12 0-16,0 0 0 16,0 0 0-16,0-15-1 15,-6-1 0-15,2-8 0 16,0 1-1-16,1-3-3 16,0 2 1-16,3 2 0 31,0 4-1-31,4 3 0 0,2 6 0 15,7 5 0-15,2 4 1 16,4 0 0-16,7 7 0 16,4-7 0-16,4 5-1 15,-3-5 2-15,3 4-1 16,-6-4 0-16,-4 0 0 16,-3 0 0-16,-10 0-1 0,-11 0 0 15,0 0 1-15,5 6 0 16,-5-6 0-16,-9 19 1 15,5 0-1-15,1 4 1 16,3-1-1-16,0 7-4 0,0-2-12 16,0-5-18-16,14 4 0 31,-8-8 0-31,9 0-1 16</inkml:trace>
  <inkml:trace contextRef="#ctx0" brushRef="#br0" timeOffset="30258.02">19966 3085 29 0,'-7'-14'32'15,"7"14"0"-15,5 13-2 16,-2 3-19-16,6 11-4 15,-3 2-4-15,3 7-1 0,-2 3 1 16,1-2 0-16,-2-4-1 16,-2-5-1-16,-4-7 0 15,3-4-3-15,-3-17 0 16,6 9-1-16,-6-9 0 16,16-19-1-16,-2 4 0 0,3-4 1 31,0 3 0-31,3 1 3 0,-2 0 0 15,-5 5 1 1,0 2 0-16,-13 8 0 0,0 0 1 16,0 0 0-16,-13 16 0 15,-3-4-2-15,-2 1 1 16,1 0 0-16,-1 2 0 16,1-1-1-16,4-1 3 0,5-1-1 15,8-12 1-15,4 17 0 16,6-12 0-16,11 6 1 15,4-8-1-15,4 2 1 16,2-5-2-16,-1 5 0 16,-1-5-1-16,-3 4-1 15,-6-4-2 1,-8 0-4-16,0 0-14 16,-2 0-16-16,-10 0 0 15,0-9 0-15,-7-5-1 16</inkml:trace>
  <inkml:trace contextRef="#ctx0" brushRef="#br0" timeOffset="30888.7803">21109 2613 22 0,'0'0'29'0,"-22"-15"-3"16,0 15-10-16,-5-1-2 0,-3 1-5 16,-1 8-2-16,-2 4-4 31,6 5 0-31,5 1-1 0,8 3-1 16,9-2 0-16,10 4 1 15,12-1-2-15,9 1 1 16,8-1 0-16,3-3 0 15,-2-3 0-15,-1 6 1 16,-9-6-1-16,-8 0 1 16,-17 0 0-16,-12-3 1 0,-11-4-1 15,-7-1 0-15,-3-1-2 16,-2-7-5-16,4 5-7 16,5-5-13-16,3-10-9 15,23 10 0-15,-4-16-1 16</inkml:trace>
  <inkml:trace contextRef="#ctx0" brushRef="#br0" timeOffset="31142.4361">21230 2682 13 0,'9'0'32'0,"-9"0"2"16,11 5 0-16,-7 7-16 16,-1 2-6-16,1 8-4 15,-4-1-2-15,3 11-1 16,-3-3-4-16,0 1-6 16,-3-2-12-16,3-3-17 0,-8-15-1 15,8 2 0-15,-9-17-1 16</inkml:trace>
  <inkml:trace contextRef="#ctx0" brushRef="#br0" timeOffset="31315.1741">21217 2524 39 0,'8'-16'31'0,"-8"-6"1"15,0 22-13-15,0-19-22 0,0 19-19 16,0 0-9-16,0 0 0 16,0 0-2-16</inkml:trace>
  <inkml:trace contextRef="#ctx0" brushRef="#br0" timeOffset="31662.8665">21392 2784 33 0,'3'17'25'0,"7"4"-3"15,-7-4-4-15,2-8-4 0,-5-9-4 16,12 0-2-16,0-9-2 16,-2-5-1-16,7-3 0 15,0-3 1-15,4 1-2 16,-1-3 0-16,2 8 0 0,-4 4-1 15,0 10 1-15,-2 0 0 16,-1 8 0-16,-3 3-1 16,-2 7 0-16,-3 1-1 15,1 3 0-15,-3 1 0 16,-1-2 0-16,-4-3-1 16,0 0-3-1,0 1-7-15,0-5-30 16,0-14 1-16,0 0 0 15,0 0-2-15</inkml:trace>
  <inkml:trace contextRef="#ctx0" brushRef="#br0" timeOffset="32178.1264">22216 2250 29 0,'-23'6'30'16,"-16"9"-9"-16,-1 19-6 15,-5 17-4-15,0 11 0 16,4 19-1-16,9 8-2 16,18 7-2-1,10 2 0-15,17-4-1 16,9-13-1-16,11-8-5 15,6-14-10-15,2-10-23 0,-3-25 0 16,4-9-1-16,-12-22 1 16</inkml:trace>
  <inkml:trace contextRef="#ctx0" brushRef="#br0" timeOffset="32949.8127">22426 2709 36 0,'-28'-17'32'0,"4"5"1"16,-3-10-16-16,-1-5-5 16,8 3-3-16,5-3-4 15,15 3-1-15,5 1-2 16,12 0 0-16,9 9-1 0,10 9 0 15,1 5 1-15,4 5 0 16,-4 7 0-16,-9 4 1 16,-9 12-1-16,-14 5 1 15,-14 1-2-15,-12 1 1 16,-9 0-1-16,-5-1 1 16,-3-2-2-1,5-1 1-15,4-11-1 16,10-4-1-16,12-4 2 15,7-12-1-15,17 5 0 16,5-5 1-16,5-3-1 16,5 3 0-16,1 0 0 0,2-2 0 15,-4 2 0-15,-6 5 0 16,-2 4-1-16,-9-2 1 16,0 1 0-16,-14-8 1 15,6 10-1-15,-6-10 1 0,0 0 0 16,0 0 0-16,-9 0 0 15,9-11 0-15,6-4 0 16,2-2-1-16,6 3 1 16,5-4-2-16,4 2 1 0,-2 3 0 15,1 6-1-15,-2 1 1 16,0 6 0-16,-3 11 0 16,-3 2 1-16,-11 5 0 15,-3 4-1-15,4 3-2 16,-4 3-6-16,0-1-12 31,-11-8-18-31,11 0 0 0,0-6 1 16,10 0-1-16</inkml:trace>
  <inkml:trace contextRef="#ctx0" brushRef="#br0" timeOffset="33419.1078">22917 2440 25 0,'5'-19'34'15,"-5"7"1"-15,0 12-7 16,10 25-12-16,-7 0-4 31,4 15-5-31,-7 5-2 0,8 13-1 16,-4-4-1-16,1 5-1 15,-5-3-2-15,3-11-1 16,4-2-4-16,-7-15-2 16,7-6-3-16,-7-22-3 15,12 10-2-15,0-24 2 16,7-3 1-16,-3-5 5 0,-1-2 4 16,0 2 6-16,-3 0 3 15,4 3 3-15,-7 2 2 16,-9 17-1-16,-4-12-1 15,-6 12-1-15,1 5-3 16,-2 0-4-16,-4 2 1 16,-4 5-1-1,2 2 0-15,5 1 1 16,6 1 1-16,6-1 1 0,3-5 1 16,7 5 0-16,5-6-2 15,8 1-3-15,9-3-14 16,-1-1-20-16,-7-12-3 15,19 6 0-15,-6-9-1 16</inkml:trace>
  <inkml:trace contextRef="#ctx0" brushRef="#br0" timeOffset="33798.0362">23248 2950 39 0,'0'0'31'0,"23"6"-7"16,-2-6-5-16,-1 0-2 0,3 0-2 31,-1-10-3-31,2 7-2 0,-9-11-2 16,5-2-3-1,-9-10-1-15,-11 1-1 0,-4-7-1 16,-3-9-1-16,-4-1-1 16,5-6-1-16,-5-3 1 15,-5 4-1-15,7-2-1 16,9 5 0-16,8 3-1 0,8 7-2 16,8 10-1-16,-7 4-4 15,16 15-7-15,-1 1-10 16,-1 4-10-16,3 12 0 15,-16-8 1-15</inkml:trace>
  <inkml:trace contextRef="#ctx0" brushRef="#br0" timeOffset="33967.7728">23242 2738 46 0,'0'0'33'16,"29"12"1"-16,0-10-12 0,8 5-23 16,7 3-26-16,-4-13-4 15,3 12-2-15,-19-5-2 16</inkml:trace>
  <inkml:trace contextRef="#ctx0" brushRef="#br0" timeOffset="34336.5002">23678 3031 42 0,'-9'-7'23'15,"-7"-4"-5"-15,-2 4-2 0,-3 3-3 16,-1-1-1-16,-3 14-3 0,5-3-2 16,6 12-1-1,8-3 1-15,6 7-1 16,8-5 0-16,4 5 0 0,1-6-2 15,15-4 0-15,0-4-4 16,3-8-11-16,-12-8-25 31,2 1-1-31,-15-14-2 0,6 5 1 16</inkml:trace>
  <inkml:trace contextRef="#ctx0" brushRef="#br0" timeOffset="34669.051">23857 2561 30 0,'14'-5'31'16,"-14"5"0"-1,14-4-11-15,-6 13-6 0,-5 6-3 16,-3 12-3 0,0 4-2-16,-4 7 2 15,1 2-3-15,-4 7 0 0,3-5-2 16,4 4 3-16,0-5-5 16,5-5 1-16,13-9-1 15,-3-3-3-15,8-5-6 0,4-11-11 16,-7-12-15-16,-1 0-3 15,-5-15 0-15,-1 4-1 16</inkml:trace>
  <inkml:trace contextRef="#ctx0" brushRef="#br0" timeOffset="34869.5585">23712 2780 27 0,'0'0'36'15,"-9"-5"1"-15,25 9 2 16,0-4-17-16,15 0-11 0,14 5-7 31,-2-1-11-31,-2 2-21 0,-3-6-10 16,4 7 1 0,-1-7-1-16</inkml:trace>
  <inkml:trace contextRef="#ctx0" brushRef="#br0" timeOffset="35423.5986">24261 2424 32 0,'0'0'35'0,"86"57"0"0,-49-7-10 16,-14 4-10-16,5 24-3 15,-19 2-5-15,-6 7 0 0,-12 0-3 16,-7-6-1-16,-16-8-2 16,-11-7 0-16,19-14 0 15,1-10-2-15,-3-14 2 16,6-10 0-16,11-6-1 0,9-12 3 16,-18 7-1-16,27-7 0 15,-9 0 1-15,-13 0-1 16,13 0 0-16,0 0 1 15,0 0-2-15,0 0 0 16,0 0-1-16,0 0 1 31,0 0 0-31,0 0-1 0,-11-9 0 16,25 9 0-16,-14 0 0 16,0 0-1-16,0 0-3 15,16-7-4-15,-16 7-11 16,10 0-21-16,-10 0 1 15,0 0-1-15,-26-10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4:56:50.8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733 6746 27 0,'0'0'34'0,"0"0"-1"15,59-40-9-15,-25-13-7 16,-3-13-4-16,7-17-4 0,1-7-4 0,-3-5-1 16,-3 3 0-16,-8 6 0 31,-7 7 1-31,-6 14-1 0,-6 15 0 0,-6 50-1 16,-6-44 1-16,6 44-1 31,0 0 0-31,-18 70-1 15,18-17-2-15,6 13 1 0,10 13-1 16,3 3 0-16,2 1 0 16,10-3-1-16,-3-10-3 15,-4-4-5-15,-4-15-8 16,1-16-15-16,-8-9-7 16,-13-26 0-16,0 13-1 15</inkml:trace>
  <inkml:trace contextRef="#ctx0" brushRef="#br0" timeOffset="146.9375">962 6457 43 0,'0'0'30'0,"0"0"1"0,0 0-14 32,50 18-18-32,-19-7-17 0,9-5-11 15,8 12-2-15,4-14 1 16</inkml:trace>
  <inkml:trace contextRef="#ctx0" brushRef="#br0" timeOffset="395.015">1512 6479 30 0,'-15'-7'36'16,"4"17"-1"-16,-3-6 0 15,2 5-16-15,15 10-8 16,5-1-6-16,5 6-2 15,3 4 0-15,-1 0-1 16,-2 0 1 0,-1-1 0-16,-12-2 0 15,-6-3 0-15,-5-8 0 16,-10-5-2-16,-7-9-3 16,1-4-9-16,1-9-26 15,7-1-2-15,8-8 0 0,14 1 0 16</inkml:trace>
  <inkml:trace contextRef="#ctx0" brushRef="#br0" timeOffset="948.965">2984 6502 46 0,'-28'8'31'15,"-5"-3"-11"-15,2 6-6 16,2 9-3 0,8 4-3-16,11 5-2 15,10 0-2-15,19 0-1 16,6-4-1-16,13-2 0 16,2-5 1-16,3-5-1 15,-6-9 1-15,-9-4-1 16,-13-6-1-16,-15 6-2 15,-5-11-3-15,-14 1-5 0,-6-4-16 16,1 7-8-16,-8-10-2 16,11 0 0-16</inkml:trace>
  <inkml:trace contextRef="#ctx0" brushRef="#br0" timeOffset="1103.4656">3115 6505 29 0,'24'31'35'0,"8"17"1"16,-7 8-5-16,3 7-13 16,6 13-6-16,0 0-10 15,0-3-10-15,0-13-20 16,-6-3-7-16,-10-21-1 16,1-2-1-16</inkml:trace>
  <inkml:trace contextRef="#ctx0" brushRef="#br0" timeOffset="1302.9763">3385 6588 37 0,'-32'-4'38'0,"-1"22"0"16,-54 47 24 0,47-18-53-16,-7 9-6 15,7 3-7-15,6 7-12 0,3-4-19 16,6-16-4-1,16-4 1-15,-4-19-1 0</inkml:trace>
  <inkml:trace contextRef="#ctx0" brushRef="#br0" timeOffset="1704.9308">3639 6425 21 0,'-22'5'29'0,"-8"-5"1"16,14 15-2-16,4-1-18 16,8 3-4-16,4 2-2 15,13-1-2-15,9-2-1 0,2-3-2 31,1-4-1-31,-1-4-2 16,-7-5-1-16,-8 0-2 16,-9 0 0-16,0 0 1 15,-31 0 2-15,5 0 2 16,-7 0 2-16,-4 5 2 16,2 2 1-16,2 0 1 0,-17 15 7 15,37-7-5-15,10-2-1 16,10 6-1-16,8-1 0 15,13-3-1-15,6 3-3 16,4-7-6-16,4-3-14 16,12 2-11-16,-11-10 0 15,10 0-1-15</inkml:trace>
  <inkml:trace contextRef="#ctx0" brushRef="#br0" timeOffset="2036.1227">3968 6496 62 0,'-28'-4'34'0,"-7"0"-2"0,4 10-14 15,6 8-8-15,5 10-4 16,9 5-4-16,11 2-1 0,11 2 0 16,9-1 0-1,5-3-1-15,10-6 1 16,2-7-1-16,1-11-1 0,-7-7 0 15,-3-9-1-15,-10-10 2 0,-5-5-2 16,-10-10 1-16,-10-10 0 16,-8-8 0-16,-7-6 1 15,4-3 0-15,-4 0 0 16,6 2-3-16,4 5 0 16,6 5-5-16,12 12-10 31,9 20-17-31,-2 3 1 0,12 16 0 15,-7 4 11-15</inkml:trace>
  <inkml:trace contextRef="#ctx0" brushRef="#br0" timeOffset="2206.1534">4325 6476 24 0,'0'24'36'0,"0"13"1"15,0-6 0-15,0 1-15 16,0 6-14-16,5-3-14 0,1 1-21 16,-1-13-8-16,9-3-1 15,-2-16-1 1</inkml:trace>
  <inkml:trace contextRef="#ctx0" brushRef="#br0" timeOffset="2522.4149">4693 6649 43 0,'-28'18'32'16,"4"6"1"-16,-13-10-13 16,3-5-11-16,3 1-6 15,2-10-2-15,1-9-2 16,8 0-2-16,4-6 0 15,9-4-1-15,7-3 1 0,10 3 1 16,8-1 1-16,4 6 2 16,5 9 1-16,1 5 1 0,3 8 0 15,-3 5 2 1,0 10-1-16,-5 3-3 0,-8-1-8 16,0-3-22-16,-2 6-3 31,-10-16-1-31,5 1 0 0</inkml:trace>
  <inkml:trace contextRef="#ctx0" brushRef="#br0" timeOffset="2684.467">4570 6263 49 0,'-4'-14'34'0,"-6"1"-4"16,10 13-20-16,18 23-35 15,-13-10-7-15,17 18-2 16,-7-2 3-16</inkml:trace>
  <inkml:trace contextRef="#ctx0" brushRef="#br0" timeOffset="3006.3957">5087 6523 52 0,'-31'-9'35'0,"6"9"0"16,-5 9-13-16,4 0-12 16,6 10-4-16,7 5-2 15,7 4-2-15,9 1 0 16,10 1-1-16,5-6 1 15,6-1-1-15,-1-8 1 0,2-7 0 16,-7-8 1-16,-2 0-1 16,-16 0 0-16,0-15-1 15,-13 7-2-15,-8-6-7 16,-4-2-29-16,3 9-1 16,-3-7 0-16,10 9 1 31</inkml:trace>
  <inkml:trace contextRef="#ctx0" brushRef="#br0" timeOffset="3640.8467">5501 6654 39 0,'-10'-14'35'0,"-11"-9"0"0,2 2-6 16,-1 3-16-16,-7 1-6 16,3 7-2-16,-1 5-3 15,0 5-1 1,7 17 0-16,0-2-1 16,8 6 0-16,6 2 1 15,11 0-1-15,4-1 0 16,9-3 0-16,1-3-1 15,9-10-1-15,-1-6-1 16,1-3-1-16,-2-8 1 16,-4-6-1-16,-5-2 2 0,-8 1 1 15,-3-1 2-15,-8 2 0 16,0 6 2-16,0 11-1 16,-9-9 1-16,2 18 1 15,4 5-1-15,3 3-1 16,10 4-1-16,0 1 1 0,6 2 0 15,5-4 0-15,7-3-1 0,0-11 1 16,2-3-1-16,-1-6 0 16,-4-7 0-16,-3-9-1 15,-2-4 1-15,-2-3-2 16,-7-5 1-16,2 1-1 16,-6-2 1-16,-2 3 0 31,1 5 1-31,-6 9 0 0,0 15 0 15,0 0 1-15,0 9 1 16,0 19 0-16,0 10 0 16,0 5 0-16,6 14 0 15,-2 3 0-15,3 6-2 16,1-3 0-16,1 2-9 16,3-11-31-16,0-5-1 0,-8-14 0 15,2-11 0-15</inkml:trace>
  <inkml:trace contextRef="#ctx0" brushRef="#br0" timeOffset="3787.9499">5791 6777 18 0,'23'0'25'15,"-5"-12"-7"-15,10 6-14 16,11 6-26-16,-3-10-6 15,15 10 14-15</inkml:trace>
  <inkml:trace contextRef="#ctx0" brushRef="#br0" timeOffset="4125.6142">6278 6505 22 0,'-27'-5'31'0,"-11"-9"1"15,11 14-2 1,-2 0-17-16,5 6-7 16,12 2-4-16,8 5-2 15,8-3-1-15,11 1-2 16,3-2-1-16,5 3-4 0,-5-6-2 16,1-1-3-1,-10 2-2-15,-9-7 2 16,0 0 1-16,-15 11 6 0,-9-5 5 0,0-1 8 15,0 3 4-15,-1 1 5 16,7 5 2-16,9 0 1 16,9 4-1-16,9-4-4 15,13 5-5-15,5-4-13 16,11 7-27-16,1-17-3 16,20 2-2-16,1-14-1 0</inkml:trace>
  <inkml:trace contextRef="#ctx0" brushRef="#br0" timeOffset="4843.0837">7264 6492 15 0,'7'11'30'0,"-7"-11"1"15,34 5-9-15,0-5-11 16,4 3-2-16,4-3-1 16,-1 0-3-16,0-4-3 15,-8 1-2-15,-8-1-1 16,-13 4-1-16,-12 0 1 0,-15 0-1 15,1 10 0-15,-10 0 0 16,7 6 2-16,-2 4 0 16,7 2 1-16,12 6-1 15,11 0-1-15,12 0-1 0,8-4-1 16,9-2 0 0,3-6 0-16,9-7 0 0,-1-9 0 0,-3-5 0 15,-8-6 3 1,-7-4 1-16,-5-5 3 15,-13-4 0-15,-6 2 2 0,-15-1 0 16,-7 6 3-16,-13-1-2 16,2 14 0-16,-6 0-1 31,2 9-1-31,3 8 0 0,7 10-2 16,8 1 0-16,14 3-1 15,10-4 1-15,11 1-1 16,4-6 1-16,5-5-1 15,0-10 1-15,-3-3-1 16,-4-9-5-16,-7-7-13 16,-11-3-21-16,0-3-1 0,-9-6 0 15,6 1 0-15</inkml:trace>
  <inkml:trace contextRef="#ctx0" brushRef="#br0" timeOffset="5491.2757">9183 6483 21 0,'11'0'31'0,"-26"-5"0"16,-6 9-12-16,-10 5-2 0,-4 0-7 16,-3 8-3-1,2 3-1-15,5 9-1 0,8 2-1 16,15 0-1-16,8-1-1 15,15-2 0-15,11 0 1 16,10-5-3-16,4-8 1 16,5-10-2-16,-5-5 1 0,-7 0-2 15,-5-7 1-15,-6-3-1 16,-15 0 0-16,-10-2 1 16,-10 3 1-16,-5 5 0 15,-5 1 1-15,-2 7 0 16,4 8 0-16,-1 10 2 31,3 7-2-31,10 10 1 0,6 12 0 16,3 4-1-16,10 3-4 15,2-3-10-15,-1-8-21 16,12 1-1-16,-8-14 1 16,7-11-2-16</inkml:trace>
  <inkml:trace contextRef="#ctx0" brushRef="#br0" timeOffset="5814.9448">9656 6607 47 0,'6'17'35'16,"-15"-1"0"-1,-9 8-12-15,-6-2-13 16,-11-2-6-16,1-3-7 15,-4-8-6-15,-1-9-2 16,4-4-1-16,5-10 1 16,7-4 1-16,9-3 4 15,14-5 4-15,8 2 5 16,5 2 4-16,10 4 4 0,4 6-1 16,6 12 2-16,-2 5-2 15,3 16-2-15,-9 5-2 16,0 7-2-16,-6 8-7 15,-4 0-20-15,-9-4-9 16,3-2-3-16,-9-15 0 0</inkml:trace>
  <inkml:trace contextRef="#ctx0" brushRef="#br0" timeOffset="5962.0979">9503 6304 41 0,'2'-17'31'0,"-2"3"-5"16,12 22-18-16,6 14-33 15,-5-1-5-15,12 12-1 16</inkml:trace>
  <inkml:trace contextRef="#ctx0" brushRef="#br0" timeOffset="6262.3137">10001 6556 28 0,'-9'-5'34'16,"-10"-4"1"-16,1 9-1 0,-5 0-17 31,-2 0-7-31,0 13-4 0,5 6-3 16,7 6-2-16,3 2 1 15,10 3-1-15,3-4 0 16,11 1 0-16,6-4 1 16,3-5-1-16,0-9 0 15,0-4-1-15,-11-8 0 16,-12 3-1-16,5-12-2 0,-18 1-7 16,-6 1-16-16,-4 0-10 15,-10-5-1-15,8 8 1 16</inkml:trace>
  <inkml:trace contextRef="#ctx0" brushRef="#br0" timeOffset="6477.8802">10041 6568 44 0,'18'24'38'16,"-11"0"0"-16,0 10-12 15,2 19-7-15,-4 3-5 0,5 12-5 16,-7 0-4-16,3 2-8 0,0-4-10 16,0-4-25-16,-6-15-1 15,4-8 0 1,-8-16 0-16</inkml:trace>
  <inkml:trace contextRef="#ctx0" brushRef="#br0" timeOffset="6648.1881">10087 6798 33 0,'25'0'31'0,"-6"-5"0"16,12 8-5-16,4-3-35 31,-8-8-20-31,16 8-1 0,-6-14 0 16,14 5 8-16</inkml:trace>
  <inkml:trace contextRef="#ctx0" brushRef="#br0" timeOffset="6894.6536">10618 6662 37 0,'-4'15'72'31,"-17"3"-41"-31,-7-2-12 0,-3 3-6 16,-6-7-6-16,3-2-3 15,2-6-3-15,1-4-2 0,7-9-1 16,6-8 1-16,11-2-1 15,7-3 0-15,3 0-1 16,7 2 1-16,9 5 1 31,4 4 2-31,3 11 0 0,4 14 0 16,-2 4 1-16,3 11 0 16,-2 2-5-16,-6 6-29 15,-6-12-4-15,11 7 0 16,-12-19-2-16</inkml:trace>
  <inkml:trace contextRef="#ctx0" brushRef="#br0" timeOffset="7480.4997">11554 6575 29 0,'2'32'29'16,"-10"-7"-11"-16,2 3-4 16,-2-2-1-1,0-6-5-15,2-5-3 16,6-15-1-16,0 0-2 16,-6-25 0-16,12-1 0 0,5-4-2 15,3-3 1-15,2 4-2 16,5 5 2-16,1 7-1 15,3 14 1-15,-2 12 2 16,0 12-2-16,-6 8 1 0,1 7-6 16,-4 2-11-16,8 4-15 15,-13-14 0-15,7 3-2 16,-11-22 10-16</inkml:trace>
  <inkml:trace contextRef="#ctx0" brushRef="#br0" timeOffset="7797.745">11845 6352 36 0,'26'-24'35'15,"-2"6"1"-15,12 18-3 16,1 21-18-16,-3 3-4 31,4 17-3-31,-6 6-1 0,3 6-2 16,-11-3-1-16,1 1-2 15,-7-8 1-15,-1-6-2 0,-4-9 0 16,-3-9 0-16,-2-10-1 16,-8-9-1-16,0 0 0 15,-13-9-2-15,-3 3 1 16,-8-3 0-16,-7 6-1 0,-7 3-1 16,2 8-3-16,-6-4-4 15,10 6-10-15,5 2-14 16,-1-9-2-16,28-3 0 15,-16 0 4-15</inkml:trace>
  <inkml:trace contextRef="#ctx0" brushRef="#br0" timeOffset="8118.8854">12631 6593 75 0,'3'16'26'0,"-9"6"-2"0,-3 0-5 16,-10-5-5-16,2 0-6 15,-7-5-5-15,0-3-6 0,2-9-2 16,-2-9-2-16,4-4-2 16,2-6 1-16,8-1 0 15,2-5 2-15,11 5 2 31,3 0 4-31,3 3 2 0,25 8 9 16,-12 18-5 0,-4 4 0-16,4 9 0 15,-7 3-2-15,4 3-4 16,-3 4-8-16,2 3-23 16,-14-15-2-16,5 4-1 15,-9-24-1-15</inkml:trace>
  <inkml:trace contextRef="#ctx0" brushRef="#br0" timeOffset="8296.9087">12495 6263 47 0,'-12'-38'37'16,"8"16"0"-16,-3 10-1 15,7 12-27-15,0 0-15 16,11 14-28-16,6 8-2 15,-1-3-1-15,0 13 0 0</inkml:trace>
  <inkml:trace contextRef="#ctx0" brushRef="#br0" timeOffset="9098.533">12736 6529 13 0,'13'-3'28'16,"11"-6"2"-16,8 9-4 15,5-6-17-15,6 6-3 16,0-6 0-16,-2 1-3 16,-10 5 0-16,-9-5-1 15,-13 1-1-15,-9 4 1 16,0 0-1-1,-21 0 0-15,2 11 0 16,-3 0-1-16,6 2 2 16,4 7-1-16,6 4 1 0,6-1-1 15,12 5-1 1,6-1 0-16,10-3-1 16,7-5 1-16,3-5-1 0,7-6-1 15,-4-8-1-15,2 0 0 0,-3-14 1 16,1-3 0-16,-13-3 0 15,-3-4 0-15,-9-1 2 16,-11 0 2-16,-11-2 1 16,-9 3 0-16,-4 7 1 15,-9 5-1-15,-3 8 1 16,-3 8-1-16,4 8-1 0,8 5-1 16,5 9 0-16,8 1 0 15,9 2-1-15,10-1 1 16,6-5 0-16,2-7 0 15,7-3-1-15,0-9-1 16,2-11 1-16,-1-2-2 16,-2-6 1-1,-5-3-1-15,-1 2 0 16,-3-1 0-16,-5 3 0 16,-1 4 1-16,-9 10 0 15,0 0 2-15,0 0-1 16,12 10 1-16,-9 3-1 0,4 1 0 15,2-3-1-15,6 1 0 16,1-6 0-16,6-4 0 16,3-5-1-16,0-9 0 15,5-3 0-15,2-4 0 0,-1 0 3 16,2 5 0-16,-1 5 2 16,-2 0 1-16,-4 14 3 15,-8 0 2-15,-5 16 1 31,-13-1 0-31,0 9-1 0,-19-4 0 16,-2 4-1-16,-13-3-3 16,2-5-7-16,1-6-20 15,0-6-17-15,-2-9-1 16,4-6 0-16,10-12-1 16</inkml:trace>
  <inkml:trace contextRef="#ctx0" brushRef="#br0" timeOffset="10055.2174">14517 6507 32 0,'16'0'33'0,"8"17"1"16,-16 1-10-16,-1 10-11 0,-7 5-2 16,-10-4-3-16,1 2-4 15,-2-8-1-15,-2-4-2 16,3-7-2-16,10-12-2 16,-9-9-2-16,16-12 1 15,7-2-2-15,2-7 0 16,2-1 1-1,1-2 1-15,-1 5 3 16,-3 6 1-16,-1 4 1 16,-14 18 2-16,0 0 1 15,9 12 0-15,-9 9 2 0,0 9-1 16,5 2-1-16,8 5-1 16,3-4 0-16,4-1-3 15,10-7-1-15,4-9-4 0,3-7-3 16,5-9-1-16,3-7 0 15,-5-10 1-15,3-2 1 16,-1-5 5-16,-8 2 3 16,-6 5 5-16,5-10 12 15,-33 27-7 1,0 0 0-16,-28 16-2 0,0 1-3 16,-3-3-3-16,-6-1-3 15,0-4 0-15,1-9-3 16,8-6-2-16,3-9 1 15,14-5-2-15,5-5 2 16,12-1-1-16,5-2 3 31,9 5 1-31,5 10 2 0,5 4 2 0,5 9 1 16,-5 12 0-16,5 5 1 16,-5 7-1-16,-1 6-1 15,-3-5 0-15,-5 0-1 16,-2-6-1-16,-2-7-2 15,0-9 0-15,-3-6 0 16,-1-8-1-16,-3-9 0 0,2-2 0 16,-3-5 2-16,2-2 0 15,-4 9 2-15,-1 1 0 16,-1 7 0-16,-5 12 1 16,0 0 0-16,12 18 0 15,-8 6-2-15,1 7-5 31,-5-2-17-31,5 1-15 0,9 1-2 16,1-9 1-16,16-3-1 16</inkml:trace>
  <inkml:trace contextRef="#ctx0" brushRef="#br0" timeOffset="10657.9502">16412 6431 24 0,'0'-13'33'0,"-24"-9"0"15,-2 12-10-15,-5 8-7 16,-6 2-5-16,6 8-5 0,2 8-2 15,5 9-2-15,8 5-1 16,11 7 0 0,13-3 1-16,8 2-2 15,9-6 1-15,5-1-1 16,4-9 1-16,4-7-2 16,-3-8 1-16,-5-5-2 15,-5-9 0-15,-7-5 1 16,-5-5-1-16,-11 0 1 15,-7-2 1-15,-7 7 2 0,-1 1-1 16,-3 6 1-16,1 7 0 16,-1 14 2-16,1 11-1 15,6 11 0-15,2 10 0 16,7 6-1-16,0 8 1 16,3 1-3-16,7-2-6 15,-3-10-11-15,4-10-18 0,8-8-2 0,-4-23 1 16,8-3-1-1</inkml:trace>
  <inkml:trace contextRef="#ctx0" brushRef="#br0" timeOffset="10989.1046">16842 6486 44 0,'19'6'34'0,"-19"-6"1"15,3 22-13-15,-12 1-10 16,-10 1-3-16,-6 3-5 16,-3-6-3-16,-6-8-4 15,3-4-4-15,-3-12-1 0,5-5 0 16,4-9 0-16,8-4 2 16,5-10 3-16,12 0 3 15,6 2 5-15,28-12 9 16,-10 33-5-1,8 15 0-15,-1 6-2 16,-1 11-2 0,-1 10 0-16,-2 7-3 15,-5 1-8-15,-7-4-17 16,-9-7-13-16,4 0 0 16,-10-16 0-16</inkml:trace>
  <inkml:trace contextRef="#ctx0" brushRef="#br0" timeOffset="11142.006">16776 6164 68 0,'0'-10'33'0,"0"10"-5"16,0 0-22-16,20 28-35 15,-13-8-5-15,11 14-1 0,-3-7 0 16</inkml:trace>
  <inkml:trace contextRef="#ctx0" brushRef="#br0" timeOffset="11458.7884">17297 6457 31 0,'-11'-12'33'0,"-12"-3"2"16,3 3-9-16,-6 5-11 16,-5 7-5-16,2 5-4 0,-1 4-2 15,8 15-1-15,6 3-1 0,10 2 0 16,6 5 0-16,10 1 0 16,3-6 1-16,5-3-1 15,1-6 1-15,-1-6-2 16,-4-7 1-16,-14-7-2 15,7-12-6-15,-19-2-8 32,-8-5-23-32,1 0 0 0,-7-12-1 15,4 10 1-15</inkml:trace>
  <inkml:trace contextRef="#ctx0" brushRef="#br0" timeOffset="11774.3841">17279 6454 33 0,'39'15'36'0,"-11"-3"0"16,-2 3-3-16,-4 3-15 15,-7-3-6-15,0 5-5 0,-8-5-4 16,-4-1-4 0,-3-2-5-16,0-12-5 0,0 0-2 15,-7 0-2-15,7 0 0 16,4-25 1-16,8 12 5 0,-3-4 5 15,6 5 5-15,1 3 7 16,15 9 17 0,-20 12-11-16,1 4-1 15,-6 5-3-15,3 4-3 32,-6 2-5-32,1-4-12 0,-4-7-23 15,9 3-3-15,-9-19 1 16,13 12-2-16</inkml:trace>
  <inkml:trace contextRef="#ctx0" brushRef="#br0" timeOffset="11974.6592">17747 6452 61 0,'25'12'39'0,"0"2"1"16,12 6-4-16,1 5-25 15,-13 3-3-15,-4 3-2 16,-14-1-2 0,-14-4-7-16,-14-8-33 15,-18 3-4-15,-20-12 1 16,-4-1-2-16</inkml:trace>
  <inkml:trace contextRef="#ctx0" brushRef="#br0" timeOffset="12693.3774">18292 6703 49 0,'12'6'36'15,"-12"-6"-6"-15,0 0-31 16,16-6-23-16,-16-11-9 16,0 17-1-16</inkml:trace>
  <inkml:trace contextRef="#ctx0" brushRef="#br0" timeOffset="17447.7373">768 7957 13 0,'0'0'30'0,"0"0"2"16,0 0-9-16,15 72-7 16,-15-6-6-16,0 9 0 31,8 8-2-31,-4 6-2 0,-4-7-7 15,7-7-7-15,0-14-12 16,0-11-12-16,-7-50-1 0,0 0 0 16</inkml:trace>
  <inkml:trace contextRef="#ctx0" brushRef="#br0" timeOffset="17599.6195">780 8106 35 0,'8'-55'30'0,"-8"55"-8"15,51-72-5-15,-51 72-5 16,87-36-3-16,-36 31-6 16,0 5-9-16,5 0-16 31,2 14-9-31,1-14 1 0,-5 6-1 16</inkml:trace>
  <inkml:trace contextRef="#ctx0" brushRef="#br0" timeOffset="17947.8966">1093 8431 31 0,'0'0'34'16,"0"0"1"-16,0 0-2 0,15 47-18 15,1-24-4-15,6 4-3 16,-1 2 0-16,-2-3-4 16,-3-3-1-16,4-9-1 15,-1-5-1-15,0-14 0 16,-8-4-1-16,-2-12-1 0,-3-3-4 15,6-1-9-15,-2 0-20 16,2-6-4-16,-6 10 0 16,1-3 1-16</inkml:trace>
  <inkml:trace contextRef="#ctx0" brushRef="#br0" timeOffset="18389.0242">1554 8387 10 0,'-18'14'29'0,"-6"-7"1"0,14 16 0 16,2 2-16-16,8-1-6 15,9 0-2-15,5 0-1 16,3-4-1-16,4-8 0 15,6-2-2-15,-2-10 0 16,-4-6-1-16,0-8 0 16,-7-5 0-16,-4-2-1 0,-2-2 0 15,-8 4 0-15,0 0-1 16,-5 6 1-16,5 13-1 0,-8-9 1 16,1 18 1-1,7 8-1-15,0 1 2 0,9 3-1 16,2 4 1-16,6-6 0 31,5 0 1-31,4-7 0 0,1-5 1 16,-4-7 0-16,-1-7 1 15,-3-5-2-15,-3-3 0 16,-9-3-3-16,-4-5-6 16,0-1-19-16,-3 7-11 15,-9-2 0-15,9 19-2 16</inkml:trace>
  <inkml:trace contextRef="#ctx0" brushRef="#br0" timeOffset="18693.5851">1987 8579 39 0,'23'13'36'16,"-6"-11"0"-1,5-2-11-15,3 0-10 16,-5-10-5-16,3 0-4 15,-3-4-4-15,-3-6-4 16,-3 0-3-16,-11-3 0 16,-3 3-1-16,-14-4 0 0,-3 10 1 15,-6 4 2-15,-5 10 2 16,0 0 3-16,-1 14 2 0,7 11 2 16,3 4 1-16,12 10-1 15,0 5 0-15,7 7 0 16,10-1-1-16,1 2-3 15,7 2-8-15,0-5-30 16,-5-13-1-16,7-4 0 16,-9-16 0-1</inkml:trace>
  <inkml:trace contextRef="#ctx0" brushRef="#br0" timeOffset="18891.4082">2319 8389 36 0,'0'0'36'16,"6"22"1"-16,-2 10 0 15,-4 0-15-15,0 3-15 16,7 2-9-16,-3-4-27 16,5 2-6-16,-14-15-2 15,5-5 0-15</inkml:trace>
  <inkml:trace contextRef="#ctx0" brushRef="#br0" timeOffset="19040.3721">2292 8058 71 0,'-9'-12'28'0,"9"12"-24"16,12 8-17-16,-12-8-19 15,14 19-2-15</inkml:trace>
  <inkml:trace contextRef="#ctx0" brushRef="#br0" timeOffset="19628.141">2601 8206 17 0,'27'-12'23'0,"-5"-12"-6"15,9-5 1-15,-3-8-3 31,-1-6-3-31,-4 4-1 0,-5-4-2 16,-5 7 0-16,-13-1-2 16,0 13-1-16,-6 6-3 15,-5 14 0-15,-3 14-1 16,8 16-1-16,6 16 0 16,0 23-1-16,6 17 0 15,3 15 0-15,4 15 1 0,-1 4 0 16,3 2 0-16,-8-7 0 15,-7-10 0-15,-7-16-1 16,-3-20 0-16,-7-22-2 16,-3-17-1-16,-5-21-2 0,1-17-5 15,3-13-6 1,4-16-9-16,14 3-9 16,3-13 1-1,13 14 3-15</inkml:trace>
  <inkml:trace contextRef="#ctx0" brushRef="#br0" timeOffset="20230.548">3356 8631 30 0,'11'-11'32'16,"-15"-10"1"-16,-9-1-12 15,-2 2-5-15,-10-5-6 16,1 7-2-16,-7 3-2 15,2 6-2-15,-2 5-1 0,4 9-1 16,2 7-1-16,10 3 0 0,2 9 0 16,6-5-1-1,14 3 0-15,6-2 0 16,5-3 0-16,10-12-1 0,0-5-1 16,3-5 1-16,0-12-2 15,-1 0 0-15,-4-5 1 31,-7 0-1-31,-4-1 1 0,-6 4 1 16,-9 6 0-16,0 13 1 16,-9-6 0-16,9 6 0 15,-15 18 1-15,8-2 0 16,1 5 0-16,6 3 0 16,9 2 1-16,6-4-2 15,7-1 2-15,3-10-1 0,7-2 0 16,1-9 1-16,2-10-2 15,1-4 1-15,-2-8-1 16,-5-4 0-16,0-6 0 16,-8 1 0-16,-4-1 1 15,-4 6 0-15,-6 1 0 16,1 11 1 0,-8 14 0-16,0 0 1 15,-5 19 0-15,2 15 0 16,0 11 0-16,3 14 0 0,0 10-1 15,0 5 0-15,0 6-1 16,6-6-3-16,0-3-4 16,-2-15-10-16,-4-10-22 15,8-12 0-15,-8-20-1 0,0-14 1 16</inkml:trace>
  <inkml:trace contextRef="#ctx0" brushRef="#br0" timeOffset="20361.6076">3751 8666 13 0,'12'-7'24'0,"12"11"-3"15,-4-4-14-15,4-9-29 16,14 14-3-16,-4-15 8 16</inkml:trace>
  <inkml:trace contextRef="#ctx0" brushRef="#br0" timeOffset="20700.5704">4210 8417 23 0,'-25'-15'29'0,"3"15"-1"16,-3-4-10-16,1 8-7 16,9 5-5-16,2 2-3 15,9 6-1-15,6-3-2 16,8 1 1-16,7-1 0 0,1-5-2 15,4-1-2-15,-6-7-1 16,-3-1-4-16,-13 0-1 16,0 0-1-16,0 0 1 15,-17-3 2-15,-7 3 3 16,-4 2 5 0,5 3 3-16,-2 2 6 15,8 5 3-15,7-2 2 16,13 8 1-16,6-2-1 15,16 6-3-15,3-5-2 16,9 2-7-16,5-1-21 16,3-2-16-16,-5-16-1 15,7 0-2-15</inkml:trace>
  <inkml:trace contextRef="#ctx0" brushRef="#br0" timeOffset="21217.3348">5713 8570 27 0,'-5'-25'33'0,"2"9"-1"16,-19-3-9-16,-2 0-7 16,-9 8-4-16,-3-1-5 15,0 9-1-15,-2 3-3 32,6 10-1-32,4 5 0 0,10 6-1 15,9 6-1-15,9 4 0 16,16-2 1-16,1-2-1 15,9-3 1-15,4-7-2 16,4-2-2-16,-2-15-8 16,-1-9-14-16,1-3-9 15,-14-17-2-15,2 1 1 0</inkml:trace>
  <inkml:trace contextRef="#ctx0" brushRef="#br0" timeOffset="21333.051">5604 8189 51 0,'-21'-30'33'0,"10"15"-3"16,-5 3-20 0,4 8-28-16,12 17-11 15,-5-3-2-15,13 11-2 16</inkml:trace>
  <inkml:trace contextRef="#ctx0" brushRef="#br0" timeOffset="21802.3954">5742 8411 29 0,'24'15'34'16,"6"3"0"-16,-9-9-1 16,6-3-20-16,3 3-5 15,-2-9-4-15,0 0-3 16,-3 0-3-16,-5-10-1 16,-4 5-2-16,-7-5 1 15,-9 10-1 1,8-17-1-16,-8 17 1 15,-14-4 1-15,-2 8 1 16,1 6 2-16,-2 2 1 16,0 3 1-16,1 3 0 15,7 4 1-15,2 3 1 16,7 2-1-16,7-2 1 0,6 1 0 16,2-7 0-16,3 0-1 15,5-9-1-15,2-3-2 16,2-7-2-16,1-9-1 15,-1-4 0-15,-5-5 0 16,3-2 0-16,-6-4 2 0,-5 2 3 16,-1 3 2-16,-7 0 4 15,-2 10 2-15,-4 9 0 16,0 0 1-16,-13 5 1 0,13 11-2 16,-3 6-1-16,3 7-3 15,0 2-4-15,3-3-13 16,-3-4-25-16,5 3-2 15,0-13 0-15,6 4 0 32</inkml:trace>
  <inkml:trace contextRef="#ctx0" brushRef="#br0" timeOffset="23135.2565">7872 7928 34 0,'0'-11'28'16,"0"11"-5"-16,-2 30-4 15,-2 16-4-15,1 18-3 16,-3 15-5-16,0 11 0 16,-1 11-1-16,-2 2-3 15,3-5 0-15,3-11-2 0,3-14-2 16,-4-20-5 0,4-12-10-16,7-10-17 0,-7-31-1 15,18 9 0-15,-12-24 1 16</inkml:trace>
  <inkml:trace contextRef="#ctx0" brushRef="#br0" timeOffset="23381.7959">8102 8128 36 0,'0'-11'34'0,"19"20"1"32,2 11-7-32,10 13-13 0,12 14-6 15,-2 9-3-15,6 9-2 16,-1 5-5-16,-6-6-9 16,0-5-12-16,-5-6-13 15,-10-16 0-15,1-7-1 16</inkml:trace>
  <inkml:trace contextRef="#ctx0" brushRef="#br0" timeOffset="23619.9658">8596 8107 55 0,'-33'0'36'0,"-2"22"0"15,-2 6-14-15,-8 9-9 16,-1 12-4-16,-5 4-4 16,2 8-1-16,0 3-4 15,2-3-3-15,7 0-6 16,2-8-13-16,3-11-15 16,17-7 0-16,1-18 0 0,13 3 3 15</inkml:trace>
  <inkml:trace contextRef="#ctx0" brushRef="#br0" timeOffset="24051.9445">8627 8657 38 0,'0'0'34'16,"16"12"2"-16,-16 0-5 15,0 2-18-15,6 10-6 32,-4 0-3-32,2 4 0 15,0 0-2-15,1-6-3 0,-2 0-2 16,-3-12-4-16,0-10-1 16,0 0-1-16,13-9-2 15,-4-7 1-15,3-1 1 16,-2-5 1-16,3 3 4 15,1 0 3-15,-4 7 2 0,-10 12 2 16,0 0 1-16,0 0 0 16,-11 6 1-16,0 5-1 15,-4 3-1-15,3 1-1 16,3-1 0-16,6-2 1 16,3-2-1-16,11-3 0 15,5 0-3 1,2-2-2-16,7-5-8 15,0 5-15-15,-3-14-5 16,12 4 0-16,-13-11 2 16</inkml:trace>
  <inkml:trace contextRef="#ctx0" brushRef="#br0" timeOffset="24320.6465">9077 8045 20 0,'-4'-30'34'0,"4"30"1"15,0 0 1-15,0 11-14 0,0 27-9 16,0 13-4-16,4 21-3 16,-4 9-2-16,6 12 1 15,-6 2-2-15,7 0-1 16,-4-6-2-16,0-10-4 15,5-15-10-15,-8-11-20 32,0-23-4-32,10-10-1 0,-10-20 1 15</inkml:trace>
  <inkml:trace contextRef="#ctx0" brushRef="#br0" timeOffset="24567.7167">9371 8485 49 0,'19'-7'32'0,"15"7"1"0,1 0-12 15,2 0-18-15,5 0-10 16,-4-7-19-16,-1 13-6 16,-15-12-1-16,5 10 1 15</inkml:trace>
  <inkml:trace contextRef="#ctx0" brushRef="#br0" timeOffset="24783.1377">9367 8580 26 0,'16'12'33'0,"4"-12"3"16,13 6-5-16,1-3-16 16,4 2-7-16,2-3-14 0,-9-2-24 15,-1 4-2 1,-14-8-2-16,1 4-1 0</inkml:trace>
  <inkml:trace contextRef="#ctx0" brushRef="#br0" timeOffset="25788.5691">10441 8120 33 0,'-28'-27'31'0,"15"1"-1"16,7-6-13-16,12 0-5 0,13 3-3 15,6 5-3-15,10 11-1 16,7 13-2-16,-1 10 0 16,-1 7-1-16,-9 12 1 0,-18 7-1 15,-13 10 0-15,-10 1 0 16,-17 1-1-16,-11-4 0 15,-9-8-1-15,-2-5 1 16,5-6-1-16,8-13-1 16,10-5 0-16,11-7 2 31,15 0-1-31,9-10 0 0,16 10 0 16,9 0 0-16,6 5 1 15,8 7-3-15,-2-2-5 16,4 2-21-16,2 5-6 15,-15-10-1-15,4-2 1 16</inkml:trace>
  <inkml:trace contextRef="#ctx0" brushRef="#br0" timeOffset="26173.1512">10913 8082 43 0,'-15'0'34'16,"10"18"1"-16,-4 6-5 31,0 5-19-31,3 9-4 0,-1 0-1 16,1 1-2-16,3-7-2 15,3-4 0-15,-3-11 0 16,3-17-1-16,0 0-1 16,6-13 1-16,0-13-1 15,5-6 0-15,-2-6 0 16,1-6-1-16,1-7 2 0,1 5-1 15,-3-2-1-15,4 8 2 16,-7 7-1-16,0 9 0 16,4 12 0-16,2 12 1 15,-3 16 0-15,4 12-1 16,-1 10 2-16,4 6-2 16,-1 7 2-16,1 4-2 0,-1-2-2 15,-2-5-5-15,0-4-10 16,-2-3-19-16,-11-19-2 15,3-5 1-15,-3-17 0 16</inkml:trace>
  <inkml:trace contextRef="#ctx0" brushRef="#br0" timeOffset="26329.2791">10862 8210 15 0,'13'0'30'0,"12"11"1"15,-2-8-1-15,13 4-21 16,5 2-15-16,-5-4-20 16,10 12-3-16,-18-10 0 0,0 10 5 15</inkml:trace>
  <inkml:trace contextRef="#ctx0" brushRef="#br0" timeOffset="26591.4259">10190 8526 18 0,'9'10'32'0,"13"-10"2"15,30 4-3-15,17-4-17 16,17 5-3-16,17 0-2 0,2 0-4 15,4 0-3-15,-3 6-5 16,-8-5-9-16,-13-3-20 16,-5 6-3-16,-21-15 1 15,-8 6-1-15</inkml:trace>
  <inkml:trace contextRef="#ctx0" brushRef="#br0" timeOffset="27131.4735">10318 8947 41 0,'-11'24'31'16,"11"12"-5"-16,-3 0-13 0,0-3-5 15,3 0 0-15,4-6-3 16,2-6 0-16,-3-9-2 16,-3-12-1-16,0 0-2 15,10-23 1-15,-10 1-1 16,0-8 0-16,-3-7 0 31,3-1-1-31,-3 4 0 0,3 0 0 16,7 6 0-16,3 1 0 15,9 8 0-15,3 6 1 0,8 6-2 16,5 4 1 0,0 3-1-16,-1 0 2 0,-4 0-2 15,-3 0 1-15,-8 3 0 16,-3 2 0-16,-7 0 3 0,-9-5 0 15,4 15 2-15,-4 2 0 16,-6 2 0-16,2 9 1 16,-3 4 0-16,2 5 0 15,2 1-4-15,3-1-3 16,0 1-12-16,10 3-20 31,-4-22 0-31,9-1-1 0,-5-18 1 16</inkml:trace>
  <inkml:trace contextRef="#ctx0" brushRef="#br0" timeOffset="27348.6163">10832 8811 55 0,'0'0'35'15,"15"4"1"-15,-6 12-12 16,-3 14-13-16,5 10-3 15,-6 5-3-15,2 6-2 0,-3 3-2 16,-4-6-5-16,0-4-6 31,-10-9-6-31,6-12-9 0,4-9-6 16,0-14 0-16,9-2-1 16</inkml:trace>
  <inkml:trace contextRef="#ctx0" brushRef="#br0" timeOffset="27548.2715">10966 9022 36 0,'-23'0'20'0,"3"10"-2"15,0 2-2-15,4-2-1 16,9 6-2-16,7-1-3 16,13-1-2-16,2-2-2 15,8 2-3-15,7-2-9 16,2 1-19-16,5-13-7 0,7 2-1 15,-7-14 0-15</inkml:trace>
  <inkml:trace contextRef="#ctx0" brushRef="#br0" timeOffset="27748.8091">11676 8621 28 0,'17'20'36'0,"-10"0"2"15,-1 9-1-15,-6 3-16 16,-9-3-15-16,-1 7-23 0,-7-16-17 16,6 1-1-16,-11-15-2 15</inkml:trace>
  <inkml:trace contextRef="#ctx0" brushRef="#br0" timeOffset="28235.1882">12361 8124 52 0,'-6'-24'33'16,"6"24"-6"-16,0 19-10 15,0 18-6-15,0 11-3 16,0 6-5-16,0 8 0 16,3 7-4-16,-3-5-4 0,4-2-7 15,-4-12-7-15,0-21-13 16,8-2-2-16,-8-27 0 0</inkml:trace>
  <inkml:trace contextRef="#ctx0" brushRef="#br0" timeOffset="28465.721">12550 8443 34 0,'-25'6'21'0,"3"2"-6"16,-2-2-2-16,-1 3-3 16,3 4 1-16,10-3-1 15,6 3-1-15,9-3-1 16,15 3 0-16,7-2 0 15,6 2-2-15,1-3 0 16,4 2-2-16,-5 0-5 0,-5-8-15 16,-8-4-18-16,3 0-1 15,-11-14 1-15,6 4-2 16</inkml:trace>
  <inkml:trace contextRef="#ctx0" brushRef="#br0" timeOffset="29114.9669">13344 8301 10 0,'10'31'29'0,"-8"-2"-1"16,8 12-3-16,-4-4-15 15,-4-3-2-15,2 1-3 16,-4-15-5-16,0-10-4 0,0-10-1 16,-12-15-1-16,8-7-1 15,-2-7 0-15,6-4 0 16,0-4 2-16,10 0 4 16,8 1 2-16,1 7 3 15,5 10 1-15,4 10 0 16,0 9 1-1,-3 13 0-15,2 8-2 16,-7 5 0-16,-5 7-1 16,-8 3-1-16,-7-1-3 15,0-3-4-15,0-1-11 16,-7-10-11-16,11 2-2 16,-4-23 1-16</inkml:trace>
  <inkml:trace contextRef="#ctx0" brushRef="#br0" timeOffset="29716.5877">13871 8269 12 0,'-18'-2'29'16,"-11"-11"0"-16,11 9-4 15,-4 4-13-15,10 3-4 16,12-3-2-16,-4 21-4 15,17-9 0-15,2 2-1 16,5-1 0-16,2-3 0 31,-1-1-1-31,-2-3-1 0,-1-2 0 16,-9-4 0-16,-9 0 0 16,-9 5 0-16,-6-1 1 0,-8-4-1 15,-1 9 2 1,-2-3 0-16,-1 2 1 15,3 3 0-15,8 3 1 0,1 2-1 16,15-1 1-16,0 4-1 0,15-3 0 16,4-1 1-16,5 0-1 15,7-2 0-15,6-3-1 16,7-5 1-16,2 0-1 16,4-5-1-16,-4-9 1 15,4 0-1-15,-4-2-1 31,-8-3 0-31,-7-6-1 0,-7 1-1 16,-13-3 1-16,-11 0 0 16,-11-1-1-16,-10 5 1 15,-7 4 1-15,-3 3 0 16,-3 7 1-16,4 9 0 16,-1 5 0-16,8 13 1 15,8 5 0-15,8 7 2 0,7 9-1 16,0-2 0-16,10 6 0 15,-1-2 1-15,7 0-3 16,-3-2-7-16,1-5-19 16,-7-11-7-16,9-8 1 0,-16-20-1 15</inkml:trace>
  <inkml:trace contextRef="#ctx0" brushRef="#br0" timeOffset="29900.2094">14317 8294 47 0,'0'0'35'0,"13"34"-1"16,-13-10-5-16,2 7-21 16,5 4-5-16,-1 0-12 15,7 6-23-15,-13-20-1 16,12 0-1-16,-12-21 0 15</inkml:trace>
  <inkml:trace contextRef="#ctx0" brushRef="#br0" timeOffset="30271.3204">14510 8277 17 0,'0'0'29'16,"14"0"1"-16,6 0-5 15,8-3-15-15,5 0-3 16,7-1-2-16,-5-5-3 16,-1 5-1-16,-7-2-1 15,-9-2-1-15,-8 4 0 0,-10 4-1 16,-13-3 2-16,-5 6 0 15,-2 6 1-15,-5 4 2 16,3 9 0-16,0 4 1 16,7 5 0-16,5-2 1 15,10 3-2-15,10-4-1 16,6-1-2 0,8-7-5-16,4-6-8 15,0-14-19-15,11 3-1 16,-8-13 0-16,8-2 3 15</inkml:trace>
  <inkml:trace contextRef="#ctx0" brushRef="#br0" timeOffset="30803.036">14886 8261 11 0,'0'0'27'0,"0"0"1"16,27 10-4-16,-7-10-16 15,3-4-2-15,2-1-2 16,2 1-3-16,-1 3 0 0,-5-3-1 16,-4 4 0-16,-8-4-1 15,-9 4 3-15,0 0-1 16,-9 11 0-16,-5 0 1 16,4 4 0-16,0 5 1 15,3 1 0-15,3 2-1 31,8 3-1-31,6 0 0 0,1-1-2 16,9-3 1-16,1-3-1 16,8-9 1-16,4-2-1 15,5-8 0-15,2-4 0 16,-2-7 1-16,-1-3 0 16,-1-4 1-16,-4-3-1 0,-8 0 2 15,-9-3 1-15,-10 1 1 0,-5 1 2 16,-16 2 0-16,-1 3 0 15,-8 4 0-15,1 7-1 16,-4 3 0-16,3 8-2 16,3 7-1-16,7 5-1 15,5 3-1-15,10 4 1 32,6 2 0-32,7-1 0 0,4-5 0 15,3 1 0-15,5-7-2 16,-3-8-2-16,2-6-11 15,-5-6-9-15,-3-16-13 16,2 1 0-16,-12-15 1 16</inkml:trace>
  <inkml:trace contextRef="#ctx0" brushRef="#br0" timeOffset="30941.1498">15418 7961 83 0,'-6'-33'37'15,"6"13"-8"-15,0 20-9 16,-6 11-9-16,6 17-21 15,-10 7-26-15,10 10-1 0,-7-2-1 32,4 11 1-32</inkml:trace>
  <inkml:trace contextRef="#ctx0" brushRef="#br0" timeOffset="34239.0932">15986 8571 22 0,'16'15'32'16,"-16"0"1"-16,0 8-5 15,-6 0-18-15,-7 1-17 16,7 0-20-16,-13-14-3 16,16 4-1-16,-9-20 2 15</inkml:trace>
  <inkml:trace contextRef="#ctx0" brushRef="#br0" timeOffset="35508.0518">16632 8390 34 0,'-12'17'29'0,"-1"-2"-5"0,3 11-11 15,10 3-3-15,0 4-3 16,13 0-1-16,8-2-2 0,10-7 0 16,6-12-2-1,5-9 1-15,3-10-2 0,-1-10 0 16,-7-15 0-16,-3-6-1 16,-15-10 0-16,-7-6 0 0,-18-2 0 15,-13-4 0-15,-12 4 2 16,-9 5-1-16,-5 4 1 15,0 11 0-15,-2 11 0 16,7 12 0-16,6 13 1 16,16 9-2-16,11 8-3 31,11 3-5-31,17 8-12 0,16 4-14 16,4-8 0-16,18 5 0 15,-4-11 7-15</inkml:trace>
  <inkml:trace contextRef="#ctx0" brushRef="#br0" timeOffset="35877.5937">17230 8397 20 0,'-34'-8'26'31,"12"15"0"-31,3-2-16 0,8 1-4 16,8 7-3-16,11-3 0 15,4 0-1-15,6 0-1 16,2-2-2-16,-1-3 1 16,-2-5-1-16,-4 2 0 15,-13-2 0-15,0 0 0 16,-15 6 2-16,-3-2 2 0,-1 2 1 15,-3 2 1-15,4 4 3 16,1 2 0-16,11 4 0 16,6 4 0-16,9 2-1 15,5-4-2-15,9 1-4 16,10-3-9-16,1-3-21 16,2-15-3-16,9 0-2 0,-5-14 0 15</inkml:trace>
  <inkml:trace contextRef="#ctx0" brushRef="#br0" timeOffset="36340.1595">17443 8403 21 0,'12'9'24'16,"-2"-9"-2"-16,13 5-14 15,4-5-6-15,4 0-1 16,1 0-3-16,-4 0 0 16,-4-6-2-16,-10 2 0 0,-14 4 1 15,0 0 2-15,0 0 3 16,-26 11 3-16,-16 20 10 16,21-9-6-1,3 1 2-15,8 3-1 16,10-1-1-16,6 0-2 15,10-6-1 1,7-5-1-16,4-9-1 16,8-2 0-16,-2-8-3 15,2-5 1-15,-5-9-1 16,-2-1 0-16,-7-5-1 16,-5 1 1-16,-3 5 1 0,-5 1-1 15,-4 6 0 1,-4 12 1-16,0 0 0 0,0 0-1 15,-12 26 2-15,9-5-2 16,-1 5-4-16,4-1-10 0,-3 0-21 16,13-1-1-16,-1-10-1 15,9-1 1-15</inkml:trace>
  <inkml:trace contextRef="#ctx0" brushRef="#br0" timeOffset="36540.0263">18080 8429 55 0,'-16'15'34'31,"16"6"0"-31,0-1-15 0,0 3-12 16,6 5-6-16,0 1-7 15,0-1-11-15,-6-10-15 16,15-4-1-16,-15-14-1 15,20 0 7-15</inkml:trace>
  <inkml:trace contextRef="#ctx0" brushRef="#br0" timeOffset="36940.7152">18225 8461 40 0,'-16'7'32'0,"-5"-3"-1"15,1 10-16-15,1 4-6 0,1 1-2 16,7 0-2-16,5 3-2 31,9-3-4-31,8-1-2 0,5 1-4 16,11-4-2-16,4-6 0 15,10 0-3-15,5-5-1 16,3-4 0-16,2-8 3 16,1-3 3-16,-2-6 5 15,-5-1 4-15,22-21 13 16,-51 18-2-16,-16-2 2 15,-5 2 1-15,-15 3-2 16,-3 5 1-16,-11-2-4 16,4 15-3-16,-2 0-2 15,7 5-2-15,7 8-1 16,9 7-2-16,9 2 1 16,9 1-1-16,6 5 0 0,8-3 0 31,2-8 1-31,4-3-3 15,1-3-6-15,-6-11-14 0,-6-9-16 16,3-3-1-16,-11-16 1 16,4-3-1-16</inkml:trace>
  <inkml:trace contextRef="#ctx0" brushRef="#br0" timeOffset="37062.2048">18647 8071 55 0,'-3'-22'37'16,"3"22"-1"-16,0 24-5 15,0 6-39-15,3 14-24 16,-10 1-3-16,7 11 0 16,-17-4-1-16</inkml:trace>
  <inkml:trace contextRef="#ctx0" brushRef="#br0" timeOffset="38104.2869">8425 9871 30 0,'-13'-24'31'16,"-12"4"-1"-16,-6 8-14 16,3 12-2-16,-7 10-4 15,1 9-4-15,2 13-3 16,6 10-1-16,12 5-1 16,9 8 0-16,11-3 0 15,10-6 0-15,12-3-1 0,7-7 0 16,8-12-2-16,-3-10 0 15,0-14-2-15,-3-5 0 0,-10-9-1 16,-6-5 0-16,-9-2 1 16,-12-4 1-16,-5 2 2 15,-8 3 2-15,-29-6 5 32,18 26-2-32,2 17 1 15,0 11 0-15,6 14 0 16,1 11 0-16,12 12 0 15,-1 8-1-15,4 6 1 16,7-1-1-16,4-6-2 16,-1-8-2-16,4-13-10 15,0-13-24-15,5-5-2 0,-7-21 0 16,7-6 0-16</inkml:trace>
  <inkml:trace contextRef="#ctx0" brushRef="#br0" timeOffset="38522.5152">8606 10360 56 0,'0'0'35'0,"12"29"1"15,-12-10-12 1,-4 3-15-1,4 7-3-15,0-3-4 16,0-6-4-16,0-3-5 16,0-17-3-16,4 12 0 0,-4-12-1 15,19-20 1-15,-7 1 0 16,6 0 2-16,-5-4 5 16,0 0 4-16,0 6 4 15,-8 3 0-15,-5 14 2 0,0 0 0 16,-12 0 1-16,-1 8 0 15,0 9-2-15,-4-2-1 16,6 3-1-16,2-2 0 16,9 1-2-16,4-3 1 15,11-3-2-15,6-4-2 16,14 0-2 0,5 0-10-16,6-6-20 15,-1-10-2-15,10 3 0 16,-6-16 0-16</inkml:trace>
  <inkml:trace contextRef="#ctx0" brushRef="#br0" timeOffset="38724.461">9095 10086 52 0,'10'0'35'0,"5"-5"0"15,10 5-12-15,6 0-14 16,0 5-5 0,6-1-8-16,0 5-10 15,-3 0-19-15,-12-9-1 16,0 0-1-16,-22 0 0 16</inkml:trace>
  <inkml:trace contextRef="#ctx0" brushRef="#br0" timeOffset="38893.746">9101 10207 56 0,'13'6'35'0,"15"6"0"16,3-7-19-16,9-5-16 16,6 9-28-16,-11-13-4 15,6 4-1 1,-13-9-2-16</inkml:trace>
  <inkml:trace contextRef="#ctx0" brushRef="#br0" timeOffset="42244.5683">9893 10188 35 0,'0'13'36'0,"0"-13"-1"15,27 15-3-15,4-6-16 16,10-2-12-16,10 4-21 16,6-9-16-16,14 6-2 15,-5-12 0-15</inkml:trace>
  <inkml:trace contextRef="#ctx0" brushRef="#br0" timeOffset="42777.2023">10668 9844 30 0,'8'37'31'0,"-11"-14"2"16,6 5-11-16,-3 5-9 15,0-1-6-15,0 2-5 16,-3-10-2-16,3-7-5 15,0-7-3-15,0-10-2 16,0 0-1-16,-6-27-1 0,6 3 2 16,-3-6 3-16,3-6 1 15,0 3 4-15,12-31 8 16,1 37-2 0,2 5 0-16,7 6 0 15,4 4-1-15,1 4-1 16,1 3 0-1,0 5 1-15,-3 0-1 16,-3 0 2-16,-1 4 1 16,-6 3 2-16,-2 5 0 0,-6 2 2 15,1 6-1-15,-8 6 0 16,7 7-1-16,-7 0-1 16,0 5-6-16,2 3-10 15,-2-3-19-15,0-8-5 0,5 4-1 16,-5-18 0-16</inkml:trace>
  <inkml:trace contextRef="#ctx0" brushRef="#br0" timeOffset="42977.6985">10614 10263 29 0,'31'5'28'0,"3"-5"1"16,16 0-13 15,6 0-13-31,7 0-15 0,10 10-14 16,-11-11-2-16,7 9 0 16</inkml:trace>
  <inkml:trace contextRef="#ctx0" brushRef="#br0" timeOffset="43362.3378">10766 10493 45 0,'0'0'33'16,"13"-7"1"-1,9 7-15-15,12 0-9 16,6 0-3-16,-2 7-1 16,-2 4-1-16,-5 0-2 15,-10 6 1-15,-11 6-1 16,-13 0-1-16,-15 0 1 16,-11-1-2-16,-8-2 1 15,-2 1-2-15,1-4-1 0,1-2 0 16,7-3 0-16,4-5-1 0,14 1 1 15,12-8 0-15,12 9 1 16,13-5 0-16,9-4 0 16,6 4-1-16,5-2-2 15,6-2-9-15,0-4-24 16,5 4 1-16,-9-8 0 0,5 3 0 31</inkml:trace>
  <inkml:trace contextRef="#ctx0" brushRef="#br0" timeOffset="43562.1682">11838 10369 50 0,'10'20'39'15,"-10"2"1"-15,-4 7-1 16,-6 3-21-16,-3-6-19 15,0-2-34-15,-5-10-1 16,5-8-3-16,2-12 0 0</inkml:trace>
  <inkml:trace contextRef="#ctx0" brushRef="#br0" timeOffset="44177.9232">12623 10182 22 0,'23'6'27'16,"18"-6"-2"-16,30 0-14 16,16 0-2-16,21-6-1 15,23 0 0-15,2-4-5 31,6 4-9-31,-8-12-18 0,8 13-4 16,-27-14-2-16,-7 12 6 16</inkml:trace>
  <inkml:trace contextRef="#ctx0" brushRef="#br0" timeOffset="44394.0911">14141 9951 28 0,'-3'-15'28'16,"3"15"-6"-16,0 0-5 16,12 10-3-16,-9 9-4 15,3 4-3-15,-2 5-3 32,-4 4 0-32,3 1-5 0,2-3-8 15,-1-4-10-15,-4-12-12 16,7-1 1-16,-7-13-2 15</inkml:trace>
  <inkml:trace contextRef="#ctx0" brushRef="#br0" timeOffset="44547.1164">14345 9951 48 0,'0'0'35'0,"0"24"-1"15,0 2-12-15,0 6-10 16,0 2-10-16,0 3-23 15,-3-11-12-15,16 4-1 16,-5-15-1-16</inkml:trace>
  <inkml:trace contextRef="#ctx0" brushRef="#br0" timeOffset="45009.8573">14815 10171 22 0,'30'11'16'15,"2"-9"-4"-15,27 4-1 16,20-6 1-16,27 0-2 0,17 0-2 16,22 0-1-16,14-2-1 15,6-4-1-15,0 0-1 16,-10 3-3-16,-15-1-5 16,-19-1-14-16,-13 12-10 0,-34-14-1 15,-6 7 0-15</inkml:trace>
  <inkml:trace contextRef="#ctx0" brushRef="#br0" timeOffset="45246.8944">16715 9992 27 0,'0'0'29'0,"13"24"1"16,-11-5-14-16,-2 3-7 16,4 7-1-16,-4 3-4 15,6-3-4-15,-3-2-12 16,3-3-12-16,-6-11-7 16,13-2 1-16,-13-11 5 15</inkml:trace>
  <inkml:trace contextRef="#ctx0" brushRef="#br0" timeOffset="45394.524">16876 10044 39 0,'0'0'33'0,"6"10"-2"15,-6 7-11-15,0 4-5 16,4 7-8 0,-4 3-10-16,3 6-23 15,-3-12-6-15,10 3-2 16,-4-15 1-16</inkml:trace>
  <inkml:trace contextRef="#ctx0" brushRef="#br0" timeOffset="45678.8429">17190 10144 11 0,'0'0'28'0,"9"0"1"16,19 7-5-16,13-7-9 15,19 0-2-15,27 5-1 0,25-5-1 16,29 0-1-16,19-5-1 16,21 5-1-16,7-9-2 15,10 9-2-15,-8-5-4 31,-12 0-8-31,-19 1-28 0,-25 4-1 16,-39 0 0-16,-21 4-1 16</inkml:trace>
  <inkml:trace contextRef="#ctx0" brushRef="#br0" timeOffset="47571.5546">1018 12204 20 0,'22'-44'33'0,"-22"44"-3"15,-49-29-7-15,49 29-5 16,-78-26-3-16,31 19-4 15,-5 13-3-15,2 4-2 32,-2 15-3-32,52-25-1 0,-60 72 0 15,42-26-1-15,18 2 0 16,16-2 0-16,-16-46 1 16,68 75-2-16,-18-46 1 15,-4-11-1-15,3-4-1 16,-5-9 0-16,-44-5 0 15,59 0 0-15,-59 0-1 0,0 0 1 16,0 0 0-16,-47-11 1 16,47 11 0-16,-70 15 0 0,70-15 0 15,-75 39 1-15,75-39 0 16,-45 63 0-16,45-63 0 16,-11 80-1-16,11-80 1 31,27 77 0-31,-27-77 0 0,64 61-1 15,-22-47 1-15,-42-14-2 16,84 0 0-16,-38-12 1 16,-2-12-2-16,-4-2 0 15,-3-4 0-15,-8 1 1 16,-9 5 0-16,0 7 1 16,-8 8 1-16,-3 6 0 0,-9 3 3 15,0 0-1-15,0 0 0 16,-15 48 0-16,15-48 0 15,0 0-2-15,0 0-1 0,0 0-1 16,-26 20-2 0,30-33 0-16,5-11-1 15,4 0 1 1,1-2 0-16,8 1 2 16,1 7 1-16,5 9 2 0,-4 9 1 15,3 9 0-15,-6 12 1 16,-6 5-1-16,-3 9 0 15,1 3-2-15,-3 0-4 16,0-6-31-16,2 5-4 16,-1-15 0-16,13-3-1 0</inkml:trace>
  <inkml:trace contextRef="#ctx0" brushRef="#br0" timeOffset="48088.9612">1760 12579 18 0,'-40'-29'67'16,"18"17"-34"-1,4 6-15-15,1 9-7 16,7 5-5-16,6 6-3 16,4-1-1-16,14 5-1 0,3-4-1 31,-2-3-1-31,5 1-3 0,-2-6-1 15,-2-3-1-15,-5-3-1 16,-11 0 0-16,0 0-1 16,-15-2 2-16,-2 2 1 15,-11 2 4-15,2 4 0 16,-2 1 3-16,3 4 1 16,3 2 2-16,11 6 0 0,7 0 0 15,10 1 0-15,8-1 0 16,10 1-1-16,0-8-1 15,5 0 0-15,4-8-1 16,-3-8-1-16,2-8-2 16,-7-4 2-16,3-7-2 15,-8-6 1 1,-4-1-2-16,-6 2 4 16,-1-1 0-16,-1 6 1 15,-8 5 1-15,0 18 0 16,0 0 2-16,-3 10-2 15,3 8 2-15,5 4-4 0,-5 8-2 16,6 0-9-16,6-2-23 16,5 2-6-16,0-14-1 15,4 3 1-15</inkml:trace>
  <inkml:trace contextRef="#ctx0" brushRef="#br0" timeOffset="48420.202">2304 12588 49 0,'-38'-14'36'0,"7"14"0"15,0 8-8-15,1-1-16 16,13 14-7-16,7 3-1 16,10 4-3-16,16 0 1 31,6-1-1-31,1-3 0 0,8-3 0 15,-2-6 0-15,0-9 1 16,-4-6-1-16,-7-11 0 16,-9-6 0-16,-9-9 0 15,0-6 0-15,-15-10-1 16,-3-8 0-16,-4-5 0 0,3-6 0 16,4-2-1-16,2 3-3 0,5-1-5 15,13 13-10 1,6 7-18-16,5 7-1 15,11 18 1-15,-3 11 0 0</inkml:trace>
  <inkml:trace contextRef="#ctx0" brushRef="#br0" timeOffset="48837.0862">2526 12639 35 0,'9'-5'35'0,"4"17"1"15,-4 4-4-15,0 2-19 16,4 7-4-16,-10-1-2 31,3 2-2-31,-6-2-3 16,0-9-2-16,0-15-1 0,0 0-1 15,13-10-1-15,-5-10 0 16,5-3 0-16,3-6 1 16,9 2 0-16,-4 1 2 15,4 8 1-15,0 9 0 16,0 9 1-16,-7 14 1 0,0 4-1 15,-5 12 1-15,-6 2-4 16,-7 6-12-16,-7-3-15 16,7 4-8-16,-10-11-1 15,2 0 1-15</inkml:trace>
  <inkml:trace contextRef="#ctx0" brushRef="#br0" timeOffset="49006.865">2653 12250 48 0,'-6'-46'38'0,"-3"13"-1"15,9 33-3 1,8 14-25-16,-2 19-35 16,9 18-9-16,-8 2-2 0,10 10 0 15</inkml:trace>
  <inkml:trace contextRef="#ctx0" brushRef="#br0" timeOffset="49592.8684">4318 12690 33 0,'-13'27'31'0,"-2"14"0"15,-12-10-12-15,-4-2-9 16,0-4-5-16,-1-13-1 16,-1-12-2-16,4-11-1 15,5-9-1 1,4-8 0-16,6-6-1 16,4-2 0-16,10 0 1 15,7 4 1-15,8 6 1 16,6 15 1-16,10 11 0 15,3 13 1-15,3 12-1 0,1 11-1 16,-4 7-4-16,1 8-15 16,2 3-17-16,-12-16-1 15,-1-1 1-15,-12-22 5 16</inkml:trace>
  <inkml:trace contextRef="#ctx0" brushRef="#br0" timeOffset="49824.3004">4458 12639 37 0,'0'0'35'16,"0"0"1"-16,15 19-3 15,-3 13-20-15,-2 3-8 16,5 7 0-16,-2-6-2 16,3-1 0-16,-1-11 0 15,5-10-1-15,-6-14-1 16,4-10 1-16,-2-10-1 0,-3-5-2 15,2-4-4-15,-5-4-16 16,-5-3-16-16,1 13-1 16,-6-4 0-16,13 13 0 15</inkml:trace>
  <inkml:trace contextRef="#ctx0" brushRef="#br0" timeOffset="50108.4883">5123 12687 38 0,'5'24'39'0,"-17"-2"0"16,-10 5-2-16,-4-3-17 16,-13-4-9-16,5-2-5 31,-6-5-4-31,1-5-3 0,7-8-1 16,1-10-2-16,11-1 0 15,4-6 0-15,7-1-1 16,6-5 1-16,12 5 1 15,0 3 1-15,11 7 2 16,7 8 0-16,1 8 0 16,0 11 0-16,6 11-11 0,0 8-24 15,-11-6 0-15,7 9-1 16,3-12 0-16</inkml:trace>
  <inkml:trace contextRef="#ctx0" brushRef="#br0" timeOffset="50540.3388">5085 12525 9 0,'28'-49'32'16,"-6"-7"1"-16,9 4-14 16,2 11-1-16,7 10-1 15,3 17-2-15,-7 19-1 16,4 27-4-16,-5 15-2 16,-3 16-3-16,-3 12-1 0,-3 4 0 15,-5-4-1-15,-3-7-1 16,-2-11-1-16,-4-13-1 15,-3-14-2-15,-5-15 0 16,-4-15-2-16,-10-5-1 16,-5-8 0-16,-13-8 0 0,-6 3-1 31,-10 2 2-31,1 9 0 16,-2 7 2-16,5 5-6 15,1 4-10-15,9 1-16 16,18 6 0-16,12-16-1 0,9 11 10 15</inkml:trace>
  <inkml:trace contextRef="#ctx0" brushRef="#br0" timeOffset="50778.2802">5733 12712 38 0,'-8'19'36'0,"8"8"0"31,-7-2-2-31,7 0-21 0,9 5-4 16,3-6-3-16,10-1-1 15,1-10-1-15,5-3-1 16,-1-10 0-16,0-10-3 16,-2-6-3-16,-8-9-6 15,-3-2-14-15,-1-2-15 16,-13-13 0-16,0 0-2 0,-13-7 5 15</inkml:trace>
  <inkml:trace contextRef="#ctx0" brushRef="#br0" timeOffset="50909.795">5829 12327 36 0,'0'-19'35'16,"-4"7"2"-16,8 21-7 0,3 18-12 31,-4 2-12-31,6 11-31 0,2-5-9 16,12 11-1-16,-9-5-1 15</inkml:trace>
  <inkml:trace contextRef="#ctx0" brushRef="#br0" timeOffset="51663.8179">6384 12771 45 0,'-15'-25'30'0,"-3"4"-7"16,-8 5-6-16,-2 1-4 16,0 8-4-16,-6 7-2 15,7 10-3-15,2 7-2 16,9 5 0-16,6 6-1 0,10 4-1 15,10-2 0-15,9-4 1 16,8-2 0-16,1-9 0 16,4-10-1-16,1-7 0 15,-5-10-1-15,-3-6 0 16,-3-3 1-16,-7-4-2 16,-8-4 1-1,-7 8 0-15,0-1 0 16,-9 8 1-16,-1 5 0 15,-2 9 0-15,3 0 0 16,2 13 0-16,2 6 0 16,7-1 1-16,8 5-1 0,2-4 1 15,7-1 0 1,5-4 0-16,4-4 0 0,6-10 0 16,-2-5 0-16,-2-7 0 15,1-7 0-15,-3-1-1 0,-3-4 1 16,-4 0 0-16,-5 0 1 15,-4 4 0-15,-6 6 0 16,-6 14 0-16,0 0 1 16,10 8 0-16,-10 18 0 0,0 12 1 15,-6 11-2-15,6 11 0 16,0 3-1-16,0 4-1 16,6 2-4-16,-6-11-9 15,0-12-25-15,3-5 0 16,-3-20 0-16,0-11-1 31</inkml:trace>
  <inkml:trace contextRef="#ctx0" brushRef="#br0" timeOffset="51795.3541">6722 12847 8 0,'15'-9'21'16,"14"12"-7"-16,-2-3-11 0,0-8-26 15,19 8 1 1</inkml:trace>
  <inkml:trace contextRef="#ctx0" brushRef="#br0" timeOffset="52127.4615">7211 12596 71 0,'-21'-11'27'0,"-6"2"-6"15,1 6-8-15,4 9-5 16,4-1-2-16,6 10-3 16,6 1-2-16,6 3 0 15,12 1 0-15,5-1-2 16,-3-2 0-16,2-7-2 0,-2 2-3 16,-14-12-1-16,7 14-1 15,-7-14 1-15,-21 10-1 16,-2-5 3-16,2-3 3 15,0 5 4-15,-1-2 4 16,10 8 3-16,5-2 3 16,10 6 0-16,7-2 0 0,12 6-1 15,2-3-3-15,13-1-3 0,-2 1-15 16,8-5-26 0,-9-15-2-16,13-3 0 0,-5-17-1 15</inkml:trace>
  <inkml:trace contextRef="#ctx0" brushRef="#br0" timeOffset="52682.5486">8309 12680 20 0,'6'32'31'0,"-6"-1"0"16,4 6-10-16,-4 4-9 15,-4-5-2-15,2-4-5 16,-4-8-3-16,6-24-4 15,-9 0-2-15,2-19-1 0,7-8-1 16,0-10 0-16,10-4 0 31,2-2 2-31,7 2 4 16,2 4 3-16,38-2 10 16,-29 39-5-1,0 10 0-15,-2 13 0 16,-3 15-1-16,-10 1-3 15,1 5-7-15,-7-3-12 0,3 1-18 16,-6-19-1-16,8-4 0 0,-14-19 4 16</inkml:trace>
  <inkml:trace contextRef="#ctx0" brushRef="#br0" timeOffset="52998.081">8791 12773 24 0,'21'11'35'16,"-8"-2"-1"-16,3 6-2 0,3-1-14 15,-1-6-7-15,4-2-4 16,-4-6-3-16,-1-6-2 16,-3-11 0-16,-4 0-2 15,-5-6 0-15,-5 0-1 16,-2-5 0-16,-14 0-1 16,-2 5 0-1,-4 5 1-15,-5 12-1 16,0 6 2-16,3 12 0 15,0 11 2-15,8 12-1 16,7 13 0-16,2 8 1 16,7 2 1-16,4 4-1 15,-1-3-2-15,3-1-7 16,1-5-24-16,-1-18-4 0,7-7-2 16,-13-28 1-16</inkml:trace>
  <inkml:trace contextRef="#ctx0" brushRef="#br0" timeOffset="53282.672">9365 12687 25 0,'18'27'36'0,"-18"0"0"15,-9 4-4-15,-12 2-12 16,-1-5-8-16,-2-4-5 15,-2-8-4-15,1-8-3 16,1-8-2-16,2-15 0 0,6-4 0 16,7-4 0-16,6-5 0 15,3 3 2-15,9 0 1 16,4 10 1-16,2 8 0 16,7 9 0-16,0 13-2 15,-1 3-8-15,-4 6-27 0,4 8-1 16,-6-4 0-16,7 5 0 15</inkml:trace>
  <inkml:trace contextRef="#ctx0" brushRef="#br0" timeOffset="53729.8892">9445 12703 10 0,'10'-23'34'16,"-1"7"0"-16,14 23-3 15,4 22-11-15,4 14-5 16,6 19-3-16,-3 9-3 15,-1 8-1-15,-9 4-3 16,-6 2-1-16,-18-4-3 16,-7-12-1-1,-15-13-2-15,-12-15-1 16,-3-10-2-16,-6-16-1 16,3-15 0-16,2-15 0 15,8-14 2-15,5-14 1 16,13-8 1-16,12-5 3 15,11-7 0-15,12-4 0 16,10 0 1-16,8 4 0 0,3 5-1 16,2 6-3-16,-5 8-3 0,-7 9-6 15,-4 10-9-15,-8 9-8 16,-15 3-3-16,-7 13 1 16</inkml:trace>
  <inkml:trace contextRef="#ctx0" brushRef="#br0" timeOffset="53883.0594">9750 12724 64 0,'0'22'32'0,"9"9"-3"16,-2 13-5-16,-3 1-8 16,9 11-6-16,-6 0-5 15,2 0-7-15,0-6-15 16,1-4-20-16,-10-17-1 31,9-9 0-31,-9-20 0 0</inkml:trace>
  <inkml:trace contextRef="#ctx0" brushRef="#br0" timeOffset="54030.2052">9864 12891 9 0,'13'-15'28'0,"14"15"0"16,-5-4-4-16,9 4-25 15,0 0-14-15,-5-8-11 0,14 6-1 16,-7-14 8-16</inkml:trace>
  <inkml:trace contextRef="#ctx0" brushRef="#br0" timeOffset="54299.578">10318 12741 34 0,'14'0'36'16,"-14"0"0"-16,-7 17-9 16,-7 0-9-16,-8 4-6 15,-5 5-2-15,-8-7-5 16,5-3-2-16,-5-7-3 15,1-9 0-15,6-9-1 16,6-5-1-16,6-8 1 0,7-6-1 16,9 3 0-16,3-2 1 15,7 5 1-15,7 9 1 16,6 10 0-16,2 12 1 16,3 8-1-16,0 7 1 15,-3 7-3-15,0 3-9 0,2-2-20 16,1 3-7-16,-2-16 0 15,10-1 0-15</inkml:trace>
  <inkml:trace contextRef="#ctx0" brushRef="#br0" timeOffset="54784.1937">10485 12649 15 0,'0'0'31'0,"0"0"0"16,18 4 0-16,7-4-22 15,9 0-3-15,2 0-2 16,4 0-1-16,-4 0-1 0,-2-4-1 16,-7 4-2-16,-10-6-1 15,-17 6 1-15,0 0 0 16,-16 0 0-16,-3 7 2 15,-5 2 0-15,-2 5 1 16,1 5 2-16,7 3 1 16,1 5 0-1,15 3 0-15,6-2-1 16,11-3 0-16,3-5-1 0,7-2 1 16,6-11-2-1,3-7 0-15,-2-5 0 16,2-9-1-16,-3-9 0 0,-1-3 0 15,-4-2-1-15,-3-2 0 16,-8-1 1-16,-4-1-1 0,-3 10 0 16,-5 3 0-16,-3 10 1 15,0 9 0-15,0 0-1 16,-16 21 1-16,11-1 0 16,2 9-1-16,0 0-3 15,-1-3-7-15,7-1-24 16,4 1-3-16,-3-11 0 0,8-3 0 31</inkml:trace>
  <inkml:trace contextRef="#ctx0" brushRef="#br0" timeOffset="55385.1483">11124 12615 55 0,'0'0'38'16,"11"0"0"-16,-4 10-3 0,1 9-22 15,-8 0-7 1,2 8-2-16,-2-5-2 0,0 7-3 16,-2-3-2-16,-5-10-4 15,7-5-4-15,0-11-1 16,0 0-1-16,14-14 1 0,2-1 1 16,-6-9 3-16,7 0 3 15,0 2 6-15,-3 3 4 16,-3 5 1-16,-6 2 2 15,-5 12-1-15,0 0 1 16,0 0-2-16,-9 14-1 31,6-2-1-31,-1 2-2 0,4 1 0 16,4 2-1-16,6-1-1 16,14-1 0-16,5 0 1 15,10 0-1-15,4-6-1 16,10 0 0-16,3-2 0 15,3-7-1-15,-2 0 2 16,-6-7-1-16,-7-5 1 0,-13-2 1 16,-7 0 2-16,-11-6 1 15,-8-1 0-15,-16-4 0 16,-3 3 1-16,-12-2-1 0,4 5 0 16,-6 0-2-1,0 7 0-15,3 6 0 0,5 6-2 31,3 8 0-31,8 4 0 16,5 7 0-16,8 3 0 0,5 0 1 16,6 2-1-16,7-5 1 15,0-2-2-15,3 2-3 16,-7-14-10-16,-1-5-24 16,3-5 0-16,-10-9-1 15,2-4 0-15</inkml:trace>
  <inkml:trace contextRef="#ctx0" brushRef="#br0" timeOffset="55516.6525">11721 12286 75 0,'0'-20'37'0,"-11"8"0"16,11 12-18-16,-5 26-11 0,5-1-34 16,0 13-11-16,-5-6 0 15,8 9-1-15</inkml:trace>
  <inkml:trace contextRef="#ctx0" brushRef="#br0" timeOffset="56069.9008">12786 12501 30 0,'-24'-9'29'0,"4"16"0"15,-8-5-10-15,4 15-11 16,8 6-4-16,4 2-2 16,12 8-1-16,9-2 0 15,3-3 0-15,10-2 1 16,4-5-1-16,-2-9 0 0,0-6 1 16,-7-6 0-16,-17 0 0 15,0-11 0-15,-12 2-1 16,-8-3-6-16,-7 1-16 15,-4-7-11-15,11 9 1 16,-4-13-1-16</inkml:trace>
  <inkml:trace contextRef="#ctx0" brushRef="#br0" timeOffset="56371.4475">12910 12521 76 0,'13'16'39'0,"2"7"0"16,-6 5-18-16,-9-6-10 0,6 5-4 16,-6-8-3-16,0-4-3 0,0-15-3 15,0 0 0-15,12 0-1 16,-2-18 0-16,5-1 0 16,1-5 1-16,6-1 0 15,3 4 1-15,-1 4 2 31,-1 8 2-31,-2 9 0 0,-3 16-1 16,-2 3 2-16,-3 7-2 16,-7 5 1-16,-3 1-3 15,0 3-4-15,-7-10-12 16,-5-8-23-16,4-3-1 16,-5-12 1-16,10-2-1 15</inkml:trace>
  <inkml:trace contextRef="#ctx0" brushRef="#br0" timeOffset="56534.2353">13127 12218 51 0,'3'-27'38'32,"6"21"-1"-32,-9 6 0 0,0 9-27 15,3 10-18 1,-3 8-28-16,7 12-1 0,-4-6 0 15,4 6 0-15</inkml:trace>
  <inkml:trace contextRef="#ctx0" brushRef="#br0" timeOffset="56772.4153">13414 12464 53 0,'-2'33'39'0,"-1"7"1"0,1 16 0 16,2 10-28-16,-4 6-4 15,4 8-2-15,4-6-4 16,-4-5-7-16,7-9-18 16,1-8-17-16,-3-19 1 15,2-11-2-15,-7-22 1 16</inkml:trace>
  <inkml:trace contextRef="#ctx0" brushRef="#br0" timeOffset="57220.03">13475 12659 20 0,'12'-12'31'16,"19"8"0"-16,-6-9 0 15,8 4-23-15,11 0-9 16,2 5-6-16,2-3-7 16,-2-5-6-16,0 6-2 15,-6-8 3-15,3 5 3 16,-5-4 6 0,-7 4 10-16,-6 3 7 15,12 11 34 1,-37-5-16-16,6 20 0 15,-15-1-4-15,-10-4-3 16,0 5-6-16,-12-9-4 16,4-1-3-16,-5-10-2 15,1 0-2-15,-2-11-1 0,8-8-1 16,6-4 0-16,6-1 0 0,8-1-1 16,5 1 2-1,12 5 0-15,3 10 2 0,10 9 0 16,4 7 1-16,-2 9 1 15,4 13 0-15,-6 1 0 16,-3 4-5-16,-2 3-17 0,0 0-20 16,-13-15-1-16,7 0 0 15,-7-12 0-15</inkml:trace>
  <inkml:trace contextRef="#ctx0" brushRef="#br0" timeOffset="57604.4636">14862 12460 41 0,'10'-7'36'16,"18"16"0"-16,-3 1 0 16,5 14-25-16,8 8-5 15,1 4-9-15,-3 5-19 0,-5-7-13 16,-1-2 0-16,-9-13-1 16</inkml:trace>
  <inkml:trace contextRef="#ctx0" brushRef="#br0" timeOffset="57805.1189">15217 12460 59 0,'-44'23'38'0,"-10"3"-1"0,0 7-5 16,-3 1-24 0,2 0-5-16,2-5-6 0,13 0-8 15,4-12-10-15,16-8-16 31,20-9 1-31,0 0-2 0,20-7 8 16</inkml:trace>
  <inkml:trace contextRef="#ctx0" brushRef="#br0" timeOffset="58073.9705">15706 12310 44 0,'-37'-5'37'0,"2"13"0"15,-10 4 1-15,3 3-26 16,8 13-5 0,1 5-3-16,11 9-2 15,10 4 0-15,12 2 0 16,9-2-1-16,11-4-1 15,7 1-4-15,1-8-10 16,9-13-22-16,6-1-2 16,-5-17 0-16,5-4 0 0</inkml:trace>
  <inkml:trace contextRef="#ctx0" brushRef="#br0" timeOffset="58275.5569">15927 12366 53 0,'0'-29'38'0,"-6"5"2"15,6 24-3-15,0 0-22 16,-15 21-5-16,15 16-5 0,-7 9-2 16,7 9 0-16,4-1-1 15,3 8-1-15,1-7 0 16,-1-8-3-16,5-6-5 16,-6-13-15-16,1-14-19 15,5-7 0-15,-12-7 1 31,16-19-1-31</inkml:trace>
  <inkml:trace contextRef="#ctx0" brushRef="#br0" timeOffset="58607.568">15703 12541 36 0,'0'0'33'0,"19"10"0"16,3-10-10-16,9 0-14 0,10 0-2 15,1-4-5-15,6-5-2 16,-2-3-1-16,1-5 0 16,-4-5 0-16,4-2 2 15,-3 1 2-15,2 0 1 32,0 6 2-32,1 9 1 0,-4 8-1 15,0 15 2-15,-5 8 0 16,-4 18-1-16,-13 1-2 15,-5 11-2-15,-16 3 1 16,-6-2-1-16,-13-6 0 16,-6-4-4-16,-6-7-13 15,-6-8-26-15,-10-13 0 0,4-4-1 16,-13-12-1-16</inkml:trace>
  <inkml:trace contextRef="#ctx0" brushRef="#br0" timeOffset="60101.8373">17033 12805 67 0,'-9'25'34'0,"-2"9"-30"31,-18 3-13-31,-19-15-21 0,11 9-4 16</inkml:trace>
  <inkml:trace contextRef="#ctx0" brushRef="#br0" timeOffset="61872.1992">17773 12528 58 0,'-31'-7'27'0,"3"12"-11"16,3 10-5-16,4 4-3 15,10 9-3-15,8 4-1 16,13-1 0-16,8-2-1 15,10-4 0-15,6-8 1 16,4-10 1-16,-5-11-1 0,0-7 1 16,-13-6-2-16,-10-8 1 15,-10 0-5-15,-16-4-7 16,-3 0-21-16,-2 9-7 16,-9-4 0-16,13 12 0 15</inkml:trace>
  <inkml:trace contextRef="#ctx0" brushRef="#br0" timeOffset="62072.7603">18060 12522 41 0,'4'15'37'15,"1"8"0"-15,-5 0-3 0,0 2-20 16,0 6-5-16,4-4-4 15,3-3-8-15,5-5-15 16,6-2-18-16,5-12-2 16,15-5 2-16,0-11-2 15</inkml:trace>
  <inkml:trace contextRef="#ctx0" brushRef="#br0" timeOffset="62441.6993">19133 12448 48 0,'-13'-14'34'16,"2"10"1"-16,-12 4-15 15,1 6-8-15,1 8-4 16,-4 8-3-16,7 7-2 0,6 5-1 16,12 1-1-16,4 0 1 15,14-6-2-15,9-1 2 16,4-8-2-16,0-11 1 16,0-5-1-16,-9-8 0 15,-7-7-1-15,-15-1-1 16,-13-6-5-1,-10-2-13-15,-1 2-16 16,-12-4 0-16,8 6 0 16,-6-4 2-16</inkml:trace>
  <inkml:trace contextRef="#ctx0" brushRef="#br0" timeOffset="62726.8117">19206 12478 39 0,'0'0'35'0,"8"16"-1"0,-8-1-7 16,0-2-17-16,6 10-2 15,-1-4-2-15,3 6-3 16,4-2-1-16,3-1-1 0,3-1 1 16,2-5-1-16,2-7 2 15,2-4-1-15,0-5 1 16,-1-7-1-16,-4-3 1 15,-2-7-2-15,-3-2-2 16,-7-5-4-16,0 4-10 31,-7-2-22-31,-4-6 0 0,4 8-1 16,-10-4 0-16</inkml:trace>
  <inkml:trace contextRef="#ctx0" brushRef="#br0" timeOffset="62942.9523">19594 12483 34 0,'15'22'37'0,"4"8"1"16,-7-3-2-16,-1-1-19 0,6 3-6 15,-7-7-3 1,2-2-2-16,-3-4-3 0,4-7 0 16,-4-9-1-16,4-4-1 15,-3-8 1-15,0-6-2 31,1-3-1-31,-2-7-4 0,1 3-7 16,-7 0-22-16,-3-1-6 16,6 5 1-16,-10-1-1 15</inkml:trace>
  <inkml:trace contextRef="#ctx0" brushRef="#br0" timeOffset="63296.556">19920 12436 26 0,'11'4'30'0,"15"2"-1"16,-1-6-4-16,12 0-20 0,5 0-5 16,3-3-3-1,-4-1-1-15,-5 1-1 16,-8 0 0-16,-13-1 0 0,-15 4 2 15,0 0 3-15,-15-3 4 16,-7 7 3-16,0 5 2 31,-3 0 0-31,2 7 1 0,3 1 0 16,7 3-2-16,7 1-2 16,9 2-2-16,6-4-3 15,8-3-4-15,7 2-4 16,1-5-19-16,3-9-8 15,13 6 0-15,-7-15-1 16</inkml:trace>
  <inkml:trace contextRef="#ctx0" brushRef="#br0" timeOffset="63628.403">20523 12452 3 0,'-20'-4'27'31,"-9"-8"2"-31,10 12-1 16,1 0-16-16,4 5-5 16,14-5-3-16,-10 19-2 15,14-7-2-15,3-3-1 0,4 2-4 16,-2 1-4-16,2-7-3 16,-11-5-2-16,10 9-1 15,-10-9 2-15,-12 4 3 0,-4 2 6 16,-3-2 6-16,-19 11 23 15,23 0-5 1,6 2 2-16,6-3 0 16,11 8-3-16,3-7-4 15,10 5-3-15,-1-8-7 16,7 2-11 0,-8-10-29-16,8 1 0 15,-5-10-3-15,9 5 1 16</inkml:trace>
  <inkml:trace contextRef="#ctx0" brushRef="#br0" timeOffset="64159.711">20780 12226 29 0,'9'-25'33'0,"-3"-1"1"16,15 8-12-16,9 21-6 15,2 15-3-15,10 20-3 16,-11 8 0-16,7 14-3 16,-10 3-1-16,0 5-1 15,-8-3-1-15,-3-7-1 0,-7-13-2 16,-2-15-1-16,-2-10-2 15,-6-20-3-15,0 0-3 16,0 0 0-16,0-21-1 0,-17-4 1 16,-4 2-1-16,-9 0 3 15,-2 8 2-15,-10 3 2 32,0 10 3-32,-2 7 0 15,4 4-2-15,4 7-8 16,9-3-18-16,14 5-4 0,4-12 0 15,16 4-1-15</inkml:trace>
  <inkml:trace contextRef="#ctx0" brushRef="#br0" timeOffset="64545.2253">21405 12401 23 0,'-12'7'26'16,"-12"-7"1"-16,15 8-15 15,0 2-7-15,9 3-2 16,5 1-3-16,8 0-2 16,4-4-3-16,2 2-3 15,2-4-1-15,-6-4-3 16,-2 0-1-1,-13-4 2-15,0 0 5 16,-13 0 6-16,-5 4 6 0,-31 5 18 31,26 2-5-31,-2 5 1 0,8-1 0 16,10 4-3-16,4-2-4 16,15 7-3-16,2-7-2 15,14-1-4-15,1-5-8 0,5-7-10 16,1-4-19-16,8 0-3 15,0-13-1-15,10 2 1 16</inkml:trace>
  <inkml:trace contextRef="#ctx0" brushRef="#br0" timeOffset="64829.1664">21899 12439 10 0,'-38'-13'31'0,"9"13"1"16,-7 0 1-16,12 13-17 16,6 1-5-16,4 4-3 0,10 3-2 15,4 5 0-15,11-1-2 0,5-4-1 16,6 0-1 0,0-7 1-16,3-2-1 15,-5-8 0-15,-6-4-1 0,-14 0 0 16,0-17 0-16,-13 7-2 15,-7-5-5-15,-1-3-23 16,-3 8-6-16,-3-7-2 0,11 7 1 16</inkml:trace>
  <inkml:trace contextRef="#ctx0" brushRef="#br0" timeOffset="65176.5205">22057 12412 19 0,'17'-4'28'0,"16"10"0"16,-2-6-6-16,6 0-18 0,1 0-1 15,-7 0-1-15,-3 0-3 16,-6 0 0-16,-13-3 0 15,-9 3 1-15,0 0 1 16,-22-8 0-16,5 8 3 0,-7 6 0 16,0 1 2-16,-4 3 1 15,12 7 1-15,-2-2-1 32,11 8 0-32,7-3-1 0,0 7-2 15,10-5-1-15,8 2-3 16,4-5-5-16,0-4-13 15,3-8-16-15,9 0-1 16,-1-16 0-16,13 1 2 16</inkml:trace>
  <inkml:trace contextRef="#ctx0" brushRef="#br0" timeOffset="65561.8306">22724 12429 35 0,'-34'-13'34'0,"6"9"-1"16,-4-3-7-16,2 3-15 0,8 10-3 16,10-1-4-16,5 9-2 15,7-4 1-15,7 6-2 16,5-1 0-16,8-4-2 16,1 1-2-16,0-5-4 0,-3 0-5 15,-4-7-6-15,-1 0 0 31,-13 0 0-31,5-12 2 0,-18 7 6 16,-3 0 5-16,-5 3 7 16,-31 2 24-1,26 0-9-15,5 10 3 16,3 0-3-16,11 4-3 16,0 2-2-16,14 4-5 15,-1-4-1-15,8 3-1 0,0-2-3 16,3-4-4-16,6-3-16 15,8-6-18-15,-12-18-1 16,9 3-1-16,-11-14 1 16</inkml:trace>
  <inkml:trace contextRef="#ctx0" brushRef="#br0" timeOffset="65715.0943">22730 12166 35 0,'-13'-33'36'15,"8"17"0"-15,-5 0-1 0,10 16-25 16,-12-9-21-16,-1 9-21 16,8 12-3-16,-1-2 0 15,14 9-1-15</inkml:trace>
  <inkml:trace contextRef="#ctx0" brushRef="#br0" timeOffset="65999.3998">23027 12402 47 0,'16'9'36'16,"-16"-9"1"-16,0-10-11 15,0 10-11-15,-13-4-7 16,3 4-3-16,-1 0-3 16,-8 0-1-16,0 8-1 15,7 3 0-15,4 3 0 31,8 6 0-31,6 2 1 0,2 7 0 16,-1 0 0-16,4 1-1 16,-2-2 2-16,-5-5-1 15,-4-2 0-15,-17-6-3 16,-3-4-18-16,-4-11-17 0,-9-9-1 16,7 0 1-16,-17-10-1 15</inkml:trace>
  <inkml:trace contextRef="#ctx0" brushRef="#br0" timeOffset="67148.9918">751 13397 39 0,'0'0'38'0,"0"0"1"16,51 10-4 0,-17 33-17-16,12 23-7 0,7 10-2 15,9 14-3-15,3 4-2 16,-3 5-3-16,-3-1-6 16,-8-14-7-16,-11-15-28 0,-6-7-1 15,-9-21-1-15,-15-10 2 16</inkml:trace>
  <inkml:trace contextRef="#ctx0" brushRef="#br0" timeOffset="67396.4894">1289 13433 37 0,'-12'-14'37'16,"-4"5"-1"-16,-4 15-3 15,20-6-17-15,-43 50-5 16,12-7-3 0,-3 14-3-16,-10 13-2 15,1 7 1-15,-4 8-3 16,1 4-1-16,-3-5-6 16,5-3-12-16,10-11-21 15,9-19 0-15,6-9 0 0,19-42-1 16</inkml:trace>
  <inkml:trace contextRef="#ctx0" brushRef="#br0" timeOffset="67849.6508">1426 14132 41 0,'0'0'37'16,"8"-17"0"-16,-8 17-2 15,16 11-21-15,-9 0-5 32,3 13-3-32,-3 0-1 0,3 8-1 15,-3-2-2-15,-1-1-1 16,-6-1-2-16,5-12-2 15,-2-2-4-15,-3-14-1 16,0 0-2-16,12-21-2 16,-1 2 0-16,1-12 1 0,7 2 1 15,-5-5 2-15,3 7 4 0,-7 3 2 16,0 7 4 0,-5 5 3-16,-5 12 1 0,-13 3 2 15,-1 7 1-15,3 7 0 16,2-1-1-16,3 5 1 15,3-4-2-15,9 5-2 32,3-7 0-32,9 1-5 0,5-3-10 15,2-3-26-15,-4-14 0 16,6 4-1-16,-1-12-1 16</inkml:trace>
  <inkml:trace contextRef="#ctx0" brushRef="#br0" timeOffset="68603.1999">2728 13822 48 0,'-26'0'30'0,"5"9"-11"0,0 3-5 16,11 7-5-16,4 3-3 16,12-1-2-16,12 5-1 15,5-4-1-15,8-2-1 16,6-4 0-16,-3-3-1 15,-6-6-1-15,-3-4-1 16,-11-3 0 0,-14 0 0-16,0 0 0 15,-21 0 1-15,-5 0 1 16,-3 0 1-16,0 6 0 0,5 0 2 16,0 2 0-1,8 3 1-15,3 0-1 16,19 6 1-16,1-2 0 0,14 3-1 15,3-4 0-15,5 0 0 0,1-5-1 16,8-4 0-16,-1-5-1 16,-3-9-1-16,-2-5 0 15,-5-7 0-15,-5-5 0 16,-3-5-1-16,-7-3 0 16,-6-2 0-16,0 4 1 15,-6 3 2 1,0 6-1-16,0 10 0 15,0 13 1-15,-8 9-1 16,8 11 2-16,0 7-2 16,0 7 0-16,2 3-6 15,7 5-7-15,-9 4-23 16,4-21-1-16,5 0-1 16,-9-14 0-16</inkml:trace>
  <inkml:trace contextRef="#ctx0" brushRef="#br0" timeOffset="68765.6422">2929 13518 36 0,'-9'-27'33'0,"-4"4"-4"16,13 23-12-16,0 0-39 0,0 0-9 15,0 25-1-15,0-6 3 16</inkml:trace>
  <inkml:trace contextRef="#ctx0" brushRef="#br0" timeOffset="68950.1419">3156 13952 53 0,'37'57'37'0,"-12"-9"2"16,0-11-12-16,-1-1-13 15,-11-20-4-15,5-8-4 16,-3-15-3-16,1-11-2 15,0-7-5-15,-1-10-11 0,-7-4-24 16,3 3-1-16,-5-3 0 16,3 8 1-16</inkml:trace>
  <inkml:trace contextRef="#ctx0" brushRef="#br0" timeOffset="69381.6705">3723 13871 45 0,'0'33'37'0,"-12"-5"-1"0,-7-2-12 16,-3-1-11-16,-5-7-9 15,-4-6-7-15,3-9-5 16,2-8-3-16,7-5-3 16,2-11 0-16,17-1 1 0,-4-5 3 15,13 5 4-15,4 1 7 16,9 8 4-16,0 9 5 15,33 24 15 1,-29 0-12-16,3 10-2 16,-6 1-1-16,2-2-4 15,2-5-1-15,-2-4-2 0,-6-13-3 16,2-7 1-16,-3-5-1 16,-1-12 0-16,-2-7-1 15,-5-3 0-15,-5-6 0 16,1 1 1-16,-2 3 1 15,-4 7 0-15,0 5 1 16,0 17 1 0,0 0 0-16,0 16 0 15,0 6 2-15,6 11-3 16,-3 1-2-16,-3-1-11 0,7-1-26 16,6 4-2-1,1-16 0-15,8-1 0 0</inkml:trace>
  <inkml:trace contextRef="#ctx0" brushRef="#br0" timeOffset="69934.9976">5042 13912 7 0,'-31'-18'32'16,"12"24"2"-16,-11-2-4 15,1 9-13-15,6 8-5 16,3 3-3-16,9 7-4 15,8 4-2-15,13 1-1 32,9-4 0-32,9-5 0 0,6-5-1 15,3-8 1-15,-1-9 0 16,-3-5-1-16,-12-12 0 16,-4-4-2-16,-13-3-1 15,-14-2-2-15,-10 4-6 16,-9 0-10-16,-10-4-15 15,8 10 0-15,-1-4 0 0,10 8 16 16</inkml:trace>
  <inkml:trace contextRef="#ctx0" brushRef="#br0" timeOffset="70182.5337">5184 13951 43 0,'19'7'32'0,"-19"6"-5"16,0-3-6-16,0 9-5 16,0-3-4-16,3 11-4 15,3-6 0-15,5 4-3 16,0-6 0-16,8-1 0 16,0-7-1-16,8-1-1 0,1-10 1 15,0-4-1-15,-3-6-2 16,-2-6-5-16,3-1-15 15,-1-4-21-15,-6-12 0 16,-2 3 0-16,-6-5-1 16</inkml:trace>
  <inkml:trace contextRef="#ctx0" brushRef="#br0" timeOffset="70483.2619">5539 13726 21 0,'-4'-25'35'16,"7"4"2"-16,-3-7-1 0,0 2-19 15,8 4-6-15,-5 1-4 32,3 6-3-32,-6 6-2 0,0 9-1 15,5 19 1-15,-3 10 0 16,2 12 0-16,3 11 1 16,4 10 1-16,6 13 1 15,4 5-1-15,3 9-1 16,-2-2 0-16,0-2 0 15,-10-6-1-15,-6-6 0 0,-10-7-2 16,-10-11-2-16,-13-9-3 16,-10-24-10-16,1-12-25 15,-4-10-2-15,1-21 2 16,9-7-2-16</inkml:trace>
  <inkml:trace contextRef="#ctx0" brushRef="#br0" timeOffset="70783.9844">5787 13970 32 0,'0'0'34'0,"0"0"3"0,5 17-10 15,-8-3-13-15,3 10-4 16,0 1-3-16,9 7 0 16,1-6-2-16,4 2-1 15,3-10 0-15,7-7-1 0,1-11 0 16,5 0-1-16,-4-11-1 16,-1-7-3-16,-1-4-7 15,-8-6-16-15,-5-5-14 16,3 4 0-16,-8-6-1 15</inkml:trace>
  <inkml:trace contextRef="#ctx0" brushRef="#br0" timeOffset="71084.7931">6096 13868 62 0,'6'23'40'16,"3"12"1"-16,3 12-13 15,-5 4-11-15,9 11-8 0,-7 3-1 16,0 9-4-1,-3-5-3-15,-6 1-2 0,-13-1-1 16,-2-10-2-16,-4-10-1 16,-11-14-2-16,2-10 1 0,-2-15-1 15,6-10 1-15,1-19 2 16,10-12 0-16,8-15 3 16,8-8 1-16,12-9 2 31,5-6 1-31,8 0 0 0,9 1 1 15,1 8-1-15,-7 4-3 16,0 13-11-16,-12 9-26 16,0 14 0-16,-16 5-1 15,-3 15-1-15</inkml:trace>
  <inkml:trace contextRef="#ctx0" brushRef="#br0" timeOffset="71637.7911">6459 13960 10 0,'-10'15'30'15,"-2"-3"1"-15,9 13 0 16,-3 1-18-16,3 0-6 15,3 1-3-15,7-1-1 0,0-7 1 16,9-9-2-16,2-5 1 16,2-7-1-16,2-10 0 15,-1-5-1-15,-2-7 0 16,-4-1 0-16,-2 1-1 16,-3 7-1-16,-5 2 1 15,-5 15 0 1,0 0 0-16,0 0 2 15,-3 17 0-15,3 3 0 16,3 4 1-16,6-2 1 16,2-2 0-16,4-2-1 15,3-4 0-15,3-6-1 0,-2-8-4 16,4-4-9-16,-9-1-22 16,-8-15-3-16,3 4 0 15,-9-12-1-15</inkml:trace>
  <inkml:trace contextRef="#ctx0" brushRef="#br0" timeOffset="71769.811">6673 13694 41 0,'-13'-27'36'16,"10"18"-2"-16,-9-6-6 16,12 15-35-16,-6 12-23 15,6-12-5-15,8 23 0 16,-2-7 4-16</inkml:trace>
  <inkml:trace contextRef="#ctx0" brushRef="#br0" timeOffset="71907.8437">6977 13983 26 0,'39'43'36'0,"-4"7"2"16,-19-6-2-16,-16-6-15 16,0-2-7-16,-16-15-6 15,-6-7-6-15,-3-11-20 0,2-10-19 16,-6-18-1-16,6-5 0 15,2-14-2-15</inkml:trace>
  <inkml:trace contextRef="#ctx0" brushRef="#br0" timeOffset="72456.8078">8217 13929 40 0,'-30'-7'33'0,"4"11"-7"16,-3 9-8-16,3 1-5 16,7 10-4-16,8 1-3 0,11 10-1 15,7-3-1-15,8 3-2 16,8-7 1-16,7-8-1 16,-1-4 0-16,1-4 0 15,-8-12 0-15,-6 0-1 16,-16 0 0-16,0-18-2 15,-19 8-2 1,-6 0-7-16,-3 0-14 16,4 1-12-16,-7-6-1 15,14 8 1-15</inkml:trace>
  <inkml:trace contextRef="#ctx0" brushRef="#br0" timeOffset="72710.2177">8362 13958 43 0,'7'17'35'16,"-10"1"-2"-16,3 2-12 15,0 8-7-15,3-5-3 16,7 7-3-16,1-4-2 16,8-3-1-16,2-7-1 0,3-5 0 15,0-11-1-15,1 0-1 16,-3-11 0-16,-4-3 0 15,-5-6-3-15,-6-5-6 16,-2 1-21-16,-5 2-11 16,-5-8 0-16,1 6 0 15</inkml:trace>
  <inkml:trace contextRef="#ctx0" brushRef="#br0" timeOffset="72873.2961">8661 13896 44 0,'15'30'39'0,"-8"6"1"16,-1 13-5-16,3 9-16 16,-9 3-6-16,9 11-6 0,-2-4-5 15,-3-1-4-15,5 1-15 16,1-5-23-16,-5-19 0 16,1-8 0-16,-6-18-1 15</inkml:trace>
  <inkml:trace contextRef="#ctx0" brushRef="#br0" timeOffset="73042.5872">8698 14178 38 0,'19'-17'36'0,"-4"1"-1"15,10 13 1-15,0-3-24 0,0 6-24 16,6 5-22-16,-6-12-2 15,9 7 1-15,-10-16-1 0</inkml:trace>
  <inkml:trace contextRef="#ctx0" brushRef="#br0" timeOffset="73227.4991">9064 13882 68 0,'-12'30'38'0,"6"9"0"16,2 11-17-16,-1 6-10 15,5 13-2-15,0 2-4 16,0 0-3-16,5-5-7 16,-5-11-14-16,0-11-20 31,3-11 0-31,-3-16 0 0,0-17-1 16</inkml:trace>
  <inkml:trace contextRef="#ctx0" brushRef="#br0" timeOffset="73390.2701">9030 14094 67 0,'16'2'39'0,"9"7"-1"16,-4 0-4-16,5-1-32 0,1-1-25 16,1-7-14-16,6 3-1 15,-3-12 0-15</inkml:trace>
  <inkml:trace contextRef="#ctx0" brushRef="#br0" timeOffset="73975.7957">9682 13852 41 0,'-34'-5'30'0,"11"5"-9"16,-1 7-6-16,5 2-5 15,10 3-3-15,9 3-3 16,3-1-2-16,10 1 0 15,5-2-2-15,1-2 0 16,2-1-1-16,-2-5-2 16,-7-5 0-16,-12 0 0 0,0 0-1 15,-9 0 2-15,-13 0 2 16,-5 0 2-16,-2 6 1 16,-1-2 2-16,3 7 2 15,1-1-1-15,13 7 1 16,4-2-2-16,11 2 0 15,8-1-2 1,9 3 0-16,3-3-2 16,8-1-2-16,5-6-6 0,-4-5-9 15,0-13-19 1,10 6 0-16,-11-13 0 16,2 1 2-16</inkml:trace>
  <inkml:trace contextRef="#ctx0" brushRef="#br0" timeOffset="74645.2534">9818 13955 44 0,'0'0'33'0,"12"10"-2"16,0-5-14-16,8-5-7 15,10 0-4-15,2-5-2 16,6 2-1-16,1-1-2 16,-5-6-2-1,0 5-2-15,-10-7 0 16,-5 4-1-16,-10-1 0 15,-9 9-1-15,-9-5 2 16,-6 8 1-16,-6 5 1 16,-5 1 2-16,1 8 0 0,3-1 2 15,2 3-1 1,4 1 0-16,9 0 0 0,7 0-1 16,2-2 0-16,12-1 0 15,1-2 0-15,5-2-1 0,4-4-1 16,4-5-1-1,3-4 0-15,3-3 0 0,0-3-1 16,-3 0 1-16,0-2-1 16,-6 0 1-16,-7 1 2 0,-2 4 0 15,-6-1 1-15,-10 4 0 16,0 0 1-16,9 0 0 16,-9 0 0-16,0 0 1 15,12 0-1-15,-2 0 0 16,4 0 0-16,-1 0-1 31,5-5 0-31,-1 0-1 0,-2 0-1 16,1-2 0-16,-5-3-2 15,-1 0 0-15,-10-2-1 16,0 0 0-16,-7-4 1 16,-5 3-1-16,-1 0 2 15,-2 1 0-15,-3 3 2 16,-1 5 2-16,-2 4 1 0,2 9 1 15,3 10 1-15,1 4 1 16,2 12 2-16,1 6 0 16,3 10 0-16,0 3-2 15,6 6 1-15,-1 0-2 0,4-1-4 16,6-1-14-16,4-5-23 31,-7-19-1-31,9-7 0 16,-3-17-1-16</inkml:trace>
  <inkml:trace contextRef="#ctx0" brushRef="#br0" timeOffset="74814.5456">10611 13950 75 0,'3'30'38'0,"-10"2"0"15,5 8-22-15,2 2-34 16,-7-6-16-16,16 5-2 16,-2-12-1-16</inkml:trace>
  <inkml:trace contextRef="#ctx0" brushRef="#br0" timeOffset="75580.7511">10860 13917 29 0,'0'0'34'15,"0"24"0"-15,13 10-3 16,-11 2-19-16,-2 5-3 15,7 1-3-15,-7-6-2 16,0-5-2-16,0-12-2 0,0-19-1 16,0 0 0-16,15-10-1 15,-6-13 1-15,0-7-1 16,5 1 0-16,0-7 1 0,-2 5 0 16,-1 3 1-16,-3 8 0 15,-3 7 0-15,-5 13 1 16,0 0-1-16,0 0 1 15,-18 19-1-15,10-2 0 16,1 3 1-16,7 2-1 16,0-3-1-1,8 3-1-15,9-5-1 16,9 2-3-16,7-7-2 16,7 2-1-16,1-8-1 15,3-2 1-15,-4-4 3 16,0-8 3-16,-3-3 3 15,-11-7 4-15,-6 0 3 16,-10-5 3-16,-10 2 2 0,-10-5-1 16,-1 6-1-16,-15 1-1 0,0 11-2 15,-8 0-2-15,4 8-1 16,1 6 0-16,5 6-2 16,12 4-1-16,6 4 0 15,6 0 0-15,14-1-1 16,7-1-1-16,1-4-1 0,8 1-7 15,-2-11-13-15,-1-6-15 16,6-3 0-16,-5-9-1 16,4-1 1-16</inkml:trace>
  <inkml:trace contextRef="#ctx0" brushRef="#br0" timeOffset="75717.5827">11523 13943 53 0,'0'0'37'16,"17"10"2"-16,-17 8-6 15,0 3-17-15,5 8-9 16,-5 0-3-16,3 0-7 16,0 2-18-16,5-5-17 15,-8-13-1-15,0-4 1 16,0-9-2-16</inkml:trace>
  <inkml:trace contextRef="#ctx0" brushRef="#br0" timeOffset="75864.4703">11508 13583 52 0,'0'-24'34'0,"-4"5"-4"16,4 19-18-16,11 19-36 0,-11 0-8 16,14 17-2-16,-8 0-1 15</inkml:trace>
  <inkml:trace contextRef="#ctx0" brushRef="#br0" timeOffset="76018.1249">12004 14115 70 0,'18'26'40'16,"-18"1"0"-16,-15 0-11 16,-13-1-26-16,-3 0-30 15,-6-11-9-15,9-2-3 16,-5-13 0-16</inkml:trace>
  <inkml:trace contextRef="#ctx0" brushRef="#br0" timeOffset="76868.1783">13139 13946 30 0,'-5'-14'34'16,"-11"-6"0"-16,-3 3-12 0,0 2-5 16,-9 1-5-16,0 8-2 0,-3 2-3 15,3 10-2-15,1 5-1 16,5 8-3-16,4 3 1 16,10 5-2-16,8-3 1 15,10 1-1-15,6-3 1 16,6-4-1-1,9-13-2-15,0-5-1 16,6-3-1-16,-3-13 0 16,-2 2 0-16,-7-5-1 15,2-2 0-15,-11 0 2 16,-4 3 1-16,-6 4 3 16,0 2-1-16,-6 12 3 0,0 0-1 15,0 0 1-15,10 20 1 16,-7-1-2-16,2 0 1 15,3 1-1-15,-3-2 0 16,1 0 0-16,-6-18 0 0,9 11-1 16,-9-11 1-16,7-16-1 15,-7-1 0-15,7-2 0 16,1-5-1-16,5 0 0 0,0 2-1 16,6 0 1-16,2 7-1 15,3 8 0-15,1 7 1 16,-3 7 0-16,-1 10 1 15,-4 6-2-15,-5 5 2 16,0 2-2-16,-3 5-1 31,-2-5-8-31,2 3-9 0,4-4-16 16,2-13-2-16,12-3 1 16,-1-13-1-16</inkml:trace>
  <inkml:trace contextRef="#ctx0" brushRef="#br0" timeOffset="77121.9981">13865 14012 19 0,'-3'-20'33'0,"3"3"2"15,-16-3-8-15,-5-3-6 16,2 7-5-16,-9 0-5 0,4 6-3 16,-8 0-2-16,4 10-2 15,3 4-1-15,7 9-2 31,6 4 1-31,9 3-1 0,3 4 0 16,11-1 0-16,5 0 0 16,6-2 0-16,3-3-1 15,6-9-2-15,-3-2-5 16,-4-12-13-16,-2-6-18 16,1-2-1-16,-6-12 1 15,-1 0-1-15</inkml:trace>
  <inkml:trace contextRef="#ctx0" brushRef="#br0" timeOffset="77269.1355">13800 13612 45 0,'-15'-19'32'16,"15"19"-3"0,-20-6-21-16,9 2-32 15,19 16-5-15,-8-12-2 16,10 21 2-16</inkml:trace>
  <inkml:trace contextRef="#ctx0" brushRef="#br0" timeOffset="77653.6419">13958 13813 22 0,'-16'-3'33'0,"16"3"0"16,0 0 1-16,13 0-19 0,9 0-8 16,5 5-3-16,5-2-2 15,4-3-1-15,-1 3-2 16,-1-3-1-16,-9 0 0 16,-1 0-1-16,-14-6-1 15,-10 6 1-15,0 0 1 16,-12-3 1-1,-5 9 3-15,-4 3-1 16,0 4 1-16,-1 7 1 0,3 4-1 16,3 3 1-1,9 0-1-15,7-1-2 16,11-6-2-16,7 1-3 0,5-5-4 16,11-7-9-16,5-6-4 15,2-10-11-15,17 3 0 16,-9-13 8-16</inkml:trace>
  <inkml:trace contextRef="#ctx0" brushRef="#br0" timeOffset="78000.8848">14638 13815 52 0,'-26'0'28'0,"-3"-4"-13"16,5 4-5-16,10 9-4 15,14-9-1-15,-7 14-2 16,14-4 1-16,5-2-2 16,3 0 0-16,2-2-1 15,3-6-3-15,-5 0-1 0,-4 0-2 16,-11 0-1-16,0 0 0 16,-4-14 1-16,-12 14 2 15,-4 0 2-15,-6 0 4 0,-21 19 16 31,32 0-7-31,-1 0 1 16,16 11 1-16,0-5-1 0,9 7-3 16,8-7-1-16,8 1-3 0,2-9-3 15,7-5-2-15,5-6-13 16,-2-6-27-16,-2-18-1 16,6 1 0-16,-4-8 0 15</inkml:trace>
  <inkml:trace contextRef="#ctx0" brushRef="#br0" timeOffset="78554.558">15733 13820 58 0,'27'0'35'0,"10"2"-4"16,4-2-14-16,2 0-7 15,10 0-4-15,-4 0-8 16,-5-4-8-1,-4-3-13-15,-2 4-12 16,-17-9 1-16,-8 6-1 16</inkml:trace>
  <inkml:trace contextRef="#ctx0" brushRef="#br0" timeOffset="78721.8131">15975 13799 28 0,'-13'16'35'0,"13"8"-2"0,-4 3-8 16,4 1-5-16,7 4-6 15,-3-3-5-15,4 3-5 16,2-4-12-16,-1-2-22 16,0-15-6-16,13-1 0 15,-10-10-1-15</inkml:trace>
  <inkml:trace contextRef="#ctx0" brushRef="#br0" timeOffset="79024.3324">16403 13890 33 0,'-21'-19'34'0,"4"14"-1"16,-8-5-6 0,0 6-15-16,6 8-3 15,-1 11-3-15,7 8-3 0,6 0 0 16,7 8-1-16,4-2 0 15,8-1-1-15,7-5 1 16,8-5 0 0,-3-10 0-16,9-8-1 15,-9-7 2-15,-2-7-1 16,-7-8-1-16,-5-5 0 16,-10 1-7-16,-10-6-13 15,-3 1-18-15,5 7 0 16,-2-4 0-16,7 10-1 15</inkml:trace>
  <inkml:trace contextRef="#ctx0" brushRef="#br0" timeOffset="79690.1348">17500 13671 28 0,'-32'-18'32'0,"8"18"-7"16,-8 0-8 0,1 14-3-16,4 3-3 15,4 7-4-15,10 7 0 0,8 1-4 16,12 2-1-16,6 2 1 16,10-4-1-16,5-8-1 15,5-7-1-15,-1-9-1 16,0-8-1-16,-3-6 0 15,-5-7 0-15,-3-6 0 0,-11-1-1 16,-5-1 1-16,-5 3 2 16,-10 5 1-16,0 4 1 15,-6 5 0-15,0 10 1 16,-2 11 1-16,3 13 0 16,2 9 1-16,3 11-2 15,2 5 1-15,4 8-2 0,4 3 0 16,0-6-4-16,8-4-8 15,-1-10-16-15,-3-19-10 16,14-8 0-16,-6-22 0 16</inkml:trace>
  <inkml:trace contextRef="#ctx0" brushRef="#br0" timeOffset="80028.2727">17983 13762 33 0,'9'20'34'16,"-19"-4"2"-16,-8 8-6 15,-3 0-15-15,-11-4-5 0,2-2-3 16,-5-8-4-16,2-4-1 16,2-11-1-16,5-6-2 15,4-4 0-15,7-7-1 16,6-5-1-16,3-3 2 15,9 2 0-15,7 4 1 16,3 8 0 0,8 7 2-16,3 9-1 15,0 13 0-15,2 7 1 16,2 8-1-16,-3 8 1 16,-1-2-5-16,1 2-11 15,-4-4-21-15,-11-13-1 0,7-2 0 16,-17-17 0-16</inkml:trace>
  <inkml:trace contextRef="#ctx0" brushRef="#br0" timeOffset="80175.5181">17942 13571 26 0,'-6'-29'34'0,"11"19"-1"15,-10-2-3 1,5 12-29-16,8 14-26 15,-8-14-7-15,17 27-1 16,-7-12 0-16</inkml:trace>
  <inkml:trace contextRef="#ctx0" brushRef="#br0" timeOffset="80461.3187">18289 13719 43 0,'-21'-6'35'0,"5"6"-2"16,-3 0-13-16,-5-3-5 0,4 9-6 16,-1 4-3-1,4 5-2-15,3 3-2 0,8 5-1 16,6 0 0-16,5 1 0 0,7-3 1 16,3-2-1-16,2-4 1 15,2-5-1-15,-5-7 0 16,-2-3 0-16,-12 0-2 15,0-17-5-15,-8 6-11 32,-6 2-20-32,-12-11 1 0,3 5-2 15,-5-7 1-15</inkml:trace>
  <inkml:trace contextRef="#ctx0" brushRef="#br0" timeOffset="80661.8312">18239 13587 48 0,'14'17'39'16,"-6"8"0"-16,3 13-5 0,6 8-18 15,-10 5-5 1,9 14-3-16,-6-2-2 16,0 7-2-16,-2-2-3 0,-4-13-4 31,4 3-6-31,-11-14-19 0,-1-12-13 15,0-6 0-15,-4-14 0 16</inkml:trace>
  <inkml:trace contextRef="#ctx0" brushRef="#br0" timeOffset="81128.0746">18275 13901 15 0,'24'-4'30'0,"-7"-10"0"16,16 11 0-16,-5-9-18 16,9 4-15-16,3 0-8 15,5-3-3 1,5 4-5-16,-5-5-1 16,4-2-1-16,-5-3 4 15,-3 5 6-15,-6-3 11 0,-7 5 8 16,8 2 31-1,-36 8-13 1,-4 15 0-16,-13 0-3 0,-4 2-4 16,-10-5-5-16,0 5-5 15,-5-5-4-15,1-6-3 0,1-6-1 16,4 0-1-16,6-9 0 16,4-2 0-16,7-4-1 15,10-1 0-15,3-2 1 16,12 4-1-16,1 2 2 15,6 8 0-15,5 4 1 0,0 9 1 16,1 5-1-16,0 5 0 16,1 3 0-16,-5 4-3 15,2 3-11-15,-5 1-24 16,-8-17-1-16,5 0-1 16,-15-13 1-16</inkml:trace>
  <inkml:trace contextRef="#ctx0" brushRef="#br0" timeOffset="81631.9905">19771 13723 30 0,'0'15'30'0,"0"6"-8"15,4-1-2-15,-4-3-6 16,0-3-3-16,0-14-3 16,-10 10-3-16,10-10 0 0,-7-24-2 15,7 4 1 1,0-10-2-16,7 0-1 0,5-4 0 15,7 0 0-15,5 2 0 16,3 6-1-16,6 11 1 16,-3 9 0-16,4 15-1 0,-3 6-2 15,-7 10-6-15,1 7-11 16,-2 9-15-16,-13-7 0 16,5 3-1-16,-10-15 8 31</inkml:trace>
  <inkml:trace contextRef="#ctx0" brushRef="#br0" timeOffset="81949.3462">20155 13467 61 0,'38'-37'34'0,"2"11"-12"0,-2 13-2 15,5 23-4-15,-9 8-4 16,0 22-2-16,-10 6-4 15,-3 13 0-15,-10-1-1 16,0 1-1-16,-4-7-2 16,-3-3 1-16,-4-14-2 0,4-12 1 31,-4-9-2-31,0-14 0 0,-10 0-1 16,-6-7 0-16,-5-6-1 15,-5-1 0-15,-3-1 0 16,-3 3-2-16,1 8 0 15,-4-1-4-15,9 12-6 16,0 3-15-16,7-1-9 16,9 6 0-16,10-15 1 0</inkml:trace>
  <inkml:trace contextRef="#ctx0" brushRef="#br0" timeOffset="82280.807">20823 13675 39 0,'11'12'36'16,"-22"1"0"-16,-3 3-9 15,-8 9-11-15,-7-11-5 16,1 1-5-16,-3-6-3 0,4-5-1 16,-1-4-3-16,6-7-1 31,6-5 0-31,5-7 0 15,8-1-1-15,3-4 1 0,7 3 0 16,4 2 1-16,4 6 2 16,4 8 0-16,3 8 1 15,3 9 0-15,-1 8 1 16,1 10-1-16,-2 1 0 16,-1 4 0-16,-2 1-4 0,-6-9-11 15,-3-8-23-15,-1 1-1 16,-10-20 1-16,0 0-1 15</inkml:trace>
  <inkml:trace contextRef="#ctx0" brushRef="#br0" timeOffset="82450.5706">20746 13375 26 0,'5'-10'32'15,"-10"0"-5"-15,5 10-11 0,12 17-34 16,-12-17-11-16,13 26-2 16,-6-13 9-16</inkml:trace>
  <inkml:trace contextRef="#ctx0" brushRef="#br0" timeOffset="86307.6373">20950 13578 23 0,'17'15'24'0,"1"-11"-10"16,10 3-3-16,0-4-2 15,4-3-4-15,1 0 0 0,-1 0-3 16,-2-6 1-16,-9 2-1 16,-8 0 0-16,-13 4-1 15,0 0 1-15,0 0 0 0,-18 0 1 16,0 0-1-16,2 9 1 15,-3 1 0-15,4 7 2 16,-1 2-1-16,9 4 0 16,1 0 0-16,6 5-2 15,8 0-3-15,8-4-2 16,10-2-4-16,8-10-5 0,10-3-5 16,5-4 0-16,7-5 0 15,2-7 1-15,-3 0 3 16,-3 0 3-16,-12-3 8 15,-8 1 7-15,-9 0 7 16,-6-16 15 15,-19 9-12-31,-10-2 1 0,-3-2-2 16,-6 1-3-16,-4-1-3 16,-2 4-2-16,1 4-2 0,-5 7-1 15,4 10-1 1,1 7-1-16,9 4 0 0,4 6-1 15,13 2 0-15,3-3 0 16,11 0 0-16,9-5 0 0,2-6-1 16,9-10-1-16,-3-5 0 15,0-4 0-15,-1-5 0 16,-5-5 0-16,-6-2 0 16,-7-2 1-16,-5 3 0 15,-1 2 0-15,-6 5 1 16,0 13 0-1,0 0 0-15,-9 0 1 16,9 16 0-16,-4 0 0 16,4 5 1-16,11-1 0 15,-4-2 1-15,6-3 1 16,3-3 0-16,2-6 0 16,0 0 0-16,-2-6 0 15,1 0-1-15,-6-9 0 0,1 3-2 16,-2-3-4-16,-4-6-9 15,-6-4-20-15,4 0-3 16,-8-12-1-16,4 9 0 16</inkml:trace>
  <inkml:trace contextRef="#ctx0" brushRef="#br0" timeOffset="86708.2181">21988 13510 46 0,'0'0'31'0,"-10"0"0"15,10 0-18-15,0 24-5 16,11-4-3-16,6 6 0 16,1 3 0-16,1 3 1 15,-8-2 1-15,-2 3-1 0,-13-9 0 31,-6-2 0-31,-12-8-1 0,-4-8-5 16,-4-6-10 0,2 0-26-16,3-22-1 15,9 6-2-15,7-12 1 0</inkml:trace>
  <inkml:trace contextRef="#ctx0" brushRef="#br0" timeOffset="87447.1589">22972 13508 41 0,'-32'0'25'0,"8"8"-10"16,-3 1-3-16,12 5-5 15,10 1-2-15,5 2-4 16,20-1-1-16,8-1-3 16,0-3 0-16,2-2 0 15,3-5-1-15,-11-5 0 31,-1 0 0-31,-9-3 2 0,-12 3 3 16,-26-8 2-16,-21 8 8 16,18 11-3-1,4 3 0-15,-2 5 2 16,7 1-1-16,16 8-1 16,1-5-1-16,13 6-1 15,7-9 0-15,6-1-1 0,-1-8-2 16,14-5 0-16,4-11-2 0,-5-3 0 15,4-9-1 1,-8-5 0-16,-5-3-1 16,-2-5 0-16,-5 3 0 0,-4 2 1 15,-12 6 0-15,-3 5-1 16,0 14 2 0,0 0-1-16,0 0 1 15,7 27-1-15,-7-3 1 16,-5 3 0-16,5 4-2 15,0-2-2-15,6-2-11 16,-6 2-22-16,-7-19 1 16,7 0-1-16,0-10 0 15</inkml:trace>
  <inkml:trace contextRef="#ctx0" brushRef="#br0" timeOffset="87609.9438">23219 13363 37 0,'4'-22'35'0,"-8"-2"-3"0,4 24-3 16,0-11-33-16,-10 7-25 15,21 11-3-15,-11-7-2 16,10 20 1-16</inkml:trace>
  <inkml:trace contextRef="#ctx0" brushRef="#br0" timeOffset="87826.0564">23408 13566 51 0,'18'41'38'16,"-8"-2"1"-16,0-3-6 15,-1 4-17-15,-6-10-6 16,16 0-3-16,-9-14-3 16,5-4-2-16,-3-12 0 15,7-9-1-15,-2-6 0 0,4-7-1 16,-5-4-4-16,-11-8-5 15,8 8-9-15,-13-4-21 16,2-2-1-16,-2 6-1 16,4 0 1-16</inkml:trace>
  <inkml:trace contextRef="#ctx0" brushRef="#br0" timeOffset="88280.2167">23884 13631 56 0,'-6'36'38'0,"-8"-6"1"16,-5-5-11-16,1 5-11 15,-7-11-7-15,-2-1-4 0,2-11-3 16,3-7-2-16,9-6-2 16,1-8-2-16,6-4 0 15,2-8-1-15,4 2 0 16,7-4-1-16,8 6 1 15,2 3 1-15,7 9 0 16,1 10 2-16,-7 7 1 0,3 10 1 16,4 5-1-16,-3 4 0 15,4-1 1-15,-1 0 0 16,-10-5-1-16,2-9-1 16,5-5 0-16,1-12-1 15,1-5 1-15,-4-8-1 31,-9-4 0-31,2-6 0 0,2 0 2 16,0 1 1-16,-4 5 2 16,-6 8 1-16,-5 15 1 0,0 0 0 15,0 0 1 1,5 35 0-16,-1-7-2 0,-9 8-2 16,1-2-4-16,14-3-16 15,-7-9-21-15,-3 4-1 0,0-13 1 16,0 0-2-16</inkml:trace>
  <inkml:trace contextRef="#ctx0" brushRef="#br0" timeOffset="89350.2704">1108 15317 34 0,'0'0'34'15,"-31"46"0"-15,31-46-8 0,-49 56-12 16,49-56-5-16,-56 54-4 0,56-54-3 16,-59 26-2-1,59-26-1-15,-47-7 1 0,47 7-2 16,0 0 1-16,-27-59 0 16,27 59 0-16,3-49 1 15,-3 49 1 1,0 0 0-16,0 0 0 15,65-21 2-15,-65 21-1 16,52 43 0-16,-52-43-2 16,56 69-6-16,-56-69-21 15,43 75-8-15,-43-75 0 16,31 48 0-16</inkml:trace>
  <inkml:trace contextRef="#ctx0" brushRef="#br0" timeOffset="89514.5494">966 15037 38 0,'0'0'34'15,"-13"-61"-1"-15,13 61-5 0,0 0-36 16,0 0-20 0,0 0-4-16,0 0-1 15,44 61 2-15</inkml:trace>
  <inkml:trace contextRef="#ctx0" brushRef="#br0" timeOffset="89853.0088">1303 15420 22 0,'15'14'35'0,"4"4"2"16,1-9-5-16,-1-6-13 15,12 3-6-15,-2-10-4 0,-1-1-2 16,-3-9-2-16,-7-4-3 16,-11-2-2-16,-2-1-1 15,-9-1 0-15,-9 1 0 16,-5-1-2-16,-6 4 0 0,-10 8 0 16,2 8 0-1,1 7 0-15,2 8 2 0,6 13-1 16,7 10 1-16,7 8 1 15,5 12 1-15,13 4 0 0,-3 3 0 16,7 4-2-16,-3-5-14 16,-1-9-20-16,8 0 0 15,-6-22 0-15,6-6-1 32</inkml:trace>
  <inkml:trace contextRef="#ctx0" brushRef="#br0" timeOffset="90354.2399">1602 15311 25 0,'11'0'29'15,"9"7"0"-15,5-7-14 16,1 0-9-16,4 0 0 0,-5 0-2 15,-5 0-2 1,-3-3-1 0,-4 3-2-16,-13 0 1 0,0 0-1 15,0 0-1 1,-13 5 2-16,-3 5-1 0,5 1 1 16,-5 6 2-16,2 3 0 15,4 2 1-15,6 0 1 16,4 0 0-16,6 0 1 15,3-5-1-15,7-4 0 0,2-4 0 16,1-5-1-16,4-4-3 16,-1-5 1-16,-3-4-3 15,1-2 0-15,-2-3-1 16,-5 1 1-16,-4-1 1 16,-1 3 2-16,-5-1 3 15,-3 12 0 1,5-15 2-16,-5 15 0 15,0 0 1-15,0 0-2 16,9 14 0-16,-2 0-2 16,0 1-3-16,-3 3-3 15,2 6-9-15,-2 2-21 16,-1-8-4-16,1 5-1 16,-4-12 0-16</inkml:trace>
  <inkml:trace contextRef="#ctx0" brushRef="#br0" timeOffset="90670.577">2377 15369 37 0,'13'18'37'16,"-13"-3"1"-16,-6 9-2 16,-4 3-20-16,-14-7-8 15,-3 3-5-15,-4-6-4 16,-8-3-3-16,5-7-1 15,-6-7 0-15,1 0 0 32,8-15 0-32,8 0 1 0,11-7 2 15,5-2 2-15,7 4 1 16,4 2 2-16,11 7 0 16,11 4 1-16,1 10 0 15,2 4 0-15,2 10-2 16,3 8-9-16,-3 7-26 0,-4-9-2 15,1 11-1-15,-7-12 0 0</inkml:trace>
  <inkml:trace contextRef="#ctx0" brushRef="#br0" timeOffset="91186.7338">3692 15257 9 0,'-16'0'31'15,"-17"-5"1"-15,5 8-9 0,-3 12-5 16,6 6-6-16,12 8-4 15,6 1-2-15,17 3-3 32,9-4 0-32,12-3-2 0,6-3 1 15,4-9-1-15,-1-5 1 16,-6-9 0-16,-8-9 0 16,-12 0 0-16,-14-8-2 15,-9 2-1-15,-13 0-5 16,-13-2-7-16,-7-2-20 15,8 9-1-15,-7-6-2 0,16 9 3 16</inkml:trace>
  <inkml:trace contextRef="#ctx0" brushRef="#br0" timeOffset="91434.2824">3825 15282 9 0,'21'12'34'15,"-18"-3"0"-15,-3 11-1 0,0 2-12 16,-11 2-6 0,11 2-5-16,-4-2-3 0,10-2-1 15,3-2-2-15,11-6-1 16,9-5-1-16,5-6 1 16,7-6-1-16,1-6 0 0,-11-3-1 15,0-3-1-15,-7-1-3 16,-8-7-8-16,-4 4-17 15,-9 0-9-15,-13-6-2 16,2 5 0-16</inkml:trace>
  <inkml:trace contextRef="#ctx0" brushRef="#br0" timeOffset="91603.5454">4136 15250 56 0,'14'36'40'0,"-4"8"1"15,-3 9-11-15,2 12-13 16,-3 0-6-16,3 7-3 16,0-5-6-16,0-2-5 0,2 1-6 15,-3-11-31-15,-5-17-1 16,4-10-1-16,-13-16 1 0</inkml:trace>
  <inkml:trace contextRef="#ctx0" brushRef="#br0" timeOffset="91772.8387">4182 15550 53 0,'22'-12'36'15,"-6"-1"-1"-15,11 13-2 16,-2 0-43-16,-4-5-24 16,14 9-1-16,2-10-1 31,6 6 1-31</inkml:trace>
  <inkml:trace contextRef="#ctx0" brushRef="#br0" timeOffset="92135.3426">4507 15233 18 0,'-16'-28'35'0,"16"28"0"15,-21-5-2-15,11 24-15 16,7 24-6-16,3 10-2 16,5 16-3-16,3 8-3 0,5 7 0 15,-3-4-3-15,2-5-3 16,0-6-7-16,-3-15-15 16,-9-22-13-16,7-8-1 15,-7-24 0-15</inkml:trace>
  <inkml:trace contextRef="#ctx0" brushRef="#br0" timeOffset="92289.1731">4520 15484 25 0,'15'-4'25'16,"13"16"-4"-16,0-7-25 31,-3-5-21-31,21 7-1 0,-6-19 11 15</inkml:trace>
  <inkml:trace contextRef="#ctx0" brushRef="#br0" timeOffset="92657.9715">5007 15237 3 0,'-30'0'29'0,"-14"-5"1"16,10 11-3-16,-3 3-14 15,8 3-4-15,14 5-4 16,12 1 0-16,9 3-3 16,9-2 1-16,8 1-2 15,4-4 1 1,5-3-2-16,-4-2-1 16,-4-5-3-16,-5-3-2 15,-9-3 0-15,-10 0-1 0,0 0 1 16,-21-9 0-1,-3 6 3-15,-4 3 3 16,1 0 4-16,-1 0 2 0,3 9 1 16,6-2 1-16,10 8 0 0,9 1-1 15,8 4 0-15,9-3-2 16,8 2-3-16,9-1-6 16,0-3-9-16,0-12-18 15,14 3-2-15,-15-17-1 16,7 2 6-16</inkml:trace>
  <inkml:trace contextRef="#ctx0" brushRef="#br0" timeOffset="93174.3782">5172 15285 30 0,'0'0'32'31,"6"11"1"-31,5-11-4 0,8 0-20 15,10 0-4-15,4 0-1 16,2 0-1-16,-1 0-3 16,-3-2-1-16,-3 2-2 0,-12-7 1 15,-7 7-1 1,-9 0 0-16,-12 0 1 0,-4 4 1 16,-2 3 2-16,-1 3 1 15,-1 2 2-15,9 8 0 0,1-3 2 16,10 4 0-16,7-1 0 15,8 1-1-15,4-4 0 16,4 4 1-16,4-5-2 16,4-3 0-16,0-5-1 31,3-8-1-31,-5 0-1 0,4-11-2 16,-5-4-1-16,-4-9-2 15,0-1 0-15,-10-7-1 16,-5 3 0-16,-12-2 0 15,-3 9 2-15,-10 3 2 16,-2 8 1-16,-6 6 1 16,-2 10 1-16,1 8 1 0,3 11 1 15,6 13 0-15,1 4-1 16,9 10 1-16,-1 5-1 16,7 6-1-16,7 4-2 15,-2-5-8-15,7 0-13 16,5-6-18-16,-13-17 1 0,11-4-1 15,-7-21 0-15</inkml:trace>
  <inkml:trace contextRef="#ctx0" brushRef="#br0" timeOffset="93375.4147">5804 15250 63 0,'0'0'40'0,"0"0"1"16,10 15-7-16,-6 14-21 15,-10 3-8-15,6 5-12 16,-8 4-31-16,12 3-1 16,-4-8-1-16,3-1-1 0</inkml:trace>
  <inkml:trace contextRef="#ctx0" brushRef="#br0" timeOffset="94162.5017">5950 15238 34 0,'0'0'32'0,"25"29"-3"16,-17-1-11-16,-2 4-6 16,1 7-3-16,-3-5-2 15,-4-5-5-15,0-1-3 16,0-15-4-16,0-13-3 0,0 0-2 0,8-7-2 15,-1-15 0-15,12-4 1 16,-1-6 1-16,4-1 2 16,0 0 4-16,-1 7 5 15,-2 5 3-15,-7 6 3 16,-12 15 2-16,0 0 0 16,0 0 0-16,-9 15 1 0,0 3-2 15,-4-1-1-15,11 5-2 16,2-2-1-16,14-1-2 15,6-1 0-15,8-2 0 16,6-3-1-16,6-3 1 16,5-7-1-16,3-3 0 31,-2 0 0-31,-2-9 0 0,-5-3 0 16,-7-3 0-16,-7-4 0 15,-6 2 0-15,-11-4 1 16,-8 0 0-16,-11 3 0 15,-9 6 2-15,-7 3-1 16,0 9-1-16,-6 0 1 0,9 13-1 16,0 3 1-16,8 5-1 0,12 2 0 15,10 2-1-15,8-1 0 16,10-3 1-16,0-4-1 16,2-6-2-16,2-4-6 15,-4-11-10-15,-6-10-19 16,0-4-1-16,-11-10-1 31,0-4 0-31</inkml:trace>
  <inkml:trace contextRef="#ctx0" brushRef="#br0" timeOffset="94341.0593">6524 14884 56 0,'0'0'36'0,"0"0"0"16,-6 27-11-16,6 7-21 0,0 1-36 15,5 12-2-15,-5-8-2 16,7 12 0-16</inkml:trace>
  <inkml:trace contextRef="#ctx0" brushRef="#br0" timeOffset="95243.2525">7609 15252 21 0,'28'-8'34'0,"-6"2"1"0,2 15-5 15,1 10-14-15,-15 2-4 16,-1 10-4-16,-9 1 0 16,-3-2-4-16,-4-5-1 0,-2-5-2 15,5-11-2 1,4-9 0-16,0-9-1 0,4-9 0 31,9-6-1-31,-1-5 0 0,6-3 1 16,-3-2 0-16,1 8 1 15,-3 5 0-15,-4 4 0 16,-9 17 1-16,13-5 1 16,-13 14-1-16,3 8 2 15,1 10-2-15,0 3 2 16,7 2-1-16,-1 3-1 0,7-4-3 15,2-5-4-15,6-8-6 16,6-8-11-16,6-10-3 16,0-10-1-16,7-8 3 15,-1-8 7-15,3-5 10 16,-2-1 7-16,-7 0 13 16,16-14 39-1,-38 37-22 1,-15 9-2-16,0 0-6 15,-24 17-6-15,-4-2-6 16,2 4-4-16,-6-6-2 0,3 4-3 16,1-11 0-16,6-6-1 15,7-4-1-15,5-11 1 16,10-5-1-16,0-2 0 0,13 3 0 16,-3-2 1-16,5 5 0 15,3 7 1-15,1 9 1 16,2 13 0-16,1 6 2 15,-3 4-2-15,3 6 1 16,-1 2 0-16,1 0 0 16,-3-5-1-1,2-5-1-15,-2-10-1 16,0-11 0-16,-1-6 1 16,0-5-1-16,-2-9 0 15,3-8 0-15,-1-4 0 16,-5-1 0-16,1 5 2 15,-5 4 1-15,0 10 1 16,-9 14 0-16,0 0-1 0,7 17 2 16,-7 9-2-16,0 7-3 15,-3 2-11-15,3 1-25 16,14 5-1-16,3-15-2 16,19-1 1-16</inkml:trace>
  <inkml:trace contextRef="#ctx0" brushRef="#br0" timeOffset="95883.3174">9483 15230 24 0,'22'3'27'16,"-3"-10"1"-16,6 7-18 15,8 0-1-15,2 0-3 16,5 3 0-16,0-3-1 15,-3 0-1-15,-10-5-1 0,-5 5-2 16,-9 0 0-16,-13 0 0 31,0 0 2-31,-26 16-1 16,2-4 1-16,0 5 0 0,-1 2 1 16,6 5-1-16,3 0 1 15,13 1-1-15,10-3-1 16,12 2 0-16,11-5-1 15,11-2 0-15,3-7 0 16,7-6-2-16,5-4-1 0,-2-9 0 16,-1-3-1-16,-9-8 0 15,-9-1 0-15,-10-1 1 16,-12-4 1-16,-13 2 2 16,-12 4 2-16,-7 5 1 15,-15 6 1-15,3 9 0 16,-6 0 0-16,8 14-1 0,5 1 0 15,14 10 0-15,10-4 0 16,10 5-1-16,11-4 0 16,10 1 0-16,4-7 0 0,2-2-1 15,0-7-7 1,-9-3-29-16,-3-13-5 0,0-3-1 31,-7-11 1-31</inkml:trace>
  <inkml:trace contextRef="#ctx0" brushRef="#br0" timeOffset="96484.7938">11402 15168 35 0,'-25'-5'33'16,"-15"0"2"-16,-2 8-11 16,6 9-12-16,1 7-4 15,8 10-3-15,7 2-2 16,11 1-1-16,9-1 1 0,8-1-2 15,9-9 1-15,6-3 0 16,6-9-1-16,7-9-1 16,-5-6 1-16,-3-3-1 15,-6-4 0-15,-5-2-1 16,-6 2 0-16,-11 3 0 31,0 10 0-31,-17-5 1 0,-1 15 0 16,1 10 1-16,2 12 1 15,1 13 0-15,2 8 0 16,7 6 1-16,5 7-2 16,3 0 0-16,6-3-5 15,3-11-6-15,3-13-21 0,3-8-6 16,-3-22 0-16,8-6-1 0</inkml:trace>
  <inkml:trace contextRef="#ctx0" brushRef="#br0" timeOffset="96816.5749">11911 15208 21 0,'3'22'34'0,"-20"-2"0"15,-1 6 0-15,-13-4-19 16,-6-2-6-16,3-1-3 15,-1-9-3-15,3-6-1 16,3-6-1-16,7-7-1 0,5-5 0 16,9-4-1-16,4-5 0 15,8 1 0-15,4 3 0 16,6 1 1-16,7 8 0 0,5 10 0 16,-1 5 1-1,2 11-1-15,0 9 2 0,-4 6-3 31,-1 7-8-31,-5 9-23 16,-11-13-2-16,2 2-1 0,-11-9 0 16</inkml:trace>
  <inkml:trace contextRef="#ctx0" brushRef="#br0" timeOffset="96985.8709">11838 15037 35 0,'-5'-44'35'16,"5"21"0"-16,-6 7-1 16,6 16-27-16,-3 22-21 15,0 0-18-15,13 17-2 16,-3-4-1-16</inkml:trace>
  <inkml:trace contextRef="#ctx0" brushRef="#br0" timeOffset="97349.0917">12231 15262 20 0,'-21'-8'32'16,"-5"-3"0"-16,-4 11-11 0,-2 10-6 16,3 3-3-16,8 8-4 15,5 0-2-15,13 7-2 16,6-5-2-16,10 5 0 16,8-7 0-16,11-3 0 15,-1-6 0-15,1-3 1 16,-5-9-2-1,-5-3 1-15,-7-5-1 16,-15-4-2-16,-6-3-5 16,-13-1-8-16,-8-4-21 15,2 9-1-15,-6-9 0 16,6 10 0-16</inkml:trace>
  <inkml:trace contextRef="#ctx0" brushRef="#br0" timeOffset="97549.4025">12277 15163 50 0,'20'18'37'15,"-9"5"1"-15,2 13-13 16,0 15-13-16,-7 7-3 0,6 8-2 16,-6 1-3-16,4 1-4 15,-5 2-7-15,-5-14-9 16,0-7-21-16,0-6-1 15,-5-16 0-15,5-6 0 16</inkml:trace>
  <inkml:trace contextRef="#ctx0" brushRef="#br0" timeOffset="97734.3206">12402 15470 49 0,'8'-13'34'0,"11"13"0"0,-3-10-8 16,5 10-27-16,5 0-10 0,4-4-19 15,11 6-3-15,-7-11-1 16,7 5 1-16</inkml:trace>
  <inkml:trace contextRef="#ctx0" brushRef="#br0" timeOffset="98003.8793">12876 15279 59 0,'0'0'36'16,"-10"15"0"-16,-8 2-14 15,-11 3-10-15,2 3-6 16,-10 1-4-16,3-2-1 16,-4-3-3-16,5-9 0 15,4-7-1-15,1-9 0 0,10-5 0 16,9-9 0-16,2-2 1 15,7-1 2-15,10-1 1 0,2 6 2 16,4 3 1 0,4 10 0-16,4 5 1 15,0 16 0-15,-2 0-1 0,2 9-1 32,-1 4-6-32,-2 0-20 0,-7-3-14 15,3-2-1-15,-8-9-1 16</inkml:trace>
  <inkml:trace contextRef="#ctx0" brushRef="#br0" timeOffset="98636.7737">13871 15129 36 0,'-18'-5'32'16,"-17"1"0"-16,4 7-14 15,1 10-3-15,0 6-4 0,10 10-4 16,7 3-1-16,10 2-1 15,9-2-1-15,11-2-2 16,7-6 0-16,6-5 0 16,8-9-1-16,-3-10 0 15,5-6-1-15,-7-3 0 16,-8-4-2 0,-6-1 1-16,-9-1 0 15,-10 1-1-15,-10 5 1 16,-6 6 0-16,-5 8 2 15,-4 11 0-15,0 11 1 16,2 13 0-16,3 12 1 16,10 12 0-16,0 5 0 0,10 6 0 15,0 3 0-15,8-8-2 0,0-5-4 16,5-17-5-16,2-11-16 16,4-14-14-16,-6-20 0 15,6-7-1-15</inkml:trace>
  <inkml:trace contextRef="#ctx0" brushRef="#br0" timeOffset="98975.3434">14352 15150 46 0,'10'5'37'15,"-10"17"0"-15,-10 6-4 31,-12-1-22-31,1 6-2 0,-4-4-2 16,-2-1-3-16,-3-13-1 16,3-7-2-16,-2-11-2 15,5-12-1-15,6-4 0 16,6-13-1-16,5-1 0 16,7-5 1-16,7 5-1 0,4 2 1 15,8 12 1-15,5 12 1 0,1 11 1 16,3 13 0-16,3 8 0 15,-2 13 0-15,-4 3 0 16,-2 1-3-16,0 2-11 16,-8-4-23-16,-7-15 0 15,0-4-1-15,-8-21-1 32</inkml:trace>
  <inkml:trace contextRef="#ctx0" brushRef="#br0" timeOffset="99153.7475">14255 14875 46 0,'0'-26'35'0,"0"6"0"0,0 20-9 16,0 0-31-16,10 14-25 16,0 13-4-16,-5-1-1 15,12 11-1-15</inkml:trace>
  <inkml:trace contextRef="#ctx0" brushRef="#br0" timeOffset="99574.3353">14814 15179 32 0,'-15'-21'33'15,"-2"11"0"-15,-11 3-12 0,-8 2-7 16,1 10-3-16,1 5-3 15,5 9-3-15,6 7 0 0,7 3-2 16,11 0 1-16,13 3-2 16,10-4 1-1,7-2-1-15,0-7 1 0,6-7-1 32,-7-7 1-32,-6-5-1 15,-7-6-1-15,-11 6-1 0,-11-20-1 16,-9 7-2-16,-6 2-7 15,-8-2-11-15,4 2-16 16,8 5-1-16,1-3 0 16,21 9 1-16</inkml:trace>
  <inkml:trace contextRef="#ctx0" brushRef="#br0" timeOffset="99854.8001">14826 15216 22 0,'28'3'36'16,"-3"14"2"-16,-7 0-2 15,-5 4-14-15,-3 6-8 16,-10-3-4 0,7 0-5-16,-7-8-3 15,7-6-3-15,-7-10-2 16,16 0 0-16,-3-6 0 16,2-12 0-16,7-1 0 15,2-5 0-15,0-1 2 16,0 4 1-16,-3 9 3 15,-2 7 0-15,-4 5 1 0,0 13-1 16,-9 3 1-16,-2 10-1 0,-4 3-2 16,0-3-7-1,3 2-15-15,-3-8-17 0,0-11 0 16,0-9 0-16,0 0-1 16</inkml:trace>
  <inkml:trace contextRef="#ctx0" brushRef="#br0" timeOffset="100039.5792">15334 15170 72 0,'20'12'39'0,"-2"2"1"15,-3 6-16-15,0 9-14 32,-11-4-3-32,2 6-2 0,-9-6-3 15,-6-2-6-15,-4-6-12 16,-8-5-22-16,-1-12-3 15,-1-7 1-15,-2-9 0 16</inkml:trace>
  <inkml:trace contextRef="#ctx0" brushRef="#br0" timeOffset="100757.0487">16355 15132 15 0,'10'18'33'0,"-10"-5"0"15,3 11-3-15,-3 4-15 16,-3 0-4-16,3-1-3 16,-7-4-3-16,4-8-3 15,3-15-3-15,-13-4 0 0,11-14-2 16,2-9 0-16,0-8-1 16,2-10 0-16,11-1 2 15,7-3 2-15,1 5 2 16,13 9 2-16,-2 7 2 15,4 14-1-15,0 10 2 16,2 16 0 0,-9 8-1-16,0 14-1 0,-11 7-1 15,-6 2-2 1,-6 3-5-16,-6-5-8 16,6-8-21-16,-3-3-5 0,-3-13-1 15,7-5 0-15</inkml:trace>
  <inkml:trace contextRef="#ctx0" brushRef="#br0" timeOffset="101141.5693">16993 15001 23 0,'-15'0'29'15,"-6"-8"2"-15,0 11-16 16,5 6-3-16,3 2-3 16,13 6-1-16,0-4-2 15,10 0 0-15,5-3-2 16,3-3-2-16,4-3 1 0,-1-4-2 16,-4 0 0-16,-9-5-1 15,-8 5 0-15,0 0 0 0,-15 0 0 16,-6 5 2-16,-7 3-1 15,-2 4 0-15,-2 1 1 16,2 6 0-16,7-3 0 16,8 1 0-16,8 0 0 15,10-3-1-15,10-1-2 0,5-3-2 16,7-1-4-16,0-9-6 16,4 0-13-16,5 0-9 15,-8-12 0-15,2 6 0 16</inkml:trace>
  <inkml:trace contextRef="#ctx0" brushRef="#br0" timeOffset="101479.807">17089 15162 41 0,'0'0'34'0,"16"18"1"16,-9-2-13-16,5-3-7 16,8 6-4-16,1-7-3 15,10 1-2-15,3-7-1 16,0-6-1-16,2-4-2 15,1-6 1-15,-5-6-2 0,-3-4 0 16,-10-2-2-16,-8-4 1 0,-11-2-1 16,-5 0 0-1,-12 1 1-15,-5 0-1 16,-6 6-1-16,-2 7 1 0,1 9 0 16,-2 9 0-16,5 11 1 31,6 12 0-31,2 10 2 0,5 10-1 15,2 6 2-15,3 5-1 16,-1 1 1-16,4 1-2 16,0 1-2-16,-3-7-14 15,1-10-23-15,2 0 0 16,-2-17-2-16,3-3 1 16</inkml:trace>
  <inkml:trace contextRef="#ctx0" brushRef="#br0" timeOffset="102012.046">17668 15029 51 0,'-7'12'36'0,"7"16"-1"16,-12-3-11-16,6 6-14 15,6 5-2-15,0-4-5 16,8-1-6-16,7-8-9 16,5-5-22-16,0-18-1 0,8 0-1 15,-3-21-1-15</inkml:trace>
  <inkml:trace contextRef="#ctx0" brushRef="#br0" timeOffset="102380.8674">17810 15002 29 0,'10'0'32'16,"0"-6"0"-16,14 6-5 15,2 3-18-15,5-3-3 16,4 0-3-16,1 0-1 16,0-3 0-16,-2 0 0 0,-6-2-3 15,-11 0 1-15,-17 5-1 16,4-10 0-16,-17 3 0 16,-8 7 0-16,-6 3 0 15,-4 3 2-15,0 7 2 0,-1 4 0 16,6 9 1-16,5 0 0 15,11 8 1-15,6-1 0 0,10 4-2 16,6-8 1-16,9 0-2 16,4-5-2-16,6-9-4 15,6-3-9-15,0-3-23 16,-3-22-1-16,5 4 0 16,-7-12 1-16</inkml:trace>
  <inkml:trace contextRef="#ctx0" brushRef="#br0" timeOffset="102714.4414">18202 14991 29 0,'19'10'29'0,"-6"-10"-1"15,14-3-16-15,-1 3-7 16,3 0 0-16,1-5-3 15,-3 2 0-15,-3 0-1 16,-8-2 0-16,-4 0 0 0,-12 5 0 16,0 0 0-16,-15 0 2 31,1 9 1-31,-6 0 1 0,4 8 2 16,-4 0 0-16,7 6 0 15,-2-3 1-15,10 6-1 16,5-5-1-16,5 1-2 15,6-5-3-15,4-5-3 16,8 0-5-16,4-7-8 16,11-9-21-16,15 1-1 0,-5-9-1 15,14 5 1-15</inkml:trace>
  <inkml:trace contextRef="#ctx0" brushRef="#br0" timeOffset="103199.3898">18582 14950 65 0,'-11'13'33'15,"11"7"-10"-15,-6 8-9 16,6-2-6-16,0 6-1 16,10-7-3-16,4-2 1 15,4-8-2-15,5-6 1 16,-1-9-2-16,4-7 0 16,-3-5-1-16,-1-6-1 0,-6-3 1 15,-3-4-2-15,-4 4 1 16,-4-1-1-16,-5 5-1 15,-5 6 1-15,5 11 0 16,-13 0 0-16,6 11 1 16,2 6 0-16,5 5 0 15,3 7 1 1,7-3 1-16,5-1-1 16,3-4 1-16,4-1 0 15,1-10 0-15,1-6 0 0,-3-4 0 16,-1-10-2-1,-5-1-1-15,-2-8-6 0,-1-2-13 16,-3 0-17-16,-9-12 0 16,3 5-1-16,-10-8 0 15</inkml:trace>
  <inkml:trace contextRef="#ctx0" brushRef="#br0" timeOffset="103384.8">18817 14744 59 0,'0'0'35'0,"-21"-19"-3"15,21 19-20 1,-14-5-18-16,14 5-25 16,0 0-2-16,-6 11-2 15,18 0 3-15</inkml:trace>
  <inkml:trace contextRef="#ctx0" brushRef="#br0" timeOffset="103563.2086">19103 14976 48 0,'41'39'39'0,"-11"-4"1"16,-6 2 1-16,-12-1-25 16,-16-11-6-16,-2 2-5 0,-12-8-6 15,-13-12-15 1,-5-7-23-16,7-5-1 0,-1-12 0 16,7-4-1-16</inkml:trace>
  <inkml:trace contextRef="#ctx0" brushRef="#br0" timeOffset="104018.7364">20133 14852 31 0,'-16'7'31'0,"-10"1"-2"15,2 15-13-15,4 7-4 16,5 7-4-16,11 2-1 0,8-1-2 15,11 3 0-15,10-12-1 16,5-1 0-16,3-15-1 16,-1-8 0-16,-7-10 0 15,-6-4-1-15,-14-5-1 16,-10-5-2-16,-13 2-4 0,-10-6-7 31,-2 2-18-31,1 10-6 16,-6-5 1-16,11 9-1 15</inkml:trace>
  <inkml:trace contextRef="#ctx0" brushRef="#br0" timeOffset="104288.177">20347 14937 26 0,'0'0'34'15,"11"14"2"-15,-18-2-2 16,-2 8-20-16,5 10-3 15,1-3-5-15,8 5 1 16,2-6-3-16,11 0 0 16,4-9-1-16,4-7 0 0,1-10 0 15,1-8-1-15,-7-10 0 16,-4-4 0-16,-7-6-3 16,-10-6-4-16,0 4-8 15,-15-2-21-15,0-6-4 16,3 10-1-16,-4-4 0 15</inkml:trace>
  <inkml:trace contextRef="#ctx0" brushRef="#br0" timeOffset="104466.5755">20594 14865 49 0,'9'43'39'0,"2"10"1"15,-6 6-3-15,-10 5-21 16,13 10-5-16,-8-4-4 0,8 2-5 15,0-6-7-15,-8-13-12 16,3-10-22-16,3-10-1 16,-6-16-1-16,0-17 0 15</inkml:trace>
  <inkml:trace contextRef="#ctx0" brushRef="#br0" timeOffset="104651.1105">20650 15148 45 0,'22'-15'34'0,"10"14"0"15,-6-14-4-15,2 10-42 0,7 5-20 16,-7-12-1-16,3 12-1 16,-12-14 3-16</inkml:trace>
  <inkml:trace contextRef="#ctx0" brushRef="#br0" timeOffset="104851.6504">20911 14832 60 0,'3'-15'38'16,"-3"15"-2"-16,10 17-13 16,-10 10-7-16,6 20-5 15,-6 4-5-15,7 12 0 16,-7 3-2-16,0 0-1 31,0-1-3-31,-4-12-6 0,4-2-8 16,-3-11-25-16,-1-16-2 15,4-11 1-15,0-13-1 16</inkml:trace>
  <inkml:trace contextRef="#ctx0" brushRef="#br0" timeOffset="105036.5689">20973 15075 64 0,'0'0'39'0,"17"-6"-1"16,-7 9-4-1,-1-3-24-15,10 6-6 0,1-2-9 16,0 0-26-16,8-10-6 31,13 1-2-31,-1-10 0 0</inkml:trace>
  <inkml:trace contextRef="#ctx0" brushRef="#br0" timeOffset="105590.0339">21456 14766 10 0,'-18'4'30'0,"-13"-4"-1"15,4 16-11-15,1 0-3 16,7 6-3-16,8 6-3 16,7-2-2-16,14 0-2 15,4-2-1-15,11-4 0 16,0-5-2-16,3-7 0 0,-6-5-2 15,-3-6-1-15,-7-3 0 16,-12-4-1-16,-5 0 1 16,-11 1-1-16,-7 2 1 15,-7 1 2-15,0 6 1 16,-1 7 1-16,1 1 0 16,8 8 2-1,5 0 0-15,8 7 0 16,6-1-1-16,12 3 1 15,3-5-2-15,12-2-2 0,8-4-4 16,3-6-11 0,7-8-22-16,7 0-1 15,-2-12 0-15,8-1 0 0</inkml:trace>
  <inkml:trace contextRef="#ctx0" brushRef="#br0" timeOffset="106324.3556">21631 14850 3 0,'-11'4'28'16,"-1"-8"2"-16,12 4-1 16,19 5-17-16,1-5-5 15,7 0-3-15,4 0 0 16,5-3 0-16,2-3-2 15,-3 1-2-15,-5 0 0 16,-9-1 0-16,-6 6 0 0,-15 0 0 16,0 0 0-16,-16 7 0 15,-5 4 1-15,-6 8 0 16,-1 1 1-16,3 6 1 0,2 0 0 16,9 4 2-1,6-3 0-15,8 2 0 0,12-8-1 16,9-4 1-16,3-4-1 15,10-5 0-15,2-8-1 0,1 0-1 16,1-9-1-16,3-6 0 16,-4-1-1-16,-3-1 0 15,-5 1 1-15,-5-4-2 16,-6 6 1-16,-5 0 0 31,-13 14 0-31,11-12 0 0,-11 12 0 16,0 0 0-16,-11 0 0 15,11 0 0-15,0 0 0 16,-5 17 1-16,5-17-1 16,6 16 1-16,3-7-1 15,3 1 1-15,3-1 0 16,0 1 0-16,2-5-1 0,1-5 1 16,1 0-1-16,-1-9 1 15,-2-5-1-15,-1-3 0 0,-5-4 0 16,-3-4 0-1,-7 2 1-15,0-1-2 16,-10 5 1-16,-2 3 0 0,-5 9 0 31,-6 7-1-31,-2 6 1 0,-1 11 0 16,1 9 1 0,-3 12 0-16,3 3 1 0,2 6 1 15,1 6-1-15,10 5 1 16,-2 0 0-16,7-1-1 15,2-2-3-15,5-6-6 16,0-13-30-16,9 0-2 0,-6-18-1 16,4-7 1-16</inkml:trace>
  <inkml:trace contextRef="#ctx0" brushRef="#br0" timeOffset="106672.0217">22435 14846 30 0,'10'-14'36'16,"-1"14"1"-16,-9 0-1 0,7 22-19 16,-2 8-5-16,-5 2-9 15,-5 6-11-15,-1-4-26 16,14 5-2-16,-8-15-1 15,12 1-1-15</inkml:trace>
  <inkml:trace contextRef="#ctx0" brushRef="#br0" timeOffset="107094.2181">22687 14807 52 0,'0'0'36'0,"10"0"1"0,-10 13-4 16,0 4-22-16,5 13-4 15,-5 2-4-15,4 2 1 16,-4 1-1-16,0-2-2 16,0-9-2-16,3-6-1 15,9-9-2-15,0-9 1 16,2-8-1-1,4-9-1-15,5-5 1 16,4-4 1-16,3 1 1 16,-3-1 1-16,-7 5 2 15,-3 1 0-15,-6 8 1 16,-11 12 0-16,6-13 0 16,-6 13 0-16,-19 8 1 15,3 2 0-15,-4 0-1 0,4 4 1 16,3 0-1-16,1 4 0 15,5-2 1-15,5 3-1 0,4-3-1 16,10-2-3 0,7 0-8-16,-4 3-28 0,1-12 1 15,12-1-2-15,-3-8 1 16</inkml:trace>
  <inkml:trace contextRef="#ctx0" brushRef="#br0" timeOffset="107494.4181">23298 14950 33 0,'17'-9'31'16,"-17"-6"-2"-16,6-1-4 0,-11 0-5 16,-8-6-4-16,7 9-5 15,-17-3-3-15,-4 9-3 16,-7 3-1-16,6 4-1 16,-2 9-2-16,15 8 1 0,1 6-2 15,-1 6 1-15,15 0 0 31,5 1 0-31,8-4 0 16,6-1 1-16,1-8-2 16,0-5 1-16,5-7-3 0,-1-10-4 15,1-2-15-15,-2-3-18 16,-10-11-1-16,-13 1 1 16,3-8-1-16</inkml:trace>
  <inkml:trace contextRef="#ctx0" brushRef="#br0" timeOffset="107841.7511">23578 15047 43 0,'0'0'39'15,"0"0"1"-15,0 0-3 16,0 0-19-16,0 0-25 0,0 0-28 16,0 0-3-16,0 0 0 15,-12-14-2-15</inkml:trace>
  <inkml:trace contextRef="#ctx0" brushRef="#br0" timeOffset="116578.4195">20530 9140 27 0,'0'0'27'16,"3"-12"-2"-1,-3 2-1-15,0-9-6 0,5-3-4 16,-5-10-5-16,8 2-1 15,-5-7-1-15,4 2 0 16,-7 0-1-16,3 8 0 0,-3 1-1 31,0 14-2-31,0 12 0 16,-13 11-1-16,8 15-1 16,5 8 0-16,-2 9-1 15,4 7 1-15,3 0-1 16,5 2 0-16,4-5 1 15,1-7-1-15,-2-11 0 0,0-5 0 16,-4-12-1-16,-9-12-1 16,-9 10 0-16,-6-14 0 15,-4-2-1-15,-4 4 1 16,2-3 0-16,1 3 0 16,6 2 1-16,14 0 0 15,0 0 1-15,20-8 0 0,7 3 0 16,10 1 0-16,7-1-2 15,1-5-7-15,2-2-26 16,-3 10-2-16,-14-11 1 0,-4 8 0 16</inkml:trace>
  <inkml:trace contextRef="#ctx0" brushRef="#br0" timeOffset="117080.6148">20692 8576 29 0,'-52'-19'32'0,"-6"19"2"16,-18 0-8-16,-8 13-10 0,-3 18-5 16,-4 17-2-16,8 18-3 15,7 20-1 1,17 12-1-16,17 10-1 0,19 13-1 15,23 0-1-15,30-1 1 16,28-8-1-16,30-19 0 0,23-18 0 16,19-24-1-16,14-27 0 15,6-29 0-15,-4-29 1 16,-10-27-1-16,-25-21 2 16,-30-21 0-16,-41-26 2 15,-34-7 0-15,-42-3-1 0,-27 8 1 16,-29 10-2-16,-16 19-4 15,-2 19-14-15,7 24-23 16,2 24-2-16,20 26 1 16,11 13 0-16</inkml:trace>
  <inkml:trace contextRef="#ctx0" brushRef="#br0" timeOffset="118421.5161">1058 16692 26 0,'0'0'28'0,"0"0"-6"16,0 0-5-16,0 0-3 0,-74-34-3 15,27 34-5-15,-1-7-1 0,-12 7-1 16,5 4-1-1,2 5 0-15,9-3-2 0,44-6 0 16,-61 13 0-16,61-13 0 16,0 0-1-16,0 0 2 15,24 45-1 1,20-28 0-16,0 7 1 16,5 3 1-16,0 7-2 15,-5 9 2-15,-11 1-2 16,-14 5 1-16,-6 4-1 0,-26 4-2 15,-2-10 2 1,-19 0-2-16,34-47 2 16,-60 71-3-16,60-71 2 0,-52 45-2 15,52-45 1-15,0 0 1 16,0 0 1-16,0 0-2 16,0 0 1-16,41 8 0 15,-41-8 0-15,79 7-6 16,-38 0-13-16,7 1-16 0,0-13-2 15,-8 10 1-15,-40-5 15 0</inkml:trace>
  <inkml:trace contextRef="#ctx0" brushRef="#br0" timeOffset="118621.5331">1264 17026 42 0,'16'0'38'15,"2"8"-1"-15,6 18-5 16,10 11-24-16,-3-1-2 16,4 17-1-16,0-1-2 15,-6 1-9-15,-1-3-12 16,-6-2-15-16,-6-21-4 16,-6-10-1-16,-10-17 0 0</inkml:trace>
  <inkml:trace contextRef="#ctx0" brushRef="#br0" timeOffset="118822.083">1515 16964 64 0,'-12'-6'39'31,"-7"16"0"-31,-2 14-15 0,-3 27-10 16,-8 5-7-16,-8 23-1 15,-7 4-2-15,1-2 1 16,2-1-4-16,3-7 0 15,3-9-4-15,5-9-3 16,8-8-9-16,25-47-20 16,0 0-6-16,-13 44 0 0,13-44 2 15</inkml:trace>
  <inkml:trace contextRef="#ctx0" brushRef="#br0" timeOffset="119508.1302">1816 17037 29 0,'-21'-9'32'16,"0"14"-2"-16,0 0-13 15,-3 4-5-15,8 0-5 16,3 3-3-16,2 7-2 0,8-2-1 16,3-1-1-16,11-1 0 0,3-5 1 15,1-3 0-15,3-1 1 16,-3-6-1-16,-1 0 1 16,-3-3 0-16,-11 3 0 15,0 0 0-15,-11 0 1 16,-6 0-1-16,0 9 0 15,-2 1 0-15,0 2-3 0,1 0 2 16,3 2-2-16,8 3 2 16,7 4-3-16,9-1-1 15,4-2-6-15,9-2-4 16,2-3-9-16,6-6-8 16,12-2-5-16,-8-11 0 15</inkml:trace>
  <inkml:trace contextRef="#ctx0" brushRef="#br0" timeOffset="119840.3249">2105 17094 34 0,'-17'-17'35'0,"1"17"-4"16,-10 7-9-16,-2 0-7 16,8 6-4-16,-1 6-4 15,9 6-5-15,7 1 0 0,5-2-2 16,16 0 0-16,4-2 0 15,5-3 2-15,1-3-3 16,4-13 4-16,-4-8-1 16,-3-5-1-16,-9-4 1 31,-7-10-1-31,-4-3 2 0,-10-8-2 16,-7-6 2-16,-3-8-3 15,-1-4 2-15,-2-7-1 16,9 1 1-16,3 0-2 15,3 4 0-15,5 5-2 16,7 8-3-16,5 16-4 16,3 7-14-16,3 9-14 0,5 14-1 15,-5 6 0-15,1 10 10 16</inkml:trace>
  <inkml:trace contextRef="#ctx0" brushRef="#br0" timeOffset="120072.1187">2291 17062 18 0,'-5'12'34'16,"11"8"1"-16,-6-6-1 15,6 6-21-15,1 8-4 16,-4-1-1-16,4-1-6 0,0 2-4 15,0-7-13-15,-2-9-19 16,6 0-4-16,-11-12 3 16,14 0 7-16</inkml:trace>
  <inkml:trace contextRef="#ctx0" brushRef="#br0" timeOffset="120405.3981">2662 17098 31 0,'-5'20'34'0,"1"9"1"16,-9 1-13-16,-2-4-9 31,-3 7-5-31,-1-11-3 16,-6 5-3-16,1-13 0 0,-4 1-3 15,3-10 1-15,2-8-1 16,8-11 0-16,3-6-1 15,3-1 2-15,9-8 1 16,12 7-1-16,6-1 2 16,2 5 0-16,4 7 2 0,1 7-1 15,6 14 1-15,-7 3-1 16,2 12-2-16,-4-3-1 16,-4 7-5-16,2 1-18 15,1-5-16-15,-13-4 3 16,-1-7-3-16</inkml:trace>
  <inkml:trace contextRef="#ctx0" brushRef="#br0" timeOffset="120609.0474">2489 16837 39 0,'-4'-24'34'15,"11"15"-2"1,-7-6-8-16,0 5-50 0,9 20-6 16,-9-10-2-16,16 0 0 15</inkml:trace>
  <inkml:trace contextRef="#ctx0" brushRef="#br0" timeOffset="121159.3967">2899 16982 4 0,'0'0'33'0,"-19"-12"0"15,25 0 1-15,-12-10-16 16,12-12-5-16,12-3-5 31,0-11-2-31,7-4-2 0,-2-9 1 16,-2 5-1-16,-8-2-1 15,-4 13 0-15,-9 3 0 16,-6 13-1-16,-10 8 0 16,1 21-1-16,-5 12 0 15,5 22 0-15,6 19 0 16,9 18 0-16,9 15 0 0,1 13 0 15,8 10 0-15,1 7 1 16,-3-2 0-16,2-5 0 16,-9-12-1-16,-9-6 1 15,-12-20-2-15,-6-11 0 16,-7-19-2-16,-6-15-2 0,2-20-2 31,-4-14-4-31,7-11-4 0,-1-18-16 16,9-10-9-16,11-7-1 15,14-4 3-15</inkml:trace>
  <inkml:trace contextRef="#ctx0" brushRef="#br0" timeOffset="121875.6754">3428 17210 10 0,'0'-15'32'0,"-15"-6"3"15,0 3-12-15,0 6-3 16,-8 1-6-16,6 3-4 0,-9 8-3 31,7 7-2-31,-2 1-1 0,6 12-2 16,2 3 0-16,10 6-3 15,3-2 1-15,6 0-1 16,4-8 2-16,8-5-2 16,0-6 2-16,4-8-2 15,5-12 2-15,-4-7 2 16,-2-4-2-16,-5 0 1 0,0-1-1 15,-8 4 1-15,2 1-1 16,-10 1 1-16,0 9-2 16,0 9 0-16,0 0-1 15,-10 19 1-15,10 3 0 16,4-1-2-16,2-1 1 16,3 5 0-1,9 1 2-15,1-5-2 16,6-6 2-16,3-8-2 15,0-7 2-15,0-7 0 16,-1-3 0-16,-1-9 0 16,-5-7 0-16,-3-6 2 15,-5-3-3-15,-1 3 3 16,-5 2-2-16,-1 1 2 0,-3 9-2 16,-3 9 2-16,0 11-2 15,-3 16 0-15,3 11 1 0,-3 10-2 16,3 8 2-16,0 14 0 15,0 3-2-15,2 6 2 16,2-3 0-16,-1-6-1 16,4-6-3-16,-4-7 2 0,3-9-9 15,-6-14-9-15,0-8-20 16,0-15-1-16,0 0-3 16,0-19 2-16</inkml:trace>
  <inkml:trace contextRef="#ctx0" brushRef="#br0" timeOffset="122076.1643">3753 17361 10 0,'0'0'38'16,"31"6"-2"-16,-14-6 2 15,1 4-20-15,7 4-9 16,-4 1-22-16,6-5-17 0,-10-6-5 15,4 2-3-15</inkml:trace>
  <inkml:trace contextRef="#ctx0" brushRef="#br0" timeOffset="122663.0709">4260 17066 32 0,'-17'-4'28'16,"-13"-5"-4"-16,4 5-8 0,4 4-3 15,-2 0-4-15,6 8-2 16,2 3-3-16,13 6-1 31,3-2 0-31,10 2-1 0,5 1 0 16,1-5 0-16,6-2 0 15,2-1-1-15,-5-5 0 16,-1-5 0-16,-5 0-2 16,-13 0 1-16,0 0-1 15,-19-7-1-15,0 11 0 16,-8-1 1-16,-2 4 0 0,-1 5 0 15,2 1 2-15,6 5-1 16,8-1 2-16,9 7 0 16,5-8 2-16,13 5 0 15,6-6 1-15,8 4 2 16,5-7-2-16,5-5 2 0,-1-3-2 31,-1-4-3-31,-4 0-5 0,-8 0-26 16,-6-14-9-16,-4 7-2 15,-13-4 2-15</inkml:trace>
  <inkml:trace contextRef="#ctx0" brushRef="#br0" timeOffset="195136.35">5222 16992 28 0,'10'12'33'0,"-5"3"-9"15,2 10-6-15,3 10-2 16,-2 3-3-16,3 6-4 16,-4-7-2-16,3-5-5 0,-6-9 1 15,-4-6-2-15,0-17 0 16,0 0 0-16,-10-26 0 16,0-1 1-16,4-2-2 0,0-5 2 15,3 0-2 1,6-4 1-16,9 9-1 15,7 3 0 1,5 8-1-16,5 11 1 16,0 7 0-16,4 7 1 0,-2 14 0 15,-5 8-1-15,-3 6 1 16,-6 3-4-16,0-1-3 16,-4-6-12-16,-2-11-17 15,5 4-1-15,-6-22 1 16,12 2 5-16</inkml:trace>
  <inkml:trace contextRef="#ctx0" brushRef="#br0" timeOffset="195500.2153">5767 17135 30 0,'0'17'33'15,"0"-17"0"-15,6 12-16 16,7-2-6-16,0-4-2 15,10 0-2-15,-6-3-1 0,6-3-3 16,-5-6-1 0,-1 0 0-16,-4-5-1 0,-4-6 0 31,-6-2 0-31,-6-3 0 16,-4-1-1-16,-9 4 0 0,-3 2 0 15,-1 4 0-15,-1 10 0 16,-1 3 0-16,2 11 0 15,3 10 0-15,3 8 0 16,12 9 0-16,2 0 2 16,2 7-1-16,7 2 0 0,2 10 1 15,4-6-3-15,2-2-8 16,2-8-26-16,4-1 2 16,-3-8-4-16,8-6 0 15</inkml:trace>
  <inkml:trace contextRef="#ctx0" brushRef="#br0" timeOffset="195984.6279">6157 17004 13 0,'-18'12'29'0,"12"10"1"15,-4-2-8-15,4-1-12 16,6 5-3-16,10-2-3 16,5-1 1-1,0-8-3-15,10-1 1 16,-3-8-1-16,4-4 0 15,-5 0 0-15,-2-11 0 16,-4 1 0-16,-3-2-1 16,-5 0 0-16,-2 1 0 15,-5 2-1-15,0 9 1 16,0 0-1-16,0 0 1 0,-9 5-1 16,9 8 1-16,0 5 0 15,7 0-1-15,1 3 2 16,5-2 0-16,2-4 1 15,4 2-1-15,-3-7 1 16,3-10-1-16,-5-5 2 16,2-3-1-16,-6-4-5 0,-4-8-4 15,-3 1-16-15,0-6-13 16,-9-12-1-16,2 5 0 0</inkml:trace>
  <inkml:trace contextRef="#ctx0" brushRef="#br0" timeOffset="196185.6577">6334 16770 27 0,'-12'-15'38'0,"-6"-2"-1"16,5 12-1-16,4 5-20 15,9 0-17-15,-4 23-31 16,4-23-3-16,13 27-2 16,3-16 0-16</inkml:trace>
  <inkml:trace contextRef="#ctx0" brushRef="#br0" timeOffset="196555.1515">6623 16980 18 0,'-12'0'31'0,"12"0"-3"0,11 7-9 16,5-7-5-16,5 3-4 15,5-3-3-15,11 0-1 16,0-7-3-16,0-3-1 15,-5 3 0-15,-4 7-1 16,-11-8 0-16,-4 8 0 16,-13 0 0-16,-13 12-1 0,-5 0 1 15,-6 5-1-15,-1 3 0 16,4 4 0-16,2 2 1 16,9 1-1-16,7 0-1 15,6 2-4-15,13-2-3 16,-1 0-9-16,10-9-7 15,3-1-11 1,-1-14 2-16,8 1 11 16</inkml:trace>
  <inkml:trace contextRef="#ctx0" brushRef="#br0" timeOffset="196840.1144">7184 17085 41 0,'6'19'34'16,"-18"-3"-1"-16,-3 8-13 0,-4-2-8 15,-6-1-5-15,0-6-7 16,1-7-2-16,1-3-1 16,3-8-1-16,1-9 0 15,9 0-1-15,-1-6 2 16,7-1 0-16,4 3 3 16,6 4 2-1,6 2 1-15,1 3 1 16,8 7 2-16,0 0 0 15,5 5 0-15,0 9 0 16,-2-1 0-16,-3 6-3 16,-3 1-7-16,-2 1-17 15,0 2-17-15,-10-10 2 16,3 3-3-16</inkml:trace>
  <inkml:trace contextRef="#ctx0" brushRef="#br0" timeOffset="197440.8017">7945 16941 50 0,'24'10'37'16,"4"0"2"-16,8 19-14 0,4 8-13 15,-2 8-3-15,0 15-1 16,-7 3-4-16,-10 9-1 16,-12-1-2-16,-15-8-1 0,-9-2-3 15,-13-8-2-15,-1-12-2 16,-7-10-2-16,2-11 0 31,0-20 1-31,9-13 0 0,-3-9 0 16,12-14 2-16,7-11 0 15,9-7 5-15,6-11 0 16,13-1 2-16,9 2 1 16,2 7 0-16,8 6 0 15,-1 10 1-15,1 15 3 16,-4 10-2-16,-4 20 0 0,-11 5 0 16,0 8-2-16,-7 7 1 15,-2 1 0-15,-1 3-2 16,-1-1-6-16,3 2-8 15,3-4-23-15,-7-9 2 16,9 1-2-16,-16-17 7 16</inkml:trace>
  <inkml:trace contextRef="#ctx0" brushRef="#br0" timeOffset="197741.0393">8730 17069 17 0,'8'18'34'16,"-17"-1"0"-16,-3 8-5 0,-12 2-14 16,-2-5-5-16,-1-1-7 15,1-5-2-15,-1-7-5 16,3-9 2-16,-1-12 0 16,9-5 0-16,6-4 1 15,5-5 0-15,5 1 3 16,9 1 0-16,5 6 3 0,5 5 0 15,9 13 0-15,-2 0 0 16,-2 13 0-16,0 12 0 16,-4 4-4-16,-2 3-4 15,-6 8-29-15,-5-8-3 16,5-4-3-16,-12-9 1 16</inkml:trace>
  <inkml:trace contextRef="#ctx0" brushRef="#br0" timeOffset="198358.3946">9412 16685 20 0,'9'-36'34'15,"-9"2"1"-15,4 20-11 16,-4 14-5-16,5 16-4 0,-1 25-3 16,-1 8-4-16,5 16-3 15,-1 3 0-15,-1 7-1 16,1-5-2-16,-2-5-2 16,2-9 0-16,-1-13-2 15,-1-13 0-15,-5-12-1 0,0-18-2 16,0 0-1-16,19 0-1 0,-8-14 0 15,6 2 0 1,2-11 1-16,3 2 0 16,0-2 1-16,2 5 1 0,-4 2 2 15,-6 8 2-15,-4 4 1 16,-10 4 0-16,-7 11 1 31,-7 1 1-31,-3 3 0 0,0-2 0 16,0 1 1-16,2-1-1 15,5 0 1-15,7 0 0 16,10-4 0-16,5 3-1 16,7 0-5-16,5 0-3 15,4 5-30-15,1-11 1 16,8 5-1-16,-9-11-1 0</inkml:trace>
  <inkml:trace contextRef="#ctx0" brushRef="#br0" timeOffset="198805.8178">9960 16857 7 0,'40'24'30'15,"-9"-6"0"-15,11 12-2 16,6 2-18-16,2-3-3 0,0-3-2 15,-7-6-2-15,-6-3 0 16,-9-8-1-16,-9-2 1 16,-19-7 1-16,10 5 1 15,-20-9 0-15,-6 11 2 16,-12-2-1-16,-6 12 0 31,-6 4-1-31,-6 8-3 0,3 1-3 16,0 0-11-16,8-3-21 0,17-2-6 15,4-11 1 1,21-3-1-16</inkml:trace>
  <inkml:trace contextRef="#ctx0" brushRef="#br0" timeOffset="199275.6885">10757 16898 28 0,'-15'6'32'0,"-16"-6"-1"15,-3 11-13-15,5 6-5 16,-1-1-3-16,5 9-3 16,1 1-2-16,13 12-1 15,11-3-1-15,9-1 0 16,14 0 0-1,8-8-2-15,13-11 2 16,8-3 0-16,0-16 2 16,1-9 0-16,-9-9 0 15,-4-4 1-15,-17-11-1 16,-9 8 1-16,-20-10-2 16,-10 6-2-16,-12 4-4 15,-8 3-9-15,-1 3-31 0,6 9 1 16,1 0-1-16,10 8 1 15</inkml:trace>
  <inkml:trace contextRef="#ctx0" brushRef="#br0" timeOffset="200081.4339">11714 16963 38 0,'38'0'35'16,"-4"4"0"-16,-1 8-16 15,-2 16-5-15,-8 1-4 16,-4 7-3 0,-13-7-4-16,-6 5 0 15,-3-11-1-15,-8-4-2 16,0-10 1-16,11-9-2 15,-14-12 1-15,14-8-1 16,0-4 1-16,0-3-2 0,7-2 1 16,-1 0 1-1,0 4 0-15,-1 3 0 0,-1 10 0 16,-4 12-1-16,0 0 1 16,0 0 1-16,0 21-1 0,-8 0 1 15,5 1-1-15,-1 7 1 16,4-2 0-16,0-1-2 15,4 0-4-15,3-4-10 16,3-7-13 0,15 0-8-16,-3-7 2 15,11-8-2-15</inkml:trace>
  <inkml:trace contextRef="#ctx0" brushRef="#br0" timeOffset="200513.7705">12368 17050 3 0,'-10'12'31'16,"-2"12"0"-16,-13-6 0 0,-1 1-16 16,0-2-7-16,-3-3-3 15,-1-7-2-15,5-7-1 16,2 0-1-16,6 0-1 16,3-9 0-16,14 9 0 15,-9-16 0-15,9 5-1 0,12 5 0 16,-1 3 2-16,6 0 0 15,2 3 2-15,3 3 0 16,0 1 1-16,2 8 0 16,-5 1 0-16,3-1 0 15,-7-3 0-15,4 2-2 16,-4-5-1 0,1 1 1-16,2-7 0 15,-2 0-2-15,0-9 1 16,0-3 0-16,-2-6 0 15,-1 0-1-15,-1-4 2 16,-1 2-1-16,-6 1 1 16,2 3 1-16,-7 7-1 0,0 9 0 15,3 13 1-15,-3 4 0 0,0 10-2 16,-3 4-7-16,6 1-17 16,5 0-16-16,-4-11 1 15,14-9-1-15</inkml:trace>
  <inkml:trace contextRef="#ctx0" brushRef="#br0" timeOffset="200914.4113">13301 16912 23 0,'6'-14'36'0,"3"25"1"16,-9 12-4-16,0 18-14 15,4 24-7-15,-4 5-4 32,8 20-2-32,-8-1-2 0,6-6-3 15,-1-1-6-15,-5-1-7 16,6-17-12-16,-6-20-10 15,0-16-5-15,5-18 3 16</inkml:trace>
  <inkml:trace contextRef="#ctx0" brushRef="#br0" timeOffset="201152.2531">13366 17197 39 0,'19'-18'33'0,"16"13"-4"16,-3 5-17 0,-1-7-39-16,13 16 0 0,-10-9-3 15,7 13 2-15</inkml:trace>
  <inkml:trace contextRef="#ctx0" brushRef="#br0" timeOffset="201600.4941">13808 16949 14 0,'-21'-8'30'0,"0"8"-1"0,-7 0-11 16,3 6-8-16,3 5-1 15,4-1-3-15,8 8-3 0,10-2-1 16,3 1-1-16,10 0 0 15,6-3 0-15,0-4-1 16,2-2 1-16,-3-2 0 16,-2-6-1-16,-16 0 1 15,11-6 0-15,-22 3-1 0,-5 3 0 16,-2 0 1-16,-4 3 0 16,0-3 1-16,-3 9 2 15,11 0 0-15,7 9 1 16,7-6 0-16,12 2 0 15,4 0 0-15,8 0-2 16,7-1-6 0,3-3-10-16,1-8-21 15,6-2-2-15,-1-12 0 16,12 3-1-16</inkml:trace>
  <inkml:trace contextRef="#ctx0" brushRef="#br0" timeOffset="201969.8476">14014 16970 9 0,'0'0'30'15,"0"0"1"1,21 3-5-16,-1 3-14 15,4-6-6-15,10 4-1 16,-3-4 0-16,3-6-1 16,-6 2-1-16,-7 4-1 15,-7-3 0-15,-14 3 0 16,0 0 0-16,-17 0 0 16,-4 3-1-16,-3 11 0 0,-2-3 1 15,4 5 1-15,1 0-2 16,8 6 1-16,6-4 0 15,13 6-1-15,5-2 0 16,8-1 0-16,8 0-4 16,2-6-7-16,10-5-7 0,8 0-15 15,-7-10-1-15,7-4-2 0,-4-6 10 16</inkml:trace>
  <inkml:trace contextRef="#ctx0" brushRef="#br0" timeOffset="202270.2005">14645 17052 40 0,'15'0'34'32,"-15"0"1"-32,-22 13-15 0,5 4-8 15,-7-5-4-15,-4 5-2 16,-10-1-1-16,2-3-3 16,-4-6-2-16,2-3 1 15,0-4-2-15,4-6 0 16,9-3 0-16,8-8 0 15,10 1-1-15,7-1 1 0,6 1 0 16,7 5 1-16,11 2 0 16,4 7 0-16,1 2 1 15,4 14-1-15,-5-2 0 16,-1 8 0-16,-1 6-4 16,-5 0-13-16,-10-8-18 15,6 8 0 1,-14-11 1-16,4 4 4 15</inkml:trace>
  <inkml:trace contextRef="#ctx0" brushRef="#br0" timeOffset="202486.3639">14380 16666 30 0,'3'-22'35'0,"-6"4"0"15,12 15-4-15,1 12-17 16,-2 7-5-16,5 11-6 16,0 9-19-16,5 3-16 15,-9-10-3-15,7 10 0 0,-13-12-2 16</inkml:trace>
  <inkml:trace contextRef="#ctx0" brushRef="#br0" timeOffset="205024.2501">15878 16951 4 0,'-6'24'29'0,"-4"12"0"0,-21-2-1 15,-5-2-15-15,-2 2-4 16,-9-10-4-16,3-8-2 16,1-7-1-16,6-9 0 15,6-8-2-15,9-3 0 0,9-4 0 16,9-5 0-16,8 5 0 15,9-2 0-15,7-1 1 16,5 5 0-16,5 4 1 16,5 4 1-16,-1 5-1 15,1 12 1-15,-5 2 0 32,0 8-1-32,-7 7-6 0,-2 3-10 15,-9-6-17-15,7 8-4 16,-9-12 2-16,8 2 10 15</inkml:trace>
  <inkml:trace contextRef="#ctx0" brushRef="#br0" timeOffset="205275.1593">16030 17025 32 0,'6'9'35'16,"6"10"0"-16,-5 5-10 15,5 2-11-15,3 7-3 32,1-8-3-32,3 7-3 0,-3-10 0 15,2-13-4-15,1-9 1 16,2-6 1-16,-2-12-4 16,0-3-3-16,2 1-19 15,-3 3-14-15,-8-8 0 16,2 8 0-16</inkml:trace>
  <inkml:trace contextRef="#ctx0" brushRef="#br0" timeOffset="205641.3556">16644 17077 41 0,'-12'14'35'16,"6"8"-3"-16,-10-2-12 15,-3-8-6-15,-2 1-5 16,-5-7-3-16,-1-4-3 16,2-2-1-16,-2-5-1 0,5-7-1 15,6 0 1-15,4-2-1 16,5-3-1-16,7 7 1 15,7-4 0-15,5 6-1 16,7 4 1-16,0 4 0 16,2 4 0-16,3 3 1 15,-1 9-1-15,-2 0 0 0,-3 8-3 16,1 0-10-16,-3 1-24 16,-10-8 2-16,3 2-2 15,-9-9 2-15</inkml:trace>
  <inkml:trace contextRef="#ctx0" brushRef="#br0" timeOffset="205857.1311">16493 16806 43 0,'-7'-19'24'16,"7"19"-22"-16,0 0-18 15,0 0-11-15,17 19 2 0</inkml:trace>
  <inkml:trace contextRef="#ctx0" brushRef="#br0" timeOffset="206274.8626">16594 16750 28 0,'19'-51'32'16,"2"4"-4"-16,13 6-12 0,10 13-2 15,2 11 1-15,7 21-2 16,-7 12-4-16,-1 25-1 16,-6 13-2-16,-5 15 0 15,-9 5-2-15,0 5-1 0,-6-9 0 16,-3-5 0-16,-2-7-1 16,-1-16-2-16,-1-19 0 15,1-14 1-15,-13-9-1 16,15-16 1-16,-11-8-1 15,-4-2-1-15,-4-6 0 32,-11 5 1-32,-1 9-1 0,-7 7 1 15,-6 11-1-15,-3 9 0 16,-5 11-1-16,-1 4-3 16,5 7-7-16,-1-6-14 15,6-3-11-15,10 0-1 0,5-13 0 16</inkml:trace>
  <inkml:trace contextRef="#ctx0" brushRef="#br0" timeOffset="206831.4358">17525 17040 32 0,'-26'-21'31'0,"5"7"-5"16,-10 1-9-16,-3 4-4 16,2 9-4-16,-1 0-2 0,5 9-2 15,5 3-1-15,9 11 0 16,9 3-1-16,10 0 0 15,4 3 0-15,9-7-2 16,7-6 1-16,6-3 1 16,3-10-2-16,0-3 0 15,1-7 1-15,-1-8 0 0,-4-8 0 16,-1 9 2-16,-5 2-1 0,-2 7 0 16,-2 10 1-1,1 7 0-15,-2 8-1 0,-1 16-2 16,-3 10 2-16,-5 2-1 15,-4 8 0-15,-6-3 0 32,-12-6-2-32,-4 3 0 0,-9-14 0 15,-5-7 1-15,-2-19-3 16,2-10 2-16,4-17-2 16,5-8 0-16,9-9 0 0,9-16 0 15,10-3 1-15,10-3 1 16,10 3 0-1,5 4-1-15,5 7-1 16,-2 5-4 0,2 10-19-16,-3 13-12 0,-13 3-2 15,0 11 0-15</inkml:trace>
  <inkml:trace contextRef="#ctx0" brushRef="#br0" timeOffset="207300.7164">18236 16891 33 0,'16'24'35'0,"-20"-3"1"16,-7 13-11-16,-10 0-9 0,-9-5-5 15,-2 3-5-15,-8-11-4 16,2-6-1-16,2-5-1 15,2-13-1-15,6-6 0 16,8-5 0-16,8-4 0 16,5-2 0-16,10-1 1 0,4 0 1 15,9 2 0-15,8 6 2 16,4 5-1-16,4 8 1 16,-1 8 1-16,2 2-1 15,-3 4 0-15,-2 8-3 16,-3 7-9-16,-10-1-24 15,-6-7-4 1,2 5-1-16,-11-9 0 16</inkml:trace>
  <inkml:trace contextRef="#ctx0" brushRef="#br0" timeOffset="208135.3573">18919 16890 47 0,'27'27'32'15,"-8"-13"-3"-15,12-4-18 16,6 7-2-16,1-9-2 16,2-4-3-16,-3-4-3 0,-5-6-1 0,-7 0 0 15,-10-3-1-15,-15 9 0 16,0-15-1-16,-14 10 0 16,-9 5 0-16,-1 0 1 15,-5 15 2-15,1-5 0 16,3 6 1-16,6 4 1 31,7 11 0-31,9-3 0 0,9 4 0 16,4-4 1-16,8 0-2 15,4-7 0-15,6 0 1 16,0-14-1-16,6-7 0 16,-3-3 0-16,3-11 0 15,-3-7-1-15,-4-2 2 16,-2-1-2-16,-6 2 0 0,-3 5 0 15,-4 4 1-15,-6 4 0 16,-6 9 1-16,5 12-1 16,-5 1 1-16,-4 3 0 15,4-3-1-15,-5 4 0 16,3-5-1-16,2-12 0 0,0 0-1 31,0 0 0-31,14-15 0 0,-1-4 0 16,3-1 0-16,4-2-1 15,0-1 1-15,2 8 0 16,0 3 1-16,-4 7-1 16,-2 10 2-16,-3 9-2 15,-3 6 1-15,-3 4 0 16,-2 3-2-16,0 7-10 0,-5-1-29 16,0-11 0-16,7 2-1 15,-7-14 2-15</inkml:trace>
  <inkml:trace contextRef="#ctx0" brushRef="#br0" timeOffset="208592.3">20404 16854 41 0,'-15'12'33'0,"-12"-3"-5"16,5 11-12-16,2 12-4 15,4-3-3-15,11 9-2 16,8-3-1-16,14-2-2 16,6-8 0-1,12 1-1-15,1-16 0 16,2 0 1-16,-6-10-1 15,-4-5-1-15,-16-5-1 16,-12 0 0-16,-14-2-2 16,-14 0-5-16,-6 5-24 0,0 7-7 15,-4-11-1 1,7 19 1-16</inkml:trace>
  <inkml:trace contextRef="#ctx0" brushRef="#br0" timeOffset="208970.861">20650 16927 63 0,'-13'14'31'15,"-1"11"-11"-15,11 5-5 16,-3-6-3-16,12 13-1 16,3-10-3-16,13-3 0 15,2-12-2-15,10 0 0 16,-2-12-2-16,2 0 0 0,-6-9-1 15,-4-6-1-15,-6-2-4 16,-12-2-4-16,-6 2-17 16,0 0-16-16,-17-9 0 15,9 2-1-15,-2-3 0 16</inkml:trace>
  <inkml:trace contextRef="#ctx0" brushRef="#br0" timeOffset="209192.7253">20967 16826 47 0,'0'28'40'0,"5"16"0"16,-10 6-4-16,0 1-19 15,5 18-6 1,0-1-3-16,7 2-3 0,-3-3-3 16,3-4-4-16,5-7-8 15,-7-6-11-15,-2-11-20 0,6-15 2 16,-9-24-3-16,0 0 1 15</inkml:trace>
  <inkml:trace contextRef="#ctx0" brushRef="#br0" timeOffset="209408.9012">20978 17142 49 0,'13'-6'35'0,"13"6"-1"15,0 0-13-15,6-8-22 16,2 8-18-16,-5-8-12 0,10 6-3 16,-17-5 0-16</inkml:trace>
  <inkml:trace contextRef="#ctx0" brushRef="#br0" timeOffset="209671.9371">21237 16843 30 0,'10'-3'37'0,"0"22"1"16,-6 13-1-16,-4 8-17 15,11 16-7-15,-6 2-4 16,6 12-1-16,-3-2-4 0,2 7-2 16,-2-12-2-16,-2-7-6 15,4-10-6-15,-10-13-14 16,0-15-13-16,3-6-2 15,-3-12 1-15</inkml:trace>
  <inkml:trace contextRef="#ctx0" brushRef="#br0" timeOffset="209894.6161">21288 17173 22 0,'20'-7'34'0,"-4"-10"2"16,14 14-2-16,-6 3-17 0,9-8-21 16,1 11-25-16,-8-3-4 15,5 0-2-15,-14-4 0 16</inkml:trace>
  <inkml:trace contextRef="#ctx0" brushRef="#br0" timeOffset="210358.9595">21733 16794 32 0,'-21'0'31'15,"-11"0"0"-15,9 8-15 16,4 1-6-16,8 4-2 15,11 0-3-15,10-1-1 16,8-2-1-16,5 2 0 31,1-2 0-31,0-5-1 0,-1-5 0 16,-8 0-1-16,-15 0-1 16,0 0 1-16,0 0-1 15,-31 4 1-15,5 1 1 16,-3 2 1-16,4 8 0 15,0 6 2-15,10 5-1 0,4-4 0 16,15 3 1-16,10-3-2 0,12 0-1 16,2-3-6-16,2-9-13 15,3-10-20-15,14 4-1 16,-3-16-1-16,8 3 0 16</inkml:trace>
  <inkml:trace contextRef="#ctx0" brushRef="#br0" timeOffset="211059.8614">21891 16855 25 0,'11'0'28'0,"-11"0"-3"16,25-3-14-16,-1 6-4 0,6 0-2 15,0-3-2 1,0 4 0 0,-3-4-3-16,-6 0-1 15,-5 0 0-15,-16 0 0 16,0 0 0-16,-11 0 1 0,-7 9 1 15,-7 3 1-15,0 5 1 16,-3 2 1-16,4 8 0 16,4 0 1-16,11 4 0 15,9-8 0-15,13 2-2 0,7-9 0 16,10 0-2-16,3-9 1 16,5-7-1-16,-1 0-1 15,-2-9 0-15,-5 1 1 16,-5-4 0-16,-8 5 0 15,-3-3 1-15,-14 10 1 16,13 0 1-16,-13 0 0 0,11 17 0 16,-6-2 0-16,6 2 0 15,3-2 0-15,6 3-1 16,0-8 0-16,5-7-1 16,-1-6 1-16,1-9-1 15,-3-7 0-15,1-8-1 0,-12-3 0 31,-4-3-1-31,-7-1 1 16,-11-3-2-16,-4 9 1 0,-6 6-1 16,-4 13 0-16,-6 9 0 15,2 11 1-15,1 10-1 16,4 12 0-16,2 14 1 16,6 5 0-16,5 6 0 15,4 0 1-15,7 3 1 0,0-3-2 16,5 2-3-16,8-2-15 15,2-16-20-15,-8-14-1 16,6-6 2-16,-2-14-3 16</inkml:trace>
  <inkml:trace contextRef="#ctx0" brushRef="#br0" timeOffset="211314.0963">22547 16875 44 0,'14'0'39'16,"-14"0"0"-16,17 20-2 0,-7 4-21 15,-5-2-6-15,8 10-3 16,-6-3-4-16,1 0-7 15,3 2-21-15,-6-8-15 16,-13-12 0-16,8-11 0 0</inkml:trace>
  <inkml:trace contextRef="#ctx0" brushRef="#br0" timeOffset="211545.74">22563 16675 51 0,'-4'-17'39'16,"4"17"-1"-16,-5-13-2 15,5 13-33-15,-9 10-25 16,1 1-15-16,8 8-1 16,-11-10-1-16</inkml:trace>
  <inkml:trace contextRef="#ctx0" brushRef="#br0" timeOffset="212030.2332">23146 16876 37 0,'20'14'39'0,"-14"4"-1"15,-6 5-10-15,-8 9-7 0,-11-3-5 16,6 9-6-16,-15-9-4 0,2-1-2 16,-7-9-2-1,-3-9-1-15,3-10 0 0,11-5-1 16,0-12-1-16,6-1 0 16,8-5 1-16,3-4-1 15,5-2 0-15,6 2 0 31,8 3 0-31,2 7 1 0,4 10 1 16,4 2-1-16,-1 8 1 16,8 9 0-16,0 5 0 15,-7 7 0-15,0 2 1 16,-3 2-2-16,-10-2 1 16,2-2-3-16,-3 3-9 15,-10-5-29-15,0-11-1 0,7 1 0 16,-7-12 0-16</inkml:trace>
  <inkml:trace contextRef="#ctx0" brushRef="#br0" timeOffset="212781.4601">23711 17173 64 0,'10'16'41'0,"-2"7"0"0,-16-1-13 16,-8 2-20-16,-14 4-43 15,-4-12-2-15,5-1-5 16,-6-15 2-16</inkml:trace>
  <inkml:trace contextRef="#ctx0" brushRef="#br0" timeOffset="216367.0889">11873 17725 14 0,'0'0'32'0,"-28"-11"-1"16,7 11-11-16,-5 8-6 16,-3-2-2-16,6 13-4 15,23-19-6-15,-34 72-5 16,34-72 4-16,3 85-3 16,-3-85 1-16,40 73-5 0,-40-73 5 15,69 46-3-15,-69-46 12 16,65-9 3-16,-65 9-7 15,0 0 0-15,37-52 4 16,-37 52 4-16,-40-37-4 16,40 37 1-16,-67-9-15 15,67 9-10 1,-69 12-15-16,69-12-4 16,0 0-4-16,0 0 2 0</inkml:trace>
  <inkml:trace contextRef="#ctx0" brushRef="#br0" timeOffset="216652.1513">12098 17822 26 0,'12'-3'37'0,"6"8"-1"16,-18-5-3-16,41 39-17 15,-41-39-9-15,55 80-1 16,-24-32-9-16,-6 10 6 16,-3 5-11-16,-7-6-8 0,-15-57-21 15,13 65-1 1,-13-65-3-16,0 0 21 0</inkml:trace>
  <inkml:trace contextRef="#ctx0" brushRef="#br0" timeOffset="216883.9469">12299 17826 34 0,'0'0'36'0,"-52"18"4"0,52-18-8 15,-60 68-18-15,32-10-12 16,-5 4 2-16,2 4-8 15,4-4-4-15,-3 0-13 16,5-8-21-16,11-7 5 16,14-47-1-16</inkml:trace>
  <inkml:trace contextRef="#ctx0" brushRef="#br0" timeOffset="217400.4107">12631 17790 19 0,'-21'-14'29'16,"8"11"0"-16,-3-1-10 0,-3 4-5 15,4 4-4-15,-1 2-4 16,4 3-3-16,12-9 0 16,0 0 2-16,6 41 0 15,-6-41 0-15,0 0-4 16,34 53 0-16,-34-53 2 0,0 0-2 31,0 0-2-31,0 0 0 16,0 0 0-16,0 0-4 0,0 0 7 15,-3-17-3-15,3 17-2 16,0 0 5-16,-49-4 0 16,49 4 0-16,0 0-1 15,0 0 4-15,-25 43-7 16,25-43 4-16,15 46-1 0,-15-46-5 16,35 42 3-16,-35-42-9 15,49 33-13-15,-49-33-19 16,60 15 7-16,-60-15 1 15</inkml:trace>
  <inkml:trace contextRef="#ctx0" brushRef="#br0" timeOffset="217870.212">13018 17840 3 0,'0'0'28'15,"-34"-7"0"-15,34 7-9 16,0 0-3-16,-56 25-2 0,56-25-3 15,0 0-5-15,-18 56-3 16,18-56 5-16,24 41-6 16,-24-41 0-16,0 0-8 15,66 53 4-15,-66-53 3 16,46 7 6-16,-46-7 1 16,0 0-6-1,32-48 1-15,-32 18 3 16,-4-5 1-16,-8-6-5 15,0-1-3-15,-4-1-2 16,6 3 1-16,1-5-3 16,4 2 4-16,5 11-5 0,0-2 1 15,11 15-5 1,2 6-14-16,3 3-10 0,2 10 1 16,-9 0-2-16</inkml:trace>
  <inkml:trace contextRef="#ctx0" brushRef="#br0" timeOffset="218217.8909">13266 17786 36 0,'0'0'35'15,"6"12"-2"-15,-6-12-11 16,0 0-2-16,7 48-4 0,-7-48-7 15,7 68-3-15,-7-68-7 16,5 63-3-16,-5-63-21 0,-3 60-14 16,3-60-5-1,0 0 0-15</inkml:trace>
  <inkml:trace contextRef="#ctx0" brushRef="#br0" timeOffset="218959.3133">13827 17922 34 0,'-46'38'11'16,"46"-38"-2"-16,-47 26 2 15,47-26-3-15,-47 29 1 0,47-29-4 16,-42 22-3-16,42-22 9 15,0 0-4-15,-53-17 6 16,53 17-11-16,0 0 10 16,-44-15-14-16,44 15 11 15,0 0 0-15,0 0-5 16,-17-57 5-16,17 57-8 0,0 0 7 16,21-49-7-16,-7 28 4 15,-14 21-9-15,0 0 3 16,66 0 1-16,-66 0-2 15,60 29 3-15,-60-29-4 16,58 58-8-16,-58-58-12 16,38 65-12-1,-38-65-7-15,0 0 0 16</inkml:trace>
  <inkml:trace contextRef="#ctx0" brushRef="#br0" timeOffset="219206.7117">13672 17624 13 0,'0'0'29'0,"14"-8"1"15,-14 8-4-15,0 0-17 16,0 29-20-1,-3-16-16-15,11 2-2 16,-8-2 0-16</inkml:trace>
  <inkml:trace contextRef="#ctx0" brushRef="#br0" timeOffset="219744.5491">13962 17724 15 0,'0'0'33'0,"17"-13"-2"16,3 4 0-16,4-4-18 15,1-9-5-15,6 6-1 16,0-2-2-16,3-8-1 15,-9 5-2-15,-1 0 1 16,-6 0-1-16,-2 9-2 0,-16 12 2 16,10-8-1-16,-10 8 0 15,0 0 0-15,-9 13-1 16,5 8 0-16,4 7 1 16,0 2 0-16,7 7 1 0,-7-37 1 15,21 87-1 1,-11-27-5-1,-7 5 4-15,1-6-1 16,-8-2 1-16,-4-6-5 16,-9-2 4-16,17-49-5 0,-52 58 2 15,52-58 3-15,-50 0-8 16,50 0-13-16,-41-32-18 16,41 32 8-16,-12-79-5 15</inkml:trace>
  <inkml:trace contextRef="#ctx0" brushRef="#br0" timeOffset="220345.9706">14676 17906 26 0,'0'-19'20'16,"3"4"-1"-16,-9-5-4 0,-2 2-1 15,-5-1-5-15,-1 9 1 16,-7-4-5-16,-3 14-5 15,3 0 4-15,-3 7-3 16,24-7 0-16,-31 24 4 0,31-24-3 16,0 0-1-16,-7 52 4 15,7-52-4-15,24 45 3 16,-24-45 2-16,0 0-2 16,63 21-2-16,-42-27 2 15,-21 6-3-15,42-20-2 16,-23-2 2-1,-2 0-3-15,-8 1-1 16,0 11 0-16,-5-2-1 16,-4 12 1-16,0 0 4 15,0 0 0-15,0 0 4 16,0 0-1-16,16 48 2 16,-16-48 0-16,0 0 1 15,44 54-2-15,-44-54 2 0,43 9-4 16,-43-9-1-16,42-5-1 0,-26-14-4 15,-4-5 1 1,-6 11-3-16,-6-8-4 0,0 21-13 16,0-24-16-16,-11 7-2 15,11 17 1-15,-20-7 6 16</inkml:trace>
  <inkml:trace contextRef="#ctx0" brushRef="#br0" timeOffset="220677.6032">15096 17725 37 0,'0'0'35'16,"0"15"-1"-16,0-15-10 15,-3 58-7-15,3 2-7 0,-7 6-1 16,7 12-1-16,0 8-4 16,7 5-1-16,-7-1 0 15,6-7-4-15,-2-18-1 31,-4-22-6-31,0-43-18 0,21 66-14 16,-21-66 3-16,0 0-3 16</inkml:trace>
  <inkml:trace contextRef="#ctx0" brushRef="#br0" timeOffset="220962.7855">15158 17948 25 0,'0'0'27'0,"0"0"3"15,0 0-11 1,42 24-4-16,-42-24-8 0,0 0-22 16,62 14-17-16,-62-14 6 15,0 0-2-15</inkml:trace>
  <inkml:trace contextRef="#ctx0" brushRef="#br0" timeOffset="221549.8858">15548 17766 24 0,'-25'-4'22'16,"9"4"-10"-16,0 7-4 16,5 0-3-16,6 3-2 15,5-1-1-15,0-9 1 16,14 15-2 0,-14-15 0-16,0 0 4 15,38 29-2-15,-38-29-1 16,24 5-1-16,-24-5-1 15,0 0-1-15,0 0 1 16,-15-4 0-16,15 4-1 16,-28 0 1-16,13 0 3 15,-1 0 2-15,16 0 2 0,0 0 5 0,0 0 2 16,-12 52-7-16,12-52 1 16,0 0 2-16,43 50-4 15,-43-50-4-15,50 37 2 16,-50-37-12-16,45 15-26 15,-45-15 2-15,41-10-2 16,-41 10-3 0</inkml:trace>
  <inkml:trace contextRef="#ctx0" brushRef="#br0" timeOffset="222151.1819">16334 17776 25 0,'15'0'31'0,"-15"0"2"0,0 0-7 15,50 48-10-15,-50-48-3 16,21 62-8-16,-21-62-6 15,0 62 3-15,0-62 0 16,-21 51-2-16,21-51-2 16,0 0-5-16,0 0 3 15,0 0 4-15,0 0 2 0,-31-17-4 16,43-9-3-16,7-4-1 16,-1 3 3-16,4-2 1 15,-3 1-1-15,-3 5 2 0,-1 7 2 16,-8 7-1-1,-7 9 5-15,0 0 2 16,0 0 1 0,-16 8-1-16,9 2 1 15,7-10-3-15,0 0-2 0,-15 65 6 16,15-65-7-16,13 59 1 16,-13-59-3-16,36 65-3 15,-36-65-12-15,50 64-16 16,-50-64-6-16,56 21-5 15,-56-21 9-15</inkml:trace>
  <inkml:trace contextRef="#ctx0" brushRef="#br0" timeOffset="222852.52">16941 17798 3 0,'0'0'32'0,"0"0"0"15,-6 43 3-15,6-43-13 0,-25 46-3 16,25-46-9-16,-40 46-1 16,40-46 0-16,-43 27-4 15,43-27 1-15,0 0-5 16,-47-16-3-16,39 0-2 15,8-5 1-15,0-8-2 16,9 9-4 0,-1 2 2-16,2 5 0 15,2 1 1-15,1 12 2 16,0-4 3-16,-13 4 3 16,0 0 3-16,33 52 1 15,-33-52-6-15,22 52 2 16,-22-52-1-16,25 54-1 15,-25-54-1-15,31 48 2 0,-31-48-5 16,0 0 5-16,49 0 6 0,-49 0-3 16,0 0 1-1,47-51-2-15,-33 18-1 0,-4 4-1 16,-2 0 2-16,-3 9-7 16,0 5 1-16,-5-1 0 15,0 4 2-15,0 12 0 0,0 0 3 16,0 0-1-16,0 0 0 15,0 0-1-15,3 65-1 16,-3-65 0-16,0 54-5 16,0-54-15-16,4 71-17 15,-4-71 2-15,4 45-1 32</inkml:trace>
  <inkml:trace contextRef="#ctx0" brushRef="#br0" timeOffset="223231.5547">17813 17751 29 0,'13'0'29'15,"18"0"-3"-15,0 0-12 16,4 0-5-16,6 0-2 15,-1 0-3-15,0-8 0 0,-4 8-3 16,-3 0-1-16,-10 4-1 16,-7-4-3-16,-6 0-7 15,-10 0-7-15,0 0-7 16,0 10-5-16,-13-10 3 16</inkml:trace>
  <inkml:trace contextRef="#ctx0" brushRef="#br0" timeOffset="223485.477">18040 17778 29 0,'-13'16'29'16,"13"-16"-4"-16,-7 51-1 0,7-51-8 15,0 60-6-15,0-60 0 16,0 61-9-16,0-61-12 16,16 58-25-16,-16-58 5 0,0 0-5 15,0 0 7-15</inkml:trace>
  <inkml:trace contextRef="#ctx0" brushRef="#br0" timeOffset="223932.6868">18458 17791 21 0,'3'57'34'0,"-3"-57"0"16,-25 44-9-16,25-44-4 15,-36 53-9-15,36-53-5 16,-43 39-1-16,43-39-2 16,-45 14-5-16,45-14 3 15,0 0-4 1,-48-21 0-16,38-4 4 15,4-8-1-15,6 10-3 16,0-1-2-16,11 4 2 16,-2-2-4-16,7 3 2 15,2 2 2-15,3 17-1 16,-21 0 4-16,41 19 4 16,-41-19-1-16,33 42 2 0,-33-42 0 15,25 61-4-15,-25-61-5 16,17 73-5-16,-17-73-17 0,4 51-14 15,-4-51 3 1,0 0-3-16</inkml:trace>
  <inkml:trace contextRef="#ctx0" brushRef="#br0" timeOffset="224433.6166">19170 17783 28 0,'-6'11'30'0,"6"-11"2"0,-7 64-20 16,7-64 0-16,0 77-3 16,0-77-1-16,28 76-2 15,-28-76 0-15,55 60-2 16,-55-60-2-16,66 0 4 16,-66 0 2-16,62-37-1 0,-62 37-1 15,41-57-2-15,-33 16-2 16,-8 1-5-16,-3 12-11 15,-2 9-15-15,-8 2-11 16,6 8 1-16,-9 1-1 16</inkml:trace>
  <inkml:trace contextRef="#ctx0" brushRef="#br0" timeOffset="224872.0212">19562 17938 14 0,'0'0'26'15,"20"60"-1"-15,-20-60-8 0,0 51-6 16,0-51-7-16,0 0 4 16,3 42-2-16,-3-42 2 15,0 0 1-15,0 0-7 16,5-51 8-16,0 15-4 16,3 1 0-16,2 3-4 15,3-1 2 1,4 6-6-16,1 8 0 15,-18 19 5-15,0 0-2 16,45-12 1-16,-45 12 2 16,0 0-2-16,36 63-4 15,-36-63 3-15,7 70-4 16,-7-70-4-16,6 68-18 0,-6-68-15 16,0 68 0-16,0-68 4 0</inkml:trace>
  <inkml:trace contextRef="#ctx0" brushRef="#br0" timeOffset="225289.116">20113 17940 46 0,'-7'-14'23'0,"7"14"1"0,-31-27-1 15,11 11-12 1,20 16-2-16,-46-15 0 0,46 15 0 15,-45 13-1-15,45-13-3 16,-30 45-4-16,30-45 0 0,-9 50 1 16,9-50 1-16,16 56-7 15,-16-56 2-15,34 49-4 16,-34-49 8-16,45 7-3 16,-45-7-7-16,45 5-10 31,-45-5-11-31,44-36-1 0,-44 36-6 15,28-61 5-15</inkml:trace>
  <inkml:trace contextRef="#ctx0" brushRef="#br0" timeOffset="225536.0188">20118 17711 32 0,'-9'-15'33'15,"9"5"0"-15,0 10-8 16,0 0-16-16,0 0-18 15,-16-12-22-15,16 12-1 0,7 15 0 16,4-9 5 0</inkml:trace>
  <inkml:trace contextRef="#ctx0" brushRef="#br0" timeOffset="225937.1053">20274 17645 32 0,'22'-12'24'15,"-5"8"-3"-15,5 4-3 0,-3 4-4 16,0 11-3-16,3 8-4 16,-7 4-1-16,4 2-2 15,-19-29 1-15,29 73 2 16,-29-73 0-16,22 68-2 0,-22-68-4 16,18 66-1-1,-18-66 1 1,10 45-2-16,-10-45 0 15,0 0 0-15,0 0-1 16,0 0 0-16,0 0 3 0,0 0 0 16,0 0 1-16,-33-46 0 15,33 46 0-15,0 0-3 16,-52-11 2-16,52 11-4 16,-48 29 0-16,48-29 1 0,-50 52-2 15,50-52 0-15,-43 54-3 16,43-54-10-16,-31 43-19 15,31-43 0-15,0 0 3 16,0 0 15-16</inkml:trace>
  <inkml:trace contextRef="#ctx0" brushRef="#br0" timeOffset="226354.3317">20864 17894 48 0,'-18'-19'22'0,"18"19"-4"16,-40-13-1-16,40 13-7 16,-48 0-1-16,48 0-2 15,-49 8-2-15,49-8 1 16,0 0 0-16,-44 46-3 0,44-46-7 15,8 44 7-15,-8-44-3 16,40 45-3-16,-40-45-1 16,55 35-14-16,-55-35-14 15,54 9 0-15,-54-9 3 16,52-23-2-16</inkml:trace>
  <inkml:trace contextRef="#ctx0" brushRef="#br0" timeOffset="226592.1298">21004 17858 16 0,'0'0'30'16,"0"0"-1"-16,0 0-6 16,0 0-4-16,0 0-16 31,19 47 9-31,-19-47-6 0,7 49 0 16,-7-49-6-16,8 66-3 15,-8-66-22-15,0 61-13 16,0-61 8-16,0 0-8 15</inkml:trace>
  <inkml:trace contextRef="#ctx0" brushRef="#br0" timeOffset="227008.2038">21224 17866 41 0,'26'53'30'15,"-26"-53"3"-15,12 60-15 16,-12-60-2-16,3 58-9 0,-3-58-1 15,0 0-3-15,-12 49-3 16,12-49 0-16,0 0 4 16,0 0 3-16,-20-49-5 15,20 14 3-15,0-1-4 16,4 3 0-16,3-1 0 16,5 1 5-16,3 3-6 0,1 6-3 15,2 15 4-15,1 1-3 16,1 8 3-16,0 0-1 15,-2 6 1-15,-2 3 0 16,-3 1-1-16,-13-10 1 0,0 0 2 16,22 66-4-1,-22-66 1 1,0 50-9-16,0-50-9 16,5 65-22-16,-5-65 1 15,0 0 0-15,15 55 2 16</inkml:trace>
  <inkml:trace contextRef="#ctx0" brushRef="#br0" timeOffset="227524.3193">21847 17841 26 0,'0'0'32'0,"0"0"2"16,10 43-12-16,-10-43-4 0,0 0-2 15,-35 50-6 1,35-50-5-16,0 0-1 0,-56 36 2 16,56-36-3-16,-46-4-1 15,46 4-1-15,0 0 0 16,-53-37 2-16,41 14 0 16,5 4-4-16,7 2-1 0,0 5-2 15,7-1 0-15,2 3 0 16,3 2 1-16,2 11-1 15,-14-3 3-15,0 0 4 16,50 26-1-16,-50-26 1 16,0 0-1-16,45 51-3 31,-45-51 4-31,25 53-4 0,-25-53-6 16,19 59-10-16,-19-59-20 15,11 54-3-15,-11-54 0 16,0 0 8-16</inkml:trace>
  <inkml:trace contextRef="#ctx0" brushRef="#br0" timeOffset="227894.1558">22178 17994 27 0,'0'0'37'0,"0"0"1"16,0 0-9-16,10 46-14 15,-10-46-3-15,0 0 1 16,0 0-7-16,0 0-3 16,0 0-10-1,0 0-25-15,0 0-9 16,0 0 7-16,0 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3:40:59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14761 7579 22 0,'-27'-8'30'15,"16"8"0"-15,-5 0-11 16,2 0-6-16,1 3-6 15,4 2-1-15,9-5-1 16,-5 13-1 0,5-13 0-16,20 13 1 15,-4-7 0-15,0-3 2 16,2 1 0-16,-4-4 1 16,2 0-2-16,-16 0 1 15,0 0-2-15,0-16 0 16,-7 10-1-16,-10-1-2 15,1 7-1-15,0 0-1 0,-1 0 0 16,2 7 0-16,2 4 0 16,3 4 0-16,7 3 0 15,9 2 0-15,2-8 0 16,6 2 0-16,-1-5 1 16,2-9-1-16,2-5 1 0,-4-7 1 15,-4-3 0-15,-6-5 0 0,-3 2-1 16,-8 0 1-1,-1 4-1-15,0 3 1 16,-4 2-1-16,1 1-1 0,2 5-1 16,10 3-3-16,-10 0-7 15,10 0-30-15,0 0-1 32,7 15 0-32,0 2 1 0</inkml:trace>
  <inkml:trace contextRef="#ctx0" brushRef="#br0" timeOffset="616.283">14578 8055 28 0,'0'0'34'0,"-6"-16"-2"16,9 3-6-16,8-2-5 15,0-3-6-15,12 8-2 0,-3-1-3 16,8 11-1-16,-7 0-2 16,4 13-2-16,-13 5-1 15,0 5-2-15,-8 2 1 16,-8 6-2-16,-8-1 0 16,-6-2 0-16,-2-5-2 15,-3-4 1-15,3-7 0 0,-1-7-1 16,6-5 0-16,3-5 0 15,5-7 0-15,7 0 1 16,7 3 0-16,5 4 1 16,2 2-1-16,6 3 2 15,0 3-1-15,2 6-1 16,1 1 1 0,-1 0-1-16,-2 2 1 15,-5-6 0-15,-2 1-1 16,-1-1 1-16,-12-6 1 15,12 10-1-15,-12-10 1 16,0 0 0-16,0 0-1 0,0 0-1 16,0 0-5-16,0 0-26 15,0 0-12-15,0 0 1 0,0-15-2 16</inkml:trace>
  <inkml:trace contextRef="#ctx0" brushRef="#br0" timeOffset="2287.435">15875 4950 35 0,'-15'-5'32'15,"-10"-5"-8"-15,7-1-4 0,1 1-5 16,2-4-4-16,9 3-3 0,6-1-2 16,12 5-1-16,3 0-2 15,10 7-1-15,-2 0 1 16,4 4-1-16,-5 6 1 16,-6 12-1-16,-11 2 0 15,-5 5 0-15,-14 7 0 0,-3-7 0 16,-4 0-1-16,0 3-1 15,4-9 0-15,6-4 1 16,11-10-2-16,11-5 2 16,9-4-2-16,10 0 1 15,7-5 1-15,1-2-1 32,5-1 0-32,-3-1 0 0,-5-3 1 15,-5 2-1-15,-8 1 0 16,-12-1 0-16,-10 10 0 15,0-9 1-15,-10 9-1 16,-2 5-1-16,-1 4 1 16,2 1 0-16,-2 2-1 0,13-12 2 15,-10 11-1-15,10-11 0 16,5-14 1-16,-1-5 0 16,3-10 0-16,2-5-1 15,0-1 1-15,0-2 0 0,-2 7 0 16,-1 0 0-16,-3 10-1 15,3 10 1-15,-6 10-1 32,13 14 1-32,-7 6 0 0,3 7-1 15,3 6 0-15,4 3 0 16,-1 2-3-16,0-3-1 16,5-3-5-16,-7-11-3 15,1-5-10-15,-4-2-11 16,-10-14-4-16,0 0-1 15,-6-16 5-15</inkml:trace>
  <inkml:trace contextRef="#ctx0" brushRef="#br0" timeOffset="2418.7741">16117 5066 9 0,'0'0'30'16,"-13"2"1"-16,26 3-9 16,8-5-6-16,7 0-9 15,3 5-15 1,-3-5-17-16,10 9-4 15,-13-9-1-15,2 13 8 16</inkml:trace>
  <inkml:trace contextRef="#ctx0" brushRef="#br0" timeOffset="2687.6917">15634 5364 8 0,'-26'-3'33'16,"26"3"3"-16,12-9 1 15,25-5-16-15,19 5-6 0,13-5-4 16,18 4-1-16,6-4-3 16,3 9-3-16,-9-3-4 15,-9 4-3-15,-11 4-4 16,-20 0-8-16,-16 0-16 15,-13 8-6-15,-18-8 0 16,-6 13 0 0</inkml:trace>
  <inkml:trace contextRef="#ctx0" brushRef="#br0" timeOffset="3087.795">15763 5521 53 0,'0'0'31'0,"0"0"-9"16,0-13-6-16,13 8-4 16,5-2-5-16,5 7-2 15,-2 0-2 1,3 5 0-16,-7-1-1 15,-5 8 0-15,-9 3-1 16,-6 0 0-16,-7-1 0 16,-2 0 0-16,-1-1 0 15,4-1-1-15,9-12 0 16,0 13-1-16,18-13 1 16,5 4-1-16,4 4 1 0,1 1 0 15,-3 5 1-15,-9 1-1 16,-10 8 1-16,-13-3-1 15,-14 0-3-15,-7-3-4 16,0-4-10-16,-3-2-16 16,0-15-2-16,12 4 0 15,1-17 5-15</inkml:trace>
  <inkml:trace contextRef="#ctx0" brushRef="#br0" timeOffset="3466.4613">16111 5605 27 0,'6'15'30'15,"-6"-15"0"-15,-6 18-15 16,6-5-4-16,0-1-4 16,0-2 0-16,0-10-1 15,0 0-1-15,0 0-1 16,0 0 1-16,-7-14 0 15,10 0-1-15,-3-6 0 0,10 0-2 16,-4 0 0-16,9 6-2 16,1-1 1-16,3 1-1 15,-1 5 1-15,4 6 0 16,-4 3 0-16,-1 0 0 16,-3 8 2-16,-1 0 0 15,-4 3 1 1,-3 3-1-16,-2 3 0 15,-2 2 0-15,-2 1 0 16,0 1-1-16,0-6-2 0,0-1-5 16,0-14-33-16,4 15-1 15,-4-15 0-15,0 0 0 16</inkml:trace>
  <inkml:trace contextRef="#ctx0" brushRef="#br0" timeOffset="4336.0657">17353 7714 10 0,'-7'-24'32'0,"7"24"2"16,-16-20-6-16,3 12-9 16,2 3-6-16,-6 5-4 0,4 0-3 15,-3 9-3-15,5 2-1 0,-1 2-1 16,8 0 1-16,4 1 0 16,8-3 0-16,6-4 1 15,6 1 0-15,0-8 1 16,5 0 1-16,-4-11 1 15,2 2-1-15,-12-10 0 32,-4 6 0-32,-7-7-1 0,-12 3 0 15,-4 3-1-15,-4 2 0 16,-6 5-2-16,1 7 0 16,2 4-1-16,6 2 1 15,4 6-2-15,8-1 1 16,10-1 0-16,6 3 1 15,6-4-1-15,3-4-3 0,2 0-4 16,-9-1-22-16,-1-4-12 16,-3 6-1-16,-9-6 0 15</inkml:trace>
  <inkml:trace contextRef="#ctx0" brushRef="#br0" timeOffset="4920.4972">17280 7997 41 0,'12'-7'39'0,"-12"7"-2"16,0 0-1-16,0 13-19 15,-10-5-8-15,3 7-3 0,0-2-3 16,3 2-1-16,4 1 0 16,0-1-2-16,6-2 0 15,6-3 1-15,3-3 0 16,4-3-1-16,3-4 0 15,1-8 1-15,-2-3 0 16,1-2-1 0,-4-3 1-16,-3-1 0 15,-3 1 0-15,-4 4 1 16,-8 1 0-16,0 11 0 0,0-12 0 16,0 12 0-1,-13 12 0-15,6 2-1 0,1 6-1 16,-1 2 1-16,3 6-2 15,4 4 2-15,-4-3-1 0,4 3 0 16,0-4 1-16,4-5 1 16,-4-5-1-16,7-2 1 15,-7-16 0-15,0 12 0 16,0-12 1-16,0 0-2 16,0 0-2-16,0 0-9 15,0 0-33 1,0 0 0-16,-7-13 0 15,7 13-1-15</inkml:trace>
  <inkml:trace contextRef="#ctx0" brushRef="#br0" timeOffset="6404.995">18644 5784 23 0,'-20'-14'18'0,"8"4"-2"16,5-5-1-16,7-3-1 31,4 0-1-31,9 1-2 0,10 0-2 15,5 1-1-15,4 6-2 16,-1 6 0-16,0 4 0 16,-9 12-2-16,-7 4-1 15,-15 6-1-15,-7 7 0 16,-14 2 0-16,-3 1 0 16,-5 0 0-16,1-2-1 0,1-5-1 15,6-6 1-15,11-3-1 16,10-16 0-16,10 15 0 15,8-15 1-15,9 0-1 16,4-4 0-16,4 0 0 16,1 0 0-16,-2 1 0 15,-4-1 1-15,-4-1-1 0,-6 5 0 16,-6 0 0-16,-5 0 0 16,-9 0 1-16,0 0-1 15,0 0 0-15,3 12 0 16,-3-12 0-16,-5 9 0 0,5-9 0 15,0 0 2 1,0 0-2 0,-10 0 0-16,10-11 1 15,3-3 0-15,1-6 0 16,2-7-1-16,3-5 0 0,0-1 0 16,3 2 0-16,-1-1 1 15,0 3 1-15,-2 5-2 16,-2 5 1-16,-7 19 0 15,10 0 0-15,-3 14 0 0,-2 10 0 16,4 4 0-16,2 5-1 16,3 3 0-16,2 3-2 15,2-8 0-15,0-4-5 16,-2-8-2-16,1-4-9 16,-17-15-11-16,9 6-8 15,-9-6 1 1,-3-11 0-16</inkml:trace>
  <inkml:trace contextRef="#ctx0" brushRef="#br0" timeOffset="6568.2425">18972 5854 45 0,'-18'-6'34'16,"18"6"-1"-16,16-8-10 0,3 1-8 15,8 7-7-15,2 0-10 16,-1 0-17-16,-2 0-15 15,2 7-2-15,-13-2 1 0,2 9 4 16</inkml:trace>
  <inkml:trace contextRef="#ctx0" brushRef="#br0" timeOffset="6868.2231">18497 6068 41 0,'22'10'36'0,"14"-13"-5"15,21-2-6-15,16 2-5 16,8-5-5-16,13 2-5 15,2-2-4-15,1 4-2 0,-15-1-3 16,-12 5-2-16,-15 0-4 16,-16 0-7-16,-11-2-20 15,-11 6-6-15,-17-4-1 0,0 0 0 16</inkml:trace>
  <inkml:trace contextRef="#ctx0" brushRef="#br0" timeOffset="7506.0336">18733 6217 41 0,'21'-2'35'16,"-21"2"-1"-16,7-13-13 0,-7 13-7 15,-16 0-4-15,1 3-5 0,-7-3-3 16,-1 6-3-16,0-1-2 16,1 0 0-16,1 5 0 15,4-5 0-15,4-1-1 16,3 5 1-16,5 1 1 15,-1-1 2-15,3 1 0 0,3 0 0 16,0-1 1-16,0 4 0 16,0-3 0-16,0-10 0 15,15 9 0-15,-4-9 0 16,4 0 1-16,4 0 0 16,5 0-1-16,5 0 2 15,2 0-1 1,0 9 1-16,-4-1-1 15,-3 7 1-15,-7 3-1 16,-9 2 0-16,-11-3 0 16,-9-2-1-16,-9-1-1 0,-5-5-4 15,0 0-3 1,-3-9-7-16,5-4-11 16,7 4-11-16,0-10-1 0,17 10 1 15</inkml:trace>
  <inkml:trace contextRef="#ctx0" brushRef="#br0" timeOffset="7938.4372">18922 6312 31 0,'7'-11'35'16,"5"11"-1"-16,-12 0-6 15,0 0-11-15,11 19-8 16,-11-6-4-16,4 4-1 15,-4-2-1-15,0 4-1 16,0-7 0-16,0 0 0 16,0-12 0-16,0 0-1 0,0 0 0 15,-5-12 1-15,5-5-1 16,7 0-1-16,-2-2 1 16,2 0-1-16,4 2 0 15,2 2 0-15,3 5 0 16,2 3-1-16,0 7 1 0,1 0 0 15,-3 5 0-15,-1 6 0 16,-2 1 1-16,-1 5-1 16,-6-1 1-16,-3 1 0 15,-3 1-1-15,5 1 1 0,-5-4-1 16,0-2 1-16,0-3 0 16,0-10 1-16,0 12-2 31,0-12-8-31,0 0-29 0,0 0-2 15,-8-12 1-15,8 12-1 16</inkml:trace>
  <inkml:trace contextRef="#ctx0" brushRef="#br0" timeOffset="8809.1427">20075 7607 54 0,'0'0'22'16,"-4"-17"-2"-16,4 17-5 0,-9-16-3 15,0 12-3-15,9 4-2 16,-20 7-3-16,8 2 0 15,0 4-2-15,0-1-1 16,4 1 0-16,4 1 1 0,8-3 0 16,8 0 2-16,6-8-1 31,4 1 2-31,2-8 0 16,2-2 1-16,-6-4 0 0,-1 1-1 15,-12-4 0-15,-7 4-1 16,-15-4 0-16,-2 9-1 15,-10-3-1-15,1 7-1 16,-1 0-1-16,1 2 0 16,6 3 0-16,11 3 0 0,9-8 0 15,8 17 0-15,10-10 0 16,2-3 1-16,2 1-2 16,-1-2-2-16,0 3-15 15,-6-1-23-15,-15-5 1 16,0 0-2-16,-26 15 2 15</inkml:trace>
  <inkml:trace contextRef="#ctx0" brushRef="#br0" timeOffset="9308.6637">20170 7998 14 0,'0'-12'35'0,"0"12"2"15,4-17-4-15,-11 4-11 16,7 13-7-16,-27-18-4 16,10 16-3-16,-6-3-3 15,-2 10-3 1,-3 4 0-16,1 7-2 16,1 6 1-16,4 6-1 15,6 3 0-15,7 0 0 16,9 0 0-16,7-3 1 15,11-4 1-15,7-10 0 16,4-9 0-16,4-5 2 16,-5-5 1-16,0-8-1 0,-12-5 1 15,-7-1-1-15,-14-1 0 0,-10 5-1 16,-10 1 0 0,-5 4-3-16,-3 4-1 0,-3 4-3 15,8 7-10-15,0 4-29 16,8-3 0-16,10-1 0 15,10-5 0-15</inkml:trace>
  <inkml:trace contextRef="#ctx0" brushRef="#br0" timeOffset="10510.6146">21416 6430 26 0,'-9'-19'28'0,"15"2"-8"16,10 0-2-16,3 4-4 16,11 1-2-16,-2 3-2 0,4 9-1 15,-9 5 0-15,-2 9-3 16,-13 8-2-16,-8 5 0 15,-15 2-1-15,-6 5 0 16,-3-4-2-16,0-2 1 16,2-4 0-16,8-5-1 15,10-9 0 1,4-10 1-16,26 8-1 16,1-8 0-16,4-3 1 15,-1-3-2-15,5 2-3 16,-5-1-3-16,-2 5-6 15,-9-10-7-15,0 6-2 0,-7-5-3 16,3-1 0 0,-6-3 3-16,-2 4 8 0,-3-7 10 0,2 3 9 15,-1 3 26 1,1-2-8-16,-6 12-1 16,2 10-1-16,-2-1-6 15,0 7-6-15,-5-3-3 16,5 5-2-16,-6-7-1 15,6 2-1 1,0-13-1-16,0 0 0 16,0 0 0-16,-8-23-1 15,8-3 0-15,8-9 0 16,0-2 0-16,0 1 0 16,2 4-1-16,0 3 0 15,0 9 1-15,2 9 0 16,-2 15-1-16,0 15 1 0,-1 5-1 15,-2 8 0-15,1 1 0 16,1 2 1-16,-1 2-1 16,-3-5 0-16,2-4-3 15,-7-9-2-15,9 1-7 16,-9-20-13-16,0 0-14 16,0 0-1-16,0 0 1 0</inkml:trace>
  <inkml:trace contextRef="#ctx0" brushRef="#br0" timeOffset="10641.3423">21796 6526 36 0,'0'0'31'16,"10"3"-5"-16,14-3-7 31,11 0-8-31,9 0-13 0,2 7-20 16,-6-7-7-16,3 6-3 15,-17-6 1-15</inkml:trace>
  <inkml:trace contextRef="#ctx0" brushRef="#br0" timeOffset="10894.4849">21440 6715 27 0,'-17'9'32'16,"-3"-9"-1"-16,20 0-9 15,0 0-7 1,28 0-2-16,8 4-4 16,11-8-2-16,17 1-1 15,9-5-3-15,12-3-3 0,3 3-7 16,-7-4-7 0,-9 3-13-16,-4 9-7 0,-24-8-2 15,-10 13 0-15</inkml:trace>
  <inkml:trace contextRef="#ctx0" brushRef="#br0" timeOffset="11272.8272">21614 6868 29 0,'-17'0'31'0,"17"0"-4"16,0 0-5-16,0 0-4 15,11 0-4 1,5-4-4-16,8 4-3 16,-1-6-1-16,1 6-1 15,-3-5-2-15,-1 5-1 16,-7 0 0-16,-4 8-1 15,-9 4 0-15,0 5 0 0,-7 4 0 16,-1 6-1-16,4 5 1 16,0 2 0-16,4-2-1 15,0 0 1-15,3-7-1 0,2-3-2 16,3-8-3-16,-8-14-9 16,16 0-12-16,-16 0-11 15,7-19 0-15,-7 9-1 16</inkml:trace>
  <inkml:trace contextRef="#ctx0" brushRef="#br0" timeOffset="11772.5016">21647 7006 15 0,'0'0'30'16,"8"-12"-3"-16,11 7-5 16,0 0-7-16,7 0-4 15,3 5-4-15,2-4-3 16,0 4-2-16,-1-3-1 0,-5 3 0 15,-6 0 0-15,-5 3 1 16,-3-3 0-16,-11 0 2 16,13 4-1-16,-13-4 1 15,5 9-1-15,-5 0 2 16,0-9-2-16,6 20 0 0,-6-10 0 16,5 3-2-16,-5-3 1 0,4-1 0 15,-4-9 0 1,0 0 0-16,0 0 0 0,0 0-1 15,0-19 1-15,0 3 0 16,6-2-1-16,2-4 0 16,2 3-1-16,1 1-1 31,4 4 1-31,2 5 0 0,3 3 0 16,0 6 0-16,-2 3 0 15,-4 10 0-15,2 3 0 16,-3 4 0-16,-3 1 0 15,0 1 1-15,-5 1-1 16,-2 0 0-16,-3-5 0 16,3-5 1-16,-3-3 0 0,0-10 0 15,0 0 0-15,6 9-1 16,-6-9-2-16,0 0-8 16,0-16-27-16,0 16-2 15,0 0 0-15,0-11 0 16</inkml:trace>
  <inkml:trace contextRef="#ctx0" brushRef="#br0" timeOffset="23334.555">14741 11272 15 0,'-11'-4'22'0,"11"4"-3"15,-19-5-5-15,4 5-3 16,-5 0-2-16,-1 5-2 0,0 3-1 15,2 1-2-15,7 4-1 16,2 0-1-16,6 4 0 16,7-4 1-16,8 1 1 15,7-8 2-15,9 2 0 0,-2-8 3 16,4 0 0-16,-11-12 1 16,7 5-1-16,-12-8 0 15,-7 2-1-15,-15 0-3 0,-7 4 0 16,-9 3-3-16,-4 6 0 15,-1 0-2-15,2 7 0 16,4 5-1-16,8 3 0 16,10 0 0-16,9 2 1 31,11-6-1-31,6-2 1 0,2-1 0 16,0-4 1-16,-2-4 1 15,-2-7 0-15,-7 1 0 16,-8-4 0-16,-9-2 0 15,-5 2-1-15,-3 0-1 16,-1-1-8-16,15 11-23 16,-19-11-10-16,10 5-1 0,9 6 1 15</inkml:trace>
  <inkml:trace contextRef="#ctx0" brushRef="#br0" timeOffset="24301.7562">17329 11209 40 0,'0'-16'25'0,"0"16"-3"15,-21-5-5-15,4 5-7 16,-1 6-4-16,0 3-1 0,4 5-3 15,5 4 0-15,9 2 0 16,5 2-1-16,12 1 1 16,5-5 2-16,8-4 0 0,-2-7 2 15,6-2 2 1,-8-12-1-16,0-2 1 16,-15-8-1-1,-8 0 0-15,-12-5-2 16,-9 4-1-16,-8 3-1 0,-2 2-2 15,-3 7-1-15,1 6 1 16,4 3-1-16,6 9 0 16,7 5 0-16,10-2 0 15,5 0 0-15,6-1 0 16,7-1 1-16,3-4 0 0,1-5 1 16,0-4 0-16,-3 0 0 15,-4-4-2-15,0 4-10 16,-12 0-30-16,0 0 0 15,13-9-2-15,1-4 1 16</inkml:trace>
  <inkml:trace contextRef="#ctx0" brushRef="#br0" timeOffset="25025.4764">14578 10819 38 0,'8'-16'28'0,"11"3"-2"15,3 2-4-15,5 1-6 16,-1 10-5-16,-1 0-4 16,-6 15-2-16,-10 4-1 15,-9 4-1-15,-7 6-1 16,-8-2 0-16,-6 5-1 31,4-9 0-31,-1 0 0 0,8-11 1 16,10-12 0-16,13 12 1 15,9-12 0-15,9 0 0 16,5-4-1-16,3-1-7 16,6-6-31-16,4 4-1 15,-2-10-1-15,12 5-2 0</inkml:trace>
  <inkml:trace contextRef="#ctx0" brushRef="#br0" timeOffset="25757.2644">17306 10681 39 0,'0'0'31'0,"0"9"-8"16,-6 5-7-16,0 1-6 0,1 4-5 15,1 3-1-15,4-4-1 16,3 0-1-16,7-7 0 16,5-2 1-16,7-9-1 15,1-6 0-15,4-1 1 16,-3-8 0-16,-2-2-1 0,-4-2 2 31,-5 3-1-31,-6 2 0 16,-4 2 0-16,-3 12 0 15,-9-2 0-15,-2 9-1 16,0 10 0-16,1 2-1 0,3 8 0 16,3 2 0-16,4-1-1 15,4 0 1-15,3-4-1 16,3 0-5-16,-1 1-32 0,-4-15 0 16,8-1-1-16,-13-9 1 15</inkml:trace>
  <inkml:trace contextRef="#ctx0" brushRef="#br0" timeOffset="26488.7174">20068 11217 32 0,'0'0'29'16,"-21"-8"-10"-16,8 8-6 0,-2 0-5 15,-2 0-3 1,5 8-1-16,1 1-1 0,6 0 0 31,5 5 0-31,4 1 1 16,3 1 2-16,6-2-1 0,2-4 3 16,5 0 0-16,-4-10 1 15,4 4 0-15,-7-11-2 16,-4-3 0-16,-9-2-1 15,-4-1 0-15,-8-1-3 16,-1 2 0-16,-3 1-2 0,-1 1-1 16,4 10-4-16,-1-3-13 15,14 3-23-15,0 0 0 16,0 0 0-16,30 3 0 16</inkml:trace>
  <inkml:trace contextRef="#ctx0" brushRef="#br0" timeOffset="27073.9867">20182 10677 15 0,'-37'-2'25'0,"8"14"-4"16,-9 5-10-16,6 11-4 15,5 4-4-15,7 7-2 16,12-2 0-16,14 3 3 0,12-6 3 16,5-11 3-16,11-5 4 15,-7-13 1-15,9-5 1 0,-15-12 0 16,-1 1-1-16,-20-12-2 16,-11 8-3-16,-14-2-4 15,-1 7-3-15,-6 5-7 16,-6-4-12-16,1 9-25 0,12 13-1 15,6-6 0-15,13 6 0 16</inkml:trace>
  <inkml:trace contextRef="#ctx0" brushRef="#br0" timeOffset="27993.5831">9678 11212 7 0,'0'0'26'15,"-12"-3"-6"-15,12 3-5 16,-18 8-4-16,5-2-2 15,0 4-3-15,2 5-1 16,4 0-2-16,0 3-1 16,7 2 0-16,10-3 1 15,3 2 2-15,5-9 1 0,4-2 2 16,0-8 1-16,5 0 1 0,-11-8 0 16,2-2 0-1,-12-5-1-15,-2 2-2 16,-14-4-1-16,-3 5-2 0,-4-1-1 15,-5 4-2-15,4 4 0 16,-6 9-1-16,6 2 1 16,9 4-2-16,6 3-2 0,3 1-6 15,12-6-27-15,8 2-4 16,2-6 0-16,8 2 0 16</inkml:trace>
  <inkml:trace contextRef="#ctx0" brushRef="#br0" timeOffset="28309.6363">9340 11701 12 0,'0'0'33'16,"12"0"0"-1,-2 0-3-15,12-1-14 0,12 1-8 16,0 0-9-16,2 4-21 15,0-7-8-15,7 12-3 16,-9-9 0-16</inkml:trace>
  <inkml:trace contextRef="#ctx0" brushRef="#br0" timeOffset="28631.9609">9769 11644 40 0,'0'-18'34'0,"21"5"-4"0,0 3-10 16,4-1-8-16,6 11-4 15,-3 0-3-15,-2 9 0 16,-10 5-2-16,-11 10 0 16,-12-1-1-16,-11 5-1 15,-10 0 0-15,0 0 0 0,-2-6 0 31,4-5-1-31,4-4 1 0,11-5 0 16,11-8 0-16,15 0 1 16,3 0 0-1,7-4 0-15,3-1 0 0,3 0-1 16,-3-2-5-16,-3 2-21 16,-6-2-12-16,-1 2-1 15,-12-4 0-15</inkml:trace>
  <inkml:trace contextRef="#ctx0" brushRef="#br0" timeOffset="29334.0762">6893 11311 18 0,'-6'21'16'16,"-1"-6"0"-16,14-1 0 15,5 1 0-15,9-8 0 0,5-2 0 16,1-10 0-16,4 1 0 16,-12-10-2-16,6 4-3 15,-17-8-2-15,-5 2-1 32,-14 0-2-32,-9 5-1 0,-10 6-2 15,-1 5-2-15,-3 0 0 16,5 7-1-16,5 2 1 15,6 1-2-15,14 3-3 16,4-13-11-16,15 11-26 16,11-3 0-16,2-8 0 15,5 3 0-15</inkml:trace>
  <inkml:trace contextRef="#ctx0" brushRef="#br0" timeOffset="29630.7895">6577 11747 34 0,'21'-5'34'0,"14"0"0"15,-2 0-17-15,8-2-27 16,8 9-16-16,-12-11-5 16,7 9-2-16</inkml:trace>
  <inkml:trace contextRef="#ctx0" brushRef="#br0" timeOffset="30250.3857">7017 11579 29 0,'0'0'22'0,"0"0"-3"16,8-10-4-16,-8 10-4 15,0 0-3-15,0 0-2 16,0 0-4-16,0 0 0 16,-5 17-2-16,-1-2 1 15,0 2-1-15,-4 4 0 31,6 1 1-31,4-2-1 0,3-1 0 16,7-5 1-16,3-6-1 16,6-4 0-16,5-8 0 15,1-5 0-15,0-4 1 16,-3-7-1-16,-4-1 0 0,-5 2 0 16,-7 1 2-16,-3 7 0 15,-3 11 1-15,0 0 1 16,-13 0 1-16,4 15 0 0,0 6 1 15,6 10-1-15,3 4 0 16,0 3-1-16,0-2-1 16,7 2-1-16,1-5-2 15,-1-6-8-15,-1-11-27 32,3 1-1-32,-9-17 0 0,0 0-1 15</inkml:trace>
  <inkml:trace contextRef="#ctx0" brushRef="#br0" timeOffset="31016.5699">4274 11239 26 0,'0'0'29'15,"0"0"-9"-15,-11 4-5 16,1 3-5-16,4 5-5 16,6 3-2-16,-3 2 0 15,8-2-2-15,2-1 3 0,9 0 0 16,-1-9 2-16,4 0 1 16,-1-8 2-16,-1 3 0 15,-5-11 1-15,-3 6-1 16,-9-8-2-16,0 13-1 0,-16-15-2 15,1 11 0-15,-4 0-2 32,0-2-1-32,0 6-1 15,4 0-1-15,3 4-1 0,12-4-7 16,0 0-23-16,13 10-8 16,-13-10-1-16,18 18 1 15</inkml:trace>
  <inkml:trace contextRef="#ctx0" brushRef="#br0" timeOffset="31270.5773">3887 11673 32 0,'0'0'33'0,"21"-2"-6"15,-1-2-8 1,11-1-9-16,9 2-13 0,-3-6-24 16,10 12-3-16,-7-12-2 15,9 12 4-15</inkml:trace>
  <inkml:trace contextRef="#ctx0" brushRef="#br0" timeOffset="31639.3785">4539 11550 5 0,'-6'-19'32'15,"6"19"1"-15,-23-5-2 16,6 5-15-16,-3 12-6 16,-4 5-5-16,2 3-2 15,0 8-2-15,1 4 0 0,5 0-1 16,10 2 0-16,6-2 0 16,9-4 0-16,9-9 0 15,4-5 1-15,3-11 2 16,6-3 2-16,-5-8 1 15,1-5 2-15,-14-8 0 0,-7 5 1 16,-16-5-1-16,1 11 0 16,-18-2-3-16,-2 6-4 15,1 6-10-15,-3 8-32 16,0-2 0-16,12 3 0 16,1-4-1-16</inkml:trace>
  <inkml:trace contextRef="#ctx0" brushRef="#br0" timeOffset="32637.0329">9694 7583 10 0,'-21'3'23'16,"4"7"-9"-16,-1-4-3 31,8 3-2-31,1 4-1 0,6-2-1 16,3-1 1-16,9 2 1 15,4-3-1-15,0-3 2 16,9 4 0-16,-8-10 1 15,8 0-1-15,-6-10 0 16,-1 1 0-16,-8-11 0 16,2 2-2-16,-12-5 0 0,-4 3-3 15,-9-1-1-15,1 3-1 16,-6 7-2-16,0 7-1 16,1 4 0-16,-2 8 0 15,10 6 0-15,2 1 0 16,8 5-1-16,4 1 1 15,9-2 0-15,4-4 0 0,3-5 1 16,2-6-1-16,-3-4 1 16,2-5 0-16,-3-4-2 15,-7-3-4-15,-3 2-22 0,-6 10-14 16,-9-16 0-16,9 16 0 16</inkml:trace>
  <inkml:trace contextRef="#ctx0" brushRef="#br0" timeOffset="33021.4885">9316 8042 22 0,'-16'-7'34'16,"16"7"1"-16,0 0-1 0,15-6-18 15,7 9-6 1,7-3-7-16,5 0-12 0,2 0-25 16,14 3 1-16,-8-9-2 15,12 6 0-15</inkml:trace>
  <inkml:trace contextRef="#ctx0" brushRef="#br0" timeOffset="33322.2743">9713 7988 30 0,'0'-10'32'0,"-3"-7"1"15,15 1-14-15,6 5-8 16,3 1-2-16,5 5-1 0,-8 3 0 15,1 8-2-15,-7 5 0 16,-12 11-2-16,-9 1-1 16,-10 6 0-16,-6 1-1 15,3 0 0-15,1-3-2 16,6-3 1-16,5-5-1 16,14-9 0-16,14-5 1 0,4-5-1 15,9 0 1-15,0-6-1 0,3 3-4 16,-6-5-16-16,-4-4-17 15,1 5 0-15,-15-6-1 16,-10 13 1-16</inkml:trace>
  <inkml:trace contextRef="#ctx0" brushRef="#br0" timeOffset="33992.3753">6873 7589 49 0,'-27'0'19'0,"12"5"-5"16,2 3-4-16,-3-2-3 15,10 7-1-15,0 1-1 0,9 0 0 16,6 0 0-16,4 1 1 16,5-3-1-1,7 0 2 1,-3-7 1-16,4-2 0 16,-5-9 0-16,-2-2-1 15,-11-6 0-15,-1-1-1 0,-14 0-1 16,-5-2-2-16,-9 3 0 15,-2 1-2-15,-4 4 0 16,5 6-1-16,0 3 0 16,4 6-1-16,18-6-2 0,-7 12-6 15,20-4-26-15,5 5-5 16,-2-3 1-16,6 6 0 16</inkml:trace>
  <inkml:trace contextRef="#ctx0" brushRef="#br0" timeOffset="34261.5348">6555 8020 13 0,'0'0'34'16,"0"0"-1"-16,23 0 1 15,0 0-17-15,4 0-15 16,8 9-30-16,-7-12-2 16,13 3-2-16,-11-6-1 0</inkml:trace>
  <inkml:trace contextRef="#ctx0" brushRef="#br0" timeOffset="34725.3346">6985 7896 42 0,'0'0'32'16,"0"0"2"-16,-15 18-14 0,6 1-9 0,-3 2-5 15,2 3-2 1,1-2-1-16,9 3 0 16,0-5-1-16,15-4-2 0,4-6 1 15,5-7 0-15,2-3 0 16,2-8-1-16,2-4 0 31,-2-4 0-31,-6-2 0 0,-6-4 0 16,-4 2-1-16,-9 3 0 15,-3 2 1-15,-5 3 1 16,-6 10 0-16,-4 4 0 16,2 9 1-16,1 8 0 15,2 3 0-15,5 7-1 16,5 2 1-16,5 4-1 0,1-5 0 15,2 0-2-15,4-1-4 16,-3-8-7-16,4-9-24 16,0 2-1-16,-13-14 0 15,11 9 1-15</inkml:trace>
  <inkml:trace contextRef="#ctx0" brushRef="#br0" timeOffset="35428.4052">4334 7553 61 0,'-16'-7'24'16,"6"13"-3"-16,-2-1-8 16,-6 2-5-16,3 3-3 15,5 6-2-15,0 1-1 16,7 4 0-16,7 0 0 16,5-7 2-1,9 1 1-15,2-10 1 16,4 1 1-16,-8-14 0 15,6-1 1-15,-10-9-1 0,-3 4 0 16,-9-8-2 0,-7 7 0-16,-11 2-2 0,0 5-1 15,-5 5-1-15,-1 3-1 16,3 0 0-16,4 6 0 0,5 1 0 16,12-7-1-1,10 16-3-15,2-16-12 0,4 0-25 16,6 13 0-16,-4-6 0 15,1 5 0-15</inkml:trace>
  <inkml:trace contextRef="#ctx0" brushRef="#br0" timeOffset="35681.7931">3838 8032 30 0,'0'0'35'16,"14"0"2"-16,3 0-10 15,8-3-11-15,9 0-10 16,3 0-25-16,9 6-12 15,-11-7-4-15,14 4 0 0</inkml:trace>
  <inkml:trace contextRef="#ctx0" brushRef="#br0" timeOffset="36067.2786">4505 7908 11 0,'0'0'32'0,"-19"-18"1"16,3 18-10-16,-3-3-6 0,-6 8-6 16,0 5-4-16,-5 5-2 15,8 8-2-15,-1 5-2 16,8 2-1-16,10 1 0 15,7 4 1-15,14-9 1 16,6 2 0-16,9-14 2 0,3-5 2 31,1-9 2-31,1-3 1 16,-11-11 0-16,-3-2 0 0,-16-5 0 16,-6 7-3-16,-18-2 0 15,-5 4-2-15,-4 6-6 16,-4 2-14-16,-3 5-27 15,6 10 0-15,0 0-1 16,10 7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3:56:42.4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1152 3420 6 0,'-3'27'33'0,"12"-18"4"0,15-15-5 16,12-10-13-16,7-24-2 15,1-12-3-15,2-20-4 16,-9-10-2-16,-7-11-2 0,-10-4-3 15,-9 8 0-15,-11 10-1 16,0 8 0-16,-3 21-4 16,-5 21 4-16,8 29 0 15,-12 15-1-15,12 28 1 0,8 20-1 16,11 17 1-16,7 8-1 16,7 6 2-16,7-1-2 15,3-9-2-15,1-5-5 16,-8-22-11-16,-5-16-22 15,-4-13-1 1,-18-19 0-16,-9-9 1 16</inkml:trace>
  <inkml:trace contextRef="#ctx0" brushRef="#br0" timeOffset="163.5034">1346 3199 37 0,'22'3'32'0,"17"12"-2"16,0-7-15-16,6-4-30 0,4 7-13 16,-15-11-1-16,-8 9-3 15</inkml:trace>
  <inkml:trace contextRef="#ctx0" brushRef="#br0" timeOffset="315.1618">1089 3095 50 0,'0'0'34'0,"-49"-8"-1"16,49 8-10-16,0 0-33 31,37 11-21-31,4-6-1 0,5 15-1 16,9-11 0-16</inkml:trace>
  <inkml:trace contextRef="#ctx0" brushRef="#br0" timeOffset="615.05">1900 3328 15 0,'15'19'33'16,"-12"-9"2"-16,13 3-4 16,-2-3-13-16,0-10-5 15,1 4-4-15,2-14-4 16,-3-1-1-16,-6-5-1 0,-3-4 0 31,-11-2-3-31,-5 2 2 16,-7 3-2-16,-6 4 1 15,-4 13 0-15,0 8-2 16,3 16 2-16,5 9-1 0,8 10 1 16,4 7 0-16,11 4-2 15,10 0-5-15,5 0-11 16,7-3-18-16,-2-16-2 0,11-5 0 15,-7-22 0-15</inkml:trace>
  <inkml:trace contextRef="#ctx0" brushRef="#br0" timeOffset="883.8383">2570 3355 70 0,'-28'15'40'0,"-6"8"-1"15,-7-6-12-15,-5-7-18 16,6 1-4-16,-1-7-4 16,7-9-1-16,11-3-1 31,6-7 0-31,9 1 0 0,8-1 1 16,12 0 1-16,6 7-1 15,8 5 3-15,9 11 1 16,0 2-1-16,4 13-1 15,-4 5-6-15,-8 8-33 0,-5-11-3 16,3 6 1-16,-11-13-3 16</inkml:trace>
  <inkml:trace contextRef="#ctx0" brushRef="#br0" timeOffset="1400.004">4548 3069 58 0,'9'-14'36'16,"-9"14"1"-16,28-6-16 15,1 33-8-15,1 14-4 16,10 20-4-16,5 10-3 15,3 9-4-15,5 7-10 16,-4-3-25-16,-10-16 0 16,-3-6-1-16,-13-25-1 0</inkml:trace>
  <inkml:trace contextRef="#ctx0" brushRef="#br0" timeOffset="1631.8366">5087 3128 44 0,'0'-28'37'16,"-10"5"2"-16,0 13-5 0,-3 14-19 15,-15 6-5 1,-3 18-2-16,-10 10-3 0,-8 13-2 16,-6 6-2-16,0 6-2 15,0 3-1-15,2-3-2 16,7-5-3-16,9-11-4 0,12-7-15 15,18-11-13-15,2-19 0 16,14 1 2-16,6-18 8 16</inkml:trace>
  <inkml:trace contextRef="#ctx0" brushRef="#br0" timeOffset="2080.8623">5091 3570 38 0,'7'-14'33'0,"6"14"1"16,-13 0-14-16,11 22-7 0,-3 2-4 15,-5 3-3 1,2 7-1-16,-5-1-2 15,3 3-1-15,-3-4 0 0,0-5-2 16,0-6 1-16,0-7-1 16,0-14 0-16,0 0-1 0,17-6 1 15,-7-12-1-15,2-1 0 16,-1-2 0-16,-1 0 1 16,-3 0-1-16,-7 10 0 15,0 11 1-15,-9-6 1 16,-1 16-1-16,-4 1 1 31,2 7 0-31,1 2 0 0,6 0 0 16,9-4 0-16,8-1 0 15,6-4-1-15,9-5-3 16,11-6-17-16,9 0-15 16,-5-17 0-16,14 2-1 15,-6-18 0-15</inkml:trace>
  <inkml:trace contextRef="#ctx0" brushRef="#br0" timeOffset="2300.8032">5638 3357 56 0,'11'-5'36'15,"5"-5"1"-15,13 3-14 16,10 5-13-16,1-8-5 16,7 5-6-16,-1 5-7 15,-4-4-12-15,-12 0-12 16,-1 11-5-16,-19-7 1 0,-10 0 4 16</inkml:trace>
  <inkml:trace contextRef="#ctx0" brushRef="#br0" timeOffset="2463.2477">5683 3439 76 0,'-3'11'36'0,"22"-11"-8"15,9 6-7-15,8-6-10 16,5-2-14-16,-1-4-31 16,13 6-1-16,-6-10-4 15,4 7 1-15</inkml:trace>
  <inkml:trace contextRef="#ctx0" brushRef="#br0" timeOffset="2785.6864">6336 3463 32 0,'-14'-4'34'16,"14"4"1"-1,22-9-1-15,9 4-19 16,24 1-5-16,14-3-2 15,23 3-3-15,8-1 0 16,9 0-5-16,2 2-7 16,-2-2-18-16,-14-5-12 0,-10 6 0 15,-27-10-1-15</inkml:trace>
  <inkml:trace contextRef="#ctx0" brushRef="#br0" timeOffset="3082.7011">6629 3152 36 0,'6'-39'34'0,"-6"-12"-5"15,10 1-7-15,2-2-2 16,-6 2-4-16,4 13-3 31,-10 3-4-31,6 10-2 0,-10 7-1 16,4 17-2-16,-6 10-2 15,3 21-3-15,3 18-4 16,0 6-7-16,4 9-26 16,4 16-2-16,-5 1 0 0,7 6 1 15</inkml:trace>
  <inkml:trace contextRef="#ctx0" brushRef="#br0" timeOffset="3348.9321">6359 3708 48 0,'12'0'34'16,"16"5"0"-16,16-5-19 15,8 0-5-15,10 7-1 16,4-7-3-16,-1 0-5 0,-4 0-9 16,-8 0-9-16,-18-7-15 15,-5 8-3-15,-30-1 1 16,0 0 4-16</inkml:trace>
  <inkml:trace contextRef="#ctx0" brushRef="#br0" timeOffset="3518.058">6663 3705 21 0,'-15'12'32'16,"12"13"2"-16,-1-1-8 0,1 6-9 16,3 8-3-16,0 1-3 15,3 6-4-15,-3-1-3 16,3-3-6-16,0-1-11 31,3-2-22-31,-6-14 0 0,10-2-1 16,-10-22 0-16</inkml:trace>
  <inkml:trace contextRef="#ctx0" brushRef="#br0" timeOffset="3803.1233">6954 4064 75 0,'0'0'35'16,"-19"0"-3"-16,5 0-17 15,4 7-7-15,1 7-5 16,5 1-2-16,4 2 0 0,8 3-1 31,3-6 0-31,5 1 1 16,5-7 2-16,1-8 0 15,-4-6 1-15,2-5 0 16,-7-8 1-16,-8-1-1 0,-8 0-3 16,-9-7-11-16,-13 3-28 15,3 7 0-15,-9-1-2 16,10 2 0-16</inkml:trace>
  <inkml:trace contextRef="#ctx0" brushRef="#br0" timeOffset="4337.6151">8102 2892 49 0,'-11'-48'38'15,"11"17"-1"-15,-8 11-10 16,8 20-11-16,13 29-6 16,5 20-4-16,7 18-3 15,3 16-2-15,6 9 0 16,-3-3 1-16,4-2-2 31,-8-16 2-31,-3-11-1 0,-7-26 2 16,-2-15-2-16,-2-24 1 15,-1-18 0-15,0-24-1 16,-3-6 1-16,3-19-1 16,1 4 0-16,-1 0 0 15,1 2-1-15,-1 12-2 0,-6 12-3 16,5 17-4-16,-8 4-10 0,-3 21-19 16,12-10-2-16,-12 10-1 15,0 0 1-15</inkml:trace>
  <inkml:trace contextRef="#ctx0" brushRef="#br0" timeOffset="4493.0687">8232 3189 63 0,'-3'11'37'0,"3"-11"-1"15,12 0-16-15,14 0-8 0,1 2-12 16,7 6-33-16,4-11-1 15,7 3-2-15,-4-8-1 16</inkml:trace>
  <inkml:trace contextRef="#ctx0" brushRef="#br0" timeOffset="5024.4814">9206 2883 56 0,'0'-36'36'15,"4"19"-1"-15,-4 17-17 16,0 19-5-16,0 19-5 16,3 16-4-16,-3 9-2 15,0 8 1-15,0 1-2 16,0 0 0-16,-3-9 0 0,3-14-1 16,0-11 0-16,0-18-1 15,3-9 0-15,6-11-1 0,7-13 1 16,3-4-1-16,6-3 2 15,2-1-2-15,1 1 2 16,-3 2-1-16,-7 4 1 31,-5 7-1-31,-13 7 2 0,0 0-1 16,-26 12-1-16,5 2 2 16,0-1-1-16,0 4 2 15,7-1-1-15,5-3 2 16,16 2-1-16,9-4 1 15,11 0-1-15,11-5-7 16,4 2-30-16,-5-16-2 0,7 8 0 16,-8-18-1-16</inkml:trace>
  <inkml:trace contextRef="#ctx0" brushRef="#br0" timeOffset="5557.6651">10295 3184 75 0,'-31'-4'33'0,"-3"4"-11"15,-9 4-8-15,2 14-4 16,-1 4-3-16,14 9-3 15,5 3-1-15,17 0-1 16,15 2 0-16,13-4-1 0,9-6 0 16,6-4-4-16,7-7-6 15,-4-10-14-15,-9-7-13 16,0 2 1-16,-19-15-1 16</inkml:trace>
  <inkml:trace contextRef="#ctx0" brushRef="#br0" timeOffset="5711.5711">10091 3347 34 0,'-15'3'35'0,"1"-11"0"15,14 8-11-15,11-4-7 16,9 4-5-16,15 0-6 0,5 0-18 16,11 4-21-1,-6-9-1-15,14 9-2 0,-9-12-1 16</inkml:trace>
  <inkml:trace contextRef="#ctx0" brushRef="#br0" timeOffset="6277.0492">10974 2827 28 0,'12'6'32'15,"8"-9"0"-15,18 3-10 16,18 3-5-16,13-6-3 15,23 3-4-15,9-5-2 16,7 5-2 0,-9-3 0-16,-6 3-3 15,-15-5 0-15,-13 5-1 16,-22 7-2-16,-18 2 1 16,-25 3-1-16,-15 9 1 15,-12 5-1-15,-11 9 1 16,-12 7-2-16,-14 6 0 15,-8 7 1-15,-6 7-2 0,-4 1 2 16,-1-5-2-16,6 0 2 16,6-8-1-16,12-10 2 15,13-4 0-15,17-12 0 16,14-7 2-16,15-17-2 16,28 11 1-16,9-11 0 15,17-3 0-15,18-5 0 0,13 1-1 16,12 1-2-16,5-2-5 15,3 1-15-15,-6 2-18 0,-18-7 1 16,-13 8-1 0,-28-2 0-16</inkml:trace>
  <inkml:trace contextRef="#ctx0" brushRef="#br0" timeOffset="6661.4252">11973 2960 60 0,'19'-19'29'0,"-19"19"-3"15,0 0-5-15,2 9-5 16,-20 11-4-16,-1 14-4 16,-15 2-4-16,-5 15 1 15,-9 0 0-15,-2 0-4 0,-4 0 2 16,4-4-2-16,5-7 1 15,8-4-2-15,10-5 0 16,8-12-9-16,7-5-30 0,12 0 2 16,0-14-2-16,0 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7T15:12:57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 5184 4 0,'-34'-5'29'0,"-19"-7"1"16,0 10-4-16,-1-2-10 16,-3 4-5-16,7 9-3 15,4 3-1-15,46-12-3 16,-51 43-1-16,51-14-2 15,10 0 0-15,11 3-1 16,16-4 1 0,5-3-1-16,9-5 0 15,-6-6 0-15,4-7 0 16,-15-4 1-16,-10-3-1 16,-10 0 0-16,-14 0 0 15,-25-3 0-15,-14 3 0 16,-9 3 0-16,-10 6 1 0,6 8-1 15,-2 3 0-15,2 4 1 0,7 8-1 16,45-32 1 0,-47 77 0-16,47-77-1 15,6 77-1-15,16-45 1 0,9-5 0 16,15-4 1-16,8-11-1 16,0-8 1-16,13-8 0 15,-8-5-1-15,3-8 1 0,-12 0 0 16,-1 4 0-16,-12-1-1 15,-7 7 0-15,-7 7 1 16,-7 0 0-16,-9 11 0 16,-2 2 0-16,-5 5 0 15,0-4 1-15,-5-2 1 32,5-12-2-32,0 0-1 0,-11 0-1 15,11-12-2-15,4-10 1 16,2-8-1-16,9-1-1 15,4-2 0-15,3 4 2 16,1 2 1-16,7 8 1 0,-9 11 2 16,2 15-1-1,-6 12 2-15,-4 7-1 0,-4 5 2 16,-1 3-6-16,-4 2-8 16,0-10-22-16,11 3-2 0,-5-19-1 15,17-3 1-15</inkml:trace>
  <inkml:trace contextRef="#ctx0" brushRef="#br0" timeOffset="686.7577">2244 5528 9 0,'-28'-14'59'16,"0"14"-38"-16,8 0-7 16,-1 7-6-1,-3 2-3-15,6 3-3 0,7 5 0 32,8-2-2-32,3-3 0 0,12 0 1 15,4-5-1-15,4 3-2 16,1-8 1-16,0-2 0 15,-4 0 0-15,-17 0 0 16,12-2 0-16,-12 2 1 16,-12 0 0-16,-1 5 2 15,-7 0-1-15,0 2 1 0,3 7 0 16,3 3-1-16,7 2 0 16,2-1 1-16,8-1-1 15,6-3 1-15,8-4-1 16,4-3 1-16,3-7-1 0,7-10-1 15,1-4-1-15,3-4 0 32,-4-8-1-32,-2 0 0 15,-4-2 2-15,0 5 0 0,-8-2 2 16,-5 8 2-16,-7 5 1 16,-5 12 0-16,0 0 1 15,0 17 0-15,0 2-1 16,-3 4-2-16,3 4-2 15,0 1-4-15,6 4-8 0,-1-9-20 16,1-13-4-16,16 0 0 16,-6-14-1-16</inkml:trace>
  <inkml:trace contextRef="#ctx0" brushRef="#br0" timeOffset="1017.7704">2734 5520 36 0,'-26'0'29'0,"8"10"-2"16,-4 7-12-16,11 4-7 0,7 7-2 15,8 2-2-15,7 1-1 0,5-3 1 16,3-4-1-16,3-5 0 15,3-6-1-15,-4-13 1 16,1-7-1-16,-7-12 0 16,-5-9-1-16,-10-10 1 15,0-6-1-15,-10-9-1 0,0-7 0 16,-2-4 0-16,0 2-1 16,9 1-1-16,6 3-6 15,12 7-14-15,14 13-12 16,-1 4 1-16,15 22 0 15</inkml:trace>
  <inkml:trace contextRef="#ctx0" brushRef="#br0" timeOffset="1476.0806">2976 5617 37 0,'18'10'34'0,"-18"-10"0"16,22 22-12-16,-10 0-10 16,-3-4-2-16,1 2-3 15,-4-3-2-15,0-5-2 16,-6-12-1-16,0 0-2 0,9-14-1 16,0-4-1-16,2 1 0 0,0-9 0 15,5 8-1-15,3-1 0 16,0 8 2-16,-1 8 0 15,0 11 2-15,-2 7-1 16,-3 8 1-16,-2 6 1 16,-7 3-2-16,-1-1-7 31,-3-2-18-31,6 0-9 0,-15-16 0 16,9 4-1-16</inkml:trace>
  <inkml:trace contextRef="#ctx0" brushRef="#br0" timeOffset="1639.3123">3146 5266 26 0,'7'-12'33'0,"-7"12"-1"16,9 13-6-16,-9 20-41 15,-3-4-14-15,12 16-3 16,-3-4-1-16</inkml:trace>
  <inkml:trace contextRef="#ctx0" brushRef="#br0" timeOffset="2262.6625">4241 5741 2 0,'12'38'23'16,"-12"-11"-3"-16,0-4-11 16,0-10-3-16,0-13-2 15,0 0-1-15,0-22-1 16,7-4 0-16,-4-2 3 15,6-5 0 1,-3-4 3-16,7 2-1 16,-1 3 1-16,7 10 0 15,0 6 1-15,2 13-2 16,4 4-2-16,-4 13-1 16,3 7-6-16,-5 6-9 0,-6 1-16 15,6 10-5 1,-15-12 0-16,11 9 0 0</inkml:trace>
  <inkml:trace contextRef="#ctx0" brushRef="#br0" timeOffset="2609.3229">4604 5782 24 0,'15'6'33'15,"-15"-6"2"-15,22 12 0 16,-3-5-20-16,-1-7-7 15,6 0-1-15,1-8-2 16,1-7-2-16,-6-2-2 16,-3-5 0-16,-5-5-1 31,-6 1-1-31,-6-3 0 0,-12 1-1 16,-4 3 1-16,-6 4-1 15,-5 12 1-15,1 9 0 16,2 18 1-16,2 4 0 15,4 12 0-15,8 12 0 16,7 7 1-16,6 1 0 16,7 1 0-16,3 1-1 0,7-8-5 15,2-4-6-15,-3-13-23 0,15-2-1 16,-3-17 1 0,9 5-2-16</inkml:trace>
  <inkml:trace contextRef="#ctx0" brushRef="#br0" timeOffset="2880.4064">5111 5603 64 0,'-28'-9'34'0,"-6"3"-9"15,5 9-10-15,8 11-5 16,3 6-4-16,10 9-1 16,8 4-3-16,8-1 1 15,10 2-1-15,6-9 0 16,6-7-1-16,4-6-2 0,1-7-9 31,-4-5-25-31,-4-19-1 0,-1 4 0 16,-10-14 0-16</inkml:trace>
  <inkml:trace contextRef="#ctx0" brushRef="#br0" timeOffset="3326.5091">5507 5651 23 0,'-16'-19'32'0,"5"7"-2"16,-9 4-8-16,-1-1-8 0,-1 9-4 15,-1 5-3-15,2 11-2 16,6 6-3-16,6 7 1 16,9 3-2-16,8 4 1 15,5-1-1-15,10-3 1 16,1-7-1-16,4-3-1 15,3-10-1 1,-3-4 0-16,-3-8 0 16,-8-3 0-16,-3-4-1 0,-8-6 1 15,-6-1-1 1,-4-1 1-16,-3 3 1 0,-4 0 0 16,-3 5 0-16,0 7 1 15,0 12-1-15,3 7 1 16,1 10 0-16,3 8 0 0,1 4 0 15,6 5-1-15,0 2-3 16,5-4-14-16,1-8-15 16,13-3-2-16,-3-18 0 15,12-2 5-15</inkml:trace>
  <inkml:trace contextRef="#ctx0" brushRef="#br0" timeOffset="3646.2737">5925 5797 26 0,'-8'24'34'0,"-10"-12"0"0,7 5-3 16,-5-5-18-16,-5-3-5 15,2-6-3-15,-5-3-4 0,2-6-2 16,-1-3-1-16,7-8-1 15,4 0 0-15,0-9-2 16,10 2 2-16,2 2 1 16,9 3 2-16,3 4 1 0,9 6 1 15,3 9 1-15,0 7 0 16,1 10 1-16,-1 4-2 16,-2 3-6-16,-3-4-27 15,2 10-2-15,-13-12-1 16,8 4 0-16</inkml:trace>
  <inkml:trace contextRef="#ctx0" brushRef="#br0" timeOffset="3880.4573">5994 5685 40 0,'0'0'36'15,"9"19"1"-15,6 1 1 16,1 4-26-16,-1-5-5 16,5 3 0-16,-5-5-2 15,6-2-1-15,-3-9 0 0,-2-6-2 16,0-6-1-16,-4-8-4 31,1 1-8-31,-7-2-24 0,-2-11-3 16,-2 7-2-16,-6-8 1 15</inkml:trace>
  <inkml:trace contextRef="#ctx0" brushRef="#br0" timeOffset="4381.8009">6403 5671 37 0,'-19'6'32'0,"15"13"-2"16,-1 5-13-16,1-1-6 0,8 4-1 15,-1-3-1-15,10 1-2 16,2-11-1-16,7 1-1 31,-4-15-2-31,6 4 0 16,-4-11 0-16,-2-6-2 0,0-2 0 15,-6-3 1-15,-4 1-2 16,-1 1 0-16,-5 5 0 16,-2 11-1-16,0 0 1 15,0 0-1-15,0 0 0 16,-6 24 1-16,10-7-1 0,1 3 2 15,4-3-1-15,4-3 2 16,2-4-1-16,6-5 1 16,-2-5 0-16,2-12 0 15,-2-2 1-15,-3-9-2 16,-4-6 0-16,-1 1-4 16,-6-2-5-1,-8-6-17-15,-7-3-13 16,1 8-1-16,-4-4 1 15</inkml:trace>
  <inkml:trace contextRef="#ctx0" brushRef="#br0" timeOffset="4528.5161">6593 5403 72 0,'-20'-15'38'0,"20"15"-1"15,-18-8-17-15,8 3-51 16,10 5-3-16,0 0-5 15,12 21 0-15</inkml:trace>
  <inkml:trace contextRef="#ctx0" brushRef="#br0" timeOffset="4950.9538">7039 5575 44 0,'-10'0'35'0,"-9"-4"1"0,3 4-10 16,2 3-14-16,-2 0-5 15,10 11-2-15,6 7-3 16,9 3-1-16,7 7 1 31,2 2 0-31,-3 1 1 0,1 4 1 16,-6-3-1-16,-7-3 1 15,-13-12 0-15,-4-2 0 16,-13-9-2-16,0-4-5 16,2-5-17-16,1-5-19 15,-1-10 0-15,9-2-1 16,5-8 0-16</inkml:trace>
  <inkml:trace contextRef="#ctx0" brushRef="#br0" timeOffset="5771.5844">8387 5245 40 0,'9'-4'35'0,"20"27"1"15,2 20-5-15,7 11-20 16,11 20-4-16,-2 5-3 16,2 6-7-16,3 2-20 15,2-5-12-15,-17-21-1 16,3-7 0-1</inkml:trace>
  <inkml:trace contextRef="#ctx0" brushRef="#br0" timeOffset="5986.7663">8940 5273 37 0,'-12'0'36'15,"-16"12"0"-15,-3 8-5 0,-3 12-18 16,-13 11-5-16,1 18-2 16,-13 3-3-16,0 5-2 15,1 5-6-15,1-10-5 16,10-1-10-16,6-2-16 0,7-23 0 16,15-12-1-16,7-20 11 15</inkml:trace>
  <inkml:trace contextRef="#ctx0" brushRef="#br0" timeOffset="6435.0337">8919 5893 25 0,'6'17'34'0,"6"11"0"16,-12-3 0-16,3 4-21 15,3 3-5-15,-6-3-4 0,0-4-4 16,0-7-2-16,0-18-2 16,0 10-2-16,0-10-1 15,10-15 0-15,-3-4-1 31,5-3 1-31,3-1 2 0,-2 3 3 16,2 1 2-16,-6 2 0 16,-3 7 3-16,-6 10 0 15,0 0 2-15,-15 7 0 16,3 4-1-16,0 2 1 16,1 2-2-16,1-2 3 15,8 0-2-15,2-4 0 0,12 2-1 16,4-3-1-16,0-4-4 15,8-1-15-15,10 0-16 16,-9-11-1-16,12 4 0 16,-6-16 4-16</inkml:trace>
  <inkml:trace contextRef="#ctx0" brushRef="#br0" timeOffset="6719.7284">9713 5524 43 0,'-28'0'33'15,"-10"0"0"-15,7 9-17 16,1 10-4-16,5 8-4 15,9 10-3-15,9 0-2 16,12 2 0-16,6-2 0 0,11-1-2 16,6-7-3-16,6-7-9 15,1-13-19-15,5-1-4 16,-15-16-1-16,5 3 0 16</inkml:trace>
  <inkml:trace contextRef="#ctx0" brushRef="#br0" timeOffset="6889.0452">9551 5692 40 0,'10'9'34'0,"2"-4"-1"16,13-5-15-16,8 4-7 15,9 1-9-15,3 1-24 0,-7-10-10 16,9 4-1-16,-13-7 0 15</inkml:trace>
  <inkml:trace contextRef="#ctx0" brushRef="#br0" timeOffset="7205.9271">10335 5393 62 0,'0'13'36'0,"-4"7"-4"16,-2 16-14-16,6 13-6 15,-7 6-6-15,7 11-1 16,-7 2-7-16,3 0-11 0,4-9-22 16,7-2-1-16,-7-23-1 15,13-6 0-15</inkml:trace>
  <inkml:trace contextRef="#ctx0" brushRef="#br0" timeOffset="7422.7592">10422 5384 67 0,'-5'-23'37'16,"5"23"0"-16,2 14-14 16,-2 20-12-16,4 15-6 15,1 7-3-15,-2 9 1 0,1 5-2 16,-1 5 0-16,3 0-4 0,-6-12-9 15,2-17-22-15,5-3-4 16,-14-19 0-16,14-4 0 16</inkml:trace>
  <inkml:trace contextRef="#ctx0" brushRef="#br0" timeOffset="7858.5086">10354 5216 63 0,'34'-29'37'0,"4"12"1"15,15 8-19-15,5 18-6 0,2 5-5 32,1 8-4-32,-15 10 0 0,-12 8-2 15,-18 4-1 1,-16 4 0-16,-22-1-1 0,-14-1-1 16,-14-3 0-16,-3 0 0 15,0-6-1-15,6-3-1 16,10-3 1-16,9-9 0 15,13 1 1-15,12-4 0 0,15 0 0 16,10-3 0-16,6 2 1 16,6-2 0-16,3 3 0 15,-2-5-6-15,5-2-21 16,-6 1-10-16,-13-13 2 16,5 8-2-16</inkml:trace>
  <inkml:trace contextRef="#ctx0" brushRef="#br0" timeOffset="8161.0884">10869 5763 52 0,'11'12'35'0,"-7"7"2"0,5 8-15 16,1 14-9-16,-7 0-4 16,5 7-2-16,-5-4-2 15,1-1-5-15,3-6-5 16,-7-9-12-16,0-11-20 15,6-5-1-15,-6-12 0 16,0 0 0 0</inkml:trace>
  <inkml:trace contextRef="#ctx0" brushRef="#br0" timeOffset="8361.6893">10795 5947 48 0,'31'4'37'16,"0"-4"1"-16,9 0-5 0,0 3-19 15,-3-3-9-15,-5 0-26 16,-8-7-14-16,1 7-2 16,-18-9-1-16</inkml:trace>
  <inkml:trace contextRef="#ctx0" brushRef="#br0" timeOffset="8908.7754">11777 5934 41 0,'16'35'32'0,"-16"-6"-9"0,-10-3-37 16,7 5-8-16,-20-15-5 15,11-1-3-15</inkml:trace>
  <inkml:trace contextRef="#ctx0" brushRef="#br0" timeOffset="9797.3452">12311 5554 32 0,'26'5'31'0,"-1"-10"-1"15,15 8-15-15,9-3-6 16,2 0-6-16,3 0-10 15,0-5-15-15,1 5-7 0,-23-14-1 16,-5 9-1-16</inkml:trace>
  <inkml:trace contextRef="#ctx0" brushRef="#br0" timeOffset="9943.7709">12566 5568 26 0,'-9'28'25'0,"11"8"-10"15,5 0-4-15,-1 2-4 16,1-3-7-16,4-10-14 16,5 3-10-16,-6-16-1 15,11 5 5-15</inkml:trace>
  <inkml:trace contextRef="#ctx0" brushRef="#br0" timeOffset="10243.669">12941 5670 22 0,'-28'-21'33'15,"9"13"-1"-15,-12-11 0 0,3 10-19 16,3 9-6-16,1 0-4 16,5 14-2-16,10 5 0 15,9 6-1-15,4 2 2 16,13-1 0-16,8-3 0 0,3-2 0 15,3-7 2-15,0-7-1 32,-2-7 1-32,-4-10 0 0,-8-6 0 15,-7-4-2-15,-10-4-3 16,-6-3-6-16,0-2-25 16,-1 11-4-16,-5-5 0 15,12 23-2-15</inkml:trace>
  <inkml:trace contextRef="#ctx0" brushRef="#br0" timeOffset="10728.9965">13750 5613 25 0,'-9'-10'32'0,"-7"-7"-1"16,-2 10-3-16,-2 7-17 16,2 6-6-16,0 6-2 0,6 8-2 15,0 7-1-15,8 0 0 16,4 3 0-16,6 2 1 15,6-5-1-15,5-5-1 16,4-5 0-16,4-8-1 16,0-4-3-16,2-5 0 15,-5-12 0-15,-4 0 1 0,-8-2 1 16,-1 1 2-16,-3-2 1 16,-12 4 2-16,6 11 3 15,-19-7 0-15,7 19 0 16,0 4 0-16,0 14-2 15,8 10 1-15,4 7-1 32,4 4-1-32,8 4 1 0,1-1-3 15,5-4-4-15,6-6-16 16,8-6-12-16,-14-24-2 16,4-3 1-16</inkml:trace>
  <inkml:trace contextRef="#ctx0" brushRef="#br0" timeOffset="11067.4694">14296 5651 27 0,'0'28'34'31,"-12"-1"0"-31,-1 0-6 0,-9-7-11 15,-5-7-6-15,2-4-5 16,-6-9-4-16,6-5-4 16,3-6-1-16,-3-12 0 15,7-3-2-15,8-2 1 16,10 5 0-16,0-4 3 16,13 10 1-16,2 5 1 0,4 7 1 15,9 10 0-15,0 12 1 16,3 7-1-16,-4 5 0 0,1 2-2 15,-8 1-5 1,-6 2-19-16,-4-10-9 0,2 1 0 16,-12-25 0-16</inkml:trace>
  <inkml:trace contextRef="#ctx0" brushRef="#br0" timeOffset="11214.9316">14206 5416 29 0,'-13'-16'32'0,"13"16"-3"0,0 0-9 15,0 0-38-15,13 26-10 16,-4-7-4-16,14 12 1 16</inkml:trace>
  <inkml:trace contextRef="#ctx0" brushRef="#br0" timeOffset="11532.7728">14617 5620 28 0,'-12'-8'36'0,"-10"-10"0"16,3 10 0-1,-6 1-17 1,3-1-9-16,-1 12-5 15,1 6-4-15,4 8 0 16,8 8-1-16,7 3 0 0,3 0 0 16,10 2 1-16,5-4-1 15,10-4 0-15,-2-4 1 16,2-9 0-16,-5-6-1 16,-6-4 1-16,-14 0-1 0,5-17-1 15,-18 12-5-15,-11-6-17 16,-7-1-13-16,10 9-1 15,-11-7 1-15</inkml:trace>
  <inkml:trace contextRef="#ctx0" brushRef="#br0" timeOffset="11768.8579">14723 5578 61 0,'0'0'37'0,"0"0"2"16,0 27-5-16,2 9-24 0,3 8-5 15,-2 9-2-15,5 8 0 16,-2 8 0-16,2 1-4 16,-5-10-5-16,5-5-20 15,4-8-13-15,-12-16 0 16,6-8 0-16</inkml:trace>
  <inkml:trace contextRef="#ctx0" brushRef="#br0" timeOffset="11947.9122">14766 5789 36 0,'0'0'32'0,"21"12"0"15,-6-7-2-15,4-1-32 16,9-1-12-16,0-8-16 16,18 5 0-16,-7-9 0 15,17-3 7-15</inkml:trace>
  <inkml:trace contextRef="#ctx0" brushRef="#br0" timeOffset="12203.1319">15336 5671 31 0,'0'18'31'16,"-22"-3"-5"-16,-6 5-4 15,-13-1-5-15,3-5-8 16,-5-1-7-16,6-8-6 16,1-5-3-16,8-5 0 31,6-12-1-31,5 0 0 0,17-7 3 16,0 1 4-16,17 1 4 15,-3 3 3-15,12 7 4 16,0 12 1-16,6 13 0 15,-4 5 0-15,3 11-2 16,-9 3-4-16,-2 3-14 16,-8-4-24-16,12 5-1 0,-12-17-1 15,13-1-1-15</inkml:trace>
  <inkml:trace contextRef="#ctx0" brushRef="#br0" timeOffset="12872.5425">16256 5514 49 0,'0'0'32'16,"-27"-9"-4"-16,5 5-13 15,-4 8-4-15,-1 4-5 16,0 7-1-16,4 7-3 15,5 5 0-15,8 6-1 16,10 1 0-16,10-3-1 16,11 0 1-16,5-9 0 0,7-4 0 15,-1-8 0-15,2-10 0 16,-4-3 0-16,-4-7 0 16,-8-5 0-16,-6-1-1 15,-9 0 1-15,-9 2-1 16,-3 5 1-16,-3 9-1 15,-4 9 1 1,0 9 0-16,1 15 0 16,5 4 0-16,1 10-1 15,6 7 1-15,3-1-1 16,3 1-5-16,3-8-10 16,8 1-20-16,-2-22 0 0,10-2 0 15,-4-17-1-15</inkml:trace>
  <inkml:trace contextRef="#ctx0" brushRef="#br0" timeOffset="13189.0392">16774 5617 67 0,'6'9'36'0,"-15"0"0"15,-13 1-17-15,1 8-11 16,-11 1-4-16,1-1-2 15,-3-3-2-15,0-6-3 16,4-9 0-16,4-7-1 16,5-4 0-16,6-5-1 31,8-1 1-31,7-5 2 0,5 5 2 16,9 5 1-16,3 3 2 15,9 13 0-15,0 6 0 16,1 11 1-16,-3 2-1 0,1 7 0 15,-3 3-8 1,-6 3-26-16,-4-9-4 0,0-1 0 16,-12-17-1-16</inkml:trace>
  <inkml:trace contextRef="#ctx0" brushRef="#br0" timeOffset="13351.6775">16722 5357 48 0,'-4'-25'35'16,"4"25"1"-16,0-10-5 15,0 10-34-15,10 26-28 16,-8-4-4-16,14 8-1 16,-10 1 1-16</inkml:trace>
  <inkml:trace contextRef="#ctx0" brushRef="#br0" timeOffset="13706.395">17186 5571 41 0,'-14'-5'31'16,"-12"-7"-3"-16,1 12-13 16,0 5-6-16,-3 7-4 15,4 6-3-15,4 8-1 16,3 3 0-16,9-2-1 0,8 2 2 16,11-3 0-16,5-4 1 15,2-7 1-15,3-8 2 16,-5-7-1-16,-1 0 0 15,-15 0-1-15,-3-20-1 16,-16 11-4-16,-9-8-12 16,-2 2-21-16,7 10-3 0,-5-7 2 15,15 6-1-15</inkml:trace>
  <inkml:trace contextRef="#ctx0" brushRef="#br0" timeOffset="14006.367">17221 5634 54 0,'15'0'36'0,"3"14"2"15,-6-1-5-15,-6-1-22 16,0 7-5-16,-6-2-1 16,5 3-2-16,-5-6-2 15,-5-1-1-15,5-13-1 16,0 0 0-16,0 0-1 0,17-20 0 15,-4 3-1-15,4-2 1 16,5 1 1-16,0 3 1 16,0 5 0-16,-1 10 1 15,-2 6 1-15,-6 9-1 16,-5 7 1-16,-3 2-2 16,-5 5-10-1,-3 2-27-15,-3-7 1 16,6-3-1-16,0-10 0 15</inkml:trace>
  <inkml:trace contextRef="#ctx0" brushRef="#br0" timeOffset="14292.2354">17658 5594 44 0,'0'0'36'15,"12"21"0"-15,-6-7-4 16,4 6-19-16,3 6-6 16,-5-2-1-16,1 3 0 15,-9-3-2-15,-7-4-5 16,-8-6-13-16,-5-6-23 31,-12-16 0-31,7 3-1 0,-4-12 0 16</inkml:trace>
  <inkml:trace contextRef="#ctx0" brushRef="#br0" timeOffset="14825.2064">18428 5523 31 0,'0'33'33'16,"-9"-1"1"-16,9 5-4 15,7-1-16-15,0-7-4 16,10-4-2-16,3-12 0 15,13-13-1-15,0-16-2 0,6-9-1 16,-2-13-1-16,-2-8-2 31,-10-12-1-31,-11-5 0 0,-14-7 0 16,-19 1 0-16,-15-3 0 16,-13 2-1-16,-8 7 0 15,-3 7 1-15,2 18-1 16,6 9 0-16,10 21 0 15,9 12 0-15,18 19-2 16,13 11-4-16,13 15-9 0,13 4-15 16,9-1-5-16,18 7-1 15,5-13 0-15</inkml:trace>
  <inkml:trace contextRef="#ctx0" brushRef="#br0" timeOffset="15077.7394">19084 5617 45 0,'0'18'34'0,"-8"5"-1"16,-10-3-14-16,-7-6-5 16,2-5-5-16,-2-4-6 0,-1-10-3 15,5-9-3 1,5-5-1-16,4 0-1 0,5-6 0 31,7 1 1-31,3 3 1 16,8 3 2-16,3 14 3 0,24 18 7 15,-17 3-4 1,1 15 1-16,-4 1-1 16,2 6-7-16,-2-7-29 15,3 6-3-15,-8-16 0 16,14 2-1-16</inkml:trace>
  <inkml:trace contextRef="#ctx0" brushRef="#br0" timeOffset="15810.93">20019 5477 31 0,'-28'-10'30'15,"7"10"-1"-15,-5 3-16 16,2 4-5-16,5 3-2 16,12 7-1-16,12-1-2 15,10 1-1-15,9 5-1 0,5-4-1 16,3-1 0-16,1-4 0 15,-5-4 0-15,-6-5-1 16,-11-2-1-16,-11-2 1 0,-9 0 1 16,-10 0 0-1,-6 0 2-15,-3 0-2 0,0 10 2 16,1 3 0-16,5 1 1 16,7 6 0-16,11 1 1 0,7-1 0 15,10 1 1-15,3-6-1 16,11-3 1-16,1-10-1 15,6-2 0-15,0-13-1 16,0-1-1-16,-4-5 0 31,-1-5-1-31,-6-1 0 0,-3-1 0 16,-4 3-1-16,-6 4 0 16,-2 8-1-16,-8 11 1 15,0 0 0-15,0 0 0 16,8 11-1-16,-8 9 0 15,0 4-4-15,0-2-11 16,-5 0-20-16,9 3 0 0,-7-9 1 16,3 1-1-16</inkml:trace>
  <inkml:trace contextRef="#ctx0" brushRef="#br0" timeOffset="15995.5798">20212 5269 59 0,'0'-22'35'16,"0"0"-2"-16,0 11-12 16,0 11-39-16,0 0-14 15,9 21-3-15,-9-9 1 0</inkml:trace>
  <inkml:trace contextRef="#ctx0" brushRef="#br0" timeOffset="16227.8742">20385 5530 33 0,'8'31'36'15,"-2"-8"0"-15,10 1 0 0,-4 3-21 16,1-8-5-1,6 2-2-15,-3-14-3 16,2 1-1-16,-2-12-1 0,0-5-1 31,-1-5-1-31,-2-4-3 0,2-1-8 16,-6 0-23 0,-3-4-5-16,6 5 0 0,-9-6 0 15</inkml:trace>
  <inkml:trace contextRef="#ctx0" brushRef="#br0" timeOffset="16697.7853">21013 5603 55 0,'-13'19'36'16,"-2"8"0"-16,-12-3-11 15,-1-5-13-15,2-2-5 16,-3-6-4-1,0-4-2-15,1-7-1 16,3 0-2-16,3-10 0 16,4-1-1-16,6-3 0 15,8-5 0-15,7 3 0 16,7-3 1-16,8 5 0 0,1 3 0 16,6 5 1-1,1 6 0-15,0 6 1 0,-1 10 1 16,-4 3 0-16,-1 6 1 0,-3 2 0 15,0-3 1-15,-1 0-1 16,2-2 1-16,-2-10-2 16,2-6 0-16,-2-6-1 15,3-13 0-15,-1-2 0 16,-1-7-1 0,-1-1 1-16,-2-3-1 15,0 4 1-15,-4 1 0 16,-1 4 1-16,-9 17 0 15,12-12 0-15,-12 12 0 16,0 22 0-16,0-3-2 16,0 1-7-16,0 9-23 15,0-12-5-15,3 5 1 0,-3-8-1 16</inkml:trace>
  <inkml:trace contextRef="#ctx0" brushRef="#br0" timeOffset="17083.1463">21793 5450 42 0,'5'-16'36'16,"6"29"0"-16,-11 18-5 15,3 23-15-15,1 13-7 0,-1 12-3 16,5 5-1-16,-3 2-1 15,3-5-1-15,-2-9-4 16,-2-18-5-16,3-9-12 0,4-17-20 16,-11-28 0-1,4 10 0-15,-4-23-1 16</inkml:trace>
  <inkml:trace contextRef="#ctx0" brushRef="#br0" timeOffset="17214.4232">21893 5789 19 0,'16'0'19'0,"12"0"-13"0,-1 8-20 16,-3-16-9-16,18 8 17 16</inkml:trace>
  <inkml:trace contextRef="#ctx0" brushRef="#br0" timeOffset="17514.6059">22216 5583 55 0,'0'0'33'15,"-12"23"-2"-15,7-5-17 16,-1 3-6-16,1-3-3 16,-2 4 0-16,1-7-3 15,6-15-1-15,0 0-1 16,0 0-1-1,17-13 0-15,-3-4 0 16,2-2 0-16,6 0 0 16,2 0 1-16,1 9 2 15,-4 1 1-15,-2 9 0 0,-5 9 0 16,-7 8 1-16,0 4-1 16,-7 4-3-16,0 4-11 15,0 0-23-15,-7-8-1 0,10 4-1 16,-3-25 0-16</inkml:trace>
  <inkml:trace contextRef="#ctx0" brushRef="#br0" timeOffset="18048.6604">22759 5617 12 0,'-16'-32'65'0,"-2"12"-32"16,-1 9-16-16,0 9-6 15,1 2-4-15,-1 14-4 16,6 5-1-16,9 6 0 16,4 3-1-16,14 2 0 15,-3-2 1-15,6-3-1 31,2-5 1-31,4-8-1 0,-3-12 1 16,0-5-1-16,-4-10 0 16,-6-9 0-16,-10-7 0 15,0-11 0-15,-6-6 0 16,-7-7 0-16,-1-1 0 16,-6 0 0-16,2 6 0 0,5 2 0 15,6 6-1-15,7 6-2 0,7 13-4 16,5 6-7-16,10 8-17 15,9 12-6-15,-2-3 0 16,5 17 0-16</inkml:trace>
  <inkml:trace contextRef="#ctx0" brushRef="#br0" timeOffset="18517.4403">23150 5444 18 0,'-12'-6'30'15,"-12"-6"-1"-15,15 12-2 0,-6 9-15 16,4 3-5-1,6 7-3-15,1 1-1 16,9 2 0 0,5 0-1-16,7-2-1 15,-3-1-1-15,-1-9-1 0,-2-1-1 16,-11-9 0 0,16 5-1-16,-16-5-1 0,0-9 1 15,0 9 1-15,-23-10 0 16,3 7 2-16,-1 3 2 15,-3 3 0-15,-1 3 2 0,1 8 0 16,2 5 1-16,8 0 1 16,6 2 0-16,15 3 0 15,3-5-2-15,7 3 1 16,4-6 0-16,3-4-2 16,5-8-4-16,-2-4-7 15,-4-5-20-15,2-2-7 0,-11-10-1 16,5 5 1-16</inkml:trace>
  <inkml:trace contextRef="#ctx0" brushRef="#br0" timeOffset="18664.3122">23148 5355 48 0,'3'-18'31'0,"-13"-2"-10"15,10 8-27-15,0 12-19 16,7-14-6-16,-7 14-1 0</inkml:trace>
  <inkml:trace contextRef="#ctx0" brushRef="#br0" timeOffset="18949.5091">23352 5538 13 0,'11'16'31'16,"11"9"1"0,-8-6-4-16,-2 3-12 15,10 3-5-15,-15-7-2 16,14 6-1-16,-13-7 1 16,1-3-1-16,-9-14 0 15,17 6 0-15,-17-6-1 16,19-18 0-16,-6 2 0 15,2-1-3-15,-3-2 0 0,4-3-3 16,-8 5-3-16,2-5-16 16,-4 4-23-16,-3 4 0 0,-12-1-1 15,9 2 1 1</inkml:trace>
  <inkml:trace contextRef="#ctx0" brushRef="#br0" timeOffset="20120.087">1102 6699 35 0,'0'0'33'15,"0"0"0"-15,0 0-4 16,13 29-17-16,11 27-5 16,1 18-3-16,8 9-1 15,0 16-2-15,0 3-2 16,-10-5-2-16,1-5-4 15,-19-20-1-15,-15-11-3 0,-13-18 1 16,23-43-1-16,-64 38 1 16,64-38 3-16,-69-33 3 0,7-55 7 15,43 28 4 1,13-5 0-16,12-10 1 16,7 5 1-16,14-2-1 31,8 13 0-31,8 3 0 0,-5 10-2 15,5 8-1-15,-7 16 0 16,-5 8-2-16,-3 20 0 16,-8 8 0-16,-6 11-1 15,-3 10-1-15,-2 3 1 16,4 4-3-16,-4 0-7 16,3-5-21-16,1 1-7 0,-2-18 0 15,9-3 0-15</inkml:trace>
  <inkml:trace contextRef="#ctx0" brushRef="#br0" timeOffset="20422.5134">1888 6911 39 0,'-8'25'36'0,"-6"-11"2"15,-2 6-5-15,-2 2-19 16,-7-6-4-16,3 1-5 0,-3-2-2 15,2-10-3-15,2-5-1 32,3-5 0-32,3-4-1 0,6-6 0 15,5-2 0-15,4-4 0 16,4-1 1-16,5 4 0 16,6 4 1-16,7 4 1 15,7 5-2-15,-7 10 3 16,4 8-2-16,-4 10 1 15,0 6-6-15,0 8-24 0,-8-6-6 16,6 3-2-16,-7-9 2 16</inkml:trace>
  <inkml:trace contextRef="#ctx0" brushRef="#br0" timeOffset="20854.4036">2539 6938 64 0,'21'9'37'16,"-10"0"-1"-16,0 5-14 0,1 11-15 15,-12 0 0-15,0 4-3 16,-12-1-1-16,1-2-2 15,0-7-5-15,-1-9-1 16,12-10-2-16,-9-4 0 16,9-12-1-16,5-14 0 15,4 0 2 1,1-7 0-16,13-31 6 16,-15 38 3-1,-1 8 1-15,-4 6 0 16,-3 16 1-16,0 0-1 15,6 21 1-15,-6 3-1 0,0 8-1 16,3 0-1 0,6 5 0-16,3 0-1 0,6-6-3 15,4-3-2-15,0-9-6 16,10-7-11-16,8-3-14 0,-3-14 1 16,4-1 1-16</inkml:trace>
  <inkml:trace contextRef="#ctx0" brushRef="#br0" timeOffset="21123.7585">3081 7045 58 0,'0'0'30'0,"-13"12"-5"16,-5 2-4-16,-7 3-7 15,-6-2-6-15,-3 3-4 16,0-7-3-16,2-1-2 16,2-6 0-16,2-9-1 15,4-7 0 1,5-5 0-16,9-6 0 15,10-4 1-15,5 1 2 16,5 1 1-16,9 2 0 16,10 9 1-16,1 7 0 15,5 7 0-15,-1 12 1 16,-3 6-1-16,-3 8-1 16,-4 4-2-16,-5 3-7 0,-7-1-17 15,-6-10-12-15,0 3 0 16,-9-12-1-16</inkml:trace>
  <inkml:trace contextRef="#ctx0" brushRef="#br0" timeOffset="21292.5389">2985 6709 54 0,'-3'-13'35'0,"-1"2"-4"15,4 11-24-15,23 14-33 16,-23-14-7-16,21 29-2 16</inkml:trace>
  <inkml:trace contextRef="#ctx0" brushRef="#br0" timeOffset="21655.4075">3286 7040 33 0,'-4'22'35'0,"11"6"0"15,2-3-3 1,7-9-22-16,9-1 0 0,-1-7-3 16,10-8-1-16,-6-8-1 31,6-7-3-31,-6-10 1 0,-3-10-2 15,-6-7 0-15,-6-5 0 16,-11-2-1-16,-4-5-1 16,-17 2 0-16,-9-1 1 15,-9 7-1-15,-4 9 0 16,-5 8-1-16,2 11 2 16,4 14 0-16,3 9 0 0,14 10-1 15,12 7-5-15,11 11-6 16,9 4-18-16,7-6-6 15,14 1-1-15,-1-8 0 16</inkml:trace>
  <inkml:trace contextRef="#ctx0" brushRef="#br0" timeOffset="22088.0138">3952 6892 28 0,'-31'-10'33'15,"6"10"-1"-15,-8-5-5 16,4 5-14-16,8 0-7 16,2 8-3-16,6 2-3 15,9-1 1-15,4 6-1 16,10-5 0-16,3 1-1 15,4-1-1-15,-2-4-1 0,3 0-3 16,-3-6-3-16,-6 0-2 16,-9 0-1-16,0 0 1 15,0 0 2-15,-11-12 3 16,-6 12 4-16,-1 7 4 16,-3 4 4-16,5 5 4 31,3 4 1-31,4 1 2 0,9 7-1 15,8-4-2-15,9 2-1 16,2-5-2-16,8-4-2 16,2-6-10-16,7-3-28 15,-9-16-1-15,9 0 0 0,-3-11-1 16</inkml:trace>
  <inkml:trace contextRef="#ctx0" brushRef="#br0" timeOffset="22727.1336">5022 6635 48 0,'-4'-32'35'0,"4"17"-1"15,0 15-12-15,-4 15-10 0,8 17-5 16,-4 12-3 0,8 14-2-16,-5 3 0 0,3 8-1 15,-2 0-1-15,-1-8-3 16,1-4-3-16,-4-15 0 16,8-7-5-16,-8-19-2 31,13-7-2-31,0-15 1 0,9-6 2 15,3-9 1-15,4-5 2 16,2-1 4-16,0 2 5 16,-3 2 3-16,6-11 7 15,-34 34-4 1,-12-7 0-16,-8 14 1 16,-5 2-2-16,-4 4-1 0,1 2 1 15,3 1 1-15,6 2 1 16,10-4 0-16,16 5 0 0,6-6 1 15,10 3-1-15,5-4 0 16,6 1-1-16,1-6-3 16,-1-1-10-16,-9-6-27 31,7 0-2-31,-12-11 0 0,7 7-1 16</inkml:trace>
  <inkml:trace contextRef="#ctx0" brushRef="#br0" timeOffset="23191.4962">6291 6857 29 0,'-28'-8'31'16,"3"14"2"-16,-9 2-14 15,-6 4-5-15,6 12-3 16,0 5-4-16,9 8-2 16,13 4-2-16,12 0 0 0,10-2-2 15,13 0 1-15,9-5-1 16,7-10-1-16,2-6-5 15,0-12-10-15,-8-12-18 16,2 2-2-16,-16-15 1 16,-7 2-1-16</inkml:trace>
  <inkml:trace contextRef="#ctx0" brushRef="#br0" timeOffset="23342.7755">6089 7013 16 0,'-24'0'33'15,"21"11"2"-15,3-2-6 0,11-3-11 16,14 3-4 0,7-5-5-16,11 1-8 0,7-5-24 15,8 0-10-15,-4-12-2 16,10 7-1-16</inkml:trace>
  <inkml:trace contextRef="#ctx0" brushRef="#br0" timeOffset="23897.2081">6966 6713 29 0,'14'0'29'15,"22"4"0"-15,5-4-16 0,12 0-2 16,10 0-2-16,7-6-1 16,7 6-1-16,-2-3-2 15,2 3-1-15,-7 0-1 0,-9 0-1 16,-8 0-1-16,-13 5-1 15,-13 3 1-15,-15 4 0 16,-15 2-1-16,-15 7 1 16,-19 4-1-16,-10 4 0 31,-14 10 0-31,-11 0 0 0,0 7 0 16,-4-3 0-16,4 1 0 15,10-3 0-15,10-5 0 16,11-4 0-16,16-8 1 15,13-5 1-15,12-6-1 16,19-4 0-16,9-6 0 16,13-3 0-16,17 0 0 0,13-7 1 15,12 1 0-15,13 1-1 16,3-4 0-16,4 4-1 16,-1 5-2-16,-5-8-5 15,-4 8-15-15,-7 0-13 0,-20 0-1 16,-10 0-1-16</inkml:trace>
  <inkml:trace contextRef="#ctx0" brushRef="#br0" timeOffset="24299.522">7956 6817 47 0,'10'-14'29'0,"2"4"-5"15,-12 10-5-15,0 0-4 16,-22 0-4-16,-6 14-3 0,-10 8-3 16,-13 8-3-16,-8 9 0 15,-13 6-1-15,-6 6-1 16,-6 0-3-16,-2 1-7 15,11-7-23-15,7 5-2 16,0-15-1-16,19-3 1 16</inkml:trace>
  <inkml:trace contextRef="#ctx0" brushRef="#br0" timeOffset="24749.2532">7721 6737 39 0,'22'13'32'0,"-1"-13"-11"16,13-4-34-16,32 4-8 15,10-13-6-15,33 8-2 0</inkml:trace>
  <inkml:trace contextRef="#ctx0" brushRef="#br0" timeOffset="26150.982">8893 7179 29 0,'19'23'34'0,"-22"-7"0"31,3 11-9-31,-15-4-24 0,-7-5-25 16,10 0-5-16,-7-18-2 15,19 0-3-15</inkml:trace>
  <inkml:trace contextRef="#ctx0" brushRef="#br0" timeOffset="26820.9878">9697 6938 10 0,'-7'-24'30'16,"4"6"1"0,-11-1-1-16,-2 5-16 0,-3 5-5 15,0 4-2-15,1 5-3 16,2 6-1-16,4 9-2 15,3 2 0-15,9 3-1 16,6 1 0-16,6-2 1 0,3-1-1 16,5-4-1-16,1-4 0 15,-2-5-2-15,-1-2 0 16,-9-5-2-16,-9 2 1 16,0 0-1-16,-15-4 1 15,-5 4 1-15,-3 4 1 16,-2 3 1-1,0 2 2-15,0 8 1 16,10 2 1-16,6 2 0 16,9-3 0-16,11 5 1 15,6-7-1-15,10 1 0 0,4-7-1 16,1-6 0 0,5-8 0-16,-4-6-1 0,-1-5-1 15,-2-6 1-15,-7-4 0 16,-2-2 0-16,-8 0 0 0,-2 2 0 15,-5 2 0-15,-2 7 1 16,-1 6-1-16,-3 10 0 16,0 0 0-16,6 25 0 15,-3-4 0-15,1 9-1 16,5 0 1-16,-2-3 0 0,4-1-1 16,2-6 2-16,-2-10-2 15,5-5 2-15,1-8 0 16,-3-9-1-16,-1-5 1 15,0-7-3-15,-4 1-3 16,-3-5-15-16,-6-1-15 31,8 12-1-31,-12-7 0 0,9 14 2 16</inkml:trace>
  <inkml:trace contextRef="#ctx0" brushRef="#br0" timeOffset="27267.7658">10193 6965 26 0,'0'17'30'0,"-14"-4"1"31,14 9-8-31,-5 1-11 0,5 1-5 16,9 0-1-16,1-4-2 16,6-1 0-16,5-9-1 15,1-7-2-15,0-6 1 16,-1-6-2-16,-2-4 1 16,-4-6-1-16,-2 1 0 15,-4-1 0-15,-2 2 0 0,-7 3 0 16,0 3 0-16,0 11 0 15,0 0 0-15,-6 11 0 16,6 1 1-16,6 2 0 16,-1 3-1-16,5 0 2 15,3-5-1-15,2 0 0 16,3-7 1-16,1-5 0 0,-3 0-1 16,2-7 0-16,-6 0-2 15,-3-10-6-15,-2 2-14 16,3 1-13-16,-10-12 0 15,0 1-1-15</inkml:trace>
  <inkml:trace contextRef="#ctx0" brushRef="#br0" timeOffset="27405.2962">10446 6737 31 0,'-11'-28'35'0,"11"15"1"16,-9 2-2-16,9 11-16 15,-7 11-12-15,7-2-32 16,3 11-8-16,-6-7-2 15,12 14 0-15</inkml:trace>
  <inkml:trace contextRef="#ctx0" brushRef="#br0" timeOffset="27808.8655">11376 6918 2 0,'37'-4'47'16,"-6"4"-34"-1,1-7-5-15,5 2 0 16,1-1-3-16,-3 2-1 16,-5-1-2-16,-7 5 1 15,-7 0 0-15,-16 0 0 16,0 13 1 0,-11 1 0-16,-4 5 0 15,-3-2 0-15,3 5 0 16,4 1-1-16,6 3-1 0,10 0-3 15,7-5-4 1,8-1-3-16,7 0-8 0,5-10-4 16,9 3-1-16,-1-12 0 15</inkml:trace>
  <inkml:trace contextRef="#ctx0" brushRef="#br0" timeOffset="28009.2514">11938 6989 61 0,'-24'-15'26'15,"2"6"-5"-15,-4 3-4 16,1 6-6-16,6 8-2 0,2 4-4 16,14 6 0-16,3 1-1 15,9 0 1-15,4-5-1 16,7 5 0-16,0-10-1 16,5-5-8-16,-5-4-30 15,0-3-1-15,-8-8 0 31,6 5-1-31</inkml:trace>
  <inkml:trace contextRef="#ctx0" brushRef="#br0" timeOffset="28727.174">12876 6835 9 0,'-37'-9'61'16,"12"9"-38"-16,-6 10-7 15,-4 7-4-15,11 10-4 16,5 7-4-16,7 8-1 16,5-2-1-16,14 4 0 15,14-4 0-15,10-3 0 31,7-9 0-31,2-12-1 0,-3-7-1 16,0-9-1-16,-2-10-1 16,-4-8 0-16,-12 0-1 15,-11-10 0-15,-8 0 1 16,-6 0 0-16,-6 1 1 16,-3 8 0-16,-4 7 2 15,0 12-1-15,-2 7 2 0,2 15-1 16,0 9 1-16,7 8 0 15,3 11 0-15,6 0 0 16,3-1 1-16,6-1-1 16,2-7-3-16,7-6-5 15,-1-11-20-15,2-3-7 0,-16-21 0 32,28 4 1-32</inkml:trace>
  <inkml:trace contextRef="#ctx0" brushRef="#br0" timeOffset="29059.3576">13297 7007 40 0,'0'0'33'0,"-11"25"1"15,-6-12-10-15,0-1-15 16,0 0-2-16,-5-1-4 15,1-2-1-15,1-5-2 16,0-4-1 0,-2-5-2-16,3-6 0 15,8-5 0-15,1-3-1 16,10 1 2-16,3-4 0 16,6-1 3-16,6 9 0 15,2-1 1-15,4 12 1 0,3 3 0 16,-2 12 1-16,-2 4-1 15,4 8 0-15,-9 5-4 0,-2 2-7 16,-4-4-24-16,2 5-2 16,-11-9 0-16,8 1 0 15</inkml:trace>
  <inkml:trace contextRef="#ctx0" brushRef="#br0" timeOffset="29228.1911">13282 6778 43 0,'-14'-29'31'0,"18"18"-4"15,-4 11-22-15,0 0-29 32,10 11-6-32,-10 2-2 0</inkml:trace>
  <inkml:trace contextRef="#ctx0" brushRef="#br0" timeOffset="29575.2065">13687 6928 45 0,'-11'0'31'0,"-14"0"-1"32,7 0-18-32,-1 15-7 0,1 4-3 15,3 4 0-15,2 3-1 16,13 3 0-16,3-1 1 16,12-1-1-16,-2-7 1 15,4-6 1-15,-1-5 2 16,6-5-1-16,-10-9 1 15,-12 5-1-15,3-13 0 0,-15 4 0 16,-6 0-3-16,-11-2-9 16,0-4-26-16,0 15-2 15,-2-9 1-15,15 9-1 16</inkml:trace>
  <inkml:trace contextRef="#ctx0" brushRef="#br0" timeOffset="29843.7658">13815 6919 71 0,'9'14'37'0,"-6"12"1"16,-3 14-16-16,0 0-14 15,7 9-2-15,-10 5-1 16,6 7 0-16,-3-1-2 16,-6-7-3-16,6-3-5 15,0-13-15-15,0-11-19 0,0-5 0 16,0-21 0-16,0 0-1 16</inkml:trace>
  <inkml:trace contextRef="#ctx0" brushRef="#br0" timeOffset="30028.3976">13848 7137 40 0,'10'-5'30'0,"13"14"-2"15,-4-5-16-15,5-4-22 0,10 14-16 16,-8-17-2-16,11 7-1 15,-10-17 13-15</inkml:trace>
  <inkml:trace contextRef="#ctx0" brushRef="#br0" timeOffset="30313.8174">14396 7011 33 0,'-17'14'32'15,"-14"-4"0"-15,0 4-9 0,0 4-9 16,-3-8-7-16,-1-1-3 15,-1-5-5-15,-1-4-1 16,9-8 0-16,6-3-1 16,4 1 0-16,5-6-1 15,8-1 2-15,8 0 2 32,8 3 2-32,9 5 1 0,1 5 1 15,7 8 1-15,0 5 0 16,3 10 1-16,-4 0-1 0,1 8-1 15,-11 6-1-15,-3-1-6 16,2-7-25-16,-3 4-7 16,-8-15 0-16,5 3-1 15</inkml:trace>
  <inkml:trace contextRef="#ctx0" brushRef="#br0" timeOffset="30863.2787">15074 6968 24 0,'9'24'34'16,"-15"-3"-1"-16,15 13-4 16,-6-4-16-16,-3-4-3 15,0-2-4-15,-5-13-6 16,5-11-1-16,0 0-3 16,-3-14-1-16,3-4 0 0,0-11-1 15,0-3 0-15,5-2 2 16,8 5 2-16,2 3 4 15,2 8 1-15,7 7 2 0,-3 11 1 16,7 9 0 0,-1 8 0-16,-1 12 0 0,-5 2-2 15,-5 5-1-15,-5 1-5 16,-5-3-9-16,-6-8-21 0,10 2-3 16,-15-15 1-16,5-2 0 15</inkml:trace>
  <inkml:trace contextRef="#ctx0" brushRef="#br0" timeOffset="31217.4889">15381 6778 27 0,'39'-19'35'15,"-5"0"0"-15,5 12-2 16,-2 11-16-16,-9 11-3 15,6 11-5-15,-9 8-2 0,-3 8-1 16,-9 2-1-16,1 5-1 16,-4-5-1-16,2 0-1 0,-6-10-1 15,0-7 0 1,-3-8-1-16,-3-7-1 16,0-12-2-16,0 0-1 0,-6-14 0 31,-7-6 0-31,1 4 0 0,-6-4-1 15,1 8 1-15,-7 2 1 16,-2 10 1-16,0 7 1 16,1 10 0-16,4 2-2 15,3 9-8-15,3 0-20 16,1-13-3-16,14 4-1 16,0-19 1-16</inkml:trace>
  <inkml:trace contextRef="#ctx0" brushRef="#br0" timeOffset="31549.6321">16107 7035 14 0,'0'24'33'0,"-21"-9"1"15,5 7-1-15,-6-3-15 16,-5-6-6-16,2-1-5 0,-6-7-3 15,5-5-1 1,3-4-4-16,3-5 0 16,2-8 0-16,6-2-1 0,6-6 0 0,6 1 0 15,6-2 1-15,7 4 0 16,5 5 2-16,6 5 0 16,4 12 0-16,0 5 1 15,0 11 0-15,-6 9-1 16,-1 4 1-16,-5 3-2 15,-3 3-14-15,3-1-19 0,-16-11-1 16,5 0-1-16,-5-23 1 16</inkml:trace>
  <inkml:trace contextRef="#ctx0" brushRef="#br0" timeOffset="31719.0413">16027 6781 63 0,'0'-12'33'0,"6"22"-4"15,0 4-29 1,-3-4-31-16,19 12-3 16,-10-5 0-16</inkml:trace>
  <inkml:trace contextRef="#ctx0" brushRef="#br0" timeOffset="32119.349">16167 6928 23 0,'12'-4'26'0,"19"7"-5"16,-4-3-9-16,11 0-6 0,2 0-2 15,-3 0-1-15,-1 1 0 16,-9-1-1-16,-6 0 0 16,-6 0-2-16,-4 0 2 15,-11 0-1-15,0 0 1 0,-10 6-1 16,10-6 0-16,-16 13 0 15,10 2-1-15,-3 2 1 0,3 7 0 16,6 4-1 0,0 0 0-16,8 3-1 0,5 0-3 15,9-3-7-15,6-2-12 16,-1-12-5-16,17 0-1 16,-6-14 14-16</inkml:trace>
  <inkml:trace contextRef="#ctx0" brushRef="#br0" timeOffset="32651.2421">16865 7017 40 0,'-32'-29'27'0,"4"6"-7"16,-5 5-6-16,2 7-5 0,2 8-3 15,5 8-2-15,4 7 0 16,7 8-1-16,9 6 1 15,4-1-1-15,11 2 1 16,2-4 0-16,9-1 1 0,3-6-3 16,2-7 0-1,0-5-3 1,-1-8 0-16,-1-4 0 16,-3-5-1-16,-4-2 0 15,-6-6 0-15,-2 2 1 0,-4 0 0 16,0 3 0-16,-6 5 1 15,0 11 0-15,0 0-1 16,0 0 1-16,0 17 0 16,3 1-1-16,3 1 1 0,1 2 1 15,3-2-1-15,2-3 1 16,4-5 0-16,1-6-1 16,0-5 1-16,4-5-1 15,-3-6 1-15,0-7 0 16,1-2 0-16,-1 1 1 15,1-2 1 1,-5 1 2-16,4 6-1 16,-3-1 1-16,1 14 0 15,0 1-1-15,2 13 1 16,0 2-1-16,-2 4 0 16,-1 1-1-16,-5 4 1 15,-10-2-2-15,0 0-4 16,-10-10-30-16,-8 3-7 0,-16-15 0 15,3 5-1-15</inkml:trace>
  <inkml:trace contextRef="#ctx0" brushRef="#br0" timeOffset="33586.5016">17986 6921 47 0,'3'24'34'0,"9"10"-1"16,-6 4-13-16,5-2-9 16,11-3-5-16,1-6-1 15,6-9-1-15,4-15 0 16,3-8-1-16,-4-12 0 0,0-7-2 15,-8-11 1-15,-5-7-1 16,-12-9-1-16,-7 0 1 16,-16-5-1-16,-9-4 1 15,-7-1-1-15,-7-1 0 16,-2 9 0-16,-1 7 0 16,2 10-1-16,2 8 1 0,7 12-1 15,6 13 1-15,6 15-1 16,7 8 1-16,9 6-1 0,6 10-2 15,13 3-2-15,8-3-5 16,17 6-7-16,8-3-11 16,9-3 1-16,10-3 0 31,5-5 3-31,5-5 5 0,-3-3 8 16,-8-2 11-16,-10 1 9 15,-13-1 15-15,-9 2 3 16,-17-1-1-16,-14 0-1 15,-15 3-3-15,-13-4-4 16,-1 0-6-16,-10-10-3 16,2-6-4-16,-3-4-2 0,6-6-2 15,3-6 0-15,6-5-1 16,11-2-1-16,7-4 1 16,8 5-2-16,6-1 1 0,7 9 0 15,3 4 0 1,2 8 2-16,4 10 0 0,-5 5 0 31,3 10 1-31,-6 4-1 16,2 2 1-16,-4 2-5 0,-2-4-13 15,-2-7-21-15,8 0-1 16,1-13 1-16,13-1-1 16</inkml:trace>
  <inkml:trace contextRef="#ctx0" brushRef="#br0" timeOffset="34170.7754">19285 6796 18 0,'0'0'29'0,"-20"-6"0"15,20 6-3-15,-18 6-18 16,18-6-4-16,-12 19-1 16,12-5 0-16,10 1-1 15,5-1-1-15,7-1-2 0,2 1-1 16,1-7 0-16,2 0 0 0,-5-4-2 16,-3-1 2-16,-9-4-1 15,-10 2 1-15,0 0 2 16,-10-7 3-16,-6 7-1 15,-5 0 1-15,-1 9 1 16,-2-2 1-16,4 10 0 16,2 0 1-16,7 3-1 0,6 2 1 15,8 1 0-15,7-2-1 16,7-3 0-16,1-8 0 16,7 0-1-16,1-10-2 15,2 0 0-15,-3-10-1 16,1-4 0-16,-2-3-1 31,-3-4 0-31,-2-1 0 0,-3-1 0 16,-3 2 0-16,-5 7-1 15,-2-1 1-15,-6 15 0 16,0 0 0-16,0 0 0 16,0 12 0-16,0 11 0 15,-2 0 0-15,2 4 0 16,0 1-2-16,-4-5-6 0,4-9-28 15,4 6 0-15,-4-20 0 16,0 0 0-16</inkml:trace>
  <inkml:trace contextRef="#ctx0" brushRef="#br0" timeOffset="34323.5032">19585 6596 55 0,'-10'-18'33'0,"10"18"-6"16,-14 0-22-16,4-3-34 15,10 12-4-15,0-9 0 16</inkml:trace>
  <inkml:trace contextRef="#ctx0" brushRef="#br0" timeOffset="34555.8593">19652 6810 48 0,'11'29'38'0,"-3"-2"0"0,7 6-4 15,1 4-18-15,-2-3-6 16,7 6-3-16,-9-10-3 16,6-4 0-16,-6-11-2 15,4-5 1-15,-1-10-2 0,2-10 0 16,-3-4-1-16,-1-13-3 31,1 3-7-31,-9-1-27 0,-1-9-3 16,1 5 0-16,-5-4-1 15</inkml:trace>
  <inkml:trace contextRef="#ctx0" brushRef="#br0" timeOffset="35042.6762">20299 6950 43 0,'-11'20'37'16,"-3"9"1"-16,-12-12-2 15,-2 0-20-15,4 2-7 16,-2-10-3-16,1 1-3 16,0-10-2-1,4-3-2-15,4-6 0 16,2-8-2-16,7-4 0 15,4-1-1-15,8-1 1 16,2-3-1-16,4 7 2 0,6 2-1 16,2 7 2-1,1 6 0-15,2 10 1 16,0 5 0-16,-2 3 1 0,1 5-1 16,-1 1 1-16,-1-1 1 0,0 0-1 15,0-7-1-15,-1-4-1 16,0-8-3-16,1-5 0 15,-4-5-2-15,2-1-1 16,-3-9 0-16,-1 1 0 16,-2-3 2-1,0 5 1-15,-4 2 5 16,-3 1 2-16,-3 14 2 16,0 0 0-16,9 0 1 15,-9 14 1-15,0 6-2 16,0 4 0-16,3-2-1 0,-3 3-8 15,0 6-30 1,0-17-1-16,7 3 0 0,-7-17 0 16</inkml:trace>
  <inkml:trace contextRef="#ctx0" brushRef="#br0" timeOffset="35690.2305">21355 6936 11 0,'8'-22'62'16,"-20"10"-39"-1,-3 0-4-15,-8 0-5 16,0 7-4-16,-8-1-3 0,4 13-2 16,-3 5-3-16,8 9 0 15,6 6-1-15,11 2 1 16,11 2-1-16,10 0 1 16,9-7 0-16,11-4 1 15,4-12-1-15,4-8-1 0,1-15 0 16,-9-2-2-16,-5-5 0 15,-10-7-4-15,-9 0-3 16,-12-3-8-16,-6 3-15 16,-2 11-4-16,-10-2 0 0,8 11 1 15</inkml:trace>
  <inkml:trace contextRef="#ctx0" brushRef="#br0" timeOffset="35943.4523">21608 6858 58 0,'0'0'33'16,"5"12"-11"-16,-5 3-5 15,0 0-4-15,2 6-3 16,-2-1-3-16,0 7-1 15,5-3-4-15,2-1-3 16,9-3-16-16,7-6-18 16,-7-10-1-1,13 2 0-15,-7-11 0 16</inkml:trace>
  <inkml:trace contextRef="#ctx0" brushRef="#br0" timeOffset="36230.2645">22460 6835 69 0,'0'0'38'0,"0"20"-1"16,-3 0-15-16,3 9-14 16,0 3-4-16,0 2-2 15,-4 3-3-15,4-11-12 16,-3-7-24-16,6 0 0 0,-3-19-1 16,0 0 1-1</inkml:trace>
  <inkml:trace contextRef="#ctx0" brushRef="#br0" timeOffset="36377.4203">22387 6613 38 0,'0'-21'31'16,"6"16"-2"-16,-6 5-12 0,0 0-37 16,18 22-9-16,-12-6-2 15,12 12 0-15</inkml:trace>
  <inkml:trace contextRef="#ctx0" brushRef="#br0" timeOffset="36761.8408">22833 6877 40 0,'-30'-16'32'0,"11"16"-2"16,-4-3-11-16,1 3-7 0,4 10-4 16,-1 5-4-1,6 6-1-15,6 6-1 16,7 1 0-16,10 0-1 0,7 0 1 16,2-5 0-16,3-4-1 15,2-8 1-15,0-5 0 16,-3-13-1-1,1-8 2-15,-9-8-1 16,-3-4 0-16,-10-10 1 16,4-9-1-16,-11-6-1 15,4-8 1-15,-6-1 0 16,1 1-3-16,4 3-1 16,4 3-4-16,9 8-10 15,3 12-14-15,4 8-6 0,12 19-1 16,-4 2 0-16</inkml:trace>
  <inkml:trace contextRef="#ctx0" brushRef="#br0" timeOffset="36978.5053">23102 6849 51 0,'3'22'37'0,"-7"-1"0"16,7 6-4-16,-3 4-24 31,0-2-3-31,0 2-10 0,13-10-26 16,-1 5-5-16,-12-12-2 16,11-1 0-16</inkml:trace>
  <inkml:trace contextRef="#ctx0" brushRef="#br0" timeOffset="37294.8252">23477 6929 27 0,'-21'-22'33'16,"12"10"0"-1,-12 2-3-15,-3 0-18 16,10 6-5-16,-6 4-2 0,20 0-2 16,-20 19 0-16,20-2 0 15,-3 3-1-15,6 0 1 16,6 1 0-16,8-1 0 16,4-2-1-16,-5-4 0 15,3-3 0-15,-6-4-1 0,-3-3-1 16,-1-4-3-16,3 5-10 15,-12-5-24-15,-12 0 1 16,12 0-1-16,0 0 1 16</inkml:trace>
  <inkml:trace contextRef="#ctx0" brushRef="#br0" timeOffset="37564.1671">23647 6909 39 0,'0'0'36'16,"0"0"1"-16,9 15-4 0,-6 2-14 15,-3 2-9-15,0 8-4 16,4-3-1-16,2 5 0 15,7-5-1-15,-2-4-7 16,1-8-34-16,2-5-2 0,-3-15 1 16,-4-1-2-16</inkml:trace>
  <inkml:trace contextRef="#ctx0" brushRef="#br0" timeOffset="38734.9623">1195 8274 19 0,'0'-14'29'15,"0"14"-5"-15,0 0-5 16,0 0-4-16,0 0-3 0,-68-31-3 16,68 31-3-16,-50 16-1 15,50-16-1-15,-44 37-1 0,44-37-1 16,-18 59 1 0,18-59 0-16,15 61 1 0,1-32-2 15,12-7 1-15,3-4 1 31,9-11-1-31,-6-7 1 16,5-10-1-16,-8-5 0 0,-5-9-1 16,-9-4 1-16,-9-4-1 15,-8 0-2-15,-11 4-5 16,-6 0-12-16,-3 7-21 16,7 9-1-16,-5-1 1 15,5 13-1-15</inkml:trace>
  <inkml:trace contextRef="#ctx0" brushRef="#br0" timeOffset="38966.9845">1405 8208 49 0,'0'0'36'0,"21"18"2"16,-11-1-3-16,1 2-25 0,5 13-2 15,-2-3-3 1,1 4-1-16,1-2-4 16,-5-7-3-16,4 1-6 0,1-8-9 15,1-11-20-15,4 3 0 0,3-14 0 16,3 5 1-16</inkml:trace>
  <inkml:trace contextRef="#ctx0" brushRef="#br0" timeOffset="39352.281">2485 8288 54 0,'-28'-11'33'0,"7"11"-3"15,-3 8-13-15,-1 1-7 0,5 7-5 16,3 10-3-16,7 3 0 16,10 3 0-16,4 0 0 15,6-3 0-15,10-1 0 0,1-10 1 16,5-3 0-16,2-6-2 15,-4-9 1-15,-5-5-1 16,-6-3 1-16,-8-6-1 16,-11-1-1-16,-6-3-6 15,-10-2-12-15,-5-4-17 32,2 7-1-32,-4-1 0 0,5 8 0 15</inkml:trace>
  <inkml:trace contextRef="#ctx0" brushRef="#br0" timeOffset="39668.2325">2637 8338 40 0,'0'0'36'16,"0"0"-1"-16,0 0 0 15,-9 12-23-15,9 3-6 32,0 3-4-32,0 6 0 0,6 0-1 15,6 2 1-15,2-5 0 16,4 0 0-16,4-10 0 16,0-3 1-16,3-8-1 15,-1-5 0-15,-3-9 0 16,-5-3-1-16,-3-2-4 15,-6-5-8-15,-7-4-26 0,-5 7-2 16,-7-8 1-16,3 12-1 16</inkml:trace>
  <inkml:trace contextRef="#ctx0" brushRef="#br0" timeOffset="40168.7143">2883 8300 32 0,'12'22'34'0,"1"1"1"16,8 2-10 0,4 6-10-16,-6-2-4 15,5 4-2-15,-11-10-3 16,2-1-1-16,-5-15-1 16,2-7-1-16,-12 0 0 15,13-20-1-15,-7-4 0 16,2-3-2-16,2-5-2 15,-3-4-7-15,5-3-27 0,4 10-1 16,-10-2-2-16,10 11 1 16</inkml:trace>
  <inkml:trace contextRef="#ctx0" brushRef="#br0" timeOffset="40485.851">3224 8277 29 0,'15'20'33'0,"-5"-14"0"15,15 6-5-15,5-5-18 16,-2-7-3-16,7 3-2 16,-1-3-3-16,-4-7-2 15,-1 2-2-15,-11-5 0 32,-7-2-1-32,-11 2 0 0,0 10 0 15,-18-12 1-15,0 12 1 16,-4 0 2-16,-3 5 0 15,4 7 0-15,3 8 1 16,4-1 0-16,5 3 1 0,9 7-1 16,6-4 1-1,11 1-1-15,4 0-3 0,4-4-4 16,8-5-8-16,5-1-11 16,-4-16-9-16,10 6 0 0,-4-17-1 15</inkml:trace>
  <inkml:trace contextRef="#ctx0" brushRef="#br0" timeOffset="40839.4861">3741 8267 28 0,'-28'0'27'15,"13"10"1"-15,0-1-16 16,9 5-5-16,6 4-3 15,6-4 0-15,7 1-1 0,2-1-1 16,3-5 0-16,4-1-3 16,-4-5-1-16,-5-3-2 15,-13 0-2-15,12 0 0 16,-12 0 0-16,-10 0 2 0,-1 0 1 16,-5 0 3-1,1 6 1 1,2 0 4-16,1 3 2 0,3 0 0 15,6 6 1-15,3-2-1 16,8 1-1-16,4 3-2 16,1-5-6-16,5 1-14 15,5 2-14-15,-11-15-2 16,10 8 0-16</inkml:trace>
  <inkml:trace contextRef="#ctx0" brushRef="#br0" timeOffset="41173.1938">3974 8104 52 0,'22'-8'35'0,"-3"8"0"16,2 4-14-1,6 14-8-15,-1 4-4 16,5 13-1-16,-4 5-3 0,8 7 1 15,-4-3-2-15,-1 0 0 16,-5-5-2-16,1-7-1 16,-5-9-1-16,-8-8-2 0,-13-15 1 15,0 0-1-15,0 0 0 16,-13-13 0-16,-5 0-1 16,-7 4 2-16,-3 0-1 15,-6 5 2-15,0 4-1 16,0 10 1-16,-1 2-1 15,5 4-5-15,10-2-20 0,2 4-11 16,0-12 0-16,18 6-1 16</inkml:trace>
  <inkml:trace contextRef="#ctx0" brushRef="#br0" timeOffset="41589.1788">4560 8282 12 0,'-24'-6'27'0,"10"16"1"15,-7-2-11-15,13 1-8 16,2 6-4-16,6-1-1 15,14 3 0-15,-5-1-1 16,9-2-1-16,1-3-2 16,0-3-2-16,-4-3-5 15,-2-5-3 1,-13 0 0-16,0 0-1 16,0 0 2-16,-18-2 3 15,-2 2 4-15,-26 6 14 16,25 2 3-1,2-1 2-15,11 10 0 16,3-7-1-16,15 9-1 16,6-5-4-16,9 3-3 0,5-2-9 15,2-1-25-15,2-10-9 16,6 0-2-16,-9-12 1 16</inkml:trace>
  <inkml:trace contextRef="#ctx0" brushRef="#br0" timeOffset="41921.0388">4972 8282 33 0,'-26'-10'32'0,"5"10"2"31,-5 4-9-31,1 1-13 0,8 13-3 15,1 1-4-15,8 10-1 16,8 0 0-16,7 2 0 16,6-5-1-16,7-1 0 15,5-6-1-15,1-5 0 16,-1-8 0-16,-1-6-2 16,-5-5 1-16,-5-5-1 0,-8-1-1 15,-11-4 0-15,-7-2-3 16,-8 2-3-16,-1 2-14 15,-3 4-15-15,-7-4 0 0,6 7 0 16,-3-3 4 0</inkml:trace>
  <inkml:trace contextRef="#ctx0" brushRef="#br0" timeOffset="42121.4006">5135 8276 74 0,'31'0'39'16,"-3"0"-1"-16,4-5-18 0,5 5-11 15,-4 3-6-15,-5-3-4 16,-2 3-10-16,-9 0-21 16,-6-7-6-16,0 4-1 15,-11 0 1-15</inkml:trace>
  <inkml:trace contextRef="#ctx0" brushRef="#br0" timeOffset="42290.6798">5267 8268 25 0,'-8'22'38'0,"8"10"0"16,-3-4 0-16,3 3-16 16,9 6-7-16,-6-6-6 0,6 1-6 31,-2-7-18-31,5-5-23 0,-12-20-1 15,12 12 0-15,-12-12 0 16</inkml:trace>
  <inkml:trace contextRef="#ctx0" brushRef="#br0" timeOffset="42923.7432">5727 8268 9 0,'-29'-7'26'16,"6"7"-5"-16,-10 0-5 16,13 11-4-16,0-2-3 15,9 6-4-15,7 2-1 16,8-1-1-16,7 2-2 16,7-4 1-16,2 1-1 31,3-4-1-31,-1-3-1 0,-2-5-1 15,-4-3-2-15,-16 0 0 16,0 0 1-16,0 0 0 16,-19 5 3-16,-1-1 0 0,-3 4 3 15,-1 1 3 1,1 3 1-16,5 1 1 16,8 6 1-16,7-6-2 0,9 5 0 15,4-6-2-15,8 0-2 0,2-3-5 16,-2-5-14-16,-3-8-17 15,8 0 0-15,-12-13-1 16,8 5 6-16</inkml:trace>
  <inkml:trace contextRef="#ctx0" brushRef="#br0" timeOffset="43062.2866">5646 8058 40 0,'-6'-9'28'0,"-6"-4"-7"16,12 13-29-16,0 0-15 16,0 0-5-16,7 15-1 0</inkml:trace>
  <inkml:trace contextRef="#ctx0" brushRef="#br0" timeOffset="43325.281">5927 8306 30 0,'0'0'34'0,"8"14"1"16,-8-14-6-16,13 15-15 16,-1-3-5-16,-2-3-3 15,4 5-3-15,-2-2-1 16,3 4 0-16,-9 1-1 0,-6-2 0 15,-3-1-1-15,-11-1-1 16,-3-2-5-16,-9-6-8 16,1-5-19-16,3 0-3 15,-1-3 1-15,10 3-1 16</inkml:trace>
  <inkml:trace contextRef="#ctx0" brushRef="#br0" timeOffset="43545.7512">6276 8494 33 0,'0'10'37'16,"0"-10"2"-16,0 0 0 15,0 10-16-15,0-10-12 16,0 0-8-16,0 0-26 15,0 0-14-15,-3-11-1 16,3 11-1-16</inkml:trace>
  <inkml:trace contextRef="#ctx0" brushRef="#br0" timeOffset="45514.4301">1034 10524 32 0,'0'0'29'0,"0"0"-8"16,0 0-3-16,0 0-3 0,9-58-3 15,9 12-4 1,2-5-2-16,7-4-1 0,-8-6 0 31,8-2-1-31,-14 3 1 16,9 2-1-16,-19 8-1 0,7 7 0 15,-4 10 0 1,-9 9-1-16,3 7 1 0,0 17-2 16,0 0 0-16,-10 29 0 15,25 12 0-15,4 10 0 16,4 13 0-16,5 7 0 0,7 7 0 16,1 2-2-16,4-10-6 15,-2-6-20-15,-10-7-10 16,-11-24-1-16,-3-6 0 15</inkml:trace>
  <inkml:trace contextRef="#ctx0" brushRef="#br0" timeOffset="45683.407">1161 10366 20 0,'3'-11'26'0,"19"16"-2"16,2-5-11-16,13-3-26 0,5 8-13 16,2-12 0-16,9 12 9 0</inkml:trace>
  <inkml:trace contextRef="#ctx0" brushRef="#br0" timeOffset="45952.6382">1680 10285 46 0,'-25'-8'31'16,"8"12"-1"-16,-2-4-14 16,5 5-7-16,9 5-3 15,5 3-2-15,15 1-1 16,0 5 1-16,10 4 0 31,-4-2 1-31,7 8 2 0,-7-8-1 16,-1 4 2-16,-11-6-2 15,-6-1 0-15,-10-9-2 16,-6-1-1-16,-4-4-7 16,-8-8-16-16,3-6-19 15,2 5 0-15,3-10-1 0,10 3 0 16</inkml:trace>
  <inkml:trace contextRef="#ctx0" brushRef="#br0" timeOffset="46502.3739">2687 10265 64 0,'-18'3'29'16,"-7"6"-10"-16,0 4-5 16,4 15-5-16,4 0-4 15,11 7-2-15,6 2-1 0,9 2 0 16,8-6-1-16,8-4 1 15,6-3 0-15,3-11-1 16,-3-10 0-16,-6-5 1 16,-5-10-2-16,-10-2-1 15,-10-4 0-15,-7-1-3 16,-8-3-2-16,-12-3-7 0,1 5-11 16,5 4-11-16,-4-6 2 15,9 11 0-15</inkml:trace>
  <inkml:trace contextRef="#ctx0" brushRef="#br0" timeOffset="46687.2772">2755 10324 18 0,'29'0'35'16,"-18"12"0"-16,15 9-1 15,1 11-16-15,1 1-6 16,6 12-4-16,5 3-3 15,-3 2-10-15,1-4-21 16,6 0-10-16,-17-16 1 0,2-3-2 16</inkml:trace>
  <inkml:trace contextRef="#ctx0" brushRef="#br0" timeOffset="46887.8105">3077 10325 29 0,'-27'7'34'0,"5"25"0"15,-15 2-5-15,0 8-15 16,5 13-6-16,-7-3-4 16,7 2-8-16,4-7-11 0,4 2-19 15,-4-19 0-15,19 0-1 0,-1-18 6 16</inkml:trace>
  <inkml:trace contextRef="#ctx0" brushRef="#br0" timeOffset="47304.3179">3270 10282 35 0,'-12'4'28'0,"-10"-4"-3"0,12 8-17 16,6 2-2-16,4 4-3 16,11 2-1-16,5 1-1 15,2-3 0-15,2 0 0 16,1-4 0-16,-6-1 0 15,-2-6 0-15,-13-3 0 0,0 0 0 16,0 0-1-16,-19 0 1 0,-3 0 1 16,0 6 1-1,-2-6 0-15,2 10 1 16,3-3 1-16,4 4 1 0,6-2-1 16,9 8 1-16,3-4-1 15,12 3-1-15,1-4-1 31,8 0-3-31,1-4-5 0,9-2-13 16,-3-6-16-16,7 0-2 16,-2-9 1-16,8 3 2 15</inkml:trace>
  <inkml:trace contextRef="#ctx0" brushRef="#br0" timeOffset="47636.3184">3663 10355 44 0,'-31'-8'32'0,"7"8"-2"16,-4 6-11-16,0 1-8 16,9 12-5-16,4 0-2 15,12 3-2-15,3 2 1 16,12-1-1 0,4 0 1-16,3-6 0 15,3-5-1-15,2-4 1 0,-3-8-1 16,-1-8 0-16,-4-7 0 15,-8-8-1-15,-2-9 0 16,-6-4 0-16,-9-8-1 16,0-10 0-16,-2-3 0 15,-3-4 0-15,4 1-1 0,2 3-1 16,8 3 0-16,0 9-3 16,12 14-4-16,1 5-10 15,4 20-17-15,9 12 0 16,-5 6 0-16,4 12 10 15</inkml:trace>
  <inkml:trace contextRef="#ctx0" brushRef="#br0" timeOffset="47805.1732">3794 10249 34 0,'-3'19'35'0,"10"12"1"16,-7-4 0-1,3-1-24-15,3 1-13 16,-3-8-30-16,9 8-4 16,-6-13 0-16,10 1-1 0</inkml:trace>
  <inkml:trace contextRef="#ctx0" brushRef="#br0" timeOffset="48136.5197">4263 10415 27 0,'-7'20'35'0,"-11"-11"-1"15,0 8 1-15,-4-5-21 16,-6-5-9 0,0-1-5-16,0-3-2 15,2-7-2-15,5-1 0 16,0-9-1-16,7-3 0 15,5-2 0-15,6 0 2 16,9 0 1-16,4 1 3 16,7 4 0-16,4 9 1 0,0 5 1 15,4 5 1-15,0 10 0 16,0 4 0-16,-4 4-1 16,-7 4-5-16,-1 2-20 15,-9-8-9-15,6 4-2 0,-17-12 0 16</inkml:trace>
  <inkml:trace contextRef="#ctx0" brushRef="#br0" timeOffset="48305.6208">4086 10048 63 0,'0'-13'34'0,"0"13"-3"0,0 0-31 16,25 17-28-16,-22-2-5 16,12 10-2-16,-2-6 4 15</inkml:trace>
  <inkml:trace contextRef="#ctx0" brushRef="#br0" timeOffset="48891.2362">4668 10337 49 0,'0'0'32'0,"-18"-18"-10"16,-1 13-6-16,-2 5-5 0,-8 0-3 16,5 9-2-16,-1 5-3 15,1 9-1-15,7 1-1 31,8 7 0-31,9-2 0 0,7 3-1 16,8-6 1-16,3-6 0 16,5 0 0-16,-1-11 0 15,-2-9 1-15,-3 0-2 16,-17 0 0-16,8-23-1 16,-16 12-3-16,-9-6-5 15,-2 4-11-15,1 4-14 0,-9-7-1 16,11 11 0-16,-5-6 16 15</inkml:trace>
  <inkml:trace contextRef="#ctx0" brushRef="#br0" timeOffset="49558.099">4926 10435 18 0,'-5'-10'31'16,"-17"-12"0"-16,1 8-9 15,-3 0-6-15,-3 4-4 0,5 7-4 16,-3 3-4-16,7 7-1 16,2 7-2-16,7 2-1 15,9 5 1-15,5-2-1 16,9 0 1-16,5-1 0 15,5-8 0-15,6-2-1 16,0-8-1-16,1 0 0 0,-3-8-1 16,-4-6 0-16,-2 0-1 15,-6-4 0-15,-5 2 0 16,-5-2 1-16,-6 6 2 16,0 1 0-16,0 11 0 15,0 0 2-15,-17-8-1 31,14 18 2-31,3 3-1 0,0 4 0 16,0-2 0-16,9 7 0 16,2-6 0-16,3 2 0 15,3-6-1-15,1-5 1 16,4-2-1-16,0-5 1 16,1-12-1-16,0-1 0 15,-1-6 0-15,0-7-1 0,-4-1 1 16,-1-2-1-16,-4-2 0 15,-2 3 1-15,-6 2 0 0,0 8 1 16,-5 2 0-16,0 16 0 16,0 0 1-16,-10 29 1 15,8 3 0-15,-1 11 0 32,3 6-1-32,0 9 1 0,3 2-1 15,4 3 0-15,3-5-2 16,1-1-1-16,1-10-5 15,-2-6-9-15,1-12-26 16,-1-5 0-16,-5-12-1 16,-5-12 1-16</inkml:trace>
  <inkml:trace contextRef="#ctx0" brushRef="#br0" timeOffset="49723.9577">5274 10560 5 0,'16'-13'25'15,"18"11"-1"-15,-5-11-9 16,12 7-23-16,10 6-11 16,-3-16-5-16,13 16 7 15</inkml:trace>
  <inkml:trace contextRef="#ctx0" brushRef="#br0" timeOffset="50077.5378">5733 10278 11 0,'-32'-16'28'0,"11"16"0"16,0-9-10-16,9 9-4 15,12 0-6-15,0 20-2 0,9-7-1 16,3 0-1-16,5 0 0 15,0-2-3-15,-1-2-1 16,1-4-6-16,-6-5-2 16,-11 0-3-16,0 0 1 15,0 0 0-15,-23 0 2 16,5 0 5 0,-4 0 4-16,-23 18 19 15,25-7-5-15,8 9 1 16,3-5 1-1,14 11-1-15,4-9-4 0,10 6-2 16,-2-7-2-16,13 1-3 16,4-7-5-16,-3-10-22 15,0-5-16-15,5 0-2 0,-6-10 1 16</inkml:trace>
  <inkml:trace contextRef="#ctx0" brushRef="#br0" timeOffset="50480.1423">6715 10304 39 0,'-12'0'34'0,"6"24"0"16,3 17-10-16,0 5-11 16,3 12-4-16,0 5-2 15,6 7-1-15,1-4-5 16,1-6-7-16,2-9-19 0,0-5-11 16,-10-18 0-16,3-3-1 15</inkml:trace>
  <inkml:trace contextRef="#ctx0" brushRef="#br0" timeOffset="50881.5061">6699 10564 18 0,'26'1'28'0,"-2"-5"1"15,14 4-8-15,5 4-15 16,4-4-3-16,6 0 0 15,6-4-3-15,-3-1-2 32,-4 0 0-32,-11-4-1 0,-7-6 1 15,-10 2 1-15,-8-3 2 16,-13-1 2-16,-12 0 1 16,-34-17 11-1,15 22-7-15,-4 0-1 16,2 7-1-16,2 5-1 15,4 4-1-15,10 6 1 0,5 10-1 16,9-3-1-16,6 7 0 16,6-5 1-16,7 5-1 15,3-9 1-15,6 2-1 0,-1-11-3 16,-1-6-5-16,2 0-13 16,-4-11-19-16,-12-11 0 31,1 3-1-31,-13-15 0 0</inkml:trace>
  <inkml:trace contextRef="#ctx0" brushRef="#br0" timeOffset="50997.4013">7132 10111 29 0,'-19'-34'33'16,"14"19"0"-16,-6-2-9 16,11 17-30-16,0 0-20 0,0 0-5 15,0 12-1-15</inkml:trace>
  <inkml:trace contextRef="#ctx0" brushRef="#br0" timeOffset="51197.944">7270 10337 29 0,'26'42'37'0,"-8"-6"1"16,1-2 0-16,-4-2-17 16,-6-11-9-16,4-1-4 0,-3-10-3 15,2-3-1-15,-3-7-1 16,3-5-1-16,-2-5-1 15,-1-1-2-15,4-2-7 32,-7-6-16-32,-6-1-15 0,12 8-1 15,-12-2 0-15,9 4 0 16</inkml:trace>
  <inkml:trace contextRef="#ctx0" brushRef="#br0" timeOffset="51513.7928">7680 10464 17 0,'-19'3'31'0,"7"11"2"16,0-2-8-16,5 0-11 15,11 10-2 1,1-3-1-16,8 0 0 15,2-4-2-15,8-1-1 16,-2-11-2-16,11-3-1 0,-5-8-1 16,-2-2 0-16,-4-9-2 15,-8-4 0-15,-13 0-1 16,-3-1-1-16,-15 7 0 16,-7-2-3-16,-3 9-10 0,0 5-26 15,-9 1 0-15,6 8-1 16,-1-4 1-16</inkml:trace>
  <inkml:trace contextRef="#ctx0" brushRef="#br0" timeOffset="52229.9773">8540 10415 28 0,'0'0'32'0,"12"5"1"15,8 1-9-15,7-2-12 16,5-4-4-16,4 5-2 16,1-5-2-16,-2 0-2 31,-5 0-1-31,-8 0-1 0,-12-5-1 15,-10 5 0-15,-9 0 0 16,-10 0 0-16,-2 5 0 16,-4-1 0-16,2 6 1 15,5 5 1-15,5 4-1 16,10 3 1-16,9 2 1 16,9 4-1-16,8-2 0 0,9-1 0 15,4-3 0-15,4-4-1 16,4-6 0-16,-1-5-1 15,4-7 0-15,-4-14 0 16,-2 0 0-16,-4-8 0 16,-7-2-1-16,-4-4 2 15,-11-3 0 1,-9 2 1-16,-12 4 1 16,-7 3 1-16,-11 7-1 15,-2 7 1-15,-5 8 0 0,4 4-1 16,2 10 1-16,10 7 0 15,5 0-1-15,10 3 1 16,10 2 0-16,9-6 0 16,8-5 1-16,4-3-1 0,-2-10-1 15,1-2-4-15,-1-6-17 16,-2-2-19-16,-14-11 0 16,1 4-1-16,-14-9 1 15</inkml:trace>
  <inkml:trace contextRef="#ctx0" brushRef="#br0" timeOffset="52901.6366">10119 10454 52 0,'-19'0'30'0,"-12"0"-9"16,0 0-6-16,6 12-4 15,-3 2-4-15,10 6-2 16,6 7-2-16,8 3-1 16,8 0 0-16,7 0 0 0,8-4 0 15,9-2-1-15,2-5-1 0,5-9-2 16,-1-7 0 0,0-6-1-16,-6-4 0 15,-3-6 0-15,-5-1-1 0,-9-5 1 16,-11 2 1-16,-6-1 3 15,-10 3-1 1,1 5 3-16,-9 6-1 16,1 12 2-16,-2 2-1 15,4 14 1-15,4 3-1 16,12 11-1-16,3 5 1 16,4 2-1-16,8-3-3 15,5-5-5-15,7 0-8 16,9-9-19-16,-7-18-2 0,11-5 1 15,-7-16 0-15</inkml:trace>
  <inkml:trace contextRef="#ctx0" brushRef="#br0" timeOffset="53233.0956">10605 10519 56 0,'0'0'35'0,"-7"8"0"16,-7 10-17-16,1 4-9 15,-8-2-2-15,-2 1-3 16,-4-3-2-16,3-5-2 16,-2-5 0-16,1-8-2 31,0-8 0-31,4-5 0 0,8-2 0 16,5-4 0-16,8-4 1 15,0 2 2-15,8 1-1 16,8 9 2-16,2 4 0 15,5 7 0-15,0 9 1 16,4 4-1-16,-3 6 1 16,-2 5-1-16,-1 3-1 0,-5 1-5 15,-3-1-17-15,1 1-14 16,-14-14-1-16,3 2-1 16,-3-16 1-16</inkml:trace>
  <inkml:trace contextRef="#ctx0" brushRef="#br0" timeOffset="53387.2435">10472 10323 42 0,'3'-26'35'0,"-3"1"-1"16,9 21-7-16,0 4-22 15,1 3-24-15,6 16-13 16,-8-3-3-16,12 12 1 0</inkml:trace>
  <inkml:trace contextRef="#ctx0" brushRef="#br0" timeOffset="53718.2546">10937 10483 29 0,'-8'-10'33'0,"-10"-5"2"16,4 6-8-16,-8 6-11 16,-3 3-6-16,7 7-5 0,-1 4-2 31,1 6 0-31,8 7-2 0,4 3 1 16,6-4 0-16,9 1-1 15,3-2 2-15,7-4-1 16,4-6 0-16,1-3 0 15,-6-9 0-15,4-4 0 16,-11-4-2-16,-8-3 0 16,-8 0-3-16,-13-3-3 0,-6 1-14 15,4 7-17-15,-13-7 0 16,8 9-1-16,-1-4 2 16</inkml:trace>
  <inkml:trace contextRef="#ctx0" brushRef="#br0" timeOffset="53971.2843">11005 10447 53 0,'16'0'36'0,"-16"0"2"15,21 11-13-15,-8 11-9 0,-7 3-5 16,7 12-5-16,-7 4 0 0,0 6-3 15,-3 4 1 1,-3 0-2-16,0-3-1 0,0-3-4 16,0-6-5-16,-9-13-18 15,3-7-13-15,6-8-1 16,0-11 0-16</inkml:trace>
  <inkml:trace contextRef="#ctx0" brushRef="#br0" timeOffset="54419.6626">11124 10621 49 0,'16'0'36'16,"-16"0"-1"-16,22-6-5 0,-5 6-22 16,-1 0-8-16,2-4-5 15,7 1-4-15,-1-4-1 16,12-5-3-16,3-2-2 15,4-1 1-15,2-3 3 0,5-2 5 16,-7 2 5-16,-5 3 5 16,19 4 17-1,-46 16-6-15,-11-5-1 16,-8 27 0-16,-15-10-3 0,-4 4-2 16,-4-1-3-1,-4-5-4-15,-1-1-3 0,2-12-2 16,1-2-1-16,5-11-1 31,8-2 0-31,5-7 0 0,9 1 1 16,6-3 3-16,4-2 2 15,11 10 3-15,4 2 1 16,8 9 0-16,-3 3 2 16,7 15 0-16,-3-1 0 15,2 13-2-15,-7 1 0 16,-1 2-4-16,-5 2-11 0,1-1-27 15,-13-12-1-15,4 0-1 16,-9-19 0-16</inkml:trace>
  <inkml:trace contextRef="#ctx0" brushRef="#br0" timeOffset="54972.179">12330 10430 30 0,'0'14'32'15,"7"9"1"1,-7-7-10-16,0 1-13 16,5 5-1-16,-5-5-3 15,0-1-2-15,0-16 0 16,-5 10-1-16,5-10-1 0,-7-14-1 16,7-3 1-16,0-3-1 15,4-4 0-15,2-2 0 16,4 1 1-16,8 6 0 0,-3 0-1 15,12 16 1-15,-6 4-1 16,4 11 1-16,1 7-2 16,-6 8-6-16,4 2-16 15,3 4-14-15,-11-7 1 16,-1-2-1-16</inkml:trace>
  <inkml:trace contextRef="#ctx0" brushRef="#br0" timeOffset="55323.047">12525 10222 33 0,'23'-44'35'16,"-2"3"-3"-16,13 4-9 0,7 13-5 16,-4 11-6-16,13 19-1 15,-12 8-3-15,0 18-1 16,-13 9-2-16,6 10 0 15,-15 5-2-15,2 4 1 16,-10-6-1-16,-3-4-1 16,-2-9 0-1,3-5 0-15,-2-13-2 16,-4-8 0-16,0-15 0 16,0 0-1-16,0 0 0 15,-13-8-1-15,1-4-1 16,-3 0 0-16,-5 2 1 15,-1 4-1-15,-2 2 2 16,2 4-3-16,6 8-3 0,-6-4-13 16,4 4-17-16,17-8 0 15,0 0-1-15,17 0 1 16</inkml:trace>
  <inkml:trace contextRef="#ctx0" brushRef="#br0" timeOffset="55670.4454">13366 10365 29 0,'15'12'37'16,"-9"10"0"-16,-11-1-4 15,-8-1-13-15,0 7-5 16,-14-9-6-16,8-3-2 31,-5-5-4-31,-5-1-2 0,-2-9-1 16,3-9-2-16,7-5 0 15,6-4 0-15,8-2-1 16,-6-5 0-16,10 0 0 16,6 2 0-16,10 3 2 15,6 7 0-15,2 8 1 16,4 5 1-16,-3 13-1 0,12 4 2 16,-10 5-1-16,4 9 1 15,-9-2 0-15,-6 1-2 16,3-4-7-16,-10-2-18 15,-6-12-11-15,8 2-1 16,-8-14 0-16</inkml:trace>
  <inkml:trace contextRef="#ctx0" brushRef="#br0" timeOffset="55824.5932">13269 10109 42 0,'0'-23'35'16,"10"13"-1"-16,-7 1-3 0,8 9-38 16,9 9-22-16,-11-3-5 15,10 12 0-15,-7-5-1 16</inkml:trace>
  <inkml:trace contextRef="#ctx0" brushRef="#br0" timeOffset="56209.8871">13468 10306 30 0,'13'9'30'0,"14"2"2"16,-5-4-11-16,10-7-11 0,5 0-2 15,-1 0-3-15,1 0-1 16,-2-5-2-16,-13 2 0 16,-4-3-2-16,-9-3 1 15,-9 9-1-15,0-11 0 16,0 11-1-16,-21-7 1 0,6 7 0 16,2 2 0-16,-2 5 1 15,2 6 1-15,3 1 0 16,7 8 0-16,-1-3 0 15,6 5 0-15,3-2-1 16,5 2-6-16,9-1-6 16,8-4-11-1,1-10-7-15,13 6-5 16,6-15 0-16</inkml:trace>
  <inkml:trace contextRef="#ctx0" brushRef="#br0" timeOffset="56656.9485">14107 10385 30 0,'-24'-16'28'0,"-11"-3"-8"16,8 5-5-16,1 3-4 16,-1 11-2-16,8 3-2 15,6 6 0-15,4 9-1 16,3 1-1-1,9 3 1-15,6-3 0 16,6 1-1-16,4-2-1 16,0-5-1-16,3-7-2 15,5-6-2-15,1-4 0 16,-5-5 0-16,-2-3-1 16,-5-5 0-16,-1-2 0 15,-3 1 0-15,-6 4 1 0,-6-3 0 16,0 17 1-16,-6-11-1 15,6 11 1-15,-9 13 1 16,9 2-1-16,3 4 2 16,4 1 0-16,1 2 1 15,4-4 1-15,8 0 0 16,0-8-1-16,3-6 1 0,-8-4-1 16,4-7 0-16,-6-4-2 0,2-3-2 15,-8-1-7 1,-7-4-21-16,-4-7-7 0,1 2-1 15,-1 0-1-15</inkml:trace>
  <inkml:trace contextRef="#ctx0" brushRef="#br0" timeOffset="57043.6258">14573 10314 56 0,'-4'-10'35'0,"-15"-4"-3"16,5 5-13-16,2 9-6 0,-2 0-5 15,14 0-3-15,-10 18-1 16,17 6-1-16,5-1-1 16,7 6 1-16,2 2-1 15,4-1 0-15,-4-2 0 0,-2-2-1 16,-14-6 1-16,-5-6-1 31,-8-4 0-31,-8-5 1 0,-6-5-2 16,-3 0-3-16,3-3-7 15,-4-5-16-15,10-1-12 16,16 9-1-16,-15-14 1 16</inkml:trace>
  <inkml:trace contextRef="#ctx0" brushRef="#br0" timeOffset="57359.2715">15034 10345 60 0,'0'0'41'0,"9"-12"0"0,-9 12-1 16,9 0-23-16,-9 0-11 15,0 0-6-15,13 9-8 16,-13-9-20-16,0 0-12 16,0 13-1-16,0-13 0 15</inkml:trace>
  <inkml:trace contextRef="#ctx0" brushRef="#br0" timeOffset="57697.8284">15066 10527 82 0,'-8'9'41'16,"8"-9"0"-16,-10-4-16 15,10 4-12-15,0 0-5 16,0 0-2-16,0 0-5 16,0 0-8-16,0 0-33 15,0 0-2-15,0 0 1 0,0 0-1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27/2/2020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emf"/><Relationship Id="rId5" Type="http://schemas.openxmlformats.org/officeDocument/2006/relationships/customXml" Target="../ink/ink6.xml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130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8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Σειρές </a:t>
            </a:r>
            <a:r>
              <a:rPr lang="en-US" sz="2100" dirty="0" smtClean="0"/>
              <a:t>Fourier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l-GR" sz="2200" dirty="0" smtClean="0">
                <a:solidFill>
                  <a:schemeClr val="tx1"/>
                </a:solidFill>
              </a:rPr>
              <a:t>4 </a:t>
            </a:r>
            <a:r>
              <a:rPr lang="el-GR" sz="2200" dirty="0" smtClean="0">
                <a:solidFill>
                  <a:schemeClr val="tx1"/>
                </a:solidFill>
              </a:rPr>
              <a:t>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Ένα περιοδικό πραγματικό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γραφεί ως</a:t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η οποία σχέση ονομάζεται </a:t>
                </a:r>
                <a:r>
                  <a:rPr lang="el-GR" b="1" dirty="0" smtClean="0"/>
                  <a:t>εκθετική </a:t>
                </a:r>
                <a:r>
                  <a:rPr lang="el-GR" b="1" dirty="0"/>
                  <a:t>Σ</a:t>
                </a:r>
                <a:r>
                  <a:rPr lang="el-GR" b="1" dirty="0" smtClean="0"/>
                  <a:t>ειρά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Οι συντελεστές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ονομάζονται </a:t>
                </a:r>
                <a:r>
                  <a:rPr lang="el-GR" b="1" dirty="0" smtClean="0"/>
                  <a:t>συντελεστές </a:t>
                </a:r>
                <a:r>
                  <a:rPr lang="en-US" b="1" dirty="0" smtClean="0"/>
                  <a:t>Fourier </a:t>
                </a:r>
                <a:r>
                  <a:rPr lang="el-GR" dirty="0" smtClean="0"/>
                  <a:t>και δίνονται από τη σχέση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εκθετική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μπορεί να περιγράψει και μιγαδικά περιοδικά σήματα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:r>
                  <a:rPr lang="el-GR" b="1" dirty="0" smtClean="0"/>
                  <a:t>πραγματικά</a:t>
                </a:r>
                <a:r>
                  <a:rPr lang="el-GR" dirty="0" smtClean="0"/>
                  <a:t> σήματα, οι συντελεστές είναι συζυγώς συμμετρικοί ως προς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Ας το δείξουμε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3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Όμως το σήμα στο χρόνο είναι πραγματικό, άρα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 τις σημειωμένες σχέσεις, ισχύει το ζητούμενο.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6192" y="1525439"/>
                <a:ext cx="5620257" cy="710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2" y="1525439"/>
                <a:ext cx="5620257" cy="7108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6192" y="2483597"/>
                <a:ext cx="5473998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2" y="2483597"/>
                <a:ext cx="5473998" cy="7650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282" y="4328995"/>
                <a:ext cx="7842980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4328995"/>
                <a:ext cx="7842980" cy="7650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613699" y="1820099"/>
            <a:ext cx="298764" cy="30781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3699" y="4557595"/>
            <a:ext cx="298764" cy="30781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Όταν το σήμα είναι πραγματικό, μπορούμε </a:t>
                </a:r>
                <a:r>
                  <a:rPr lang="el-GR" dirty="0" smtClean="0"/>
                  <a:t>να γράψουμε </a:t>
                </a:r>
                <a:r>
                  <a:rPr lang="el-GR" dirty="0" smtClean="0"/>
                  <a:t>την </a:t>
                </a:r>
                <a:r>
                  <a:rPr lang="el-GR" b="1" dirty="0" smtClean="0"/>
                  <a:t>τριγωνομετρική Σειρά </a:t>
                </a:r>
                <a:r>
                  <a:rPr lang="en-US" b="1" dirty="0" smtClean="0"/>
                  <a:t>Fourier</a:t>
                </a:r>
                <a:r>
                  <a:rPr lang="en-US" dirty="0" smtClean="0"/>
                  <a:t> </a:t>
                </a:r>
                <a:r>
                  <a:rPr lang="el-GR" dirty="0" smtClean="0"/>
                  <a:t>ως: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το μέτρο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τη φάση του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dirty="0" smtClean="0"/>
                  <a:t>οστού συντελεστή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82" y="2783940"/>
                <a:ext cx="7448513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2783940"/>
                <a:ext cx="7448513" cy="7993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282" y="3705674"/>
                <a:ext cx="8722452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3705674"/>
                <a:ext cx="8722452" cy="7698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282" y="4597913"/>
                <a:ext cx="5847434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2" y="4597913"/>
                <a:ext cx="5847434" cy="7698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2711" y="5490152"/>
                <a:ext cx="5304978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1" y="5490152"/>
                <a:ext cx="5304978" cy="8622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xplosion 2 10"/>
          <p:cNvSpPr/>
          <p:nvPr/>
        </p:nvSpPr>
        <p:spPr>
          <a:xfrm>
            <a:off x="7608850" y="549015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1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Σειρές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Προσοχή: </a:t>
            </a:r>
            <a:r>
              <a:rPr lang="el-GR" dirty="0" smtClean="0"/>
              <a:t>η παραπάνω σχέση ισχύει μόνο για πραγματικά σήματα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… και πολλές φορές στην πράξη δεν είναι απλό (ή και «κομψό») να εξαχθεί από την εκθετική Σειρά </a:t>
            </a:r>
            <a:r>
              <a:rPr lang="en-US" dirty="0" smtClean="0"/>
              <a:t>Fourier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6374" y="809510"/>
                <a:ext cx="5304977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4" y="809510"/>
                <a:ext cx="5304977" cy="8622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6373" y="1721609"/>
                <a:ext cx="4942763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3" y="1721609"/>
                <a:ext cx="4942763" cy="8622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6373" y="2633708"/>
                <a:ext cx="4795095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3" y="2633708"/>
                <a:ext cx="4795095" cy="862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6372" y="3545807"/>
                <a:ext cx="3688509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2" y="3545807"/>
                <a:ext cx="3688509" cy="8622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87" y="1569369"/>
            <a:ext cx="6429375" cy="2371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Σειρές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Η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αναλύει ένα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πραγματικό περιοδικό σήμα 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απείρου – εν γένει </a:t>
                </a:r>
                <a:r>
                  <a:rPr lang="el-GR" dirty="0"/>
                  <a:t>–</a:t>
                </a:r>
                <a:r>
                  <a:rPr lang="el-GR" dirty="0" smtClean="0"/>
                  <a:t> πλήθους ημίτονα με συχνότητες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Εναλλακτικά, αναλύει ένα οποιοδήποτέ περιοδικό σήμα (πραγματικό ή μη) </a:t>
                </a:r>
                <a:r>
                  <a:rPr lang="el-GR" dirty="0"/>
                  <a:t>με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απείρου – εν γένει – πλήθους </a:t>
                </a:r>
                <a:r>
                  <a:rPr lang="el-GR" dirty="0" smtClean="0"/>
                  <a:t>μιγαδικά εκθετικά σήματα </a:t>
                </a:r>
                <a:r>
                  <a:rPr lang="el-GR" dirty="0"/>
                  <a:t>με συχνότητες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Σημειώστε ότι η τιμή του συντελεστή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υπολογίζεται συνήθως ξεχωριστά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5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 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/>
                  <a:t> </a:t>
                </a:r>
                <a:r>
                  <a:rPr lang="el-GR" dirty="0" smtClean="0"/>
                  <a:t>Αναπτύξτε σε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 σήμα που περιγράφεται σε μια περίοδό του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0≤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02" y="2696670"/>
            <a:ext cx="7534275" cy="2228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92983" y="4907236"/>
              <a:ext cx="8747640" cy="1638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823" y="4897156"/>
                <a:ext cx="8772480" cy="16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1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763"/>
          <a:stretch/>
        </p:blipFill>
        <p:spPr>
          <a:xfrm>
            <a:off x="87282" y="676469"/>
            <a:ext cx="8583912" cy="56277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orizontal Scroll 11"/>
              <p:cNvSpPr/>
              <p:nvPr/>
            </p:nvSpPr>
            <p:spPr>
              <a:xfrm>
                <a:off x="6199100" y="383423"/>
                <a:ext cx="2860128" cy="558969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orizontal Scrol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00" y="383423"/>
                <a:ext cx="2860128" cy="558969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orizontal Scroll 12"/>
              <p:cNvSpPr/>
              <p:nvPr/>
            </p:nvSpPr>
            <p:spPr>
              <a:xfrm>
                <a:off x="7770215" y="992267"/>
                <a:ext cx="1276109" cy="558969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Horizontal Scrol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215" y="992267"/>
                <a:ext cx="1276109" cy="558969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3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7568"/>
          <a:stretch/>
        </p:blipFill>
        <p:spPr>
          <a:xfrm>
            <a:off x="139296" y="632012"/>
            <a:ext cx="8907028" cy="584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9296" y="4544008"/>
            <a:ext cx="2127380" cy="19762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6596743" y="365821"/>
            <a:ext cx="2449581" cy="19762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orizontal Scroll 11"/>
              <p:cNvSpPr/>
              <p:nvPr/>
            </p:nvSpPr>
            <p:spPr>
              <a:xfrm>
                <a:off x="6456784" y="393815"/>
                <a:ext cx="2589540" cy="641883"/>
              </a:xfrm>
              <a:prstGeom prst="horizontalScroll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orizontal Scrol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784" y="393815"/>
                <a:ext cx="2589540" cy="64188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orizontal Scroll 12"/>
              <p:cNvSpPr/>
              <p:nvPr/>
            </p:nvSpPr>
            <p:spPr>
              <a:xfrm>
                <a:off x="7324531" y="1527975"/>
                <a:ext cx="1721793" cy="839074"/>
              </a:xfrm>
              <a:prstGeom prst="horizontalScroll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Horizontal Scrol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531" y="1527975"/>
                <a:ext cx="1721793" cy="839074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xplosion 2 13"/>
          <p:cNvSpPr/>
          <p:nvPr/>
        </p:nvSpPr>
        <p:spPr>
          <a:xfrm>
            <a:off x="7466690" y="507200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2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7466690" y="577727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3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7360" y="510840"/>
              <a:ext cx="8503920" cy="115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640" y="507960"/>
                <a:ext cx="8525520" cy="11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93769" y="1816509"/>
              <a:ext cx="8462520" cy="4544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329" y="1802829"/>
                <a:ext cx="8484840" cy="45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9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398514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Προτιμούμε να αναπαριστούμε τον οριζόντιο άξονα σε «διακριτές συχνότητες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» αντί ως ένα συνεχή άξονα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dirty="0" smtClean="0"/>
                  <a:t>, όπως κάναμε στα αρχικά παραδείγματα (</a:t>
                </a:r>
                <a:r>
                  <a:rPr lang="el-GR" dirty="0" err="1" smtClean="0"/>
                  <a:t>διαλ</a:t>
                </a:r>
                <a:r>
                  <a:rPr lang="el-GR" dirty="0" smtClean="0"/>
                  <a:t>. 7</a:t>
                </a:r>
                <a:r>
                  <a:rPr lang="el-GR" baseline="30000" dirty="0" smtClean="0"/>
                  <a:t>η</a:t>
                </a:r>
                <a:r>
                  <a:rPr lang="el-GR" dirty="0" smtClean="0"/>
                  <a:t> 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Χρησιμοποιούμε το πολλαπλάσιο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dirty="0" smtClean="0"/>
                  <a:t> της θεμελιώδους συχνότητας</a:t>
                </a:r>
                <a:r>
                  <a:rPr lang="el-GR" dirty="0"/>
                  <a:t> </a:t>
                </a:r>
                <a:r>
                  <a:rPr lang="el-GR" dirty="0" smtClean="0"/>
                  <a:t>για βαθμονόμηση του άξονα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συχνότητες ονομάζονται </a:t>
                </a:r>
                <a:r>
                  <a:rPr lang="el-GR" b="1" dirty="0" smtClean="0"/>
                  <a:t>αρμονικές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398514"/>
              </a:xfrm>
              <a:blipFill rotWithShape="0">
                <a:blip r:embed="rId2"/>
                <a:stretch>
                  <a:fillRect l="-1905" t="-1714" r="-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9424" y="675832"/>
            <a:ext cx="7976301" cy="4213039"/>
            <a:chOff x="519424" y="675832"/>
            <a:chExt cx="7976301" cy="42130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2137"/>
            <a:stretch/>
          </p:blipFill>
          <p:spPr>
            <a:xfrm>
              <a:off x="519424" y="675832"/>
              <a:ext cx="7976301" cy="421303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381680" y="1743480"/>
                <a:ext cx="6591600" cy="254736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5560" y="1730520"/>
                  <a:ext cx="6610680" cy="256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53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χώρος της συχνότητας </a:t>
                </a:r>
                <a:r>
                  <a:rPr lang="en-US" b="1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0555" y="1326454"/>
            <a:ext cx="1195058" cy="9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872773" y="928102"/>
                <a:ext cx="1358020" cy="81481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73" y="928102"/>
                <a:ext cx="1358020" cy="81481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5230793" y="1335508"/>
            <a:ext cx="10592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7242" y="954697"/>
                <a:ext cx="2168606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2" y="954697"/>
                <a:ext cx="2168606" cy="380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43674" y="893232"/>
                <a:ext cx="273735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74" y="893232"/>
                <a:ext cx="2737352" cy="380810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81" y="4897923"/>
            <a:ext cx="4126388" cy="1660774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endCxn id="16" idx="0"/>
          </p:cNvCxnSpPr>
          <p:nvPr/>
        </p:nvCxnSpPr>
        <p:spPr>
          <a:xfrm flipH="1">
            <a:off x="1591300" y="1335507"/>
            <a:ext cx="361446" cy="92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5446" y="4156869"/>
                <a:ext cx="795558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6" y="4156869"/>
                <a:ext cx="7955580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15" idx="2"/>
            <a:endCxn id="25" idx="0"/>
          </p:cNvCxnSpPr>
          <p:nvPr/>
        </p:nvCxnSpPr>
        <p:spPr>
          <a:xfrm>
            <a:off x="7212350" y="1274042"/>
            <a:ext cx="476822" cy="9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78556" y="2264567"/>
            <a:ext cx="3076328" cy="1990862"/>
            <a:chOff x="5978556" y="2264567"/>
            <a:chExt cx="3076328" cy="199086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459" y="2264567"/>
              <a:ext cx="2731425" cy="19908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38841" y="2491134"/>
                  <a:ext cx="1107483" cy="2876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8841" y="2491134"/>
                  <a:ext cx="1107483" cy="28764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396" t="-8511" r="-3846" b="-340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978556" y="2658682"/>
                  <a:ext cx="592213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8556" y="2658682"/>
                  <a:ext cx="592213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186" r="-9278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225587" y="2264567"/>
            <a:ext cx="2731425" cy="1990862"/>
            <a:chOff x="225587" y="2264567"/>
            <a:chExt cx="2731425" cy="19908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87" y="2264567"/>
              <a:ext cx="2731425" cy="19908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116247" y="2492698"/>
                  <a:ext cx="545149" cy="28764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p>
                        </m:sSup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47" y="2492698"/>
                  <a:ext cx="545149" cy="28764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8889" t="-8511" r="-8889" b="-63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236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Σειρές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MATLAB/Octave code</a:t>
            </a:r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06295"/>
            <a:ext cx="4800600" cy="3867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528"/>
          <a:stretch/>
        </p:blipFill>
        <p:spPr>
          <a:xfrm>
            <a:off x="87282" y="1162616"/>
            <a:ext cx="4256118" cy="53920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03555" y="487618"/>
                <a:ext cx="1803827" cy="976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=−41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𝜋𝜀𝜌𝜄𝜏𝜏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</m:e>
                          </m:eqAr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55" y="487618"/>
                <a:ext cx="1803827" cy="976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3"/>
            <a:endCxn id="6" idx="0"/>
          </p:cNvCxnSpPr>
          <p:nvPr/>
        </p:nvCxnSpPr>
        <p:spPr>
          <a:xfrm>
            <a:off x="5007382" y="976053"/>
            <a:ext cx="1736318" cy="3302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Σειρές </a:t>
            </a:r>
            <a:r>
              <a:rPr lang="en-US" b="1" dirty="0" smtClean="0"/>
              <a:t>Fourier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b="1" dirty="0" smtClean="0"/>
              <a:t>Φαινόμενο </a:t>
            </a:r>
            <a:r>
              <a:rPr lang="en-US" b="1" dirty="0" smtClean="0"/>
              <a:t>Gibbs</a:t>
            </a:r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1498544"/>
            <a:ext cx="4800600" cy="38671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60079" y="1946495"/>
            <a:ext cx="552262" cy="6156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306" y="428109"/>
            <a:ext cx="4416694" cy="359846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9" name="Elbow Connector 18"/>
          <p:cNvCxnSpPr>
            <a:stCxn id="11" idx="6"/>
            <a:endCxn id="7" idx="4"/>
          </p:cNvCxnSpPr>
          <p:nvPr/>
        </p:nvCxnSpPr>
        <p:spPr>
          <a:xfrm>
            <a:off x="1412341" y="2254313"/>
            <a:ext cx="5213312" cy="1772258"/>
          </a:xfrm>
          <a:prstGeom prst="bentConnector4">
            <a:avLst>
              <a:gd name="adj1" fmla="val 28820"/>
              <a:gd name="adj2" fmla="val 112899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Σειρές </a:t>
                </a:r>
                <a:r>
                  <a:rPr lang="en-US" b="1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Φαινόμενο </a:t>
                </a:r>
                <a:r>
                  <a:rPr lang="en-US" b="1" dirty="0" smtClean="0"/>
                  <a:t>Gibbs</a:t>
                </a: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sz="2200" dirty="0" smtClean="0"/>
                  <a:t>Το </a:t>
                </a:r>
                <a:r>
                  <a:rPr lang="el-GR" sz="2200" dirty="0"/>
                  <a:t>φαινόμενο αυτό </a:t>
                </a:r>
                <a:r>
                  <a:rPr lang="el-GR" sz="2200" dirty="0" smtClean="0"/>
                  <a:t>συμβαίνει λόγω </a:t>
                </a:r>
                <a:r>
                  <a:rPr lang="el-GR" sz="2200" dirty="0"/>
                  <a:t>των </a:t>
                </a:r>
                <a:r>
                  <a:rPr lang="el-GR" sz="2200" dirty="0" err="1"/>
                  <a:t>ασυνεχειών</a:t>
                </a:r>
                <a:r>
                  <a:rPr lang="el-GR" sz="2200" dirty="0"/>
                  <a:t> του αρχικού σήματος - και μόνο παρουσία αυτών - ακόμα κι αν πράγματι η ενέργεια του σφάλματος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l-GR" sz="22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/>
                  <a:t>σε μια περίοδο τείνει στο μηδέν! </a:t>
                </a: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sz="2200" dirty="0" smtClean="0"/>
                  <a:t>Συγκεκριμένα</a:t>
                </a:r>
                <a:r>
                  <a:rPr lang="el-GR" sz="2200" dirty="0"/>
                  <a:t>, ο </a:t>
                </a:r>
                <a:r>
                  <a:rPr lang="el-GR" sz="2200" dirty="0" err="1" smtClean="0"/>
                  <a:t>Gibbs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έδειξε ότι η Σειρά </a:t>
                </a:r>
                <a:r>
                  <a:rPr lang="el-GR" sz="2200" dirty="0" err="1" smtClean="0"/>
                  <a:t>Fourier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συγκλίνει στην πραγματική τιμή του περιοδικού σήματος σε κάθε </a:t>
                </a:r>
                <a:r>
                  <a:rPr lang="el-GR" sz="2200" dirty="0" smtClean="0"/>
                  <a:t>σημείο</a:t>
                </a:r>
                <a:r>
                  <a:rPr lang="en-US" sz="2200" dirty="0" smtClean="0"/>
                  <a:t>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900" dirty="0" smtClean="0"/>
                  <a:t>…</a:t>
                </a:r>
                <a:r>
                  <a:rPr lang="el-GR" sz="1900" dirty="0" smtClean="0"/>
                  <a:t>εκτός </a:t>
                </a:r>
                <a:r>
                  <a:rPr lang="el-GR" sz="1900" dirty="0"/>
                  <a:t>από τα σημεία ασυνέχειας, όπου </a:t>
                </a:r>
                <a:r>
                  <a:rPr lang="el-GR" sz="1900" dirty="0" smtClean="0"/>
                  <a:t>συγκλίνει </a:t>
                </a:r>
                <a:r>
                  <a:rPr lang="el-GR" sz="1900" dirty="0"/>
                  <a:t>στη μέση τιμή των τιμών του περιοδικού σήματος </a:t>
                </a:r>
                <a14:m>
                  <m:oMath xmlns:m="http://schemas.openxmlformats.org/officeDocument/2006/math">
                    <m:r>
                      <a:rPr lang="el-GR" sz="19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19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1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1900" dirty="0" smtClean="0"/>
                  <a:t> </a:t>
                </a:r>
                <a:r>
                  <a:rPr lang="el-GR" sz="1900" dirty="0"/>
                  <a:t>εκατέρωθεν του σημείου ασυνέχειας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9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l-GR" sz="19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1900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sz="2200" dirty="0" smtClean="0"/>
                  <a:t>Η Σειρά</a:t>
                </a:r>
                <a:r>
                  <a:rPr lang="en-US" sz="2200" dirty="0" smtClean="0"/>
                  <a:t> </a:t>
                </a:r>
                <a:r>
                  <a:rPr lang="el-GR" sz="2200" dirty="0" err="1" smtClean="0"/>
                  <a:t>Fourier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περιοδικών σημάτων </a:t>
                </a:r>
                <a:r>
                  <a:rPr lang="el-GR" sz="2200" dirty="0" smtClean="0"/>
                  <a:t>χωρίς ασυνέχειες </a:t>
                </a:r>
                <a:r>
                  <a:rPr lang="el-GR" sz="2200" dirty="0"/>
                  <a:t>λέγεται ότι συγκλίνει </a:t>
                </a:r>
                <a:r>
                  <a:rPr lang="el-GR" sz="2200" b="1" dirty="0" smtClean="0"/>
                  <a:t>ομοιόμορφα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σε όλα τα σημεία της περιόδου του περιοδικού </a:t>
                </a:r>
                <a:r>
                  <a:rPr lang="el-GR" sz="2200" dirty="0" smtClean="0"/>
                  <a:t>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 smtClean="0"/>
                  <a:t> Ο </a:t>
                </a:r>
                <a:r>
                  <a:rPr lang="el-GR" sz="2200" dirty="0"/>
                  <a:t>τρόπος εύρεσης των συντελεστών </a:t>
                </a:r>
                <a:r>
                  <a:rPr lang="el-GR" sz="2200" dirty="0" err="1" smtClean="0"/>
                  <a:t>Fourier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επιτρέπει στην ενέργεια σφάλματος να τείνει στο μηδέν όσο αυξάνει το πλήθος των ημιτόνων, και ταυτόχρονα να υπάρχουν σημεία όπου η διαφορά της Σειράς </a:t>
                </a:r>
                <a:r>
                  <a:rPr lang="el-GR" sz="2200" dirty="0" err="1" smtClean="0"/>
                  <a:t>Fourier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με το περιοδικό σήμα να </a:t>
                </a:r>
                <a:r>
                  <a:rPr lang="el-GR" sz="2200" b="1" dirty="0"/>
                  <a:t>μην</a:t>
                </a:r>
                <a:r>
                  <a:rPr lang="el-GR" sz="2200" dirty="0"/>
                  <a:t> είναι μηδενική (μη ομοιόμορφη σύγκλιση)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2"/>
                <a:stretch>
                  <a:fillRect l="-2109" t="-2157" r="-18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56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τη Σειρά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περιοδικού σήματος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50" y="2308209"/>
            <a:ext cx="8020050" cy="1571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5030" r="22066"/>
          <a:stretch/>
        </p:blipFill>
        <p:spPr>
          <a:xfrm>
            <a:off x="131579" y="2453951"/>
            <a:ext cx="6913034" cy="3913358"/>
          </a:xfrm>
          <a:prstGeom prst="rect">
            <a:avLst/>
          </a:prstGeom>
        </p:spPr>
      </p:pic>
      <p:sp>
        <p:nvSpPr>
          <p:cNvPr id="11" name="Explosion 2 10"/>
          <p:cNvSpPr/>
          <p:nvPr/>
        </p:nvSpPr>
        <p:spPr>
          <a:xfrm>
            <a:off x="7466690" y="4269195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4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orizontal Scroll 11"/>
              <p:cNvSpPr/>
              <p:nvPr/>
            </p:nvSpPr>
            <p:spPr>
              <a:xfrm>
                <a:off x="5980922" y="393815"/>
                <a:ext cx="3065402" cy="949794"/>
              </a:xfrm>
              <a:prstGeom prst="horizontalScroll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∓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orizontal Scrol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922" y="393815"/>
                <a:ext cx="3065402" cy="949794"/>
              </a:xfrm>
              <a:prstGeom prst="horizontalScroll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3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b="0" dirty="0" smtClean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50" y="4490142"/>
            <a:ext cx="7334250" cy="175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74400" y="964800"/>
              <a:ext cx="3943800" cy="538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20" y="951480"/>
                <a:ext cx="396468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65400" y="1802520"/>
              <a:ext cx="8180280" cy="213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600" y="1789920"/>
                <a:ext cx="8195760" cy="21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4731 (</a:t>
            </a:r>
            <a:r>
              <a:rPr lang="el-GR" dirty="0" smtClean="0"/>
              <a:t>Φ)</a:t>
            </a:r>
          </a:p>
          <a:p>
            <a:r>
              <a:rPr lang="el-GR" dirty="0" smtClean="0"/>
              <a:t>ΑΜ: 4242</a:t>
            </a:r>
          </a:p>
          <a:p>
            <a:r>
              <a:rPr lang="el-GR" dirty="0" smtClean="0"/>
              <a:t>ΑΜ: 4000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5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Ο χώρος της συχνότητας </a:t>
                </a:r>
                <a:r>
                  <a:rPr lang="en-US" b="1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Βολικότερη η αναπαράσταση σε δυο γραφήματα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Γενικότερα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29785" y="1223546"/>
                <a:ext cx="7955580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85" y="1223546"/>
                <a:ext cx="7955580" cy="6685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215463" y="1913326"/>
            <a:ext cx="3874358" cy="1438387"/>
            <a:chOff x="2869610" y="2437777"/>
            <a:chExt cx="3874358" cy="1438387"/>
          </a:xfrm>
        </p:grpSpPr>
        <p:grpSp>
          <p:nvGrpSpPr>
            <p:cNvPr id="48" name="Group 47"/>
            <p:cNvGrpSpPr/>
            <p:nvPr/>
          </p:nvGrpSpPr>
          <p:grpSpPr>
            <a:xfrm>
              <a:off x="2869610" y="2612788"/>
              <a:ext cx="3779701" cy="1263376"/>
              <a:chOff x="3006250" y="1474885"/>
              <a:chExt cx="3779701" cy="2022177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3006250" y="3132847"/>
                <a:ext cx="3648547" cy="4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566803" y="1474885"/>
                <a:ext cx="15652" cy="18749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3617421" y="2398609"/>
                <a:ext cx="1941407" cy="746034"/>
                <a:chOff x="3617421" y="2616452"/>
                <a:chExt cx="1941407" cy="1131683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5558828" y="2616452"/>
                  <a:ext cx="0" cy="113168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 flipH="1" flipV="1">
                  <a:off x="3617421" y="2616452"/>
                  <a:ext cx="1461" cy="111810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6621226" y="3132847"/>
                    <a:ext cx="164725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226" y="3132847"/>
                    <a:ext cx="164725" cy="24622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0741" r="-40741" b="-10769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439404" y="3135158"/>
                    <a:ext cx="194220" cy="3448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9404" y="3135158"/>
                    <a:ext cx="194220" cy="3448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1250" r="-3125" b="-3142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>
                <a:off x="4571345" y="2398165"/>
                <a:ext cx="9663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657198" y="2398602"/>
                <a:ext cx="9663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353530" y="3152219"/>
                    <a:ext cx="328873" cy="3448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3530" y="3152219"/>
                    <a:ext cx="328873" cy="34484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704" r="-1852" b="-30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611972" y="1797383"/>
                    <a:ext cx="131446" cy="5532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200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l-GR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1972" y="1797383"/>
                    <a:ext cx="131446" cy="55328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8571" t="-3571" r="-33333" b="-160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9" name="Rectangle 68"/>
            <p:cNvSpPr/>
            <p:nvPr/>
          </p:nvSpPr>
          <p:spPr>
            <a:xfrm>
              <a:off x="4958799" y="2437777"/>
              <a:ext cx="17851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/>
                <a:t>φάσμα πλάτους </a:t>
              </a:r>
              <a:endParaRPr lang="el-GR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48410" y="1896682"/>
            <a:ext cx="4378156" cy="1490750"/>
            <a:chOff x="2888055" y="4384270"/>
            <a:chExt cx="4378156" cy="149075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88055" y="5278143"/>
              <a:ext cx="3648547" cy="5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445815" y="4607767"/>
              <a:ext cx="0" cy="126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454239" y="5301312"/>
                  <a:ext cx="164725" cy="1884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4239" y="5301312"/>
                  <a:ext cx="164725" cy="1884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4444" r="-37037" b="-7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/>
            <p:nvPr/>
          </p:nvCxnSpPr>
          <p:spPr>
            <a:xfrm>
              <a:off x="3480281" y="5275873"/>
              <a:ext cx="500" cy="41890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418320" y="4874940"/>
              <a:ext cx="3869" cy="41026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445815" y="4874940"/>
              <a:ext cx="9124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2" idx="1"/>
            </p:cNvCxnSpPr>
            <p:nvPr/>
          </p:nvCxnSpPr>
          <p:spPr>
            <a:xfrm>
              <a:off x="3475667" y="5691841"/>
              <a:ext cx="962322" cy="82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37989" y="5592418"/>
                  <a:ext cx="33345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7989" y="5592418"/>
                  <a:ext cx="333458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7273" b="-222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37178" y="4753602"/>
                  <a:ext cx="33345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7178" y="4753602"/>
                  <a:ext cx="333458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28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313756" y="5310131"/>
                  <a:ext cx="194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3756" y="5310131"/>
                  <a:ext cx="194220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4375" r="-3125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49003" y="5033519"/>
                  <a:ext cx="3288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l-G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003" y="5033519"/>
                  <a:ext cx="328872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704" r="-18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/>
            <p:cNvSpPr/>
            <p:nvPr/>
          </p:nvSpPr>
          <p:spPr>
            <a:xfrm>
              <a:off x="5653975" y="4384270"/>
              <a:ext cx="1612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/>
                <a:t>φάσμα </a:t>
              </a:r>
              <a:r>
                <a:rPr lang="el-GR" b="1" i="1" dirty="0" smtClean="0"/>
                <a:t>φάσης </a:t>
              </a:r>
              <a:endParaRPr lang="el-GR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05571" y="5042244"/>
            <a:ext cx="3874358" cy="1444029"/>
            <a:chOff x="205571" y="5042244"/>
            <a:chExt cx="3874358" cy="1444029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205571" y="6253084"/>
              <a:ext cx="3648547" cy="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766124" y="5217255"/>
              <a:ext cx="15652" cy="11713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2053299" y="5794361"/>
              <a:ext cx="0" cy="4660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1473967" y="5794361"/>
              <a:ext cx="1461" cy="460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820547" y="6253084"/>
                  <a:ext cx="164725" cy="153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547" y="6253084"/>
                  <a:ext cx="164725" cy="15382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44444" r="-37037" b="-1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933875" y="6259857"/>
                  <a:ext cx="19005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875" y="6259857"/>
                  <a:ext cx="190052" cy="2154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2258" r="-64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276461" y="6254346"/>
                  <a:ext cx="32470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461" y="6254346"/>
                  <a:ext cx="324704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704" r="-18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/>
            <p:cNvSpPr/>
            <p:nvPr/>
          </p:nvSpPr>
          <p:spPr>
            <a:xfrm>
              <a:off x="2294760" y="5042244"/>
              <a:ext cx="17851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/>
                <a:t>φάσμα πλάτους </a:t>
              </a:r>
              <a:endParaRPr lang="el-GR" dirty="0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V="1">
              <a:off x="2329126" y="5516270"/>
              <a:ext cx="4499" cy="7368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1195292" y="5521886"/>
              <a:ext cx="4499" cy="73681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587522" y="6059183"/>
              <a:ext cx="2526" cy="189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939745" y="6057610"/>
              <a:ext cx="2526" cy="189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2880975" y="589029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23561" y="5895855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/>
                <p:cNvSpPr txBox="1"/>
                <p:nvPr/>
              </p:nvSpPr>
              <p:spPr>
                <a:xfrm>
                  <a:off x="2229115" y="6264516"/>
                  <a:ext cx="19421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9115" y="6264516"/>
                  <a:ext cx="194219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4375" r="-3125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2490873" y="6270829"/>
                  <a:ext cx="194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873" y="6270829"/>
                  <a:ext cx="194220" cy="21544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5484" r="-64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978739" y="6254346"/>
                  <a:ext cx="32887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739" y="6254346"/>
                  <a:ext cx="328873" cy="2154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704" r="-18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676372" y="6254860"/>
                  <a:ext cx="3288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72" y="6254860"/>
                  <a:ext cx="328872" cy="2154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3704" r="-1852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/>
          <p:cNvGrpSpPr/>
          <p:nvPr/>
        </p:nvGrpSpPr>
        <p:grpSpPr>
          <a:xfrm>
            <a:off x="4738518" y="5025600"/>
            <a:ext cx="4378156" cy="1490750"/>
            <a:chOff x="4738518" y="5025600"/>
            <a:chExt cx="4378156" cy="1490750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4738518" y="5919473"/>
              <a:ext cx="3648547" cy="50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6296278" y="5249097"/>
              <a:ext cx="0" cy="12672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304702" y="5942642"/>
                  <a:ext cx="164725" cy="1884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4702" y="5942642"/>
                  <a:ext cx="164725" cy="188456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40741" r="-40741" b="-7096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/>
            <p:cNvCxnSpPr/>
            <p:nvPr/>
          </p:nvCxnSpPr>
          <p:spPr>
            <a:xfrm>
              <a:off x="6015953" y="5917203"/>
              <a:ext cx="500" cy="41890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6552701" y="5504236"/>
              <a:ext cx="3869" cy="41026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6448137" y="5957533"/>
                  <a:ext cx="19005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137" y="5957533"/>
                  <a:ext cx="190052" cy="21544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5484" r="-3226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5784675" y="5674849"/>
                  <a:ext cx="32470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4675" y="5674849"/>
                  <a:ext cx="324704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774" r="-1887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Rectangle 107"/>
            <p:cNvSpPr/>
            <p:nvPr/>
          </p:nvSpPr>
          <p:spPr>
            <a:xfrm>
              <a:off x="7504438" y="5025600"/>
              <a:ext cx="1612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/>
                <a:t>φάσμα </a:t>
              </a:r>
              <a:r>
                <a:rPr lang="el-GR" b="1" i="1" dirty="0" smtClean="0"/>
                <a:t>φάσης </a:t>
              </a:r>
              <a:endParaRPr lang="el-GR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H="1">
              <a:off x="6848127" y="5914504"/>
              <a:ext cx="8396" cy="305321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5680915" y="5603081"/>
              <a:ext cx="5935" cy="31877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6761497" y="5666855"/>
                  <a:ext cx="19421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497" y="5666855"/>
                  <a:ext cx="194219" cy="215444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1250" r="-3125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5483343" y="5935983"/>
                  <a:ext cx="3288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3343" y="5935983"/>
                  <a:ext cx="328872" cy="215444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3704" r="-1852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/>
            <p:cNvCxnSpPr/>
            <p:nvPr/>
          </p:nvCxnSpPr>
          <p:spPr>
            <a:xfrm>
              <a:off x="7174111" y="5921856"/>
              <a:ext cx="0" cy="16601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 flipV="1">
              <a:off x="5348372" y="5762469"/>
              <a:ext cx="1786" cy="15938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7084456" y="5681475"/>
                  <a:ext cx="19422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4456" y="5681475"/>
                  <a:ext cx="194220" cy="215444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1250" r="-3125" b="-314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/>
                <p:cNvSpPr txBox="1"/>
                <p:nvPr/>
              </p:nvSpPr>
              <p:spPr>
                <a:xfrm>
                  <a:off x="5114622" y="5927277"/>
                  <a:ext cx="32887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22" y="5927277"/>
                  <a:ext cx="328872" cy="215444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3704" r="-1852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TextBox 137"/>
            <p:cNvSpPr txBox="1"/>
            <p:nvPr/>
          </p:nvSpPr>
          <p:spPr>
            <a:xfrm>
              <a:off x="4868607" y="5567737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377121" y="553762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l-G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41997" y="5310974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97" y="5310974"/>
                <a:ext cx="416779" cy="438005"/>
              </a:xfrm>
              <a:prstGeom prst="rect">
                <a:avLst/>
              </a:prstGeom>
              <a:blipFill rotWithShape="0">
                <a:blip r:embed="rId2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/>
              <p:cNvSpPr/>
              <p:nvPr/>
            </p:nvSpPr>
            <p:spPr>
              <a:xfrm>
                <a:off x="1286192" y="5314398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192" y="5314398"/>
                <a:ext cx="416779" cy="43800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ctangle 74"/>
              <p:cNvSpPr/>
              <p:nvPr/>
            </p:nvSpPr>
            <p:spPr>
              <a:xfrm>
                <a:off x="2321121" y="5285233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21" y="5285233"/>
                <a:ext cx="416779" cy="43800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840808" y="5276163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08" y="5276163"/>
                <a:ext cx="416779" cy="438005"/>
              </a:xfrm>
              <a:prstGeom prst="rect">
                <a:avLst/>
              </a:prstGeom>
              <a:blipFill rotWithShape="0">
                <a:blip r:embed="rId30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2557243" y="5738153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43" y="5738153"/>
                <a:ext cx="416779" cy="438005"/>
              </a:xfrm>
              <a:prstGeom prst="rect">
                <a:avLst/>
              </a:prstGeom>
              <a:blipFill rotWithShape="0">
                <a:blip r:embed="rId3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591614" y="5734103"/>
                <a:ext cx="416779" cy="438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l-GR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4" y="5734103"/>
                <a:ext cx="416779" cy="438005"/>
              </a:xfrm>
              <a:prstGeom prst="rect">
                <a:avLst/>
              </a:prstGeom>
              <a:blipFill rotWithShape="0">
                <a:blip r:embed="rId32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499223" y="5271020"/>
                <a:ext cx="39267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23" y="5271020"/>
                <a:ext cx="392672" cy="276999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5567150" y="6196221"/>
                <a:ext cx="5080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50" y="6196221"/>
                <a:ext cx="508088" cy="276999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6763854" y="6151427"/>
                <a:ext cx="3962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854" y="6151427"/>
                <a:ext cx="396262" cy="276999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7084456" y="6033608"/>
                <a:ext cx="39626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56" y="6033608"/>
                <a:ext cx="396262" cy="276999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5400549" y="5323726"/>
                <a:ext cx="5116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549" y="5323726"/>
                <a:ext cx="511679" cy="276999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4985950" y="5466687"/>
                <a:ext cx="5116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l-GR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1200" dirty="0"/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950" y="5466687"/>
                <a:ext cx="511679" cy="276999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1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/>
      <p:bldP spid="74" grpId="0"/>
      <p:bldP spid="75" grpId="0"/>
      <p:bldP spid="76" grpId="0"/>
      <p:bldP spid="77" grpId="0"/>
      <p:bldP spid="78" grpId="0"/>
      <p:bldP spid="7" grpId="0"/>
      <p:bldP spid="80" grpId="0"/>
      <p:bldP spid="81" grpId="0"/>
      <p:bldP spid="82" grpId="0"/>
      <p:bldP spid="83" grpId="0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 </a:t>
                </a:r>
                <a:r>
                  <a:rPr lang="en-US" b="1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…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Ερώτημα</a:t>
                </a:r>
                <a:r>
                  <a:rPr lang="el-GR" dirty="0" smtClean="0"/>
                  <a:t>: </a:t>
                </a:r>
                <a:r>
                  <a:rPr lang="el-GR" b="1" dirty="0"/>
                  <a:t>μπορούμε να </a:t>
                </a:r>
                <a:r>
                  <a:rPr lang="el-GR" b="1" i="1" dirty="0"/>
                  <a:t>προσεγγίσουμε</a:t>
                </a:r>
                <a:r>
                  <a:rPr lang="el-GR" b="1" dirty="0"/>
                  <a:t> ένα (σχεδόν) οποιοδήποτε περιοδικό και πραγματικό σήμα από ένα άθροισμα ημιτόνων (και μέσω της σχέσης του </a:t>
                </a:r>
                <a:r>
                  <a:rPr lang="en-US" b="1" dirty="0"/>
                  <a:t>Euler, </a:t>
                </a:r>
                <a:r>
                  <a:rPr lang="el-GR" b="1" dirty="0"/>
                  <a:t>συζυγών μιγαδικών εκθετικών συναρτήσεων)</a:t>
                </a:r>
                <a:r>
                  <a:rPr lang="en-US" b="1" dirty="0" smtClean="0"/>
                  <a:t>?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θέλουμε να το προσεγγίσουμε με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σε ένα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Συνάρτηση σφάλματος: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Ενέργεια σφάλματος: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Πρόβλημα βελτιστοποίησης - </a:t>
                </a:r>
                <a:r>
                  <a:rPr lang="en-US" b="1" dirty="0" smtClean="0"/>
                  <a:t>optimization</a:t>
                </a:r>
                <a:r>
                  <a:rPr lang="el-GR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Ζητάμε το βέλτιστο δυνατό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άλλα λόγια, ζητάμε το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για το οποίο η ενέργεια σφάλματος είναι η </a:t>
                </a:r>
                <a:r>
                  <a:rPr lang="el-GR" b="1" dirty="0" smtClean="0"/>
                  <a:t>ελάχιστη δυνατή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3883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 </a:t>
                </a:r>
                <a:r>
                  <a:rPr lang="en-US" b="1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…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Δείξαμε ότι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να ονομάζεται </a:t>
                </a:r>
                <a:r>
                  <a:rPr lang="el-GR" b="1" dirty="0" smtClean="0"/>
                  <a:t>εσωτερικό γινόμενο </a:t>
                </a:r>
                <a:r>
                  <a:rPr lang="el-GR" dirty="0" smtClean="0"/>
                  <a:t>των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Γιατί να μη χρησιμοποιήσουμε περισσότερα σήματα σε μια προσέγγιση?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388329"/>
              </a:xfrm>
              <a:blipFill rotWithShape="0">
                <a:blip r:embed="rId2"/>
                <a:stretch>
                  <a:fillRect l="-1905" t="-17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9872" y="5106884"/>
                <a:ext cx="6921375" cy="87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2" y="5106884"/>
                <a:ext cx="6921375" cy="8712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4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39" t="2648" r="1275"/>
          <a:stretch/>
        </p:blipFill>
        <p:spPr>
          <a:xfrm>
            <a:off x="6054291" y="405246"/>
            <a:ext cx="2992032" cy="2335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Στον 3</a:t>
                </a:r>
                <a:r>
                  <a:rPr lang="en-US" dirty="0" smtClean="0"/>
                  <a:t>D </a:t>
                </a:r>
                <a:r>
                  <a:rPr lang="el-GR" dirty="0" smtClean="0"/>
                  <a:t>χώρο, χρειαζόμαστε τρία διανύσματα για να </a:t>
                </a:r>
                <a:br>
                  <a:rPr lang="el-GR" dirty="0" smtClean="0"/>
                </a:br>
                <a:r>
                  <a:rPr lang="el-GR" dirty="0" smtClean="0"/>
                  <a:t> περιγράψουμε ένα σημείο του χώρου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Ερώτηση</a:t>
                </a:r>
                <a:r>
                  <a:rPr lang="el-GR" dirty="0" smtClean="0"/>
                  <a:t>: </a:t>
                </a:r>
                <a:r>
                  <a:rPr lang="el-GR" b="1" dirty="0" smtClean="0"/>
                  <a:t>ποια είναι τα κατάλληλα διανύσματα ώστε να περιγράφουμε 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b="1" dirty="0" smtClean="0"/>
                  <a:t> πλήρως και ακριβώς?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διαίσθησή μας λέει ότι ένα τέτοιο σύνολο είναι το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0, 1, 0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0, 0, 1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Π.χ.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3,−1,2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Τι χαρακτηριστικά έχουν τα παραπάνω διανύσματα (ή όποια άλλα, αν υπάρχουν) που τα κάνουν κατάλληλα να αναπαριστούν </a:t>
                </a:r>
                <a:r>
                  <a:rPr lang="el-GR" u="sng" dirty="0" smtClean="0"/>
                  <a:t>χωρίς σφάλμα</a:t>
                </a:r>
                <a:r>
                  <a:rPr lang="en-US" dirty="0" smtClean="0"/>
                  <a:t>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b="-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9056718" cy="6416621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Προσεγγίσεις σημάτων από σήματα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Τι χαρακτηριστικά έχουν τα τρία προηγούμενα διανύσματα (ή όποια άλλα, αν υπάρχουν) που τα κάνουν κατάλληλα να αναπαριστούν </a:t>
            </a:r>
            <a:r>
              <a:rPr lang="el-GR" u="sng" dirty="0" smtClean="0"/>
              <a:t>χωρίς σφάλμα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b="1" dirty="0" smtClean="0"/>
              <a:t>ορθογώνια</a:t>
            </a:r>
            <a:r>
              <a:rPr lang="el-GR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 το εσωτερικό τους γινόμενο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     </a:t>
            </a:r>
            <a:r>
              <a:rPr lang="el-GR" dirty="0" smtClean="0">
                <a:sym typeface="Wingdings" panose="05000000000000000000" pitchFamily="2" charset="2"/>
              </a:rPr>
              <a:t>είναι μηδέν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§"/>
            </a:pPr>
            <a:r>
              <a:rPr lang="el-GR" dirty="0" smtClean="0">
                <a:sym typeface="Wingdings" panose="05000000000000000000" pitchFamily="2" charset="2"/>
              </a:rPr>
              <a:t>Από τη γραμμική άλγεβρα ξέρουμε ότι </a:t>
            </a:r>
            <a:r>
              <a:rPr lang="el-GR" dirty="0" err="1" smtClean="0">
                <a:sym typeface="Wingdings" panose="05000000000000000000" pitchFamily="2" charset="2"/>
              </a:rPr>
              <a:t>ορθογωνιότητα</a:t>
            </a:r>
            <a:r>
              <a:rPr lang="el-GR" dirty="0" smtClean="0">
                <a:sym typeface="Wingdings" panose="05000000000000000000" pitchFamily="2" charset="2"/>
              </a:rPr>
              <a:t> συνεπάγεται </a:t>
            </a:r>
            <a:r>
              <a:rPr lang="el-GR" b="1" dirty="0" smtClean="0">
                <a:sym typeface="Wingdings" panose="05000000000000000000" pitchFamily="2" charset="2"/>
              </a:rPr>
              <a:t>γραμμική ανεξαρτησία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§"/>
            </a:pPr>
            <a:r>
              <a:rPr lang="el-GR" dirty="0" smtClean="0">
                <a:sym typeface="Wingdings" panose="05000000000000000000" pitchFamily="2" charset="2"/>
              </a:rPr>
              <a:t>Γραμμική ανεξαρτησία σημαίνει ότι κανένα από αυτά δεν μπορεί να γραφεί ως γραμμικός συνδυασμός των υπολοίπων δυο</a:t>
            </a:r>
          </a:p>
          <a:p>
            <a:pPr>
              <a:buClrTx/>
              <a:buSzPct val="120000"/>
              <a:buFont typeface="Wingdings" panose="05000000000000000000" pitchFamily="2" charset="2"/>
              <a:buChar char="q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Αποτελούν ένα </a:t>
            </a:r>
            <a:r>
              <a:rPr lang="el-GR" b="1" dirty="0" smtClean="0">
                <a:sym typeface="Wingdings" panose="05000000000000000000" pitchFamily="2" charset="2"/>
              </a:rPr>
              <a:t>πλήρες</a:t>
            </a:r>
            <a:r>
              <a:rPr lang="el-GR" dirty="0" smtClean="0">
                <a:sym typeface="Wingdings" panose="05000000000000000000" pitchFamily="2" charset="2"/>
              </a:rPr>
              <a:t> σύνολο του 3</a:t>
            </a:r>
            <a:r>
              <a:rPr lang="en-US" dirty="0" smtClean="0">
                <a:sym typeface="Wingdings" panose="05000000000000000000" pitchFamily="2" charset="2"/>
              </a:rPr>
              <a:t>D-</a:t>
            </a:r>
            <a:r>
              <a:rPr lang="el-GR" dirty="0" smtClean="0">
                <a:sym typeface="Wingdings" panose="05000000000000000000" pitchFamily="2" charset="2"/>
              </a:rPr>
              <a:t>χώρου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§"/>
            </a:pPr>
            <a:r>
              <a:rPr lang="el-GR" dirty="0" smtClean="0">
                <a:sym typeface="Wingdings" panose="05000000000000000000" pitchFamily="2" charset="2"/>
              </a:rPr>
              <a:t>Κανένα άλλο διάνυσμα δεν μπορεί να είναι γραμμικά ανεξάρτητο με τα τρία παραπάνω</a:t>
            </a:r>
          </a:p>
          <a:p>
            <a:pPr lvl="1">
              <a:buClrTx/>
              <a:buSzPct val="120000"/>
              <a:buFont typeface="Wingdings" panose="05000000000000000000" pitchFamily="2" charset="2"/>
              <a:buChar char="§"/>
            </a:pPr>
            <a:endParaRPr lang="el-GR" dirty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Οι δυο αυτές ιδιότητες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l-GR" dirty="0" smtClean="0">
                <a:sym typeface="Wingdings" panose="05000000000000000000" pitchFamily="2" charset="2"/>
              </a:rPr>
              <a:t>γραμμ. </a:t>
            </a:r>
            <a:r>
              <a:rPr lang="el-GR" dirty="0">
                <a:sym typeface="Wingdings" panose="05000000000000000000" pitchFamily="2" charset="2"/>
              </a:rPr>
              <a:t>α</a:t>
            </a:r>
            <a:r>
              <a:rPr lang="el-GR" dirty="0" smtClean="0">
                <a:sym typeface="Wingdings" panose="05000000000000000000" pitchFamily="2" charset="2"/>
              </a:rPr>
              <a:t>νεξαρτησία &amp; πληρότητα) μας ονοματίζουν τα τρία αυτά διανύσματα ως </a:t>
            </a:r>
            <a:r>
              <a:rPr lang="el-GR" b="1" dirty="0" smtClean="0">
                <a:sym typeface="Wingdings" panose="05000000000000000000" pitchFamily="2" charset="2"/>
              </a:rPr>
              <a:t>βάση</a:t>
            </a:r>
            <a:r>
              <a:rPr lang="el-GR" dirty="0" smtClean="0">
                <a:sym typeface="Wingdings" panose="05000000000000000000" pitchFamily="2" charset="2"/>
              </a:rPr>
              <a:t> του 3</a:t>
            </a:r>
            <a:r>
              <a:rPr lang="en-US" dirty="0" smtClean="0">
                <a:sym typeface="Wingdings" panose="05000000000000000000" pitchFamily="2" charset="2"/>
              </a:rPr>
              <a:t>D-</a:t>
            </a:r>
            <a:r>
              <a:rPr lang="el-GR" dirty="0" smtClean="0">
                <a:sym typeface="Wingdings" panose="05000000000000000000" pitchFamily="2" charset="2"/>
              </a:rPr>
              <a:t>χώρου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Αυτό σημαίνει ότι κάθε διάνυσμα του χώρου μπορεί να γραφεί μοναδικά ως γραμμικός συνδυασμός </a:t>
            </a:r>
            <a:r>
              <a:rPr lang="el-GR" i="1" dirty="0" smtClean="0">
                <a:sym typeface="Wingdings" panose="05000000000000000000" pitchFamily="2" charset="2"/>
              </a:rPr>
              <a:t>όλων</a:t>
            </a:r>
            <a:r>
              <a:rPr lang="el-GR" dirty="0" smtClean="0">
                <a:sym typeface="Wingdings" panose="05000000000000000000" pitchFamily="2" charset="2"/>
              </a:rPr>
              <a:t> των διανυσμάτων που αποτελούν τη βάση του χώρου </a:t>
            </a:r>
            <a:r>
              <a:rPr lang="el-GR" b="1" dirty="0" smtClean="0">
                <a:sym typeface="Wingdings" panose="05000000000000000000" pitchFamily="2" charset="2"/>
              </a:rPr>
              <a:t>με μηδενικό σφάλμα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Πάμε στο χώρο των σημάτων τώρα…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5649362" y="1590184"/>
                <a:ext cx="3396962" cy="678736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2" y="1590184"/>
                <a:ext cx="3396962" cy="678736"/>
              </a:xfrm>
              <a:prstGeom prst="horizontalScroll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2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ότι έχουμε ένα σύνολο από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μιγαδικά εκθετικά σήματα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προσεγγίσουμε ένα περιοδικό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μια περίοδό του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ένα άθροισμα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𝛮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l-GR" dirty="0" smtClean="0"/>
                  <a:t> τέτοιων σημάτων: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Συνάρτηση σφάλματος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Ζητούνται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δίνουν την </a:t>
                </a:r>
                <a:r>
                  <a:rPr lang="el-GR" b="1" dirty="0" smtClean="0"/>
                  <a:t>ελάχιστη ενέργεια σφάλματος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b="1" dirty="0" smtClean="0"/>
                  <a:t>Βελτιστοποίηση (ξανά </a:t>
                </a:r>
                <a:r>
                  <a:rPr lang="el-GR" b="1" dirty="0" smtClean="0">
                    <a:sym typeface="Wingdings" panose="05000000000000000000" pitchFamily="2" charset="2"/>
                  </a:rPr>
                  <a:t>)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Χρησιμοποιώντας διαδικασίες όπως αυτές που είδαμε,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μπορεί κανείς να δείξει ότι: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σύνολο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l-GR" dirty="0" smtClean="0"/>
                  <a:t> έχει στοιχεία ορθογώνια μεταξύ τους: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/>
                  <a:t>Το σύνολο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πλήρες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υπό την έννοια της ελάχιστης ενέργειας σφάλματος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το σύνολο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αποτελεί βάση του χώρου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2041" t="-1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26122" y="399885"/>
                <a:ext cx="2820202" cy="1357131"/>
              </a:xfrm>
              <a:prstGeom prst="horizontalScroll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>
                    <a:solidFill>
                      <a:srgbClr val="000000"/>
                    </a:solidFill>
                  </a:rPr>
                  <a:t>Ορθογωνιότητα στο </a:t>
                </a:r>
                <a:r>
                  <a:rPr lang="el-GR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ℂ: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122" y="399885"/>
                <a:ext cx="2820202" cy="1357131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6200000" flipH="1">
            <a:off x="4882826" y="4014752"/>
            <a:ext cx="653650" cy="2813179"/>
          </a:xfrm>
          <a:prstGeom prst="bentArrow">
            <a:avLst>
              <a:gd name="adj1" fmla="val 11207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400" y="4805265"/>
            <a:ext cx="2244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000000"/>
                </a:solidFill>
              </a:rPr>
              <a:t>Ισότητα υπό την έννοια της ελάχιστης ενέργειας σφάλματος!</a:t>
            </a:r>
            <a:endParaRPr lang="el-G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8149</TotalTime>
  <Words>844</Words>
  <Application>Microsoft Office PowerPoint</Application>
  <PresentationFormat>On-screen Show (4:3)</PresentationFormat>
  <Paragraphs>319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422</cp:revision>
  <dcterms:created xsi:type="dcterms:W3CDTF">2018-08-17T16:23:20Z</dcterms:created>
  <dcterms:modified xsi:type="dcterms:W3CDTF">2020-02-27T16:09:10Z</dcterms:modified>
</cp:coreProperties>
</file>