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6" r:id="rId2"/>
    <p:sldId id="257" r:id="rId3"/>
    <p:sldId id="285" r:id="rId4"/>
    <p:sldId id="286" r:id="rId5"/>
    <p:sldId id="283" r:id="rId6"/>
    <p:sldId id="284" r:id="rId7"/>
    <p:sldId id="287" r:id="rId8"/>
    <p:sldId id="304" r:id="rId9"/>
    <p:sldId id="288" r:id="rId10"/>
    <p:sldId id="289" r:id="rId11"/>
    <p:sldId id="306" r:id="rId12"/>
    <p:sldId id="290" r:id="rId13"/>
    <p:sldId id="292" r:id="rId14"/>
    <p:sldId id="293" r:id="rId15"/>
    <p:sldId id="294" r:id="rId16"/>
    <p:sldId id="295" r:id="rId17"/>
    <p:sldId id="297" r:id="rId18"/>
    <p:sldId id="298" r:id="rId19"/>
    <p:sldId id="299" r:id="rId20"/>
    <p:sldId id="300" r:id="rId21"/>
    <p:sldId id="282" r:id="rId22"/>
    <p:sldId id="305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3" autoAdjust="0"/>
    <p:restoredTop sz="94361" autoAdjust="0"/>
  </p:normalViewPr>
  <p:slideViewPr>
    <p:cSldViewPr snapToGrid="0">
      <p:cViewPr>
        <p:scale>
          <a:sx n="100" d="100"/>
          <a:sy n="100" d="100"/>
        </p:scale>
        <p:origin x="1284" y="2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2-25T13:44:14.22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897 6221 21 0,'0'0'32'15,"-15"-43"-1"-15,15 43-7 0,-49-14-4 32,49 14-6-32,-82 39-5 0,40 4-3 15,4 12-2-15,1 9-1 16,12 9-2-16,13 4 0 15,17-2 1-15,15-7 0 16,20-12 2-16,10-14 0 16,8-21 2-16,8-10-1 15,-1-22 1-15,-2-13-1 0,-6-18-1 16,-14-13 0-16,-16-14-1 16,-23-3 0-16,-14-1-2 15,-11 1 0-15,-10 5-1 16,-11 8-1-16,-2 14-2 15,-2 10-6-15,5 25-10 16,41 10-20-16,-62 3-2 0,62-3 0 16,-47 46 0-16</inkml:trace>
  <inkml:trace contextRef="#ctx0" brushRef="#br0" timeOffset="131.0473">634 6492 41 0,'0'0'38'0,"43"43"0"31,-43-43-3-31,90 16-22 16,-25-12-17-16,4-8-28 0,4 4-2 16,3-10-3-16,3 10-1 15</inkml:trace>
  <inkml:trace contextRef="#ctx0" brushRef="#br0" timeOffset="547.5473">1474 6481 41 0,'-28'-9'33'15,"1"12"-1"-15,-1 1-8 16,7 3-13-16,7 5-5 15,4 1-3-15,10 5-1 16,5-4-1-16,9 4 0 16,7-4-1-16,-2-1 1 15,2-5-1-15,-6-2 1 0,-15-6-1 16,9 0 0-16,-9 0 1 16,-23-5 1-16,-2 1 0 0,-3 4 2 15,-6 0-2-15,5 4 1 16,6 5 1-16,2 4 0 15,6 2 0-15,10 4-1 16,5 0 0-16,11 5-1 0,8-5 1 31,4-1-3-31,3-5-5 16,3-10-14-16,2-7-18 16,-1-4-2-16,-3-15 1 15,-3-5-1-15</inkml:trace>
  <inkml:trace contextRef="#ctx0" brushRef="#br0" timeOffset="647.357">1398 6350 35 0,'-16'-12'1'0,"4"5"-1"16,4-8-18-16,8 15 1 16</inkml:trace>
  <inkml:trace contextRef="#ctx0" brushRef="#br0" timeOffset="985.1374">1630 6390 37 0,'5'-33'37'15,"3"2"2"-15,1-3 0 32,3 0-16-32,7 13-11 0,-1 11-4 15,7 19-3-15,-1 13-1 16,-3 15-1-16,-1 10-1 15,1 13-1-15,0 2 0 16,3 3 0-16,-4-4-1 16,-3-8 1-16,-5-12-1 15,0-7 0-15,-7-10 0 0,-5-10 1 16,0-14 0-16,-23 8 0 16,3-8 0-16,-3 0-1 15,-2 2-1-15,-3-2-1 16,3 8-4-16,0-8-11 15,4 5-23-15,8 0-1 0,13-5 0 32,-9 0 1-32</inkml:trace>
  <inkml:trace contextRef="#ctx0" brushRef="#br0" timeOffset="1517.0601">2250 6725 53 0,'-3'-12'36'16,"-4"-10"0"-16,-2-2-14 16,2 6-6-16,-13-5-6 15,4 6-3-15,-7 1-3 0,1 7-1 16,-2 3-2-16,3 10-1 15,0 6 1-15,2 9-2 16,8 4 1-16,5 0 0 16,11 2 0-16,2-3 1 15,11-3-1-15,3-5 0 16,6-8 1 0,6-6 0-16,-2-9 0 15,-4-7 0-15,-2-3-1 16,-7-4 0-16,-3 0 1 15,-8 1-1-15,-1 3-1 16,-9 3 1-16,-4 5-1 16,7 11 0-16,-11 5 1 0,6 8 0 15,5 4 0-15,-5 3-1 16,5 4 2-16,14-1-1 0,2 1 1 16,4-2 0-16,2-9 0 15,2-5 2-15,-2-8 0 16,6-4-1-16,-6-12 1 15,-4-3 0-15,-6-5-1 16,-6 0-1 0,-2 1-4-16,-4-1-7 15,0 7-21-15,-4 4-10 16,-4 5 1-16,8 8-2 16</inkml:trace>
  <inkml:trace contextRef="#ctx0" brushRef="#br0" timeOffset="1747.8483">2588 6504 59 0,'0'0'40'15,"0"0"1"-15,6 16-3 16,-2 9-20-16,-4 3-8 16,0 15-5-16,3 8-1 15,2 15 0-15,-2 4-1 0,-3 1-1 16,0-4-2-16,0-2-1 0,0-9-4 15,-5-12-7 1,5-21-29-16,0-10-1 0,0-13-1 16,-6-24 0-16</inkml:trace>
  <inkml:trace contextRef="#ctx0" brushRef="#br0" timeOffset="1917.0878">2557 6768 25 0,'0'0'33'0,"0"-22"0"16,13 14 0-16,5 0-22 15,10 1-10-15,13 1-16 0,1-5-16 16,12 9 0-16,-5-11-1 16,10 8 6-16</inkml:trace>
  <inkml:trace contextRef="#ctx0" brushRef="#br0" timeOffset="2217.0387">3066 6593 23 0,'-10'-18'69'32,"-18"-3"-37"-17,7 10-12-15,-1 7-7 16,-3-3-6-16,3 7-3 16,0 5-2-16,5 1-1 0,4 2-1 15,13 5 0-15,0-2 0 16,9-2-1-16,9 2-1 15,-5-6 0-15,3 2 1 0,-2-5-1 16,-3-2 0-16,-11 0 0 16,0 0 3-16,-18 17 0 15,-2-8 3-15,-1 4-1 16,-1 1 1-16,4 3 1 16,5 0 0-16,13 0 0 15,9-3-6-15,15-5-8 0,7-3-22 16,17 1-7-16,10-14 0 15,23-1 0-15</inkml:trace>
  <inkml:trace contextRef="#ctx0" brushRef="#br0" timeOffset="2702.9093">4055 6565 20 0,'12'-10'34'0,"19"10"0"16,-7-6-1-16,5 3-18 16,7 6-5-16,-1-3-4 15,-1 0-4-15,-6 2-3 16,-9-2-5-16,-4-5-1 15,-15 5-1-15,0-9 0 0,-10 4 1 16,-2 5 3-16,-10 0 2 16,1 0 3-16,0 11 4 15,-1 5 2-15,6 7 0 16,3 1 1-16,5 5-1 16,4-1-2-16,10 3-3 0,4-2-4 15,9-7-5-15,5-3-13 0,8-4-6 16,-1-6-3-16,9-1-1 15</inkml:trace>
  <inkml:trace contextRef="#ctx0" brushRef="#br0" timeOffset="2949.8704">4542 6724 46 0,'8'-25'32'32,"2"2"-2"-32,-10 0-3 0,-10-1-7 15,4 8-6-15,-12 0-6 16,2 9-3-16,-5 7-1 15,2 9-3-15,1 5 0 16,5 8-2-16,7 5 2 16,6-3-1-16,10 1 1 15,5-2-2-15,7-8 2 0,3-5 0 16,2-10 0-16,-2-3 1 16,-6-11-3-16,-4-3-8 15,-12-3-29-15,-6 6 1 0,-12-7-2 16,2 11 0-1</inkml:trace>
  <inkml:trace contextRef="#ctx0" brushRef="#br0" timeOffset="3403.1768">5615 6350 16 0,'3'52'33'0,"-12"7"0"15,6 21-4-15,-5 4-15 16,-4 5-5-16,3 4-4 16,-2-10-6-16,1-13-8 15,1-19-18-15,3-9-5 0,-13-29-1 16,8-13 0-16</inkml:trace>
  <inkml:trace contextRef="#ctx0" brushRef="#br0" timeOffset="3750.7292">5499 6346 50 0,'42'-62'32'16,"14"27"-5"-16,-4 18-8 15,-5 17-6-15,-10 14-5 16,-18 13-2-16,-15 4 0 16,-14 6-3-16,-13-1-1 15,-7-4-3-15,-4-8 0 16,3-8-2-16,4-11 0 0,16-5-1 15,11 0 0-15,16-16 2 0,10 8 0 16,13 3 2-16,5 5 1 16,-1 9 1-1,-3 7 1-15,-10 4 0 0,-14 2 1 16,-16 3-2-16,-5 1 1 16,-20-3 0-16,-5-1-1 15,-3-3-1 1,-3-7-3-16,8 0-2 15,6-9-4-15,11-1-3 16,11-2-7-16,6-10-9 16,14 10-9-16,-1-10 1 15,18 10 7-15</inkml:trace>
  <inkml:trace contextRef="#ctx0" brushRef="#br0" timeOffset="4135.5032">6213 6532 50 0,'-33'-22'34'16,"8"16"-1"-16,-3 2-16 15,-9-1-7-15,9 10-3 0,-3 0-4 16,11 10 0-16,5 2-1 16,8 4-1-16,7-1 0 0,12 4 0 15,5-6 0 1,5-4 0-16,5-4 0 0,-2-5 0 15,-3-5-2-15,-7-6 0 32,-8-3-1-32,-7-5 2 0,-12 1-2 15,-7 3 1-15,-6 1 1 16,-3 5 0-16,-4 4 1 16,5 6 0-16,3 4 3 15,5 6-1-15,8 2 1 16,11 1 0-16,0 3 0 15,14-1 0-15,3-3 1 0,4 1-4 16,3-7-4-16,2-7-14 16,-2-9-21-16,4-5 0 15,-10-14-1-15,1-4 0 16</inkml:trace>
  <inkml:trace contextRef="#ctx0" brushRef="#br0" timeOffset="4272.7112">6077 6249 54 0,'-12'-20'29'0,"12"20"-11"15,4-14-33-15,-4 2-13 0,8 17-2 16,-8-5 3-16</inkml:trace>
  <inkml:trace contextRef="#ctx0" brushRef="#br0" timeOffset="4620.5039">6222 6381 33 0,'0'-11'35'16,"0"-17"1"-16,13 0 2 15,5-4-22-15,7-1-6 0,13 9-2 16,-1 7-2-16,12 17-1 16,-5 17-1-16,0 16 0 15,-10 9-2-15,-3 13 1 16,-9 6 0-16,-1 6-1 15,-8-4 1-15,-7-7-1 16,-6-11 0 0,0-10 0-16,-3-15 0 15,3-20 0-15,-19-3-2 16,1-19 0-16,-4-6 0 16,0-5 0-16,1 1-2 15,-1 4 1-15,-3 9-1 16,2 11 1-16,-4 13-1 0,3 13 2 15,2 12-1-15,-3 4-2 0,9 8-6 16,-5-4-26-16,8-10-6 16,13-2 1-16,6-15-1 15</inkml:trace>
  <inkml:trace contextRef="#ctx0" brushRef="#br0" timeOffset="5154.7571">6753 6470 14 0,'0'0'34'0,"27"9"-1"15,-5-6 1-15,9 1-18 0,7 2-5 16,-3-6-2-16,5 0-4 15,-9 0-1-15,-4-2-1 16,-8-2-1-16,-10 0-1 16,-9 4 0-16,0 0 0 15,-21 4 0 1,-1 5-1-16,-1 4 0 16,-4 5 0-16,2 5 0 15,1 2 0-15,5-2 0 16,10 5 0-16,9 0 2 15,6-5-1-15,10-5 1 16,4-4 0-16,5-9 0 16,6-5 1-16,-2-8-1 0,2-8 0 15,0-6-2-15,-3-4 1 16,-3-2-1-16,-8 3 0 16,-3 0-1-16,-3 3 2 15,-5 7-1-15,-6 15 0 16,0 0 1-16,0 0 0 15,-14 20 0-15,14-1 0 0,-5 4 1 16,5 5-1-16,4-3-2 0,3-1-4 16,8 2-6-1,-5-6-23-15,9-13-4 0,8 2-1 16,1-9 0-16</inkml:trace>
  <inkml:trace contextRef="#ctx0" brushRef="#br0" timeOffset="5441.2492">7566 6578 40 0,'-10'-23'36'0,"5"5"-3"16,-4 3-7-16,-8-3-9 16,5 9-5-16,-7 5-5 0,0 7-3 15,-2 7-2-15,5 6-1 16,1 6 0-16,7 2-1 0,6 6 0 15,4-2 0 1,6-4 2-16,4-5 0 16,-2-4 1-16,4-2 0 0,-14-13 0 31,11 0 0-31,-11-11-1 0,-4 2 0 16,4 9-6-16,-18-22-11 15,5 9-24-15,8 4-1 16,0-6 0-16,5 15 0 15</inkml:trace>
  <inkml:trace contextRef="#ctx0" brushRef="#br0" timeOffset="5656.8723">7594 6523 56 0,'28'0'37'15,"5"-6"0"-15,8-1-11 16,9 7-14-16,-5-7-4 15,6 7-2-15,-11-3-3 0,-4 3-2 32,-8 0-5-32,-15-9-5 15,-13 9-13-15,9-8-13 16,-18-1-3-16,9 9 1 16,-21-10-1-16</inkml:trace>
  <inkml:trace contextRef="#ctx0" brushRef="#br0" timeOffset="5778.7018">7872 6496 29 0,'0'19'37'0,"-6"-2"1"16,6 7-3-16,-6 3-12 16,-1-4-8-16,3 0-8 15,4 1-11-15,0-5-21 16,0-7-12-16,11-2-2 16,1-15 0-16</inkml:trace>
  <inkml:trace contextRef="#ctx0" brushRef="#br0" timeOffset="6078.6141">8250 6527 66 0,'-27'-19'37'15,"5"9"0"-15,-3 3-17 16,-3 4-8-16,6 13-5 15,0 2-3-15,8 10-2 16,7 2 1-16,7 5-2 16,8-2 2-16,12-3-1 0,8-6 1 15,3-8 0-15,3-10-1 16,1-6 1-16,-8-8-2 0,-5-5 1 16,-9-2-3-16,-13-5-5 15,-7-1-35-15,-5 13 1 16,-10-3-1-16,4 1 0 15</inkml:trace>
  <inkml:trace contextRef="#ctx0" brushRef="#br0" timeOffset="6710.0257">9411 6443 42 0,'0'0'34'0,"-14"-8"1"16,-12 13-15-16,-5 5-5 16,-5 4-6-16,5 12-3 15,0 1-1-15,11 8-1 16,5 0 0-16,15-1-1 15,18-5 1-15,10 0 0 0,6-12 1 16,6 1 0-16,-2-14 0 16,0-4 0-16,-7 0-1 15,-4-3 0-15,-8-3 0 32,-9 3-1-32,-10 3 0 0,4-10-1 15,-4 10-3 1,0 0-5-16,-6-14-31 0,6 14-5 15,-8-9-1-15,8 9 1 16</inkml:trace>
  <inkml:trace contextRef="#ctx0" brushRef="#br0" timeOffset="7642.5573">10211 6416 51 0,'0'0'39'16,"13"-5"0"-16,-13 5-4 15,0 0-19 1,0 0-6-16,0 0-7 16,0 0-5-16,0 0-10 15,0 0-26-15,0 0-1 16,9 9-1-16,-9-9 1 0</inkml:trace>
  <inkml:trace contextRef="#ctx0" brushRef="#br0" timeOffset="7895.8726">10202 6634 38 0,'0'0'39'15,"0"0"0"-15,0 0 1 16,0 0-20-16,0 0-6 15,0 0-6-15,0 0-3 16,0 0-1-16,0 0-2 16,0 0-6-16,-12 10-26 31,12-10-10-31,0 0-1 0,0 0 1 16</inkml:trace>
  <inkml:trace contextRef="#ctx0" brushRef="#br0" timeOffset="8727.1197">11124 6486 12 0,'0'0'32'16,"11"0"-1"-16,-18 10 2 15,0 14-16-15,3 8-7 16,1 3-4-16,3 3-2 15,0-3 1-15,12 0-2 16,2-12 0-16,8-7-2 16,4-13 0-16,2-12 1 0,-2-10-2 15,1-4 0-15,-9-9 0 16,-2 2 0-16,-3-1 0 16,-10 4 1-16,-3 7-1 15,0 20 1-15,-8-3-1 16,1 19 2-16,0 12 0 15,2 9-1 1,2 12 0-16,3 11 0 16,0 10 1-16,0 1 1 15,0 2-1-15,-6 1 1 16,-4-4-1-16,-7 0 0 16,-8-13 0-16,-11-8 0 0,-7-16-2 15,-2-13-2 1,2-12-3-16,0-13-2 0,8-8-5 15,3-16-5-15,13-13-19 16,19 4-1-16,8-17 0 0,20 9 4 16</inkml:trace>
  <inkml:trace contextRef="#ctx0" brushRef="#br0" timeOffset="9027.1058">11796 6389 26 0,'-19'-19'35'16,"0"14"0"-16,-11 2 0 15,-5 8-20-15,3 12-4 16,-7 8-4-16,7 9-4 15,-2 8 0-15,10 7-1 16,8 4-1-16,9 0 0 0,7 2 0 16,14-5-1-16,8-2-5 0,4-12-7 15,7-12-23 1,7-6-1-16,-7-18 0 16,7 0-1-16</inkml:trace>
  <inkml:trace contextRef="#ctx0" brushRef="#br0" timeOffset="9295.7485">11893 6454 55 0,'0'-14'35'0,"0"14"0"15,0 22-14-15,-4-3-9 16,4 8-3-16,-8 7-4 0,5 7 0 15,-2 1 0-15,5 3-2 16,0-1 0-16,8-5-1 16,0-4 0-16,4-6-2 15,4-11 0-15,1-7-3 16,6-3-7-16,-7-10-17 16,-2-11-11-16,-1 3 0 0,-6-9-1 15</inkml:trace>
  <inkml:trace contextRef="#ctx0" brushRef="#br0" timeOffset="9480.1973">11729 6644 26 0,'0'0'35'16,"-3"9"1"-16,19-4-2 15,4 4-17-15,8-6-7 16,3 0-9-16,6-3-12 15,0 6-19-15,-9-13-4 16,6 2-2-16,-15-6 0 16</inkml:trace>
  <inkml:trace contextRef="#ctx0" brushRef="#br0" timeOffset="9659.0908">12066 6520 51 0,'14'-10'38'15,"16"10"0"-15,1 7-10 16,-3-1-10-16,6 12-6 15,-13 2-2 1,2 9-4-16,-15 2-1 16,-4 2-2-16,-14 5-1 15,-8-2-2-15,-4 1-5 16,-8-5-11-16,2-7-25 16,6-6 0-16,6-14 0 0,16-5 0 15</inkml:trace>
  <inkml:trace contextRef="#ctx0" brushRef="#br0" timeOffset="10081.1344">12438 6582 61 0,'-12'-23'35'31,"18"13"-7"-31,10 0-11 0,0-2-4 16,11 8-5-16,1-2-1 15,3 6-2-15,-4 3-2 16,-1 6-1-16,-5-2 0 15,-2 6-1-15,-4 2 0 0,-4 1 0 16,-2 1 1-16,0-1-2 16,1-4 2-16,2-2-1 0,6-5 0 15,-1-5 0-15,3-2-1 16,-1-10-2-16,0-1-4 16,-7-5-6-16,1 1-14 15,-2 7-13-15,-11-6 1 16,0 16 0-16</inkml:trace>
  <inkml:trace contextRef="#ctx0" brushRef="#br0" timeOffset="10460.0224">12454 6775 25 0,'0'0'32'0,"0"11"-4"0,12-11-5 15,11 4-5-15,5-4-3 16,12 0-3-16,0 0-3 16,4 0-3-16,-2 0-2 31,-1 0-1-31,-7 0 0 0,-9-2-1 16,-10 2 0-16,-15 0-3 15,10-4-7-15,-10 4-28 16,0 0 0-16,0 0-2 15,-13 0 0-15</inkml:trace>
  <inkml:trace contextRef="#ctx0" brushRef="#br0" timeOffset="11180.5073">13410 6580 17 0,'0'-25'65'16,"-10"13"-42"-16,-6 1-3 16,-9 3-7-16,0 8-3 15,-9 0-4-15,3 12-3 16,-3 6 0-16,1 6-1 15,7 4-1-15,9 4 1 0,7 0 2 16,13 1 0-16,10-4 2 0,8-5-2 16,6-10 1-1,12 0 1-15,-3-5-4 0,-2-9-11 16,-6-5-29-16,3 1-1 16,-9-6 0-16,-1 6-1 15</inkml:trace>
  <inkml:trace contextRef="#ctx0" brushRef="#br0" timeOffset="11586.5841">13760 6504 58 0,'12'3'37'0,"6"10"1"16,-1 8-13-16,3-1-11 16,9 11-7-16,-4-2-1 15,2 6-5-15,-2 3-10 16,-6 1-26-16,-7-15-2 15,7-2-1-15,-10-13-1 16</inkml:trace>
  <inkml:trace contextRef="#ctx0" brushRef="#br0" timeOffset="11818.006">14057 6563 38 0,'-15'0'37'0,"-10"-2"1"0,0 6-1 15,-3 6-17-15,-7 3-10 0,-1 6-4 16,-7-1-2 0,5 6-2-16,1 0 0 15,0-1-3-15,9 1-2 0,3-7-5 16,12 0-8-16,8-6-14 31,5-11-8-31,24 6-1 0,-1-12 0 16</inkml:trace>
  <inkml:trace contextRef="#ctx0" brushRef="#br0" timeOffset="12118.4849">14441 6401 63 0,'-23'-12'36'0,"1"12"-3"16,-7 7-14-16,-8 2-8 16,0 11-5-16,1 9-3 15,3 8-1-15,9 6 0 16,11 6-1-16,8-1 0 0,13-2 1 15,9 0-1-15,10-8-5 16,11-5-11-16,7-10-21 16,-7-16-1-16,6-7 0 15,-10-9 0-15</inkml:trace>
  <inkml:trace contextRef="#ctx0" brushRef="#br0" timeOffset="12405.2329">14640 6303 40 0,'0'0'35'0,"0"0"1"16,0 18-7-16,0 7-14 0,-7 3-6 15,1 11-1-15,-4 2-1 0,3 9-1 16,-3-2-2-1,3 0 0-15,3-4-1 0,4-3-2 16,6-6 1-16,6-5-1 16,5-6-1-16,2-13-5 15,4 0-13-15,0-9-20 16,-2-7-2-16,0-3 1 0,-7-7-1 16</inkml:trace>
  <inkml:trace contextRef="#ctx0" brushRef="#br0" timeOffset="12838.6787">14483 6574 46 0,'-10'0'36'0,"10"0"2"16,0 0-4-16,16 4-20 15,5-4-5-15,8 9-5 0,5-3-4 16,5-6-3-16,7 4-5 0,-5-4-3 16,1-4 0-16,-13-5 0 15,2 3 0-15,-9-9 2 16,-3 1 4-16,-4 1 5 16,-6-1 7-16,5 5 3 15,13-4 13 16,-14 13-12-31,8 14-1 0,-2 4-1 16,7 6-3-16,-4 4-1 16,1 5-3-16,-11 3 2 15,-3 5-2-15,-9-2 1 16,-14-2-1-16,-6-2 0 16,-8-5 0-16,-2-2-1 15,-5-5-1-15,6-5-6 0,-7-5-23 16,5-13-11-16,9 0-1 15,2-8 0-15</inkml:trace>
  <inkml:trace contextRef="#ctx0" brushRef="#br0" timeOffset="25483.7512">15906 6898 28 0,'28'11'38'15,"-10"7"0"-15,-12 11 0 0,-18 7-18 16,-13-1-18-16,-5 0-32 0,-14-20-4 15,7-3-3 1,-1-20-1-16</inkml:trace>
  <inkml:trace contextRef="#ctx0" brushRef="#br0" timeOffset="25984.2342">17010 6565 64 0,'0'0'38'16,"-7"-19"-5"-16,-11 12-10 0,-1 10-7 16,-11 1-6-16,1 11-4 15,-2 7-1-15,0 4-3 16,6 5 0-16,10 6-2 16,9 0 1-16,13 1-1 15,11-6 2-15,10-9-4 0,9-1-7 16,1-9-25-16,3-13-6 15,4-4 1-15,-7-12 0 16</inkml:trace>
  <inkml:trace contextRef="#ctx0" brushRef="#br0" timeOffset="26253.4294">17308 6575 63 0,'17'-4'36'15,"9"8"-1"-15,4-4-16 16,1 0-8-16,12 0-5 15,-2 0-6-15,-4-4-9 16,1 4-14 0,-3 0-13-16,-13-10 0 15,-2 10-1-15</inkml:trace>
  <inkml:trace contextRef="#ctx0" brushRef="#br0" timeOffset="26454.3138">17425 6670 39 0,'-12'7'37'0,"12"-7"0"15,14 9-8-15,3-9-8 16,11 5-5-16,-6-5-3 16,11 0-6-16,-1 0-14 31,0 5-30-31,-8-7-3 0,1 2 1 15,-10-10-1-15</inkml:trace>
  <inkml:trace contextRef="#ctx0" brushRef="#br0" timeOffset="27054.0045">18096 6679 26 0,'-36'0'25'0,"17"0"-5"15,19 0-3 1,0 0-1-16,39 12-1 15,18-12-1-15,30 5-2 16,23-5 1-16,35 0-2 16,16 0-2-16,15-2-2 15,0-5-2-15,-3 4-4 16,-16 3-7-16,-28-5-14 16,-33 1-18-16,-23 4-1 0,-39-10 0 15,-20 10 1-15</inkml:trace>
  <inkml:trace contextRef="#ctx0" brushRef="#br0" timeOffset="27501.875">18685 6495 47 0,'14'-23'32'16,"-4"-14"-6"-16,-2-9-5 15,5-7-2-15,-6-5-3 16,4 4-4-16,-11-1-1 0,6 8-3 16,-11 6-1-16,5 15-3 15,-5 16 0 1,2 26-2-16,-2 17 0 15,2 15-5-15,3 13-38 16,0 18 1-16,-7 1-2 16,7 11 1-16</inkml:trace>
  <inkml:trace contextRef="#ctx0" brushRef="#br0" timeOffset="28205.2099">18413 6924 28 0,'7'-18'37'16,"-7"2"1"-16,0 16-1 16,10 14-15-16,-10 10-7 15,4 16-6 1,-4 3-4-16,0 8-2 16,-3 2 0-16,3 0-2 15,0-4-7-15,-8-13-9 16,8-12-23-16,0-6-2 15,0-18 1-15,0 0-1 16</inkml:trace>
  <inkml:trace contextRef="#ctx0" brushRef="#br0" timeOffset="28406.2582">18358 6960 22 0,'12'-19'34'15,"15"11"-1"-15,2-6 0 0,11 6-17 16,9 6-8-16,5 2-7 16,1 0-12-16,-5-5-20 15,4 12-2-15,-14-7-1 16,-1 13-1-16</inkml:trace>
  <inkml:trace contextRef="#ctx0" brushRef="#br0" timeOffset="28690.7546">18413 7308 39 0,'-3'14'37'0,"13"-14"0"16,9 0-11-16,10 0-7 31,6 0-5-31,6 0-5 0,3 0-9 16,-2-4-10-16,1-1-26 15,-4 8-1-15,-8-8-1 16,-3 9 0-16</inkml:trace>
  <inkml:trace contextRef="#ctx0" brushRef="#br0" timeOffset="28928.5364">18435 7152 29 0,'0'0'33'32,"-12"-12"3"-32,22 6-8 15,8 6-10-15,7-6-7 16,18 6-3-16,2 0-7 16,9 0-9-16,2-4-26 0,10 4-1 15,-7-6 0-15,6 6-2 16</inkml:trace>
  <inkml:trace contextRef="#ctx0" brushRef="#br0" timeOffset="29329.2013">18853 7239 31 0,'0'0'37'0,"0"0"1"0,17 18 0 15,1-4-16-15,0-3-8 16,10 11-7-16,0-3-4 16,1 0-5-16,2 5-8 15,-7-4-21-15,-5-7-7 16,1-2 0-16,-9-11-1 15</inkml:trace>
  <inkml:trace contextRef="#ctx0" brushRef="#br0" timeOffset="29492.0849">19126 7236 64 0,'-16'9'39'0,"-9"4"0"16,1 1-11-16,-6 13-14 0,-7 2-7 15,1 0-11-15,0-3-32 16,3 4-2-16,2-8-1 16,14-5 0-16</inkml:trace>
  <inkml:trace contextRef="#ctx0" brushRef="#br0" timeOffset="30108.5907">20282 5830 28 0,'-15'-29'33'0,"2"19"0"0,-9 10-4 15,-4 12-14-15,0 21-4 16,-1 15-3-16,7 21-2 16,2 19 0-16,9 16-3 15,2 14 1-15,4 11-2 16,-4 8 0-16,1-1-1 16,-6-7 1-16,-6-9-1 0,-7-14 0 15,-6-13-1-15,-1-16-1 16,1-18-4-16,5-17-11 15,6-14-20-15,2-22-1 16,18-6-1-16,0-12 1 0</inkml:trace>
  <inkml:trace contextRef="#ctx0" brushRef="#br0" timeOffset="30531.0381">20261 7124 42 0,'0'0'37'0,"15"0"-1"16,-15 13-6-16,0 2-15 0,6 11-3 15,-10 3-3 1,4 9-1-16,-3-1-3 0,3 3-1 15,0-2-2-15,0-5 0 16,7-5 0-16,3-5-2 0,4-10-2 16,-1-9-5-1,6-4-8-15,-4-5-17 0,-3-11-7 16,2 0-1-16,-8-5 0 16</inkml:trace>
  <inkml:trace contextRef="#ctx0" brushRef="#br0" timeOffset="30694.0101">20183 7311 64 0,'0'0'37'0,"0"0"-1"31,23-9-14-31,6 9-10 0,3 0-8 16,4 0-12-16,0-3-25 15,3 10-3-15,-10-3-1 16,1 5 0-16</inkml:trace>
  <inkml:trace contextRef="#ctx0" brushRef="#br0" timeOffset="30978.147">20478 7417 35 0,'0'0'35'0,"0"0"2"16,11-6-1-16,-11 6-18 31,16-11-8-31,-16 11-3 0,14-7-2 16,-14 7 0-16,11 0-1 15,-11 0-1-15,4 9-1 16,-4 1 1-16,0 7-2 16,-4 3 1-16,4 3 0 15,-5 2-1-15,2 2 0 16,-1 2-1-16,0-3-2 0,4 0-10 15,0-6-27-15,0-20-1 16,0 15-1-16,0-15 1 16</inkml:trace>
  <inkml:trace contextRef="#ctx0" brushRef="#br0" timeOffset="31978.735">20523 5431 23 0,'0'-19'32'0,"14"16"2"16,-14 3-3-16,6 8-13 15,-3 19-5-15,-3 11-6 16,0 10-2-16,-2 7-1 16,2 5 0-16,0-4-2 15,0-1 0-15,4-8-2 16,4-10-1-16,7-8-3 0,-1-14-6 15,5-6-12-15,5-5-14 16,-8-15 0-16,0-1 0 16</inkml:trace>
  <inkml:trace contextRef="#ctx0" brushRef="#br0" timeOffset="32147.6699">20423 5654 22 0,'0'0'33'0,"20"5"0"16,-1-5-5-16,12 0-14 0,4 0-13 15,0-2-26-15,10 11-5 16,-11-9-2-16,4 16-2 16</inkml:trace>
  <inkml:trace contextRef="#ctx0" brushRef="#br0" timeOffset="32478.6328">20727 5866 28 0,'10'-17'33'15,"8"17"1"-15,-5-7-1 16,2 5-20-16,7 4-5 15,-7 1-2 1,-1 6-2-16,-9 1-1 16,-5 4-1-16,-9-1 0 15,-4 6 0-15,-5 0 0 16,1-2-1-16,0-2 1 16,6-1-2-16,4-2 2 15,7-2-1-15,0-10 1 0,28 13-1 16,-9-13 0-16,4 2-2 0,0 3-16 15,5-1-19 1,-11-13-1-16,6 9 0 16,-8 0-1-16</inkml:trace>
  <inkml:trace contextRef="#ctx0" brushRef="#br0" timeOffset="35148.3653">20749 7265 35 0,'12'-6'32'0,"16"10"-3"16,-1-4-14-16,1 2-13 15,6 8-22-15,-10-13-7 16,7 9-4-16,-14-9 0 0</inkml:trace>
  <inkml:trace contextRef="#ctx0" brushRef="#br0" timeOffset="35311.1515">20778 7374 32 0,'0'0'34'15,"11"5"0"-15,9-5-3 16,5 0-18-16,3 0-15 16,6 0-21-16,0-2-9 15,6 4-2-15,-10-7 0 0</inkml:trace>
  <inkml:trace contextRef="#ctx0" brushRef="#br0" timeOffset="35581.2118">21163 7289 31 0,'0'0'33'16,"-17"-12"0"-16,8 12-3 15,-2 9-15-15,1 0-7 16,5 9-4-16,5 4-1 0,7 0-1 15,5 1 0-15,8-1 0 16,5-9 1-16,2-1 1 16,1-12 1-16,-1 0 1 15,-5-14 1-15,-5-1 0 16,-17-12-2-16,-3 6 0 16,-15-4-2-1,-7 2-7-15,-4 3-26 16,-3 8-11-16,-6-2 0 15,9 8 0-15</inkml:trace>
  <inkml:trace contextRef="#ctx0" brushRef="#br0" timeOffset="36150.1968">20997 5571 21 0,'23'4'32'0,"-8"-4"0"16,9 4-2-16,2-4-22 15,8-4-21-15,6 8-14 16,-11-12-2-16,10 8-2 0</inkml:trace>
  <inkml:trace contextRef="#ctx0" brushRef="#br0" timeOffset="36334.6992">21051 5659 33 0,'0'0'35'16,"3"18"0"-16,6-16-3 0,11-2-20 15,6 3-17-15,-3-10-25 16,17 11-2-16,-6-15-2 15,12 6-1-15</inkml:trace>
  <inkml:trace contextRef="#ctx0" brushRef="#br0" timeOffset="36912.989">21382 5505 48 0,'-9'-32'34'0,"21"12"0"16,11 2-12-16,5 8-12 16,8 10-3-16,1 6-1 15,1 8-2-15,-8-1 0 16,-9 11-1-16,-13 3-1 16,-12 6 0-1,-18-1 0-15,-8 1 0 16,-10-4 0-16,4 2 0 15,-2-6-2-15,8-3 0 16,6-5 0-16,13-5 0 16,11-12 0-16,14 10-1 0,8-7 2 15,5 3-2 1,4-1 2-16,2 2-1 0,1-2 0 16,-5 0 1-16,-4 3-1 15,-6-1 1-15,-6-3 0 0,-3-4 0 16,-10 0 0-16,0 0 0 15,0 0 0-15,0-12 0 16,0 0 0-16,0 3 0 16,0-5-1-16,8-1-1 0,4 1 1 15,2-3 0-15,4 6 0 16,1-1 0-16,1 5 1 16,1 7 0-16,-3 0 1 15,-1 7 0-15,-5 4 1 16,-1 3 1-16,-4 2 0 31,0 6-1-31,-7-2 0 0,4-1 0 16,-4 0-1-16,0-6-4 15,6 2-20-15,-6-6-20 16,0-9 0-16,0 0 0 16,0 0 0-16</inkml:trace>
  <inkml:trace contextRef="#ctx0" brushRef="#br0" timeOffset="37583.1141">21522 6546 13 0,'18'0'32'0,"-5"5"4"15,11 14-2-15,7 1-15 16,-1 5-5-16,9 8-3 16,-5 1-4-1,2-2-7-15,-4 3-13 16,-2-1-21-16,-14-19-2 15,-1 0 0-15,-15-15-1 16</inkml:trace>
  <inkml:trace contextRef="#ctx0" brushRef="#br0" timeOffset="37769.2688">21883 6593 67 0,'-15'10'36'16,"-15"3"-2"-16,-6 2-16 15,2 7-7-15,-8 4-3 16,-1 4-6-16,3 3-3 16,-1-6-9-1,11-3-16-15,12 0-10 16,1-14-2-16,13-1 2 16</inkml:trace>
  <inkml:trace contextRef="#ctx0" brushRef="#br0" timeOffset="38069.5262">22192 6443 33 0,'-13'0'31'15,"-13"0"1"-15,8 10-12 16,-7 9-10-16,0 9-3 16,4 9-1-16,1 1-1 15,9 7-2-15,8-1 1 16,11 1-2-16,8-4 0 16,9-6-2-16,6-5-4 15,4-11-8-15,2-14-22 0,4 5 0 16,-11-14 0-16,5-3 1 15</inkml:trace>
  <inkml:trace contextRef="#ctx0" brushRef="#br0" timeOffset="38300.8261">22365 6500 44 0,'-7'-14'37'0,"7"14"1"15,0 0-4-15,-6 18-19 0,6 7-5 16,-8 7-2-16,8 4-3 15,-5 2 0-15,10 6-2 16,3-5 0-16,4 0-2 31,1-6 0-31,3-10-2 0,5-7-2 16,-6-9-5-16,7-4-11 16,-9-7-21-16,-5-11 1 15,-3 2-1-15,-12-10 0 16</inkml:trace>
  <inkml:trace contextRef="#ctx0" brushRef="#br0" timeOffset="38570.1385">22193 6673 34 0,'0'0'35'16,"22"-6"1"-16,-2-3-1 0,8-1-21 15,9 0-4 1,0-4-4-1,6 3-1-15,-3-3-1 16,1 3 0-16,-5 1 0 16,-1 6 0-16,-11 4 0 15,-2 10 1-15,-4 5-2 0,-8 8 0 16,-10 4 0-16,0 6 0 16,-10 0-3-16,-2-1-5 15,2 5-13-15,2-14-23 0,-8-13 0 16,16-10 0-16,-10 9-1 15</inkml:trace>
  <inkml:trace contextRef="#ctx0" brushRef="#br0" timeOffset="39086.3469">22850 6667 21 0,'0'0'33'15,"-8"12"1"1,4 0 0-16,-1 3-20 0,9 11-4 15,-1-5-3-15,6 7-1 16,2-6-1-16,4-1-1 0,-1-9-1 16,6-4 0-16,3-8-1 15,-2-9 0-15,-2-6 0 16,-3-2 0-16,-4-7 1 16,0 2 0-16,-3 2-1 15,-3 7 0-15,-6 13 0 16,0-10-1-1,0 10 0-15,0 26 0 16,0 4-1-16,3 8 0 16,-3 9 0-16,-9 7 0 15,-3 5-1-15,0 1 2 16,-10-2-1-16,-3-4 0 16,-12-9 1-16,-8-9-2 15,-2-12-1-15,3-16-4 0,10-8-12 16,7-13-20-16,1-15-1 15,26-5-1-15,0-14 1 16</inkml:trace>
  <inkml:trace contextRef="#ctx0" brushRef="#br0" timeOffset="39401.7501">23363 6485 44 0,'-11'-15'35'16,"-1"21"0"-16,-13 4-12 15,-5 4-11-15,5 8-4 16,-3 7-2-16,9 8-2 15,1 4 0-15,11 5-1 16,7-1 0-16,12 0-1 0,7-4 0 16,9-2-5-16,2-9-7 15,-6-5-25-15,0-21-2 16,7-4-1-16,-15-14 0 16</inkml:trace>
  <inkml:trace contextRef="#ctx0" brushRef="#br0" timeOffset="39638.0845">23524 6478 30 0,'0'0'35'0,"0"0"1"16,6 8-2-16,-6 4-17 16,0 10-5-16,-6 7-5 15,6 9-3-15,-7 0 1 0,14 7-2 16,-1-1-1-16,7-1-3 15,5-2 0-15,-4-10-4 16,1-5-5-16,0-14-15 16,-8-12-13-16,-7 0 0 15,-2-15 0-15</inkml:trace>
  <inkml:trace contextRef="#ctx0" brushRef="#br0" timeOffset="39918.8477">23374 6721 47 0,'21'-10'34'0,"14"2"-4"0,6-8-7 31,4-4-7-31,2 2-4 0,-7-6-3 16,2 6 0 0,-9-2-4-16,8 7 0 0,-5 3-1 15,-1 10-1-15,-11 10 0 16,2 6-2-16,-2 7 0 15,2 7 0-15,-8 0 0 16,-5 5-1-16,-7-1 1 0,-13-2-1 16,-3-3 1-16,-7-3-1 15,0-3-3-15,-12-12-10 16,-1-4-27-16,5-7 0 16,4-6 0-16,10-1-1 15</inkml:trace>
  <inkml:trace contextRef="#ctx0" brushRef="#br0" timeOffset="40618.7472">24387 6806 19 0,'53'9'34'16,"-53"-9"0"-16,0 0-8 16,0 0-6-16,0 0-5 15,-25-54-5-15,25 54-4 16,-28-29-2-16,9 17-2 15,-9 7-1-15,2 5-1 16,-6 8 0-16,10 5-1 0,5 4 1 16,-2 5-1-16,9 6 1 15,10-2 0-15,9-2 1 0,-3-6-1 16,-6-18 1 0,55 19 0-16,-55-19 0 15,61-13 1-15,-61 13-1 0,64-53 0 31,-31 12 0-31,-9-9-1 0,-6-6 0 16,-9-5 0-16,-9 0 1 16,19 6 0-16,-8 9 1 15,-11 46-1-15,-14-62 1 16,14 62 0-16,0 0 1 16,0 0-1-16,-13 58-1 15,4-14 1-15,9 7-1 0,-5 6 1 16,8 1-2-16,7-1 0 15,-3-4-6-15,-12-3-17 16,-3-7-17-16,8-43 0 16,11 51 1-16,-11-51-2 15</inkml:trace>
  <inkml:trace contextRef="#ctx0" brushRef="#br0" timeOffset="40972.0078">24716 6523 52 0,'0'0'38'16,"0"0"-2"-16,0 0-8 15,0 0-15-15,0 0-5 16,0 0-3-16,-8 43-2 0,8-43-1 16,-6 74 0-16,15-32 0 15,7-1-1-15,-16-41 0 16,27 70 0-16,-27-70-1 16,28 51 1-16,-28-51-4 15,61 22-5-15,-61-22-13 16,0 0-17-1,52-8-2-15,-52 8 1 16,0 0-1-16</inkml:trace>
  <inkml:trace contextRef="#ctx0" brushRef="#br0" timeOffset="41340.7203">24598 6649 37 0,'0'0'34'0,"0"0"0"16,50 0-12-16,-50 0-9 0,68 0-4 16,-68 0-1-16,89 5-2 15,-44-1 0-15,-45-4-1 16,80 5 0-16,-80-5-1 15,0 0 0-15,0 0 0 16,0 0 0-16,43-5-3 31,-43 5 1-31,0 0-2 0,0 0-1 16,0 0 0-16,0 0-1 16,0 0-2-16,0 0-1 15,0 0-3-15,0 0-8 16,0 0-18-16,0 0-5 15,0 0 1-15,0 0 0 0</inkml:trace>
  <inkml:trace contextRef="#ctx0" brushRef="#br0" timeOffset="49507.4989">1071 8136 38 0,'0'0'29'0,"0"0"-2"0,12-41-5 15,-12 41-3-15,-43-10-5 0,43 10-5 16,-74 14-3-16,74-14-2 16,-77 48-1-16,77-48-2 15,-53 76 1-15,43-31-1 16,10-4 0-16,0-41 0 31,37 74 0-31,-37-74 0 0,69 47 0 16,-69-47 1-16,76 14-1 15,-76-14 0-15,53-8 0 16,-53 8-1-16,0 0 0 16,0 0 0-16,0 0 0 15,-68-38-1-15,22 41 0 16,0 7 0-16,-1 5 0 0,6 8 0 16,41-23 1-16,-62 59-1 15,62-59 1-15,-18 69 0 16,18-69 0-16,27 59 2 15,-27-59-1-15,66 40 0 16,-16-31 0-16,0-9 1 0,12-7-2 31,-5-8 0-31,-4-8 1 0,-2-4-2 16,-9 0 1 0,-6 1-1-16,-13 2 2 0,-2 2-2 15,-15 7 2-15,-6 15 0 16,0 0 0-16,0 0 0 15,0 20 0-15,0 1 0 16,5 0-3-16,-5 7-8 0,0-5-18 16,4-6-10-16,2-6 0 15,-6-11-1-15</inkml:trace>
  <inkml:trace contextRef="#ctx0" brushRef="#br0" timeOffset="49639.014">1197 8191 39 0,'0'0'33'0,"0"0"-3"16,-20-21-16-16,20 21-38 15,9 15-7-15,3-1-3 16</inkml:trace>
  <inkml:trace contextRef="#ctx0" brushRef="#br0" timeOffset="49861.3307">1426 8506 39 0,'17'22'39'0,"-3"5"0"16,-7-5-2-16,1-5-18 15,4 4-7-15,-5-6-2 16,-7-15-4-16,0 0-3 0,9 2 0 16,-4-16-1-16,5-6-1 15,3-7-2-15,-1-4-2 16,5 5-8-16,-4-3-11 15,5 6-13-15,2 5-5 16,0 3 0-16,1 8 0 16</inkml:trace>
  <inkml:trace contextRef="#ctx0" brushRef="#br0" timeOffset="50276.2073">1816 8481 52 0,'10'22'37'16,"-10"-3"0"-16,-7-1-10 15,1 2-7-15,-8-6-6 16,5 3-7-16,-4-9-3 0,3-4-3 16,10-4-2-16,-18-7-2 15,14-5 0-15,4-2-1 0,0-1 1 16,8-1 0 0,0 3 0-16,1 0 1 0,3 4 1 15,1 6 1-15,-1 3 1 16,0 7 1-16,4 3-2 0,-2 1 2 15,-2 2-1-15,4 0 1 16,-4-4-1-16,4-3 1 16,-1-6-1-16,2 0 0 15,-4-13 0-15,2-2 1 16,1-3-1-16,-1-5 0 31,-1 3-1-31,-6 2 1 0,1 4-1 16,-9 14 1-16,12-9 0 15,-12 9 0-15,4 22 0 16,-4-2 1-16,0 2-1 16,0 2-3-16,10 5-16 15,1-4-21-15,-1-14-1 16,18 4 0-16,4-15 0 0</inkml:trace>
  <inkml:trace contextRef="#ctx0" brushRef="#br0" timeOffset="50923.969">3397 8369 48 0,'9'9'36'15,"-5"9"2"-15,2 16-13 16,-3 17-11-16,-3 4-5 16,0 17-1-1,-6 1-2-15,1 6-3 16,3-5-7-16,-3-13-9 16,-2-14-24-16,7-6-2 15,-6-22 1-15,9-11-1 16</inkml:trace>
  <inkml:trace contextRef="#ctx0" brushRef="#br0" timeOffset="51139.8066">3286 8450 19 0,'0'-17'34'16,"19"8"1"-16,2-4-5 0,23 0-13 15,15 7-4-15,9-3-5 16,15 2-5-16,7 1-7 16,0-3-19-16,-9-1-12 15,0 6-1-15,-23-1 1 16</inkml:trace>
  <inkml:trace contextRef="#ctx0" brushRef="#br0" timeOffset="51408.9039">3388 8944 30 0,'15'5'36'15,"7"0"1"-15,6-5-4 16,6 0-16-16,13 5-6 31,0-5-5-31,4 0-10 0,0-4-25 16,4 4-7-16,-12-16-1 16,-2 7 0-16</inkml:trace>
  <inkml:trace contextRef="#ctx0" brushRef="#br0" timeOffset="51624.7072">3416 8701 36 0,'0'0'36'0,"0"0"1"16,31-6-4-16,9 6-19 0,2 0-6 15,13 0-8-15,7 0-31 16,5 5-3-16,-7-5-3 0,11 4 1 16</inkml:trace>
  <inkml:trace contextRef="#ctx0" brushRef="#br0" timeOffset="51940.8732">3912 8942 33 0,'6'12'35'15,"1"-1"1"-15,2 11-4 16,10 4-19-16,-1 4-7 16,4 2-2-16,0 1-13 15,2 4-24-15,-6-17-1 16,5 0-2-16,-11-16 0 15</inkml:trace>
  <inkml:trace contextRef="#ctx0" brushRef="#br0" timeOffset="52110.032">4119 8959 48 0,'-12'0'38'16,"-6"2"1"-16,-4 15-3 15,-1 7-21-15,-9-1-8 16,0 8-3-1,1 2-6-15,-6 0-12 16,6-5-23-16,10-1-2 16,5-11 1-16,10-3-1 15</inkml:trace>
  <inkml:trace contextRef="#ctx0" brushRef="#br0" timeOffset="52378.3561">4557 8673 22 0,'0'0'33'16,"10"8"2"-16,2-8-4 0,10 0-17 15,8 0-5-15,1 4-5 16,6-4-10-16,1-4-20 31,5 8-7-31,-13-8-2 0,3 4 1 16</inkml:trace>
  <inkml:trace contextRef="#ctx0" brushRef="#br0" timeOffset="52563.7763">4587 8792 35 0,'0'0'35'0,"4"14"0"15,12-13-11-15,12-1-7 16,11 0-6-16,2 0-18 16,11 4-25-16,-11-12-3 15,0 8 0-15,-10-14-2 0</inkml:trace>
  <inkml:trace contextRef="#ctx0" brushRef="#br0" timeOffset="53126.7132">5625 8064 16 0,'-10'-38'31'0,"1"23"1"16,-13 7-7-16,2 12-10 15,-3 18-4-15,-3 20-6 16,1 19-2-16,3 14-2 0,5 15 1 16,1 14-1-16,7 9 1 15,3 11-1-15,6-2 0 16,0-5 0-16,0-4 1 16,0-9 2-16,-6-5-1 15,-3-11 0-15,-1-12 1 16,-4-14 0-1,-2-9 0-15,-3-16-1 16,-3-11-6-16,3-14-16 16,10-8-17-16,-7-18-1 15,13-1 1-15,0-7-2 16</inkml:trace>
  <inkml:trace contextRef="#ctx0" brushRef="#br0" timeOffset="53511.6285">5530 9475 42 0,'0'0'36'0,"14"6"2"16,-14 14-6-16,-6 7-19 15,3 9-5-15,-3 7-2 16,6 8-1-16,-4-1-2 15,8-1-1-15,3-5-3 16,4-7-2-16,4-9-8 0,1-12-11 16,-3-12-15-16,5-4-2 15,-10-10 2-15,-3-5 3 16</inkml:trace>
  <inkml:trace contextRef="#ctx0" brushRef="#br0" timeOffset="53812.7073">5404 9764 13 0,'0'0'33'16,"19"5"-1"-16,-1-10-2 15,14 2-15-15,6 3-6 16,1 0-2-16,2 0-3 16,-2 0-2-16,-4 0 0 15,-7 3-1-15,-6-3 1 0,-8 5 1 16,-4-2 0-16,-10-3 1 15,10 15 1-15,-10-4 0 16,0 6 0-16,0 3 1 16,0 11-2-16,0-3 0 15,0 5-1-15,0-1-1 16,0-3-2-16,3-5-5 0,-3-3-22 16,0-11-12-16,0-10 0 15,9-3 0-15</inkml:trace>
  <inkml:trace contextRef="#ctx0" brushRef="#br0" timeOffset="54328.2433">5865 7704 43 0,'0'0'33'15,"-3"11"-2"-15,-2 6-12 0,-1 7-7 16,-1 7-6-16,2 11-2 16,0 4-1-16,3 4 0 15,2-1 0-15,5-3-2 16,2-5 1-16,6-4-3 0,3-7-5 16,-2-11-11-16,-2-15-17 15,6 1 0-15,-13-18-1 16,6 2 3-16</inkml:trace>
  <inkml:trace contextRef="#ctx0" brushRef="#br0" timeOffset="54482.2528">5794 7979 38 0,'0'0'33'0,"10"0"0"15,8-4-13-15,4 4-7 16,7 0-7-16,2-3-10 15,4-3-19-15,4 15-10 16,-13-9 0-16,1 15-1 0</inkml:trace>
  <inkml:trace contextRef="#ctx0" brushRef="#br0" timeOffset="54744.8795">6018 8090 20 0,'0'0'34'31,"0"-8"2"-31,10-1-2 0,2 0-14 16,6 9-8-16,-6-6-4 16,5 12-3-16,-8 3 0 15,-3 3-2-15,-6 3-1 16,-3 7 1-16,-6-3-2 16,2 1 1-16,-3 1-1 15,2 0 0-15,5-5 0 0,8 0-1 16,2-6 0-16,9-3 1 15,3-2-1-15,2-5-3 16,6 0-24-16,0 0-10 16,-7-9-2-16,6 9 1 15</inkml:trace>
  <inkml:trace contextRef="#ctx0" brushRef="#br0" timeOffset="55183.358">5984 9557 19 0,'7'9'33'0,"-7"-9"0"15,18 8-1-15,1-4-17 16,5-4-9-16,1 0-9 16,6-7-23-16,3 7-5 15,-6-5-2-15,-3 5-1 0</inkml:trace>
  <inkml:trace contextRef="#ctx0" brushRef="#br0" timeOffset="55362.9694">5970 9699 27 0,'-10'0'36'15,"10"0"-1"-15,12 1 0 16,10-7-16-16,6 3-14 15,8 3-11-15,2 0-13 16,5-6-16-16,4 6 1 16,-7-8-1-16</inkml:trace>
  <inkml:trace contextRef="#ctx0" brushRef="#br0" timeOffset="55614.368">6369 9626 34 0,'-16'0'33'15,"7"10"1"1,-7 0-7-16,3 2-12 0,5 7-6 15,2 1-5-15,11 2 0 16,2-1-1-16,8-1 0 0,4-6 0 16,5-2 2-16,-2-12-1 15,6 0 0-15,-6-12 1 16,-1-2-1-16,-11-10 0 16,0 2-1-16,-10-7-1 15,-7 6-1-15,-5 4-2 31,-11-3-10-31,-4 7-28 0,3 7-2 16,-8-1 1-16,8 3 0 16</inkml:trace>
  <inkml:trace contextRef="#ctx0" brushRef="#br0" timeOffset="56030.7124">6291 7853 35 0,'15'0'31'0,"-5"-4"1"0,17 8-13 16,-4-4-14-16,4 4-22 15,5 6-12-15,-8-10-1 16,7 5-1-16</inkml:trace>
  <inkml:trace contextRef="#ctx0" brushRef="#br0" timeOffset="56199.7346">6328 7947 25 0,'0'0'33'16,"0"0"0"-16,18 10-3 16,-1-10-17-16,11 0-24 15,8 5-19-15,-7-13-2 0,11 8-1 16,-6-8 6-16</inkml:trace>
  <inkml:trace contextRef="#ctx0" brushRef="#br0" timeOffset="56746.3303">6737 7890 28 0,'-23'-25'34'0,"18"5"0"16,5-4 0-16,5 6-21 16,13 3-4-16,4 8-4 0,2 7-2 15,0 3 0-15,-5 8-2 16,-4 5 0-16,-12 4 0 16,-9 6 0-16,-9 4 0 15,-10 1 0-15,0 3-1 0,-2-3 0 16,4-1 0-1,6-4 0-15,7-4-1 0,13-5 1 16,10-5 0-16,8-4 1 0,5-3-1 16,4-5 1-16,1 0 0 15,3 0 0-15,-6-5-1 16,-3-3 1-16,-6 3 0 16,-4-2 0-16,-5 2-1 15,-10 5 1-15,0 0-1 31,0 0 0-31,0 0 0 0,0-9 0 16,0 9 0-16,0 0 0 16,11-10 0-16,-11 10 1 15,19-18-1-15,-7 8 0 16,1-1 0-16,3 2 1 16,-1 2 0-16,1 5 0 15,-4 2 1-15,-2 6 0 0,2 8 0 16,-6-2 1-16,0 8-1 15,1 2-8-15,-7 2-31 16,0-9-1-16,11 3 0 16,-4-2-1-16</inkml:trace>
  <inkml:trace contextRef="#ctx0" brushRef="#br0" timeOffset="57184.568">6868 8857 63 0,'12'5'38'0,"3"4"0"16,8 2-9-16,11 13-19 15,1 3-5-15,3 5-4 16,0 5-5-16,-4 0-13 16,-9-9-21-16,1 1 0 15,-11-11 0-15,-3-4-1 0</inkml:trace>
  <inkml:trace contextRef="#ctx0" brushRef="#br0" timeOffset="57369.9709">7178 8853 58 0,'-19'10'38'0,"-8"7"-1"15,-2 9-2-15,-5 5-25 16,-8 6-5-16,2-1-5 15,-1 7-9-15,1-9-11 16,2-3-17-16,12-4-1 0,5-16 0 16,21-11 0-16</inkml:trace>
  <inkml:trace contextRef="#ctx0" brushRef="#br0" timeOffset="57688.9628">7283 8685 18 0,'-12'-28'34'0,"21"10"0"15,-2 0-4-15,11 3-14 16,10 12-4-16,0 3-4 15,1 8-1-15,-9 6-2 0,-5 10-2 16,-12 0 0-16,-6 8-1 16,-9-1 0-16,-6 1 0 15,0-7-1-15,-2-3 0 0,9-3 0 16,7-5-1-16,4-14-1 16,22 6-6-16,6-6-15 15,8 0-15 1,-5-6 0-16,7 6 0 15</inkml:trace>
  <inkml:trace contextRef="#ctx0" brushRef="#br0" timeOffset="57973.4323">7816 8707 33 0,'-18'-17'35'0,"3"15"1"16,-13 2-4-16,-3 7-15 16,4 10-8-16,-7 7-3 0,1 10-3 15,2 7-1-15,9 5 0 0,8 5-2 16,10-2 1-16,11 1 0 16,10-4-1-16,9-9-5 15,2-9-10-15,2-12-22 16,11-4 1-16,-10-18-1 15,7-3 0-15</inkml:trace>
  <inkml:trace contextRef="#ctx0" brushRef="#br0" timeOffset="58189.2715">7952 8719 59 0,'0'0'38'0,"-5"14"-1"15,1 4-8-15,4 12-18 0,0 4-5 16,0 12 0-16,-5 1-2 16,5 2-1-16,-4 0-2 15,4-6-1-15,4-5-2 16,-4-10-6-16,9-6-15 16,3-9-16-16,-12-13 0 0,16-13 0 31,-16-6 0-31</inkml:trace>
  <inkml:trace contextRef="#ctx0" brushRef="#br0" timeOffset="58452.8154">7786 8923 39 0,'12'0'34'16,"1"-9"-1"-16,8-1-16 0,7 1-5 15,6-4-3-15,4 2-3 16,2-6-1-16,3 3-1 15,-2-1-1-15,1 5 1 16,-4 6 1-16,2 4 0 16,-5 7 0-16,-1 9 0 15,-16 5-1-15,0 13 0 0,-14 0 0 16,-4 7-1-16,-15-3-1 16,-7-1-4-16,-3-1-13 15,0-6-25-15,-7-11 0 16,5-5 0-16,-4-14 0 15</inkml:trace>
  <inkml:trace contextRef="#ctx0" brushRef="#br0" timeOffset="59074.9632">8812 9061 44 0,'10'-4'31'15,"-13"-8"-6"-15,-4-2-5 16,-7-7-5-16,-8-1-6 0,3-1-5 16,-12 2-1-16,3 5-1 15,-3 8-1-15,0 8 0 16,3 7-1-16,10 13 0 15,2 7-1-15,7 3 2 0,9 2 0 16,7 0 1-16,6-6 0 16,10-2 1-16,2-14-1 15,8-5 1-15,0-13-1 0,3-8 1 16,-2-11-2-16,1-7-2 16,-1-10 1-16,-9-8-2 15,-3-1 1-15,-4-6 0 16,-5 1 0-16,-8 9 1 15,-5 8 0-15,-3 8 1 32,-3 13 0-32,6 20 0 0,-18 0 1 15,11 20-1-15,-2 11 0 16,0 11 0-16,3 9 0 16,6 9 0-16,0 1-2 15,0 1-6-15,6-3-22 16,4-2-8-16,-4-17 1 15,10-5-1-15</inkml:trace>
  <inkml:trace contextRef="#ctx0" brushRef="#br0" timeOffset="59290.961">9133 8731 71 0,'0'-12'38'0,"0"12"0"0,5 22-10 15,-5-1-19-15,0 16-4 16,0 7-2-16,7 5 0 16,-1 3-1-16,1 1-1 15,2-2-2-15,0-7-4 16,3-5-6-16,-6-14-19 16,-2-15-9-16,-4-10 0 0,0 0-1 15</inkml:trace>
  <inkml:trace contextRef="#ctx0" brushRef="#br0" timeOffset="59453.741">8973 8923 40 0,'-10'-8'38'16,"10"8"1"-16,20 5-1 16,5-7-21-16,12 2-9 15,3 4-18-15,7-2-25 16,-6-6-2-16,2 7-1 0,-11-8-1 15</inkml:trace>
  <inkml:trace contextRef="#ctx0" brushRef="#br0" timeOffset="59939.1888">9770 8895 53 0,'20'8'34'16,"-2"-8"1"-16,13 0-15 16,4 0-15-16,2 0-11 15,7 8-25-15,-14-11-2 16,5 6-1-16,-12-6 1 15</inkml:trace>
  <inkml:trace contextRef="#ctx0" brushRef="#br0" timeOffset="60139.6638">9839 9043 36 0,'0'0'37'0,"12"10"0"16,11-10 0-16,4-5-21 0,14 5-11 16,-1-4-34-16,6 8-4 15,-11-9-2-15,5 5-2 16</inkml:trace>
  <inkml:trace contextRef="#ctx0" brushRef="#br0" timeOffset="61460.5309">10918 8221 28 0,'-9'-36'34'0,"0"21"1"16,-15 6-2-1,-4 21-17-15,2 25-4 0,-2 17-6 16,4 20-2-16,6 18-1 16,8 20 0-16,6 10-2 15,4 6 1-15,0 0-1 16,0 0 0-16,-9-4 1 0,-3-3-2 16,-7-13 1-16,-5-8-1 15,-2-16 0-15,-1-16-6 16,8-12-18-16,7-20-13 15,-1-24 0-15,13-12 0 16</inkml:trace>
  <inkml:trace contextRef="#ctx0" brushRef="#br0" timeOffset="61814.0198">10996 9765 55 0,'-25'-20'37'0,"8"18"-2"15,-6 2-10-15,-4 0-12 16,3 14-5-16,3 3-4 0,7 7-2 15,7 3 0-15,7 0-1 16,13-3 2-16,9 0 0 16,0-12 0-16,8-2 1 15,-2-10-1-15,-2-7 1 16,-8-4-2-16,-7-8-6 16,-8-13-35-1,-6 4-1-15,-14-14 0 16,2-8 0-16</inkml:trace>
  <inkml:trace contextRef="#ctx0" brushRef="#br0" timeOffset="62530.2362">11080 8054 34 0,'18'-22'33'16,"-1"-4"-7"-16,6 9-4 15,4 2-6-15,-1 9-2 16,2 10-3-16,-9 5-3 0,-4 13-4 15,-15 7 0-15,-3 6-2 16,-12 1-1-16,-7 2 0 16,-5-7-1-16,1-3 0 0,1-5-1 15,5-10 0-15,11-4-1 16,9-9 1-16,0 0 0 31,20-12 0-31,2 8 0 0,3-2 1 16,2 3 0-16,4 3 0 15,-3 3 1-15,-1 2-1 16,-4 2 1-16,-4-2 0 16,-7 4-1-16,0 2 1 15,-12-11 0-15,5 12 0 16,-5-12-1-16,-9-4 1 0,9 4-1 16,-5-19 0-16,5 2-1 15,6-4 1-15,4 4-1 16,5-2 0-16,5 3 1 15,3 7-1-15,2 5 3 16,-1 4-1-16,-4 10 1 16,-2 4 0-16,-6 5 0 0,-2 6-4 15,-7-4-34-15,-3 8 1 16,-6-8-3-16,6 7 1 16</inkml:trace>
  <inkml:trace contextRef="#ctx0" brushRef="#br0" timeOffset="63416.877">11824 8860 55 0,'-22'-20'26'16,"0"6"-4"-16,-8 4-5 16,-3 5-5-16,0 9-4 15,2 3-4-15,8 7-1 16,6 7-2-16,12 7-1 16,10 1 0-1,7 1 1-15,11 4-1 16,4-2 1-16,4-1-1 15,1 0 1-15,-5-7 1 16,-10-2 0-16,-13-3 1 16,-10-4-1-16,-14-7 0 15,-6-8-1-15,-7 0-4 16,-3-10-8-16,2-3-11 0,10 1-9 16,3-9-4-16,17 3 0 15</inkml:trace>
  <inkml:trace contextRef="#ctx0" brushRef="#br0" timeOffset="63633.5327">11921 8946 49 0,'10'10'33'0,"-10"5"-9"15,7 7-5-15,0 4-6 16,-3 4-3-16,1 3-5 0,-2-1-13 16,2 4-24-16,-13-17-1 15,8 4-1-15,-9-18 0 16</inkml:trace>
  <inkml:trace contextRef="#ctx0" brushRef="#br0" timeOffset="63802.8226">11949 8722 43 0,'10'-9'35'16,"-10"-7"-5"-16,0 16-19 31,14-7-35-31,-14 7-6 0,0 0-3 16</inkml:trace>
  <inkml:trace contextRef="#ctx0" brushRef="#br0" timeOffset="64150.5122">12069 8987 50 0,'9'23'35'16,"-7"-4"1"-16,10 1-16 15,0 6-5-15,-6-7-6 16,3 1-4-16,-2-6 0 0,-4-6-2 31,-3-8-1-31,0 0 0 16,9-13 0-16,-2-4-1 16,2-4 0-16,3-1 0 15,4-2-1-15,2 4-1 0,0 4 1 16,1 7 0-16,-1 9 0 15,-2 9 0-15,-4 5 0 16,-2 8 0-16,-4-1 1 0,0 4-1 16,-3 3-2-16,-3-10-9 15,0-4-24-15,0 5-3 16,0-19 0-16,-3 11 0 16</inkml:trace>
  <inkml:trace contextRef="#ctx0" brushRef="#br0" timeOffset="64565.9859">12464 8686 18 0,'-8'-18'33'15,"3"-6"1"-15,8 5-1 16,9 5-16-16,4 4-5 16,9 10-2-16,-1 0-3 0,4 11-1 15,-8 2-1-15,-5 9-1 16,-9-1-2-16,-6 6 0 15,-13 2-1-15,-5 0 1 16,-4-4-1-16,-6-6 0 31,6 0-1-31,7-1 0 0,5-8 1 16,10-10-1-16,7 13-1 16,8-8-4-16,13 0-18 15,6 3-14-15,-6-8-1 16,9 5 0-16,-6-5 0 15</inkml:trace>
  <inkml:trace contextRef="#ctx0" brushRef="#br0" timeOffset="64968.3827">13026 8720 53 0,'-23'0'35'0,"2"7"-1"16,-8 7-12-16,-7 1-7 16,2 16-5-16,-1 3-5 0,6 7-1 15,8 7-2 1,12 3 0-16,9 1-1 0,15-4 0 16,11-4 0-16,7-9 0 15,7-9-6-15,1-13-15 0,-4-8-16 16,4-10-2-1,-8-10 0-15,-2-6 1 0</inkml:trace>
  <inkml:trace contextRef="#ctx0" brushRef="#br0" timeOffset="65207.1786">13176 8790 30 0,'0'-12'35'16,"0"12"2"-16,0 0-3 15,10 19-14-15,-6 5-7 16,-4 3-5-16,0 11-1 0,0 3-2 16,0 6-1-16,0-4-2 15,0-2 0-15,5-5-1 16,2-7 0-16,4-7-3 16,2-11-4-16,6-5-7 15,-7-8-16-15,0-12-9 16,5 4-2-1,-10-8 1-15</inkml:trace>
  <inkml:trace contextRef="#ctx0" brushRef="#br0" timeOffset="65391.362">13044 8949 25 0,'-10'5'35'16,"25"2"0"-16,4-7 0 15,9 0-16-15,7 5-9 16,1-2-7-16,2-3-12 16,-8-5-24-16,7 5-1 15,-16-5-2-15,5 1 0 16</inkml:trace>
  <inkml:trace contextRef="#ctx0" brushRef="#br0" timeOffset="65570.3171">13438 8774 48 0,'22'4'40'16,"-1"3"0"-16,6 14-1 0,4 7-20 15,-11 2-7-15,-3 12-4 0,-7-1-4 16,-7 5 0 0,-9 0-4-16,-11-8-6 15,-4-4-35-15,-6-2 0 0,-4-10 0 16,0-3 0-16</inkml:trace>
  <inkml:trace contextRef="#ctx0" brushRef="#br0" timeOffset="66271.0499">14027 9143 13 0,'0'-12'28'16,"0"12"-2"-16,-7-22-5 15,-6 7-5-15,-2-3-4 16,-6 0-2-16,-1 8-3 16,-6-3-2-16,0 10-1 15,0 3-2-15,-3 12 0 0,9 4-1 16,3 6 0-16,10 0-1 16,6 5 1-16,7-6 0 15,11-4 0-15,6-2 0 16,11-10 0-16,2-5 1 15,6-11-1-15,-3-7 1 16,1-6-1-16,-8-9 1 0,-2-7-1 16,-9-7-1-16,-9-5 1 15,-3-2 0-15,-7 5 1 16,0 3 0-16,-4 9 0 16,-2 10 0-16,3 12 0 15,3 15 1-15,-7 17-1 0,3 13 0 31,4 13-1-31,-6 7 0 0,3 6 1 16,0 5-2-16,3-5-4 16,3 0-15-16,6-5-18 15,-9-18 0-15,13-7 0 16,-9-16-1-16</inkml:trace>
  <inkml:trace contextRef="#ctx0" brushRef="#br0" timeOffset="66539.6058">14311 8783 42 0,'6'-13'38'16,"-6"-1"0"0,0 14 0-16,4 9-19 15,-4 8-8-15,0 14-5 16,-6 6-2-16,2 8-1 0,-2 4 0 15,6 3 0 1,-2 0-2-16,7-6 1 16,4-3-1-16,4-11 0 0,9-8-2 15,-3-11-3-15,9-4-7 0,-7-9-16 16,0-9-13 0,1 0-1-16,-9-10 1 0</inkml:trace>
  <inkml:trace contextRef="#ctx0" brushRef="#br0" timeOffset="66771.8901">14259 8964 64 0,'13'7'38'15,"4"-3"-1"-15,14-4-14 16,4 8-8-1,-1-8-5-15,3 7-3 16,-6-7-3-16,-4 3-4 16,-1 1-7-16,-12-4-20 15,-14 0-13-15,0 0 1 0,0 0 0 16</inkml:trace>
  <inkml:trace contextRef="#ctx0" brushRef="#br0" timeOffset="79106.3818">15097 9039 3 0,'6'9'29'0,"-6"-9"1"15,25 1-9-15,2-1-4 16,8 5-4-16,8-1-3 16,2-4-3-16,2 5-3 0,0-5-5 15,-9 4-6-15,-4-4-8 16,-7 3-9-16,-16-6-7 15,4 5-1-15,-15-2 9 16</inkml:trace>
  <inkml:trace contextRef="#ctx0" brushRef="#br0" timeOffset="79307.1356">15167 9150 60 0,'-7'10'26'0,"19"-10"-3"16,9 6-2-16,7-6-4 15,8 8-3-15,3-8-3 16,3 3-6-16,-2-1-23 16,-3 5-18-16,-13-9-1 0,0 6-1 15,-10-13 1-15</inkml:trace>
  <inkml:trace contextRef="#ctx0" brushRef="#br0" timeOffset="80430.2054">16377 8290 17 0,'-18'-8'29'16,"-17"3"-6"-16,1 18-3 16,-5 19-5-16,4 19-5 15,1 22-1-15,9 26-3 16,7 17-1-16,8 16 1 15,10 11-1 1,-6 6 0-16,6 1 0 16,-6-12-2-16,-4-8 1 15,-8-18-2-15,-7-21-1 16,-5-17-6-16,-4-19-14 16,2-28-16-16,13-13 0 15,4-17 0-15,15 3 0 16</inkml:trace>
  <inkml:trace contextRef="#ctx0" brushRef="#br0" timeOffset="80745.8386">16312 9956 33 0,'0'0'32'16,"-28"-17"-3"-16,9 12-11 16,1 10-6-16,-1 2-5 31,4 7-2-31,3 6-1 0,9 7 1 16,6-3 0-16,9 2 1 15,4-7-1-15,9-5 2 16,-7-5 0-16,6-7-2 15,-7-8 0-15,-3-3-6 16,-4-10-20-16,-5-8-16 16,-7-16-1-16,4-8 0 0,-2-22-1 15</inkml:trace>
  <inkml:trace contextRef="#ctx0" brushRef="#br0" timeOffset="81431.2031">16467 8163 6 0,'15'-23'32'0,"-1"-6"1"0,10 11 1 15,0 1-17-15,2 5-3 16,4 9-4-16,-8 8-3 15,-7 11-3-15,-11 9 0 16,-8 6-2-16,-8 3 1 16,-6 1-1-16,-5-2-1 31,2-1-1-31,2-7 1 0,7-7 0 16,9-5-1-16,3-13 0 15,19 9-1-15,0-9 1 0,5 0 1 16,0 3-1-1,2-3-1-15,-2 7 1 16,-5-3 0-16,-4 6 0 0,-15-10 0 16,13 13 0-16,-13-13 1 0,0 0 0 15,-12 0-1-15,9-10 0 16,3-3 1-16,3-1-1 16,7-5 0-16,4 4 0 15,5-2-1-15,3 7 2 16,2 6-1-16,1 6 2 31,-6 9-1-31,-3 7 1 0,-4 6 0 16,-5 3-3-16,1 8-15 15,2-3-20-15,-7-9-1 16,15 3 0-16,-1-15 0 16</inkml:trace>
  <inkml:trace contextRef="#ctx0" brushRef="#br0" timeOffset="81909.3331">17528 8306 7 0,'-56'41'31'16,"-16"42"3"-16,-17 23-4 0,2 30-10 31,9 23-5-31,15 12-3 16,31 6-4-16,19-5-2 15,32-14-7-15,30-24-27 16,27-17-7-16,10-38-1 0,15-19 0 16</inkml:trace>
  <inkml:trace contextRef="#ctx0" brushRef="#br0" timeOffset="82463.5227">18252 9230 14 0,'-139'-10'27'0,"13"5"-10"15,-94-4 3 1,139 9-9-16,31 0 3 31,41 0 0-31,43 0-1 0,49 7-4 16,48-5-3-16,48 8 0 15,47 0 0-15,38-1-1 16,33 1-1-16,21-3-2 16,0 6-6-16,-20-6-6 15,-30 2-9-15,-43 0-15 16,-61-13-2-16,-48 4-1 0,-68-8 10 15</inkml:trace>
  <inkml:trace contextRef="#ctx0" brushRef="#br0" timeOffset="82910.9351">18063 8797 33 0,'-5'-43'19'0,"11"-1"-2"15,-1-5-1-15,1-1 1 16,2 4-1-16,-2 4-2 16,2 8-2-16,-8 6-2 15,6 20-2-15,-6 8-1 0,-11 24-2 16,1 9-1-16,3 17-2 31,0 5 0-31,1 11 0 16,1 1-1-16,5 0-1 15,10-5-5-15,-2-7-12 0,3-18-21 16,8-3 0-16,-4-20-1 16,9 1 1-16</inkml:trace>
  <inkml:trace contextRef="#ctx0" brushRef="#br0" timeOffset="83132.7047">18296 8815 25 0,'0'0'36'16,"11"0"0"-16,12 4 0 15,4 2-19-15,5-6-7 16,10 6-8-16,2-3-18 16,5 3-18-16,-11-13-1 0,5 5-2 15,-14-11 0-15</inkml:trace>
  <inkml:trace contextRef="#ctx0" brushRef="#br0" timeOffset="83579.5058">18999 8714 13 0,'-29'-14'30'15,"10"14"1"-15,-14 0-8 16,2 4-6-16,0 6-5 16,1 8-5-16,5 6-1 15,9 7-1-15,8 0-1 0,8 3-1 16,15-1 0-16,6-4 0 16,7-3-4-1,4-5-5-15,2-8-13 16,3-13-12-16,6 4-4 15,-7-13 2-15</inkml:trace>
  <inkml:trace contextRef="#ctx0" brushRef="#br0" timeOffset="83927.9344">19212 8852 40 0,'-5'-24'28'0,"0"7"-2"16,-6-1-6-16,-6-1-7 15,1 6-5-15,-5 2-3 16,-3 4-1-16,0 7-2 15,2 8 0-15,3 5-2 16,5 1 1-16,10 5 0 16,4-1 1-16,7 1-1 0,8-1 1 15,6-8 0-15,5-5 0 16,4-5 0-16,5-5-1 0,-5-3 1 16,4 2 0-16,-3 1 1 15,0 0-1-15,-5 5 1 16,-2 2 0-16,-10 6 0 31,-3 7 1-31,-8 2-1 0,-3 2-1 16,-12 0 0-16,-1-4 1 15,-5 1-4-15,-1-4-5 16,3-4-19-16,1-4-13 16,-2-13-1-16,17 9-1 15</inkml:trace>
  <inkml:trace contextRef="#ctx0" brushRef="#br0" timeOffset="84350.883">19820 8453 48 0,'-25'0'34'16,"1"20"-1"-1,0 11-15-15,-4 8-4 16,8 19-5-16,2 4-2 16,8 11-1-16,7 2-2 15,12-1 0-15,5-4-4 16,8-10-3-16,8-8-12 15,5-10-21-15,1-23-1 16,8-4 0-16,-4-15-1 0</inkml:trace>
  <inkml:trace contextRef="#ctx0" brushRef="#br0" timeOffset="84713.7723">19904 8742 20 0,'0'-16'35'0,"0"-10"1"15,12 8-1-15,7 2-16 16,5 0-5-16,10 11-4 16,-2 5-3-1,4 4-2-15,-6 4-1 16,-3 11-1-16,-12 0-1 15,-11 5-1-15,-13 3-1 16,-8 5 1-16,-10-3 0 16,-2 4 0-16,-1-4 0 15,2 1-1-15,6-2 1 16,10-4-1-16,12-6 1 0,9-4-2 16,13 0-4-16,3-8-9 15,7-6-25-15,6 4 0 16,-2-14 0-16,7 5-1 15</inkml:trace>
  <inkml:trace contextRef="#ctx0" brushRef="#br0" timeOffset="84984.1144">20425 8603 35 0,'0'0'36'0,"0"0"-1"16,0 0-2-16,-5 26-18 0,-2-3-5 16,0 10-4-16,-4 4-2 15,0 9-1-15,-1-3 0 16,4 7-1-16,4-7 0 16,4-3-1-16,5-6 0 15,7-5 0-15,3-5-3 0,2-11-6 16,5-4-14-16,3-9-15 0,-10-14-1 15,4 0-1 1,-10-7 1-16</inkml:trace>
  <inkml:trace contextRef="#ctx0" brushRef="#br0" timeOffset="85300.223">20247 8848 31 0,'-9'0'33'15,"9"0"-1"-15,20 9-13 16,0-9-5-16,8 3-7 16,1-3-4-16,4-5-4 15,0-2-2-15,-3-1-1 16,1-7-1-16,-5-3 2 0,-1-2 0 16,-4-2 4-16,1 0 4 15,1 5 2-15,-3 1 2 16,3 9 1-16,-4 4 0 15,7 13-1-15,-5 7 0 16,4 10-3-16,-11 4-3 16,-3 6 0-1,-8 5-5-15,-9-3-8 16,-7-2-29-16,-5 1 0 16,-13-12 0-16,2 2 0 15</inkml:trace>
  <inkml:trace contextRef="#ctx0" brushRef="#br0" timeOffset="85753.9724">18954 9718 19 0,'0'-19'37'0,"11"5"0"0,5-3 1 16,9-2-14-16,15 13-10 15,3-1-6-15,10 14-2 0,-4-1-2 16,-2 7 0 0,-10 6-2-16,-13 4 0 0,-16-1-1 15,-17 4 0-15,-16 1 0 16,-15-3 0-16,-5 3 0 16,-2-4 0-16,5 0 0 0,5 1 0 15,13-5 0-15,13-2-1 16,14-5 0-16,19-4-1 15,17 1-6-15,7 0-27 16,13-18-6-16,17 3 0 31,6-13-1-31</inkml:trace>
  <inkml:trace contextRef="#ctx0" brushRef="#br0" timeOffset="86237.648">20923 8420 40 0,'41'29'38'0,"17"26"1"15,2 17-6-15,-2 18-16 16,1 24-4-16,-14 5-4 0,-12 11-5 16,-25 5-1-16,-18 0-1 15,-21-8-1-15,-14-12-1 16,-8-12-3-16,-2-15-5 15,11-14-21-15,10-14-10 16,9-32-1-16,20-12 0 16</inkml:trace>
  <inkml:trace contextRef="#ctx0" brushRef="#br0" timeOffset="86856.3841">21767 9382 35 0,'0'-22'34'0,"4"-2"-6"16,-4-2-5-16,-10-3-6 15,0 6-4-15,-8-2-5 16,-1 5-2-16,-7 4-3 0,-1 11-1 15,-1 5-1-15,1 11-1 16,3 10 0-16,6 4 0 16,8 2 1-16,6 2 0 15,8-2 0-15,6 1 0 16,10-9 0-16,5-6 1 0,4-13-1 16,1-5 1-16,1-13-1 15,-4-10 0-15,-4-8-1 16,-3-12 1-16,-8-11-1 15,-5-2 0-15,-3-1 0 16,-4 3 0-16,-4 8 0 31,1 9-1-31,0 9 1 0,3 15-1 16,0 18 1-16,-6 14-1 16,6 13 1-16,0 7 0 0,0 9 0 15,0 6 1-15,0 6 1 16,0 1-2-16,0-3-5 15,0-7-11-15,0-9-21 16,6-4-1-16,-3-14 1 16,11-4-1-16</inkml:trace>
  <inkml:trace contextRef="#ctx0" brushRef="#br0" timeOffset="87157.9027">22049 8857 17 0,'-6'-26'32'0,"12"16"2"15,-6 10-3-15,0 0-11 16,5 26-5-16,-2 3-6 16,3 14-2-16,-6 3 0 15,0 8-1-15,0-3-3 0,0 2 1 16,-5-7-2-16,5-2-1 15,0-8 0-15,3-11-2 16,7-3-1-16,2-8-5 16,10 0-4-16,-2-9-10 15,2-5-12-15,6 0-5 16,-8-12 1 0,3 2 0-16</inkml:trace>
  <inkml:trace contextRef="#ctx0" brushRef="#br0" timeOffset="87342.8069">22018 9076 33 0,'0'0'38'0,"11"10"-1"16,8-6-5-16,9-4-13 15,9 9-6-15,-5-7-8 16,1 1-20-16,-8-3-21 15,-1 5-2-15,-24-5 0 16,11-4-1-16</inkml:trace>
  <inkml:trace contextRef="#ctx0" brushRef="#br0" timeOffset="90047.6228">4160 11010 29 0,'0'0'34'16,"27"12"-4"-16,-2-4-10 16,4-3-4-16,8 3-5 15,0-2-8-15,1-5-16 16,-7-7-19-16,3 6-2 16,-13-9-1-16,2 9 7 0</inkml:trace>
  <inkml:trace contextRef="#ctx0" brushRef="#br0" timeOffset="90245.7096">4184 11112 28 0,'14'10'36'0,"10"-5"0"15,4-5-12-15,3 0-5 16,10 5-5-16,-4-5-9 15,-3 0-15-15,-9-7-24 16,8 7-3-16,-14-6 1 16,4 6-1-16</inkml:trace>
  <inkml:trace contextRef="#ctx0" brushRef="#br0" timeOffset="90547.3056">4890 11119 63 0,'0'13'38'16,"0"-13"1"-16,0 0-13 16,0 0-14-16,0 0-7 15,0 0-10-15,14-7-27 0,-14 7-6 16,10-3-1 0,-2 3 0-16</inkml:trace>
  <inkml:trace contextRef="#ctx0" brushRef="#br0" timeOffset="90753.1419">5191 11132 50 0,'0'0'36'16,"0"10"1"-16,0-10-7 15,0 0-22-15,0 0-13 16,0 0-22-16,10 9-9 16,-10-9-1-16,10 0 1 15</inkml:trace>
  <inkml:trace contextRef="#ctx0" brushRef="#br0" timeOffset="90900.2926">5336 11175 69 0,'10'0'40'0,"-10"0"1"15,0 0-13-15,0 0-42 0,0 0-21 16,0 0-4-16,0 0 0 16</inkml:trace>
  <inkml:trace contextRef="#ctx0" brushRef="#br0" timeOffset="91449.6287">6175 10917 31 0,'9'7'35'16,"11"0"0"-16,2-5-9 0,8-2-14 15,8 6-2-15,3-6-4 16,4 7-3-16,-3-3-8 16,-7-2-7-16,-2 1-10 15,-11 7-10-15,-10-10-4 16,0 6 0-16</inkml:trace>
  <inkml:trace contextRef="#ctx0" brushRef="#br0" timeOffset="91686.8764">6217 11067 30 0,'0'0'30'0,"18"9"-3"16,6-9-5-16,8 4-3 16,5-4-5-16,7 2-3 15,-4-2-4-15,1 0-2 16,-8 0-4-16,-7 0-7 16,-8-6-29-16,-6 6-1 0,-12 0 0 15,6-9-1-15</inkml:trace>
  <inkml:trace contextRef="#ctx0" brushRef="#br0" timeOffset="92254.5464">7249 10815 18 0,'-3'-18'32'0,"3"18"2"16,0 13-7-16,0 2-8 16,3 8-7-16,-3 5-4 0,0 7-4 15,0 2 0-15,7 4 0 16,-7-5-3-16,0-4-4 15,0-4-7-15,0-8-17 16,0-20-9-16,3 9 1 16,-3-9-1-16</inkml:trace>
  <inkml:trace contextRef="#ctx0" brushRef="#br0" timeOffset="92656.4703">7208 10778 19 0,'4'-14'32'15,"12"14"1"-15,-8 0-11 16,18-4-8-16,5 4-4 0,3 0-1 16,3 4-3-16,0-4-1 15,0-4-2-15,-3 0-1 16,-5-1-1-16,-5 1 1 31,-7-1 0-31,-6-2 0 0,-11 7-1 16,13-8 1-16,-13 8-1 15,0 0 0-15,0 0 0 16,0 0 0-16,0 16 0 16,-4 1-2-16,4 3 1 15,-6 8 1-15,6 8-1 16,0 2 0-16,0 4 1 0,0-1-1 15,3 0 1-15,4-4-1 16,-4-8 1-16,2-5 0 16,-1-6 0-16,0-10-1 15,-4 3-33-15,0-11-4 16,0 0 0-16,8-15 0 16</inkml:trace>
  <inkml:trace contextRef="#ctx0" brushRef="#br0" timeOffset="95611.1237">8427 10905 30 0,'-12'0'32'16,"30"0"-7"-16,10 0-6 15,15 4-5-15,19 1-2 16,15-5-2-16,13 0-2 16,12 0-4-16,6 0-3 15,-6 0-2-15,-11 0-3 0,-11 10-5 31,-20-6-5-31,-15-1-10 0,-13 9-8 16,-32-12-2 0,9 9 0-16</inkml:trace>
  <inkml:trace contextRef="#ctx0" brushRef="#br0" timeOffset="96012.6352">8691 11003 16 0,'-36'12'27'16,"5"-9"-2"-16,18 1-3 16,13-4-3-16,14 4-4 15,20 0-2-15,13-4-4 16,16 5-1-16,13-5-2 0,7 0 0 16,3 0-2-16,4-5-1 15,-6 0-2-15,-9-7-2 16,-17 0-1-16,-13-5-1 15,-18-3 0-15,-15-6 0 16,-12 5 0-16,-9-4 0 0,-4 5 1 31,-5 1 1-31,5 2 1 0,4 7 0 16,9 10 0-16,9-4 1 16,5 11 1-16,7 4 0 15,-1 2 0-15,6 5 3 16,-7 0-1-16,-6 7 2 15,-13-2-1-15,-4 1 0 16,-12-1-1-16,-4 0-1 0,-2 0-9 16,-4-1-29-16,2-13-3 15,14 2-2-15,1-11 0 16</inkml:trace>
  <inkml:trace contextRef="#ctx0" brushRef="#br0" timeOffset="96512.809">10459 10628 14 0,'0'0'35'16,"10"2"1"-16,-10 21 0 15,3 11-15-15,1 25-8 16,-4 3-4-16,5 12-1 15,-5-1-4-15,3-3-1 0,-3-7-4 16,3-14-4-16,-3-7-9 16,0-15-22-16,0-27-1 0,0 0-1 15,-12-13 1-15</inkml:trace>
  <inkml:trace contextRef="#ctx0" brushRef="#br0" timeOffset="96713.8574">10410 10727 40 0,'12'-9'36'16,"1"-5"-1"-16,18 5-13 16,9 6-8-16,7-3-4 15,18 6-6-15,3-4-6 0,3 4-8 16,0-6-19-16,1 6-6 15,-18 0-1-15,-3 5 0 16</inkml:trace>
  <inkml:trace contextRef="#ctx0" brushRef="#br0" timeOffset="96999.0374">10521 11239 22 0,'0'9'35'16,"0"-9"2"-16,22 0-5 15,6 0-13-15,8-5-6 16,12 5-2-16,1-8-6 15,4 2-6-15,0 6-11 16,-7 0-19-16,-10-8-6 0,-4 8-1 16,-16-10 1-16</inkml:trace>
  <inkml:trace contextRef="#ctx0" brushRef="#br0" timeOffset="97199.5723">10528 11044 14 0,'0'0'34'0,"-3"-9"2"16,21 4-1-16,6 5-15 16,9-5-8-16,9 5-7 15,8 0-12-15,7 5-25 0,-9-8-2 16,6 11-2-16,-10-8 0 15</inkml:trace>
  <inkml:trace contextRef="#ctx0" brushRef="#br0" timeOffset="97483.9459">11010 11207 30 0,'11'4'36'16,"-11"-4"1"-16,28 11-3 0,-13 3-16 15,2-1-7-15,6 6-5 16,-1 3-5-16,-2-3-8 15,-1-5-29-15,1 7 0 16,-10-10-2-16,2-5 1 0</inkml:trace>
  <inkml:trace contextRef="#ctx0" brushRef="#br0" timeOffset="97663.3497">11253 11211 29 0,'-25'-4'36'0,"11"8"0"0,-9 3-3 16,-3 4-16-16,-1 8-7 16,0 1-4-16,-2 2-5 15,2 2-5-15,-1-1-17 16,0-10-15-16,12 4 0 16,-1-17-1-16</inkml:trace>
  <inkml:trace contextRef="#ctx0" brushRef="#br0" timeOffset="98116.1976">11596 10922 48 0,'-14'0'35'0,"14"0"0"16,11 6-15-16,3-8-6 0,10 5-3 16,6-3-5-16,9 0 0 15,-1 0-4-15,4 0-6 31,-1 7-8-31,-7-7-13 0,-8 0-11 16,0 4-1-16,-26-4 0 16</inkml:trace>
  <inkml:trace contextRef="#ctx0" brushRef="#br0" timeOffset="98301.1061">11631 11067 37 0,'0'0'36'0,"17"6"-1"16,7-6-9-16,10 0-8 15,0-4-5-15,9 4-6 16,1 3-10 0,-4 1-27-16,-6-4-6 15,3 4-1-15,-16-4 0 16</inkml:trace>
  <inkml:trace contextRef="#ctx0" brushRef="#br0" timeOffset="98601.9168">12241 10878 31 0,'3'-10'36'16,"-3"10"1"0,0 0 1-16,0 0-17 15,5 26-10-15,-1 6-4 16,-4 2-4-16,6 4 1 16,-6 3-1-16,6-4-1 15,-6-3-2-15,3-4-2 16,-3-8-5-16,0-11-10 15,0-11-19-15,0 0-3 0,4-17 0 16,1 3-1-16</inkml:trace>
  <inkml:trace contextRef="#ctx0" brushRef="#br0" timeOffset="98933.9807">12231 10886 30 0,'6'-19'32'0,"7"11"0"16,-4-2-8-16,6 0-11 15,6 6-4-15,5-2-3 16,5 6-3-16,0 0 0 16,0 0-2-16,-4 0 1 15,-1 0-1-15,-4 0 0 32,-4-3 1-32,-8 3 1 0,-10 0 0 15,12-4-1-15,-12 4 1 16,0 0-2-16,0 0 2 15,0 13-1-15,0 0-1 16,-4 3 0-16,1 9 1 16,-2 5-1-16,5 6 1 15,0 6 0-15,-3-1 1 0,3-3-3 16,0-2-4-16,3-9-32 16,2-1-2-16,-5-12 0 15,0-1 0-15</inkml:trace>
  <inkml:trace contextRef="#ctx0" brushRef="#br0" timeOffset="99603.3231">10001 10231 47 0,'0'0'34'15,"-6"12"-8"-15,6 27-6 0,0 24-6 16,0 25-4 0,0 16-3-16,6 25-1 0,-6 7 0 15,3 8-3-15,-3-4-4 16,-4-9-5-16,4-13-11 15,-5-14-19-15,-5-25-1 0,5-18 0 16,-6-28-1-16</inkml:trace>
  <inkml:trace contextRef="#ctx0" brushRef="#br0" timeOffset="100034.9893">10116 10229 10 0,'21'7'17'16,"14"0"-2"-16,14-1 1 16,31-1 2-16,32 4-1 15,37 0-1-15,37-4-2 16,34-1-4-16,31-4-3 15,19 0-4-15,10 0-1 32,-5 0-1-32,-17 0-1 0,-29 0 0 15,-33 0-2-15,-38 4-7 16,-40 8-19-16,-37-12-5 16,-26 17 1-16,-32-12-1 15</inkml:trace>
  <inkml:trace contextRef="#ctx0" brushRef="#br0" timeOffset="100438.1874">13090 10495 49 0,'6'-14'27'15,"-6"14"-4"-15,0 0-4 0,-6 32-7 16,-3 15-4-1,6 23-3-15,-4 19-2 0,-5 21 1 16,-1 11 0-16,1 15-1 16,0 4 0-16,5-5-1 15,1-10-1 1,0-15-3 0,3-21-6-16,3-18-9 0,-7-21-18 15,11-17-1-15,-4-33 1 16,0 0 6-16</inkml:trace>
  <inkml:trace contextRef="#ctx0" brushRef="#br0" timeOffset="100907.847">9960 11787 24 0,'0'0'20'0,"13"7"-3"16,24-4-2-16,35 2-2 15,36-5-1-15,40 0-3 16,42 0-2-16,48 0-2 16,37 0-1-16,31-5-2 0,16 5 0 15,-1 0-1-15,-18 0 0 16,-37 0-1-16,-42 0 0 15,-56 0 1-15,-45 0 1 16,-52 0 0-16,-37 0 0 16,-34 0 0-16,-3-10-1 15,-15 3-12 1,3 1-21-16,-11-14 0 16,8 8-2-16,-15-12 2 15</inkml:trace>
  <inkml:trace contextRef="#ctx0" brushRef="#br0" timeOffset="102426.9323">286 13438 20 0,'0'0'28'16,"50"14"-10"-16,-50-14-1 0,69-44 0 15,-30 1 0-15,-1-5-2 16,-5-18-3-16,-2 2-2 16,-8-9-2-16,-4 9 0 15,-10-2 0-15,-6 15-2 16,-3 7-1-16,0 44-1 16,-12-46 0-16,12 46 0 0,0 0-2 15,-16 40 0-15,16-40-2 16,9 91 1-16,-2-30-1 15,11 5 0-15,4 1 1 0,2-1-1 16,1-4 1 0,3-8-2-16,-5-6-2 15,-23-48-2 1,43 64-5-16,-43-64-17 16,0 0-14-16,0 0-1 0,0 0 1 15</inkml:trace>
  <inkml:trace contextRef="#ctx0" brushRef="#br0" timeOffset="102596.6866">422 13283 59 0,'0'0'39'0,"0"0"1"15,54-15-17-15,-54 15-14 16,70 8-12-16,-70-8-24 15,73 10-9 1,-73-10-2-16,52 4 0 16</inkml:trace>
  <inkml:trace contextRef="#ctx0" brushRef="#br0" timeOffset="102743.8346">354 13194 27 0,'0'0'36'15,"-49"-16"0"-15,49 16-2 0,0 0-27 16,0 0-22-16,0 0-17 16,55-7-1-16,-55 7-1 15</inkml:trace>
  <inkml:trace contextRef="#ctx0" brushRef="#br0" timeOffset="103097.5195">926 13413 39 0,'24'42'37'0,"-24"-42"0"0,0 0-2 16,0 0-22-16,56-30-5 15,-56 30-2-15,0 0-3 16,31-67-1-16,-31 67-1 15,0-58-1-15,0 58 0 16,-25-43 1-16,25 43-1 0,0 0 0 16,-62-15 0-16,62 15 0 0,0 0 0 15,-46 75 0-15,46-75 0 16,-7 84 0-16,11-33 1 16,4 0 0-16,5-6-1 15,-1-1 0-15,-12-44-5 16,29 69-6-16,-29-69-23 31,0 0-4-31,0 0 0 0,47 43-1 16</inkml:trace>
  <inkml:trace contextRef="#ctx0" brushRef="#br0" timeOffset="103414.4427">1391 13392 27 0,'0'0'36'0,"-21"26"0"16,-1-11-3-16,-1-2-16 15,-2 0-10-15,-4-4-6 0,2-5-2 16,27-4-1 0,-47-5-1-1,47 5 1-15,0 0 1 16,0 0 0-16,-39-44 1 0,48 34 2 15,3 7 2-15,4 3 0 16,5 4 1-16,5 3 0 16,2 10 1-16,-1 2-1 15,-2 4 1-15,-4 2-2 16,-4-3-6-16,-4-9-35 0,1 11-2 16,-7-13 0-16,2 2-1 15</inkml:trace>
  <inkml:trace contextRef="#ctx0" brushRef="#br0" timeOffset="104179.7284">3255 14016 38 0,'0'0'37'16,"-9"-24"1"-16,-8 9-12 0,0 8-8 15,-11-2-6-15,3 9-3 16,-12 10-5-16,6 6-2 16,0 12-1-16,5 7-1 15,8 4 0-15,11 8 0 16,7 0 0-16,13-1 0 31,15-9 1-31,6-8 0 0,7-10 0 16,4-6 1-16,-3-7-1 15,-3-6 0-15,-5-8-3 16,-11-4-18-16,-14-6-19 16,3 9-1-16,-12-7 0 15,6 4 0-15</inkml:trace>
  <inkml:trace contextRef="#ctx0" brushRef="#br0" timeOffset="104546.4504">3791 14067 33 0,'0'0'36'0,"0"0"1"16,19 0-3-16,5-3-20 16,7 3-5-16,4-2-4 0,8-3-3 15,0 2-5-15,-3-1-7 16,-2 0-14-16,-3 4-13 16,-17-9-1-16,4 9 1 15</inkml:trace>
  <inkml:trace contextRef="#ctx0" brushRef="#br0" timeOffset="104747.0039">3822 14219 22 0,'0'0'39'16,"28"12"1"-16,-4-17-1 0,7-2-15 15,10 7-10-15,-4-4-9 16,1 4-26-16,-6-3-16 16,1 6-2-16,-12-3-1 15</inkml:trace>
  <inkml:trace contextRef="#ctx0" brushRef="#br0" timeOffset="105179.589">4514 14192 28 0,'28'2'35'0,"24"6"0"0,13-1-12 16,11-7-7-16,12 6-4 15,7-6-4-15,1 0-5 16,-2-3-10-16,-8 3-17 16,-17-12-12-16,-3 6 0 15,-25-8-1-15</inkml:trace>
  <inkml:trace contextRef="#ctx0" brushRef="#br0" timeOffset="105464.2634">4845 14066 37 0,'0'-25'33'16,"0"-16"3"-16,0-8-18 16,11-1-4-16,-5-5-3 15,10 7 0-15,-10 1-3 16,4 12-1-16,-5 10-1 0,-5 25-1 16,0 0-1-16,12 25-2 15,-12 18-3-15,4 3-9 16,-1 11-30-16,4 12 1 15,-7-1-1-15,8 5 0 16</inkml:trace>
  <inkml:trace contextRef="#ctx0" brushRef="#br0" timeOffset="106081.4987">4728 14645 34 0,'0'0'33'0,"3"14"-3"15,-6 2-9-15,3 2-9 16,0 7-4-16,-3-2-1 0,3 2-2 15,-3-4-1-15,3-3-1 16,0-8-1-16,0-10-1 16,0 0 1-16,5-17 0 0,-5-6-1 15,4-2 0 1,-4-3 0-16,5-4 0 16,-2 4 0-1,-3 2-1-15,3 6 0 16,-3 2 0-16,4 7 0 0,-4 11 0 15,16-11 0-15,-3 7 0 16,5 1-1-16,4 3 0 16,6-6-1-16,3 4 1 15,3 2-1-15,-3-3 0 16,-3 3 0-16,-3 0 1 0,-6 3 0 16,-5 3 1-16,-14-6 1 15,11 20 0-15,-11-6 1 16,0 10 0-16,-7-2 1 15,7 6 0-15,-4 1-1 16,4 1 0-16,0-2 0 16,3-1-1-1,1-4 0-15,0-6 0 16,-1-3-1-16,0-5 2 16,-3-9-2-16,0 0-2 15,9 11-14-15,-9-11-21 16,0 0-1-16,3-11 1 0,-8-8-1 15</inkml:trace>
  <inkml:trace contextRef="#ctx0" brushRef="#br0" timeOffset="106766.7334">6012 13401 7 0,'-7'-46'33'0,"-2"15"2"16,-9 4-3-16,-3 15-14 15,-1 12-5-15,-3 13-5 16,3 23-3-16,2 14-2 0,3 20-2 16,8 16 1-16,3 13-1 15,6 8 0-15,3 11 1 16,7 2-1-16,4 1 1 16,-3-7 0-16,-3-6 0 15,-8-10 0-15,-8-8 0 16,-6-4 0-1,-2-12-1-15,-5-9 1 16,-4-13-1-16,4-11-2 16,0-16-4-16,4-8-12 0,5-12-19 15,3-18-2-15,6-1 0 16,-1-9 0-16</inkml:trace>
  <inkml:trace contextRef="#ctx0" brushRef="#br0" timeOffset="107121.2464">6136 15008 20 0,'-6'-17'33'15,"6"8"-3"-15,-6-2-10 16,-9 3-4-16,-1 8-3 16,-6 0-3-1,0 10-4-15,1 5-2 16,4 8-1-16,1 3-1 0,9 3 1 16,7 2-1-1,6-2 1-15,5-4 1 0,10-6 0 16,2-12-1-16,5-7 0 15,-3-9 0-15,0-6-2 16,-1-6-5-16,-14-8-23 0,-7-8-11 16,0 1-1-16,-13-11 0 15</inkml:trace>
  <inkml:trace contextRef="#ctx0" brushRef="#br0" timeOffset="107908.6858">6294 13183 13 0,'-3'-9'30'31,"-10"-10"1"-31,8-3-9 0,5 3-6 16,0-3-4-16,15 3-3 16,-2 3-2-16,4 6-2 15,3 7-1-15,-2 12-1 16,-3 4 0-16,-5 10-1 15,-10 9 0-15,-4 6-2 16,-7 0 0-16,-4 1-1 0,-1-2 0 16,-1-5-1-16,6-4 1 0,1-6-1 15,7-8 0-15,3-14 2 16,17 11 0-16,-3-11 1 16,5-2-1-16,3-1 1 15,-1 0 0-15,-2 3-1 31,0 0 0-31,-5 0 1 0,-4 6-1 16,-10-6 1-16,6 13 0 16,-6-13 0-16,-3 13 1 15,3-13 0-15,0 0-1 16,0 0 1-16,-9-20-1 16,15 8-1-16,4-3 1 15,1-1 0-15,3 0 1 0,1 3 0 16,1 7 1-16,1 6 0 15,-3 0 0-15,0 8 1 16,-7 4-1-16,-1 8 0 16,-2 6-5-16,-4-3-17 15,0 0-20-15,0 5 0 0,-4-6-1 32,9 3 0-32</inkml:trace>
  <inkml:trace contextRef="#ctx0" brushRef="#br0" timeOffset="108371.3837">6620 13971 40 0,'0'0'36'0,"0"0"2"15,19 23-10-15,2 7-13 0,4-1-5 16,6 9-3-16,3 5-4 15,1 1-6-15,4 1-16 16,-4-2-18-16,-10-15-2 16,-3-4 1-16,-11-14-1 15</inkml:trace>
  <inkml:trace contextRef="#ctx0" brushRef="#br0" timeOffset="108594.1136">6961 14033 40 0,'-22'-12'37'16,"7"21"2"-16,-16 2-6 0,-6 7-19 15,1 12-5-15,-6-1-4 0,2 7-2 16,-1 2-2-16,7-5-3 16,6-1-2-16,4-9-6 15,6 1-10-15,8-10-14 16,10-14-4-16,0 0 0 15,21-10 4-15</inkml:trace>
  <inkml:trace contextRef="#ctx0" brushRef="#br0" timeOffset="108857.6625">7240 13860 54 0,'-22'-13'35'16,"0"13"0"-16,-5 9-17 15,-1 6-10-15,2 14-2 16,1 7-3-16,5 12-1 0,4 6 1 16,9 8-2-16,7 0 0 15,10-3 0-15,8-7-3 16,8-7-4-16,6-8-13 0,4-9-15 15,-5-22-3-15,9-4 1 16,-9-19 4-16</inkml:trace>
  <inkml:trace contextRef="#ctx0" brushRef="#br0" timeOffset="109073.8338">7419 13890 56 0,'-11'-12'37'0,"11"12"1"16,-16 22-14-16,9 0-13 16,7 11-4-16,-8 9-1 15,8 11-2-15,0 5 0 0,6 0-2 16,1-1-1-16,-2-8-2 16,4-3-4-16,2-11-4 15,4-6-13-15,0-14-17 16,-15-15 0-16,9-6-1 15,-13-11 6-15</inkml:trace>
  <inkml:trace contextRef="#ctx0" brushRef="#br0" timeOffset="109342.9614">7150 14117 18 0,'16'-16'33'16,"8"6"1"-16,7-7-8 15,7-2-11-15,11 9-3 0,-2-2-2 16,8 9-2-16,-8 3-1 16,0 4 0-16,-8 7-1 15,-7 10-1-15,-10 7 0 16,-5 4 0-16,-13 6-1 16,-4 1-1-16,-3 1-1 15,-6 1-2-15,0 0-6 0,-8-9-21 16,0-7-13-16,5-4-1 15,-5-12 0-15</inkml:trace>
  <inkml:trace contextRef="#ctx0" brushRef="#br0" timeOffset="109928.0101">7876 14076 34 0,'0'0'34'0,"0"0"1"16,0 0-4-16,0 15-18 16,0 2-8-16,9 5-2 15,0 0-1-15,4 0 0 16,2-2 0-16,1-5 0 15,2-5 0-15,-2-6 0 0,-1-11-1 16,-2-5 1-16,-4-7 0 0,0 2-1 16,-6-2 0-1,0 2-1-15,-3 2 0 0,0 15 1 16,0 0-2-16,0 0 1 16,7 32 0-16,-1-1 0 15,2 14 0-15,-2 5 1 0,-1 11-1 16,-5 6 1-16,-10 3 0 15,-5 0 0-15,-13 0 1 16,-10-6-1-16,-9-10 0 16,-1-12-1-16,-2-14-2 15,3-21-4-15,10-13-16 32,12-13-16-32,6-22 0 0,19-4-1 15,4-10 3-15</inkml:trace>
  <inkml:trace contextRef="#ctx0" brushRef="#br0" timeOffset="110359.8085">8446 13890 31 0,'0'0'34'0,"-19"-10"1"16,6 24-9-16,-5 6-13 15,-9 9-5-15,7 12-3 16,-1 7 0-16,8 5-3 16,8 7 0-16,5-2-1 15,5-4-1-15,12-4 1 0,4-7-4 16,3-10-3-16,7-11-12 15,1-5-15-15,-2-21-3 16,6-4 0-16,-10-15 6 16</inkml:trace>
  <inkml:trace contextRef="#ctx0" brushRef="#br0" timeOffset="110576.4737">8633 13962 36 0,'-12'-30'36'0,"9"18"0"15,3 12-3-15,-15 0-17 16,15 26-7-16,0 5-4 16,5 13-2-16,-2 4 0 15,4 9 0-15,-4 0-2 0,4-2-1 16,-2-1-4-16,-1-10-1 16,2-4-5-16,-12-15-7 15,2-9-9-15,4-16-5 16,-24 3 1-16,8-13 2 15</inkml:trace>
  <inkml:trace contextRef="#ctx0" brushRef="#br0" timeOffset="110848.6855">8500 14229 32 0,'6'-29'24'16,"16"7"-2"0,6 3-1-16,3-3-3 0,7 5-4 15,-2-9-2-15,0 8-4 16,-4-6 0-16,3 5-2 15,-7 1 0-15,0 4-2 0,-3 5 1 16,-4 9-2-16,-2 0 0 16,5 13 0-16,-8 7-1 15,2 8 0-15,-5 4-1 16,-5 9 1-16,-8 3-1 16,0 5 0-16,-12-1-1 15,-8-2 0 1,-3-4-3-16,-8-10-7 15,1-9-30-15,5-3 0 16,0-16 0-16,12-4 0 0</inkml:trace>
  <inkml:trace contextRef="#ctx0" brushRef="#br0" timeOffset="111832.9499">9445 14320 22 0,'7'-13'27'0,"-1"1"-1"16,-6-6-2-16,0-2-3 0,-13-3-5 16,-5-7-5-16,-4 9-3 15,-6-4-3-15,0 12-1 16,-2 4-2-16,-2 9 0 16,4 9-2-16,7 10 1 31,5 5-1-31,7 7 0 0,9 3 0 15,4-4 0-15,7-2 1 16,7-5 1-16,5-7-1 16,8-11 1-16,0-10 0 15,3-9 0-15,-2-11-1 16,1-11 1-16,-2-8-1 16,-5-7 0-16,-6-11 0 0,-4-4-1 15,-7-2 0-15,-3 6 0 16,-6 6 0-16,0 7 0 15,0 11 0-15,-6 13 0 16,0 16 1-16,1 18-1 16,-2 16 1-16,0 14-1 0,1 9 0 31,0 12 1-31,-1 7-1 16,2 7 0-16,5 0 1 15,0-3-1-15,11-10 0 16,-1-9 1-16,4-12-2 0,6-11 0 15,5-15 0-15,0-14 0 16,4-12-1-16,-1-12 1 16,0-12-2-16,-1-13 1 0,1-4 0 15,-6-10 0-15,0 0 2 16,-4 7 1-16,-5 3 0 16,-2 9 1-16,-4 12 0 15,-4 12 1-15,-3 20 0 16,0 0 0-16,-12 17-1 15,9 9-1-15,3 9 0 0,-4 8 0 16,-1 4 0-16,1 4-1 16,4 0 1-16,0 1-1 15,0-7 0-15,0-6 0 16,0-5-1-16,0-13-3 16,9-6-4-16,-9-15-5 15,11-5-10 1,-11-10-10-16,-5-14-6 15,-1 3 1-15,-12-12 2 16</inkml:trace>
  <inkml:trace contextRef="#ctx0" brushRef="#br0" timeOffset="112065.2611">9700 14096 32 0,'18'0'32'0,"1"0"-6"16,6-3-5-16,6 6-6 0,-3-3-1 15,3 4-3-15,-6-4-2 16,2 4-1-16,-10-4-2 15,0 0-1-15,-4 0-1 16,-3 0-2-16,-10 0 0 16,12-6-1-16,-12 6-2 15,0 0-1 1,0 0-1-16,0 0-3 16,0 0-5-16,0 0-22 15,0 0-5-15,-11 12-1 16,1-12 2-16</inkml:trace>
  <inkml:trace contextRef="#ctx0" brushRef="#br0" timeOffset="117886.2847">6167 12799 2 0,'8'-15'22'16,"12"-1"-4"-16,7-11-4 16,16 0-2-16,10-2-3 15,16 2-1-15,16 6 0 16,9 9 2-16,10 12 0 16,3 9 0-16,6 19-1 15,-2 1-1-15,3 9 0 0,2-3-2 16,1 2-1-16,-6-11 0 0,-1-7-2 15,-14-11 0-15,-6-8-3 16,-16 0-7-16,-19-9-22 16,-24-12-7-16,-12 2-1 15,-25-13 0-15</inkml:trace>
  <inkml:trace contextRef="#ctx0" brushRef="#br0" timeOffset="118440.7413">7897 12777 5 0,'0'24'25'15,"0"-10"-9"-15,9 4-3 16,-3 2-1-16,10 3-1 16,8-1-2-16,14-2-1 15,12-6-2-15,18-14 0 16,13-7-1-16,23-13-1 0,24-2-1 15,16-2 0-15,9 3 0 16,2 7 1-16,-1 14-1 16,-8 11-1-16,-13 20 0 15,-21 8 1-15,-23 7-1 16,-20 3-1-16,-17-6-1 0,-11-3-10 31,-7-5-24-31,-19-23 1 0,-3 4 0 16,-12-16 0-1</inkml:trace>
  <inkml:trace contextRef="#ctx0" brushRef="#br0" timeOffset="119056.9637">7269 12035 27 0,'0'0'27'0,"0"0"-7"16,0 0-4-16,-17 10-4 16,-4 3-4-16,-8 5-3 15,-4 0-1-15,-4 2-2 16,2-3-1-16,1 2 0 16,6-4-1-1,7-5 0-15,5-1 1 16,16-9 1-16,-4 10 1 15,4-10 2-15,23 12-1 16,-5-7 2-16,3 5 0 16,2-1 1-16,7 6-1 15,-4-2-2-15,5 0 0 0,-7 3-5 16,0-7-14-16,-7 0-21 16,8 1-1-16,-10-10 0 15,4 7 0-15</inkml:trace>
  <inkml:trace contextRef="#ctx0" brushRef="#br0" timeOffset="119357.7753">7457 12120 17 0,'13'0'31'0,"-13"0"2"16,20 8-9-16,-3 3-10 0,-3 5-5 15,7 5-3 1,-4 4-2-16,1 4-1 0,-1 0-4 15,-2-1-6-15,3-5-13 16,1 1-12-16,-6-12-1 16,5-2-1-16</inkml:trace>
  <inkml:trace contextRef="#ctx0" brushRef="#br0" timeOffset="119642.9588">7748 12133 42 0,'0'0'27'16,"0"-10"-4"-16,0 10-4 0,-18 13-4 16,-1-3-5-16,-2 9-3 15,-12 1-3-15,-2 6-1 16,-3 2 0-16,0 0-1 15,1-4-2-15,3-2 0 16,7-3-4-16,5-5-5 0,13-9-14 31,9-5-11-31,0 0-1 0,13 0 0 16</inkml:trace>
  <inkml:trace contextRef="#ctx0" brushRef="#br0" timeOffset="119908.1382">7829 12375 13 0,'22'13'33'0,"-22"-13"1"15,8 17-8-15,-8-2-6 16,-10-2-7-16,3 4-8 16,-9 0-16-16,4 1-20 15,-13-13-2-15,12 6-2 0,-8-11 2 16</inkml:trace>
  <inkml:trace contextRef="#ctx0" brushRef="#br0" timeOffset="120459.5941">8146 12185 7 0,'-13'-10'30'0,"13"10"1"0,-13 17-6 16,7-2-9-16,3 7-6 16,3-1-3-16,3 5-2 15,7-1-1-15,2-1 0 16,9-6-2-16,1-5 0 15,0-8 0-15,0-5 0 16,2-10-1-16,-4-7 0 0,-2-2 0 16,-6-3 0-16,-5 0 0 15,-1 1 1-15,-3 6-1 16,-3 1 0-16,0 4 0 16,0 10 1-16,0 0-1 0,0 0 0 15,6 24 1-15,0-5-1 16,0 7 0-16,2 7 1 0,-4 5 0 15,1 3-1-15,-5 6 2 16,-9-1-2-16,-9-3 1 16,-5-1-1-16,-9-7 1 15,-6-6-2-15,-1-8-1 16,-1-12-2-16,5-9-3 31,7-11-4-31,10-5-6 0,9-6-15 16,9-5-6-16,14 3 0 15,3-8 1-15</inkml:trace>
  <inkml:trace contextRef="#ctx0" brushRef="#br0" timeOffset="120859.774">8528 12192 32 0,'0'0'34'0,"4"12"0"16,-4-12-10-16,17 14-10 15,2-2-5-15,3-1-3 16,6 6-1-16,3-6-1 15,0 1-1-15,-4-2-2 16,-2-1 0-16,-6-4 0 0,-6 0 0 16,-1-5 0-16,-12 0-1 15,0 0 1-15,0 0-1 16,-12 17 0-16,-1-7 1 16,-8 4-1-16,-2 3 0 15,-4 2 0-15,-1 2 1 16,3 0-2-16,1-2-8 0,-2-5-27 15,12 2-1-15,-3-13 0 16,17-3 0-16</inkml:trace>
  <inkml:trace contextRef="#ctx0" brushRef="#br0" timeOffset="123076.5003">10493 14030 7 0,'0'0'33'0,"4"13"0"15,6-13-4-15,14 4-11 16,10-1-5-16,4-3-4 0,4 0-7 16,3 0-9-16,-3 0-9 15,-5 0-9-15,-2 5-8 16,-17-5-1-16,-2 9 6 15</inkml:trace>
  <inkml:trace contextRef="#ctx0" brushRef="#br0" timeOffset="123261.7144">10532 14200 31 0,'0'12'38'0,"0"-12"-2"15,30 3-8-15,4-3-8 16,3 0-10-16,4 4-23 0,2-4-20 16,3 12-3-16,-12-8-1 15</inkml:trace>
  <inkml:trace contextRef="#ctx0" brushRef="#br0" timeOffset="130326.6592">11455 13852 29 0,'-7'-32'29'0,"14"-2"-9"16,-1-5 0-16,1 0-3 15,4 6-1-15,-7 1-3 16,5 9-1-16,-6 7-3 16,-3 16-1-16,9 10-3 0,-4 19-1 15,-5 8-3-15,7 12 0 16,0 4 0-16,1 2-1 16,3 8-5-16,-5-13-7 15,6-3-18-15,-3-6-8 16,-5-13 0-16,0-6 0 15</inkml:trace>
  <inkml:trace contextRef="#ctx0" brushRef="#br0" timeOffset="130527.1856">11228 14164 18 0,'0'0'35'0,"27"4"-1"15,8-4-7-15,18-7-6 16,12 7-8-16,6-7-3 16,10 4-8-16,0 1-14 15,-5 4-23-15,-13-7-1 16,-10 9 0-16,-20-4-1 16</inkml:trace>
  <inkml:trace contextRef="#ctx0" brushRef="#br0" timeOffset="130974.8215">11435 14408 3 0,'-5'17'30'0,"3"-5"1"15,6 17 0-15,-4 0-17 16,0-2-8-16,0 5 0 16,0-4-2-16,6-3-1 0,-2-11 1 15,-4-14 0-15,0 0-1 16,5-14 1-16,-8-11 0 16,-2 0 0-16,-1-6-1 15,-2 0 0-15,-1 1-2 16,4 4 0-16,2 7-1 15,6 4 0-15,8 8 0 0,5 2 0 16,7 5-1-16,5 4 0 16,3 2 0-16,0-1 1 15,0 2-1-15,-5-2 0 16,-4 0 0-16,-2 2 1 16,-8 0 0-16,-4 4 0 15,-3 4 1 1,-5 3 1-16,0 5-1 15,0 4-4-15,0 2-20 16,6 6-11-16,-10-12 0 16,11 7-1-16</inkml:trace>
  <inkml:trace contextRef="#ctx0" brushRef="#br0" timeOffset="131507.5232">12466 13319 24 0,'-25'-36'30'15,"1"14"-3"1,-4 6-9-16,-6 16-6 16,0 23-5-16,3 26-4 15,3 25 0-15,13 25 0 16,3 16-1-16,8 18 2 16,10 11 0-16,4-2 0 15,5-2 2-15,-6-15 0 16,3-6 0-16,-12-19-1 0,-6-9 0 15,-9-18-1-15,-7-13-1 16,-8-14-2-16,1-16-9 16,4-20-28-16,7-4-1 15,-1-22-2-15,19-4 1 16</inkml:trace>
  <inkml:trace contextRef="#ctx0" brushRef="#br0" timeOffset="132230.5787">12472 14975 8 0,'-17'-16'32'16,"7"16"0"-16,-11-5 0 15,1 13-18-15,5 10-4 16,0 6-5-16,11 9-2 16,4 0-2-16,7 2 1 15,9-7 1 1,11-3 2-16,1-11 2 16,6-9 1-16,-6-12 1 15,0-5-1-15,-10-14 1 16,-2-1-1-16,-16-3-4 0,-6-8-11 15,-10 4-32 1,3 5-2-16,-8-5 0 0,5 2-1 16</inkml:trace>
  <inkml:trace contextRef="#ctx0" brushRef="#br0" timeOffset="133079.2423">12659 13086 19 0,'0'15'28'0,"0"-3"1"16,0 5-12-16,0 3-10 15,0 1-2-15,-3 1-2 16,3-5-2-16,0-5-1 16,0-12-1-16,0 0 0 0,0 0 1 15,0 0-1-15,0-24-1 16,0 5 2-16,0-3 0 16,0 1 1-16,-3 3 1 15,3-1 0-15,-3 4 0 16,3 6 0-16,0 0 0 0,0 9 0 31,9-12-1-31,1 6 0 0,2 2 0 16,3 1 0-16,0-2 0 15,2 3 0-15,0 2 0 16,0 0 1-16,-6-5 0 16,0 10 0-16,-3-5 0 15,-8 0 1-15,15 10-1 16,-15-10 1-16,7 13 0 0,-4-4 0 15,-3 0 0-15,0 5-1 16,0 1 1-16,0 6-1 16,0 1 1-16,0 9-1 15,0-5 0-15,0 4-1 16,6-3 0-16,-3-3 0 16,-3-3 0-1,6-2-2-15,-2-6-6 16,-1-1-25-16,-3-12-4 15,3 9 0-15,-3-9 0 16</inkml:trace>
  <inkml:trace contextRef="#ctx0" brushRef="#br0" timeOffset="134636.5077">12950 14146 18 0,'13'-12'29'15,"-11"-9"-2"-15,5-3-4 16,3-3-5-16,-2-7-4 0,2 3-3 15,-1-2-2-15,3 8-2 16,-5-2-2-16,-1 9-1 16,0 3-2-16,-6 15 0 15,0 0-1-15,13 9 0 16,-7 14 0-16,-3 9-1 16,3 9 1-1,0 8-1-15,0 6 2 16,0 2-1-16,4-5 0 0,-3-8-1 15,-1-6 0 1,-1-10 0-16,2-8-6 0,-7-20-9 16,0 0-21-16,15-4-2 15,-12-11 1-15,6 3-1 16</inkml:trace>
  <inkml:trace contextRef="#ctx0" brushRef="#br0" timeOffset="134852.6823">13347 14164 45 0,'0'0'35'16,"9"16"1"-16,-9-8-14 15,0-8-14-15,0 12-25 0,0-12-15 16,0 0-2-16,6-17-1 16</inkml:trace>
  <inkml:trace contextRef="#ctx0" brushRef="#br0" timeOffset="135269.3883">13815 14030 6 0,'-15'-17'32'15,"5"15"1"-15,-8-7-3 16,-4 6-11-16,-2 3-6 16,-2-3-4-16,2 7-2 15,-1 1-3-15,9 6-1 0,7 3 0 16,9 3 0-16,7 3-1 16,11 4 1-16,7 2-1 15,6 4 0-15,-6-1 1 16,-1 2-1-16,-12-2 0 0,-5-1 0 15,-14-5-2-15,-7-6-3 16,-8-1-3-16,-3-11-6 31,3-5-12-31,3 0-12 0,5-12-1 16,9-1-2-16</inkml:trace>
  <inkml:trace contextRef="#ctx0" brushRef="#br0" timeOffset="135454.3003">13924 14067 28 0,'0'0'36'15,"18"9"1"-15,-18 3-5 16,0 2-13-16,4 10-7 16,-4 0-5-16,0 4-5 15,0 3-13-15,0 1-22 16,-4-15-4-1,4 0 0-15,0-17-1 16</inkml:trace>
  <inkml:trace contextRef="#ctx0" brushRef="#br0" timeOffset="135617.0725">13948 13810 67 0,'0'-11'36'15,"-6"-4"-4"-15,6 15-22 16,0 0-35-16,0 0-9 16,0 0-2-16,6 9 0 15</inkml:trace>
  <inkml:trace contextRef="#ctx0" brushRef="#br0" timeOffset="135886.6357">14067 14064 16 0,'12'32'34'15,"5"4"2"-15,-15-7-1 16,7-2-15-16,0 0-8 16,-9-8-5-1,4-6-1-15,-4-13-2 16,0 0-1-16,14-22-1 16,-4 0 0-16,5-3 0 0,1 1-1 15,2 2 0-15,4 3 0 16,-6 4 0-16,5 13 0 15,-8 10 0-15,3 8 0 16,-7 6 0-16,-2 4 0 0,-7 6-6 16,-4-1-23-16,0-5-10 15,4-3-1-15,0-14 0 16</inkml:trace>
  <inkml:trace contextRef="#ctx0" brushRef="#br0" timeOffset="136387.6512">14699 13856 27 0,'-21'-17'35'16,"-2"17"0"-16,-14 0-9 16,-2 15-10-16,1 13-6 15,-3 4-4-15,11 15-2 16,11 7-1-16,6 5-2 15,13 3 1-15,7-4-2 16,12-5-1-16,8-6-3 0,10-8-5 16,-1-15-8-16,3-13-11 15,3-4-7-15,-7-23-1 16,9-3 2-16</inkml:trace>
  <inkml:trace contextRef="#ctx0" brushRef="#br0" timeOffset="136572.7008">14886 13943 31 0,'-7'-23'36'0,"7"23"1"16,-11 11 0-16,3 16-19 15,5 20-8-15,-5 7-5 16,4 7-1-16,0 2 0 16,4 7-2-16,0-10-5 15,0-14-6-15,6-9-17 0,5-8-13 16,-11-29 1-16,0 0 0 15</inkml:trace>
  <inkml:trace contextRef="#ctx0" brushRef="#br0" timeOffset="136820.1137">14658 14105 22 0,'31'-11'35'0,"-6"-4"0"16,16-2-6-1,8 2-13-15,-1 0-3 0,13 7-4 16,-4 0-3-16,4 13-1 16,-11 4-2-16,-7 13 0 15,-10 8 0-15,-14 10 0 0,-13 4-1 16,-12 4 1-16,-12 0-2 16,-11-6-7-16,0-6-31 15,1-5-1-15,-6-19-1 16,17-7-1-16</inkml:trace>
  <inkml:trace contextRef="#ctx0" brushRef="#br0" timeOffset="137943.4499">15586 14318 28 0,'10'-14'32'16,"-10"-10"-1"-16,0-3-12 15,-4 0-6-15,-7-2-3 16,-2 3-2 0,-8 2-2-16,-6 11-2 15,-4 5-1-15,-1 12-1 16,-2 9 0-16,5 9-1 15,7 10-1-15,9 0 1 16,9 5-1-16,11-4 1 16,9-5 0-16,12-5 1 15,5-14 0-15,5-9 0 0,-2-9-1 16,-1-12 1-16,-2-11-1 16,-4-8 0-16,-5-10 0 0,-9-7-1 15,-4-4 0 1,-6 2 0-16,-5 8-1 0,0 6 1 15,-7 11-1-15,0 9 1 16,0 12-1-16,7 13 1 0,-15 18 0 16,9 11 0-16,3 5 0 15,3 10 0-15,-3 10 0 16,3 5 0-16,6 2 1 16,0-1-1-16,3-6-3 15,1-9-1-15,5-6-4 31,-1-19-4-31,6-8-5 0,-3-19-1 16,4-9-2-16,-2-16 2 16,2-9 2-16,-1-13 5 15,-2-4 8-15,0-10 7 16,14-60 27 0,-20 75-12-16,0 13 0 15,-6 6-1-15,4 18-1 0,-10 16-4 16,3 22-3-16,-10 9-3 15,7 11-4-15,-3 6 0 0,3 10-1 16,0 5 1 0,0 2-2-16,0-9 1 15,4-5-1-15,2-10-1 0,-3-12-2 32,3-10-3-32,-6-19-3 0,0 0-8 15,-9-22-6-15,-4-4-1 16,-5-11 0-16,0 6 4 15,-6-5 3-15,4 11 6 16,0 1 5-16,6 6 9 16,11 4 22-1,30 4-11-15,-2 10-3 0,7-4-2 16,2-1 0-16,6 5-1 16,-5-4-2-16,-4 4-1 15,-4 0-1-15,-8 5 0 16,-7-5 0-16,0 4-1 15,-12-4 0-15,0 0-2 16,0 0 0-16,9 0 0 0,-9 0-1 16,0 0-1-16,0 0 1 15,0 0-1-15,-9 11 0 16,9-11-2-16,0 0-6 16,-10 16-24-16,10-16-5 0,0 0 1 15,0-17-2-15</inkml:trace>
  <inkml:trace contextRef="#ctx0" brushRef="#br0" timeOffset="139060.9039">16615 13912 14 0,'-5'-12'35'16,"5"12"3"-16,0 0-3 16,5 20-13-16,2 10-8 15,-7 4-6-15,6 12-3 16,-3-4-1-16,3 1-6 16,1-3-8-16,-7-11-13 15,0-9-15-15,6-5 1 0,-6-15-1 16</inkml:trace>
  <inkml:trace contextRef="#ctx0" brushRef="#br0" timeOffset="139245.8087">16499 14076 37 0,'12'-12'38'15,"11"12"0"-15,7 0-5 0,6 0-17 16,12 3-6-1,-2 4-7-15,0 1-25 0,-5-8-14 16,5 7-2-16,-12-13 0 16</inkml:trace>
  <inkml:trace contextRef="#ctx0" brushRef="#br0" timeOffset="142033.627">17527 13716 31 0,'-4'-35'35'0,"-10"-5"-2"15,4 6-10-15,1 5-7 16,0 5-5-16,9 24-4 15,0 0-3 1,0 29-1-16,5 8-2 16,1 11 0-16,1 7 0 15,1 5-5-15,0 7-11 16,2 0-21-16,-10-17 0 16,5-6 0-16,-10-18 0 15</inkml:trace>
  <inkml:trace contextRef="#ctx0" brushRef="#br0" timeOffset="142219.0153">17268 14096 27 0,'20'0'36'0,"65"0"33"16,-31-5-52-16,15 5-8 15,8 0-13-15,1 5-18 16,-7-10-14-16,1 10 1 15,-22-10-2-15</inkml:trace>
  <inkml:trace contextRef="#ctx0" brushRef="#br0" timeOffset="142689.1279">17379 14473 4 0,'-3'16'30'0,"3"-16"2"16,0 29-2-16,0-6-19 15,-3-5-2-15,3 5-2 0,0-6-1 16,3 0-2-16,-3-17 0 31,0 0-1-31,0 0-1 0,-4-27 0 16,0 3 0-16,4 0 0 15,-3-5-2-15,3 2 1 16,7 3-2-16,3 5 1 16,8 6 0-16,4 9 0 15,4-1 0-15,3 5 0 16,3 0 0-16,-1 0 0 0,-1 5 0 15,-4-5 0-15,-5 4 0 16,-4 1 0-16,-7 2 0 16,-3 3 1-16,-7 5 1 15,0 5-1-15,-3 6 1 16,-1 3-1-16,0 8-7 16,0 4-27-1,-2-12-1-15,11-1-1 16,-1-17-1-16</inkml:trace>
  <inkml:trace contextRef="#ctx0" brushRef="#br0" timeOffset="143174.1391">18531 13317 59 0,'-16'-15'24'0,"-4"15"-2"16,-9 7-6-16,-4 23-5 16,0 25-4-16,0 17-3 15,3 22-1-15,5 21-1 16,9 15-1-16,6 15 1 0,10 5-1 15,0-2 1 1,3-5-1-16,-3-9 0 0,0-11 0 16,-7-12 0-16,-7-24-1 15,-7-14-5-15,-10-17-19 16,-7-27-10-16,11-13-1 16,-4-25-1-1</inkml:trace>
  <inkml:trace contextRef="#ctx0" brushRef="#br0" timeOffset="143758.4344">18450 14902 12 0,'8'31'31'15,"-12"-5"0"-15,8 10-5 16,-4 0-14-16,0-4-5 16,0 0-1-16,0-11-3 15,-4-11 0-15,4-10-2 16,-3-10 0-16,3-11-1 0,0-3 0 15,0-3-1-15,3-4 0 16,2 5-1-16,1-2 0 16,8 8 0-16,-2 4 1 15,9 9 1-15,1 4-1 16,4 3 1-16,3 0 0 16,2 7 1-1,-2 1 0-15,-2 1 2 16,-4 4 1-16,-7 0 0 0,-4 8 2 15,-12 3-2 1,0 5 1-16,-10 6-5 0,-2 0-17 16,-8-8-16-16,15 9-1 15,-7-19-1-15</inkml:trace>
  <inkml:trace contextRef="#ctx0" brushRef="#br0" timeOffset="144476.1416">18685 13138 14 0,'21'-20'31'16,"-1"-7"1"-16,15 11-15 16,3 9-3-16,-2 7-3 15,-1 12-2-15,-12 5-2 16,-9 10-2-16,-14 4-1 16,-14 4-2-1,-7-3 1-15,-7-3 0 16,-3-3-1-16,7-3-1 15,5-6 0-15,7-6 0 16,12-11 0-16,13 3 0 16,5-6-1-16,9 0 0 15,5-1 1-15,2-2-1 0,-1 0 0 16,-1 6 0-16,-5-1-1 16,-7 2 2-16,-5 4-1 15,-6 0 1-15,-9-5-1 16,0 12 2-16,0-12-1 0,-6 10 1 15,6-10 0-15,-13 0-1 16,13 0 0-16,-5-12 0 16,5 12-1-16,11-15-1 0,0 9 1 31,4 0-1-31,3 2 1 16,1 4 0-16,-1 8 1 15,2 1 0-15,-6 4 0 16,-1 0-1-16,-3 5-14 15,4 3-21-15,-14-9-2 16,7 7 0-16,-7-19 0 0</inkml:trace>
  <inkml:trace contextRef="#ctx0" brushRef="#br0" timeOffset="144939.4111">19281 13637 29 0,'-16'9'34'0,"-16"7"2"15,3 26-10-15,-3 13-11 16,-2 11-3-16,12 12-4 16,5 2-1-1,17 1-3-15,14-8 0 16,15-6-4-16,11-13-4 16,3-13-13-16,4-22-20 0,4-4 0 15,-6-21-1 1,1-6 0-16</inkml:trace>
  <inkml:trace contextRef="#ctx0" brushRef="#br0" timeOffset="145124.3302">19344 14083 28 0,'9'-7'34'0,"21"7"1"16,-7-5-2-16,15 0-27 0,-2 5-28 15,-4-4-10-15,10 4-1 16,-13 0-1-16</inkml:trace>
  <inkml:trace contextRef="#ctx0" brushRef="#br0" timeOffset="145340.4949">19771 13981 37 0,'4'-26'37'0,"4"3"1"16,-5 0-2-16,-3-3-18 16,9 9-7-16,-9 0-6 0,0 17 0 15,0 0-2-15,0 0-1 16,10 29 0-16,-10 0-2 0,2 5 2 16,-2 9-2-16,6 3-2 15,-6-4-10-15,0-4-27 16,4-1 0-16,-4-11-1 15,13-9 0-15</inkml:trace>
  <inkml:trace contextRef="#ctx0" brushRef="#br0" timeOffset="145641.3058">20015 13609 38 0,'22'0'40'0,"9"24"0"16,-2 10 2-16,-4 13-21 16,6 15-10-16,-14 5-3 0,-1 12-2 15,-12-1-3-15,-9-2 0 31,-7-6-2-31,-7-7-2 0,-4-12-1 16,-1-11-1-16,6-4-6 16,-3-25-15-16,6-11-18 15,15 0 0-15,0-22 0 16,9 1 1-16</inkml:trace>
  <inkml:trace contextRef="#ctx0" brushRef="#br0" timeOffset="146241.8015">20783 13984 29 0,'-8'-20'30'15,"-8"20"2"-15,-10-9-16 16,-6 6-5-1,-1 6-3-15,-2 0-2 16,6 6-2-16,2-1-1 16,8 6-1-16,9-1 0 15,10 6-1-15,15-5 0 16,7 3 1-16,9-2-1 0,7 3 0 16,0 1 0-1,-1-3 0-15,-6 1 0 0,-9 1 0 16,-15 1 0-16,-11 0 1 15,-13-3-2-15,-10 0-1 0,-1-3-7 16,-3-4-12-16,0-9-15 16,15 0 1-16,3-11-1 15</inkml:trace>
  <inkml:trace contextRef="#ctx0" brushRef="#br0" timeOffset="146442.3537">20941 14015 50 0,'19'0'36'0,"-19"0"0"31,13 0-15-31,-7 10-8 0,-6 3-4 16,0 11-4-16,0 0-4 16,-6 1-8-16,0-3-27 15,1 4-2-15,-9-11-1 16,6 1-1-16</inkml:trace>
  <inkml:trace contextRef="#ctx0" brushRef="#br0" timeOffset="146627.2714">20975 13750 52 0,'16'-17'37'15,"-12"0"0"-15,-4 17-1 31,9-8-30-31,-9 8-9 0,0 0-12 16,0 0-16-16,0 20-6 16,0-10 1-16,4 10-1 15</inkml:trace>
  <inkml:trace contextRef="#ctx0" brushRef="#br0" timeOffset="146865.5706">21104 14021 46 0,'19'43'33'16,"-11"-7"-6"-16,-1-4-4 15,1-6-7-15,-8-14-4 16,0-2-3-16,0-10-1 16,0-15-2-16,7-5-1 0,8-3-2 15,3-3-1-15,4 3-1 16,3 3 0-16,3 8-1 16,-5 5 1-16,-1 11 0 15,-8 5 1-15,-1 11-1 0,-8 4 1 16,-5 2-2-16,-5 7-5 15,-3-7-18-15,0-2-17 16,8-3 0-16,3-10-1 31,13-5 1-31</inkml:trace>
  <inkml:trace contextRef="#ctx0" brushRef="#br0" timeOffset="147313.5441">21744 13813 30 0,'8'-17'34'16,"-20"0"-2"-16,-10 2-10 15,-3 15-4-15,-9 5-6 0,-1 14-2 16,-2 11-3-16,3 14-3 15,5 11-1-15,12 5-1 16,9 8 0-16,16-2 0 16,9-4-1-16,10-6 1 15,7-13-3-15,3-14-1 16,3-12-8 0,-6-17-6-16,2-19-10 15,-4-5-9-15,-11-19-3 16,4-4 1-16</inkml:trace>
  <inkml:trace contextRef="#ctx0" brushRef="#br0" timeOffset="147498.4603">21899 13858 40 0,'0'-21'34'0,"0"21"-2"0,0 0-7 16,0 0-8-16,-4 31-8 0,-1-3-3 16,5 12-2-16,-7 3 0 15,7 8-3-15,-6 1-3 16,1-7-7-16,5-2-10 15,-7-7-14-15,-3-17-3 16,2-6-1-16,-12-20 2 0</inkml:trace>
  <inkml:trace contextRef="#ctx0" brushRef="#br0" timeOffset="147730.2554">21689 14006 29 0,'38'-14'33'15,"1"-10"1"-15,10 2-13 16,5 5-3-16,0 0-5 16,3 12-3-16,-7 5-1 15,3 10-2-15,-10 9-1 0,-7 10-2 16,-10 7 0 0,-8 6-1-16,-15-3-1 15,-3 4 1-15,-6-6-2 0,-9-2-1 16,-4-3-2-16,-5-14-8 0,5-11-30 15,2 2 1-15,0-12-1 16,17 3-1-16</inkml:trace>
  <inkml:trace contextRef="#ctx0" brushRef="#br0" timeOffset="148901.145">22682 14248 22 0,'17'-7'32'15,"-10"-5"1"-15,2-2-11 31,-5-1-6-31,-7-7-4 0,-1-4-4 16,-9-3-1-16,-1 4-3 16,-7 1-1-16,-5 7-1 15,-5 7-1-15,2 10-1 16,-1 12 1-16,8 8-1 16,6 14 0-16,8 0 0 15,8 3 0-15,10-2 1 0,11-7 0 16,9-9-1-16,7-15 1 15,0-6 0-15,1-13-1 16,1-13 1-16,-6-13 0 16,0-7-1-16,-5-12 0 15,-12-1 0-15,0-4 1 16,-2 0-1 0,-7 9 0-16,-2 6-1 15,-5 14 1-15,-6 15 0 16,-5 18 0-16,2 17 0 0,-5 20 0 15,-1 12 0-15,5 10 1 16,-1 9-1-16,7 2 0 16,10-1 1-16,1 0 0 15,10-9-1-15,9-13 0 0,3-16 0 16,3-15 1-16,4-16 0 16,1-14-1-16,-1-15 1 15,2-15-1-15,-7-12 0 16,-8-8 1-16,-1-2 0 15,-6 5 1-15,3 9 1 16,-11 8 0-16,-3 12-1 0,-5 14 1 16,0 21 0-16,3 20 0 15,1 13-1-15,-4 11-2 16,0 9 1-16,0 5 0 16,5 3 0-16,5-1-1 15,-3-2 1-15,-3-7-1 31,-4-13 0-31,0-7-1 0,6-15-1 16,-6-16-2-16,-9-5-3 0,-6-12 0 16,-6-17-1-1,4 0 0-15,-2-4 1 0,3 4 2 16,-7 3 1-16,11 8 2 16,5 7 2-16,12 7 2 15,9 9 1-15,10 0 0 0,5 6 0 16,2-6 1-16,8 6 1 15,-4-6 0-15,7 0 0 16,-12 0 0-16,3 0 0 16,-15 0-1-16,3 0 0 15,-8 0-2-15,0 0 1 32,-13 0-2-32,0 0 0 0,9 6 0 15,-9-6-1-15,0 0 0 16,0 0-1-16,0 0 0 15,0 0 0-15,0 0 0 16,0 0-1-16,0 12-3 16,0-12-3-16,0 0-11 0,0 0-20 15,-21 0 0-15,21 0-1 16,-4-12 1-16</inkml:trace>
  <inkml:trace contextRef="#ctx0" brushRef="#br0" timeOffset="154222.3671">3739 16225 21 0,'0'13'36'16,"0"-13"1"-16,24 0-9 0,4 4-10 16,-1-4-6-16,11 6-4 31,0-4-10-31,4-2-17 0,-7-6-17 15,6 3-1 1,-17-7 0-16</inkml:trace>
  <inkml:trace contextRef="#ctx0" brushRef="#br0" timeOffset="154407.4983">3800 16359 29 0,'0'0'37'16,"17"4"0"-16,0-4-2 16,9 0-21-16,8 0-9 15,3 0-23 1,6 10-15-16,-12-14-2 16,12 8-2-16</inkml:trace>
  <inkml:trace contextRef="#ctx0" brushRef="#br0" timeOffset="154792.8483">4598 16404 38 0,'0'0'38'0,"0"0"0"15,9 8 0-15,-9-8-23 16,0 0-17-16,9-8-33 0,3 10-1 16,-12-2-1-16,16-5-1 15</inkml:trace>
  <inkml:trace contextRef="#ctx0" brushRef="#br0" timeOffset="155078.0317">4949 16416 9 0,'0'0'27'16,"0"0"-1"-16,0 0-13 15,0 0-10-15,0 0-19 0,18 4-9 16,-18-4 0-1,13 0 14-15</inkml:trace>
  <inkml:trace contextRef="#ctx0" brushRef="#br0" timeOffset="155278.5784">5116 16429 65 0,'0'0'40'0,"0"0"1"16,0 0-9-16,0 0-22 16,0 0-16-16,0 0-32 15,0 0-1-15,0 0-2 16,0 0 1-16</inkml:trace>
  <inkml:trace contextRef="#ctx0" brushRef="#br0" timeOffset="155726.0983">5896 16225 32 0,'16'8'33'16,"-4"-8"-2"-16,10 0-14 15,7 5-6-15,5-5-3 16,3 0-3-16,4 0-7 0,-7 0-12 15,-6-8-18-15,6 11-1 0,-20-11-1 16,9 8 13 0</inkml:trace>
  <inkml:trace contextRef="#ctx0" brushRef="#br0" timeOffset="155995.5132">5967 16369 22 0,'21'4'32'16,"-6"-4"-1"-16,13 0-9 15,6 0-4-15,0 0-5 16,6 0-5-16,-4 0-2 15,-3 0-4-15,-6 5-4 16,-9-5-14-16,-18 0-18 16,16 3-2-16,-16-3 1 0,0 0 5 15</inkml:trace>
  <inkml:trace contextRef="#ctx0" brushRef="#br0" timeOffset="156758.5886">7156 15805 10 0,'15'0'33'0,"-15"0"3"16,10 0-4-16,-10 11-11 15,-15 3-7-15,-1 11-4 0,-2 0-3 16,-1 6-2 0,0-1-1-16,4 2-2 15,6-5 0-15,9-2-2 0,5-6 1 16,14-7 0-16,8-6 0 15,5 0-1-15,3-6-1 0,2 2-2 16,0 3-5-16,-9-10-8 16,-3 1-17-16,-4 4-5 15,-11-4 0-15,-1 0 1 16</inkml:trace>
  <inkml:trace contextRef="#ctx0" brushRef="#br0" timeOffset="156959.6711">7342 15859 37 0,'0'0'36'16,"0"0"1"-16,6 11-8 16,-6 13-13-16,-6 0-5 31,6 12-3-31,-3 7-1 0,3 7-1 16,3 2-2-16,1-3-3 15,2-1-6-15,-6-12-16 0,0-7-19 16,5-4 0-1,-5-25 0-15,4 9 0 16</inkml:trace>
  <inkml:trace contextRef="#ctx0" brushRef="#br0" timeOffset="157313.043">6859 16444 38 0,'12'10'37'0,"3"-6"-1"16,10 1-14-16,18 5-6 0,7-10-4 16,16 9-4-1,5-9-2-15,9 0-4 0,4-2-3 16,-1-5-6-16,-5 5-16 16,-2-3-16-16,-21-1 1 0,-3 6 0 15</inkml:trace>
  <inkml:trace contextRef="#ctx0" brushRef="#br0" timeOffset="157946.4082">7066 16757 21 0,'0'19'30'15,"4"13"-2"-15,-4 3-12 16,0-2-4-16,5 6-4 0,-5-7-3 31,6-2-1-31,-2-9-1 0,-4-21 0 16,0 0-1-16,0 0 0 15,5-25 0-15,-5-4-1 16,0-5 1-16,-5 0-2 16,2-2 1-16,3 7 0 15,-7 3 0-15,7 6-1 16,-2 5 1-16,2 15-1 0,6-14 1 15,-6 14 0-15,24-3-1 16,-5 3 0-16,7-4-1 16,3 1 0-16,5 3 0 15,1-4 0-15,-1 4 0 16,-3-6 1-16,-3 6 0 16,-10-3 1-1,-2-4 0-15,-7 7 1 16,-9 0-1-16,0 0 1 15,0 0-1-15,0 0 1 16,0 13-2-16,0 1 2 16,-5 7 0-16,5 6 2 0,-4 3-1 15,4 5 1-15,-3 0 0 16,3 3 0-16,0-2-1 0,0-4-1 16,7-4-17-16,-1-5-23 15,-6-23 0-15,7 18-1 16,-7-18 1-16</inkml:trace>
  <inkml:trace contextRef="#ctx0" brushRef="#br0" timeOffset="160187.2893">8384 16479 9 0,'15'0'35'0,"4"0"0"16,19 0 1-16,9 0-17 0,15 0-8 16,18 0-3-16,10 0-3 15,7 0-9-15,6 0-8 16,1-5-6-16,-1 0-10 16,-1 5-8-16,-21-7-1 15,-9 11 15-15</inkml:trace>
  <inkml:trace contextRef="#ctx0" brushRef="#br0" timeOffset="160668.5376">8707 16608 23 0,'0'0'31'0,"-9"4"2"15,22-1-16-15,9-1-5 16,11-2-2-16,13 9-2 0,11-2-2 16,12 1-1-16,4-4-3 15,3-4-2-15,0 0-3 16,-7 0-2-16,-7-6-2 15,-10-6-4-15,-15 0 1 16,-17-9-1-16,-9 0 4 31,-16-3 3-31,-8-1 2 0,-8 0 4 16,-2 0 4-16,2 4 4 16,-7-12 10-1,28 23-11-15,6 10-1 16,10 0-1-16,11 9-1 15,1 1-3-15,6 6 1 16,-5 5 0-16,-2 7-1 0,-10 1 1 16,-9 3-1-16,-15-1-1 15,-5 3-4-15,-6-1-13 0,-4-6-22 16,-9-17-2 0,9-1 1-16,1-13-1 0</inkml:trace>
  <inkml:trace contextRef="#ctx0" brushRef="#br0" timeOffset="161207.1148">10856 16378 25 0,'0'0'34'16,"-21"-17"-6"-16,-3 12-6 15,-5 5-5-15,-1 0-3 16,-4 17-4-16,-1-3-4 0,5 11-1 16,4 6-2-16,10 5 1 15,10 0-1-15,8 3-1 16,12 0 1-16,10-3 0 16,10-4-1-16,10-8-2 15,9-10-8-15,3-7-26 16,1-14-4-1,8-5-2-15,-8-12 1 16</inkml:trace>
  <inkml:trace contextRef="#ctx0" brushRef="#br0" timeOffset="161654.2551">11169 16443 24 0,'0'0'35'0,"11"7"2"15,9-7-3-15,8 5-19 16,6-5-6-16,8 3-3 0,2-3-3 16,1 0-7-16,0 4-13 15,-4-4-19-15,-9-5 0 16,-5 1-1-16,-14-4 5 16</inkml:trace>
  <inkml:trace contextRef="#ctx0" brushRef="#br0" timeOffset="161908.2597">11219 16583 9 0,'0'0'36'0,"9"18"0"15,10-15-2-15,10-3-17 0,12 11-3 16,-1-11-4-16,5 5-6 16,1-1-12-16,-5 1-27 15,-14-12-1-15,3 7 0 32,-13-15-1-32</inkml:trace>
  <inkml:trace contextRef="#ctx0" brushRef="#br0" timeOffset="162488.1533">12156 15908 12 0,'13'-10'33'15,"2"16"1"-15,-15-6 0 16,-12 19-20-16,3 5-5 16,-7 0-2-16,3 11-1 15,-2-3-2-15,4 5-2 16,7-8-1 0,10-3 1-16,6-5-2 15,10-3 0-15,6-5-1 16,3-13-2-16,1 0-6 15,-2-7-9-15,-5-3-11 16,-3 0-6-16,-10-12 0 16,-2 7 8-16</inkml:trace>
  <inkml:trace contextRef="#ctx0" brushRef="#br0" timeOffset="162692.2418">12308 15987 16 0,'0'-9'33'16,"0"9"1"-1,0 0-5-15,-13 10-8 0,13 13-7 16,5 12-5-16,-5 4-3 15,6 9-1-15,-2 1-1 16,0 1-5-16,3 1-14 0,0-5-22 16,-7-16 0-16,6-4 0 15,-6-14-1-15</inkml:trace>
  <inkml:trace contextRef="#ctx0" brushRef="#br0" timeOffset="162925.5413">11948 16523 18 0,'-14'0'35'0,"14"0"0"15,14 0-2-15,11 0-17 16,18 4-4-16,10-4-2 16,13 7-3-16,9-1-2 15,5 0-7-15,3 0-18 32,-8 6-18-32,-16-12 1 0,-4 9-2 15,-20-9 5-15</inkml:trace>
  <inkml:trace contextRef="#ctx0" brushRef="#br0" timeOffset="163593.6573">11966 16878 3 0,'7'15'31'15,"-12"-4"1"-15,8 16 0 0,-3 3-18 16,0-1-6-16,0 11 0 16,-3-5-2-16,3 1-1 15,0-4-2-15,0-7-4 16,0-7 1-16,-3-7 0 16,3-11-2-16,-3-9 0 15,3-4 0-15,-3-8-1 0,3-7 0 16,-7-1 3-16,3 0-2 15,1 2 1-15,3 5 1 16,0-2 0-16,0 3 0 16,7 5 1-16,7 5-1 15,3 1 0-15,7 5 1 0,2-4-1 32,5 5 0-32,2 4 0 15,-2 4 0-15,-3-4 0 16,0 5 1-16,-5-5 0 15,-9 0 1-15,0 6 0 0,-14-6 1 16,17 7 0-16,-17-7 0 16,7 10 1-16,-7 0 0 15,6 12 0-15,-6-1 0 0,0 8 0 16,0 0-1-16,0 5 0 16,-3 0-1-16,0 3-4 15,3-1-4-15,-7-5-22 16,2-14-9-16,8-2-2 15,-3-15 2-15</inkml:trace>
  <inkml:trace contextRef="#ctx0" brushRef="#br0" timeOffset="164143.5828">10233 15663 17 0,'-3'61'32'16,"6"33"-2"-16,1 20-13 16,-2 16-1-16,4 19-1 15,-6 13-4-15,0 5 0 16,-5-10-4-16,5 0 0 0,-3-23-2 15,-1-9-2-15,-5-21-3 32,-1-19-3-32,10-18-9 0,0-16-25 15,-3-22 1-15,3-17-1 16,-7-24-1-16</inkml:trace>
  <inkml:trace contextRef="#ctx0" brushRef="#br0" timeOffset="164544.5859">10110 15591 14 0,'25'-6'25'32,"8"-5"2"-32,32 5-16 0,29 6-3 15,35 0-1-15,33 0 0 16,31-3-1-16,30 3 2 15,30-8-2-15,20 1-1 16,15-2-1-16,5-2 0 16,-7 2-1-16,-10 4 0 15,-26 5-3-15,-24 8-14 0,-52 2-17 16,-22 15-1-16,-61-5-1 16,-27 16 6-16</inkml:trace>
  <inkml:trace contextRef="#ctx0" brushRef="#br0" timeOffset="164914.4089">13514 15594 28 0,'0'0'31'0,"-21"7"2"16,15 26-4-16,-3 28-19 15,-4 20-2 1,4 31-1-16,-3 20 0 15,6 22-1-15,-5 13 0 16,8 10 0-16,-1-1-3 16,4 3 1-16,2-7-4 15,3-18 1-15,6-20-3 16,-2-13-5-16,3-29-31 16,0-18 0-16,-9-24 0 0,4-25 0 15</inkml:trace>
  <inkml:trace contextRef="#ctx0" brushRef="#br0" timeOffset="165462.7679">9871 17581 17 0,'-13'0'23'0,"25"0"3"31,0-3-21-31,17-1-2 0,12 4 0 15,23 5 1-15,20-2 0 16,37 0 1-16,27 2 0 16,38-5-1-16,38 0 0 15,34-9 1-15,34 3 1 16,24 0 0-16,16-2 1 16,1 3-1-16,-6 5 0 0,-20-4 0 15,-22 13-4-15,-33 3-21 16,-35-1-13-16,-60-3-3 15,-36 4 0-15</inkml:trace>
  <inkml:trace contextRef="#ctx0" brushRef="#br0" timeOffset="168023.8714">14190 16704 26 0,'0'0'35'16,"10"9"1"-16,-10-9-1 0,0 0-28 15,0 0-25-15,0 0-13 16,21 0-2-16,-11-19-2 0</inkml:trace>
  <inkml:trace contextRef="#ctx0" brushRef="#br0" timeOffset="168487.3119">14975 16605 26 0,'0'0'29'0,"18"-19"-6"16,-5 2-1-16,4-10-4 15,3-7-4-15,-3-12-4 16,4-5-5-16,-5-9-1 0,0 4-2 15,-5-1 1-15,1 5-1 16,-9 8 0-16,-3 10 0 16,0 13-1-16,0 21 0 15,0 0 0-15,-3 32 1 16,6 10-2-16,5 8 1 31,3 5-1-31,6 8 0 0,3 2 1 16,3-2-1-16,3-8-2 15,-4-8-5-15,5-11-8 16,-9-4-20-16,-9-18-1 16,1-7-1-16,-16-19 1 15</inkml:trace>
  <inkml:trace contextRef="#ctx0" brushRef="#br0" timeOffset="168687.9168">15001 16448 23 0,'0'0'32'16,"-9"-17"1"-16,9 17-5 16,16-6-16-16,2 6-10 0,4 4-13 15,7 3-13-15,11 9-8 16,-5-3 0-16,6 12 2 16</inkml:trace>
  <inkml:trace contextRef="#ctx0" brushRef="#br0" timeOffset="168957.3964">15375 16658 23 0,'17'14'33'0,"9"1"-4"16,0-6-5-16,1-6-3 15,4-3-8-15,-3-9-3 16,3 0-4-16,-10-8-2 16,-4-3-2-16,-9-4 0 15,-8-4-1-15,-9 0-1 16,-8 4 0-16,-6 6-1 0,-4 4 1 15,1 8-1-15,0 6 1 16,2 16-1-16,9 11 0 16,6 7 0-16,4 3 1 0,5 10 0 15,8 1 0 1,-2 1 0-16,3 2-1 0,0-8 1 31,-2-10-3-31,3 0-5 0,-5-12-14 16,-5-11-13-16,14-3-1 15,-9-18 1-15</inkml:trace>
  <inkml:trace contextRef="#ctx0" brushRef="#br0" timeOffset="169374.4823">15903 16569 12 0,'0'0'33'0,"0"23"0"16,-12-10-2-16,-1 2-16 16,0 4-5-1,-8-5-3-15,2 3-4 16,-6-11-2-16,3-6-1 0,4 0 0 16,-1-6-1-1,8-3 0-15,1-7-1 16,10 2 2-16,0-4-1 0,12 6 2 15,3 3 0-15,1 3 0 16,3 6 2-16,-1 6 1 0,0 4 0 16,-2 3-1-16,3 6 1 15,-6 0 0-15,2 3-1 16,-3-3 0-16,1-6-1 16,-3-1-1-16,-1 2 0 15,0-6 0-15,-9-8 0 16,13 12 0-16,-13-12 0 0,0 0-2 15,0 0-2-15,11 4-14 16,-11-4-20-16,0-13-1 16,0 13 1-16,-3-25-2 15</inkml:trace>
  <inkml:trace contextRef="#ctx0" brushRef="#br0" timeOffset="172379.7643">17025 16407 30 0,'-5'33'28'15,"-5"-11"-2"-15,6 9-14 16,4 0-5-16,4 0-2 15,6 2 0-15,5-5-3 16,6-5 1-16,1-18-1 16,3-8 1-16,-1-9 0 15,1-5-1-15,-5-5 1 0,-3-3 0 16,-5-3 1-16,-4-1 0 16,-8 5-1-16,4 11 1 15,-8-1-1-15,4 14 0 16,-10 3 0-16,7 10-1 15,-1 9-1-15,4 7 0 0,7 6-1 16,0 7 0-16,4 5 1 16,-1 2 0-16,0 4-1 15,-4 8 1-15,-6-6 0 16,-10 2 1-16,-6-5-1 0,-9-7-1 16,-8-6-1-16,-5-10-2 15,3-13-1-15,-3-16-1 31,7-13-2-31,2-12-1 0,11-5-3 16,6-12-4-16,14-1-8 16,17 1-9-16,5-12 0 15,21 12 5-15</inkml:trace>
  <inkml:trace contextRef="#ctx0" brushRef="#br0" timeOffset="172879.9153">17692 16310 8 0,'0'0'30'16,"-28"-10"1"-16,3 14-10 15,-4 8-5-15,-4 3-5 16,-1 13-2-16,-1 7-3 0,4 9-2 15,3 1-2 1,6 4 0-16,12 2-1 0,10-5 1 16,11-2-1-16,12-3 0 15,5-8 0-15,5-8 0 0,5-10-3 16,1-11 0-16,2-11-3 16,-2-12-5-16,-2-9-1 15,-6-10-3-15,-1-9 2 16,-7-3 3-16,-3 0 5 15,-3 1 4-15,-9 6 5 16,0-18 18-16,-8 45-9 16,0 16-1-16,0 0-2 15,-9 8-3-15,6 17-4 16,3 4-2-16,0 8-1 16,0 5 1-16,0 4-1 15,3-1-1-15,0 1 1 31,1-5-1-31,-1-6-1 0,1-6-4 16,-4-16-6-16,0-13-12 16,0 0-10-16,-20-6-2 15,5-10-1-15</inkml:trace>
  <inkml:trace contextRef="#ctx0" brushRef="#br0" timeOffset="173133.9675">17630 16578 21 0,'6'-17'22'0,"22"1"-2"15,5-5-3-15,6 1-2 16,7 6 2-16,2-4-3 16,4 13-1-16,-7 5-2 15,1 12-1-15,-10 4-2 16,-2 12-1 0,-12-2-2-16,-5 11-1 15,-10-3-1-15,-7 4-1 16,-4-1-1-16,-8-3 0 15,-3-3-3-15,-5-4-4 16,4-1-12-16,0-9-20 16,-4-17-1-16,10 0 0 15,-2-15-1-15</inkml:trace>
  <inkml:trace contextRef="#ctx0" brushRef="#br0" timeOffset="173618.7356">18392 16569 22 0,'5'-20'32'15,"12"8"-2"-15,-3-2-11 0,3 2-5 16,4 5-3-16,-2 2-3 15,3 9-2-15,-4 5-2 16,0 6-1-16,-4 3-2 0,1-1 0 16,-3 0 0-1,1-1 1-15,2-4 0 16,0 1-1 0,1-13 1-16,2 0 0 0,-1-8 0 15,0-3-1-15,-4-6-1 16,-4-1-4-16,-1 4-4 15,-8-1-12-15,-11 1-15 16,11 14-2-16,-22-3 1 16,12 13 13-16</inkml:trace>
  <inkml:trace contextRef="#ctx0" brushRef="#br0" timeOffset="173952.0821">18382 16779 30 0,'7'8'33'16,"5"-8"0"-16,7 0-14 0,11 6-7 15,2-6-1-15,8 6-3 16,-2-6-2-16,2 0-2 0,0 0-1 16,-8-3-1-16,-5 1 0 15,-6-1 0-15,-6-3 1 16,-5 0 0-16,-10 6-1 16,12-9 0-16,-12 9-3 15,0-10-5-15,0 10-23 0,0 0-8 16,0 0-1-16,0 0 0 15</inkml:trace>
  <inkml:trace contextRef="#ctx0" brushRef="#br0" timeOffset="174583.9013">19375 16169 28 0,'0'0'31'15,"0"0"-6"-15,4 13-9 16,-10 9-5-16,1 7-3 15,-1 2-1-15,2 3-2 0,4-3-1 16,0 2-1-16,13-8-1 16,2-2 0-16,8-9 0 15,2-7-2-15,2-7-5 16,-3 0-5-16,1-9-4 0,-4-6-3 16,-7-2-1-16,-1-4 0 15,-8-7 1-15,-5-1 5 0,0 3 9 16,0-3 8-16,-9-8 18 15,6 28-7 1,3 9 0-16,-10 14 2 16,10 5-4-16,-6 8-4 15,6 10-2-15,-3-1-2 32,3 7 0-32,0 1-1 0,3-1-2 15,-3-6-4-15,0-6-6 16,5-4-14-16,2-1-14 15,-10-14 0-15,9 1 1 16</inkml:trace>
  <inkml:trace contextRef="#ctx0" brushRef="#br0" timeOffset="174869.0909">19120 16769 23 0,'0'0'35'0,"18"5"1"16,8-5-6-16,8 0-14 15,13 5-4-15,4-5-3 16,9 8-2-16,0-8-4 15,1 6-3-15,0-1-4 0,-7-5-6 16,-5-2-13-16,-4 2-13 16,-12-7-1-16,-8 7 0 15</inkml:trace>
  <inkml:trace contextRef="#ctx0" brushRef="#br0" timeOffset="175422.3476">19199 17081 20 0,'5'27'30'16,"-9"-10"0"-16,4 9-13 16,5-1-9-16,-3-4-1 15,2 2-3-15,-1-6 1 0,0-1-4 16,-3-16 1-16,0 0 0 16,0 0-1-16,-10-16 1 15,4 1 0-15,-1-5 0 16,1 1-2-16,1-3 1 15,5 3-1-15,0 3 1 32,9-1-1-32,1 2 1 0,7 7-1 15,2-1 0-15,5 0 0 16,1 6-1-16,4 0 1 16,-2-1 0-16,0 4 0 15,-2 0 0-15,-5 0 0 16,-2 0 0-16,-3 4 1 15,-3-4 1-15,-12 0 0 0,11 17 2 16,-11-7-1-16,0 7 1 16,-4 5 0-16,1 6-1 15,-4-1-1-15,1 5-4 0,6-1-11 16,0-1-12 0,0-7-10-16,10-8-3 0,-10-15 3 15</inkml:trace>
  <inkml:trace contextRef="#ctx0" brushRef="#br0" timeOffset="175853.9829">20021 16559 35 0,'0'0'36'0,"11"5"0"16,3 9-9-16,7 7-12 15,1 4-6-15,6 12-2 16,-2-2-4-16,1 5-4 15,2-2-11-15,-5-4-20 0,-7-14-5 16,4-2 1-16,-12-18-1 16</inkml:trace>
  <inkml:trace contextRef="#ctx0" brushRef="#br0" timeOffset="176070.3722">20347 16629 26 0,'-14'-14'36'16,"3"19"1"-16,-13-1 0 16,-6 11-19-16,1 7-8 0,-9 2-4 15,2 7-2 1,-2 3-2-16,0-1-1 0,8 0-3 16,0-12-6-16,13-9-21 15,12 1-8-15,5-13 0 0,18-19-1 16</inkml:trace>
  <inkml:trace contextRef="#ctx0" brushRef="#br0" timeOffset="180072.8212">20660 16317 10 0,'-22'19'30'0,"4"15"-4"16,-7 8-4-16,1 8-2 15,5 6-5-15,4 4-3 16,15 1-2-16,0-4-3 16,19-3-3-16,7-7-6 15,3-14-6-15,4-18-24 0,5-1-3 16,-11-21-1-16,4 4 0 15</inkml:trace>
  <inkml:trace contextRef="#ctx0" brushRef="#br0" timeOffset="180404.8789">20890 16380 63 0,'-11'10'37'0,"7"2"-4"16,-2 7-16-16,-5 5-6 16,5 10-3-16,-3 0-1 15,5 8-2-15,-1 2-1 16,5 1-2-16,6-2 0 15,3-1-1-15,3-6 0 16,6-4 0-16,2-6-2 0,-2-12-4 16,8-6-7-16,-7-8-22 15,-2-11-5-15,4-3-1 16,-11-8 0-16</inkml:trace>
  <inkml:trace contextRef="#ctx0" brushRef="#br0" timeOffset="180621.0448">20788 16641 39 0,'13'-12'34'15,"9"15"0"-15,4-3-15 0,-1 0-11 16,2 7-16-16,-4-12-23 15,14 10-1-15,-13-10-2 16,5 5 6-16</inkml:trace>
  <inkml:trace contextRef="#ctx0" brushRef="#br0" timeOffset="180874.9799">21144 16487 32 0,'0'-16'37'15,"0"16"0"-15,18-21-1 16,-18 21-20-16,26 0-6 16,-11 5-4-16,4 11-2 0,-1 8-2 15,-1 8 0-15,-1 5 0 0,-6 4-1 16,-7 3 0-16,-3 6-1 16,-9-4 1-16,-4-3-1 15,-1-8 0-15,-2-6 0 16,1-4-2-16,2-8-1 15,4-3-5-15,-2-14-9 16,2-4-22-16,9 4-1 0,-11-5 2 16,11 5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25/2/2020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25/2/2020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25/2/2020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25/2/2020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25/2/2020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25/2/2020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25/2/2020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25/2/2020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25/2/2020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25/2/2020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25/2/2020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25/2/2020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25/2/2020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40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1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30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11" Type="http://schemas.openxmlformats.org/officeDocument/2006/relationships/image" Target="../media/image220.png"/><Relationship Id="rId5" Type="http://schemas.openxmlformats.org/officeDocument/2006/relationships/image" Target="../media/image161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51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46562"/>
            <a:ext cx="7543800" cy="11098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500" dirty="0" smtClean="0"/>
              <a:t>HY215 - </a:t>
            </a:r>
            <a:r>
              <a:rPr lang="el-GR" sz="4500" dirty="0" smtClean="0"/>
              <a:t>Εφαρμοσμένα Μαθηματικά για Μηχανικούς</a:t>
            </a:r>
            <a:endParaRPr lang="el-GR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smtClean="0"/>
              <a:t>Διαλεξη </a:t>
            </a:r>
            <a:r>
              <a:rPr lang="en-US" dirty="0" smtClean="0"/>
              <a:t>7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4039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769922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Ο χώρος της συχνότητας</a:t>
            </a:r>
            <a:endParaRPr lang="el-GR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ÎÏÎ¿ÏÎ­Î»ÎµÏÎ¼Î± ÎµÎ¹ÎºÏÎ½Î±Ï Î³Î¹Î± uoc logo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348" y="5388181"/>
            <a:ext cx="962025" cy="96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lded Corner 8"/>
          <p:cNvSpPr/>
          <p:nvPr/>
        </p:nvSpPr>
        <p:spPr>
          <a:xfrm>
            <a:off x="45720" y="5316861"/>
            <a:ext cx="2018923" cy="1015737"/>
          </a:xfrm>
          <a:prstGeom prst="foldedCorner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 smtClean="0">
                <a:solidFill>
                  <a:schemeClr val="tx1"/>
                </a:solidFill>
              </a:rPr>
              <a:t>Η διάλεξη αυτή περιέχει 2 Ε.ΒΑ.</a:t>
            </a:r>
            <a:endParaRPr lang="el-GR" sz="2200" dirty="0">
              <a:solidFill>
                <a:schemeClr val="tx1"/>
              </a:solidFill>
            </a:endParaRPr>
          </a:p>
        </p:txBody>
      </p:sp>
      <p:sp>
        <p:nvSpPr>
          <p:cNvPr id="10" name="Explosion 2 9"/>
          <p:cNvSpPr/>
          <p:nvPr/>
        </p:nvSpPr>
        <p:spPr>
          <a:xfrm>
            <a:off x="2394054" y="5435522"/>
            <a:ext cx="1437474" cy="778414"/>
          </a:xfrm>
          <a:prstGeom prst="irregularSeal2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tx1"/>
                </a:solidFill>
              </a:rPr>
              <a:t>Ε.ΒΑ</a:t>
            </a:r>
            <a:endParaRPr lang="el-GR" sz="1400" b="1" baseline="-250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064643" y="5758004"/>
            <a:ext cx="253044" cy="110782"/>
          </a:xfrm>
          <a:prstGeom prst="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dirty="0" smtClean="0"/>
                  <a:t>Κάθε </a:t>
                </a:r>
                <a:r>
                  <a:rPr lang="el-GR" b="1" u="sng" dirty="0" smtClean="0"/>
                  <a:t>πραγματικό</a:t>
                </a:r>
                <a:r>
                  <a:rPr lang="el-GR" dirty="0" smtClean="0"/>
                  <a:t> σήμα που αναλύεται φασματικά έχει τις ακόλουθες συμμετρίες:</a:t>
                </a:r>
              </a:p>
              <a:p>
                <a:pPr marL="457200" indent="-457200">
                  <a:buClrTx/>
                  <a:buSzPct val="120000"/>
                  <a:buFont typeface="+mj-lt"/>
                  <a:buAutoNum type="alphaLcParenR"/>
                </a:pPr>
                <a:r>
                  <a:rPr lang="el-GR" b="1" dirty="0"/>
                  <a:t> Ά</a:t>
                </a:r>
                <a:r>
                  <a:rPr lang="el-GR" b="1" dirty="0" smtClean="0"/>
                  <a:t>ρτια συμμετρία στο φάσμα πλάτους του</a:t>
                </a:r>
              </a:p>
              <a:p>
                <a:pPr marL="457200" indent="-457200">
                  <a:buClrTx/>
                  <a:buSzPct val="120000"/>
                  <a:buFont typeface="+mj-lt"/>
                  <a:buAutoNum type="alphaLcParenR"/>
                </a:pPr>
                <a:r>
                  <a:rPr lang="el-GR" b="1" dirty="0" smtClean="0"/>
                  <a:t> Περιττή συμμετρία στο φάσμα φάσης του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Η συμμετρία προκύπτει από τη συζυγία των </a:t>
                </a:r>
                <a:r>
                  <a:rPr lang="el-GR" dirty="0" err="1" smtClean="0"/>
                  <a:t>φασόρων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Επίσης </a:t>
                </a:r>
                <a:r>
                  <a:rPr lang="el-GR" dirty="0" smtClean="0"/>
                  <a:t>παρατηρήστε ότι οι συχνότητες των ημιτόνων του παραδείγματος ήταν </a:t>
                </a:r>
                <a:r>
                  <a:rPr lang="el-GR" i="1" dirty="0" smtClean="0"/>
                  <a:t>ακέραιες πολλαπλάσιες </a:t>
                </a:r>
                <a:r>
                  <a:rPr lang="el-GR" dirty="0" smtClean="0"/>
                  <a:t>της θεμελιώδους συχνότητας 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Έτσι οι </a:t>
                </a:r>
                <a:r>
                  <a:rPr lang="el-GR" dirty="0" err="1" smtClean="0"/>
                  <a:t>φάσορες</a:t>
                </a:r>
                <a:r>
                  <a:rPr lang="el-GR" dirty="0" smtClean="0"/>
                  <a:t> μπορούν να γραφούν ως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το αντίστοιχο ακέραιο πολλαπλάσιο της θεμελιώδους συχνότητας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Στο προηγούμενο παράδειγμα, οι </a:t>
                </a:r>
                <a:r>
                  <a:rPr lang="el-GR" dirty="0" err="1" smtClean="0"/>
                  <a:t>φάσορες</a:t>
                </a:r>
                <a:r>
                  <a:rPr lang="el-GR" dirty="0" smtClean="0"/>
                  <a:t> μπορούσαν να γραφούν ως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Οι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ήταν μηδενικοί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Δεν υπήρχε φασματικό περιεχόμενο στη συχνότητα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 smtClean="0"/>
                  <a:t> Hz</a:t>
                </a:r>
                <a:r>
                  <a:rPr lang="el-GR" dirty="0" smtClean="0"/>
                  <a:t>, παρ’ όλο που αυτή είναι η θεμελιώδης συχνότητα του σήματος!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Η </a:t>
                </a:r>
                <a:r>
                  <a:rPr lang="el-GR" dirty="0" smtClean="0"/>
                  <a:t>ανάλυση περιοδικών σημάτων που γράφονται ως άθροισμα ημιτόνων είναι σχετικά </a:t>
                </a:r>
                <a:r>
                  <a:rPr lang="el-GR" dirty="0" smtClean="0"/>
                  <a:t>απλή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Ακολουθούμε την προηγούμενη διαδικασία</a:t>
                </a:r>
                <a:endParaRPr lang="el-G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2109" t="-2174" r="-13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816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b="1" dirty="0" smtClean="0">
                <a:solidFill>
                  <a:srgbClr val="00B050"/>
                </a:solidFill>
              </a:rPr>
              <a:t>Ερώτημα</a:t>
            </a:r>
            <a:r>
              <a:rPr lang="el-GR" dirty="0" smtClean="0"/>
              <a:t>: </a:t>
            </a:r>
            <a:r>
              <a:rPr lang="el-GR" b="1" dirty="0" smtClean="0"/>
              <a:t>μπορούμε να γράψουμε ένα </a:t>
            </a:r>
            <a:r>
              <a:rPr lang="el-GR" b="1" dirty="0"/>
              <a:t>(</a:t>
            </a:r>
            <a:r>
              <a:rPr lang="el-GR" b="1" dirty="0">
                <a:solidFill>
                  <a:schemeClr val="accent3"/>
                </a:solidFill>
              </a:rPr>
              <a:t>σχεδόν</a:t>
            </a:r>
            <a:r>
              <a:rPr lang="el-GR" b="1" dirty="0"/>
              <a:t>) οποιοδήποτε </a:t>
            </a:r>
            <a:r>
              <a:rPr lang="el-GR" b="1" dirty="0" smtClean="0"/>
              <a:t>περιοδικό και πραγματικό σήμα ως άθροισμα συζυγών εκθετικών μιγαδικών συναρτήσεων?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Αν μπορούμε, τότε τα προηγούμενα γενικεύονται για κάθε περιοδικό σήμα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Η εύρεση της εξόδου ενός ΓΧΑ συστήματος για περιοδική είσοδο είναι τετριμμένη</a:t>
            </a:r>
            <a:r>
              <a:rPr lang="el-GR" dirty="0" smtClean="0"/>
              <a:t>!</a:t>
            </a:r>
          </a:p>
          <a:p>
            <a:pPr marL="201168" lvl="1" indent="0">
              <a:buClrTx/>
              <a:buSzPct val="120000"/>
              <a:buNone/>
            </a:pPr>
            <a:endParaRPr lang="el-GR" dirty="0"/>
          </a:p>
          <a:p>
            <a:pPr marL="201168" lvl="1" indent="0">
              <a:buClrTx/>
              <a:buSzPct val="120000"/>
              <a:buNone/>
            </a:pPr>
            <a:endParaRPr lang="el-GR" dirty="0" smtClean="0"/>
          </a:p>
          <a:p>
            <a:pPr marL="201168" lvl="1" indent="0">
              <a:buClrTx/>
              <a:buSzPct val="120000"/>
              <a:buNone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b="1" dirty="0" smtClean="0">
                <a:solidFill>
                  <a:srgbClr val="00B050"/>
                </a:solidFill>
              </a:rPr>
              <a:t>Εναλλακτική διατύπωση</a:t>
            </a:r>
            <a:r>
              <a:rPr lang="el-GR" dirty="0" smtClean="0"/>
              <a:t>: </a:t>
            </a:r>
            <a:r>
              <a:rPr lang="el-GR" b="1" dirty="0" smtClean="0"/>
              <a:t>μπορούμε να </a:t>
            </a:r>
            <a:r>
              <a:rPr lang="el-GR" b="1" i="1" dirty="0" smtClean="0"/>
              <a:t>προσεγγίσουμε</a:t>
            </a:r>
            <a:r>
              <a:rPr lang="el-GR" b="1" dirty="0" smtClean="0"/>
              <a:t> </a:t>
            </a:r>
            <a:r>
              <a:rPr lang="el-GR" b="1" dirty="0" smtClean="0"/>
              <a:t>όσο καλά θέλουμε ένα </a:t>
            </a:r>
            <a:r>
              <a:rPr lang="el-GR" b="1" dirty="0" smtClean="0"/>
              <a:t>(</a:t>
            </a:r>
            <a:r>
              <a:rPr lang="el-GR" b="1" dirty="0" smtClean="0">
                <a:solidFill>
                  <a:schemeClr val="accent3"/>
                </a:solidFill>
              </a:rPr>
              <a:t>σχεδόν</a:t>
            </a:r>
            <a:r>
              <a:rPr lang="el-GR" b="1" dirty="0" smtClean="0"/>
              <a:t>) οποιοδήποτε περιοδικό και πραγματικό σήμα από ένα άθροισμα ημιτόνων (και μέσω της σχέσης του </a:t>
            </a:r>
            <a:r>
              <a:rPr lang="en-US" b="1" dirty="0" smtClean="0"/>
              <a:t>Euler, </a:t>
            </a:r>
            <a:r>
              <a:rPr lang="el-GR" b="1" dirty="0" smtClean="0"/>
              <a:t>συζυγών μιγαδικών εκθετικών συναρτήσεων)</a:t>
            </a:r>
            <a:r>
              <a:rPr lang="en-US" b="1" dirty="0" smtClean="0"/>
              <a:t>?</a:t>
            </a:r>
            <a:endParaRPr lang="el-GR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/>
          </a:p>
          <a:p>
            <a:pPr marL="0" indent="0">
              <a:buClrTx/>
              <a:buSzPct val="120000"/>
              <a:buNone/>
            </a:pPr>
            <a:endParaRPr lang="el-GR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45599" y="6293605"/>
            <a:ext cx="5800725" cy="2381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 smtClean="0">
                <a:solidFill>
                  <a:schemeClr val="tx1"/>
                </a:solidFill>
              </a:rPr>
              <a:t>Το «</a:t>
            </a:r>
            <a:r>
              <a:rPr lang="el-GR" sz="1100" dirty="0" smtClean="0">
                <a:solidFill>
                  <a:schemeClr val="accent3"/>
                </a:solidFill>
              </a:rPr>
              <a:t>σχεδόν</a:t>
            </a:r>
            <a:r>
              <a:rPr lang="el-GR" sz="1100" dirty="0" smtClean="0">
                <a:solidFill>
                  <a:schemeClr val="tx1"/>
                </a:solidFill>
              </a:rPr>
              <a:t>» στις παραπάνω προτάσεις αφορά εξαιρέσεις που δε θα συναντήσουμε στην πράξη</a:t>
            </a:r>
            <a:endParaRPr lang="el-GR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37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Προσεγγίσεις σημάτων από σήματα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Για να απαντήσουμε στο προηγούμενο ερώτημα θα ήταν πιο βολικό να περάσουμε από το χώρο των διανυσμάτων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Έστω διανύσματα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όπως στο σχήμα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διανύσματα σφάλματος, με την έννοια ότι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είναι το διάνυσμα που πρέπει να προσθέσουμε στο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l-GR" dirty="0" smtClean="0"/>
                  <a:t> για να πάρουμε το διάνυσμα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l-GR" dirty="0" smtClean="0"/>
                  <a:t>, δηλ.</a:t>
                </a:r>
                <a:br>
                  <a:rPr lang="el-GR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Γνωρίζετε ότι το μικρότερο διάνυσμα σφάλματος είναι αυτό που είναι κάθετο στο διάνυσμα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05" t="-1779" r="-4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350" y="1916258"/>
            <a:ext cx="5886450" cy="138112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792412" y="5207266"/>
            <a:ext cx="3067545" cy="1324464"/>
            <a:chOff x="2792412" y="5207266"/>
            <a:chExt cx="3067545" cy="1324464"/>
          </a:xfrm>
        </p:grpSpPr>
        <p:grpSp>
          <p:nvGrpSpPr>
            <p:cNvPr id="18" name="Group 17"/>
            <p:cNvGrpSpPr/>
            <p:nvPr/>
          </p:nvGrpSpPr>
          <p:grpSpPr>
            <a:xfrm>
              <a:off x="2792412" y="5207266"/>
              <a:ext cx="3067545" cy="1312908"/>
              <a:chOff x="2728912" y="5176612"/>
              <a:chExt cx="3067545" cy="1312908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/>
              <a:srcRect t="13985" b="16313"/>
              <a:stretch/>
            </p:blipFill>
            <p:spPr>
              <a:xfrm>
                <a:off x="2728912" y="5176612"/>
                <a:ext cx="3067545" cy="1071787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3716509" y="6150966"/>
                    <a:ext cx="534762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16509" y="6150966"/>
                    <a:ext cx="534762" cy="338554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14286" r="-40909" b="-3571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Rectangle 11"/>
                <p:cNvSpPr/>
                <p:nvPr/>
              </p:nvSpPr>
              <p:spPr>
                <a:xfrm>
                  <a:off x="4894434" y="6193176"/>
                  <a:ext cx="350096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4434" y="6193176"/>
                  <a:ext cx="350096" cy="33855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4545" r="-19298" b="-363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3444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Προσεγγίσεις σημάτων από σήματα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dirty="0" smtClean="0"/>
                  <a:t>Τα διανύσματα 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l-GR" dirty="0" smtClean="0"/>
                  <a:t> αποτελούν </a:t>
                </a:r>
                <a:r>
                  <a:rPr lang="el-GR" b="1" dirty="0" smtClean="0"/>
                  <a:t>προσεγγίσεις</a:t>
                </a:r>
                <a:r>
                  <a:rPr lang="el-GR" dirty="0" smtClean="0"/>
                  <a:t> του διανύσματος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από το </a:t>
                </a:r>
                <a:br>
                  <a:rPr lang="el-GR" dirty="0" smtClean="0"/>
                </a:br>
                <a:r>
                  <a:rPr lang="el-GR" dirty="0" smtClean="0"/>
                  <a:t>διάνυσμα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Αν λοιπόν θέλαμε να γράψουμε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ποια σταθερά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 smtClean="0"/>
                  <a:t> θα ήταν καλύτερη για αυτήν την προσέγγιση?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διαίσθηση μας – και τα μαθηματικά </a:t>
                </a:r>
                <a:r>
                  <a:rPr lang="el-GR" dirty="0" smtClean="0">
                    <a:sym typeface="Wingdings" panose="05000000000000000000" pitchFamily="2" charset="2"/>
                  </a:rPr>
                  <a:t> </a:t>
                </a:r>
                <a:r>
                  <a:rPr lang="el-GR" dirty="0"/>
                  <a:t>–</a:t>
                </a:r>
                <a:r>
                  <a:rPr lang="el-GR" dirty="0" smtClean="0">
                    <a:sym typeface="Wingdings" panose="05000000000000000000" pitchFamily="2" charset="2"/>
                  </a:rPr>
                  <a:t> </a:t>
                </a:r>
                <a:r>
                  <a:rPr lang="el-GR" dirty="0" smtClean="0"/>
                  <a:t>λέει τη σταθερά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, αφού το διάνυσμα σφάλματος της,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, είναι αυτό με το μικρότερο μήκος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Ποια είναι η σταθερά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 όμως?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Στο ορθογώνιο τρίγωνο έχουμε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l-GR" b="0" dirty="0" smtClean="0"/>
                  <a:t> το εσωτερικό γινόμενο των δυο διανυσμάτων</a:t>
                </a: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grpSp>
        <p:nvGrpSpPr>
          <p:cNvPr id="11" name="Group 10"/>
          <p:cNvGrpSpPr/>
          <p:nvPr/>
        </p:nvGrpSpPr>
        <p:grpSpPr>
          <a:xfrm>
            <a:off x="55451" y="712269"/>
            <a:ext cx="8979395" cy="1467818"/>
            <a:chOff x="0" y="788469"/>
            <a:chExt cx="8979395" cy="146781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92945" y="788469"/>
              <a:ext cx="5886450" cy="1438081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0" y="897087"/>
              <a:ext cx="3067545" cy="1359200"/>
              <a:chOff x="0" y="897087"/>
              <a:chExt cx="3067545" cy="135920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0" y="897087"/>
                <a:ext cx="3067545" cy="1346500"/>
                <a:chOff x="6025655" y="952500"/>
                <a:chExt cx="3067545" cy="1346500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13802" b="16312"/>
                <a:stretch/>
              </p:blipFill>
              <p:spPr>
                <a:xfrm>
                  <a:off x="6025655" y="952500"/>
                  <a:ext cx="3067545" cy="1074602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Rectangle 16"/>
                    <p:cNvSpPr/>
                    <p:nvPr/>
                  </p:nvSpPr>
                  <p:spPr>
                    <a:xfrm>
                      <a:off x="7013252" y="1929668"/>
                      <a:ext cx="578876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oMath>
                        </m:oMathPara>
                      </a14:m>
                      <a:endParaRPr lang="el-GR" i="1" dirty="0"/>
                    </a:p>
                  </p:txBody>
                </p:sp>
              </mc:Choice>
              <mc:Fallback xmlns="">
                <p:sp>
                  <p:nvSpPr>
                    <p:cNvPr id="17" name="Rectangle 1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13252" y="1929668"/>
                      <a:ext cx="578876" cy="369332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t="-22951" r="-45263" b="-49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/>
                  <p:cNvSpPr/>
                  <p:nvPr/>
                </p:nvSpPr>
                <p:spPr>
                  <a:xfrm>
                    <a:off x="2136034" y="1886955"/>
                    <a:ext cx="37138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9" name="Rectangle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36034" y="1886955"/>
                    <a:ext cx="371384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22951" r="-27869" b="-655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4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468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Προσεγγίσεις σημάτων από σήματα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Γιατί να μην εφαρμόσουμε την ίδια τακτική σε σήματα (αντί για διανύσματα)?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Έστω ένα σήμα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που θέλουμε να το προσεγγίσουμε με ένα σήμα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, σε ένα διάστημα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Με όμοιο σκεπτικό με πριν, ποιο είναι το </a:t>
                </a:r>
                <a:r>
                  <a:rPr lang="el-GR" b="1" i="1" dirty="0" smtClean="0"/>
                  <a:t>βέλτιστο</a:t>
                </a:r>
                <a:r>
                  <a:rPr lang="el-GR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 dirty="0" smtClean="0"/>
                  <a:t> – </a:t>
                </a:r>
                <a:r>
                  <a:rPr lang="el-GR" dirty="0" smtClean="0"/>
                  <a:t>με κάποια έννοια</a:t>
                </a:r>
                <a:r>
                  <a:rPr lang="el-GR" b="1" dirty="0" smtClean="0"/>
                  <a:t> – </a:t>
                </a:r>
                <a:r>
                  <a:rPr lang="el-GR" dirty="0" smtClean="0"/>
                  <a:t>για το οποίο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στο διάστημα αυτό?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Ας ορίσουμε τη </a:t>
                </a:r>
                <a:r>
                  <a:rPr lang="el-GR" b="1" dirty="0" smtClean="0"/>
                  <a:t>συνάρτηση σφάλματος </a:t>
                </a:r>
                <a:r>
                  <a:rPr lang="el-GR" dirty="0" smtClean="0"/>
                  <a:t>(όμοια με το διάνυσμα σφάλματος) ως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Θα θέλαμε η συνάρτηση σφάλματος να είναι όσο γίνεται «μικρότερη»…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Αλλά με ποια έννοια «μικρότερη»?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Ένας βολικός τρόπος είναι να ζητήσουμε η συνάρτηση σφάλματος να έχει την </a:t>
                </a:r>
                <a:r>
                  <a:rPr lang="el-GR" b="1" dirty="0" smtClean="0"/>
                  <a:t>ελάχιστη ενέργεια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𝑐𝑦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Πρόβλημα βελτιστοποίησης - </a:t>
                </a:r>
                <a:r>
                  <a:rPr lang="en-US" b="1" dirty="0" smtClean="0"/>
                  <a:t>optimization</a:t>
                </a:r>
                <a:r>
                  <a:rPr lang="el-GR" dirty="0" smtClean="0"/>
                  <a:t>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7608850" y="5091490"/>
            <a:ext cx="1437474" cy="778414"/>
          </a:xfrm>
          <a:prstGeom prst="irregularSeal2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tx1"/>
                </a:solidFill>
              </a:rPr>
              <a:t>Ε.ΒΑ</a:t>
            </a:r>
            <a:r>
              <a:rPr lang="el-GR" sz="1400" b="1" baseline="-25000" dirty="0" smtClean="0">
                <a:solidFill>
                  <a:schemeClr val="tx1"/>
                </a:solidFill>
              </a:rPr>
              <a:t>1</a:t>
            </a:r>
            <a:endParaRPr lang="el-GR" sz="1400" b="1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57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388329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Προσεγγίσεις σημάτων από σήματα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Ενέργεια σφάλματος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𝑐𝑦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Για να βρούμε το βέλτιστο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l-GR" dirty="0" smtClean="0"/>
                  <a:t> θα πρέπει να λύσουμε την εξίσωση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𝑑𝑐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Εύκολα μπορούμε να δείξουμε ότι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με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και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 smtClean="0"/>
                  <a:t>			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να ονομάζεται </a:t>
                </a:r>
                <a:r>
                  <a:rPr lang="el-GR" b="1" dirty="0" smtClean="0"/>
                  <a:t>εσωτερικό γινόμενο </a:t>
                </a:r>
                <a:br>
                  <a:rPr lang="el-GR" b="1" dirty="0" smtClean="0"/>
                </a:br>
                <a:r>
                  <a:rPr lang="el-GR" dirty="0" smtClean="0"/>
                  <a:t>των σημάτων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388329"/>
              </a:xfrm>
              <a:blipFill rotWithShape="0">
                <a:blip r:embed="rId2"/>
                <a:stretch>
                  <a:fillRect l="-1905" t="-209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546" y="4888539"/>
            <a:ext cx="3333587" cy="792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546" y="5762626"/>
            <a:ext cx="3336778" cy="746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382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Παράδειγμα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sz="2000" b="1" dirty="0"/>
                  <a:t> </a:t>
                </a:r>
                <a:r>
                  <a:rPr lang="el-GR" dirty="0" smtClean="0"/>
                  <a:t>Έστω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0≤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−1,   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   και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 0≤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00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Βρείτε τη βέλτιστη προσέγγιση του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από 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73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02960" y="1947240"/>
              <a:ext cx="8887680" cy="4423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920" y="1938240"/>
                <a:ext cx="8906040" cy="443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146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Παράδειγμα</a:t>
            </a:r>
          </a:p>
          <a:p>
            <a:pPr marL="0" indent="0">
              <a:buClrTx/>
              <a:buSzPct val="120000"/>
              <a:buNone/>
            </a:pP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grpSp>
        <p:nvGrpSpPr>
          <p:cNvPr id="10" name="Group 9"/>
          <p:cNvGrpSpPr/>
          <p:nvPr/>
        </p:nvGrpSpPr>
        <p:grpSpPr>
          <a:xfrm>
            <a:off x="796233" y="3647974"/>
            <a:ext cx="7799489" cy="2795445"/>
            <a:chOff x="796233" y="3647974"/>
            <a:chExt cx="7799489" cy="279544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-157" t="34" r="49131" b="46669"/>
            <a:stretch/>
          </p:blipFill>
          <p:spPr>
            <a:xfrm>
              <a:off x="796233" y="3647974"/>
              <a:ext cx="3342630" cy="279544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51867" t="49211" r="158" b="93"/>
            <a:stretch/>
          </p:blipFill>
          <p:spPr>
            <a:xfrm>
              <a:off x="5305324" y="3659406"/>
              <a:ext cx="3290398" cy="2784013"/>
            </a:xfrm>
            <a:prstGeom prst="rect">
              <a:avLst/>
            </a:prstGeom>
          </p:spPr>
        </p:pic>
      </p:grpSp>
      <p:sp>
        <p:nvSpPr>
          <p:cNvPr id="11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grpSp>
        <p:nvGrpSpPr>
          <p:cNvPr id="13" name="Group 12"/>
          <p:cNvGrpSpPr/>
          <p:nvPr/>
        </p:nvGrpSpPr>
        <p:grpSpPr>
          <a:xfrm>
            <a:off x="796233" y="568842"/>
            <a:ext cx="7771871" cy="3079132"/>
            <a:chOff x="796233" y="568842"/>
            <a:chExt cx="7771871" cy="30791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6233" y="757217"/>
              <a:ext cx="7771871" cy="2890757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309937" y="568842"/>
                  <a:ext cx="59561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9937" y="568842"/>
                  <a:ext cx="595612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102" r="-8163" b="-652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8198650" y="391506"/>
                <a:ext cx="608564" cy="519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650" y="391506"/>
                <a:ext cx="608564" cy="51943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78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Παράδειγμα</a:t>
            </a:r>
          </a:p>
          <a:p>
            <a:pPr marL="0" indent="0">
              <a:buClrTx/>
              <a:buSzPct val="120000"/>
              <a:buNone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grpSp>
        <p:nvGrpSpPr>
          <p:cNvPr id="13" name="Group 12"/>
          <p:cNvGrpSpPr/>
          <p:nvPr/>
        </p:nvGrpSpPr>
        <p:grpSpPr>
          <a:xfrm>
            <a:off x="448337" y="3409666"/>
            <a:ext cx="3753567" cy="3138800"/>
            <a:chOff x="87282" y="1106905"/>
            <a:chExt cx="3502941" cy="277969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282" y="1219601"/>
              <a:ext cx="3448050" cy="2667000"/>
            </a:xfrm>
            <a:prstGeom prst="rect">
              <a:avLst/>
            </a:prstGeom>
          </p:spPr>
        </p:pic>
        <p:sp>
          <p:nvSpPr>
            <p:cNvPr id="12" name="Rounded Rectangle 11"/>
            <p:cNvSpPr/>
            <p:nvPr/>
          </p:nvSpPr>
          <p:spPr>
            <a:xfrm>
              <a:off x="3041583" y="1106905"/>
              <a:ext cx="548640" cy="2598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06980" y="3301999"/>
            <a:ext cx="4162951" cy="3208337"/>
            <a:chOff x="4349654" y="1181020"/>
            <a:chExt cx="3331824" cy="254808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b="711"/>
            <a:stretch/>
          </p:blipFill>
          <p:spPr>
            <a:xfrm>
              <a:off x="4566803" y="1364782"/>
              <a:ext cx="3114675" cy="2364326"/>
            </a:xfrm>
            <a:prstGeom prst="rect">
              <a:avLst/>
            </a:prstGeom>
          </p:spPr>
        </p:pic>
        <p:sp>
          <p:nvSpPr>
            <p:cNvPr id="15" name="Rounded Rectangle 14"/>
            <p:cNvSpPr/>
            <p:nvPr/>
          </p:nvSpPr>
          <p:spPr>
            <a:xfrm>
              <a:off x="4349654" y="1181020"/>
              <a:ext cx="687333" cy="3446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8337" y="642389"/>
            <a:ext cx="8121594" cy="2795445"/>
            <a:chOff x="796232" y="3647974"/>
            <a:chExt cx="7958843" cy="279544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/>
            <a:srcRect l="-157" t="34" r="49131" b="46669"/>
            <a:stretch/>
          </p:blipFill>
          <p:spPr>
            <a:xfrm>
              <a:off x="796232" y="3647974"/>
              <a:ext cx="3654775" cy="279544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/>
            <a:srcRect l="51867" t="49211" r="158" b="93"/>
            <a:stretch/>
          </p:blipFill>
          <p:spPr>
            <a:xfrm>
              <a:off x="4941427" y="3659406"/>
              <a:ext cx="3813648" cy="2784013"/>
            </a:xfrm>
            <a:prstGeom prst="rect">
              <a:avLst/>
            </a:prstGeom>
          </p:spPr>
        </p:pic>
      </p:grpSp>
      <p:sp>
        <p:nvSpPr>
          <p:cNvPr id="20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20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739" t="2648" r="1275"/>
          <a:stretch/>
        </p:blipFill>
        <p:spPr>
          <a:xfrm>
            <a:off x="4911036" y="3291841"/>
            <a:ext cx="4135288" cy="3228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Προσεγγίσεις σημάτων από σήματα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dirty="0" smtClean="0"/>
                  <a:t>Γιατί να μείνουμε μόνο σε ένα σήμα προσέγγισης?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Αν χρησιμοποιήσουμε προσέγγιση ενός σήματος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l-GR" dirty="0" smtClean="0"/>
                  <a:t> του τύπου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Αναμένουμε ότι η ενέργεια σφάλματος θα γίνεται όλο και μικρότερη όσο προσθέτουμε όρους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Αρκεί οι όροι να είναι «κατάλληλοι» 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Ξανά, τα διανύσματα θα τρέξουν προς βοήθειά μας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  <a:r>
                  <a:rPr lang="el-GR" dirty="0" smtClean="0"/>
                  <a:t>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Ένα διάνυσμα στον 3</a:t>
                </a:r>
                <a:r>
                  <a:rPr lang="en-US" dirty="0" smtClean="0"/>
                  <a:t>D</a:t>
                </a:r>
                <a:r>
                  <a:rPr lang="el-GR" dirty="0" smtClean="0"/>
                  <a:t>-χώρο περιγράφεται με χρήση</a:t>
                </a:r>
                <a:br>
                  <a:rPr lang="el-GR" dirty="0" smtClean="0"/>
                </a:br>
                <a:r>
                  <a:rPr lang="el-GR" dirty="0" err="1" smtClean="0"/>
                  <a:t>τριων</a:t>
                </a:r>
                <a:r>
                  <a:rPr lang="el-GR" dirty="0" smtClean="0"/>
                  <a:t> διανυσμάτων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Ένα για το μήκος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Ένα για το πλάτος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Ένα για το ύψος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Πλήρης και ακριβής αναπαράσταση!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96553" y="5618750"/>
                <a:ext cx="30319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53" y="5618750"/>
                <a:ext cx="3031958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18462" r="-1811" b="-15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83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 lnSpcReduction="10000"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Έχουμε μια πολύ καλή εικόνα για το πώς λειτουργούν τα συστήματα στο πεδίο του χρόνου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Παρ’ όλα αυτά, θέλουμε περισσότερα! </a:t>
            </a:r>
            <a:r>
              <a:rPr lang="el-GR" dirty="0" smtClean="0">
                <a:sym typeface="Wingdings" panose="05000000000000000000" pitchFamily="2" charset="2"/>
              </a:rPr>
              <a:t>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>
              <a:sym typeface="Wingdings" panose="05000000000000000000" pitchFamily="2" charset="2"/>
            </a:endParaRP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dirty="0" smtClean="0">
                <a:sym typeface="Wingdings" panose="05000000000000000000" pitchFamily="2" charset="2"/>
              </a:rPr>
              <a:t>Δεν ξέρουμε </a:t>
            </a:r>
            <a:r>
              <a:rPr lang="el-GR" b="1" dirty="0" smtClean="0">
                <a:sym typeface="Wingdings" panose="05000000000000000000" pitchFamily="2" charset="2"/>
              </a:rPr>
              <a:t>γιατί</a:t>
            </a:r>
            <a:r>
              <a:rPr lang="el-GR" dirty="0" smtClean="0">
                <a:sym typeface="Wingdings" panose="05000000000000000000" pitchFamily="2" charset="2"/>
              </a:rPr>
              <a:t> τα συστήματα συμπεριφέρονται έτσι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>
                <a:sym typeface="Wingdings" panose="05000000000000000000" pitchFamily="2" charset="2"/>
              </a:rPr>
              <a:t>Δηλ. δεν ξέρουμε γιατί μια δεδομένη είσοδος παράγει τη συγκεκριμένη έξοδο</a:t>
            </a:r>
            <a:endParaRPr lang="en-US" dirty="0" smtClean="0">
              <a:sym typeface="Wingdings" panose="05000000000000000000" pitchFamily="2" charset="2"/>
            </a:endParaRP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>
                <a:sym typeface="Wingdings" panose="05000000000000000000" pitchFamily="2" charset="2"/>
              </a:rPr>
              <a:t>Ναι, ξέρουμε ότι αυτό γίνεται μέσω της συνέλιξης με την κρουστική απόκριση αλλά </a:t>
            </a:r>
            <a:r>
              <a:rPr lang="el-GR" b="1" dirty="0" smtClean="0">
                <a:sym typeface="Wingdings" panose="05000000000000000000" pitchFamily="2" charset="2"/>
              </a:rPr>
              <a:t>τι </a:t>
            </a:r>
            <a:r>
              <a:rPr lang="el-GR" dirty="0" smtClean="0">
                <a:sym typeface="Wingdings" panose="05000000000000000000" pitchFamily="2" charset="2"/>
              </a:rPr>
              <a:t>πραγματικά κάνει η κρουστική απόκριση στο σήμα εισόδου?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dirty="0" smtClean="0">
                <a:sym typeface="Wingdings" panose="05000000000000000000" pitchFamily="2" charset="2"/>
              </a:rPr>
              <a:t>Δεν μπορούμε να </a:t>
            </a:r>
            <a:r>
              <a:rPr lang="el-GR" b="1" dirty="0" smtClean="0">
                <a:sym typeface="Wingdings" panose="05000000000000000000" pitchFamily="2" charset="2"/>
              </a:rPr>
              <a:t>σχεδιάσουμε</a:t>
            </a:r>
            <a:r>
              <a:rPr lang="el-GR" dirty="0" smtClean="0">
                <a:sym typeface="Wingdings" panose="05000000000000000000" pitchFamily="2" charset="2"/>
              </a:rPr>
              <a:t> συστήματα  που να συμπεριφέρονται όπως θέλουμε εμείς</a:t>
            </a:r>
            <a:br>
              <a:rPr lang="el-GR" dirty="0" smtClean="0">
                <a:sym typeface="Wingdings" panose="05000000000000000000" pitchFamily="2" charset="2"/>
              </a:rPr>
            </a:br>
            <a:endParaRPr lang="el-GR" dirty="0" smtClean="0">
              <a:sym typeface="Wingdings" panose="05000000000000000000" pitchFamily="2" charset="2"/>
            </a:endParaRP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>
                <a:sym typeface="Wingdings" panose="05000000000000000000" pitchFamily="2" charset="2"/>
              </a:rPr>
              <a:t> Βήματα προς αυτήν την κατεύθυνση μπορούν να γίνουν αν στρέψουμε την προσοχή μας στο </a:t>
            </a:r>
            <a:r>
              <a:rPr lang="el-GR" b="1" dirty="0" smtClean="0">
                <a:sym typeface="Wingdings" panose="05000000000000000000" pitchFamily="2" charset="2"/>
              </a:rPr>
              <a:t>χώρο της συχνότητας</a:t>
            </a:r>
            <a:br>
              <a:rPr lang="el-GR" b="1" dirty="0" smtClean="0">
                <a:sym typeface="Wingdings" panose="05000000000000000000" pitchFamily="2" charset="2"/>
              </a:rPr>
            </a:br>
            <a:endParaRPr lang="el-GR" b="1" dirty="0" smtClean="0">
              <a:sym typeface="Wingdings" panose="05000000000000000000" pitchFamily="2" charset="2"/>
            </a:endParaRP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>
                <a:sym typeface="Wingdings" panose="05000000000000000000" pitchFamily="2" charset="2"/>
              </a:rPr>
              <a:t> </a:t>
            </a:r>
            <a:r>
              <a:rPr lang="el-GR" dirty="0" smtClean="0">
                <a:sym typeface="Wingdings" panose="05000000000000000000" pitchFamily="2" charset="2"/>
              </a:rPr>
              <a:t>Στην προσπάθειά μας αυτή, θα ξεφύγουμε από την αναπαραστάσεις πλάτους-χρόνου που έχουμε δει ως τώρα…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dirty="0" smtClean="0">
                <a:sym typeface="Wingdings" panose="05000000000000000000" pitchFamily="2" charset="2"/>
              </a:rPr>
              <a:t>Θα περάσουμε σε αναπαραστάσεις </a:t>
            </a:r>
            <a:r>
              <a:rPr lang="el-GR" b="1" dirty="0" smtClean="0">
                <a:sym typeface="Wingdings" panose="05000000000000000000" pitchFamily="2" charset="2"/>
              </a:rPr>
              <a:t>πλάτους-συχνότητας</a:t>
            </a:r>
            <a:r>
              <a:rPr lang="el-GR" dirty="0" smtClean="0">
                <a:sym typeface="Wingdings" panose="05000000000000000000" pitchFamily="2" charset="2"/>
              </a:rPr>
              <a:t>!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dirty="0" smtClean="0">
                <a:sym typeface="Wingdings" panose="05000000000000000000" pitchFamily="2" charset="2"/>
              </a:rPr>
              <a:t>Ποιες είναι αυτές οι αναπαραστάσεις? Θα το δούμε άμεσα…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6344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739" t="2648" r="1275"/>
          <a:stretch/>
        </p:blipFill>
        <p:spPr>
          <a:xfrm>
            <a:off x="6054291" y="405246"/>
            <a:ext cx="2992032" cy="23359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Προσεγγίσεις σημάτων από σήματα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Αν χρησιμοποιήσουμε δυο αντί για </a:t>
                </a:r>
                <a:r>
                  <a:rPr lang="el-GR" dirty="0" err="1" smtClean="0"/>
                  <a:t>τρια</a:t>
                </a:r>
                <a:r>
                  <a:rPr lang="el-GR" dirty="0" smtClean="0"/>
                  <a:t> διανύσματα</a:t>
                </a:r>
                <a:br>
                  <a:rPr lang="el-GR" dirty="0" smtClean="0"/>
                </a:br>
                <a:r>
                  <a:rPr lang="el-GR" dirty="0" smtClean="0"/>
                  <a:t>για την περιγραφή του διανύσματος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l-GR" dirty="0" smtClean="0"/>
                  <a:t> τότε θα έχουμε</a:t>
                </a:r>
                <a:br>
                  <a:rPr lang="el-GR" dirty="0" smtClean="0"/>
                </a:br>
                <a:r>
                  <a:rPr lang="el-GR" dirty="0" smtClean="0"/>
                  <a:t>σφάλμα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Έστω ότι δεν περιλαμβάνουμε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Αυτό θα είναι το διάνυσμα σφάλματος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Διάνυσμα σφάλματος</a:t>
                </a:r>
                <a:r>
                  <a:rPr lang="el-GR" dirty="0" smtClean="0"/>
                  <a:t>: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b="1" dirty="0" smtClean="0">
                    <a:solidFill>
                      <a:srgbClr val="00B050"/>
                    </a:solidFill>
                  </a:rPr>
                  <a:t>Ερώτηση</a:t>
                </a:r>
                <a:r>
                  <a:rPr lang="el-GR" dirty="0" smtClean="0"/>
                  <a:t>: </a:t>
                </a:r>
                <a:r>
                  <a:rPr lang="el-GR" b="1" dirty="0" smtClean="0"/>
                  <a:t>ποια είναι τα κατάλληλα διανύσματα ώστε να περιγράφουμε </a:t>
                </a:r>
                <a:r>
                  <a:rPr lang="el-GR" b="1" dirty="0" smtClean="0"/>
                  <a:t>ένα </a:t>
                </a:r>
                <a:r>
                  <a:rPr lang="el-GR" b="1" dirty="0" smtClean="0"/>
                  <a:t>διάνυσμα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l-GR" b="1" dirty="0" smtClean="0"/>
                  <a:t> του </a:t>
                </a:r>
                <a:r>
                  <a:rPr lang="en-US" b="1" dirty="0" smtClean="0"/>
                  <a:t>3D </a:t>
                </a:r>
                <a:r>
                  <a:rPr lang="el-GR" b="1" dirty="0" smtClean="0"/>
                  <a:t>χώρου πλήρως και ακριβώς?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Η διαίσθησή μας λέει ότι ένα τέτοιο σύνολο είναι το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1, 0, 0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0, 1, 0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0, 0, 1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Explosion 2 8"/>
          <p:cNvSpPr/>
          <p:nvPr/>
        </p:nvSpPr>
        <p:spPr>
          <a:xfrm>
            <a:off x="7608849" y="4342657"/>
            <a:ext cx="1437474" cy="778414"/>
          </a:xfrm>
          <a:prstGeom prst="irregularSeal2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tx1"/>
                </a:solidFill>
              </a:rPr>
              <a:t>Ε.ΒΑ</a:t>
            </a:r>
            <a:r>
              <a:rPr lang="el-GR" sz="1400" b="1" baseline="-25000" dirty="0" smtClean="0">
                <a:solidFill>
                  <a:schemeClr val="tx1"/>
                </a:solidFill>
              </a:rPr>
              <a:t>2</a:t>
            </a:r>
            <a:endParaRPr lang="el-GR" sz="1400" b="1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81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Συνεχίζεται… </a:t>
            </a: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sym typeface="Wingdings" panose="05000000000000000000" pitchFamily="2" charset="2"/>
              </a:rPr>
              <a:t></a:t>
            </a:r>
            <a:endParaRPr lang="el-GR" sz="5400" b="1" dirty="0" smtClean="0">
              <a:ln w="22225">
                <a:solidFill>
                  <a:srgbClr val="00B0F0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7743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38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Ε.ΒΑ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ΑΜ: 4060</a:t>
            </a:r>
          </a:p>
          <a:p>
            <a:r>
              <a:rPr lang="el-GR" dirty="0" smtClean="0"/>
              <a:t>ΑΜ: 4192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96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284" y="2849593"/>
            <a:ext cx="3937810" cy="759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372000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Όπως η συνάρτηση Δέλτα έπαιξε καθοριστικό ρόλο στην κατανόηση των συστημάτων στο χώρο του χρόνου…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…έτσι και το μιγαδικό εκθετικό σήμα της μορφής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θα παίξει καθοριστικό ρόλο στο χώρο της συχνότητας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Αν βάλουμε ένα τέτοιο σήμα ως είσοδο σε ένα ΓΧΑ σύστημα τότε θα έχουμε: 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/>
                </a:r>
                <a:br>
                  <a:rPr lang="en-US" dirty="0"/>
                </a:br>
                <a:r>
                  <a:rPr lang="el-GR" dirty="0" smtClean="0"/>
                  <a:t>με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ένα σταθερό μιγαδικό αριθμό που εξαρτάται από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, δηλ. από τη συχνότητα εισόδου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372000"/>
              </a:xfrm>
              <a:blipFill rotWithShape="0">
                <a:blip r:embed="rId3"/>
                <a:stretch>
                  <a:fillRect l="-1905" t="-172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98652" y="5080432"/>
            <a:ext cx="3536302" cy="774441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9846" y="2209316"/>
            <a:ext cx="5483388" cy="7282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5967" y="3609521"/>
            <a:ext cx="2911443" cy="110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Το αποτέλεσμα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l-GR" dirty="0" smtClean="0"/>
                  <a:t> και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είναι πολύ σημαντικό!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Μας λέει ότι ένα μιγαδικό σήμα της μορφής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l-GR" dirty="0" smtClean="0"/>
                  <a:t> περνά «όπως είναι» στην </a:t>
                </a:r>
                <a:r>
                  <a:rPr lang="el-GR" dirty="0"/>
                  <a:t>έ</a:t>
                </a:r>
                <a:r>
                  <a:rPr lang="el-GR" dirty="0" smtClean="0"/>
                  <a:t>ξοδο του συστήματος και απλά πολλαπλασιάζεται με μια μιγαδική σταθερά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l-GR" dirty="0" smtClean="0"/>
                  <a:t>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οποία βέβαια μπορεί να αλλάζει το πλάτος και τη φάση της εισόδου!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Ξέρουμε ότι τέτοια σήματα σχετίζονται στενά με ημιτονοειδή σήματα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Μέσω της σχέσης του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Euler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Και για μη ημιτονοειδή σήματα?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Δε θα ήταν πολύ βολικό να μπορούμε να εκφράσουμε </a:t>
                </a:r>
                <a:r>
                  <a:rPr lang="el-GR" b="1" dirty="0" smtClean="0"/>
                  <a:t>κάθε</a:t>
                </a:r>
                <a:r>
                  <a:rPr lang="el-GR" dirty="0" smtClean="0"/>
                  <a:t> σήμα ως άθροισμα μιγαδικών εκθετικών σημάτων συγκεκριμένων συχνοτήτων?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Τότε θα βρίσκαμε την έξοδο ΓΧΑ συστημάτων για τέτοιες εισόδους πολύ εύκολα!!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Ας ξεκινήσουμε μελετώντας αρχικά μόνο </a:t>
                </a:r>
                <a:r>
                  <a:rPr lang="el-GR" u="sng" dirty="0" smtClean="0"/>
                  <a:t>περιοδικά</a:t>
                </a:r>
                <a:r>
                  <a:rPr lang="el-GR" dirty="0" smtClean="0"/>
                  <a:t> σήματα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05" t="-21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orizontal Scroll 5"/>
              <p:cNvSpPr/>
              <p:nvPr/>
            </p:nvSpPr>
            <p:spPr>
              <a:xfrm>
                <a:off x="6464174" y="393814"/>
                <a:ext cx="2582150" cy="1611517"/>
              </a:xfrm>
              <a:prstGeom prst="horizontalScroll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l-G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l-GR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l-GR" sz="1600" b="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l-G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sSup>
                        <m:sSup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l-G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sSup>
                        <m:sSup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l-G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Horizontal Scrol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174" y="393814"/>
                <a:ext cx="2582150" cy="1611517"/>
              </a:xfrm>
              <a:prstGeom prst="horizontalScroll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647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Έστω το γνωστό μας σήμα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Το μιγαδικό αυτό σήμα αποτελείται από μια μόνο συχνότητα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 και περίοδο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Θυμηθείτε: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Οπότε: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Περισσότερο ενδιαφέρον παρουσιάζει το σήμα </a:t>
                </a:r>
                <a:br>
                  <a:rPr lang="el-GR" dirty="0" smtClean="0"/>
                </a:br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το οποίο γράφεται (</a:t>
                </a:r>
                <a:r>
                  <a:rPr lang="en-US" dirty="0" smtClean="0"/>
                  <a:t>Euler) </a:t>
                </a:r>
                <a:r>
                  <a:rPr lang="el-GR" dirty="0" smtClean="0"/>
                  <a:t>ως: </a:t>
                </a:r>
                <a:br>
                  <a:rPr lang="el-GR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05" t="-15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grpSp>
        <p:nvGrpSpPr>
          <p:cNvPr id="6" name="Group 5"/>
          <p:cNvGrpSpPr/>
          <p:nvPr/>
        </p:nvGrpSpPr>
        <p:grpSpPr>
          <a:xfrm>
            <a:off x="1619250" y="1252508"/>
            <a:ext cx="7490888" cy="2743054"/>
            <a:chOff x="1619250" y="1252508"/>
            <a:chExt cx="7490888" cy="2743054"/>
          </a:xfrm>
        </p:grpSpPr>
        <p:grpSp>
          <p:nvGrpSpPr>
            <p:cNvPr id="16" name="Group 15"/>
            <p:cNvGrpSpPr/>
            <p:nvPr/>
          </p:nvGrpSpPr>
          <p:grpSpPr>
            <a:xfrm>
              <a:off x="5720795" y="1252508"/>
              <a:ext cx="3389343" cy="2743054"/>
              <a:chOff x="5754657" y="1171721"/>
              <a:chExt cx="3389343" cy="2743054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5754657" y="1171721"/>
                <a:ext cx="3389343" cy="2743054"/>
                <a:chOff x="87282" y="1028846"/>
                <a:chExt cx="4770468" cy="4762354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3"/>
                <a:srcRect r="47735"/>
                <a:stretch/>
              </p:blipFill>
              <p:spPr>
                <a:xfrm>
                  <a:off x="87282" y="1028846"/>
                  <a:ext cx="4675218" cy="4762354"/>
                </a:xfrm>
                <a:prstGeom prst="rect">
                  <a:avLst/>
                </a:prstGeom>
              </p:spPr>
            </p:pic>
            <p:sp>
              <p:nvSpPr>
                <p:cNvPr id="8" name="Rectangle 7"/>
                <p:cNvSpPr/>
                <p:nvPr/>
              </p:nvSpPr>
              <p:spPr>
                <a:xfrm>
                  <a:off x="4448175" y="2809875"/>
                  <a:ext cx="409575" cy="18097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sp>
            <p:nvSpPr>
              <p:cNvPr id="15" name="Rectangle 14"/>
              <p:cNvSpPr/>
              <p:nvPr/>
            </p:nvSpPr>
            <p:spPr>
              <a:xfrm>
                <a:off x="5934075" y="1623795"/>
                <a:ext cx="161925" cy="15385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 flipV="1">
              <a:off x="1619250" y="1447800"/>
              <a:ext cx="4314825" cy="952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/>
          <p:cNvCxnSpPr>
            <a:endCxn id="12" idx="3"/>
          </p:cNvCxnSpPr>
          <p:nvPr/>
        </p:nvCxnSpPr>
        <p:spPr>
          <a:xfrm flipH="1">
            <a:off x="4743449" y="2624035"/>
            <a:ext cx="78105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024" y="1628604"/>
            <a:ext cx="2731425" cy="199086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418091" y="5767057"/>
            <a:ext cx="642796" cy="8031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Rounded Rectangle 17"/>
          <p:cNvSpPr/>
          <p:nvPr/>
        </p:nvSpPr>
        <p:spPr>
          <a:xfrm>
            <a:off x="6062138" y="5767057"/>
            <a:ext cx="737014" cy="8031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123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28961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Οπότε η αναπαράστασή του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θα είναι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0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Η παραπάνω σχέση γράφεται και ως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/>
                </a:r>
                <a:br>
                  <a:rPr lang="el-GR" dirty="0" smtClean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με</a:t>
                </a:r>
                <a:r>
                  <a:rPr lang="en-US" dirty="0" smtClean="0"/>
                  <a:t> </a:t>
                </a:r>
                <a:r>
                  <a:rPr lang="el-GR" dirty="0" smtClean="0"/>
                  <a:t>τους συντελεστές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να ονομάζονται </a:t>
                </a:r>
                <a:r>
                  <a:rPr lang="en-US" b="1" dirty="0" smtClean="0"/>
                  <a:t>phasor</a:t>
                </a:r>
                <a:r>
                  <a:rPr lang="en-US" b="1" dirty="0"/>
                  <a:t>s</a:t>
                </a:r>
                <a:r>
                  <a:rPr lang="en-US" dirty="0" smtClean="0"/>
                  <a:t> (</a:t>
                </a:r>
                <a:r>
                  <a:rPr lang="el-GR" dirty="0" err="1" smtClean="0"/>
                  <a:t>φάσορες</a:t>
                </a:r>
                <a:r>
                  <a:rPr lang="en-US" dirty="0" smtClean="0"/>
                  <a:t>)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… οι οποίοι είναι συζυγείς μιγαδικοί αριθμοί για πραγματικά σήματα (όπως το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⁡(⋅)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Η παραπάνω αναπαράσταση ονομάζεται </a:t>
                </a:r>
                <a:r>
                  <a:rPr lang="el-GR" b="1" dirty="0" smtClean="0"/>
                  <a:t>φάσμα (</a:t>
                </a:r>
                <a:r>
                  <a:rPr lang="en-US" b="1" dirty="0" smtClean="0"/>
                  <a:t>spectrum)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l-GR" dirty="0" smtClean="0"/>
                  <a:t>Είναι προτιμότερο το μέτρο του </a:t>
                </a:r>
                <a:r>
                  <a:rPr lang="el-GR" dirty="0" err="1" smtClean="0"/>
                  <a:t>φάσορα</a:t>
                </a:r>
                <a:r>
                  <a:rPr lang="el-GR" dirty="0" smtClean="0"/>
                  <a:t> να σχεδιάζεται σε μια γραφική παράσταση ενώ η φάση του σε μια άλλη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2000" b="1" dirty="0" smtClean="0"/>
                  <a:t>Στο </a:t>
                </a:r>
                <a:r>
                  <a:rPr lang="el-GR" sz="2000" b="1" i="1" dirty="0" smtClean="0"/>
                  <a:t>φάσμα πλάτους </a:t>
                </a:r>
                <a:r>
                  <a:rPr lang="el-GR" sz="2000" b="1" dirty="0" smtClean="0"/>
                  <a:t>σχεδιάζουμε το μέτρο του </a:t>
                </a:r>
                <a:r>
                  <a:rPr lang="el-GR" sz="2000" b="1" dirty="0" err="1" smtClean="0"/>
                  <a:t>φάσορα</a:t>
                </a:r>
                <a:r>
                  <a:rPr lang="el-GR" sz="2000" b="1" dirty="0" smtClean="0"/>
                  <a:t> 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2000" b="1" dirty="0" smtClean="0"/>
                  <a:t>…και στο </a:t>
                </a:r>
                <a:r>
                  <a:rPr lang="el-GR" sz="2000" b="1" i="1" dirty="0" smtClean="0"/>
                  <a:t>φάσμα φάσης </a:t>
                </a:r>
                <a:r>
                  <a:rPr lang="el-GR" sz="2000" b="1" dirty="0" smtClean="0"/>
                  <a:t>τη φάση του </a:t>
                </a:r>
                <a:r>
                  <a:rPr lang="el-GR" sz="2000" b="1" dirty="0" err="1" smtClean="0"/>
                  <a:t>φάσορα</a:t>
                </a:r>
                <a:endParaRPr lang="en-US" sz="20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289616"/>
              </a:xfrm>
              <a:blipFill rotWithShape="0">
                <a:blip r:embed="rId2"/>
                <a:stretch>
                  <a:fillRect l="-1905" t="-1744" r="-102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587" y="1371675"/>
            <a:ext cx="4126388" cy="166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7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Παράδειγμα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sz="2000" b="1" dirty="0"/>
                  <a:t> </a:t>
                </a:r>
                <a:r>
                  <a:rPr lang="el-GR" dirty="0" smtClean="0"/>
                  <a:t>Σχεδιάστε το φάσμα πλάτους και το φάσμα φάσης του σήματος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/>
                </a:r>
                <a:br>
                  <a:rPr lang="el-GR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=3−2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l-GR" sz="2000" b="1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αφού ελέγξετε αν είναι περιοδικό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73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27283"/>
          <a:stretch/>
        </p:blipFill>
        <p:spPr>
          <a:xfrm>
            <a:off x="87282" y="1880996"/>
            <a:ext cx="8995725" cy="44835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Horizontal Scroll 5"/>
              <p:cNvSpPr/>
              <p:nvPr/>
            </p:nvSpPr>
            <p:spPr>
              <a:xfrm>
                <a:off x="7003942" y="383423"/>
                <a:ext cx="2042382" cy="878711"/>
              </a:xfrm>
              <a:prstGeom prst="horizontalScroll">
                <a:avLst/>
              </a:prstGeom>
              <a:ln w="1905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∓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6" name="Horizontal Scrol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942" y="383423"/>
                <a:ext cx="2042382" cy="878711"/>
              </a:xfrm>
              <a:prstGeom prst="horizontalScroll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1266825" y="3514725"/>
            <a:ext cx="142875" cy="4095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018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 fontScale="925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Παράδειγμα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Οπότε τελικά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837" t="-16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26713"/>
          <a:stretch/>
        </p:blipFill>
        <p:spPr>
          <a:xfrm>
            <a:off x="87282" y="120532"/>
            <a:ext cx="6652781" cy="46150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Horizontal Scroll 7"/>
              <p:cNvSpPr/>
              <p:nvPr/>
            </p:nvSpPr>
            <p:spPr>
              <a:xfrm>
                <a:off x="6391747" y="1066079"/>
                <a:ext cx="2408222" cy="891700"/>
              </a:xfrm>
              <a:prstGeom prst="horizontalScroll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</m:oMath>
                  </m:oMathPara>
                </a14:m>
                <a:endParaRPr lang="en-US" sz="16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Horizontal Scrol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747" y="1066079"/>
                <a:ext cx="2408222" cy="891700"/>
              </a:xfrm>
              <a:prstGeom prst="horizontalScroll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loud 5"/>
              <p:cNvSpPr/>
              <p:nvPr/>
            </p:nvSpPr>
            <p:spPr>
              <a:xfrm>
                <a:off x="6228785" y="2668487"/>
                <a:ext cx="2734146" cy="1059255"/>
              </a:xfrm>
              <a:prstGeom prst="cloud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6" name="Clou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785" y="2668487"/>
                <a:ext cx="2734146" cy="1059255"/>
              </a:xfrm>
              <a:prstGeom prst="cloud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 9"/>
          <p:cNvSpPr/>
          <p:nvPr/>
        </p:nvSpPr>
        <p:spPr>
          <a:xfrm>
            <a:off x="769545" y="1068309"/>
            <a:ext cx="5622202" cy="443620"/>
          </a:xfrm>
          <a:custGeom>
            <a:avLst/>
            <a:gdLst>
              <a:gd name="connsiteX0" fmla="*/ 0 w 5395865"/>
              <a:gd name="connsiteY0" fmla="*/ 0 h 570368"/>
              <a:gd name="connsiteX1" fmla="*/ 1439501 w 5395865"/>
              <a:gd name="connsiteY1" fmla="*/ 353085 h 570368"/>
              <a:gd name="connsiteX2" fmla="*/ 3313568 w 5395865"/>
              <a:gd name="connsiteY2" fmla="*/ 371192 h 570368"/>
              <a:gd name="connsiteX3" fmla="*/ 4762122 w 5395865"/>
              <a:gd name="connsiteY3" fmla="*/ 461727 h 570368"/>
              <a:gd name="connsiteX4" fmla="*/ 5395865 w 5395865"/>
              <a:gd name="connsiteY4" fmla="*/ 570368 h 57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5865" h="570368">
                <a:moveTo>
                  <a:pt x="0" y="0"/>
                </a:moveTo>
                <a:cubicBezTo>
                  <a:pt x="443620" y="145610"/>
                  <a:pt x="887240" y="291220"/>
                  <a:pt x="1439501" y="353085"/>
                </a:cubicBezTo>
                <a:cubicBezTo>
                  <a:pt x="1991762" y="414950"/>
                  <a:pt x="2759798" y="353085"/>
                  <a:pt x="3313568" y="371192"/>
                </a:cubicBezTo>
                <a:cubicBezTo>
                  <a:pt x="3867338" y="389299"/>
                  <a:pt x="4415073" y="428531"/>
                  <a:pt x="4762122" y="461727"/>
                </a:cubicBezTo>
                <a:cubicBezTo>
                  <a:pt x="5109171" y="494923"/>
                  <a:pt x="5272134" y="546226"/>
                  <a:pt x="5395865" y="570368"/>
                </a:cubicBezTo>
              </a:path>
            </a:pathLst>
          </a:custGeom>
          <a:noFill/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Freeform 10"/>
          <p:cNvSpPr/>
          <p:nvPr/>
        </p:nvSpPr>
        <p:spPr>
          <a:xfrm>
            <a:off x="2091350" y="1077362"/>
            <a:ext cx="108642" cy="253497"/>
          </a:xfrm>
          <a:custGeom>
            <a:avLst/>
            <a:gdLst>
              <a:gd name="connsiteX0" fmla="*/ 108642 w 108642"/>
              <a:gd name="connsiteY0" fmla="*/ 253497 h 253497"/>
              <a:gd name="connsiteX1" fmla="*/ 0 w 108642"/>
              <a:gd name="connsiteY1" fmla="*/ 0 h 25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642" h="253497">
                <a:moveTo>
                  <a:pt x="108642" y="253497"/>
                </a:moveTo>
                <a:lnTo>
                  <a:pt x="0" y="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3" name="Straight Connector 12"/>
          <p:cNvCxnSpPr>
            <a:endCxn id="8" idx="2"/>
          </p:cNvCxnSpPr>
          <p:nvPr/>
        </p:nvCxnSpPr>
        <p:spPr>
          <a:xfrm flipV="1">
            <a:off x="7595858" y="1846317"/>
            <a:ext cx="0" cy="8778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95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Παράδειγμα</a:t>
            </a:r>
          </a:p>
          <a:p>
            <a:pPr marL="0" indent="0">
              <a:buClrTx/>
              <a:buSzPct val="120000"/>
              <a:buNone/>
            </a:pP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1226074" y="3521803"/>
            <a:ext cx="6836772" cy="2770355"/>
            <a:chOff x="1226074" y="3521803"/>
            <a:chExt cx="6836772" cy="2770355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226074" y="4869261"/>
              <a:ext cx="6681458" cy="2716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4564010" y="3521803"/>
              <a:ext cx="2793" cy="277035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6491877" y="4896421"/>
              <a:ext cx="7639" cy="490395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 flipV="1">
              <a:off x="2599667" y="4418326"/>
              <a:ext cx="1" cy="433058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4183603" y="5112026"/>
                  <a:ext cx="355995" cy="34689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3603" y="5112026"/>
                  <a:ext cx="355995" cy="34689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695" t="-3571" r="-8475" b="-1607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593527" y="4250785"/>
                  <a:ext cx="214931" cy="34689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3527" y="4250785"/>
                  <a:ext cx="214931" cy="34689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7143" t="-1754" r="-17143" b="-1403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7898121" y="4907853"/>
                  <a:ext cx="1647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l-GR" sz="16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8121" y="4907853"/>
                  <a:ext cx="164725" cy="24622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4444" r="-37037" b="-35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/>
            <p:cNvCxnSpPr/>
            <p:nvPr/>
          </p:nvCxnSpPr>
          <p:spPr>
            <a:xfrm flipH="1">
              <a:off x="5558828" y="4871583"/>
              <a:ext cx="7640" cy="969606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3627171" y="3925857"/>
              <a:ext cx="0" cy="943404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614524" y="4418326"/>
              <a:ext cx="1952279" cy="1787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566803" y="5386816"/>
              <a:ext cx="193271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627171" y="3925857"/>
              <a:ext cx="91242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66803" y="5838866"/>
              <a:ext cx="999665" cy="232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4182886" y="5591236"/>
                  <a:ext cx="333458" cy="34689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2886" y="5591236"/>
                  <a:ext cx="333458" cy="34689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455" t="-3509" r="-9091" b="-1403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4564010" y="3786637"/>
                  <a:ext cx="333458" cy="34689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4010" y="3786637"/>
                  <a:ext cx="333458" cy="34689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3509" b="-1403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5479709" y="4646096"/>
                  <a:ext cx="23884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l-GR" dirty="0"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9709" y="4646096"/>
                  <a:ext cx="238848" cy="21544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7949" r="-15385" b="-571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6362637" y="4644433"/>
                  <a:ext cx="23884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oMath>
                    </m:oMathPara>
                  </a14:m>
                  <a:endParaRPr lang="el-GR" dirty="0"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2637" y="4644433"/>
                  <a:ext cx="238848" cy="21544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0513" r="-15385" b="-571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3342992" y="4869261"/>
                  <a:ext cx="37350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−10</m:t>
                        </m:r>
                      </m:oMath>
                    </m:oMathPara>
                  </a14:m>
                  <a:endParaRPr lang="el-GR" dirty="0"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2992" y="4869261"/>
                  <a:ext cx="373500" cy="21544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613" r="-9677" b="-571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2334920" y="4870434"/>
                  <a:ext cx="37350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−15</m:t>
                        </m:r>
                      </m:oMath>
                    </m:oMathPara>
                  </a14:m>
                  <a:endParaRPr lang="el-GR" dirty="0"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4920" y="4870434"/>
                  <a:ext cx="373500" cy="21544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639" r="-13115" b="-571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4" name="Group 83"/>
          <p:cNvGrpSpPr/>
          <p:nvPr/>
        </p:nvGrpSpPr>
        <p:grpSpPr>
          <a:xfrm>
            <a:off x="1226074" y="726923"/>
            <a:ext cx="6846183" cy="2670870"/>
            <a:chOff x="1226074" y="726923"/>
            <a:chExt cx="6846183" cy="2670870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226074" y="3123451"/>
              <a:ext cx="6681458" cy="2716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4566803" y="726923"/>
              <a:ext cx="9085" cy="262286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83" name="Group 82"/>
            <p:cNvGrpSpPr/>
            <p:nvPr/>
          </p:nvGrpSpPr>
          <p:grpSpPr>
            <a:xfrm>
              <a:off x="2606885" y="2398609"/>
              <a:ext cx="3882815" cy="752002"/>
              <a:chOff x="2606885" y="2616452"/>
              <a:chExt cx="3882815" cy="1140736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 flipV="1">
                <a:off x="5558828" y="2616452"/>
                <a:ext cx="0" cy="113168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V="1">
                <a:off x="6482061" y="3088047"/>
                <a:ext cx="7639" cy="66914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V="1">
                <a:off x="2606885" y="3096286"/>
                <a:ext cx="7639" cy="63374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H="1" flipV="1">
                <a:off x="3617421" y="2616452"/>
                <a:ext cx="1461" cy="111810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7907532" y="3151572"/>
                  <a:ext cx="16472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l-GR" sz="16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7532" y="3151572"/>
                  <a:ext cx="164725" cy="246221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40741" r="-40741" b="-325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5439404" y="3143281"/>
                  <a:ext cx="23884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l-GR" dirty="0"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9404" y="3143281"/>
                  <a:ext cx="238848" cy="21544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7949" r="-15385" b="-571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362637" y="3143281"/>
                  <a:ext cx="23884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oMath>
                    </m:oMathPara>
                  </a14:m>
                  <a:endParaRPr lang="el-GR" dirty="0"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2637" y="3143281"/>
                  <a:ext cx="238848" cy="21544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0513" r="-15385" b="-571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Connector 59"/>
            <p:cNvCxnSpPr/>
            <p:nvPr/>
          </p:nvCxnSpPr>
          <p:spPr>
            <a:xfrm>
              <a:off x="4549348" y="2716038"/>
              <a:ext cx="193271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606885" y="2716038"/>
              <a:ext cx="193271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571345" y="2398165"/>
              <a:ext cx="96635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657198" y="2398602"/>
              <a:ext cx="96635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3353530" y="3143281"/>
                  <a:ext cx="37350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−10</m:t>
                        </m:r>
                      </m:oMath>
                    </m:oMathPara>
                  </a14:m>
                  <a:endParaRPr lang="el-GR" dirty="0"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3530" y="3143281"/>
                  <a:ext cx="373500" cy="21544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639" r="-11475" b="-571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2345458" y="3143281"/>
                  <a:ext cx="37350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−15</m:t>
                        </m:r>
                      </m:oMath>
                    </m:oMathPara>
                  </a14:m>
                  <a:endParaRPr lang="el-GR" dirty="0"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5458" y="3143281"/>
                  <a:ext cx="373500" cy="21544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639" r="-11475" b="-571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4591278" y="2174112"/>
                  <a:ext cx="13946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1278" y="2174112"/>
                  <a:ext cx="139461" cy="215444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30435" r="-26087" b="-571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4186108" y="2487323"/>
                  <a:ext cx="327013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6108" y="2487323"/>
                  <a:ext cx="327013" cy="215444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13208" r="-13208" b="-3428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" name="Straight Arrow Connector 77"/>
            <p:cNvCxnSpPr/>
            <p:nvPr/>
          </p:nvCxnSpPr>
          <p:spPr>
            <a:xfrm flipV="1">
              <a:off x="4564010" y="914248"/>
              <a:ext cx="11878" cy="222009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4623554" y="786184"/>
                  <a:ext cx="139462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3554" y="786184"/>
                  <a:ext cx="139462" cy="215444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30435" r="-26087" b="-571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8" name="Rectangle 87"/>
          <p:cNvSpPr/>
          <p:nvPr/>
        </p:nvSpPr>
        <p:spPr>
          <a:xfrm>
            <a:off x="6691650" y="1459262"/>
            <a:ext cx="1785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/>
              <a:t>φάσμα πλάτους </a:t>
            </a:r>
            <a:endParaRPr lang="el-GR" dirty="0"/>
          </a:p>
        </p:txBody>
      </p:sp>
      <p:sp>
        <p:nvSpPr>
          <p:cNvPr id="89" name="Rectangle 88"/>
          <p:cNvSpPr/>
          <p:nvPr/>
        </p:nvSpPr>
        <p:spPr>
          <a:xfrm>
            <a:off x="6864583" y="3805114"/>
            <a:ext cx="1612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/>
              <a:t>φάσμα </a:t>
            </a:r>
            <a:r>
              <a:rPr lang="el-GR" b="1" i="1" dirty="0" smtClean="0"/>
              <a:t>φάσης </a:t>
            </a:r>
            <a:endParaRPr lang="el-GR" dirty="0"/>
          </a:p>
        </p:txBody>
      </p:sp>
      <p:cxnSp>
        <p:nvCxnSpPr>
          <p:cNvPr id="50" name="Straight Arrow Connector 49"/>
          <p:cNvCxnSpPr/>
          <p:nvPr/>
        </p:nvCxnSpPr>
        <p:spPr>
          <a:xfrm flipH="1" flipV="1">
            <a:off x="4570499" y="4883375"/>
            <a:ext cx="13329" cy="20767"/>
          </a:xfrm>
          <a:prstGeom prst="straightConnector1">
            <a:avLst/>
          </a:prstGeom>
          <a:ln w="28575">
            <a:solidFill>
              <a:srgbClr val="0070C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04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7822</TotalTime>
  <Words>831</Words>
  <Application>Microsoft Office PowerPoint</Application>
  <PresentationFormat>On-screen Show (4:3)</PresentationFormat>
  <Paragraphs>261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HY215 - 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Ε.ΒΑ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397</cp:revision>
  <dcterms:created xsi:type="dcterms:W3CDTF">2018-08-17T16:23:20Z</dcterms:created>
  <dcterms:modified xsi:type="dcterms:W3CDTF">2020-02-25T19:47:43Z</dcterms:modified>
</cp:coreProperties>
</file>