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94" r:id="rId4"/>
    <p:sldId id="295" r:id="rId5"/>
    <p:sldId id="296" r:id="rId6"/>
    <p:sldId id="31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8" r:id="rId17"/>
    <p:sldId id="306" r:id="rId18"/>
    <p:sldId id="307" r:id="rId19"/>
    <p:sldId id="309" r:id="rId20"/>
    <p:sldId id="311" r:id="rId21"/>
    <p:sldId id="312" r:id="rId22"/>
    <p:sldId id="314" r:id="rId23"/>
    <p:sldId id="313" r:id="rId24"/>
    <p:sldId id="282" r:id="rId25"/>
    <p:sldId id="316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4:24:38.20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950 4148 27 0,'0'0'33'0,"-40"81"1"15,15-38-6-15,-6 2-12 16,31-45-5-16,-66 62-5 15,66-62-3-15,-76 14-2 32,76-14-1-32,-55-36-1 0,55 36 0 15,-23-71 1-15,23 71 0 16,6-70 0-16,-6 70 2 16,47-41 2-16,-47 41 0 15,71 0 0-15,-71 0 1 16,71 46-1-16,-71-46-3 0,66 78-8 15,-45-35-26-15,-21-43-4 0,37 65-1 16,-37-65 0-16</inkml:trace>
  <inkml:trace contextRef="#ctx0" brushRef="#br0" timeOffset="248.1073">981 3620 52 0,'43'15'37'15,"7"17"1"-15,9 14-5 16,-9 26-20-16,-1 21-4 16,-11 27-2-16,-24 2-2 0,-14 6-1 15,-13-8-1-15,-19-10-2 16,-2-13-6-16,-4-24-15 15,-2-30-19-15,40-43-1 16,-46 8 1-16,46-8-2 0</inkml:trace>
  <inkml:trace contextRef="#ctx0" brushRef="#br0" timeOffset="1102.4728">2418 3830 37 0,'-41'0'32'16,"-11"0"0"-16,-5 5-16 15,8 10-5-15,9 3-4 16,9 7-2-16,9 5-2 16,18 0-1-16,18-1 0 15,10-1-1 1,14-4 2-16,0-4-2 16,6-7 2-16,-2-4 0 15,-10-9-1-15,-7 0 0 16,-25 0-1-16,0 0 1 0,-17-2-2 15,-14 7 1 1,-6 8-1-16,-8 5 1 0,4 10-1 16,4 9 0-16,5 6 0 15,18 6 0-15,11-2 1 0,13 0 1 16,12-9-1-16,14-6 1 16,4-12-1-16,10-12 1 15,-1-14 0-15,-1-13 0 16,1-9-1-16,-10-4-1 15,-9-5 1-15,-5 0-1 0,-7 4 0 16,-12 4 1-16,-3 8-1 16,-6 8 0-16,-6 11 1 15,9 2 0-15,-12 24 0 16,5-3 0-16,7 9-2 16,0 1-3-16,0 3-8 31,10 4-24-31,-7-13-3 0,7-5 1 15,-10-20 0-15</inkml:trace>
  <inkml:trace contextRef="#ctx0" brushRef="#br0" timeOffset="1249.4321">2517 3909 47 0,'-7'-22'35'16,"-8"3"-1"-16,15 19-12 0,-12-5-32 15,2 10-20-15,16 19-3 16,-6-7-1-16,10 16 4 16</inkml:trace>
  <inkml:trace contextRef="#ctx0" brushRef="#br0" timeOffset="1419.7238">2634 4226 26 0,'22'41'37'0,"3"6"1"16,-6-9 1-16,0-6-15 15,-4-4-9-15,-2-16-5 16,5-6-3-16,-9-16-4 16,3-7-6-16,3-6-20 0,2-5-17 15,-7-8 0-15,8 2-1 16,-1-4 0-16</inkml:trace>
  <inkml:trace contextRef="#ctx0" brushRef="#br0" timeOffset="1819.9435">3196 4235 45 0,'-9'40'39'0,"-8"6"0"15,-10-8-2-15,-8-8-18 0,8 2-9 16,-4-13-6-16,1-10-4 16,7-9-3-16,6-11-2 15,4-6 1-15,9-7-1 16,10 1-1-16,-1-6 1 0,9 8 1 15,5 5 2-15,2 8 3 16,4 8 0-16,-1 13 1 16,0 4 1-16,-6 8 0 15,4 4-1-15,-2 1 1 16,0-1 0-16,-5-9 0 16,1-3-2-16,-2-11-1 0,2-10-2 15,0-8 2-15,-4-12-2 16,-2-5 1-16,-1-10-1 15,0-1 0-15,0 5 1 0,1 4 1 16,-2 12 1 0,-4 7 0-16,-4 12 1 15,10 17-1 1,-4 18 1-16,-1 5-4 16,-1 6-29-16,-4-8-6 0,14 4 0 15,-3-14-1-15</inkml:trace>
  <inkml:trace contextRef="#ctx0" brushRef="#br0" timeOffset="2337.5221">4840 4096 52 0,'-22'0'36'16,"-16"4"-4"-16,-6 6-10 15,4 9-7-15,-6 3-6 16,10 14-3-16,3 3-2 16,19 7-2-16,7 3-1 31,21-2 0-31,13-3-1 0,9-7-2 16,14-4-6-16,3-10-17 15,2-14-11-15,3-2-2 16,-12-14 1-16</inkml:trace>
  <inkml:trace contextRef="#ctx0" brushRef="#br0" timeOffset="2490.0461">4983 4342 52 0,'-6'-10'37'0,"15"17"-1"16,9 11-5-16,0-4-21 0,11 13-5 15,3 1-5-15,0-5-7 16,-1 1-23-16,3-1-6 31,-11-12-1-31,0-4 0 0</inkml:trace>
  <inkml:trace contextRef="#ctx0" brushRef="#br0" timeOffset="2637.2574">5228 4305 47 0,'-29'9'39'16,"-7"5"-1"-16,1 10-1 0,-6 3-22 15,5 6-13-15,-1 1-23 16,1 0-16-16,14 4-1 16,2-8 1-16</inkml:trace>
  <inkml:trace contextRef="#ctx0" brushRef="#br0" timeOffset="3022.8598">5284 4448 45 0,'0'19'36'0,"-2"-8"1"31,8 0-7-31,5-1-19 0,-2-8-5 16,10-2-1-16,-2-3-1 15,4-6 0-15,0-7-1 16,-2 2-2-16,-1-6 1 15,-3 2-1-15,-8 0 0 16,-1 3-1-16,-6 15 0 16,0 0 0-16,9 5-1 0,-3 19 1 15,2 13 1-15,-1 14 1 16,0 9-1-16,-7 8 2 16,0 8-1-16,-9-1 1 0,-7-1 0 15,-6-10 0 1,-7-15-2-16,-3-13-1 15,-1-16-2 1,3-20-5-16,4-19-8 16,3-14-20-16,3-17-6 0,14-8 0 15,3-12 1 1</inkml:trace>
  <inkml:trace contextRef="#ctx0" brushRef="#br0" timeOffset="3308.1508">5972 3938 44 0,'-43'0'34'15,"5"12"0"-15,0 8-12 16,-1 2-10-16,8 13-5 15,6 9-1-15,9 5-2 16,10 6-1-16,12 5 0 16,10-4-1-16,9-5 0 15,6-9-7-15,3-9-12 16,0-15-19-16,9-4 0 0,-8-24 0 0,5-8-1 16</inkml:trace>
  <inkml:trace contextRef="#ctx0" brushRef="#br0" timeOffset="3509.2281">6108 3964 53 0,'-10'-4'36'0,"10"31"2"15,-2 6-12-15,-2 6-15 16,8 11-3-16,-7 5 0 16,3 5-2-16,0-7-3 15,0-5-1-15,6-5-2 16,-1-8-2-16,8-9-5 31,-6-13-20-31,8-13-12 0,3 0 0 16,-2-11 0-16</inkml:trace>
  <inkml:trace contextRef="#ctx0" brushRef="#br0" timeOffset="3841.2247">5950 4182 18 0,'14'10'31'16,"0"-6"-1"-16,16 7-2 0,-2-11-20 15,10 0-9-15,-1 0-7 16,3-11-4-16,-3 0 0 31,-2-6 2-31,-4-3 4 0,-3-2 4 16,-1-4 5-16,15-8 22 15,-24 23-6 1,3 11 1-16,-2 13-2 16,9 13-4-16,-12 8-2 15,1 18-3-15,-13 6-3 16,-1 8-1-16,-6-2-2 0,-6-3-5 16,-3-3-17-16,-2-9-20 15,-4-19 0-15,12-12-1 16,6-18-1-16</inkml:trace>
  <inkml:trace contextRef="#ctx0" brushRef="#br0" timeOffset="4079.4098">6754 4166 59 0,'8'4'35'15,"11"-4"0"-15,18 0-14 16,9 0-16-16,4 0-10 16,6 4-25-16,-7-12-4 15,5 8 0-15,-18-10-1 16</inkml:trace>
  <inkml:trace contextRef="#ctx0" brushRef="#br0" timeOffset="4242.2161">6877 4272 21 0,'-21'10'33'16,"21"7"0"-1,0-17 0-15,33 6-20 16,4-6-9-16,13 0-11 0,12 3-23 15,4-15-1-15,18 3-2 16,-7-10 0-16</inkml:trace>
  <inkml:trace contextRef="#ctx0" brushRef="#br0" timeOffset="4542.1625">7704 4052 75 0,'-58'-7'34'0,"11"16"0"16,1 3-24-1,9 9-5-15,9 12-2 16,6 10-1-16,16 6 1 16,12 2 0-16,18 2 0 15,11-8 0-15,12-3 1 16,8-15-1-16,5-15 0 0,-2-19 0 15,-2-11-1 1,-13-15 0-16,-12-9 0 0,-19-7 0 16,-17-1-2-16,-14 2-3 15,-18 4-27-15,-6-2-8 0,2 17-1 16,-6-2-1-16</inkml:trace>
  <inkml:trace contextRef="#ctx0" brushRef="#br0" timeOffset="4981.6081">8600 4352 45 0,'18'22'38'0,"-3"10"0"15,-15 2-5-15,-15-1-20 16,0 3-15-16,-14-17-30 15,11 1-4-15,0-20 0 16,18 0-2-16</inkml:trace>
  <inkml:trace contextRef="#ctx0" brushRef="#br0" timeOffset="5278.5532">9367 3768 50 0,'0'0'37'16,"7"23"1"-16,-10 3 0 16,-9 13-27-16,12 14-5 15,-10 4 0-15,8 13-1 0,-2-1-2 16,4-4-1-16,3-4-1 15,7-7-1-15,6-11-5 16,2-14-9-16,6-15-24 16,7-10-2-16,-6-15 1 15,6-1-1-15</inkml:trace>
  <inkml:trace contextRef="#ctx0" brushRef="#br0" timeOffset="5475.8515">9200 4057 65 0,'0'0'38'16,"23"5"-2"-16,13-5-16 15,11 2-14-15,9-2-28 16,12 7-11-16,-3-14-2 0,14 7-1 15</inkml:trace>
  <inkml:trace contextRef="#ctx0" brushRef="#br0" timeOffset="5879.7535">10239 3955 25 0,'26'-5'36'0,"-4"11"1"15,-22-6-2-15,-10 17-18 16,-18-1-5-16,-17 1-2 0,-6 4-4 16,-9 1-2-1,2 0-3-15,-1-1-2 0,3-4 1 16,16 0-2-16,11-5 2 0,15 1-2 16,14-4 1-16,18 1 1 15,9-5 0-15,17 7-4 16,9-4-6-16,6-5-26 15,12 8 0-15,-5-7 0 16,8 4-1-16</inkml:trace>
  <inkml:trace contextRef="#ctx0" brushRef="#br0" timeOffset="6431.3465">10971 4113 10 0,'-18'7'32'16,"-20"-7"2"-16,7 0 1 15,-9-11-14-15,0-6-7 16,5-4-4-16,8-8-4 16,8 0-1-16,13-4-2 15,8 3-1-15,15 4-1 0,14 8 0 16,12 8 0-16,4 10 0 15,2 13 2-15,-4 6-1 16,-11 8 1-16,-8 7 0 16,-18 4-1-16,-16 6 1 15,-20-1-1-15,-13-2 0 16,-14-7-1-16,-6-2-2 0,4-8 0 16,-1-6-1-16,8-4 0 15,10-9-2-15,15-5 1 0,9 0 0 16,16 0 0-1,13-10 1-15,9 10 2 0,12 0-1 16,6 10 1-16,3-1 0 31,4 5 1-31,-1 2-2 0,2 2-12 16,-7 0-23-16,-9-14 0 16,2 6 0-16,-10-15-1 15</inkml:trace>
  <inkml:trace contextRef="#ctx0" brushRef="#br0" timeOffset="6600.4397">11359 4291 82 0,'0'9'37'0,"0"-9"-12"15,-7-4-32-15,7 4-25 16,0 0-6-1,0 0-1-15</inkml:trace>
  <inkml:trace contextRef="#ctx0" brushRef="#br0" timeOffset="7502.6304">594 5789 37 0,'0'0'38'0,"0"0"1"0,0 0 1 16,-6 79-23-16,14-20-7 16,-8 18-3-16,7 9-1 15,-4 8-3-15,-3 0-3 16,0-11-3-16,3-3-5 15,-9-16-18-15,-6-13-14 16,12-51-1-16,-10 56 2 0</inkml:trace>
  <inkml:trace contextRef="#ctx0" brushRef="#br0" timeOffset="7865.9956">503 5787 72 0,'44'-63'37'0,"-44"63"0"16,75-28-20-16,-75 28-7 16,71 21-5-16,-71-21-1 15,52 55-1-15,-52-55 0 0,0 75-2 16,0-75 0-16,-30 65-1 15,30-65-3-15,-44 34-1 16,44-34 0-16,0 0-1 16,0 0 0-16,0 0 1 15,0 0 0-15,0 0 1 16,66-28 3 0,-66 28 2-16,58 22-1 15,-58-22 2-15,25 45 0 16,-25-45-2-16,-22 53-6 15,22-53-16-15,-55 49-15 16,55-49 0-16,-66 16 0 0</inkml:trace>
  <inkml:trace contextRef="#ctx0" brushRef="#br0" timeOffset="8119.8647">668 5349 38 0,'0'0'37'15,"84"8"1"-15,-31 27 1 16,15 21-25-16,6 20-6 16,-15 25-1-16,-3 17-1 15,-22 16-1-15,-15 3 0 16,-19-3-3-16,-13-9-5 15,-21-19-8-15,-12-18-27 0,-1-13-1 16,3-29-1-16,2-13-1 16</inkml:trace>
  <inkml:trace contextRef="#ctx0" brushRef="#br0" timeOffset="21824.8688">2350 5682 22 0,'-52'-9'27'16,"1"13"-6"-16,-3 1-3 15,4 11-4-15,4 10-3 31,13 0-4-31,21 8-2 0,12 3-1 16,19-4-2-16,15-3 1 16,9-2-2-16,7-8 0 15,5-5-1-15,-3-6 0 16,-8-9-1-16,-9 0-1 16,-15-5 0-16,-20 5 0 15,-3-10 1-15,-17 7 1 0,-15 3 1 16,-3 9 1-16,-7 5-1 15,1 10 0-15,8 3 0 16,7 10 1-16,7 0-1 16,16 2 1-16,16-3-2 15,11-5 1-15,15-7 0 16,9-6 0 0,5-12-1-16,-1-10-1 15,-1-8 0-15,-4-7 0 16,-3-3 0-16,-13-4 0 0,-6-3 1 15,-11 1 2-15,-6 9 0 16,-5 3 2-16,0 16-1 16,0 0 1-16,0 0 0 15,-10 17-1-15,10 7-2 0,5 8-2 16,2-1-8-16,5 3-7 16,-2 2-19-16,-3-16 0 15,7 2 0-15,-14-22 7 16</inkml:trace>
  <inkml:trace contextRef="#ctx0" brushRef="#br0" timeOffset="22162.6406">2736 6012 34 0,'29'30'38'0,"-10"0"1"15,2-3-4-15,-8 6-15 0,-3-11-5 16,4 4-5-16,-5-14-4 15,8-4-2-15,-2-10-2 16,-3-10-2-16,3-3-4 16,-2-6-8-16,6-1-19 15,-1 0-9-15,-6-5 0 16,1 7 0 0</inkml:trace>
  <inkml:trace contextRef="#ctx0" brushRef="#br0" timeOffset="22577.9542">3184 6119 55 0,'3'28'39'0,"-13"-4"-1"0,-6-3-13 15,1 2-8-15,-9-7-6 16,5-7-5-16,-3-3-5 16,7-11-4-16,5-2-3 15,4-7-2-15,11-1 0 0,-5-8 0 16,20 5-1-16,-4 1 1 15,8 3 1-15,2 6 4 16,1 8 4 0,0 4 2-1,-6 5 1-15,2 5 2 0,-8 3 0 16,1 3 1-16,-3-2-1 16,-2-4 1-16,-4-4-3 15,2-5 0-15,1-5-2 16,6-7-1-16,2-6-1 15,-2-7 0-15,2-2 0 0,1 0-2 16,2 5 1-16,-5 4 0 16,0 4 1-16,-5 9 0 15,-11 0 0-15,13 20 1 16,-10 4-3-16,-3-1-10 16,0-3-25-16,4 7 0 15,-4-14-1-15,13 3 0 0</inkml:trace>
  <inkml:trace contextRef="#ctx0" brushRef="#br0" timeOffset="22925.6287">2604 5658 30 0,'9'15'22'16,"-9"10"-21"-16,0 6-8 16,0 14-18-16,-6-12 5 15</inkml:trace>
  <inkml:trace contextRef="#ctx0" brushRef="#br0" timeOffset="23611.4949">5006 6007 28 0,'-23'-15'35'0,"-4"3"0"15,-8 7-11-15,-8 5-5 0,-2 10-5 16,-2 4-6-16,7 14-2 16,3 8-3-16,12 4-1 15,16 8-1-15,9-4 0 16,19-2-1-16,12-1 0 16,14-5-2-16,5-8-3 15,8-5-12-15,2-4-20 0,-11-19 0 16,1 6 0-16,-14-14 0 15</inkml:trace>
  <inkml:trace contextRef="#ctx0" brushRef="#br0" timeOffset="23795.9566">5101 6252 53 0,'15'14'36'15,"13"12"0"-15,-4 2-15 16,5-3-10-16,6 5-4 16,-2 0-8-16,-2-7-10 0,-8-8-23 15,0-1-2-15,-8-18-1 0,1-2 0 16</inkml:trace>
  <inkml:trace contextRef="#ctx0" brushRef="#br0" timeOffset="23942.9679">5342 6229 39 0,'-18'10'37'16,"-8"3"0"-16,0 13-4 15,-2 5-17-15,-1 1-13 16,3-3-19-16,0 0-19 16,10 0-1-16,1-10-1 15,15 1-1-15</inkml:trace>
  <inkml:trace contextRef="#ctx0" brushRef="#br0" timeOffset="24343.5723">5380 6321 14 0,'-10'5'33'0,"13"11"0"16,-3-3 1-16,11-2-21 15,6 5-4-15,4-8-1 0,5 1-2 16,2-9-1-16,-2-3-3 16,-2-7 0-16,0-3-1 15,-5-5 1-15,-7 5-2 32,-2 0 2-32,-7 3-2 0,-3 10 2 15,0 0 0-15,0 15 1 16,0 13 1-16,3 9 1 15,1 13 1-15,-7 4-1 16,3 11 1-16,-14-2-1 16,0 2-1-16,-9-2 0 15,-2-9-3-15,-11-14 0 0,-4-15-3 16,2-13-2-16,-3-16-4 16,12-9-6-16,-2-19-20 15,8-16-7-15,9-5-1 16,9-5 2-16</inkml:trace>
  <inkml:trace contextRef="#ctx0" brushRef="#br0" timeOffset="24643.8289">6015 5916 36 0,'-24'-7'35'0,"2"20"0"16,-12 7-7-16,-2 8-14 16,5 16-5-16,0 4-3 15,9 13-2 1,11 0 1-16,11 5-2 15,5-6-2-15,18-4-1 16,10-6-8-16,10-14-23 16,4-17-5-16,13-9-1 15,-5-22-1-15</inkml:trace>
  <inkml:trace contextRef="#ctx0" brushRef="#br0" timeOffset="24980.9619">6238 5985 27 0,'0'0'36'32,"10"0"2"-32,-5 13-4 0,-10 13-12 15,-5 3-9-15,10 14-6 16,-6-1-1-16,6 12-1 16,6-3-3-16,6-4-1 15,4-5-3-15,6-9-5 16,3-9-16-16,5-11-16 15,-10-13 1-15,1-12-2 0,-9-12 1 16</inkml:trace>
  <inkml:trace contextRef="#ctx0" brushRef="#br0" timeOffset="25143.9143">6071 6125 32 0,'0'0'35'15,"0"0"-1"-15,34 13-5 16,5-9-17-16,3-1-12 16,7 3-19-16,-3-10-13 15,8 4-1-15,-11-14-1 16</inkml:trace>
  <inkml:trace contextRef="#ctx0" brushRef="#br0" timeOffset="25343.6091">6555 5937 63 0,'22'5'40'0,"-6"14"-1"16,8 8-10-16,4 12-16 15,-10 2-5-15,-2 16-2 0,-7 4-2 16,-9-1-2-16,-3 1-4 16,-12-8-6-16,-1-11-31 15,-5-3-1-15,1-17-1 16,8-9 0-16</inkml:trace>
  <inkml:trace contextRef="#ctx0" brushRef="#br0" timeOffset="25581.4331">7051 6125 46 0,'16'0'38'0,"7"0"-1"15,9 3-1-15,9 0-23 16,-4-3-9-16,2 2-10 16,2-2-29-16,-4 0-1 15,-15-5-2 1,-4 5 0-16</inkml:trace>
  <inkml:trace contextRef="#ctx0" brushRef="#br0" timeOffset="25743.8861">7125 6244 35 0,'21'12'36'0,"5"-5"0"16,17 3-2-16,4-5-26 15,6-8-36-15,2 3-3 0,-14-7-4 16,1 7 1-16</inkml:trace>
  <inkml:trace contextRef="#ctx0" brushRef="#br0" timeOffset="26583.1704">8275 5429 44 0,'-24'-41'33'0,"2"17"-3"0,-13 6-13 15,2 13-5-15,4 16-3 16,-1 21-4-16,8 25-2 16,1 22 0-16,8 18-1 15,10 20 0-15,9 20 0 16,3 9 0-16,6 8 1 15,2-1 2-15,-1-5-2 0,-11-8 1 16,-5-6 0-16,-9-17-1 16,-10-15 0-16,-8-15-1 15,-8-15 0-15,-5-18-1 16,4-15-2-16,-2-16-3 16,6-14-4-16,8-9-18 15,8-4-12 1,-1-14-1-16,17 1 0 15</inkml:trace>
  <inkml:trace contextRef="#ctx0" brushRef="#br0" timeOffset="28688.4107">8130 7403 27 0,'36'-12'23'0,"-1"1"-6"16,3 11 0-16,-4 3-1 15,-9 12-2-15,-8 9-3 16,-17 10-1-16,-11 3-2 16,-18 1-2-16,-4-2 0 31,-11-4-2-31,4-3-2 0,3-8-1 15,9-10 0-15,8-8 1 16,20-3 0-16,17-11 0 16,14 4 0-16,9 0 0 0,9 7 0 15,0 0-4 1,-2 0-23-16,-5-5-10 16,0 5-2-16,-17-17 1 0</inkml:trace>
  <inkml:trace contextRef="#ctx0" brushRef="#br0" timeOffset="29273.3804">8556 5121 43 0,'0'0'34'0,"10"-12"2"16,-10 12-13-16,11 22-6 16,-11-1-7-16,0 14-4 0,3 3-2 15,4 11 0-15,-1-3-1 16,4 0-1-16,-2-5-1 15,5-12-3-15,2-3-3 16,-5-15-10-16,5-11-20 16,-3-3-2-16,-8-13-1 31,5-2 1-31</inkml:trace>
  <inkml:trace contextRef="#ctx0" brushRef="#br0" timeOffset="29467.0022">8472 5254 33 0,'0'0'37'15,"22"9"1"-15,3-3 0 0,6-2-16 16,9-4-17 0,3 0-21-16,0 0-18 0,11 0-2 15,-5-6-1-15,1 10-1 16</inkml:trace>
  <inkml:trace contextRef="#ctx0" brushRef="#br0" timeOffset="30052.7536">9166 6180 17 0,'0'0'34'0,"22"19"0"15,-6-13 0-15,3 0-18 16,8-2-5-16,-1-4-2 15,1-3-2-15,-5-7-3 16,-1-3-1-16,-8-2-1 16,-7 1 0-16,-9-1-1 0,-7 1 0 15,-8 2-1-15,-7 9-1 16,-3 3 0-16,-5 9 1 16,1 8-1-16,1 7 1 15,4 9-1-15,11 7 3 16,7 3-1-16,9 3 1 15,12-4 0 1,12-1 1-16,7-10 0 16,10-4-1-16,5-10-4 15,2-13-19-15,-3-11-16 16,5-9-1-16,-10-16 0 0,7-1-1 16</inkml:trace>
  <inkml:trace contextRef="#ctx0" brushRef="#br0" timeOffset="30339.0989">9494 5817 64 0,'0'0'36'0,"27"8"0"16,-3-5-17-16,11-3-13 0,10 0-17 15,3-7-21-15,13 11-3 16,-5-12 0-16,6 8-1 15</inkml:trace>
  <inkml:trace contextRef="#ctx0" brushRef="#br0" timeOffset="30707.4718">10233 5448 45 0,'-12'-7'36'0,"-10"16"0"15,-15 5-8-15,-4 8-14 16,1 16-5-16,0 7-4 0,6 12-1 16,6 4-2-1,11 2 0-15,13-2-1 0,12-6 0 16,14-6-2-16,9-17-2 31,13-4-11-31,3-14-23 0,-1-18 0 16,2-3-1-16,-3-18 0 15</inkml:trace>
  <inkml:trace contextRef="#ctx0" brushRef="#br0" timeOffset="30938.6148">10398 5527 70 0,'-10'-14'37'15,"7"24"0"-15,0 7-11 16,-3 2-19-16,6 16-2 15,0 3-3-15,0 8 0 16,0 3 0-16,0-1 1 16,9-6-2-16,0 0 0 0,3-10-3 15,4-8-3-15,6-7-11 16,3-7-23-16,-9-15 1 16,5-1-1-16,-8-10 1 15</inkml:trace>
  <inkml:trace contextRef="#ctx0" brushRef="#br0" timeOffset="31107.6478">10233 5733 27 0,'0'8'34'16,"0"-8"0"-16,25 12 0 15,2-6-19-15,11-6-12 16,8 3-18-16,-1-9-17 0,16 9-2 15,-9-14 0-15,11 11 3 16</inkml:trace>
  <inkml:trace contextRef="#ctx0" brushRef="#br0" timeOffset="34163.4648">10711 5759 38 0,'-13'-4'34'0,"13"4"0"31,0 0-13-31,20 7-7 0,10-1-6 16,4-2-6-16,6-1-12 16,0-6-21-16,11 3-2 15,-13-6-1-15,10 2 0 16</inkml:trace>
  <inkml:trace contextRef="#ctx0" brushRef="#br0" timeOffset="34485.654">11062 5649 37 0,'10'8'31'0,"-1"-8"0"15,10 0-15-15,5-4-7 16,3 4-3-16,1-4-1 15,-5 4-2-15,0-3 0 16,-10 3-1-16,-13 0 0 0,0 0 0 16,-13 15 0-16,-2-3 0 15,0 7 0-15,-1-2 0 16,2 8 1-16,6-3-1 16,8 4 0-16,9-4 0 0,7-3-1 15,2-4-2-15,7-8-6 16,5-7-25-16,5 0-3 15,-7-16 0-15,3 0-1 16</inkml:trace>
  <inkml:trace contextRef="#ctx0" brushRef="#br0" timeOffset="34701.5833">11402 5343 40 0,'28'23'38'0,"0"4"0"16,9 18-1-16,2 16-23 15,-12 1-4-15,1 15-2 16,-21 3-3-16,-12-2-2 16,-15-3-8-16,-11-8-31 15,-8-20-2-15,0-8-2 0,1-18 1 16</inkml:trace>
  <inkml:trace contextRef="#ctx0" brushRef="#br0" timeOffset="35249.5603">12010 6293 42 0,'12'7'34'0,"14"2"1"0,-1-5-10 16,6-4-13-16,3-3-3 15,0-6-4-15,1-4-4 16,-11-6-1-16,-3 0-1 15,-14 0 0-15,-14 0-1 0,-8 5 0 16,-10-4 0-16,-6 9 0 16,-6 9 1-16,0 11 1 15,-1 7 1-15,4 11 0 16,6 5 1-16,9 3 1 16,13 8 1-16,9-4 0 15,16-2 1-15,9-3-1 0,12-7 0 16,7-11-4-16,6-9-5 15,6-13-24-15,0-9-8 16,-6-17 0-16,2-2-1 16</inkml:trace>
  <inkml:trace contextRef="#ctx0" brushRef="#br0" timeOffset="35450.6523">12293 5883 30 0,'0'0'32'0,"24"0"2"0,14 3-5 16,-1-3-19-16,6 0-20 16,13 5-18-16,-10-13-3 15,7 8-2-15,-6-12 1 16</inkml:trace>
  <inkml:trace contextRef="#ctx0" brushRef="#br0" timeOffset="35703.2289">12861 5557 91 0,'-13'7'36'16,"-8"4"-13"-16,-4 8-12 16,6 14-4-16,-2 3-3 15,7 10-1-15,4 1 0 0,10 4-1 16,10-4-1-16,6-1-5 16,12-5-13-16,4-9-19 15,-2-16-1-15,8-1 1 0,-5-15-1 16</inkml:trace>
  <inkml:trace contextRef="#ctx0" brushRef="#br0" timeOffset="36086.0866">13019 5738 54 0,'0'0'36'0,"15"0"1"16,3 0-10-16,7 8-14 16,1-6-7-16,8 6-2 15,-1-2-2-15,2-2-4 0,-5 0-5 16,-12-4-9-16,5-3-9 16,-11 3-4-16,-12 0 1 15,0 0 2-15,0 0 6 16,-15-12 8-16,1 12 9 0,-3 11 12 15,-17 17 40 1,24-9-21-16,-2 1-1 16,5 1-4-16,11 2-6 0,-1-9-4 15,9 5-4 1,0-5-5-16,4-6-9 0,6-4-22 16,3 0-12-16,-5-12 2 15,7 5-3-15</inkml:trace>
  <inkml:trace contextRef="#ctx0" brushRef="#br0" timeOffset="36287.1002">13412 5854 87 0,'0'0'38'0,"28"5"-1"16,4 0-24-16,4-5-10 16,2 0-16-16,2-5-23 15,13 5-1-15,-5-10 0 16,6 3-1 0</inkml:trace>
  <inkml:trace contextRef="#ctx0" brushRef="#br0" timeOffset="36590.9768">13834 5724 48 0,'-3'-23'35'16,"18"12"2"-16,2 1-16 15,10 3-7-15,7 16-2 16,-6-4-5-16,3 15-1 0,-16 1-1 15,-9 4-1 1,-14 1-1 0,-5 3 1-16,-12-2-2 15,-2-3 1-15,1 0-2 16,2-7 0-16,8-1-3 0,13-7-1 16,10 0-5-16,5-9-10 15,13 0-18-15,8 0-4 16,-5-10 1-16,9 2-1 15</inkml:trace>
  <inkml:trace contextRef="#ctx0" brushRef="#br0" timeOffset="36808.1055">14209 5514 62 0,'19'16'38'0,"2"8"0"15,7 16-3-15,-3 7-25 16,-10 2-3-16,-8 9-2 16,-13 4-1-16,-16-1-2 15,-9-5-5-15,-15-8-19 16,-2-11-17-16,5-8-1 0,5-15-1 16,17-6 0-16</inkml:trace>
  <inkml:trace contextRef="#ctx0" brushRef="#br0" timeOffset="37523.831">14751 6495 31 0,'18'0'33'0,"-1"5"-5"15,-3-5-5-15,-4-9-5 0,3 0-4 16,-13-9-4-16,0 3-3 16,-16-9-1-16,1 0-3 31,-13-3-1-31,-3 5-1 0,-8 1 0 15,-1 10-1-15,0 7 0 16,2 8 0-16,6 9 0 16,5 11-1-16,11 8 1 15,10 0-1-15,10 1 1 16,7-2 0-16,12-9-1 16,3-6 1-16,8-7-1 0,2-9 0 15,3-15 0-15,-2-11 0 16,0-8-1-16,-9-7 1 15,-3-8-1-15,-5-5 1 16,-6-7 1-16,-6-2 1 16,-8 3 1-16,3 13 1 15,-8 4-1-15,1 14 0 0,-3 14 1 16,7 15 0-16,-17 19-1 16,14 19 0-16,-2 10-1 0,-4 9 0 15,9 11 0 1,0-1 1-16,0-2-1 15,9-2-1-15,3-9-4 0,0-15-8 32,4-13-26-32,11-6-1 0,-6-20 1 15,12-5-1-15</inkml:trace>
  <inkml:trace contextRef="#ctx0" brushRef="#br0" timeOffset="37855.1248">15003 6300 39 0,'0'0'36'0,"20"-5"0"15,3 5-4-15,12 0-18 16,-4-5-5-16,5 0-5 16,3 2-2-16,-3-1-2 15,-4-1-1 1,-9 0 0-16,-8 5-1 15,-15 0 0-15,0 0 1 16,0 0-1-16,-22 7 1 16,3 9 1-16,0 3 1 0,-2 7 2 15,2 2 2 1,5 7 1-16,4-6-1 16,10 6 2-16,7-3-1 0,10-4 0 15,3-8-2-15,11-4-5 0,5-16-37 16,2 5-2-16,-8-13-1 15,11-6 0-15</inkml:trace>
  <inkml:trace contextRef="#ctx0" brushRef="#br0" timeOffset="42227.5349">15925 6328 31 0,'12'6'33'0,"7"-8"1"0,19 2-8 16,8 0-14-16,7 0-9 15,2 0-9-15,0-4-17 16,7 9-9-16,-21-14-1 15,-5 9 0-15</inkml:trace>
  <inkml:trace contextRef="#ctx0" brushRef="#br0" timeOffset="42384.4181">16033 6384 37 0,'25'21'32'16,"6"-18"-1"-16,15 2-15 31,8-2-19-31,4-6-22 0,16 6-4 16,-9-14-2-16,11 5 4 15</inkml:trace>
  <inkml:trace contextRef="#ctx0" brushRef="#br0" timeOffset="42854.6181">17365 5542 18 0,'-14'-37'31'15,"-3"26"0"-15,-6 11-7 0,-5 17-10 16,0 22-6-16,3 19-3 15,4 21-2-15,4 18 0 16,8 19-1-16,4 10 0 31,5 5 0-31,5 2 2 16,1-3-2-16,-3-8 2 0,-3-8-2 16,0-18 1-16,0-13 0 15,-10-16-2-15,0-13-5 16,-3-10-10-16,3-12-20 15,-9-22-1-15,5 0 1 16,-5-17-1-16</inkml:trace>
  <inkml:trace contextRef="#ctx0" brushRef="#br0" timeOffset="43232.5122">17292 7286 15 0,'0'-11'32'16,"16"4"0"-1,1-4 2-15,11 0-19 16,6 11-4-16,-2-7-3 15,0 13 0-15,-11 2 0 0,-5 9-2 16,-16 2-1-16,-13 5-1 16,-12-1-1-16,-5 1 0 15,-2-2 0-15,4-1-2 16,6-4-1-16,13-5 0 0,13 0 0 16,14-7 0-16,10 0-3 15,3-5-9-15,5-2-25 16,6-1-1-16,-5-11 0 15,2-1 1-15</inkml:trace>
  <inkml:trace contextRef="#ctx0" brushRef="#br0" timeOffset="43756.5015">17717 5216 40 0,'0'0'35'0,"0"25"1"16,0 7-11-16,-6 10-11 0,6 9-4 16,0 4-1-16,6 8-3 15,0-5-1-15,9-6-3 16,4-8-2-16,6-14-2 15,3-6-8-15,-4-16-20 16,-4-13-7-16,-1-8 1 31,-12-15-2-31</inkml:trace>
  <inkml:trace contextRef="#ctx0" brushRef="#br0" timeOffset="43919.5824">17624 5458 54 0,'27'8'36'0,"2"-8"-2"16,16 2-14-16,-1 6-38 15,-1-12-11-15,10 11-4 16,-10-7-1-16</inkml:trace>
  <inkml:trace contextRef="#ctx0" brushRef="#br0" timeOffset="44504.3572">18283 6352 15 0,'11'14'33'31,"2"-9"1"-31,12 8-1 0,7-4-19 16,1-6-2 0,6 0-2-16,-3-8-2 0,1 0-3 15,-8-5-3-15,-5-7-1 16,-14 0 0-16,-10-2 0 15,-15 3-1-15,-11 3-1 16,-8 6 0-16,-6 7 1 0,-4 7 0 16,0 9 0-16,2 7 0 15,7 7 2-15,10 6 0 16,13 2 1-16,12-2 1 16,15-2 0-16,8-7 0 15,14 0 0-15,3-8-2 16,7-10-3-1,8-5-14-15,1-7-23 16,-12-17 0-16,6-4-1 16,-16-12-1-16</inkml:trace>
  <inkml:trace contextRef="#ctx0" brushRef="#br0" timeOffset="44689.479">18438 6012 51 0,'19'-2'34'15,"19"8"0"-15,3-6-13 16,7 0-20-16,8 0-20 0,-6-14-12 16,9 7-1-16,-10-10-1 15</inkml:trace>
  <inkml:trace contextRef="#ctx0" brushRef="#br0" timeOffset="44959.6795">18972 5745 59 0,'0'0'36'16,"10"0"1"-16,-10 10-11 15,0 2-15-15,0 13-4 16,-5 0-1-16,5 10-1 0,0-1 0 0,3 7-2 16,4-7-1-16,5 3-1 15,5-5 0-15,0-9-2 16,3-1-3-16,-2-11-12 16,-4-11-23-16,2 0 0 15,-9-8 0-15,-2-2 0 31</inkml:trace>
  <inkml:trace contextRef="#ctx0" brushRef="#br0" timeOffset="45139.5524">18915 5922 40 0,'0'0'36'0,"14"0"1"16,9 3-3-16,5-3-18 15,1 0-11-15,5 0-12 0,0-3-27 16,9 6-1-16,-6-7-1 16,7 7 0-16</inkml:trace>
  <inkml:trace contextRef="#ctx0" brushRef="#br0" timeOffset="45407.1729">19204 6491 56 0,'0'0'34'16,"0"0"-1"-16,13 0-19 0,2 0-40 16,-5 0-4-16,12 0-3 15,-5-5-1-15</inkml:trace>
  <inkml:trace contextRef="#ctx0" brushRef="#br0" timeOffset="45793.8372">19620 6472 64 0,'14'4'36'16,"10"2"1"-16,1-6-14 15,3 0-15-15,5 0-1 0,0-8-3 16,0 1-2-16,-6-6-1 15,-6 1-1-15,-3-5-1 16,-9 0-1-16,-5-5 1 16,-8 1-1-16,-6 1 0 15,-7 4 1-15,-9 4 0 16,-5 5 0 0,-3 7 1-16,1 10 0 15,1 6 0-15,1 9 2 16,6 6 0-16,9 1 1 15,8 1 0-15,12 5 0 0,8-9 1 16,11 3-1 0,7-5 1-16,7-7-2 15,8-10-5-15,0-10-10 0,4-6-25 0,6-4-1 16,-6-12 0-16,7-4 0 16</inkml:trace>
  <inkml:trace contextRef="#ctx0" brushRef="#br0" timeOffset="46178.5722">19982 5871 55 0,'22'3'36'0,"15"4"1"0,0-4-12 16,1-3-15-16,4 5-2 16,-5-5-2-16,-2 0-4 15,-11 2-1-15,-7-2-1 16,-17 0-1-16,0 0-1 16,0 0 1-16,-17-5-1 15,-2 8 0-15,-4 3 2 0,-1 4 1 0,0 6 0 16,2 5 2-16,4 7-1 15,7-1 1-15,11 2 0 16,0-2 1-16,14 2-2 16,4-1-5-16,4-7-19 15,3-11-17-15,9 0 2 32,-6-10-2-32,10 0 0 0</inkml:trace>
  <inkml:trace contextRef="#ctx0" brushRef="#br0" timeOffset="46795.9566">20647 6457 44 0,'11'19'35'16,"3"-9"0"-16,10-5-16 15,9 4-5 1,1-5-2-16,8 2-3 15,-6-6-3-15,3-5-3 16,-5-5-2-16,-7 0 1 0,-7-6-2 16,-9-1 0-16,-11-1 0 15,-12-3 0-15,-7 2-1 16,-8 7 0-16,-9 4 0 16,-4 8 0-16,-2 5 1 0,2 9 0 15,4 6 0-15,9 10 1 16,9 3 1-16,11 6 1 15,14-2 0-15,13 1 0 16,5-7 0-16,13 1 0 16,4-9-3-16,4-12-8 15,4-11-29-15,2 0-2 0,-5-20 0 16,6 1 0-16</inkml:trace>
  <inkml:trace contextRef="#ctx0" brushRef="#br0" timeOffset="47529.3146">21001 5944 54 0,'22'7'35'0,"-2"-7"0"16,10 8-12-16,6-6-20 16,1-2-29-16,7 5-6 15,-9-12-1-15,10 7-2 16</inkml:trace>
  <inkml:trace contextRef="#ctx0" brushRef="#br0" timeOffset="47885.0875">21406 5827 52 0,'0'0'34'0,"26"-7"-1"15,-1 7-15-15,2-4-9 16,8 4-2-16,-4-3-2 15,-1 3-1-15,-8 0-2 16,-4 0-1-16,-18 0 0 16,10 3 0-16,-10-3 0 15,-24 16-1-15,5 0 1 0,-3 2 0 16,-3 5 0-16,4 5 1 16,1-1 0-16,9 4-1 15,5-2 2-15,12-4-1 0,5-4 1 16,12-4-4-1,9-6-8-15,1-3-23 0,3-8-5 32,12-7 1-32,-5-4-2 0</inkml:trace>
  <inkml:trace contextRef="#ctx0" brushRef="#br0" timeOffset="48517.3877">21605 6549 64 0,'0'0'39'16,"-10"6"1"-16,10-6-1 15,0 0-29-15,10 6-17 0,-10-6-30 16,13 0-2-16,4-5 0 16,-2-5 0-16</inkml:trace>
  <inkml:trace contextRef="#ctx0" brushRef="#br0" timeOffset="48917.3947">21937 6529 33 0,'13'6'34'16,"11"-2"1"-16,0-7-1 15,11-4-25-15,9 4-3 16,4-6-2-16,0-1-2 15,-2-2-2-15,-9-1-2 0,-7-3 0 16,-15-1-1-16,-10 3 1 16,-12-1 0-16,-11 3 1 31,-7 6 1-31,-9 6 2 0,-4 4 0 16,-5 6 0-16,5 7 2 15,2 2 0-15,8 10 1 16,7-5 0-16,16 8 0 15,5-4 0-15,22 0 0 16,4-4 0-16,12-3-2 16,11-5-3-16,0-12-9 0,4-8-27 15,5-1-3-15,-5-18 0 16,3 4 0-16</inkml:trace>
  <inkml:trace contextRef="#ctx0" brushRef="#br0" timeOffset="49371.8203">22491 5917 36 0,'10'-2'34'0,"-10"2"2"16,19-15-1-16,-1 14-22 0,0 1-4 15,7 0-3-15,0 6-3 16,2 4 0-16,-6 4-1 15,-10 6-2-15,-11 1 2 16,-11 4-1-16,-13-3 0 16,-10 2 0-16,-3-6 1 15,-3 2-2 1,1-5 1-16,13-3 1 16,10-2-2-16,16-10 1 15,23 9-1-15,8-6 1 16,7 2-1-16,3-5-4 0,12 9-20 15,-2-4-13 1,-10-5-2-16,-2 4 1 0,-14-8 0 16</inkml:trace>
  <inkml:trace contextRef="#ctx0" brushRef="#br0" timeOffset="50051.8062">23372 6570 47 0,'0'0'24'0,"0"-19"-3"15,-12 5-3-15,-5 0-5 16,-7 1-3-16,-5 3-3 16,-7 1 0-16,7 4-2 31,-10 5-2-31,8 8-1 0,5 5-1 16,11 9 0-16,3 1 1 15,5 3-1-15,11 2 1 16,11-3-1-16,6-6 2 15,8-4-2-15,7-8 1 16,-5-12-2-16,7-9 0 16,2-8-1-16,-3-10 0 0,-9-9 0 15,-3-7 0-15,-10-8 0 16,-10-2 1-16,3 0 0 0,-14 4 3 16,0 6-2-1,2 7 1-15,-4 12 0 0,-5 15 0 16,13 14 0-16,-5 19-1 31,5 13 1-31,7 14-2 0,-7 8 1 16,0 4-1-16,7 2 1 15,6 2-2-15,-13-6-6 16,12-5-17-16,-3-6-13 16,-6-20 0-16,10 0-1 15</inkml:trace>
  <inkml:trace contextRef="#ctx0" brushRef="#br0" timeOffset="50420.6173">23578 6454 28 0,'14'3'34'0,"-1"-6"2"16,8 6 0-16,7 2-22 15,2-5-7-15,5 0 0 16,-1 0-2-16,-3 0-2 16,-16 0-2-16,-2-5-2 15,-1 2 1 1,-12 3-1-16,0 0 0 16,-12 0 0-16,-6 7 0 15,2 2 0-15,4 3 2 0,-1 6 1 16,-7 4 1-16,11 2 1 15,-3 5 1-15,9-1 0 16,3-3 0-16,10 0-1 16,3-2 1-16,8-7-4 0,10 0-8 15,6-9-32-15,9-11-1 16,-2-1 0-16,-3-10 0 16</inkml:trace>
  <inkml:trace contextRef="#ctx0" brushRef="#br0" timeOffset="51593.2282">1857 8831 37 0,'-10'7'35'0,"26"-2"0"16,2-1-1-16,13-8-19 16,7 4-9-16,6 4-6 15,5-4-13-15,-3-4-22 16,-3 6 1-16,-10-4-2 0,1 7 1 15</inkml:trace>
  <inkml:trace contextRef="#ctx0" brushRef="#br0" timeOffset="51778.9295">1925 8969 19 0,'3'13'34'0,"12"-13"1"16,15 11-2-16,10-6-17 16,8-5-27-16,3 12-16 15,-6-12-4-15,8 6-2 16</inkml:trace>
  <inkml:trace contextRef="#ctx0" brushRef="#br0" timeOffset="59032.8811">2863 8911 24 0,'10'7'32'15,"16"3"1"-15,7-2-16 16,-2-4-2-16,7 0-3 16,-7-9-2-16,5-1-3 15,-10-7-2 1,-1 1-1-16,-16-10-1 15,-6 7-1-15,-12-4 0 16,-7 1 0-16,-9 5-2 16,-6 7 0-16,-6 6 0 15,-4 13-1-15,1 9 1 16,3 9 0-16,6 6 2 16,10 4 1-16,11 2 0 0,13 3 1 15,14-9 1-15,16 0 0 0,3-13-1 16,11-1 0-1,6-13-2-15,0-10-4 0,3 0-5 16,-6-19-18-16,-7-13-15 16,0-2 0-16,-8-12-1 15,-2 0 1-15</inkml:trace>
  <inkml:trace contextRef="#ctx0" brushRef="#br0" timeOffset="59213.548">3119 8515 31 0,'0'0'35'15,"9"-12"0"-15,12 8-3 16,4 4-16-16,6-4-10 16,9 1-13-16,2-4-25 15,16 7-2-15,-9-10-2 16,10 5 0-16</inkml:trace>
  <inkml:trace contextRef="#ctx0" brushRef="#br0" timeOffset="59480.5366">3592 8159 44 0,'0'0'35'0,"0"0"0"16,0 0-13-16,6 20-8 16,-12 9-5-16,6 12-4 15,0 4 0-15,0 8-1 16,0-2-2-16,7 1 0 16,-1-3-2-16,7-3-1 0,5-12-1 15,0-10-4-15,7-5-9 16,0-6-16-16,-3-13-5 15,5-4-1-15,-9-12 1 16</inkml:trace>
  <inkml:trace contextRef="#ctx0" brushRef="#br0" timeOffset="59649.0404">3509 8389 34 0,'0'0'37'16,"0"0"0"-16,22 0-4 15,6 4-13-15,5-4-11 32,7 0-10-32,1-6-33 0,12 9-1 15,-12-8-3-15,2 2 0 16</inkml:trace>
  <inkml:trace contextRef="#ctx0" brushRef="#br0" timeOffset="60196.4226">4659 8042 30 0,'-16'-22'30'0,"-8"5"-2"15,3 17-13-15,-1 17-5 0,6 20-4 16,3 21-1-16,4 18-1 16,-1 18 0-16,4 11 2 15,1 16 0-15,-2 7 0 16,7 4 2-16,-5-2-1 15,5-6-1-15,-11-12 0 32,6-10-2-32,-4-13-1 0,3-13-1 15,-1-18-1-15,0-17-3 16,2-7-4-16,-4-15-12 16,-1-14-20-16,10-5 0 15,-14-5-1-15,7-4 1 16</inkml:trace>
  <inkml:trace contextRef="#ctx0" brushRef="#br0" timeOffset="60633.9857">4548 9643 35 0,'6'-26'35'0,"10"8"-1"0,5 2-14 15,-2 2-4-15,8 14-3 16,-8 0-2-16,-6 20-3 15,-8 2-2-15,-5 11-1 16,-12 4-2-16,-4-1-1 16,-8-2-2-16,-4-2 0 0,1-5-2 15,2-8 1-15,5-9-1 0,5-5-1 16,15-5 1 0,0 0 0-16,3-9 1 15,10 4 0-15,6 0 0 0,5 5-2 16,4 0-5-16,-3 0-18 15,-6 0-11-15,8 0 1 32,-11-5 0-32</inkml:trace>
  <inkml:trace contextRef="#ctx0" brushRef="#br0" timeOffset="61134.5296">5077 7704 40 0,'-4'-9'36'0,"4"9"-2"16,-6 19-10-16,-1 2-7 15,7 13-6-15,-6 4-4 0,6 9-2 32,0 1-1-32,5 0-2 15,3-5-1-15,2-4 0 16,4-5-2-16,2-10-1 15,2-6-8-15,-1-9-8 16,1-9-19-16,0-3 0 16,-4-9-1-16,0 0 1 0</inkml:trace>
  <inkml:trace contextRef="#ctx0" brushRef="#br0" timeOffset="61318.7202">4969 7899 3 0,'12'4'31'16,"-1"-4"2"0,15 3-2-16,1-3-14 0,8 5-8 15,0-2-12-15,-4-3-23 16,3 7-4-16,-15-7-1 16,4 12-2-16</inkml:trace>
  <inkml:trace contextRef="#ctx0" brushRef="#br0" timeOffset="65991.6764">5663 8949 45 0,'12'7'31'15,"11"3"-14"-15,6-2-4 16,0-4-2-16,6-4-3 16,-6-12 0-16,0 1-3 0,-5-5-1 15,-7 0-2-15,-11-4 0 16,-9 3-1-16,-8 3 1 0,-5-1-2 15,-7 8 1-15,-6 4-1 16,-2 8 0-16,-1 7 0 16,-1 10 0-16,5 6 1 15,9 7 0-15,4 6 0 16,10 1 1-16,13 1 0 31,4-4 0-31,13-8 1 0,11-7-2 16,5-9-4-16,9-11-13 15,11-8-18-15,-9-20-1 16,13-8-1-16,-5-14 0 16</inkml:trace>
  <inkml:trace contextRef="#ctx0" brushRef="#br0" timeOffset="66431.0631">6023 8389 14 0,'23'13'34'0,"-10"-13"0"16,15 5-2-16,-1-4-15 15,5-2-5-15,6 1-2 16,-2-6-4-16,-2 3-1 0,-4-5-2 16,-7 1-1-16,-8-2-1 15,-15 9-1-15,0-13 1 16,-11 8-1-16,-9 5-1 16,-5 2 1-16,1 5-1 15,-7 7 0-15,3 5 0 16,6 4 1-16,3 6 0 0,9 3 0 15,10 0 1-15,4-1 0 16,12-2 0-16,7-4 0 0,6-4 0 16,2-10-5-1,10-7-23-15,1-4-9 16,-7-11 0-16,8 2 0 0</inkml:trace>
  <inkml:trace contextRef="#ctx0" brushRef="#br0" timeOffset="66662.3346">6472 8528 31 0,'0'10'36'15,"0"-10"0"-15,15 10-1 16,10-3-20-16,1-7-10 16,6 0-16-1,-4 0-21-15,9 0-3 16,-9-10 0-16,3 10-2 16</inkml:trace>
  <inkml:trace contextRef="#ctx0" brushRef="#br0" timeOffset="67095.1419">6806 8373 44 0,'6'8'35'0,"13"1"-4"16,-1-1-9-16,4-8-9 15,9 9-3-15,0-9-3 16,3 0-2-16,-7 0-1 16,0-4-3-16,-7-2 1 15,-7-2-2-15,-13 8 0 0,3-11 0 16,-12 11 0-16,-7-5-1 15,-5 10 0-15,-5 0 1 16,-1 9-1-16,-1 1 0 16,4 6 1-16,2 3 0 15,9 0 0-15,13 3 2 16,2-3-1-16,15-1 0 0,4-2 2 0,7-5-1 16,5-7-5-16,-1-2-23 15,-1-12-10-15,4 0-1 16,-11-10 0-16</inkml:trace>
  <inkml:trace contextRef="#ctx0" brushRef="#br0" timeOffset="67580.9694">6856 7986 34 0,'-48'81'23'15,"-25"15"-10"-15,-14 30-3 16,-19 18 1-16,-11 15-1 16,-7 13-1-16,-4-4 0 15,11-1-1-15,2-22-1 16,13-9 0-16,16-28 0 0,23-22-4 16,15-24-7-16,18-21-16 15,5-27-14-15,25-14 0 31,-12-23-1-31</inkml:trace>
  <inkml:trace contextRef="#ctx0" brushRef="#br0" timeOffset="68034.1459">6766 7982 24 0,'-10'0'27'15,"10"0"-2"-15,13 0-13 16,-2-8-5-16,6 2-2 0,1-5-2 16,4 3 0-16,0-4-1 15,-4 6-1-15,0-1-1 16,-2 7 1-16,-6 4 0 0,-10-4-1 15,12 18 1-15,-6-3 0 16,-3 2-1-16,3 2-3 16,-2-1-10-16,5 2-14 15,-9-20-2-15,9 18 1 16,-9-18 16 0</inkml:trace>
  <inkml:trace contextRef="#ctx0" brushRef="#br0" timeOffset="68333.668">7072 7902 31 0,'9'0'27'0,"-9"0"-5"16,20 9-12-16,-2-5-1 15,3-1 0-15,2-3 1 16,-5 0-1-16,4-4-1 15,-7-7 1-15,1 0 0 0,-14-6 0 16,-2 0-1-16,-8-3-1 16,-6 2-2-16,-7 0-1 15,-3 6-1-15,-4 6-1 16,0 6 0-16,2 9-4 0,2 1-8 16,9 8-24-16,9 9-5 15,-1-3 1-15,7 8-1 31</inkml:trace>
  <inkml:trace contextRef="#ctx0" brushRef="#br0" timeOffset="68837.1764">7190 9044 35 0,'0'0'29'0,"0"0"-6"16,13 0-26-1,-5-13-21-15,11 11-5 16,-6-14 0-1</inkml:trace>
  <inkml:trace contextRef="#ctx0" brushRef="#br0" timeOffset="69237.2141">7500 8987 19 0,'4'10'34'15,"-4"-10"0"-15,28 13 1 16,-7-10-18-16,9-6-9 16,8 3-1-16,-2-7-1 15,3-3-2-15,-5-5-1 16,-6 2-2 0,-8-3 0-16,-7-3 0 15,-9-3 0-15,-8 4-1 16,-4 0 0-16,-11 0 0 15,-3 4 0-15,-6 5 0 16,-6 6-1-16,-3 6 1 0,0 9 0 16,0 5 0-1,4 8-1-15,8 9 1 0,5 6 0 16,13 2 1-16,11-4 0 16,11 3 1-16,10-7 0 0,9-3 0 15,3-7 0-15,7-10-2 16,6-8-5-16,-7-6-25 15,1-15-6-15,5-6-1 16,-8-14-1 0</inkml:trace>
  <inkml:trace contextRef="#ctx0" brushRef="#br0" timeOffset="70054.5974">7968 8468 24 0,'-3'-15'29'0,"-3"-8"-3"0,10 3-12 16,8 3-4-16,6 6-2 16,7 7 0-16,0 4-1 15,0 11-1-15,-4 2-2 16,-9 11 0-16,-12 3 1 16,-3 1-1-16,-15-1-1 15,-3 4 1-15,-7-6-2 0,0-5 0 16,3-3 0-16,6-3-1 15,5-9-1-15,14-5 0 16,0 0-1-16,25 0 1 16,8 5-4-16,3-5-15 15,1-5-16-15,11 10 1 16,-8-5 0 0,7 14-1-16</inkml:trace>
  <inkml:trace contextRef="#ctx0" brushRef="#br0" timeOffset="70718.8812">8711 9104 22 0,'22'0'28'0,"-9"-10"-3"15,5 1-6-15,-9-1-2 16,0-4-4-16,-2 2-4 15,-7-2-3-15,-4-2-3 0,-9 3 0 0,-5-1-2 16,-9 0 0-16,-3 5 0 16,-6 6 0-16,-1 6-1 15,0 6 0-15,6 6 0 16,3 5 1-16,9 6 0 16,10 2 0-16,9 1 0 15,12-2 1 1,6-4 0-16,4-4 0 15,11-5 0-15,0-9-1 16,4-5 0-16,-3-12-1 16,-3-10-1-16,0-10 1 15,-3-8-1-15,-3-7 0 16,-6-8 0-16,-4-6 1 16,-6-6 1-16,-6 0 0 0,-1 5 1 15,-2 6 1-15,-4 11 1 16,-3 7-1-16,1 15 0 15,-4 11 0-15,10 12 0 16,-13 24 0-16,11 10-1 0,-4 10-1 16,6 12 0-1,-3 6 1-15,3 13-1 0,3-1 0 16,3 0 1-16,3-5-3 16,0-12-3-16,10-7-19 0,0-11-16 15,0-22 1-15,8-7-1 16,1-15 0-16</inkml:trace>
  <inkml:trace contextRef="#ctx0" brushRef="#br0" timeOffset="71103.3038">9045 8959 60 0,'-15'-4'34'16,"15"4"-2"-16,19 0-18 16,2 0-5-16,7 0-2 15,-1 0-2-15,6 0-1 16,-3 0-2-16,-2-3-1 16,-3 3-1-16,-7-3 0 15,-8 0-1 1,-10 3 0-16,0 0 0 15,0 0-1-15,-18 10 0 16,2 2 1-16,-2 3 2 0,-1 5 0 16,3 2 2-1,3 6 0-15,7 1 2 0,6-3 0 16,6-3-1-16,10 2 1 16,5-7-1-16,8-6 0 0,5-1-4 15,0-11-9-15,0-9-29 16,1 4-1-16,-7-14 0 15,-3 2-1-15</inkml:trace>
  <inkml:trace contextRef="#ctx0" brushRef="#br0" timeOffset="74309.8233">10121 8908 15 0,'14'0'31'16,"20"0"0"-16,1 0-7 16,13 0-10-16,7-4-7 15,-2 4-9-15,0 0-10 16,-13 0-12-16,-3 0-6 0,-17 0 0 16,-6 11 7-16</inkml:trace>
  <inkml:trace contextRef="#ctx0" brushRef="#br0" timeOffset="74478.8404">10197 9029 44 0,'5'14'34'0,"8"-4"-5"16,14-6-5-16,11 6-6 15,5-5-7-15,5 3-14 16,-5-8-28-16,5 7-3 0,-10-7-1 15,5 0-2-15</inkml:trace>
  <inkml:trace contextRef="#ctx0" brushRef="#br0" timeOffset="76364.1688">11348 8993 15 0,'15'10'30'0,"17"9"2"16,-3-6-10-16,8-9-6 15,3 1-5-15,-3-10-3 0,-2-5-2 16,-4-4-1-16,-6 0-2 16,-13-5-1-16,-6-2 0 15,-11 2-1-15,-7 0 0 16,-10 4-1-16,-4 3 0 0,-8 7 0 15,-3 5 0-15,-1 13 0 16,0 6 1-16,5 7 1 16,5 8 0-16,9 2 1 15,11 10 0-15,8-5 2 16,12 3-1 0,12-6 1-16,14-1 0 15,5-10-1-15,8-8-3 16,5-5-5-16,0-14-18 15,-1-14-16-15,5-3 0 16,-9-17-1-16,4-8 1 16</inkml:trace>
  <inkml:trace contextRef="#ctx0" brushRef="#br0" timeOffset="76789.8867">11635 8542 19 0,'-13'5'31'0,"13"-5"2"0,14 13-8 16,6-9-11-16,11 1-4 16,6 0-13-16,7 1-24 15,-4-9-2-15,13 8-3 32,-13-13 0-32</inkml:trace>
  <inkml:trace contextRef="#ctx0" brushRef="#br0" timeOffset="77152.6383">12138 8216 39 0,'0'0'33'0,"0"0"2"15,6 17-13-15,-6 3-5 16,-6 4-5-16,0 12-4 16,-4 1-1-16,4 9 0 15,-3-3-3-15,3 0-2 16,3-2 0-16,6-3 0 15,6-8-1-15,10-6 0 0,8-4-1 16,-1-8-3-16,6-2-9 16,-2-10-16-16,-2-8-10 15,0-2 0-15,-11-9 0 16</inkml:trace>
  <inkml:trace contextRef="#ctx0" brushRef="#br0" timeOffset="77337.4891">12066 8403 45 0,'0'0'32'0,"0"0"0"16,24 9-14 0,2-9-8-16,6 0-10 0,4 0-12 15,8 12-18-15,-10-15-2 16,9 8-1-16,-11-10 4 0</inkml:trace>
  <inkml:trace contextRef="#ctx0" brushRef="#br0" timeOffset="77569.2717">12500 8296 34 0,'0'0'31'16,"4"12"-1"-16,-6-2-11 15,2 10-6-15,0 3-4 16,0 5-2 0,0 1 0-16,5 6-2 15,-5-2-1-15,7-2-2 16,-2-6-6-16,2-6-8 16,-1-6-19-16,6-3-2 15,-12-10-2-15,12 0 1 0</inkml:trace>
  <inkml:trace contextRef="#ctx0" brushRef="#br0" timeOffset="77754.1852">12411 8489 66 0,'0'0'27'0,"18"6"-8"0,4-6-9 15,6 4-9-15,9-4-11 16,9 5-16-16,-5-10-4 16,18 5 0-16,-12-9 4 15</inkml:trace>
  <inkml:trace contextRef="#ctx0" brushRef="#br0" timeOffset="78139.6095">12863 8412 41 0,'-9'-19'33'0,"15"7"1"16,0-4-12-16,13 5-11 0,6 8-3 15,-1 3-2-15,5 13-1 16,-8 1 0-16,-2 7-2 15,-11 4 0-15,-4 4-1 32,-10 3 1-32,-10-2-1 0,-8 0 0 15,-4-5-1-15,0-3 0 16,1-4-1-16,7-4 1 16,6-6-2-16,14-8 2 15,5 9-2-15,14-9 2 16,8 6 0-16,4-3 0 15,7 4-2-15,3-3-15 0,-1 3-20 16,-12-7-1-16,2 4 0 16,-9-10-1-16</inkml:trace>
  <inkml:trace contextRef="#ctx0" brushRef="#br0" timeOffset="78925.8861">13676 8115 44 0,'-13'-13'26'0,"-11"13"-10"15,8 13-5-15,-3 23-5 16,4 17-3-16,0 17-1 0,2 14 1 16,4 14 0-16,2 15 1 0,7 8 1 15,-6 0 0 1,6 0 1-16,-9-5 1 0,0-4-1 15,-7-6 0-15,1-7 0 16,-7-14-1-16,6-3-2 16,-2-17-1-16,0-12-2 31,5-9-9-31,3-12-21 0,-1-16-6 16,11-16 1-16,0 0-1 15</inkml:trace>
  <inkml:trace contextRef="#ctx0" brushRef="#br0" timeOffset="79372.5725">13561 9873 10 0,'-6'-26'33'16,"16"17"0"-16,-2-9 1 16,8 4-18-16,9 9-3 31,0 2-3-31,0 6-1 0,-6 6-3 15,-2 8-1-15,-14 5-1 16,-3 5-1-16,-16 1 1 16,-2 0-1-16,-10-1 0 15,1-3-2-15,-1-5 0 16,1-1-1-16,9-7 0 16,4-7-1-16,14-4 1 0,0 0-1 15,19 13 1-15,1-9 0 16,9 1-2-16,2-5-5 15,3 4-22-15,6-4-8 16,-13-9 0-16,8-8 0 16</inkml:trace>
  <inkml:trace contextRef="#ctx0" brushRef="#br0" timeOffset="79972.7206">13940 7836 25 0,'0'0'33'16,"0"0"1"-1,0 11 0-15,0 12-17 0,-7 3-5 16,3 9-4-16,-1 3-3 16,5 8-1-16,-7 3 0 15,7-3-1 1,0-6-1-16,4-5 0 16,2-6-2-16,7-8-1 15,5-7-4-15,-2-14-8 16,12-9-20-16,-1 1-4 15,-8-14 0-15,9 1 0 16</inkml:trace>
  <inkml:trace contextRef="#ctx0" brushRef="#br0" timeOffset="80194.9702">13806 8011 13 0,'0'0'35'0,"12"6"0"16,13-3 0-16,7-3-15 15,4-2-7-15,5 2-9 0,-1-12-33 16,6 12-3-16,-17-12-3 16,5 12-1-16</inkml:trace>
  <inkml:trace contextRef="#ctx0" brushRef="#br0" timeOffset="82731.3321">14652 9169 45 0,'3'-14'31'0,"-9"-10"-10"16,-3-2-5-16,-2 3-2 16,-6-1-5-16,-3 10-1 31,-10 5-2-31,2 9-1 0,-5 8-1 16,4 7-2-16,2 9-1 15,8 8 0-15,1-3 0 16,11 6-1-16,7-2 2 15,13-4-1-15,5-5 2 16,5-7-1-16,5-8 0 16,2-9 0-16,4-9 0 0,-2-11-1 15,1-6-2-15,-3-13 1 16,-3-11-3-16,-7-4 2 16,-1-4-1-16,-3-8 1 15,-10 1-1-15,-6 2 2 16,0 5 0-16,0 9 1 0,-7 14 1 31,-2 13-2-31,0 10 1 0,0 12 0 16,1 21 0-1,3 11 0-15,1 11-1 0,4 12 0 16,0 6 0-16,4 5 1 16,6 2-1-16,0 0 0 15,10-6-3-15,-4-10-11 16,3-18-21-16,7-6-1 0,-1-18 0 15,8-7 0-15</inkml:trace>
  <inkml:trace contextRef="#ctx0" brushRef="#br0" timeOffset="83082.5611">14908 9013 49 0,'0'0'33'0,"14"3"0"15,11-3-13-15,3 0-10 0,0 0-3 16,6 0-4-16,-5-6-1 0,-2 3-1 16,-6 0-1-1,-7-3-1-15,-14 6 0 0,0 0 0 16,0 0 0-16,-16 0 0 15,-3 9 1-15,-2 6 1 16,-3 2 0-16,2 7 3 16,3-2-1-1,10 6 1-15,4-5 0 16,12 1-1-16,5-5 1 16,12-1-1-16,6-4-4 0,7-10-11 15,12-11-24 1,12 2 0-16,7-12-1 0,15 0 0 15</inkml:trace>
  <inkml:trace contextRef="#ctx0" brushRef="#br0" timeOffset="83383.0607">15865 8946 23 0,'-5'10'33'15,"5"-10"0"-15,15 8-9 16,10-4-7-16,12-4-7 15,10 0-8-15,5 0-15 16,5 5-18-16,-9-14-1 0,3 9-2 16,-18-10 3-1</inkml:trace>
  <inkml:trace contextRef="#ctx0" brushRef="#br0" timeOffset="83567.9187">15939 9104 14 0,'15'24'31'31,"6"-21"1"-31,21 6-2 0,-1-9-14 16,8 0-21-16,10 5-22 16,-12-17-2-16,3 12-2 15,-19-15 1-15</inkml:trace>
  <inkml:trace contextRef="#ctx0" brushRef="#br0" timeOffset="84406.0621">16902 8993 23 0,'6'23'29'0,"-1"-5"2"16,12 1-15-16,6 0-4 16,6-6-3-16,7-4-2 15,-1-9-2-15,-1 0-2 16,-4-9 0-1,-5-4-1-15,-8-6 0 16,-3 1 1-16,-14-7 0 16,-5 2-1-16,-8 0 1 15,-8 3 0-15,-4 6-1 16,-5 8 1-16,-5 9-1 16,1 10 0-16,-1 8 0 15,8 11 0-15,5 1 0 0,9 8 1 16,8 0-1-16,14-3 2 15,6-5-2-15,13-1 1 0,10-10 0 16,8-9-3-16,9-5-7 16,-2-8-26-16,4-14-4 15,7-2-1-15,-6-19 0 16</inkml:trace>
  <inkml:trace contextRef="#ctx0" brushRef="#br0" timeOffset="84640.0202">17139 8594 25 0,'10'16'33'16,"6"-16"1"-16,18 10-4 15,7-10-20-15,8 0-14 16,8 4-23-16,-7-17-4 0,10 5-1 0,-11-12-1 16</inkml:trace>
  <inkml:trace contextRef="#ctx0" brushRef="#br0" timeOffset="84909.056">17702 8327 25 0,'-11'-7'32'16,"11"19"3"-16,-6 3-5 16,-3 2-15-16,9 11-4 15,-7-2-2-15,4 9-2 0,-3 3 0 16,6 4-3-16,0-4 0 15,4-1-3-15,6-6 1 0,7-4-1 16,3-7-3 0,3-5-7-16,5-6-18 15,2-4-10-15,-9-10 0 0,1-2 0 16</inkml:trace>
  <inkml:trace contextRef="#ctx0" brushRef="#br0" timeOffset="85072.2901">17615 8481 47 0,'-7'9'31'16,"19"-4"-4"-16,4-1-20 16,9-4-23-16,11 11-11 15,-10-11-1-15,13 5-1 16</inkml:trace>
  <inkml:trace contextRef="#ctx0" brushRef="#br0" timeOffset="85309.7061">18004 8407 43 0,'0'15'35'0,"-8"2"2"0,11 7-12 16,5 8-12-16,-4 1-3 16,7 4-2-16,-3-1-2 15,4 1-3-15,0-9-8 16,-5-2-19-16,-4-13-12 16,3-3-1-16,-6-10-1 15</inkml:trace>
  <inkml:trace contextRef="#ctx0" brushRef="#br0" timeOffset="85473.0154">17890 8569 45 0,'0'0'35'16,"28"0"0"0,-6 0-5-16,5 0-25 15,12 0-15-15,6 0-22 16,14 0-1-16,2-5-1 15,8 5-1-15</inkml:trace>
  <inkml:trace contextRef="#ctx0" brushRef="#br0" timeOffset="85773.1001">18327 8465 63 0,'14'-7'32'16,"-1"-2"-14"-16,13 4-6 0,2 10-2 16,-2-1-2-16,1 11-1 15,-12-1-2-15,-3 8-1 16,-15-2 1-16,-7 6-1 16,-8-2-1-16,-3 0 0 15,-1-2 0-15,5-2-1 31,5-3-1-31,12-2 0 0,6-6 0 16,13 0-2-16,9-4-7 16,6 3-28-16,1-16-2 15,7 8 1-15,-5-13 0 16</inkml:trace>
  <inkml:trace contextRef="#ctx0" brushRef="#br0" timeOffset="86659.6978">18888 9012 41 0,'10'0'32'0,"1"-5"2"16,10 5-16-16,11 0-6 0,-2-3-3 15,11 3-2-15,-4 0-3 16,0 0-2-16,-7-2 0 16,-3 2-1-16,-13-5 1 15,-14 5-1-15,0 0 0 0,-9 0-1 16,-12 4 1-16,-4 2-1 16,-5 6 1-16,1 8 0 15,-1-2 0-15,6 7 1 16,6 2 0-16,7 4 1 15,11-5-1-15,9 2 0 16,7-5 2 0,11-5-4-16,8-4-5 15,3-8-24-15,10-15-8 16,12-2-1-16,-1-11 1 16</inkml:trace>
  <inkml:trace contextRef="#ctx0" brushRef="#br0" timeOffset="88094.6683">19489 8258 3 0,'0'0'25'0,"0"0"-4"16,16 9-5-16,4-5-3 16,5-4-4-16,6 3-1 15,4-3-1-15,0 0-1 16,-1 0 0-16,-6 0-1 15,-4 3 2-15,-7-3-2 0,-4 0 0 16,-13 0 0-16,0 0-1 16,0 0 0-16,0 0-1 15,8 14-2-15,-8 1 0 16,-4 6-1-16,4 8 0 16,-6 8 0-16,3 10 0 15,0 10 1 1,-2 7-1-16,0 10 0 15,2 6 1-15,-2 8-1 16,-2 0 0-16,3 3 1 16,-4-4-1-16,5-3 1 15,-4-2-1-15,4-9 0 16,-4-8 0-16,4-9 1 0,0-4-1 16,-1-8 0-16,4-5 0 0,-4-6 0 15,4-8 1-15,-5-4-1 16,5-7 1-16,-5-3-1 15,5-11 1-15,-4 10 0 16,4-10 0-16,-13-2 0 16,2-3 0-16,-4 2-1 15,-4 3 0-15,-3 0 1 0,-4 0-1 16,-2 0 0-16,2 0 0 16,4 3-3-16,1-3-8 15,11-3-20-15,10 3-4 16,0-9 0-16,16 6 0 15</inkml:trace>
  <inkml:trace contextRef="#ctx0" brushRef="#br0" timeOffset="88479.1082">19773 9829 4 0,'9'0'28'16,"-2"-11"-1"-16,9 8-9 16,2-1-3-16,5 4-3 31,-2 4 0-31,-3 1-1 0,-2 6-2 15,-9-1-1-15,-2 6-1 16,-12-2 0-16,0 1-1 16,-7 0-1-16,1 3-2 15,-1-5 0-15,2 1-2 16,6-4 1-16,6-10-2 16,7 13 0-16,8-7 1 0,5-1-2 15,3-5-1-15,8 3-9 16,-2 2-24-16,-3-14-1 15,7 0-1-15,-13-10 1 16</inkml:trace>
  <inkml:trace contextRef="#ctx0" brushRef="#br0" timeOffset="89065.2208">20106 8020 35 0,'0'0'34'0,"11"-3"0"16,-11 3-7-16,-8 12-8 0,8 8-6 15,-7-2-4-15,7 10-3 16,-5 4 1-16,5 2-3 15,3 4-1-15,6 2-1 16,0-5-1-16,4 0 0 16,3-7 0-16,4-8-2 15,-1-3-5-15,-6-12-10 0,2-8-22 16,-1-3 0-16,-6-13-1 16,2 0 1-16</inkml:trace>
  <inkml:trace contextRef="#ctx0" brushRef="#br0" timeOffset="89234.6568">20059 8210 37 0,'0'0'37'16,"-18"10"0"0,18-10-2-16,21 11-17 15,-3-11-8-15,8 0-6 0,8 0-15 16,2 5-24-16,-1-8-1 15,12 3-1-15,-7-7-1 0</inkml:trace>
  <inkml:trace contextRef="#ctx0" brushRef="#br0" timeOffset="89697.0667">20395 9063 32 0,'30'-6'32'15,"-12"2"1"-15,13 4-3 16,4 0-26-16,2-5-13 16,5 5-17-16,-8-5-4 15,6 5-2-15,-10-7 0 16</inkml:trace>
  <inkml:trace contextRef="#ctx0" brushRef="#br0" timeOffset="89950.3441">20493 9150 46 0,'8'14'34'0,"7"-14"-2"15,9 0-12-15,12 0-7 16,2 0-6-16,4-4-11 16,-1-6-27-16,2 10-3 0,-12-12 0 15,3 10-1-15</inkml:trace>
  <inkml:trace contextRef="#ctx0" brushRef="#br0" timeOffset="100417.8866">1886 11092 19 0,'20'0'33'15,"14"0"-1"-15,2-2-3 16,7-2-16-16,5 4-11 16,8-6-16-16,0 8-15 31,-14-8-3-31,-3 8 0 0</inkml:trace>
  <inkml:trace contextRef="#ctx0" brushRef="#br0" timeOffset="100698.8397">1953 11231 7 0,'12'-2'32'15,"17"4"0"-15,-1-4-3 16,13 4-17-16,3 7-28 16,-3-14-9-16,9 9-5 15,-12-8 0-15</inkml:trace>
  <inkml:trace contextRef="#ctx0" brushRef="#br0" timeOffset="103604.0863">3020 11147 6 0,'8'13'30'0,"20"7"-1"15,0-11-7-15,7-1-9 0,2-5-3 16,0-6-2-16,2-4-2 0,-8-4-3 16,-5-4-1-16,-13-2-1 15,-10 2 0-15,-13 1-1 16,-11 1 1-16,-8 7-1 15,-8 6 1-15,-3 0 0 16,0 15-1-16,3 3 1 31,2 5 1-31,14 7 0 0,8 5 0 16,13 2 1-16,9-2-1 16,13-1 1-16,9-5-1 15,10-5 0-15,8-10-8 16,3-14-23-16,8 0-5 15,-10-24 0-15,8 2-1 16</inkml:trace>
  <inkml:trace contextRef="#ctx0" brushRef="#br0" timeOffset="103803.6782">3367 10846 21 0,'0'0'32'16,"17"0"0"0,15 0-3-16,-4 0-21 0,15 0-20 15,10 0-15-15,-13-10-3 16,10 8-1-16</inkml:trace>
  <inkml:trace contextRef="#ctx0" brushRef="#br0" timeOffset="104068.2288">3890 10569 28 0,'0'0'34'15,"0"0"3"-15,-6 16-1 16,6 6-18-16,-6 1-10 15,6 9-4-15,-9 5 1 16,3 7-2-16,0 3 1 16,6 2-3-1,-4-6 0-15,8-1 0 16,8-6-2-16,0-11-1 0,12-2-9 16,2-10-20-16,-1-13-6 15,3 0-1-15,-7-18 1 16</inkml:trace>
  <inkml:trace contextRef="#ctx0" brushRef="#br0" timeOffset="104253.0561">3822 10776 48 0,'0'0'34'0,"10"3"-4"16,4-3-12-1,11 0-12-15,7-3-17 16,5 5-20-16,-4-6-1 16,9 4-1-16,-15-5 5 15</inkml:trace>
  <inkml:trace contextRef="#ctx0" brushRef="#br0" timeOffset="104952.5921">4201 10714 51 0,'0'0'37'16,"-14"14"0"-16,14 4-9 16,7 6-16-16,-7 3-6 15,4 7-1-15,-4 3-2 16,7 4 0-16,1-4-4 0,-8-8-8 16,9-3-19-16,3-6-10 15,-12-20 0-15,6 9-1 16</inkml:trace>
  <inkml:trace contextRef="#ctx0" brushRef="#br0" timeOffset="105121.9801">4036 10909 42 0,'0'0'35'15,"15"0"1"-15,7-5-5 16,12-2-22-16,12 0-10 15,6 2-7-15,6 0-20 16,5-8-7-16,7 5 0 0,-9-7 0 16</inkml:trace>
  <inkml:trace contextRef="#ctx0" brushRef="#br0" timeOffset="105503.169">4585 10843 24 0,'-13'-26'35'16,"13"6"0"-16,0-3 1 0,7 1-22 16,15 12-5-1,2 4-2-15,7 6-2 0,-6 10 0 16,-4 5-1-16,-5 8-1 15,-7 9 0-15,-14 2-1 0,-9 3 0 16,-10 2-1 0,-10-5-1-16,-2-2-2 15,-2-7-1-15,4-7-1 0,5-10 0 16,9-7 0-16,7-5 1 0,13 4 1 16,15-13 2-16,7 8 1 15,6 4 1-15,5 1 0 16,3 0-3-16,4 4-24 15,-1 6-10-15,-14-5-1 16,6 5-1-16</inkml:trace>
  <inkml:trace contextRef="#ctx0" brushRef="#br0" timeOffset="106006.9551">5349 10594 39 0,'-45'46'34'0,"-8"13"0"16,5 16-16-16,11 14-5 0,9 13-2 16,12 9-3-16,16-7-1 15,16 1-3-15,13-14-1 16,16-13-4-16,15-14-8 15,4-18-22-15,4-25-6 0,8-9 1 16,-12-24-1-16</inkml:trace>
  <inkml:trace contextRef="#ctx0" brushRef="#br0" timeOffset="106302.5726">5756 10892 30 0,'7'-10'34'0,"-7"10"3"16,17 7-5-16,-8 18-15 16,-6-1-6-16,3 17-3 15,-6 6-1-15,0 7-2 16,-6 2-1-1,6 5-1-15,-6-5-1 16,9-4-2-16,6-5 1 16,4-10-2-16,8-5-4 15,0-14-9-15,5-10-22 16,3-4-2-16,-5-13-1 16,-3-7 0-16</inkml:trace>
  <inkml:trace contextRef="#ctx0" brushRef="#br0" timeOffset="106485.977">5656 11155 50 0,'-16'4'36'0,"25"1"0"0,4 0-14 16,13-9-11-16,11 8-4 15,5-4-4-15,6-4-14 16,3 0-23-16,7 4-1 15,-7-8-2-15,8 8 0 16</inkml:trace>
  <inkml:trace contextRef="#ctx0" brushRef="#br0" timeOffset="106771.1734">6204 11281 54 0,'11'15'39'31,"6"-7"-1"-31,11 1-5 0,13 0-21 16,-2-3-7-16,5-6-10 16,0 0-31-16,-2 4-2 15,-13-4-1-15,2 0 1 16</inkml:trace>
  <inkml:trace contextRef="#ctx0" brushRef="#br0" timeOffset="107661.8917">6890 11280 65 0,'-24'-19'27'0,"7"-3"-5"0,8-3-6 15,5-2-3-15,10 1-5 16,7-1-3-16,9 11 0 15,3 3-2-15,8 13 1 16,-4 5-1-16,-5 13 1 16,-11 9-1-16,-4 8 0 15,-15 6 0-15,-7 4-1 0,-14-3 0 16,-7 0-1-16,0-5 0 16,-2-8-2-16,7-4 1 15,7-8-1-15,10-9 0 0,12-8 0 16,9 7 0-1,13-7 0-15,9-6 0 16,6 2 0 0,3-1-5-16,1-3-15 15,-4-1-16-15,3 1-1 16,-9-6 1-16,2 2-1 0</inkml:trace>
  <inkml:trace contextRef="#ctx0" brushRef="#br0" timeOffset="107961.5273">7057 10643 35 0,'31'14'36'16,"6"16"1"-16,11 19-4 15,10 22-20-15,-6 9-2 16,-5 20-3-16,-14 9-1 16,-13 2-1-16,-20 0-3 15,-16-7-1-15,-15-12-4 32,-13-17-6-32,-2-14-15 0,3-11-15 15,-1-21-2-15,13-7 1 16,-3-18-1-16</inkml:trace>
  <inkml:trace contextRef="#ctx0" brushRef="#br0" timeOffset="108948.5735">8039 11168 25 0,'0'0'36'16,"20"3"0"-16,8 1 1 15,9 0-17-15,3-4-10 16,10 0-6-16,3 0-9 16,-5 3-21-16,-7-3-9 0,-4 7-2 15,-19-7 0-15</inkml:trace>
  <inkml:trace contextRef="#ctx0" brushRef="#br0" timeOffset="109117.6512">8114 11318 69 0,'38'5'37'0,"1"-5"0"15,11 0-20-15,-3 5-24 16,-2-5-26-16,9 0-1 15,-14-5-2-15,2 5 0 32</inkml:trace>
  <inkml:trace contextRef="#ctx0" brushRef="#br0" timeOffset="111801.9624">9206 11151 33 0,'0'14'33'0,"4"-4"2"31,12 3-14-31,6 2-7 0,6-6-4 16,8 5-2-16,1-14-2 15,4 0-2-15,-7 0-1 16,-3-9-2-16,-9-2 1 16,-9-3-1-16,-13-3 0 15,-10 1 0-15,-12-1-1 16,-6 4 0-16,-6 6 0 0,-3 3 0 16,-1 8 0-16,-1 6 0 15,5 8 0-15,7 7 1 16,6 7 0-16,9 1 1 15,9 0 1-15,10 3-1 16,7-8 1-16,15-1-1 16,8-6 0-1,10-8-4-15,5-4-9 16,2-9-26-16,1-9-2 16,3-6 0-16,-5-16 1 15</inkml:trace>
  <inkml:trace contextRef="#ctx0" brushRef="#br0" timeOffset="112018.1098">9436 10756 49 0,'0'0'36'16,"22"8"0"-16,8-8-13 0,10 0-15 15,11 0-14-15,1 0-25 16,-1-9-3-16,7 3 0 16,-15-8-2-16</inkml:trace>
  <inkml:trace contextRef="#ctx0" brushRef="#br0" timeOffset="112318.5417">10162 10411 48 0,'0'0'36'0,"-19"4"0"0,7 6-14 15,-13 11-9-15,-5 1-5 16,-3 15-2-16,0 0-2 15,5 8-2-15,6 3 0 16,10 3-1-16,9-5 0 31,10 2 0-31,14-2-2 0,9-9-3 16,14-8-9-16,0-4-23 16,0-20-1-16,4-5 0 15,-7-13-1-15</inkml:trace>
  <inkml:trace contextRef="#ctx0" brushRef="#br0" timeOffset="112556.034">10392 10476 57 0,'0'0'37'0,"0"0"0"15,8 14-13-15,-10-2-12 0,2 13-5 31,0 4 0-31,0 8-2 0,-7 0-1 16,7 5-2 0,0 0 1-16,0-1-2 0,9-3 0 15,2-7-1-15,6-7-4 16,-1-9-9-16,6-6-25 16,-1-4-1-16,-5-11 0 15,0-4-1-15</inkml:trace>
  <inkml:trace contextRef="#ctx0" brushRef="#br0" timeOffset="112734.9886">10242 10681 50 0,'0'0'37'16,"0"0"0"-16,19 14-3 15,7-10-25-15,8 1-16 16,8 1-26-16,2-6-2 15,15 5 0-15,-6-7-2 16</inkml:trace>
  <inkml:trace contextRef="#ctx0" brushRef="#br0" timeOffset="112957.6704">10686 10715 45 0,'-12'12'35'15,"28"-7"2"-15,5-5-3 16,3 0-26-16,7 0-12 16,3-4-28-16,10 4-2 15,-10-5-1-15,6 5-1 16</inkml:trace>
  <inkml:trace contextRef="#ctx0" brushRef="#br0" timeOffset="113273.4414">11086 10668 38 0,'-17'-21'34'0,"17"21"1"15,13-17-4-15,5 13-21 16,4 8-3-16,1 0-2 16,-3 10 0-16,-9 2-1 15,-5 6-1-15,-12 5 0 16,-8 2-1-16,-3-2 0 0,-6-3 0 16,2 1 0-16,4-4-1 15,5-2-1-15,12-5 0 16,8-4 0-16,10-5 0 15,8-1-6-15,2-4-6 16,6-9-25-16,8 4 0 31,-3-9 0-31,5-1-1 0</inkml:trace>
  <inkml:trace contextRef="#ctx0" brushRef="#br0" timeOffset="113490.101">11416 10458 65 0,'17'9'40'0,"14"19"0"15,-3 5-6-15,1 4-22 16,6 17-3-16,-9 2-3 16,-9 11-2-16,-17-2 0 15,-8 0-2-15,-15-6-5 31,-11-12-15-31,-2-10-22 0,2-11-2 16,3-15 0-16,9-11 1 16</inkml:trace>
  <inkml:trace contextRef="#ctx0" brushRef="#br0" timeOffset="114560.9414">12144 10937 27 0,'-31'0'35'15,"-4"18"0"-15,-8 5-4 31,-7 11-14-31,13 15-5 0,-2 9-4 16,13 11-3-16,9 0-1 16,12 2-2-16,16-6 0 15,12-4-3-15,17-9-7 16,4-15-14-16,5-14-14 0,7-6-1 16,-5-21 0-1</inkml:trace>
  <inkml:trace contextRef="#ctx0" brushRef="#br0" timeOffset="114840.1687">12386 11001 52 0,'0'0'37'0,"15"0"1"16,-11 6-9-16,5 17-15 15,-9 5-4-15,7 10-3 16,-7 3-1-16,-4 10-1 16,1-4-2-16,-1 3-1 15,4-5 0-15,6-2-2 0,2-11 1 16,4-3-3-16,8-9-4 16,0-10-17-16,-1-10-17 15,5 0 0-15,-6-13 0 16,1-3 0-16</inkml:trace>
  <inkml:trace contextRef="#ctx0" brushRef="#br0" timeOffset="115009.2453">12252 11243 44 0,'0'10'35'15,"0"-10"0"-15,29 9-4 31,2-4-21-31,12-5-16 0,6 9-22 16,2-13-5-16,13 4-2 16,0-8 0-16</inkml:trace>
  <inkml:trace contextRef="#ctx0" brushRef="#br0" timeOffset="115225.0073">12786 11271 37 0,'0'0'37'16,"0"0"-1"0,31 6 1-16,0-6-15 15,4 0-21-15,5 0-17 16,0-5-19-16,4 5-1 0,-7-8-1 15,0 8 0 1</inkml:trace>
  <inkml:trace contextRef="#ctx0" brushRef="#br0" timeOffset="115525.8199">13213 11212 36 0,'0'-9'36'0,"4"-5"1"16,11 5-1 0,10 2-23-16,4 3-5 15,1 8-1-15,-2 2-1 16,-3 8-2-16,-12 5-1 16,-8 8-1-16,-8 2 1 15,-9 3-1-15,-9-4 0 16,1 1 0-16,-1-3-2 15,8-2 1-15,5-5-2 0,8-6-1 16,12-4-6-16,1-9-7 0,14-4-22 16,6 4-1-1,0-14-1-15,4 5 0 16</inkml:trace>
  <inkml:trace contextRef="#ctx0" brushRef="#br0" timeOffset="115763.1824">13595 10920 36 0,'4'-9'39'15,"14"26"0"-15,4 15 1 32,2 9-16-32,7 17-13 0,-5 5-2 15,1 12-2-15,-14 0-2 16,-8 3-1-16,-10-6-1 15,-8-7-1-15,-11-5-3 16,-8-18-6-16,1-9-34 16,0-11-1-16,1-14 0 15,5-8 0-15</inkml:trace>
  <inkml:trace contextRef="#ctx0" brushRef="#br0" timeOffset="116113.6336">14466 11220 49 0,'18'0'39'16,"8"6"0"-16,5-6 0 31,4 0-24-31,4 3-14 15,3 3-20-15,0-1-18 0,-8-5-1 16,-3 0-1-16,-16 0 1 16</inkml:trace>
  <inkml:trace contextRef="#ctx0" brushRef="#br0" timeOffset="116282.8972">14497 11347 55 0,'13'18'38'0,"8"-10"-1"16,20-2-6-16,4-2-37 16,3-4-26-16,12 5-3 15,-4-13-2-15,4 7-1 0</inkml:trace>
  <inkml:trace contextRef="#ctx0" brushRef="#br0" timeOffset="116814.3412">15703 10793 14 0,'-20'-19'65'31,"-3"23"-43"-31,-13 16-5 0,-9 17-3 15,7 18-3-15,-4 12-2 16,11 16-3-16,5 6-1 16,18 8-2-16,8-2 0 15,18-5-2-15,16-11-2 0,7-16-8 16,18-19-19-16,3-11-8 16,-4-23 0-16,11-10 0 15</inkml:trace>
  <inkml:trace contextRef="#ctx0" brushRef="#br0" timeOffset="117114.2596">15969 10960 60 0,'5'-14'37'0,"8"18"0"0,-4 13-17 16,-9 5-6-16,6 16-4 16,-9 2-4-16,3 12-1 0,-9 2 0 15,5 2-2-15,-3-2-1 16,7-4 0-16,8-7-1 16,4-4-1-16,6-6-1 31,1-13-6-31,9-2-14 0,-3-8-18 15,-7-14-1-15,2-3 0 16,-12-6-1-16</inkml:trace>
  <inkml:trace contextRef="#ctx0" brushRef="#br0" timeOffset="117299.167">15831 11248 62 0,'0'0'35'16,"0"0"1"-16,32-5-15 16,2 5-13-16,12 5-11 15,7 0-22-15,3-5-9 0,12 7-1 16,-13-7 0-16</inkml:trace>
  <inkml:trace contextRef="#ctx0" brushRef="#br0" timeOffset="117499.7052">16365 11268 65 0,'0'0'36'0,"24"-7"1"16,5 7-15-16,8 6-16 15,6-6-10-15,4 5-24 0,3-9-7 16,6 4-1-16,-7-6 0 16</inkml:trace>
  <inkml:trace contextRef="#ctx0" brushRef="#br0" timeOffset="117831.7645">16868 11185 29 0,'4'-12'35'15,"-2"-2"1"-15,17 6-1 16,-2 8-19-16,10 0-7 16,2 8-3-16,-2 6-1 0,-7 7-1 15,-11 5 0-15,-9 7-2 16,-12-1 1-16,-7 1-1 15,-10-4 1-15,2 3-1 16,-3-10-1-16,7-4-1 16,9-3 1-16,10-6-1 15,4-9 1 1,22 11-1-16,-1-11-2 16,4 4-3-16,8 1-15 15,2 0-18-15,-6-11-1 16,-1 6 0-16,-9-14 0 15</inkml:trace>
  <inkml:trace contextRef="#ctx0" brushRef="#br0" timeOffset="118070.0761">17205 10799 87 0,'22'8'40'0,"6"24"0"15,3 19-18-15,3 14-14 0,0 15-2 16,-9 8-2-16,-10 11 0 16,-15 1-1-16,-9-1-1 15,-14-14-2-15,-12-12-5 16,-3-12-15-16,-2-15-21 16,-2-22-1-16,9-15 0 31,4-18 0-31</inkml:trace>
  <inkml:trace contextRef="#ctx0" brushRef="#br0" timeOffset="118620.1108">17785 11357 55 0,'24'7'36'0,"11"2"1"16,-2-2-12-16,-1-7-14 16,3 0-4-16,-3-7-4 15,-6-2-1-15,-8-5-2 16,-11-4 1-16,-7 1-1 15,-16-2-1 1,-6 4 1-16,-6 1 0 0,-6 9 0 16,-4 5 0-16,1 9 0 15,0 6 1-15,4 8 0 16,8 5 1-16,9 0 1 16,9 8 0-16,7-7 0 15,14 3 0-15,7-8 0 16,13 0 0-16,9-8-4 0,2-9-8 15,6-9-30-15,5-6 0 16,-3-14-1-16,1-2 1 16</inkml:trace>
  <inkml:trace contextRef="#ctx0" brushRef="#br0" timeOffset="118836.3464">17989 10937 58 0,'0'0'38'0,"10"-6"0"31,18 11-7-31,6-3-20 0,4 0-9 16,0-2-19-16,0 0-19 15,7-2-2-15,-3-8 0 16,7 1 0-16</inkml:trace>
  <inkml:trace contextRef="#ctx0" brushRef="#br0" timeOffset="119137.1967">18682 10610 51 0,'-12'7'36'15,"-11"1"0"-15,-2 3-15 16,-4 15-6-16,-5 1-5 16,4 14-3-16,-1 4-2 0,12 6-1 15,5 3-1-15,11-1-1 16,9-2 0-16,10-5-2 0,9-7-3 15,4-12-10-15,8-9-25 16,4-5 0-16,-3-13-1 16,7-5 0-16</inkml:trace>
  <inkml:trace contextRef="#ctx0" brushRef="#br0" timeOffset="119391.2287">18897 10662 57 0,'0'0'38'16,"0"0"1"-16,0 15-8 31,-4-2-17-31,4 15-5 0,-5 0-3 16,5 9 0-16,-6 5-2 15,6 5-1-15,-4-5 0 16,8 1-2-16,3-3 0 15,5-8-2-15,6-4-5 16,-5-16-9-16,5-5-26 0,4-7 0 16,-5-9 0-16,0-4 0 15</inkml:trace>
  <inkml:trace contextRef="#ctx0" brushRef="#br0" timeOffset="119571.1145">18783 10899 36 0,'-18'2'38'16,"18"-2"0"-16,0 0 0 15,14 8-17-15,13-3-14 16,2-1-16-16,8 0-26 16,-2-8-2-16,10 4-1 15,-1-4 0-15</inkml:trace>
  <inkml:trace contextRef="#ctx0" brushRef="#br0" timeOffset="119792.2872">19201 10924 51 0,'0'0'37'16,"0"0"1"-16,13 0-3 16,9 0-21-16,2 0-13 15,4 0-21-15,4-2-16 16,12 2-2-16,-4 0 0 0</inkml:trace>
  <inkml:trace contextRef="#ctx0" brushRef="#br0">19604 10863 32 0,'-10'-19'33'0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3:44:43.8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15133 1610 19 0,'36'-101'59'15,"-30"43"-32"1,-12 14-5-16,-10 0-4 15,16 44-4-15,-46-57-4 16,20 49-2-16,-4 16-4 16,2 33-2-16,1 25-1 15,10 6 0-15,6 24 0 0,8 3-2 16,6 13 0-16,5 14 0 16,3 2 3-16,2-5-2 0,-5-7 1 15,-4-5 0-15,-10-11 1 16,-10-2 0-16,-12-10 0 15,-3-18 0-15,-6-12-1 32,0-15-4-32,9-9-9 0,1-11-20 15,11-11-6-15,16-12-1 16,0 0-1-16</inkml:trace>
  <inkml:trace contextRef="#ctx0" brushRef="#br0" timeOffset="269.3701">14978 3152 49 0,'-16'14'39'0,"16"-14"0"16,17 9 0-16,7-9-25 15,7 0-15-15,7 0-23 32,7 0-13-32,-3-11-1 0,9 3 0 15</inkml:trace>
  <inkml:trace contextRef="#ctx0" brushRef="#br0" timeOffset="585.2257">15487 3208 58 0,'-29'19'36'16,"-8"-12"2"-16,6-7-13 16,3-8-14-16,0-8-6 15,13-1-2-15,4-3-1 16,11-1-1-16,5 5 0 15,7-1-1-15,7 11 1 16,6 6 0 0,0 9-1-16,5 5 1 15,1 5 1-15,3 6 0 16,0-3-1-16,-1 5 0 16,0-8 1-16,-2-7 0 15,-5-12 1-15,0 0 0 16,-5-16-1-16,-8-4 0 0,-6-7-1 15,-7-10-4-15,-5-1-28 0,-6 0-9 16,-7-6 0-16,2 0-1 16</inkml:trace>
  <inkml:trace contextRef="#ctx0" brushRef="#br0" timeOffset="1085.7114">15480 1082 68 0,'0'0'38'16,"0"0"-4"-16,11 63-15 15,-11-19-8-15,0 14-3 16,0-10-3-16,5-10-10 15,-5-7-6-15,6 2-22 0,0-13-3 16,-6-20-2-16,0 0 1 16</inkml:trace>
  <inkml:trace contextRef="#ctx0" brushRef="#br0" timeOffset="1532.898">15415 1201 11 0,'0'0'30'0,"0"0"-1"16,0 0 0-16,0 0-14 0,0 0-7 15,70 10-7 1,-24 0-2-16,9-3-1 0,3-7-1 16,1 0-3-16,-5 13 3 15,-11-2 0-15,-5 0 6 32,-19 11 5-32,-7-9 0 0,-18-1 1 15,-9 3 2-15,-11-1 1 16,26-14-3-16,-56-9 0 15,56 9-4-15,-49-49-2 16,49 49-1-16,0 0-1 16,-18-55-1-16,18 55 1 15,0 0 0-15,0 0 0 0,61-23 1 16,-61 23 0-16,56 23 0 16,-25-9 0-16,-31-14 0 15,68 29-1-15,-34 0 1 16,-4-5-1-16,-30-24 1 15,58 0 0-15,-58 0 0 16,0 0 2 0,0 0 0-16,38-58-2 15,-38 58 1-15,-17-65-1 16,17 65-11-16,-46-22-32 16,46 22 1-16,-50 5-1 0,50-5-3 15</inkml:trace>
  <inkml:trace contextRef="#ctx0" brushRef="#br0" timeOffset="2570.8143">15975 2097 12 0,'0'0'31'15,"0"0"3"-15,21-3-3 16,-8 18-11-16,9 9-8 16,7 13-4-16,4 8-3 15,4-1 0-15,2 2-7 0,-5 1-10 16,0-5-16-16,-3-3-8 15,-12-20 2-15,3-8-1 0</inkml:trace>
  <inkml:trace contextRef="#ctx0" brushRef="#br0" timeOffset="2802.7952">16359 2118 50 0,'-4'-18'36'0,"4"18"1"0,-9-6-14 16,-10 11-6-16,1 9-7 15,-12 4-4-15,-5 6-2 16,-9 2-2-16,-2 14-1 16,-4 5-2-16,-2-6-1 15,9-2-4-15,6-11-1 32,12 2-6-32,12-12-9 0,13-16-14 15,35 6-1-15,2-28 0 16,21 9 13-16</inkml:trace>
  <inkml:trace contextRef="#ctx0" brushRef="#br0" timeOffset="3087.5172">16752 1939 34 0,'-3'-14'34'32,"-18"2"2"-32,2 5-8 0,-6 16-13 15,-11 10-6-15,3 14-4 16,-3 2-2-16,2 15 0 16,9 5-2-16,10 14-1 15,11-3 0-15,12 2 0 16,12-7 1-16,11-9-5 15,13-5-12-15,12-12-19 0,-4-16 0 16,8-13-1-16,-8-16 0 16</inkml:trace>
  <inkml:trace contextRef="#ctx0" brushRef="#br0" timeOffset="3372.8211">16889 1918 49 0,'0'-17'35'0,"8"22"0"15,0 6-14-15,-1 4-7 16,1 17-5-16,-8 9-1 16,6 6-4-16,-6 5 0 0,-3 1-1 15,0-2-2-15,0 4-1 16,3-4 1-16,3-10 0 15,7-9-2-15,4-1-1 16,8-15-5-16,-3-6-9 16,6-10-14-16,3-9-7 15,-9-10-1-15,-1 2-1 0</inkml:trace>
  <inkml:trace contextRef="#ctx0" brushRef="#br0" timeOffset="3556.9473">16815 2172 33 0,'0'0'35'16,"12"7"0"-16,6-2-10 0,7-5-11 16,9 0-7-16,3 0-14 15,4 0-24-15,-10-4-2 16,5 4-2-16,-13-2 0 15</inkml:trace>
  <inkml:trace contextRef="#ctx0" brushRef="#br0" timeOffset="3773.2323">17167 1930 31 0,'25'2'35'0,"15"17"1"15,-5 6 0-15,4 13-15 16,-7 11-10-16,-12 17-4 16,-8 6-2-16,-15 0-3 15,-13-2-4-15,-9-2-16 16,-4-15-19-16,-10-21-1 16,11-4-1-16,-3-28 1 0</inkml:trace>
  <inkml:trace contextRef="#ctx0" brushRef="#br0" timeOffset="4489.6872">17979 2247 32 0,'-21'-17'32'16,"2"9"-1"-16,-7 1-13 16,-3 7-7-16,2 0-4 0,0 15-3 15,7 8-1-15,4 13-2 16,10 2 0-16,6 6 1 15,13-6 2-15,6-4-1 16,7-1 2-16,3-17-1 16,2-3 1-16,-1-17-1 15,-4-16 0-15,-9-13 0 0,-7-9-2 16,-10-18-1-16,-13-5 0 16,-5-4 1-16,-1-5 1 15,-7 4-1-15,6 9 0 16,2 2-2-16,6 12 2 0,12 5-2 15,8 18 2 1,11 4-6 0,8 13-8-16,14 1-25 0,13 12-1 15,1 1 0-15,6 9 0 16</inkml:trace>
  <inkml:trace contextRef="#ctx0" brushRef="#br0" timeOffset="4836.1438">18472 1859 62 0,'-25'-16'34'16,"5"20"-10"-16,-11 11-7 15,-8 14-6-15,2 17-4 16,-3 13-1-16,7 2-2 16,8 13-1-16,12 5-2 0,13-4 0 15,12 2 1-15,14-16-1 0,9-7-5 16,10-14-9-1,1-7-23-15,-6-28 0 0,6-5-1 16,-14-18 1-16</inkml:trace>
  <inkml:trace contextRef="#ctx0" brushRef="#br0" timeOffset="5106.2036">18588 1942 54 0,'6'-17'37'32,"-6"2"2"-32,0 15-5 0,6 29-21 15,-13 1-7-15,3 18-4 16,-5 8 0-16,1 9 0 16,2 3 0-16,4-3-1 0,2-7 0 15,5 0 0 1,8-10 0-16,4-11-2 15,7-10-2-15,0-18-6 0,6-7-11 16,-3-2-17-16,-8-12 0 16,1-5-3-16,-15-7 1 0</inkml:trace>
  <inkml:trace contextRef="#ctx0" brushRef="#br0" timeOffset="5278.6713">18465 2201 40 0,'0'0'36'0,"0"0"0"16,32 9-9-1,0-2-13-15,4-2-12 16,3 4-20-16,-1-5-15 0,9 10-2 16,-4-14-1-16</inkml:trace>
  <inkml:trace contextRef="#ctx0" brushRef="#br0" timeOffset="5510.1264">18951 2261 61 0,'0'0'40'15,"9"2"0"-15,6-2-3 16,4-7-26-16,12 7-6 16,2-6-5-16,0 3-10 0,6 3-28 15,4 0-2-15,-3-13 0 16,6 13-1-16</inkml:trace>
  <inkml:trace contextRef="#ctx0" brushRef="#br0" timeOffset="5842.2482">19531 1906 58 0,'0'-12'37'0,"0"12"0"0,0 0-5 15,0 0-22-15,-11 24-6 16,3 0-3-16,2 17-2 16,-1-2 1-16,3 17-1 15,-2 1 0-15,6 6 1 16,0 8 1-16,6-13 0 16,4-5 0-16,4-7 0 0,3-5-1 15,3-12-1-15,4-3-4 16,-1-22-7-16,6-4-10 15,0 0-15-15,-8-9 1 16,1-7-2-16,-7-9 10 16</inkml:trace>
  <inkml:trace contextRef="#ctx0" brushRef="#br0" timeOffset="6142.5755">19349 2133 47 0,'0'0'40'16,"5"-10"1"-16,20 10-5 16,19 0-16-16,3 5-10 15,11-5-7-15,1 5-6 16,0 0-32-16,-2-5-5 16,-2 4-1-16,-20 4 1 0</inkml:trace>
  <inkml:trace contextRef="#ctx0" brushRef="#br0" timeOffset="6626.7142">19869 2520 74 0,'0'0'36'0,"-5"-19"-13"15,-5 9-7-15,0 4-6 16,-4 2-4-16,-1 4-1 0,-1 0-3 16,2 15-1-1,2-1-2-15,6 3 2 0,6 7-1 16,4-4 1-16,9-3 0 31,7-2-1-31,3-5 2 0,4-7-2 16,2-3-1-16,-4-13-12 15,-5-5-23-15,5-2-2 16,-15-6 1-16,1-3-1 16</inkml:trace>
  <inkml:trace contextRef="#ctx0" brushRef="#br0" timeOffset="6880.071">20001 1909 69 0,'25'4'35'15,"11"20"2"-15,1 8-21 16,-8 23-7-16,1 12-4 15,-17 12-3-15,-9 10-2 0,-12 7-5 16,-13-20-14 0,-12-11-17-16,5-2 0 0,-8-34-1 31,15 0 0-31</inkml:trace>
  <inkml:trace contextRef="#ctx0" brushRef="#br0" timeOffset="7642.8205">20662 2492 44 0,'5'-25'34'0,"3"-2"-9"16,-1-3-5-16,-7-5-4 15,0 6-5-15,-16-4-2 16,1 1-3-16,-9 5-2 16,-5 8-2-16,-3 14 0 31,-1 6-2-31,2 17 0 0,4 4 0 16,8 8-1-16,6 10 1 15,13 2 0-15,6-4 1 16,8-2-1-16,8-8 2 15,5-10-1-15,4-7 0 16,1-11 1-16,1-11-1 16,-2-16 0-16,-3-14-1 0,-4-10 1 15,-6-6-2-15,-4-11 2 16,-8-10 0-16,-2 6 0 0,-7 3 0 16,-3 12 0-1,-1 16-1-15,-3 14 0 0,3 15 0 16,7 12-1-16,-13 29 0 31,8 8 0-31,5 11-1 0,0 12 1 16,3 1-1-16,4 16-5 15,-7-7-7-15,10-6-17 16,1-1-7-16,-8-13 1 16,9-9 0-16</inkml:trace>
  <inkml:trace contextRef="#ctx0" brushRef="#br0" timeOffset="7926.8829">20955 1920 49 0,'0'0'36'15,"0"0"-1"-15,0 0-12 16,-8 29-12-16,1 5-3 15,0 4-3-15,-4 11-2 0,3 16 0 16,-2 2-1 0,8 4 0-16,2-6 0 0,8-7 1 31,4-6-2-31,6-5 1 16,4-12-2-16,4-18-4 0,-1 0-9 15,-3-17-21-15,-6-12-4 16,-2-1-2-16,-10-21 1 15</inkml:trace>
  <inkml:trace contextRef="#ctx0" brushRef="#br0" timeOffset="8095.4657">20843 2184 19 0,'0'9'36'16,"15"1"0"-16,2-3-1 15,12 4-22 1,6-5-22-16,-3-11-20 16,14 17-5-16,-7-12-1 15</inkml:trace>
  <inkml:trace contextRef="#ctx0" brushRef="#br0" timeOffset="8396.3149">21475 2215 26 0,'0'0'35'0,"20"7"0"15,7-7-4-15,11 8-17 16,-3-8-3-16,10 4-3 16,-4 0-5-16,1-4-7 31,-1 9-7-31,-7-9-14 0,-10-3-10 16,1 3-1-16,-13 0 0 15</inkml:trace>
  <inkml:trace contextRef="#ctx0" brushRef="#br0" timeOffset="8643.596">21586 2401 41 0,'22'10'37'31,"0"-6"-1"-31,7-4-13 0,13 6-5 16,-6-6-4-16,6 0-5 15,-6-3-5-15,-4-3-12 16,-11 0-29-16,-1 2-2 16,-11-9 1-16,0 1-1 15</inkml:trace>
  <inkml:trace contextRef="#ctx0" brushRef="#br0" timeOffset="9782.2821">22337 2120 19 0,'6'11'36'0,"-2"-2"0"15,19 12-8-15,9 9-9 16,9 7-7-16,4 8-3 16,-1 4-1-16,5 0-5 15,-1-2-6-15,-12-13-12 16,-7-13-22-16,0 7-1 0,-17-24 2 31,5-4-2-31</inkml:trace>
  <inkml:trace contextRef="#ctx0" brushRef="#br0" timeOffset="9998.0867">22743 2145 16 0,'-10'0'33'16,"-12"3"2"-16,0 13-7 15,-8 1-10-15,-6 10-6 16,-2 6-3-16,-7 6-3 15,6 3-1-15,1 1-5 16,5-7-4-16,8 1-12 16,4-2-20-16,4-24 0 0,17 8-1 15,0-19 5-15</inkml:trace>
  <inkml:trace contextRef="#ctx0" brushRef="#br0" timeOffset="10362.7376">23126 1855 17 0,'-18'-5'31'15,"-15"10"-4"-15,3 17-8 16,1 11-5-16,-2 13-4 16,7 10-2-1,5 9-5-15,13 13 1 16,6 1-1-16,18-4 0 15,7-4 0-15,8-8-3 16,7-10-10-16,-2-2-19 16,-2-20-4-16,7-12 0 15,-17-19-1-15</inkml:trace>
  <inkml:trace contextRef="#ctx0" brushRef="#br0" timeOffset="10669.559">23315 1961 32 0,'10'-2'34'16,"-5"-12"2"-16,1 25-11 16,-6 6-10-16,0 12-7 15,-6 7-3-15,-5 4-3 16,8 11 2-16,-1 12 0 31,0 1-1-31,8-7 0 0,3-5 0 16,3-5 0-16,8-2 0 15,6-10 0-15,7-9-4 16,-5-11-4-16,-3-9-8 16,-3-3-14-16,4-3-12 15,-12-11 1-15,-7-3-1 0</inkml:trace>
  <inkml:trace contextRef="#ctx0" brushRef="#br0" timeOffset="10866.7101">23194 2234 57 0,'20'10'39'16,"2"-10"-1"-16,13-5-13 15,6 10-13-15,0-5-7 16,5 3-10-16,0-3-25 16,-7 0-8-16,-15-8-1 15,7 16-1-15</inkml:trace>
  <inkml:trace contextRef="#ctx0" brushRef="#br0" timeOffset="11302.8617">23743 2574 16 0,'0'-13'33'0,"0"13"0"16,-8-19-7-16,-1 7-8 16,-5 0-6-16,-7-2-5 15,-4 11-2-15,-2-4-3 16,4 7-1-16,2 9 0 0,-2 2 1 15,8 5 0-15,6 6 1 16,9 0 1-16,15 5-2 16,4-4 4-16,8 1 0 15,2-12-1-15,7 1-4 16,-5-9 2-16,-1-4-3 0,-3-5-2 31,-18-13-4-31,-6 3-20 0,-6-2-14 16,-2-2 1-16,-1 1 2 15</inkml:trace>
  <inkml:trace contextRef="#ctx0" brushRef="#br0" timeOffset="11671.4337">23978 2010 48 0,'30'10'35'16,"7"21"-2"-16,-7 16-11 15,-8 7-12-15,8 22-4 0,-17 13-2 16,-18 4 3-16,-17-11-4 0,-12-1 1 16,-12-10-2-1,10-10 1-15,-3-14-2 0,1-15-2 16,10-13-12-16,18-5-24 16,-2-14-1-16,12 0 0 15,0-25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4:26:50.8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19719 10922 30 0,'-25'-13'32'0,"12"1"-3"16,0-3-6-16,13 0-6 16,7 1-4-16,8 0-4 15,8 9-3-15,3 0-2 16,2 11-2-16,-2 3 1 15,-2 8 0-15,-14 4 0 0,-5 6-1 32,-12 1-1-32,-8 2 1 0,-9-3 0 15,-3 0-1 1,-1-7 0-16,3-2-1 0,5-5 1 16,6-3 0-16,14-10-1 15,0 0 1-15,27 8-1 16,-1-8-2-16,10 0-6 15,-1 6-25-15,7-12-4 0,11 6-1 16,-9-12 1-16</inkml:trace>
  <inkml:trace contextRef="#ctx0" brushRef="#br0" timeOffset="347.3514">20095 10672 51 0,'29'4'38'0,"12"20"1"16,0 14-12-16,-11 3-10 15,1 19-3-15,-19 0-3 0,-9 8-4 16,-19-5-3-16,-9-7-4 16,-2-11-16-16,-4-11-24 15,1-19-1-15,10-8 0 16,6-19 0-16</inkml:trace>
  <inkml:trace contextRef="#ctx0" brushRef="#br0" timeOffset="747.8287">20746 11690 39 0,'10'15'37'0,"-4"13"-4"15,-18-6-23-15,-3-9-31 16,5 8-9-16,-9-13-3 16</inkml:trace>
  <inkml:trace contextRef="#ctx0" brushRef="#br0" timeOffset="1335.0822">21417 11365 50 0,'28'14'40'16,"-7"14"0"-16,11 18 2 0,0 10-26 31,0-1-6-31,3 8-2 0,-13 0-4 15,-4-2 0 1,-18-9-3-16,-13-12-3 0,-15-7-4 16,-13-18-2-16,-2-5-3 15,-6-16-1-15,16-9 0 16,2-17 1-16,20-8 3 16,8-12 3-16,19-4 5 0,15-4 4 15,6-1 2-15,6 7 2 16,2 4 1-16,3 14-1 15,-13 1-1-15,2 19-2 16,-12 7-1-16,-4 12 0 16,-7 8-2-16,-6 7 0 15,-8 5-1 1,0 5 0-16,4 4-1 16,-4-1-3-16,0 6-10 15,0-2-26-15,3-11 0 16,6-5-1-16,-9-19 0 15</inkml:trace>
  <inkml:trace contextRef="#ctx0" brushRef="#br0" timeOffset="1673.5256">22255 11421 44 0,'3'9'39'0,"-6"12"1"16,-14-1-2-16,-6 1-21 15,0 9-5-15,-12-6-4 0,4-5-4 16,-7-5-2-16,2-4-3 16,7-10-1-16,1-10-2 15,6-4-1-15,6-9 0 16,16-1-1-16,0-3 0 16,14 4 1-16,4 3 2 31,7 11 2-31,6 4 0 0,5 10 2 15,2 9 1-15,-4 9-1 16,-2 6 1-16,-4 2 1 16,-3 2-3-16,-3 2-9 15,-4-3-27-15,-9-13 0 16,4 2-1-16,-13-21 0 16</inkml:trace>
  <inkml:trace contextRef="#ctx0" brushRef="#br0" timeOffset="2337.5249">23184 11058 50 0,'0'0'38'0,"8"3"1"16,-8 12-12-16,4 14-7 0,-11 5-7 15,7 15-5-15,-9 2 0 16,5 11-3-16,-1-2 0 16,10 4-2-16,8-7-2 31,4-6-1-31,1-9-4 0,-4-12-6 16,14-5-12-16,3-11-20 15,-5-14 0-15,-2-9 0 16,-12-5 1-16</inkml:trace>
  <inkml:trace contextRef="#ctx0" brushRef="#br0" timeOffset="2552.6675">22999 11318 73 0,'0'0'37'16,"12"4"2"-16,17 2-21 16,16-6-9-16,6 9-6 15,7 1-15-15,9 0-24 0,-5-10-2 16,-2 12 0 0,-10-12 0-16</inkml:trace>
  <inkml:trace contextRef="#ctx0" brushRef="#br0" timeOffset="2890.8196">23532 11267 38 0,'0'0'35'15,"16"0"-1"-15,15 5-6 16,4 8-16-16,-6-4-5 15,7 5-4-15,1-1-1 16,5 3-1-16,-5-6-1 16,-1 3 0-16,-13-4-1 15,-10-5 0 1,-1 2 0-16,-3-6 2 16,-9 0 0-16,0 0 1 15,-10 10 1-15,-10-2 1 16,-1 0 0-16,0 6 0 0,-1-1 0 15,-4 3-5 1,5 4-5-16,-7-8-16 0,5-2-16 16,12 4 1-16,11-14 0 0,0 10-1 15</inkml:trace>
  <inkml:trace contextRef="#ctx0" brushRef="#br0" timeOffset="3337.7801">24138 11318 16 0,'6'-18'34'15,"-1"-6"1"-15,11 11 0 16,-16 13-19-16,47-10-4 0,-47 10-4 15,74 19-2-15,-74-19-1 16,68 37 0-16,-68-37-1 16,38 55 0-16,-49-26-2 15,-6 0 1-15,0 2-1 0,-24-6 0 16,-2 2 0 0,3-3-1-16,-5-2-1 0,17-4 0 15,12-4 1-15,20-5 0 16,-4-9-1-16,0 0 1 0,67 19 0 15,-22-15-1-15,6 2 1 16,-5-1-1-16,9 4 1 16,-55-9-1-16,58 11 1 31,-58-11-1-31,48 6-2 0,-48-6-6 16,0 0-16-16,0 0-15 15,0 0-1-15,0 0 0 16,0 0 0-16</inkml:trace>
  <inkml:trace contextRef="#ctx0" brushRef="#br0" timeOffset="5985.3726">466 13491 60 0,'0'0'35'16,"41"0"-14"-16,-41 0-5 15,46-75-4-15,-23 31-2 16,-2-16-3-16,-2 2-3 31,1-9-1-31,-4 1 0 0,-6 2 0 16,-5 10 0-16,-5 7 1 15,0 47-2-15,0-62 1 16,0 62-1-16,0 0 0 16,0 0 1-16,-6 60-2 15,9-10 1-15,10 12-1 16,0 5 0-16,9-1 0 0,-1 6 0 16,4-9 0-16,6-8-2 15,-6-6-2-15,-25-49-6 16,46 58-21-16,-46-58-11 15,0 0 1-15,0 0-1 16</inkml:trace>
  <inkml:trace contextRef="#ctx0" brushRef="#br0" timeOffset="6154.5051">627 13346 28 0,'66'1'32'0,"-66"-1"-2"0,68-1-23 16,-68 1-30-16,71 4-3 15,-71-4-3-15,50 3 11 16</inkml:trace>
  <inkml:trace contextRef="#ctx0" brushRef="#br0" timeOffset="6339.2288">494 13183 27 0,'0'0'38'15,"-68"-36"-1"-15,68 36 1 16,0 0-20-16,0 0-10 0,0 0-9 16,0 0-15-16,62 15-20 15,-19 6-1-15,10-6 0 16,3 9 0-16</inkml:trace>
  <inkml:trace contextRef="#ctx0" brushRef="#br0" timeOffset="6724.9157">1052 13391 36 0,'0'0'37'0,"22"42"1"15,-3-28-1-15,6-7-23 16,6 3-4-16,6-10-3 16,-2 0-3-1,-1-10-1-15,-5-6-2 16,-5-4-1-16,-7-4 0 16,-6-1-1-16,-11-5 0 15,-10 3 0-15,-13 0-1 0,23 27 1 16,-62-34 1-1,62 34 0-15,-67 0 0 16,67 0 1-16,-59 34 0 0,59-34 0 16,-28 70 1-16,24-27-1 0,4 6 1 15,9 0 0-15,1 1 0 16,3-3-2-16,-2 3 0 16,5-6-3-16,-1-10-10 15,-1-10-26-15,1 0-1 16,0-20-1-1,-1-4 0-15</inkml:trace>
  <inkml:trace contextRef="#ctx0" brushRef="#br0" timeOffset="7088.0559">1839 13225 54 0,'-4'24'37'0,"-9"0"0"0,-8 3-8 15,4-1-16-15,-16-6-6 16,3-3-5-16,0-5-5 0,-8-8-1 16,6-4-2-1,1-7 0-15,9-6 0 0,4-5 1 16,11 1 1-16,7-2 3 15,4 3 2-15,14 3 3 16,35 5 8 15,-25 11-5-31,4 13 0 0,-5 1 0 16,5 8-2-16,-8-3 0 16,2 6-3-16,-6 0-10 15,-5 0-30-15,-4-9-1 16,2-1-1-16,-13-18-1 15</inkml:trace>
  <inkml:trace contextRef="#ctx0" brushRef="#br0" timeOffset="8336.7874">3891 14541 15 0,'-23'-8'36'0,"-14"0"1"16,-6 12-1-16,1 6-16 15,-12 8-6-15,7 12-3 0,1 9-4 0,12 10-2 16,9 8-2-16,22 6-1 16,12-3 0-16,12-4 0 15,14-9-1-15,11-9 0 16,7-12-3-16,3-15-6 16,6-11-16-16,-7-8-15 15,-8-14-1 1,-1 1 0-16</inkml:trace>
  <inkml:trace contextRef="#ctx0" brushRef="#br0" timeOffset="8539.1623">3965 14852 48 0,'6'13'38'16,"6"-3"1"-16,9 11-6 15,11 1-21-15,2 0-4 16,1 4-3-16,-2-1-6 16,-2-5-10-16,1-6-25 15,-8-2-2 1,-8-12-1-16,-1-3 0 16</inkml:trace>
  <inkml:trace contextRef="#ctx0" brushRef="#br0" timeOffset="8701.2726">4201 14797 42 0,'-17'7'38'16,"-10"4"0"-16,-1 14-2 0,0 7-20 15,-3 0-9 1,0 1-9-16,9-1-24 16,3 4-12-16,-1-11 1 0,15-1-2 15</inkml:trace>
  <inkml:trace contextRef="#ctx0" brushRef="#br0" timeOffset="9102.1306">4330 14936 60 0,'11'-6'35'0,"-11"6"0"15,12-14-16-15,0 9-14 16,-3-5-2-16,6-1-1 16,-5-4 0-16,2 1-1 15,-1 2 1-15,-7 0-2 0,-4 12 1 16,0 0-1 0,0 0 1-16,-8 18 0 0,4 10 1 15,4 9 0-15,-6 5 1 16,6 9 1-16,0 5 1 0,3 7 0 15,-6-5 0-15,3 4-1 16,-12-9 0-16,0 0-1 16,-5-11 0-16,-7-9-1 31,-4-14-1-31,-3-10-1 0,3-9-1 16,0-17-2-16,10-4-2 15,-1-18-10-15,9-4-25 16,14 2-2-16,5-6 1 15,12 3 0-15</inkml:trace>
  <inkml:trace contextRef="#ctx0" brushRef="#br0" timeOffset="9540.9869">4932 14490 16 0,'-44'10'32'0,"4"24"0"16,-7 7-9-16,8 10-10 0,5 11-4 15,8 4-3-15,18 4-1 16,8-7-2-16,18-3-1 15,10-11-2-15,9-11-4 16,7-13-7-16,6-11-20 16,-6-24-2-16,8-3 0 31,-12-21 5-31</inkml:trace>
  <inkml:trace contextRef="#ctx0" brushRef="#br0" timeOffset="9757.1372">5175 14537 36 0,'0'0'36'16,"0"18"1"-16,-7 9-6 0,7 2-18 15,0 15-5-15,-5 1-1 16,5 12 0-16,0-3-3 16,4-3-1-16,-4-5-1 15,10-4-1-15,-4-9-3 16,7-11-3-16,5-2-8 15,0-12-19 1,-6-16-6-16,9 1-1 16,-9-12 1-16</inkml:trace>
  <inkml:trace contextRef="#ctx0" brushRef="#br0" timeOffset="9926.4215">5063 14827 15 0,'0'0'31'0,"0"0"1"16,19 6-1-16,10-6-18 0,4-4-15 15,1-3-16-15,10 7-12 16,-17-17-1-16,8 7 0 16</inkml:trace>
  <inkml:trace contextRef="#ctx0" brushRef="#br0" timeOffset="10120.4525">5429 14575 51 0,'16'4'40'16,"-4"6"-2"-16,1 11-10 31,5 16-10-31,-5 3-6 0,2 14-4 16,-9 0-2-16,1 4-2 15,-7-1-3-15,-4-6-5 16,0 0-15-16,-3-5-22 15,-11-15 0-15,7-11 0 16,-4-12-1-16</inkml:trace>
  <inkml:trace contextRef="#ctx0" brushRef="#br0" timeOffset="10389.9229">5890 14778 31 0,'0'0'35'16,"20"-5"0"-16,9 5-5 0,4 0-19 15,7 0-10-15,1 0-14 16,-5-7-20-16,5 7 0 16,-14-7-1-16,0 7 5 15</inkml:trace>
  <inkml:trace contextRef="#ctx0" brushRef="#br0" timeOffset="10558.5694">5930 14901 36 0,'18'20'37'0,"1"-16"1"15,14 0-5-15,2-4-19 16,4-9-35-16,8 9-12 0,-16-10-2 16,3 1-2-16</inkml:trace>
  <inkml:trace contextRef="#ctx0" brushRef="#br0" timeOffset="11176.1598">7315 13317 14 0,'-54'-30'30'16,"7"16"-1"-16,-11-1-11 15,12 15-7-15,6 10-4 16,9 17-3-16,9 16-2 0,9 20-1 16,10 16 0-16,9 16 0 15,7 12-1-15,2 10 1 0,0 7-1 16,-6 5 1-16,-6-5 1 15,-11-5 0-15,-11-7 0 16,-12-13 1-16,-9-14-1 16,-6-19 1-16,-1-20-3 0,7-16-7 15,6-12-14-15,6-19-11 16,28 1 0-16,-13-28-1 16</inkml:trace>
  <inkml:trace contextRef="#ctx0" brushRef="#br0" timeOffset="11629.7273">6722 14764 28 0,'13'9'33'16,"14"23"0"-16,-4 11-13 0,1 11-8 15,7 18-2-15,-5 14-1 16,-8 18-3-16,-9 14-1 16,-9 8-1-16,-9 6-2 15,-11 8 0-15,-4 9-1 16,-4-5 1-16,3 4-1 0,10-8 0 16,2-9-1-16,13-5 1 15,16-15 0-15,11-9 0 16,8-18-2-16,5-13-5 15,9-28-30-15,2-8-1 16,-11-29 0-16,3-11 0 16</inkml:trace>
  <inkml:trace contextRef="#ctx0" brushRef="#br0" timeOffset="12332.472">7882 13401 9 0,'-29'-10'32'0,"2"14"1"16,-8 2-1-1,5 14-17-15,2 11-5 16,6 13-4-16,12 10-2 16,6 3-1-16,11 3-1 15,10-5 0-15,11-6-1 16,6-12 1-16,8-11-1 15,3-17 2-15,3-15 0 16,-3-18 1-16,-5-10 1 0,-10-12 0 16,-8-3-1-16,-18-6 0 15,-4 6 0-15,-19 3-2 16,-3 5-2-16,-6 10-6 16,-3 11-19-16,0 3-14 0,4 10 1 15,1 0-1-15</inkml:trace>
  <inkml:trace contextRef="#ctx0" brushRef="#br0" timeOffset="12579.4748">8627 13911 42 0,'10'21'37'0,"-10"-2"0"16,0 7-7-16,-10 1-26 0,-3-10-34 16,4 9-3-16,-9-14-3 15,12 2 0-15</inkml:trace>
  <inkml:trace contextRef="#ctx0" brushRef="#br0" timeOffset="13081.5123">10146 13236 35 0,'0'0'33'0,"0"0"0"0,-11 19-11 16,7 16-9-16,-8 9-6 15,5 11-2-15,-2 8-1 16,6 7-1-16,3-7-1 16,3-2 0-16,4-6-1 15,7-6-1-15,5-11 1 16,2-11-1-16,5-8-3 0,-5-12-9 16,1-7-21-16,1 0-2 15,-12-16 0-15,5 2 0 16</inkml:trace>
  <inkml:trace contextRef="#ctx0" brushRef="#br0" timeOffset="13282.0623">9955 13620 14 0,'0'0'32'16,"14"16"2"-16,5-6-2 15,16-6-17-15,8 4-4 16,3-5-8-16,1-3-18 0,-3-3-16 16,5 3-1-16,-9-10-2 15,0 5 6-15</inkml:trace>
  <inkml:trace contextRef="#ctx0" brushRef="#br0" timeOffset="13613.7358">10794 13438 27 0,'-6'17'32'0,"-18"-5"1"0,-1 9-4 16,-3-1-20-16,-7-1-3 15,-3 2-1-15,-4-3-3 0,2-1 0 16,5-3-1-16,4-4-1 16,7-3 0-16,10 3 0 15,14-10 1-15,0 15-1 16,10-11 0-16,13 6 1 0,7 0 0 16,2 2 0-16,8 2-5 15,0-3-10-15,-3-7-19 16,4 8-1-16,-7-12 1 15,9 2 2-15</inkml:trace>
  <inkml:trace contextRef="#ctx0" brushRef="#br0" timeOffset="14050.656">11117 13689 27 0,'-13'-11'34'15,"-5"-14"0"-15,12-1-5 0,1-4-16 16,5-6-5 0,12 3-2-16,4 1-1 15,7 5-2-15,6 10 1 0,4 11-1 31,-2 6 1-31,2 16 0 0,-13 8 0 16,-9 9 0-16,-11 7-1 16,-7 3 0-1,-19 3-1-15,-8-4 0 0,-11-2-2 16,-5-6-1-16,1-7-1 16,2-10 0-16,5-7-1 15,8-10 0-15,13 0 0 0,7-8 0 16,14 8 1-16,10-14 2 15,9 9 0-15,6 5 0 16,8 5 2-16,2 4-1 16,1 3 0-16,-4 1-4 15,1 1-19-15,-4 4-15 16,-10-12 1-16,-1 5-1 0</inkml:trace>
  <inkml:trace contextRef="#ctx0" brushRef="#br0" timeOffset="15253.658">7504 15745 24 0,'0'0'31'15,"-29"23"2"-15,-1 14-12 0,0 15-6 16,-2 7-4-16,6 22-2 16,8 2-3-16,12 4 0 15,12 5-3-15,12 3 0 16,13-11-4-16,6-14-5 15,8-8-17-15,3-19-12 16,-4-21-1-16,3-8-1 0</inkml:trace>
  <inkml:trace contextRef="#ctx0" brushRef="#br0" timeOffset="15539.169">7816 15954 26 0,'4'-12'34'15,"-10"2"1"-15,6 10-3 16,3 20-14-16,-11-1-7 16,3 18-4-16,-5 5-1 15,1 12-2-15,-3 4 0 0,3 0-1 16,0-2-2-16,9-3 0 15,3-7 0-15,6-8-1 16,7-8-3-16,2-13-2 16,6-6-9-16,-1-2-20 15,1-15-3-15,1-2-2 16,-10-10 1 0</inkml:trace>
  <inkml:trace contextRef="#ctx0" brushRef="#br0" timeOffset="15719.0452">7661 16248 24 0,'-18'-7'34'16,"18"7"1"-16,0 0 0 0,30 9-21 16,2-5-8-16,6-1-8 15,5 4-20-15,3-11-11 16,9 8-1-16,-4-16-1 15</inkml:trace>
  <inkml:trace contextRef="#ctx0" brushRef="#br0" timeOffset="15941.6218">8070 16266 39 0,'0'0'34'0,"20"4"1"15,1-8-6-15,7 4-28 0,6 0-25 16,0-5-8 0,7 5-1-16,-7-12 0 15</inkml:trace>
  <inkml:trace contextRef="#ctx0" brushRef="#br0" timeOffset="16358.2568">8433 16250 15 0,'-18'-27'29'16,"28"10"2"-16,-1-2-9 16,9 0-11-16,8 11 0 15,-1 5-1-15,6 15-1 0,-6 6 1 16,-4 13-2-16,-11 3-1 16,-7 12-1-16,-13-3-1 15,-5 0-1-15,-10-8-3 16,-6-9-1-16,-3-9-3 0,-1-7-1 15,6-6 0 1,2-14 0 0,6 1 0-16,8-5 0 15,9-1 1-15,4 3 2 16,10 3 1-16,4 6 1 0,7 3-1 16,4 6 1-16,-1 3 0 15,2 5 0-15,2 2-5 16,-3-3-8-16,-4-6-22 15,4 4 0-15,-13-11-1 0,5 3 0 16</inkml:trace>
  <inkml:trace contextRef="#ctx0" brushRef="#br0" timeOffset="16604.4446">8575 15802 55 0,'36'13'37'16,"2"11"2"-16,2 13-9 15,6 19-19-15,-9 9-2 16,-2 15-1 0,-13 4-1-16,-10 7-2 15,-12-2-3-15,-19-6-3 0,-5 1-7 16,-14-13-21-1,-2-14-13-15,3-16 2 0,0-16-3 16</inkml:trace>
  <inkml:trace contextRef="#ctx0" brushRef="#br0" timeOffset="17191.4598">9114 16341 28 0,'26'18'32'0,"-8"-13"0"15,6 1-9-15,7-1-12 16,-6-5-4-16,6-5-2 16,-6-6-1-16,-4-7-2 15,-5 0 0-15,-10-1-1 16,-6 1 0-16,-16-2-2 16,-4 6 1-16,-9 3 0 0,-5 11-1 15,-3 11 0-15,2 6 0 16,1 9 2-16,6 3 0 15,7 6 2-15,8 3-1 16,13 6 2-16,7-11 0 16,14 4 0-16,5-11 0 0,10-4-1 15,4-8 0-15,6-8-6 16,5-6-15-16,-2-13-19 0,-12-13 0 16,7-3 0-16,-13-16 0 15</inkml:trace>
  <inkml:trace contextRef="#ctx0" brushRef="#br0" timeOffset="17407.1854">9279 15891 40 0,'11'8'34'0,"3"-3"1"0,16 6-13 16,7-1-13-16,3-6-10 16,7 8-28-16,-6-21-3 15,11 9-2-15,-9-17 0 0</inkml:trace>
  <inkml:trace contextRef="#ctx0" brushRef="#br0" timeOffset="17822.5612">9893 15499 20 0,'-29'0'31'0,"8"20"-3"16,-8 6-8-16,-2 8-5 15,7 12-4-15,-5 7-3 0,12 7 0 32,1-2-3-32,13 4-1 15,9-7-1-15,10-2 0 16,9-10-2-16,6-8-3 16,8-11-8-16,1-7-19 0,-8-17-7 15,11-7 1-15,-18-15 0 16</inkml:trace>
  <inkml:trace contextRef="#ctx0" brushRef="#br0" timeOffset="18076.7556">10004 15611 25 0,'0'9'32'0,"-4"5"3"15,4 11-4 1,3 5-17-16,-6-2-5 15,3 10 0-15,-5-1-2 16,5 4-2-16,0-5-1 16,0 3-1-16,3-6-2 15,6-5 0-15,4-6 0 16,2-5-4-16,6-4-9 0,-5-9-9 16,-1-8-15-16,4-1-1 15,-7-11 0-15,4 3 7 16</inkml:trace>
  <inkml:trace contextRef="#ctx0" brushRef="#br0" timeOffset="18245.9817">9933 15821 22 0,'-13'10'34'15,"22"-3"-1"-15,0-7-1 16,10 0-22-16,9 0-9 15,5 0-17-15,8 7-15 16,-10-13-1-16,10 10-2 16</inkml:trace>
  <inkml:trace contextRef="#ctx0" brushRef="#br0" timeOffset="18424.7526">10245 15866 57 0,'10'13'36'0,"-10"-13"0"16,25 8-13-16,-4-4-16 0,1 5-7 15,-3-1-27-15,-1-12-8 16,10 4-1-16,-10-8 0 16</inkml:trace>
  <inkml:trace contextRef="#ctx0" brushRef="#br0" timeOffset="19025.7116">10590 15824 34 0,'-16'-18'15'16,"9"-1"-2"-16,7-1-1 15,10 2 0-15,9 7 0 16,6 4-1-16,6 12 0 15,-6 0 0-15,2 12 0 0,-10 2-1 16,-6 11-3-16,-11-1 0 16,-11 2-2-16,-9-4-1 15,-5-1-3-15,-6-5-1 16,4-5 0-16,2-2-1 16,6-4-1-16,7-2 0 31,12-8 0-31,0 0 1 0,15 8 1 15,4-4-1-15,3 1 1 16,5 0-7-16,-1-5-15 0,-7-3-15 16,8 3 2-1,-12-8-2-15</inkml:trace>
  <inkml:trace contextRef="#ctx0" brushRef="#br0" timeOffset="19247.5663">10847 15534 33 0,'26'18'38'0,"-6"9"1"0,2 19 0 16,-6 5-21-16,-7 4-7 15,4 16-2-15,-17-4-3 16,-3 0-2-16,-11-6-5 15,-8-11-5-15,1 0-20 16,-4-9-14-16,-8-14 0 16,9-10-1-16</inkml:trace>
  <inkml:trace contextRef="#ctx0" brushRef="#br0" timeOffset="19780.0513">11331 16530 36 0,'0'19'36'16,"0"15"0"-16,-7-6-6 16,-6 4-31-16,0 5-27 0,-12-18-4 15,11 1-3-15,-7-20-1 16</inkml:trace>
  <inkml:trace contextRef="#ctx0" brushRef="#br0" timeOffset="20095.1698">11695 15997 31 0,'10'12'35'0,"-1"13"2"15,-6 4-5-15,-3 9-21 0,0 12 0 16,0 5-3 0,-5 2-2-16,-1-3-3 0,3 1-1 15,3-11-1-15,4 2 0 16,10-12-1-16,2-10-1 16,9-7-4-16,-1-9-11 0,3-11-21 15,2-2-1-15,-9-9 1 16,1-1-1-16</inkml:trace>
  <inkml:trace contextRef="#ctx0" brushRef="#br0" timeOffset="20297.4043">11561 16240 52 0,'0'0'38'15,"24"9"1"-15,2-1-14 16,5-8-13-16,13 13-3 16,-1-7-4-16,5-1-9 0,3-5-31 0,0 7-3 15,-9-7 0-15,0 0-1 16</inkml:trace>
  <inkml:trace contextRef="#ctx0" brushRef="#br0" timeOffset="20698.2231">12116 16124 9 0,'31'0'29'16,"-15"0"1"-16,21 7-4 15,-6 2-16-15,7-1-3 16,1 3-1-16,-2-2-3 16,-2 2 0-16,-7 1 0 0,-4 1 1 15,-11-1 0-15,-7 4 2 16,-15 0-1-16,2 5 1 15,-14-4 0-15,0 8 0 16,-4-4-2-16,-4 1 0 16,1-6-2-16,7 1-3 31,5-2-5-31,1-8-15 0,3-7-16 16,12 0 0-16,9-3 0 15,9 3 4-15</inkml:trace>
  <inkml:trace contextRef="#ctx0" brushRef="#br0" timeOffset="21215.5341">12783 16270 13 0,'-10'-10'31'0,"-4"-15"1"16,20-2-6-16,5-2-9 0,5-5-5 15,11 10-3-15,4 2-2 16,7 13 0-16,-3 9 0 16,5 14 0-16,-13 11-1 15,-8 12-1-15,-13 5-1 16,-6 9-1-16,-18 1 0 16,-10 0 0-16,-10-8-2 0,-7-3-1 15,-2-8-2-15,3-9 0 16,4-6-1-16,2-11 0 15,14-7-1-15,5-8 1 16,16-3 0-16,6-1 0 16,13-3 1-16,3 4 2 31,9 4 0-31,4 7 1 0,3 0-1 0,3 11 2 16,-8 2-3-16,-1-4-2 15,-1 4-21-15,-1-1-13 16,-14-14 1-16,11-5-1 15</inkml:trace>
  <inkml:trace contextRef="#ctx0" brushRef="#br0" timeOffset="21671.2002">13821 14815 56 0,'0'0'36'0,"20"12"-1"16,1-5-14-16,3-7-13 16,14 0-6-16,0 0-5 15,-2 0-11-15,1-9-20 16,-2 9-1-16,-15-7 0 0,0 7 0 16</inkml:trace>
  <inkml:trace contextRef="#ctx0" brushRef="#br0" timeOffset="21833.9443">13818 14963 43 0,'0'0'37'16,"30"21"-1"-16,-4-9-9 16,6-9-13-16,7 0-12 15,2-9-33-15,0 11-4 16,-8-15 0-16,3 7-2 15</inkml:trace>
  <inkml:trace contextRef="#ctx0" brushRef="#br0" timeOffset="22372.9101">15089 14357 27 0,'-34'31'32'0,"-6"6"0"16,7 18-14-16,4 12-6 0,7 6-4 16,14 10-1-16,8-6-3 15,10-2-2-15,7-5-4 16,5-13-6-16,7-14-14 15,8-6-11-15,-7-28 0 16,4-2 0-16</inkml:trace>
  <inkml:trace contextRef="#ctx0" brushRef="#br0" timeOffset="22635.8989">15297 14470 22 0,'13'-16'35'15,"-7"4"1"-15,4 18 0 16,-6 7-17-16,-4 9-8 16,0 14-4-16,0 7 0 15,0 11-1-15,0-2-1 16,0 9-2-16,0-2 0 31,4-1-2-31,4-5 0 0,1-7 1 0,4-11-2 16,1-4 0-1,4-8-4-15,-2-14-5 16,6-2-16-16,1-7-14 0,-9-13 0 16,4-2-1-16</inkml:trace>
  <inkml:trace contextRef="#ctx0" brushRef="#br0" timeOffset="22835.9198">15204 14759 27 0,'0'0'33'15,"9"5"1"-15,16-1-4 16,0-1-18-16,11-3-8 16,6 0-11-16,6 0-19 15,9 0-7-15,-1-3 1 16,0 3-2-16</inkml:trace>
  <inkml:trace contextRef="#ctx0" brushRef="#br0" timeOffset="23057.4616">15620 14824 24 0,'0'0'32'15,"16"9"1"-15,-4-5-1 16,12-4-22-16,3 0-8 16,6 6-13-16,5 1-19 15,-5-14-1-15,11 7-1 16,-10-11 4-16</inkml:trace>
  <inkml:trace contextRef="#ctx0" brushRef="#br0" timeOffset="23437.0697">16008 14760 32 0,'19'-18'36'0,"-4"-6"1"15,16 1-11-15,6 11-8 0,-2 1-4 16,8 15-4 0,-8 4-3-1,-4 11-2-15,-13 5-2 0,-8 8 0 16,-10-1-1-16,-10 4-1 16,-8-2 0-16,-9-4-2 15,-3-6 0-15,2-7-1 16,3-4 0-16,4-7 0 15,11-5-1-15,10 0 0 16,0-14 1-16,10 3 1 0,9 1 1 16,5 1-1-16,6 1 0 15,-1 4-2-15,3 4-8 16,-5 6-21-16,-4-6-5 16,7 6 0-16,-18-11 0 15</inkml:trace>
  <inkml:trace contextRef="#ctx0" brushRef="#br0" timeOffset="23705.7118">16375 14368 67 0,'24'28'38'0,"-6"9"1"15,4 10-19-15,1 18-11 16,-5 6 0-16,0 10-2 16,-13 1-2-16,-1 0-1 15,-9-7-1-15,-1-3-1 16,-10-7-3-16,-2-12-4 0,2-7-13 16,3-14-22-16,-5-20 0 15,2-4-1-15,-5-16 1 16</inkml:trace>
  <inkml:trace contextRef="#ctx0" brushRef="#br0" timeOffset="24338.7467">16892 14833 31 0,'0'0'31'15,"18"17"-1"-15,2-13-16 16,3-4-3-16,8-2-2 16,-2-10-2-16,4-1-2 15,-6-6-2-15,-6-2-1 16,-6-2-1-16,-15 5 0 0,-10-1 0 0,-13 8-1 16,-5 6 0-16,-7 5 0 15,-3 11 2-15,-2 4 0 16,1 7 1-16,7 7 1 15,7 3 1-15,13 3 0 16,9 1 1-16,15-1-1 31,7-4-1-31,18-4 0 0,3-7-1 16,7-9-1-16,4-6-5 16,-3-13-15-16,-6-11-20 15,-1-4-1-15,-7-15 0 16,-5-1 0-16</inkml:trace>
  <inkml:trace contextRef="#ctx0" brushRef="#br0" timeOffset="24539.2939">17026 14468 32 0,'18'-17'30'0,"12"17"-1"0,-7-5-14 16,14 0-12-16,5 1-11 15,-3-8-18-15,11 12-3 16,-16-7 0-16,4 11 13 16</inkml:trace>
  <inkml:trace contextRef="#ctx0" brushRef="#br0" timeOffset="24862.3851">17550 14066 43 0,'0'0'33'0,"9"17"-4"16,-9 8-11-16,-6 4-6 16,3 14-3-16,-3 2-1 15,6 5-2-15,-7 2-1 16,7-2-1-16,0-5-3 0,8-4 1 16,2-6 0-16,7-6-2 15,0-6 0-15,1-8-4 16,5-2-10-16,-2-4-18 15,-6-14-4-15,8 1-1 16,-11-13 0-16</inkml:trace>
  <inkml:trace contextRef="#ctx0" brushRef="#br0" timeOffset="25077.4991">17472 14391 30 0,'6'12'32'0,"7"-12"-2"16,15 0-11-16,5 0-8 0,4 0-10 16,2 0-20-1,-9-12-10-15,6 8-3 0,-18-12 1 16</inkml:trace>
  <inkml:trace contextRef="#ctx0" brushRef="#br0" timeOffset="25378.2883">17541 13846 47 0,'-23'27'34'15,"-10"14"-4"-15,-4 13-13 0,7 19-5 16,1 11-3-16,10 8-1 16,7 7-1-16,16 3-3 15,9-8-1-15,13-5-1 16,7-10 0-16,5-17-5 15,4-9-15-15,4-9-18 16,-13-22-1-16,3-8 0 0,-14-19 0 0</inkml:trace>
  <inkml:trace contextRef="#ctx0" brushRef="#br0" timeOffset="25640.6008">17849 14382 53 0,'16'9'33'0,"-3"-9"1"15,8 0-19-15,7 2-10 16,0-4-19-16,13 4-17 16,-14-12-1-16,11 4-2 15</inkml:trace>
  <inkml:trace contextRef="#ctx0" brushRef="#br0" timeOffset="25997.1258">18132 14253 12 0,'16'-15'34'16,"-3"-7"0"-16,9 12-6 15,4 6-11-15,-5 4-3 16,1 14-3-16,-9 2-3 15,0 12-2-15,-13-1-1 16,0 6-1 0,-14-3-1-16,-3 2 1 15,-3-6-2-15,-1-1-1 16,3-7 0-16,3-3 0 16,7-5 0-16,8-10 0 0,3 9-2 15,10-9 1 1,7 0-3-16,0-2-3 0,11 2-11 15,0 0-19-15,-2-7-1 0,4 2-2 16,-8-5 1-16</inkml:trace>
  <inkml:trace contextRef="#ctx0" brushRef="#br0" timeOffset="26282.3776">18358 13909 45 0,'12'0'36'0,"7"32"2"32,-1 10-3-32,-2 15-21 0,8 18-3 15,-10 10-2-15,1 14-1 16,-10-2-3-16,-5 5-1 0,-8-9-1 15,-6-7-5 1,-6-9-4-16,-9-19-14 16,-4-11-21-16,7-12 0 0,-2-19-1 15,7-7 1-15</inkml:trace>
  <inkml:trace contextRef="#ctx0" brushRef="#br0" timeOffset="27230.0608">18789 14872 41 0,'27'-10'35'0,"-6"0"0"16,-4 10-13-16,6 9-7 15,-11 7-6-15,2 11-1 0,-11 2-3 16,-3 8-1-16,-2-2-1 16,-2 2-1-16,0-3 0 15,4-3 0-15,0-9-1 16,11-3 0-16,6-9 0 16,6-10-1-16,2-6 1 15,6-10 0-15,-1-8-1 0,1-4-1 16,-5-5 1-16,-1-5-1 15,-6 4 0-15,-6 0 0 16,-3 5 0-16,-7 12 0 16,-3 8 0-16,0 9 1 15,-13 14 0-15,4 7 0 0,1 6 0 32,1 8 0-32,4 3 0 0,3-3-3 15,3 5-8 1,3-3-22-16,4-16-4 15,12-4-1-15,-1-10 1 0</inkml:trace>
  <inkml:trace contextRef="#ctx0" brushRef="#br0" timeOffset="27532.215">19702 14547 21 0,'-20'-15'34'15,"0"10"0"-15,-14 10-2 16,-6 6-15-16,2 16-4 16,-7 10-3-16,6 11-3 15,3 12-1-15,12 12 0 0,9 0-2 16,15 2 0-16,11-3-1 15,14-4-1-15,8-9-2 0,7-12-4 16,11-10-17-16,4-14-17 16,-4-18-1-16,7-4-1 15,-5-12 1-15</inkml:trace>
  <inkml:trace contextRef="#ctx0" brushRef="#br0" timeOffset="27870.0793">19854 14506 44 0,'4'-11'36'0,"3"25"-2"16,-7 11-11-16,0 11-7 16,0 14-7-16,-7 9-1 31,7 8-2-31,-9-1-2 0,9 4-2 16,0-11 0-16,9-5-1 15,-2-9 0-15,8-10 0 16,6-9-2-16,1-12-8 15,6-5-17-15,-1-9-12 16,-8-7 0-16,5-5-1 16</inkml:trace>
  <inkml:trace contextRef="#ctx0" brushRef="#br0" timeOffset="28070.4775">19759 14819 35 0,'-15'10'35'16,"23"1"1"-16,4-5-6 16,10-6-19-16,15 7-4 15,3-5-4-15,3-2-13 16,2 0-24-16,5 6-1 0,-10-12 0 16,2 12-1-1</inkml:trace>
  <inkml:trace contextRef="#ctx0" brushRef="#br0" timeOffset="28271.6613">20147 14908 59 0,'-4'17'36'16,"4"-17"0"-16,25 5-14 15,3 3-14-15,4-8-4 16,7 0-7-16,2-8-25 16,4 6-7-16,-11-10-1 15,4 7-1 1</inkml:trace>
  <inkml:trace contextRef="#ctx0" brushRef="#br0" timeOffset="28849.3518">20795 14899 22 0,'-15'9'29'0,"-11"-16"1"16,1 2-16-16,0-7-3 16,3-9-5-16,8 1-1 15,6-7-1-15,8-2-2 16,15 2 0-16,6 6-1 0,7 2 0 16,3 10 1-16,2 9 0 0,-1 8 0 15,-7 6 2 1,-5 10 0-16,-14 2-1 15,-10 7 1-15,-15 1-1 0,-8 0 0 16,-11 1-1-16,2-2 0 16,-2-2-1-16,4-3 0 31,7-2 0-31,12-4-1 0,15-9 1 16,8-1-1-16,16-6-2 15,6-6-6-15,7 0-11 16,12-3-16-16,-8-13 0 15,12 6-1-15,-11-10 10 16</inkml:trace>
  <inkml:trace contextRef="#ctx0" brushRef="#br0" timeOffset="29171.8391">21016 14461 42 0,'26'15'37'0,"7"17"2"0,-4 10-4 16,-4 6-20-16,5 16-3 16,-12 5-4-16,-5 7-2 31,-13-1-1-31,-8 2-1 0,-11-5-1 15,-9-3-1-15,-6-6-1 16,-4-6-1-16,3-7-4 16,-2-15-5-16,13-4-14 15,4-10-18-15,5-17 0 16,15-4 0-16,0 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3:20:45.6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1422 5909 26 0,'-46'-4'31'16,"-10"4"-2"-16,-7 15-8 15,4 6-5-15,0 8-4 16,15 8-2-16,44-37-2 0,-50 82-2 16,55-43-3-16,22-4-1 15,22-7 1-15,4-7-1 0,10-8 0 16,-3-4-1-1,-5-3-1-15,-9 0 1 16,-10-6 0-16,-23 0 0 0,-13 0 0 31,-36 10-1-31,-4 0 1 0,-14 9 0 16,-5 3 0 0,-2 5 1-16,5 6-2 0,6 8 1 15,12 3 0-15,23-1 1 16,9 1-1-16,21-8-1 15,14-4 0-15,10-4 1 16,12-10 0-16,5-9 0 0,6-13 0 16,-3-6 0-16,0-9-1 15,-8-3 1-15,-9-3 0 16,-11-5 1-16,-12 1 0 16,-7 6-1-16,-7 1 1 15,-5 7 0-15,0 15 0 16,-14-6-1-16,8 16 0 0,1 9-1 15,2 2 0-15,3 4-3 16,4 13-7-16,-4-4-16 16,7-7-14-16,2-4 1 15,0-10 0-15</inkml:trace>
  <inkml:trace contextRef="#ctx0" brushRef="#br0" timeOffset="153.6943">1512 6157 44 0,'-14'-28'36'0,"4"5"-4"16,5 13-7-16,5 10-48 0,0-10-7 16,0 20-3-16,0-2-2 15</inkml:trace>
  <inkml:trace contextRef="#ctx0" brushRef="#br0" timeOffset="423.4394">1796 6513 65 0,'-5'16'36'0,"-1"1"2"15,6 2-14-15,4 9-14 0,2-2-1 16,7 2-4-16,5-8-1 0,3-5-2 16,5-11 0-16,6-11-2 15,2-9 1-15,-2-9-1 16,1-6-3-16,-11-2-1 16,1 2-8-16,-9-1-16 15,-8 6-10-15,-1 7-1 16,-5 2 0-1</inkml:trace>
  <inkml:trace contextRef="#ctx0" brushRef="#br0" timeOffset="887.1055">2507 6561 40 0,'-24'29'37'0,"-16"-3"0"15,-1 1 0-15,4-7-21 16,-3-6-7-16,4-9-5 0,8-5-4 16,5-10-1-1,8-8-2-15,8-4 0 0,14-3 0 16,-2-2 0-16,7 2 0 0,5 4 1 16,1 7 1-16,4 7 2 15,0 11 0-15,1 8 1 16,-3 8 1-16,2 6 0 15,-5 6 1-15,7 1-1 16,-6-6 0-16,6 1-1 31,-5-14 0-31,6-5-1 0,-1-9 0 16,1-13-1-16,1-10 0 16,-3-5 1-16,-3-2-1 15,-3-1 1-15,-3 3 1 16,-2 5 0-16,-3 4-1 15,-9 19 2-15,0 0-1 16,10 6 1-16,-10 14 0 0,0 5-3 16,5 7-12-16,-5 0-27 15,0-8-1-15,19-4-1 16,2-11 1-16</inkml:trace>
  <inkml:trace contextRef="#ctx0" brushRef="#br0" timeOffset="1456.692">4470 6373 42 0,'-38'-16'36'0,"-5"16"0"16,-10 13-9-16,-5 4-12 15,8 17-5-15,4 9-2 16,11 13-3-16,14 2-1 16,21 5-2-16,16-2-2 15,12-7-3-15,15-4-7 16,6-7-22-1,7-18-6-15,6-3 0 16,-6-12 0-16</inkml:trace>
  <inkml:trace contextRef="#ctx0" brushRef="#br0" timeOffset="1641.1199">4545 6750 28 0,'-16'-10'35'16,"16"10"0"-1,10 10 0-15,8 4-19 0,12 10-7 16,-1 3-4-16,2 3-5 16,3 3-13-16,-6 3-21 15,-6-14-1-15,0-1-1 16,-13-13 1-16</inkml:trace>
  <inkml:trace contextRef="#ctx0" brushRef="#br0" timeOffset="1788.073">4764 6764 66 0,'-27'-3'38'0,"-1"12"0"31,-6 7-11-31,-6 5-17 0,6 7-8 16,0 10-15-16,8-2-23 16,-2-4-2-16,16 2-1 15,2-14 1-15</inkml:trace>
  <inkml:trace contextRef="#ctx0" brushRef="#br0" timeOffset="2173.2963">4836 6815 43 0,'-9'10'34'0,"-3"-6"1"31,12 14-6-31,5-2-20 0,5-1-3 16,9-1-2-16,6-6 0 16,3-4-1-16,3-8-1 15,-3-6-1-15,-2-9 0 16,-2 1 0-16,-9-3-1 16,-4 6 0-16,-3 5 1 15,-8 10 0-15,2 10-1 0,-2 15 1 16,4 15 1-16,-4 14 1 15,0 7 0-15,0 11 1 16,-11 1-1-16,0 3 2 16,-9-8-1-16,-3-6-1 15,-8-15 0-15,-3-15-3 16,-3-15-2-16,-1-17-3 0,7-13-6 16,-1-20-17-16,5-14-12 0,13-4-1 15,7-13 1 1</inkml:trace>
  <inkml:trace contextRef="#ctx0" brushRef="#br0" timeOffset="2442.9222">5441 6275 32 0,'-24'0'34'0,"-12"7"2"16,4 15-5-16,-5 12-16 15,-2 7-6-15,8 10-2 16,6 5-2-16,14 7-2 16,8-1-1-16,11-6-4 15,13-5-5-15,9-8-24 16,6-16-5-1,12-7 0-15,-7-20-2 16</inkml:trace>
  <inkml:trace contextRef="#ctx0" brushRef="#br0" timeOffset="2689.9118">5694 6278 59 0,'0'0'36'0,"-6"9"2"15,1 16-9-15,0 5-19 16,5 12-4-16,-3 8 0 16,-1 7-1-16,-2 4 0 15,6 2-2-15,-3-8-1 16,3-7-2 0,9-7 0-16,-2-12-5 15,9-9-6-15,-2-8-17 16,5-12-11-16,3-7 0 15,-8-7-1-15</inkml:trace>
  <inkml:trace contextRef="#ctx0" brushRef="#br0" timeOffset="2859.2617">5507 6574 39 0,'-28'-4'37'16,"19"9"0"-16,9-5 0 15,21 3-23-15,13 3-13 16,7-10-31-16,13 12-4 0,-8-8-1 16,10 0-2-16</inkml:trace>
  <inkml:trace contextRef="#ctx0" brushRef="#br0" timeOffset="3075.2051">5908 6350 66 0,'11'7'38'0,"5"7"1"15,9 17-7-15,-1 12-22 16,-5 7-5-16,-2 14-1 16,-9 2 0-16,-8 5-3 15,-11-6-4-15,-8-13-13 0,-6-12-22 16,12-7-2-16,1-24-1 15,12-9 1-15</inkml:trace>
  <inkml:trace contextRef="#ctx0" brushRef="#br0" timeOffset="3291.2992">6366 6556 38 0,'18'0'36'15,"7"-10"0"-15,15 15-1 0,3-5-24 16,7 0-25-16,9 5-18 16,-13-9-2-16,1 8-2 15,-23-8 0-15</inkml:trace>
  <inkml:trace contextRef="#ctx0" brushRef="#br0" timeOffset="3428.6968">6422 6696 49 0,'0'0'36'0,"21"10"1"16,6-10-8-16,8-7-52 15,20 7-8-15,-4-17-4 0,16 10-1 31</inkml:trace>
  <inkml:trace contextRef="#ctx0" brushRef="#br0" timeOffset="3927.0867">7473 5698 21 0,'-14'-41'33'15,"-7"13"1"-15,-16 11-10 0,-7 12-7 16,2 20-1-16,-8 17-7 16,10 24-3-16,8 26-2 15,12 29 0-15,15 20 0 16,8 15 0-16,4 17 0 15,3 7-1-15,-2-4 1 16,-1-7-2-16,-11-13 0 0,-7-18 0 16,-11-16 0-16,-7-17-1 15,-4-21-2-15,1-18-3 16,5-12-8-16,1-13-25 16,5-23-1-16,21-8-1 15,-10-15 0-15</inkml:trace>
  <inkml:trace contextRef="#ctx0" brushRef="#br0" timeOffset="4107.7267">7152 7603 60 0,'14'12'38'16,"14"-2"1"-16,3-10-1 15,9 6-32-15,10-6-24 0,2-6-17 16,13 6-2-16,-9-9-1 16,-2 4-1-16</inkml:trace>
  <inkml:trace contextRef="#ctx0" brushRef="#br0" timeOffset="4361.6294">7627 7603 63 0,'-28'0'37'15,"11"0"0"-15,-6-13 0 16,13-3-30-16,10-5-5 16,10 1-1-16,14 0-2 15,5 4 1-15,8 5 0 0,0 6 1 16,-2 10 1-16,-2 8 1 16,-5 7-1-16,-9 0 1 15,-2-1 0-15,-3-6 0 16,1-7-1-16,1-10-4 15,-4-13-7-15,1-10-25 16,-1-3-5 0,-12-15-1-16,3 3 0 15</inkml:trace>
  <inkml:trace contextRef="#ctx0" brushRef="#br0" timeOffset="4677.3528">7748 5412 45 0,'13'-3'37'16,"-13"3"1"-16,6 17-1 15,-6 14-21-15,-4 6-10 16,4 5-7 0,0 7-10-16,0 4-24 15,-5-13-2-15,10 1-1 16,-5-14 1-16</inkml:trace>
  <inkml:trace contextRef="#ctx0" brushRef="#br0" timeOffset="4829.5">7652 5645 47 0,'16'-4'33'0,"8"8"0"0,-2-4-8 15,9 0-31-15,9 9-23 16,-1-9-2-16,7 0-1 15,-6-6-1-15</inkml:trace>
  <inkml:trace contextRef="#ctx0" brushRef="#br0" timeOffset="5130.7706">8114 5678 51 0,'-13'9'38'0,"-5"3"-2"15,-6-7-8-15,-2-13-12 16,11-1-7-16,3-7-4 15,12-1-4-15,12-5-2 0,3 0 0 16,11 3 0-16,5 8-1 16,6 6 1-16,0 8 0 15,-3 7 0-15,-3 0 2 0,-1 9-1 16,-4 5 0 0,-2-2 0-16,-5 1 0 0,-4-5 1 15,-2-7 1-15,2-6 0 16,-5-5 2-16,-4-11 0 0,1-2 0 15,-7-8 0-15,-7 0-1 16,-5 2-2-16,-10 1-9 16,-6 13-31-16,0 10 0 15,-9 4-1-15,4 14-1 32</inkml:trace>
  <inkml:trace contextRef="#ctx0" brushRef="#br0" timeOffset="5609.4628">8288 6568 55 0,'15'0'38'15,"3"0"1"-15,17 16-4 0,9 12-21 16,-1 8-6-16,4 7-5 15,1 3-7-15,-5-2-17 16,-6-5-17-16,0-2-1 16,-19-17 0-16,-2-7-1 0</inkml:trace>
  <inkml:trace contextRef="#ctx0" brushRef="#br0" timeOffset="5809.4282">8676 6556 64 0,'-10'0'38'0,"-13"0"1"16,-6 17-12-16,-4 9-14 15,-11 4-5-15,-3 11-3 0,-4 0-2 16,5 5-4-16,3 0-6 16,3-14-7-16,12-9-23 15,18-4-3-15,10-19 1 16,15 0 0-16</inkml:trace>
  <inkml:trace contextRef="#ctx0" brushRef="#br0" timeOffset="6077.9667">9185 6389 42 0,'-25'-12'36'16,"-14"1"1"-16,1 11-6 0,-6 18-16 16,-5 6-7-1,3 13-3-15,5 9-1 16,1 9-2-16,9 6 1 0,13 2-1 16,15 0 0-16,15-6 0 15,17-8-2-15,10-11-6 16,13-19-29-16,13-4-2 0,-6-19-2 15,10-8 1-15</inkml:trace>
  <inkml:trace contextRef="#ctx0" brushRef="#br0" timeOffset="6278.3857">9080 6622 47 0,'12'0'34'0,"3"-10"-2"16,14 4-15-16,11 6-6 15,1-6-5-15,5 6-5 0,0 0-8 16,-6 0-16-16,-9-7-10 16,-4 7 0-16,-10-5-1 15</inkml:trace>
  <inkml:trace contextRef="#ctx0" brushRef="#br0" timeOffset="6462.2247">9312 6625 55 0,'-15'13'34'0,"9"7"-8"16,2 6-6-16,-1-1-7 16,5 4-3-16,3-5-2 15,6 2-3-15,3-7-2 16,7-4-6-16,5-2-13 15,5-7-20-15,-5-12 0 0,10 0 0 16,-6-6 0-16</inkml:trace>
  <inkml:trace contextRef="#ctx0" brushRef="#br0" timeOffset="6662.5092">9601 6428 61 0,'21'-6'40'0,"4"24"0"16,6 5 1-16,-6 12-30 16,9 18-5-16,-15 9 1 15,-9 14-3-15,-15 0-1 16,-6-2-3 0,-5-4-6-16,-15-14-26 15,1-18-9-15,12-16 0 16,18-22-1-16</inkml:trace>
  <inkml:trace contextRef="#ctx0" brushRef="#br0" timeOffset="7093.8216">9949 6649 30 0,'-14'0'35'16,"9"21"1"0,1-5 0-16,4 3-19 15,12 6-7-15,1-6-1 16,9 2-2-16,3-12-1 16,8-4-1-16,2-10-2 15,-1-6-1-15,-3-10-1 16,-3-3 1-16,-8-4-2 0,-6 0 1 15,-7 2-1-15,-4 9 0 16,-3 6-1-16,0 11 2 16,-10 13-1-16,10 15 0 15,0 17 1-15,0 15 0 0,-6 10 0 16,-1 13 1-16,-9 2-1 16,-2 0 0-16,-6-2 1 15,-8-9-1-15,-10-14-1 0,-5-21-3 16,4-16-5-16,-4-23-14 15,10-16-19-15,12-16 1 16,4-18-2-16,21-3 1 16</inkml:trace>
  <inkml:trace contextRef="#ctx0" brushRef="#br0" timeOffset="7462.7925">10633 6295 34 0,'-12'-17'35'0,"-2"26"0"15,-16 8 1-15,0 13-22 0,-4 20-4 16,0 7-4-16,9 15-3 16,6 3 0-16,12 1 0 15,11-6 0-15,17-4-2 16,10-9-1-16,7-18-7 15,11-11-22-15,1-14-8 0,-7-16 0 16,0-10 0-16</inkml:trace>
  <inkml:trace contextRef="#ctx0" brushRef="#br0" timeOffset="7694.7262">10825 6393 52 0,'3'-14'37'0,"-3"14"1"16,0 0-1-16,17 20-23 16,-17 6-5-16,10 20-4 0,-6 3-1 15,3 9 0-15,-4-1 0 16,3 3-1-16,-2-9 0 16,4-3-2-16,5-8-1 15,0-16-4-15,3-4-11 0,4-11-25 16,-4-14 0-16,2-6-1 15,-5-11 0-15</inkml:trace>
  <inkml:trace contextRef="#ctx0" brushRef="#br0" timeOffset="7848.3052">10738 6675 57 0,'-17'0'37'0,"17"0"1"16,17 0-4-16,8 0-22 15,16 0-12-15,8-5-27 16,11 5-9 0,-2-7-2-16,12 7 1 15</inkml:trace>
  <inkml:trace contextRef="#ctx0" brushRef="#br0" timeOffset="8063.2939">11186 6714 56 0,'0'0'38'16,"14"0"0"-16,17-5 0 16,16 0-30-16,6 0-12 15,3-7-31-15,2 12-1 0,-10-8-2 16,-3 5 1-16</inkml:trace>
  <inkml:trace contextRef="#ctx0" brushRef="#br0" timeOffset="8310.4268">11571 6546 46 0,'30'3'35'0,"0"-3"2"0,11-3-9 16,-3 8-14-16,-5-5-7 16,3 0-9-16,-7 0-15 15,-1 4-17-15,-9-10-1 0,-7 3-1 16,-12 3-1-16</inkml:trace>
  <inkml:trace contextRef="#ctx0" brushRef="#br0" timeOffset="8480.0421">11793 6529 27 0,'-17'12'35'0,"7"12"2"16,-1 4-6-16,6-1-10 15,7 10-5-15,-2-7-4 16,13 8-3-16,-4-9-1 15,7 0-3-15,1-12-9 0,-2-4-33 16,1-13-2-16,10-7-1 16,-7-9 0-16</inkml:trace>
  <inkml:trace contextRef="#ctx0" brushRef="#br0" timeOffset="8849.159">11985 6169 38 0,'15'-24'36'0,"23"30"2"0,4 19-1 16,13 26-20-16,7 21-7 16,0 10-5-16,-6 15 0 15,-16 5-2-15,-12 3 0 16,-28-5-2-16,-22-10-7 15,-15-18-30-15,-16-8-3 16,-11-22 1 0,1-13-1-16</inkml:trace>
  <inkml:trace contextRef="#ctx0" brushRef="#br0" timeOffset="9549.6624">12890 6829 4 0,'33'-14'66'0,"-25"-3"-32"16,-4-3-13 0,-4-5-3-16,-7-5-7 0,-5-1-2 15,-14 1-3-15,1 6-1 16,-8 2-3-16,-4 10 0 0,0 12-1 16,3 7-1-16,3 10 0 15,9 9 0-15,14 7 0 16,8 4-1-16,8-4 2 15,11-2-1-15,8-9 0 32,8-6 1-32,-1-13 0 0,3-8-1 15,-3-13 0-15,-2-11 1 16,-5-11-3-16,-5-6 1 16,-9-9 0-16,-5-11 0 15,-8 0 0-15,0 4 2 16,-9 4-1-16,0 12 1 15,2 11 0-15,-4 12 1 0,1 18 0 16,4 23-1-16,-1 17 1 16,7 11-1-16,-3 10 1 15,3 9-1-15,8 3 1 16,0 4-2-16,7-2-4 16,-5-11-10-16,5-15-23 0,7 0-2 31,-6-23 0-31,6-5 0 0</inkml:trace>
  <inkml:trace contextRef="#ctx0" brushRef="#br0" timeOffset="9765.1612">13148 6648 54 0,'4'-13'36'16,"11"13"0"-16,4-7-5 15,6 7-21-15,15 0-4 16,1 6-5-16,1-6-4 16,5 6-6-16,-12-6-9 15,-2 0-8-15,-8 0-2 0,-12-9 0 16,-13 9 2-16</inkml:trace>
  <inkml:trace contextRef="#ctx0" brushRef="#br0" timeOffset="9914.5305">13356 6650 72 0,'-21'15'25'0,"8"2"-2"16,7 6-3 0,0-4-5-16,16 4-4 0,-1-1-2 15,9-1-2-15,1-1-4 16,6-8-7-16,11-8-28 16,8 2-6-16,-4-13 1 15,14-1-1-15</inkml:trace>
  <inkml:trace contextRef="#ctx0" brushRef="#br0" timeOffset="10136.4015">13942 6621 62 0,'0'0'35'0,"31"13"2"16,1-13-15-16,5 4-16 15,10-4-8-15,2 0-22 0,1 2-10 16,-14-7-1-16,2 5 0 16</inkml:trace>
  <inkml:trace contextRef="#ctx0" brushRef="#br0" timeOffset="10299.7006">14032 6724 33 0,'0'0'35'16,"25"18"1"-16,1-15-3 16,16-3-34-16,12 5-27 15,-9-12-3-15,15 7-3 16,-10-11-2-16</inkml:trace>
  <inkml:trace contextRef="#ctx0" brushRef="#br0" timeOffset="10869.4705">15379 5784 29 0,'-32'-46'32'0,"-1"25"0"16,-16 10-4-16,1 25-16 16,4 32-4-16,4 18-4 0,6 35-1 31,4 18-1-31,9 17 0 16,4 15 1-16,10 12 0 0,7 2 0 15,0-1 0-15,3-12 1 16,-3-15 0-16,0-14 1 15,-6-11-1-15,-7-21-2 16,1-21-3-16,-9-14-8 16,-7-13-26-16,-3-22-2 0,9-7-1 15,-6-19 0-15</inkml:trace>
  <inkml:trace contextRef="#ctx0" brushRef="#br0" timeOffset="11084.9268">14902 7905 64 0,'0'14'37'16,"11"-9"1"-16,15-1-7 0,10 1-24 31,4-5-8-31,3-2-13 0,4-6-21 15,8 0-2 1,-3-8 1-16,4 6-1 16</inkml:trace>
  <inkml:trace contextRef="#ctx0" brushRef="#br0" timeOffset="11338.4992">15426 7841 52 0,'0'0'37'16,"-8"12"0"-16,-10-2-5 0,-3-1-17 15,-3-9-9-15,2 0-6 16,5-9-2-16,1-6-1 15,10-2 1-15,6-3-1 16,8 2 1-16,4 3 1 16,5 8 3-16,6 7 2 15,-2 7 1 1,6 10 1-16,2 0-1 16,5 6 0-16,-2-5-1 15,4-3 0-15,-1-8-2 16,-2-7-4-16,-3-12-6 15,-13-11-18-15,-8-13-13 16,-6-4-1-16,-15-22 0 16</inkml:trace>
  <inkml:trace contextRef="#ctx0" brushRef="#br0" timeOffset="11672.6963">15584 5588 20 0,'17'28'32'15,"-17"-8"0"-15,11 17-4 0,-11-1-13 16,0 5-8-16,5 0-9 16,-5-7-22-16,6 3-7 0,-12-16 0 15,6-4-1-15</inkml:trace>
  <inkml:trace contextRef="#ctx0" brushRef="#br0" timeOffset="12073.2968">15452 5775 24 0,'14'-13'30'16,"23"13"0"-16,-2-5-4 15,6 5-17-15,9 0-4 16,0 5-1-16,-3 0-3 15,-7 3 0-15,-8 6 0 16,-12 0 0-16,-7 3 0 16,-13-1 1-16,-8-3 0 0,-2-3 0 15,-5-2 0-15,2-8-1 16,0-3-1-16,5-7 0 16,8-6-1-16,0-2-1 0,8-1 0 15,5 2 1 1,5 3-1-16,1 6 2 0,3 8 1 31,-1 0 1-31,2 13 0 0,1-1 1 16,-2 4 0-16,2 0 0 15,1-2 1-15,-3-7 1 16,3-2 0-16,-3-8 0 16,-1-6 0-16,-12-7 0 15,-2-4-1-15,-14-5-3 16,-2-1-9-16,-12-1-28 0,2 14 0 15,-12 2-2-15,8 14-1 16</inkml:trace>
  <inkml:trace contextRef="#ctx0" brushRef="#br0" timeOffset="12641.994">15894 6685 40 0,'0'-18'32'15,"0"18"2"-15,0 0-4 16,12 15-20-16,-6 8-4 16,3 2-5-16,7 4 0 15,-1 0 0-15,8-5 1 16,7-7-1-16,1-5-1 15,3-8 1 1,0-11-1-16,-3-11 1 16,-3-3-1-16,-3-8 1 15,-7 2 1-15,-5 4 0 16,-7 2-1-16,-6 8 1 16,0 13-1-16,0 0 0 15,-8 25 0-15,1 9 0 0,0 9-1 16,-5 14 0-16,-3 5 1 15,-4 3-1-15,-5 2 1 16,-7-6 0-16,-4-4 0 16,-8-10-1-16,-2-13-1 0,3-16-4 15,-4-18-6-15,11-20-15 16,8-6-10-16,5-24 0 16,18-2-1-16</inkml:trace>
  <inkml:trace contextRef="#ctx0" brushRef="#br0" timeOffset="12958.471">16569 6420 31 0,'0'0'32'0,"0"0"1"16,-21 8-9-16,2 9-10 16,-3 12-4-16,-6 8-2 0,1 13-2 15,-1 4 1-15,9 10-1 16,7-3 0-16,12 2-1 16,3-5 0-16,12-5-3 15,8-14-6-15,5-13-10 0,6-16-24 16,6-10 0-16,-3-10 0 31,5-9-1-31</inkml:trace>
  <inkml:trace contextRef="#ctx0" brushRef="#br0" timeOffset="13159.1616">16625 6644 47 0,'0'0'36'16,"16"-6"1"-16,15 6-4 16,0 7-22-16,3-7-6 15,9 4-3-15,1-4-10 16,-4 4-20-16,-5-12-8 16,1 8 0-1,-17-10-1-15</inkml:trace>
  <inkml:trace contextRef="#ctx0" brushRef="#br0" timeOffset="13358.6488">16812 6667 64 0,'-9'12'36'16,"9"8"-6"-16,-4 4-9 15,1-4-6-15,6 11-5 16,-3-8-3-16,15 4-3 15,-2-6-1-15,6-7-3 16,5-2-6-16,-1-8-20 16,1-12-12-16,1 2 0 0,-7-10-1 15</inkml:trace>
  <inkml:trace contextRef="#ctx0" brushRef="#br0" timeOffset="13643.326">17130 6476 49 0,'22'12'39'16,"0"10"1"-16,3 14-3 0,1 15-22 15,-12 5-4-15,-1 15-3 16,-13-4-4-16,0 0-3 16,-6-7-9-16,-10-8-32 15,-10-23 0-15,4-9-1 16,-2-20 0-16</inkml:trace>
  <inkml:trace contextRef="#ctx0" brushRef="#br0" timeOffset="14043.454">17472 6634 46 0,'27'11'38'16,"1"0"0"-16,9 9-4 15,5 8-17-15,-6-4-6 16,8 9-5-16,-3-1-6 16,-4-5-8-16,-4 0-22 15,-4-3-8-15,-14-13-2 16,1-1 1-16</inkml:trace>
  <inkml:trace contextRef="#ctx0" brushRef="#br0" timeOffset="14244.7145">17844 6612 65 0,'-22'4'37'0,"-1"15"2"0,-9 8-17 16,-6 0-9-16,-2 12-5 15,-3 1-3-15,-3 0-8 16,8-1-14-16,6-4-21 16,1-14-1-16,17-5 1 15,14-16-1-15</inkml:trace>
  <inkml:trace contextRef="#ctx0" brushRef="#br0" timeOffset="14544.6385">18382 6414 25 0,'-25'-6'34'16,"-10"6"1"-1,-3 14 0 1,-7 11-18-16,-4 11-5 16,12 16-4-16,6 6-2 0,13 14-1 15,13 0 0-15,16 1-4 16,14-1-9-16,13-4-29 16,5-23 0-16,11-4-1 15,-11-20 0-15</inkml:trace>
  <inkml:trace contextRef="#ctx0" brushRef="#br0" timeOffset="14946.995">18405 6471 42 0,'10'0'35'0,"-10"0"2"16,8 27-3-16,-1 4-20 16,-7 10-5-1,-5 5-4-15,0 5 0 16,5 2-1-16,0-2-1 16,8-2-1-16,5-10 0 15,3-8-2-15,6-12-3 16,5-9-8-16,4-10-23 15,0-10-4-15,-13-12-1 16,-2-2 1-16</inkml:trace>
  <inkml:trace contextRef="#ctx0" brushRef="#br0" timeOffset="15109.3282">18327 6644 40 0,'0'9'36'16,"0"-9"1"-16,17 12-1 0,4-2-20 15,3-3-14-15,6-2-17 16,1-5-20-16,14 9 0 16,-5-9-2-16,9 0 1 15</inkml:trace>
  <inkml:trace contextRef="#ctx0" brushRef="#br0" timeOffset="15347.3687">18696 6721 43 0,'10'7'40'0,"7"-7"0"15,12 6 1-15,8-2-21 16,2-4-10-16,8 0-7 0,3 7-20 15,3-5-21-15,-8-9-2 16,0 4 0-16,-9-9-2 31</inkml:trace>
  <inkml:trace contextRef="#ctx0" brushRef="#br0" timeOffset="15663.114">19171 6534 50 0,'0'0'37'0,"14"0"2"16,8 7-4-16,9-5-21 16,3-2-7-16,7 0-2 15,4 0-5-15,-2-2-8 16,3 2-12-16,-5 0-17 16,-12-7-1-1,-3 7-1-15,-15-7 1 16</inkml:trace>
  <inkml:trace contextRef="#ctx0" brushRef="#br0" timeOffset="15862.9483">19341 6578 41 0,'-4'10'35'0,"4"-10"-2"0,-12 19-8 16,12-2-5-16,0-1-5 15,6 7-4-15,-6 0-3 16,9 2-2-16,-3 1-2 15,9-2-3-15,5-4-4 16,3-8-8-16,10 1-16 16,5-6-11-1,-3-13-2-15,6 2 1 16</inkml:trace>
  <inkml:trace contextRef="#ctx0" brushRef="#br0" timeOffset="16126.3587">19706 6278 63 0,'13'4'39'16,"9"21"1"-16,-1 14-5 15,-1 7-23-15,7 16-5 16,-9 4 1-16,-2 17-3 0,-13 1 0 15,-8 3-2-15,-11-7-3 16,-7-13-7-16,3-14-34 16,-6-11-1-16,0-18 0 15,7-19 0-15</inkml:trace>
  <inkml:trace contextRef="#ctx0" brushRef="#br0" timeOffset="16848.0118">20438 6784 46 0,'0'-19'32'16,"5"-1"-2"-16,-10-2-7 16,-9-5-8-16,-1 8-4 15,-10-2-4-15,-2 8-1 16,-8 5-3-16,1 8-1 0,-3 5-1 15,4 13-1-15,8 6 0 16,5 3-1-16,9 4 2 16,8-1-1-16,11-7 0 15,8-6 1-15,12-7 0 0,5-10 0 16,5-8 1-16,0-13 0 31,2-11-2-31,-3-9 1 16,-3-10-1-16,-7-9 1 15,-7-10-1-15,-5-3 1 16,-9 1 0-16,-4 6 0 0,-2 9 1 16,-7 12-1-16,-2 14 1 15,-1 21 0-15,-2 19-1 16,3 20 0-16,-1 18-1 0,1 9 0 16,2 13 0-16,4 8 1 15,3-1-1-15,6 0-1 16,6 1-3-16,4-17-11 15,7-12-24-15,18-6 0 16,3-25 0-16,9-5-1 16</inkml:trace>
  <inkml:trace contextRef="#ctx0" brushRef="#br0" timeOffset="17110.8714">20637 6575 45 0,'0'0'36'16,"10"-4"2"0,10 4-3-16,14 0-20 0,3 0-7 15,8 0-4-15,2 0-2 16,1 0-3-16,0 0-4 0,-10-6-4 15,-4 6-5-15,-15 0-10 16,-4-4-5-16,-15 4-7 16,0 0 1-16,0 0 6 15</inkml:trace>
  <inkml:trace contextRef="#ctx0" brushRef="#br0" timeOffset="17349.0693">20906 6563 67 0,'-10'5'26'0,"6"5"-4"16,-2 8-7-16,-1 1-5 15,4 6-2-15,-3 2 0 16,6 8-1-16,0-4 2 0,9 1-2 16,1-9-1-16,9 1-1 15,-1-9 0-15,7-4-5 0,3-8-21 16,2-3-17-16,-6-15-1 15,0 4-1-15,-6-14 1 16</inkml:trace>
  <inkml:trace contextRef="#ctx0" brushRef="#br0" timeOffset="29859.2695">885 9094 31 0,'0'0'35'0,"0"0"0"16,0 0-1-16,58 37-20 0,-10-37-7 15,11 0-6-15,-4 0-10 16,1-3-16-16,1 6-9 16,-11-6-2-16,-16 8 0 15</inkml:trace>
  <inkml:trace contextRef="#ctx0" brushRef="#br0" timeOffset="30043.7983">944 9220 18 0,'0'0'36'15,"0"0"1"-15,19 51-2 0,21-41-15 16,13-1-18-16,6 6-28 16,0-15-5-16,2 3-4 15,4-15-1-15</inkml:trace>
  <inkml:trace contextRef="#ctx0" brushRef="#br0" timeOffset="30612.2502">2171 8332 35 0,'-31'-26'34'0,"-11"5"0"16,8 21-10-16,1 16-9 16,0 21-6-16,9 27-4 15,6 21-1-15,8 24-2 0,4 17 0 16,6 12 0-16,0 9 0 16,0 8 1-16,-4-3-2 15,4-8 2-15,-10-15-2 16,4-22 0-16,-6-19 0 15,-4-23-3-15,4-17-15 16,2-19-19 0,-5-24 0-16,6-5 0 15,-4-15-1-15</inkml:trace>
  <inkml:trace contextRef="#ctx0" brushRef="#br0" timeOffset="30797.4622">1765 10206 47 0,'14'0'36'0,"15"10"0"16,-1-10-4-16,13 6-34 0,7 4-29 15,-5-10-3-15,10 9-2 0,-7-9-1 16</inkml:trace>
  <inkml:trace contextRef="#ctx0" brushRef="#br0" timeOffset="31060.2994">2160 10236 34 0,'-20'-7'32'0,"-6"-15"-1"15,15 8-5-15,5-5-17 16,6-1-5-16,11 8 0 15,7 2 0-15,13 10 2 16,-3 10 1-16,5 8 0 16,-7 0 1-16,0 11 0 15,-5-6-1-15,0 0 0 0,-2-8-1 16,-4-6-2-16,-2-9-3 16,-1-9-2-16,2-6-9 15,-7-3-28-15,-7-15-2 16,0 0 0-16,-15-13-1 0</inkml:trace>
  <inkml:trace contextRef="#ctx0" brushRef="#br0" timeOffset="31399.7113">2495 8138 56 0,'0'0'36'16,"-10"9"1"0,1 22-3-16,-2 2-21 0,6 13-7 15,5 5-8-15,0-2-10 16,0-3-24-16,10-1-1 16,-7-18 0-16,3-7 0 0</inkml:trace>
  <inkml:trace contextRef="#ctx0" brushRef="#br0" timeOffset="31831.5141">2329 8336 24 0,'17'-13'31'0,"11"18"1"0,-1-10-3 16,15 5-22-16,4 6-19 16,1-6-15-16,11 9-3 15,-8-5 3-15,0 5 3 16,-7 1 22-16,-12 2 2 0,-11 0 0 15,-15 2 0 1,-8 5 30 0,-16-8 4-16,-2-1-2 15,-7-10-5-15,-3-6-8 16,9-5-7-16,-3-9-5 0,15 0-3 16,8-5-2-1,4 0-2-15,11 3 0 0,3 8-1 16,5 6 0-16,4 8 1 15,3 11 1-15,-3 0-1 0,3 8 1 16,2 2 0-16,-1-1 0 16,2-5 0-16,-3-7 0 15,-4-8 1-15,-2-10 1 16,0-3 0-16,-16-7 0 16,-6-2 0-16,-6 0 0 15,-10 2-3 1,-5 8-13-16,2 12-24 15,-12-2-1-15,3 15-1 16,-3 2 0-16</inkml:trace>
  <inkml:trace contextRef="#ctx0" brushRef="#br0" timeOffset="33101.6166">3202 9174 27 0,'14'19'33'16,"-1"-6"3"-16,16 1-6 16,8 1-18-16,4-11-2 0,11 6-1 15,-3-10-3-15,1-13-1 0,-9-1-2 16,-7-2-1-1,-15-5 0-15,-13 1 0 16,-16 1-1-16,-15 1 0 0,-12 9 1 16,-7 9-1-16,-2 9-1 15,-1 10 1-15,4 11 0 0,6 8 0 16,12 4 0-16,14 6 0 16,11-2 1-16,21-5-1 15,10-5 1-15,11-7 0 16,9-10-4-16,7-14-6 15,5-11-30-15,1-9 0 32,-2-17-1-32,1-4-1 0</inkml:trace>
  <inkml:trace contextRef="#ctx0" brushRef="#br0" timeOffset="33332.9389">3608 8801 44 0,'-12'0'37'0,"24"5"1"16,10-5-5-16,9-4-19 31,18 4-9-31,4 0-15 0,12-3-24 15,-12-9-2-15,9 3-1 16,-12-7-2-16</inkml:trace>
  <inkml:trace contextRef="#ctx0" brushRef="#br0" timeOffset="33701.6714">4325 8406 77 0,'-22'4'36'16,"-9"7"-7"-16,-9 11-14 15,-1 16-4-15,1 5-4 0,3 16-3 16,7 3-1-16,13 7-1 16,14 0 0-16,13-4-1 15,14-5 0-15,7-13-7 16,16-9-27-16,5-12-5 15,-2-20 0-15,6-6-1 0</inkml:trace>
  <inkml:trace contextRef="#ctx0" brushRef="#br0" timeOffset="34084.7238">4436 8657 42 0,'0'0'37'16,"0"0"0"-16,0 0-2 15,31-10-21 1,0 10-5-16,4-3-4 16,6-1-2-16,-5 4-1 15,1-4-4-15,0 4-8 16,-15 0-10-16,-6-3-17 15,-7 9 0-15,-9-6-1 16,-9 0 0-16</inkml:trace>
  <inkml:trace contextRef="#ctx0" brushRef="#br0" timeOffset="34264.9016">4578 8643 47 0,'-8'11'32'0,"8"1"-7"16,0 0-6-16,0 11-5 0,0 0-2 15,5 9-1-15,-5-1-3 0,12 6-1 16,-1-8-1 0,6-1-3-16,2-10-2 15,1-9-8-15,4-9-30 0,0 0-1 16,-4-9 0-16,0-1-1 16</inkml:trace>
  <inkml:trace contextRef="#ctx0" brushRef="#br0" timeOffset="35188.5038">4893 8764 45 0,'0'9'36'16,"0"-9"0"-16,15 7-13 16,10 0-10-16,3-7-9 15,8 3-18-15,3-8-18 0,10 5-2 16,-6-15-2-16,10 1 0 15</inkml:trace>
  <inkml:trace contextRef="#ctx0" brushRef="#br0" timeOffset="36167.4807">5360 8787 45 0,'-7'-14'35'0,"-4"-8"0"16,11-7-13-16,16 8-8 16,3 1-5-16,8 12-2 15,2 4-3 1,1 11 0-16,-3 7-1 16,-7 6-1-16,-14 11 0 15,-8 6 0-15,-18 0-2 16,-8 2 0-16,-5-3 0 15,-7-8-1-15,0-6-1 16,6-11 0-16,11-5 0 16,9-6 1-16,14 0 1 0,14-13 0 15,9 5 1-15,7 8 0 0,7 0 1 16,5 7-7 0,3-7-29-16,-2 11-2 0,-10-11-2 15,2 3 1-15</inkml:trace>
  <inkml:trace contextRef="#ctx0" brushRef="#br0" timeOffset="36467.9552">5680 8497 67 0,'14'0'39'0,"15"22"1"16,4 16-16-16,-5 6-11 0,2 18-4 15,-15 9-2-15,-7 8-2 0,-13-3-4 16,-10-9-4-1,-8-11-37-15,-8-10 0 0,0-22-1 16,10-10 0-16</inkml:trace>
  <inkml:trace contextRef="#ctx0" brushRef="#br0" timeOffset="37137.2629">6004 9276 32 0,'21'-5'33'0,"-5"-5"1"15,5 10-8-15,0 15-10 16,-8 5-6-16,-4 11-3 16,-5 3-3-16,-4 6 0 0,0-1-1 15,0 2-1-15,-4-7-2 16,4-7 1-16,6-8 0 15,10-6 0-15,5-9 0 16,6-11-1-16,6-8 1 16,-3-9-1-16,4-5 0 31,-2-2-1-31,-8-3 1 0,-1 2 0 16,-9 5 1-16,-8 4-1 15,-6 8 1-15,0 15 0 0,-12 0 0 16,6 12 1-1,2 4-1-15,1 7 1 16,3 5-1-16,0 1 0 0,7 4-3 16,-1-2-6-16,7-7-24 0,2 3-6 15,-6-13 1-15,6 1-1 16</inkml:trace>
  <inkml:trace contextRef="#ctx0" brushRef="#br0" timeOffset="37422.0452">6796 9017 23 0,'-15'-13'35'0,"-16"2"1"15,-1 20 0-15,-5 13-18 16,-6 7-8-16,3 17-2 16,2 15-4-16,11 14-1 0,9 5-1 15,11 6-1 1,7-5 0-16,10-3-2 16,14-4-11-16,11-11-24 0,2-24 0 15,9-11-1-15,0-23 0 0</inkml:trace>
  <inkml:trace contextRef="#ctx0" brushRef="#br0" timeOffset="37991.0588">6893 9252 50 0,'0'0'36'0,"18"6"-1"0,4-6-12 15,6 0-12-15,8 0-3 16,5-3-2-16,3 3-3 15,-4-6-4-15,-3 1-5 16,-2 5-8-16,-11-5-12 16,-11-1-8-16,-4 6-2 0,-9 0 0 31</inkml:trace>
  <inkml:trace contextRef="#ctx0" brushRef="#br0" timeOffset="38169.2755">7075 9222 33 0,'0'13'34'0,"-9"1"-2"16,5 8-7-16,4 5-6 16,-5 2-5-16,5 8-3 0,0-4-3 15,3 1-3-15,4-3-2 16,8-7-2-16,7-2-10 16,6-8-28-16,-1-18-1 15,10-1 1-15,-5-9-1 16</inkml:trace>
  <inkml:trace contextRef="#ctx0" brushRef="#br0" timeOffset="38570.144">7417 9388 59 0,'-9'4'38'0,"9"-4"1"0,12 15-11 16,10-15-12-16,14 4-8 15,7 0-11-15,5 0-32 16,-2-12-3-16,9 4-1 15,-4-11-1-15</inkml:trace>
  <inkml:trace contextRef="#ctx0" brushRef="#br0" timeOffset="39170.4809">8124 9420 29 0,'-16'0'29'16,"1"3"-6"-1,-8-3-2-15,-7-12-3 16,5 2-6-16,-3-9-3 15,7-3-3-15,7-6-1 16,14 3-1-16,11 1-2 16,7 7 0-16,10 9-1 15,3 8 1-15,2 10 1 0,-2 12 1 16,-11 6-1-16,-8 10 0 0,-16 3 1 16,-10 5-2-16,-11-8 0 15,-6-4-3-15,-6-3-2 16,-1-11-1-16,10-5 0 15,-1-15-1-15,11 0 1 16,10-12 0-16,8 3 1 16,3-1 1-16,12 2 3 0,1 4-1 15,5 4 1-15,3 0 1 16,2 8-2-16,-2-3-3 16,9 3-18-16,-1 1-12 15,-10-16-2-15,7 7 1 16</inkml:trace>
  <inkml:trace contextRef="#ctx0" brushRef="#br0" timeOffset="39425.2914">8241 8857 58 0,'9'-22'39'0,"16"32"-1"15,4 25 2-15,6 15-30 16,7 22-3-16,-2 16-2 16,-5 15 0-16,-15 6-1 15,-12 5-1-15,-17-7-1 16,-14-11-1-16,-14-14-4 16,-9-14-4-1,-1-19-33-15,0-10-1 16,0-20-1-16,10-10 1 15</inkml:trace>
  <inkml:trace contextRef="#ctx0" brushRef="#br0" timeOffset="40627.0378">8940 9332 11 0,'-3'11'30'15,"3"-11"0"-15,6 17-2 16,10-10-16-16,12-5-5 15,10-2-1-15,2 0 1 16,6-8-2-16,-3-5-2 16,-6-3 0-16,-11-6-1 15,-8-1 1-15,-18 0-2 16,-13 2 2-16,-11 3 0 0,-5 8 0 16,-5 10 0-16,-1 10 1 15,-1 9 1-15,9 15-1 16,4 7 2-16,15 13-1 15,8-6-1-15,19 3 0 0,8-5-1 16,14-8 0-16,8-11-4 16,0-17-15-1,4-15-23-15,4-9 0 16,-6-13-1-16,6-10 0 16</inkml:trace>
  <inkml:trace contextRef="#ctx0" brushRef="#br0" timeOffset="41058.4246">9297 8778 25 0,'0'0'36'0,"-18"9"1"15,18-9-3-15,21 15-13 16,0-15-7-16,17 9-5 0,5-5-6 16,7-4-11-16,-1 0-28 15,7-4 0-15,-6-6-2 16,2 6 0-16</inkml:trace>
  <inkml:trace contextRef="#ctx0" brushRef="#br0" timeOffset="41413.6328">10059 8381 39 0,'-36'12'34'0,"1"16"0"15,-11 8-11-15,-1 8-8 16,10 19-4-16,9 3-3 16,14 11-1-16,14-2-1 15,12 0-2-15,15-8-3 16,13-10-13-16,4-19-24 0,20-8-1 31,-5-22-1-31,10-12 0 16</inkml:trace>
  <inkml:trace contextRef="#ctx0" brushRef="#br0" timeOffset="41976.0545">10321 8481 55 0,'-3'-11'36'0,"3"11"0"0,-4 12-10 16,-3 9-13-16,7 12-5 15,-6 5-4-15,6 3-1 16,-5 10 0-16,5 3-1 31,0-4 0-31,0-5-1 0,6-3 0 16,6-9-1-16,5-4-1 15,3-13-5-15,8-7-9 16,-1-6-21-16,-2-15-2 16,3-1 0-16,-8-14 0 15</inkml:trace>
  <inkml:trace contextRef="#ctx0" brushRef="#br0" timeOffset="42176.2187">10152 8700 25 0,'-9'10'36'0,"19"-3"0"16,8-7 0-16,8 0-17 16,7 0-12-16,4 0-20 0,16 7-17 15,-15-11-4-15,8 4-1 16,-9-6-2-16</inkml:trace>
  <inkml:trace contextRef="#ctx0" brushRef="#br0" timeOffset="42630.8309">10546 8756 43 0,'4'14'36'15,"8"-14"0"-15,13 4-4 16,12 0-18-16,-3-4-10 31,0 0-17-31,-5 0-20 0,11 0-2 16,-9-8-1-16,5 8 0 16</inkml:trace>
  <inkml:trace contextRef="#ctx0" brushRef="#br0" timeOffset="42862.2875">10859 8653 28 0,'0'0'33'0,"16"4"0"15,9 5-2-15,6 1-18 31,-1-8-5-31,5 5-1 0,3-2-2 16,-2-5-7-16,-5 0-8 16,-8 0-11-16,-9-8-13 15,-1 8 1-15,-13-11-2 16</inkml:trace>
  <inkml:trace contextRef="#ctx0" brushRef="#br0" timeOffset="43047.5533">11022 8705 29 0,'0'17'32'0,"-8"-3"-5"16,8 6-5-16,-3 2-5 15,3-1-4-15,5 1-4 0,1 0-2 16,8-4-3-16,5-3-9 0,6-2-19 16,-4-13-10-1,13 0 0-15,-7-13 0 0</inkml:trace>
  <inkml:trace contextRef="#ctx0" brushRef="#br0" timeOffset="43278.7082">11355 8406 85 0,'28'23'38'15,"-9"9"2"-15,0 6-22 16,-1 23-10-16,-12 14 0 0,1 12-2 16,-19 2-1-16,0 1-2 15,-14-7-6-15,-7-11-27 16,2-17-11-16,9-16 0 16,-1-27 0-16</inkml:trace>
  <inkml:trace contextRef="#ctx0" brushRef="#br0" timeOffset="43932.1145">11561 9332 22 0,'28'-4'32'0,"-4"-6"0"15,4 10-2 1,-2 0-16-16,-6 6-3 0,-4 11-4 15,-9 2-2-15,-7 8 0 16,-7-3-2-16,1 8 0 0,-4-3-2 16,4-1 0-16,6 0 0 15,3-7 0-15,10-6 0 16,7-3 0-16,6-12-1 16,4-6 0-16,2-9-1 15,1-8 0-15,0-8 0 16,-6-2-1-1,-4 0 1-15,-6-3 2 16,-3 6-1-16,-9 7 2 16,-5 11 0-16,0 12 1 15,0 0-1-15,-10 19 1 16,4 1-2-16,0 11 0 16,6 3-3-16,0 0-2 15,14 0-20-15,10-8-12 0,5-11 0 16,14-2-1-16</inkml:trace>
  <inkml:trace contextRef="#ctx0" brushRef="#br0" timeOffset="44232.5839">12517 8803 41 0,'0'-11'33'0,"-15"6"2"16,-8 29-10-16,-5 18-8 16,-9 16-8-16,6 19-1 15,-4 12-2-15,11 13 0 16,6 6-1-16,12 2-1 15,6-7-2-15,17-13-2 16,12-12-8-16,11-22-30 0,7-20 0 16,11-13 0-16,4-27-1 15</inkml:trace>
  <inkml:trace contextRef="#ctx0" brushRef="#br0" timeOffset="44632.9816">12826 9099 56 0,'13'-5'36'0,"-13"5"-3"16,0 10-11-16,-3 14-7 0,-6 8-4 31,-1 11-6-31,-5 3 0 16,5 11-1-16,-6 1-1 15,7-3-1-15,9-6 0 16,9-4-1-16,7-11-2 16,6-7 0-16,6-5-9 15,2-12-23-15,5-17-5 0,-4-2-1 16,-6-12 1-16</inkml:trace>
  <inkml:trace contextRef="#ctx0" brushRef="#br0" timeOffset="44801.3846">12681 9365 43 0,'-23'0'34'16,"23"0"1"-16,5 11-4 15,13-11-20-15,16 4-6 16,10 1-13-16,5 2-24 16,8-7-2-16,9 0 0 15,-9-3-2-15</inkml:trace>
  <inkml:trace contextRef="#ctx0" brushRef="#br0" timeOffset="45001.289">13205 9345 40 0,'0'0'36'0,"0"0"0"16,21 11 1-16,5-7-22 15,10-4-8-15,7 5-3 0,4-2-5 16,-3-3-11 0,-1-7-24-16,0 7-1 0,-9-10 1 15,-5 5-1-15</inkml:trace>
  <inkml:trace contextRef="#ctx0" brushRef="#br0" timeOffset="45197.2677">13564 9239 67 0,'0'0'37'0,"12"10"0"16,1-10-5-16,5 3-24 16,10 3-6-16,1-3-3 15,2-3-8-15,3 0-15 16,-1 0-13-16,-17-6 0 15,2 3 0-15</inkml:trace>
  <inkml:trace contextRef="#ctx0" brushRef="#br0" timeOffset="45380.322">13697 9306 49 0,'-3'23'38'15,"-2"-1"-1"-15,8 0-9 31,5 6-9-31,-1-4-8 0,11-1-3 16,-2-2-4-16,3-4-5 16,2-6-23-16,6-5-14 15,-4-15-1-15,11 1 0 16,0-16 0-16</inkml:trace>
  <inkml:trace contextRef="#ctx0" brushRef="#br0" timeOffset="45648.8645">14098 8862 67 0,'30'21'38'0,"-2"15"2"15,-3 11-12-15,4 21-13 16,-15 3-4-16,-4 17-3 16,-17 0-2-16,-9 7-2 15,-8-7-3-15,-10-12-9 0,1-13-32 16,1-13-2-16,1-18 0 0,13-9-1 16</inkml:trace>
  <inkml:trace contextRef="#ctx0" brushRef="#br0" timeOffset="46380.1703">14834 9472 33 0,'11'-5'34'15,"-7"-9"-1"-15,1 1-7 16,-1 2-7-16,-8-7-5 15,-4 4-5-15,-12-1-3 16,-5 6-2-16,-7 1-2 16,-4 8 0-16,-1 0-1 15,-1 8-1-15,6 7 0 0,8 5 0 16,9 3 0-16,12 4 0 16,9 1 0-16,9-5 1 15,13-4-1-15,4-9 1 16,5-7 0-16,5-7-1 15,-4-11 1-15,3-11-1 16,-7-8 0-16,-2-8 0 0,-8-5-1 16,-7-9 1-16,-5-9-1 15,-7-6 1-15,-5 1 0 16,0 7 1-16,-6 11 0 16,-1 12 0-16,-2 19 0 0,0 21 0 15,-5 29 1-15,3 20-1 31,2 20 1-31,-4 6-1 16,1 4 0-16,7 4 0 0,5-8-1 16,0-12-6-16,14-17-26 15,5-8-7-15,1-20 0 16,16-8-1-16</inkml:trace>
  <inkml:trace contextRef="#ctx0" brushRef="#br0" timeOffset="46649.4306">15144 9290 19 0,'0'0'34'16,"0"0"0"-16,21 4-3 15,-2 1-13-15,9-5-7 0,8 6-3 16,4-6-3 0,3 0-4-16,1 0-5 0,-9-5-6 15,-3 5-7-15,-9-5-7 16,-9-3-1-16,-14 8-2 0,-4-11 1 16</inkml:trace>
  <inkml:trace contextRef="#ctx0" brushRef="#br0" timeOffset="46834.9235">15307 9324 34 0,'-13'17'25'16,"0"2"0"-16,8-3-1 0,5 9-2 16,-3-3-4-16,8 10-3 15,-5-6-3-15,10 6-2 16,-2-5-3-16,7-3-1 16,7-3-1-16,7-7-2 15,8-6-5-15,-4-12-16 16,3-3-21-1,3-6-2-15,-7-6 1 16,-3 2-1-16</inkml:trace>
  <inkml:trace contextRef="#ctx0" brushRef="#br0" timeOffset="60297.5577">745 11555 13 0,'0'0'34'0,"0"0"-1"0,0 0-7 15,0 0-7-15,50 41-6 16,-4-41-12-16,4 0-18 0,9-7-14 16,-12 7-1-16,-4-6-2 15</inkml:trace>
  <inkml:trace contextRef="#ctx0" brushRef="#br0" timeOffset="60451.453">811 11700 54 0,'0'0'37'0,"0"0"1"16,36 43-17-16,8-35-47 15,5-13-3-15,-1 5-5 0,7-4-3 16</inkml:trace>
  <inkml:trace contextRef="#ctx0" brushRef="#br0" timeOffset="60967.5786">2067 10955 27 0,'-20'-27'33'16,"-8"7"0"-16,7 20-5 15,4 20-16-15,-2 21-4 16,10 22-3-16,2 19-1 0,1 24-2 16,6 18 0-16,-3 15 0 15,3 13 0-15,0 7 0 0,0-1 1 16,-6-5 0-16,0-11 1 16,-4-16 0-16,0-19-1 15,-1-16 1-15,1-23-2 16,-4-22-5-16,4-19-6 15,-4-15-16-15,1-19-12 0,7-5-1 16,-5-15 0-16</inkml:trace>
  <inkml:trace contextRef="#ctx0" brushRef="#br0" timeOffset="61167.633">1932 12811 49 0,'14'2'37'16,"10"6"-1"-16,4-8-10 16,13-8-44-16,4 8-14 0,-1-8-2 15,12 4-1 1</inkml:trace>
  <inkml:trace contextRef="#ctx0" brushRef="#br0" timeOffset="61384.301">2426 12759 40 0,'-18'24'38'15,"-6"-15"0"1,-3 4 0-16,-5-6-19 16,4-13-15-16,6-4-4 15,17-9-3-15,5-3 0 16,5-1 1-16,12 3 2 15,5 8 1-15,8 6 3 16,-3 6 1-16,1 6 1 16,-6 3-1-16,0 4-5 0,2-4-22 15,-5-6-16-15,-10-15-1 16,4-6-2-16</inkml:trace>
  <inkml:trace contextRef="#ctx0" brushRef="#br0" timeOffset="61700.0676">2312 10950 34 0,'0'0'33'16,"0"0"0"-16,7 19 0 0,-12 5-23 15,5 4-7-15,-5 9-9 16,-3 2-18-16,-4-9-8 15,7 2-2-15,-8-18 1 16</inkml:trace>
  <inkml:trace contextRef="#ctx0" brushRef="#br0" timeOffset="62116.4288">2179 11022 29 0,'12'-5'34'15,"2"-6"1"1,14 11-1-16,5 4-18 0,-2-2-12 15,6 5-4-15,5 0-3 16,-2 2-1-16,-2 0-1 16,-12 1 2-16,-5 3 1 0,-11-4 1 15,-10 1 2-15,0-10 2 16,-17 10 2-16,3-16 0 16,-1-6 0-16,-1-5-2 15,3-5-1-15,9-2-2 16,4 2 0-16,11-2-1 15,4 7-1-15,6 8 1 0,1 9-1 16,3 9 2-16,0 6-1 16,-1 3 1-16,-1 5-1 15,4-1 1-15,-2-2 0 16,-1-3 1-16,2-12 0 16,-1-5 1-16,-4-14 2 0,-2-4 2 31,-11-9 0-31,0 1 1 15,-15-6 0-15,0 6 0 16,-13 3-2-16,0 8-6 16,1 11-26-16,-1 11-12 0,-1 3-2 15,1 14 0-15</inkml:trace>
  <inkml:trace contextRef="#ctx0" brushRef="#br0" timeOffset="62787.2493">3108 11866 3 0,'13'21'31'15,"-4"-19"1"-15,14 7 0 16,5-3-17-16,6-6-4 16,6 0 0-16,-1-9-4 15,-1 0-1-15,-7-10-2 0,-6 2-1 16,-12-2 0 0,-13 2 0-16,-14 0 1 0,-7 9-1 15,-16 2 0-15,-3 10 0 16,-3 6 0-16,-1 12 0 0,3 6-1 15,8 10 1-15,13 1-1 16,13 2 0-16,18-3-1 16,20-2 0-16,7-9 0 31,14-8-2-31,10-6-9 0,-3-13-20 16,-1-15-9-16,5-4-1 15,-13-14 1-15</inkml:trace>
  <inkml:trace contextRef="#ctx0" brushRef="#br0" timeOffset="62987.8329">3385 11494 56 0,'6'-11'37'0,"18"11"1"15,5-3-14 1,8-1-17-16,10 4-14 16,-1-8-26-16,5 11-2 0,-9-6-1 15,-1 6-1 1</inkml:trace>
  <inkml:trace contextRef="#ctx0" brushRef="#br0" timeOffset="63319.6329">4049 11153 50 0,'-3'-11'38'0,"-13"19"-2"16,-6 7-10-16,-16 8-9 16,6 12-7-16,-3 9-3 31,6 7-2-31,12 7-2 0,13 5-2 16,14-2 0-16,11-4-2 15,20-3-7-15,1-13-15 0,8-12-17 16,13-6 1-16,-7-23-1 15,2-4 1-15</inkml:trace>
  <inkml:trace contextRef="#ctx0" brushRef="#br0" timeOffset="63673.8632">4176 11347 21 0,'0'0'36'0,"15"7"1"16,10-7 0-16,6 2-18 15,0-4-9-15,3 2-4 0,3 0-6 16,-5 0-12-16,-2-7-19 16,-5 7-5-1,-14-4-2-15,0 4 2 16</inkml:trace>
  <inkml:trace contextRef="#ctx0" brushRef="#br0" timeOffset="63858.7868">4349 11355 30 0,'-3'14'34'0,"-9"-4"-5"0,12 4-5 16,-3 6-5-16,0-1-6 15,8 7-2-15,-2-4-2 16,7 2-3-16,3-5-2 15,2-4-3-15,4-6-8 16,2-1-20-16,-2-8-11 0,10-4 0 16,-11-9-1-16</inkml:trace>
  <inkml:trace contextRef="#ctx0" brushRef="#br0" timeOffset="64043.6819">4536 11448 26 0,'0'0'37'0,"0"0"1"15,6 10-3-15,5-4-14 16,3-6-10-16,10 4-7 16,0 1-12-16,4 0-27 15,-5-8-2-15,5 3-1 16,-4-7 0-16</inkml:trace>
  <inkml:trace contextRef="#ctx0" brushRef="#br0" timeOffset="64575.9938">5014 11494 27 0,'-20'0'33'16,"1"9"0"-16,-7-15-12 16,1-6-7-16,6-2-5 0,5-6-2 15,9-1-2-15,10-2-2 16,8 5-1-16,5 2 0 16,9 12 1-16,-1 4 1 15,-2 13 1-15,-8 6-1 16,-8 10 1-16,-16 9-2 15,-6 3-1 1,-7-3-3-16,-12-2-2 16,2-4-3-16,-1-12 0 15,10-3 0-15,6-17 2 16,16 0 1-16,10-13 2 0,12 0 2 16,7 5 2-1,3 1 2-15,6 7-4 0,-3 4-11 16,0 8-25-16,-9-12 0 0,-1 12-2 15,-15-12 1-15</inkml:trace>
  <inkml:trace contextRef="#ctx0" brushRef="#br0" timeOffset="64776.5275">5111 11147 64 0,'22'17'40'0,"8"16"1"16,-2 10-7-16,-4 7-23 16,4 14-4-16,-9 4-1 15,-9 10-3-15,-10-5-4 16,-16-10-8-16,-6-10-32 0,-6-8 0 16,-11-14 0-16,5-13-1 15</inkml:trace>
  <inkml:trace contextRef="#ctx0" brushRef="#br0" timeOffset="65577.6557">5511 11918 8 0,'14'18'35'16,"-1"-12"1"-1,18 8 0-15,-3-2-14 16,7-7-9-16,10 2-3 16,-1-7-3-16,-2-7-1 0,-6-4-2 15,-6-4-2 1,-13-3 0-16,-17-3 0 15,-14 0-1-15,-14 6 0 0,-9 3-1 16,-7 9 1-16,1 6 0 0,0 12 0 16,6 5 1-1,12 12-1-15,16 5 1 0,12 6 0 16,15-4 1-16,13-2-1 16,10-6 0-16,8-8-2 15,6-10-3-15,2-16-8 16,3-15-29-16,4-6 0 0,-12-13-1 15,5-5 0-15</inkml:trace>
  <inkml:trace contextRef="#ctx0" brushRef="#br0" timeOffset="65793.5487">5919 11483 75 0,'0'0'39'0,"20"-5"1"15,10 2-23-15,10 3-9 0,4 0-7 16,4 0-19-16,0-7-19 0,0 7 0 16,-4-12-3-1,-3 9 1-15</inkml:trace>
  <inkml:trace contextRef="#ctx0" brushRef="#br0" timeOffset="66125.5324">6593 11119 54 0,'-13'9'38'16,"-7"10"-1"-16,-10 7-14 15,-7 4-10-15,8 13-6 16,1 3-2-16,10 9-2 0,9 2 0 15,18-1-2-15,12-4-1 0,12-9-2 16,10-2-9-16,2-7-24 16,-1-20-2-16,3-8-2 15,-7-16 1-15</inkml:trace>
  <inkml:trace contextRef="#ctx0" brushRef="#br0" timeOffset="66379.4399">6790 11180 46 0,'10'0'37'16,"-10"0"1"-16,18 17-4 0,-3 7-19 16,-12 4-5-16,3 12-5 15,-6 3 1-15,4 7-3 16,-4-2 0-16,0-2-1 15,7-4-1-15,6-9-2 0,1-5-2 16,4-15-5 0,8-4-16-1,4-9-16-15,-4-9 0 16,-2-4 0-16,-9-11 0 16</inkml:trace>
  <inkml:trace contextRef="#ctx0" brushRef="#br0" timeOffset="66544.2176">6732 11421 65 0,'-16'0'39'0,"16"0"0"15,18 13-13-15,2-13-16 16,13-4-13-16,8-1-33 16,4 5-1-16,-4-6-1 15,9 6 0-15</inkml:trace>
  <inkml:trace contextRef="#ctx0" brushRef="#br0" timeOffset="66749.2554">7079 11411 36 0,'0'0'36'15,"9"0"0"-15,16 0-5 0,10 4-18 16,1-4-8-16,7 0-6 16,1-8-26-16,2 8-8 15,-11-6 0-15,3 6-1 16</inkml:trace>
  <inkml:trace contextRef="#ctx0" brushRef="#br0" timeOffset="66981.0581">7408 11355 47 0,'0'0'37'16,"12"0"0"-16,9 0-3 15,4 0-24-15,10 0-4 16,-1 0-2-16,6 5-3 0,-3-5-5 15,-6-5-12 1,-6-3-17-16,-3 2-4 0,-16-3 0 16,-6 9 1-16</inkml:trace>
  <inkml:trace contextRef="#ctx0" brushRef="#br0" timeOffset="67128.2">7540 11402 42 0,'-9'23'34'0,"-1"-5"-5"16,10 2-3-1,10 2-6-15,1-7-6 16,10 3-3-16,0-10-8 16,4-3-9-16,0-11-30 15,4 6-1-15,-9-11-2 16,5 0 1-16</inkml:trace>
  <inkml:trace contextRef="#ctx0" brushRef="#br0" timeOffset="67382.1346">7786 11100 44 0,'22'12'42'16,"-1"9"1"-16,6 15 1 0,2 13-20 15,-7 0-11-15,3 12-4 16,-12-1-3-16,-6 6-3 15,-7-1-3-15,-9-11-6 16,-4-5-19-16,-14-10-19 31,-10-14 0-31,6-7-1 0,-3-14 1 16</inkml:trace>
  <inkml:trace contextRef="#ctx0" brushRef="#br0" timeOffset="68082.1439">8000 12046 39 0,'18'-9'36'0,"7"-6"-1"16,5 1-14-16,11 9-8 15,-6 0-2-15,3 14-2 16,-14 2-3-16,-3 15-2 31,-14 3-1-31,-7 7-1 0,-11 1 0 16,-1-4 0-16,-3-1-1 16,8-5 0-16,7-8-1 0,16-12 1 15,3-7-1 1,9-10 0-16,3-1-2 0,3-7 0 15,0-1 0-15,-6-3-1 16,-3-2 1-16,-7 2 0 0,-9 3 0 16,1 4 1-16,-7 3 2 15,-3 12 1-15,0 0 0 16,0 0 1-16,-13 13-1 16,13 5 0-16,-2 6 0 15,2-1-4-15,9 4-6 16,0-5-9-1,3-6-21-15,11-4 0 16,2-12 0-16,9 0 0 16</inkml:trace>
  <inkml:trace contextRef="#ctx0" brushRef="#br0" timeOffset="68429.67">9027 11555 71 0,'-23'0'36'0,"-8"24"-12"16,-2 19-4-16,-9 16-7 31,7 17-4-31,4 11-2 0,15 12-2 16,16-2-1-16,19 0-2 16,15-12-3-16,9-14-15 15,9-17-22-15,14-11-1 16,-6-26 0-16,5-17 0 15</inkml:trace>
  <inkml:trace contextRef="#ctx0" brushRef="#br0" timeOffset="68914.2481">9123 11952 31 0,'17'-1'36'16,"-3"-4"0"-16,12 9-4 0,1-4-14 31,7 0-9-31,6-7-8 0,4 4-10 16,-7-1-15 0,-6-7-12-16,3 9 1 0,-19-8-2 15</inkml:trace>
  <inkml:trace contextRef="#ctx0" brushRef="#br0" timeOffset="69099.1612">9281 11957 16 0,'-15'12'32'15,"15"8"1"-15,-5-1-10 16,5 2-6-16,5 8-4 16,-5-2-4-16,9 2-2 15,-3-4-2-15,7-4-3 16,2-3-4-1,4-11-11-15,2-7-21 16,14-3 0-16,-1-14-1 16,7 7 0-16</inkml:trace>
  <inkml:trace contextRef="#ctx0" brushRef="#br0" timeOffset="69330.595">9604 12030 42 0,'-13'5'37'16,"13"-5"1"-16,10 9-1 15,6-9-24-15,18 2-6 16,5-2-7-16,6-2-16 15,0-7-20-15,9 4-1 16,-11-6-1-16,6 4 0 16</inkml:trace>
  <inkml:trace contextRef="#ctx0" brushRef="#br0" timeOffset="69783.7721">10138 12016 5 0,'-13'9'33'16,"-9"-9"0"0,4 0 0-16,5-13-15 0,1 2-6 15,12-6-3-15,12 1-3 31,9 3-1-31,7 1-2 0,10 11 1 16,-4 1 0-16,6 13 1 16,-14 3 1-16,-2 10-1 15,-22-1 0-15,-7 7 0 16,-20-3-2-16,-9-3 1 16,-12-2-3-16,-4-6 0 15,1-3-3-15,-2-6 1 0,11-6-2 16,7-3 1-16,13-3-1 15,9-6 0-15,11 9 1 16,18-6 1-16,7 6 0 16,9 0 1-16,9 7 0 15,-1 1-4-15,9 2-12 16,-2 3-21 0,-11-10 0-16,2 4 0 15,-12-9-1-15</inkml:trace>
  <inkml:trace contextRef="#ctx0" brushRef="#br0" timeOffset="70200.2662">10394 11633 51 0,'29'-8'40'16,"11"23"0"-16,3 23-3 15,-6 13-20-15,3 23-5 16,-14 12-3-16,-4 14-2 16,-22 1-3-16,-10-2-1 0,-15-8-5 15,-13-15-7-15,-1-12-31 0,-1-16-3 16,-7-20 1-1,13-13-2-15</inkml:trace>
  <inkml:trace contextRef="#ctx0" brushRef="#br0" timeOffset="70831.1927">10906 12035 33 0,'14'-8'34'0,"9"12"1"16,-3 4-12-16,-7 7-6 16,1 8-4-16,-11 4-4 15,0 5-1-15,-6-1-4 16,3 3 0-16,-4-5-2 16,4-1-1-16,7-10 0 15,5-7 0-15,5-8-2 0,7-7 1 16,2-6-2-16,0-12 0 15,1-2-1-15,-4-5 0 16,-1 3 0-16,-5-3 1 16,-5 5 2-16,-4 6 1 15,-8 4 1-15,0 14 1 16,0 0 0 0,-12 10 0-16,4 4 0 15,3 11-1-15,-1 5 0 16,6-1-2-16,4 8-3 15,3-8-10-15,5-3-24 16,7 2-1-16,-2-14 0 16,12 0 0-16</inkml:trace>
  <inkml:trace contextRef="#ctx0" brushRef="#br0" timeOffset="71168.707">11672 11621 37 0,'0'-10'36'0,"-16"10"1"0,-5 19-1 16,-4 19-20-16,-9 12-3 16,9 19-5-16,3 12-1 15,13 16-2-15,9 2 0 16,14-2-2-16,12-6-4 16,5-16-7-16,13-22-32 0,8-7-1 15,-5-29 1-15,5-12-1 0</inkml:trace>
  <inkml:trace contextRef="#ctx0" brushRef="#br0" timeOffset="71848.1434">11935 11739 33 0,'10'-13'37'16,"-10"13"1"-16,7 10-5 16,-7 19-13-16,-11 9-7 15,2 17-4-15,-6 5-2 16,7 6-2 0,0-2-2-16,8-3-1 15,10-9-1-15,10-7 0 0,12-13-3 16,2-13-3-1,9-8-6-15,-10-11-20 16,-2-9-9-16,-9-7 1 0,-20-9-1 16</inkml:trace>
  <inkml:trace contextRef="#ctx0" brushRef="#br0" timeOffset="72001.3819">11836 12045 69 0,'0'0'38'0,"0"0"0"15,16 9-19-15,6-4-8 16,8 0-9-16,7-5-14 0,4 0-23 16,12 2-3-16,-1-4 0 15,8 2 0-15</inkml:trace>
  <inkml:trace contextRef="#ctx0" brushRef="#br0" timeOffset="72201.9218">12352 12044 56 0,'0'0'37'0,"9"-7"2"16,13 7-6-16,6-6-23 15,12 6-6-15,1 0-10 0,2 8-29 16,-3-17-2-16,6 6 0 15,-12-8-1-15</inkml:trace>
  <inkml:trace contextRef="#ctx0" brushRef="#br0" timeOffset="72418.0864">12755 11887 52 0,'0'0'35'16,"0"0"1"-16,29-7-5 15,-2 7-23-15,7 0-6 0,4 0-3 16,-2 6-5-16,-2-6-8 16,-5 0-10-16,-4 3-10 0,-14-5 1 15,-11 2 1-15</inkml:trace>
  <inkml:trace contextRef="#ctx0" brushRef="#br0" timeOffset="72571.7447">12928 11940 23 0,'-18'26'32'0,"-2"1"0"15,13 5-4-15,0 0-7 16,7-3-4-16,12 5-4 16,1-8-3-16,15-1-3 15,2-9-5-15,8-6-8 16,2-10-31-16,3-8 0 15,-5-9-1-15,6-4-1 0</inkml:trace>
  <inkml:trace contextRef="#ctx0" brushRef="#br0" timeOffset="72787.909">13205 11483 75 0,'27'21'40'0,"5"18"1"16,-1 15-19-16,2 25-9 0,-11 10-3 16,0 18-2-16,-20 8-2 15,-4-1-2-15,-14-7-4 32,-12-16-8-32,0-17-33 0,0-16-2 15,-3-20 0-15,11-20 0 16</inkml:trace>
  <inkml:trace contextRef="#ctx0" brushRef="#br0" timeOffset="73535.3686">13948 12187 40 0,'19'-18'27'16,"-13"-5"-5"-16,-6-6-5 15,-8 1-3-15,-11-4-3 16,0 4-3-16,-12 0-2 16,-7 10-3-16,1 4-1 15,-1 10 0-15,0 10-2 32,9 10 1-32,10 7-1 0,8 10 0 15,11 0 0-15,8 2 1 16,12-5-1-16,8-2 1 15,8-10-1-15,-1-8 2 16,2-13-1-16,-4-7 0 0,2-14 0 16,-1-7-1-16,-7-12 0 15,-7-8 0-15,-5-11 0 0,-6-2 0 16,-3 1 0-16,-3 2 2 16,-8 5 1-16,-2 9 0 15,-5 12 0-15,6 13 0 16,6 22 1-16,-16 0-2 15,3 19 0-15,7 13 0 32,1 9-1-32,1 10-1 0,4 6 1 15,-3 5-2-15,3 6-5 16,7-8-13-16,-5-7-18 16,10-3-2-16,-2-18 1 15,11-7 0-15</inkml:trace>
  <inkml:trace contextRef="#ctx0" brushRef="#br0" timeOffset="74057.8238">14224 11984 37 0,'7'-11'36'15,"9"11"1"1,-1-8-5-16,7 3-18 15,6 5-5-15,3 0-5 0,2-3-3 16,2 3-4-16,-7-5-5 16,2 5-7-16,-7-6-3 15,-5 2-5-15,-4-2-1 16,-14 6 1-16,0 0 2 16,4-11 5-16,-4 11 5 0,-21 0 9 15,3 0 5-15,-20 3 21 16,17 2-8-1,2-2 2-15,1 3-1 16,4 7-1-16,-2 1 0 16,11 10-1-16,-4 0-3 15,9 13-1-15,-4-5-3 0,7 10-1 16,1-9-2-16,2 0-1 16,7-5-1-16,5-3 0 15,-5-10-1-15,11-5 0 16,-2-3-1-16,-4-5 1 15,2-2-1-15,1-5 0 0,-9 0 0 32,2 0-2-32,0-3 0 15,-14 8-2-15,11-13-1 16,-11 13-2-16,0 0-1 16,4-10-3-16,-4 10-12 0,0 0-16 15,-12 10 1-15,12-10 0 16,-16 5 10-16</inkml:trace>
  <inkml:trace contextRef="#ctx0" brushRef="#br0" timeOffset="78329.89">8176 12585 2 0,'0'0'15'15,"0"0"-4"-15,0 0-2 16,7 13-3-16,-7 0-1 15,6 1-1-15,-3 4 0 16,-1 1-1-16,5 3-1 16,0 3-1-16,1-2 1 0,-1 4-1 15,2-2 0-15,-2 2 0 16,2-4 0-16,3-2 1 16,3-2-1-16,4-5 1 0,2-6-1 15,12-3 0 1,6-1 1-16,7-4 0 0,6 0 0 31,8 0 0-31,3 0 0 0,5 0 1 16,4 0-1-16,-2 3 0 15,-1-3-1-15,3 2 0 16,0-2 0-16,4 0 0 16,3-2-1-16,4-2 1 15,1-2-1-15,5 2 1 16,1 1-1-16,-5 3 0 0,4 0 0 15,-5 0 0-15,-3-2 0 16,3 2 1-16,-1 0-1 16,1 0 0-16,5 0 0 15,-2-6 1-15,3 6 0 16,-2-4 1-16,-2 4 1 16,-10 0 0-1,-3 6-1-15,-10-2 2 16,-9 1-2-16,-7 2-7 15,-5 5-23-15,-16-17-1 16,2 5 0-16,-13-7 4 16</inkml:trace>
  <inkml:trace contextRef="#ctx0" brushRef="#br0" timeOffset="79201.279">10943 12910 7 0,'0'0'11'16,"0"10"-3"-1,0-10-1-15,3 16 1 16,2-7-1-16,3 3 0 16,-1 4-1-16,4 3 0 15,-2 1-1-15,-1 3-1 16,-1 4 0-16,0-3-1 15,-1 3 0-15,-3-4-1 16,1-3 0-16,0-5 1 0,1 1 1 16,-5-16-1-16,9 14 1 15,-9-14 0-15,13 0 1 16,-13 0-2-16,9-5 1 16,-9 5-1-16,3-16-2 15,-3 16-1-15,3-21-4 16,2 9-5-16,3-2-12 0,-6-4-8 15,14 4-2-15,-4-10 2 16</inkml:trace>
  <inkml:trace contextRef="#ctx0" brushRef="#br0" timeOffset="79648.6719">11064 13196 9 0,'0'0'8'15,"0"0"-1"-15,0 0 0 16,0-12 0-16,0 12 1 16,8-16-1-16,1 5 0 15,-1-3 0-15,4-4 0 0,4-3 1 16,-1-7 0-1,4-1 0-15,-5-3 0 0,3 2 1 16,-8-1-1-16,3 4-1 16,-5 4-1-16,-1 5 0 0,-6 6-4 15,0 12-7-15,-5-10-26 16,5 10-1-16,-4 10-1 16,8 1-1-16</inkml:trace>
  <inkml:trace contextRef="#ctx0" brushRef="#br0" timeOffset="80317.6866">11216 12852 4 0,'15'-5'11'0,"4"5"-2"15,2-7-2-15,12 3 0 16,8 0 0-16,13 2-1 16,11-3 0-16,16 5-3 15,13-4 1-15,17 4-1 16,10-5 0-16,13 5-1 0,12 0-1 15,11 0 0-15,4 0 0 16,4 0-1-16,-1 5 1 0,-3-5-1 16,-6 1 0-1,-9-1 1-15,-16 0 0 0,-17-4 0 16,-15 1 1-16,-23-4 0 31,-13 0 0-31,-19-2-7 0,-9 6-19 16,-22-15 0-16,4 11-1 15,-18-11 19-15</inkml:trace>
  <inkml:trace contextRef="#ctx0" brushRef="#br0" timeOffset="80971.0189">13775 12759 12 0,'10'-11'25'0,"8"4"-1"0,-5-9-4 16,2 0-1-1,0-6-4-15,-9-3-3 0,0 2-2 16,-6-4-5-16,-3 4-15 15,-8-2-20-15,8 11-3 16,-11-6 0-16,14 20-1 16</inkml:trace>
  <inkml:trace contextRef="#ctx0" brushRef="#br0" timeOffset="134132.2338">1121 14026 35 0,'-40'-34'32'0,"40"34"-6"16,-75-31-5-16,75 31-6 16,-84-9-5-16,84 9-5 15,-75 21-2-15,75-21-1 16,-49 57-1-16,49-57 0 16,-3 75-1-1,3-75 1-15,38 68 0 16,-38-68 0-16,70 41 0 15,-70-41 0-15,74 9 0 16,-74-9 0-16,57-9-1 16,-57 9 0-16,0 0 0 15,0 0-1-15,0 0 0 16,-59 5 0-16,59-5 0 0,-72 41 0 16,72-41 0-16,-58 61 0 15,58-61 1-15,-25 75 0 0,25-75 1 16,22 72 0-1,-22-72 0-15,65 44 1 16,-22-34 0-16,9-10-1 0,4-10-1 16,6-9 1-1,-6-8-1-15,-2-6 1 16,-12-3-1-16,-6-2 1 16,-11 7 0-16,-8 2 2 15,-14 9 0-15,-3 9 0 16,0 11 0-16,-19 11 0 15,7 10 0-15,8 7-1 16,1 1-1-16,3 5-3 0,0-5-4 16,7-1-5-16,-3-8-14 15,4-8-13-15,4-6 0 16,-12-6 0-16</inkml:trace>
  <inkml:trace contextRef="#ctx0" brushRef="#br0" timeOffset="134286.015">1312 14038 62 0,'-14'-14'38'0,"5"11"0"15,-5-3-9-15,14 6-35 0,-5 15-28 16,5-15-4-16,4 17 0 31,3-2-1-31</inkml:trace>
  <inkml:trace contextRef="#ctx0" brushRef="#br0" timeOffset="134565.1902">1497 14368 45 0,'0'0'34'16,"-5"14"0"-16,10-2-16 15,-5-12-8-15,22 18-2 16,-10-10 0-16,7-3-1 16,-1-5 0-1,2-7-2-15,-3-8-1 16,2-3 0-16,-5-5-1 16,-2-1-1-16,-1 4-3 15,-8-4-11-15,1 2-24 0,-4 22-3 16,6-15 1-16,-6 15-1 15</inkml:trace>
  <inkml:trace contextRef="#ctx0" brushRef="#br0" timeOffset="135003.1205">2057 14284 32 0,'-14'34'34'16,"-11"-7"1"-16,3 5-4 0,-9 1-17 15,-5-10-7-15,4 3-4 16,0-9-4-16,4-8-1 16,7-9 0-16,2-9-1 15,11-6 1-15,8-4-1 16,2-3 1-16,8 0 2 31,11 3 1-31,1 6 1 0,6 6 1 16,1 10 0-16,2 6 0 15,2 5 0-15,-2 4 0 16,-3 4-1-16,-3-6 1 16,-2 1 0-16,-4-7-1 0,2-4 0 15,-4-6-1-15,-3-10 0 16,-3-5-1-16,2-5 0 0,-4-5 0 16,3-3 0-16,-2 4-1 15,-6 2 0-15,1 8 0 16,-5 14 1-16,16 0 1 15,-8 20 1-15,0 6 0 16,-3 3 0-16,4 6-10 16,8 0-27-1,-9-16-1-15,9-4-2 16,-3-21 0-16</inkml:trace>
  <inkml:trace contextRef="#ctx0" brushRef="#br0" timeOffset="135839.0717">15825 11819 42 0,'-3'-27'27'0,"6"8"-7"16,-3 5-3-16,0 14-5 16,9 16-3-16,-5 13-2 15,2 13-3-15,1 6-2 0,0 4 0 31,-2 3 0-31,1-2 0 0,-6-9 0 16,0-4 0-16,-9-11-1 16,-4-9 1-16,-6-6 0 15,-3-9-1-15,2-5 0 16,0 0 0-16,1-5-1 16,7-2 1-16,12 7-2 15,10-10 1-15,8 4-1 0,6 3-2 16,7 3-6-16,4 0-14 15,-4-10-12-15,12 10 1 16,-11-14-1-16</inkml:trace>
  <inkml:trace contextRef="#ctx0" brushRef="#br0" timeOffset="136242.5693">15946 11630 11 0,'-36'-33'30'0,"-18"-4"2"15,-2 19-3-15,-12 5-17 0,-9 9-4 16,0 17-2-16,-2 13-3 16,6 16-1-16,8 13 1 15,15 13-1-15,20 10 2 16,23 10-1-16,24 6 0 15,22 3 1-15,20-5-1 16,17-6 1 0,14-13-3-16,15-17 0 15,5-15-1-15,4-22 0 16,-4-24 0-16,-8-23 0 16,-10-24 0-16,-15-20 0 0,-20-20 1 15,-24-16 1 1,-26-12 2-16,-20 4-1 0,-24 3 0 15,-16 18 0-15,-15 12-2 16,-10 24-7-16,1 14-29 0,-1 38-3 16,-2 17 0-16,12 16 0 15</inkml:trace>
  <inkml:trace contextRef="#ctx0" brushRef="#br0" timeOffset="137512.9389">3274 15001 12 0,'21'-26'33'0,"-2"-11"0"15,6 7-9-15,3 6-6 16,-1 7-3-16,8 17-3 16,-11 8-4-16,1 14-1 15,-7 10-3-15,-2 12 0 0,-4-2-1 16,1 3-1-16,-1-5-1 15,-2-7 0-15,5-11 0 16,1-5 0-16,2-10 0 16,4-7-1-16,-2-7 0 15,0-7-1-15,-1-8 0 16,-1-6 0 0,-5-2 0-16,-4-6-1 15,-2 2 2-15,-7 0 0 16,0 5 0-16,0 12 1 15,-10 7 1-15,10 10-1 0,-15 21 1 16,11 8 0-16,1 7-1 16,3 6 0-16,6 4-4 15,0-6-12-15,7-7-16 0,8 1-7 16,-1-18 0-16,8-3-1 16</inkml:trace>
  <inkml:trace contextRef="#ctx0" brushRef="#br0" timeOffset="137900.6243">4207 14633 22 0,'-6'-22'35'0,"6"22"0"16,-26-7-7-16,1 11-10 15,0 17-6-15,-8 9-3 0,2 18-4 16,-1 11-2-16,5 12 0 15,11 5-1-15,13 6 0 16,6 1 0-16,13-7 0 16,8-10 0-16,14-12-5 15,11-11-9-15,3-15-25 32,-1-22 0-32,5-8-1 0,-7-21 0 15</inkml:trace>
  <inkml:trace contextRef="#ctx0" brushRef="#br0" timeOffset="138148.0372">4331 14911 28 0,'0'0'36'15,"0"10"1"-15,18-5 0 32,4-5-22-32,6-4-7 0,9 4-2 15,1-6-6-15,1 1-8 16,-2-2-17-16,1 7-12 16,-14-12 0-16,-2 10 0 15</inkml:trace>
  <inkml:trace contextRef="#ctx0" brushRef="#br0" timeOffset="138386.1963">4480 14963 37 0,'0'16'25'16,"6"1"-2"-16,-1 3-1 15,2 1-4-15,8 1-3 0,-5-3-4 16,5 1-3-16,-5-6-2 16,2 3-1-16,2-3-9 15,-3 1-31-15,-2-15-1 16,7 0-1-16,-7-13 0 16</inkml:trace>
  <inkml:trace contextRef="#ctx0" brushRef="#br0" timeOffset="138834.1582">4783 15051 33 0,'7'15'36'0,"2"-11"1"16,12 6-2-16,8-2-23 15,1-8-6 1,6 0-13-16,-2-5-26 15,11 2-2-15,-10-11 0 16,6 9-2-16</inkml:trace>
  <inkml:trace contextRef="#ctx0" brushRef="#br0" timeOffset="139266.4503">5301 15134 7 0,'-17'0'34'16,"7"7"0"-16,-5-16-6 16,2-4-11-16,6-8-4 15,7-7-3-15,10-1-4 16,6-1-1-16,12 3-3 15,6 8 0-15,6 8 1 16,-4 11 1-16,-4 16 0 16,-11 7 0-16,-7 15 0 0,-14 4 0 15,-13 7 0-15,-11-3 0 16,-9-2-3-16,-3-4-1 16,-1-10-2-16,3-7 1 15,3-11-1-15,6-12-1 0,8 0 1 16,17 0 0-16,-5-23 2 15,18 12-1-15,5 1 1 16,8 3 1-16,6 7-1 0,2 0-1 16,0 0-10-16,-5 4-26 15,5 8-1-15,-10-12 1 16,5 5-1-16</inkml:trace>
  <inkml:trace contextRef="#ctx0" brushRef="#br0" timeOffset="139536.5148">5538 14705 43 0,'31'-2'36'15,"0"4"2"-15,15 21-6 16,1 11-20-16,-10 13-3 16,0 16-2-16,-13 10-2 0,-9 9-2 31,-15 2-1-31,-8-5-5 0,-10-3-10 16,-1-11-25-16,-10-23-1 15,8-13 0-15,0-23-1 16</inkml:trace>
  <inkml:trace contextRef="#ctx0" brushRef="#br0" timeOffset="139990.5151">6278 14987 15 0,'0'0'34'0,"13"0"0"16,12 3-1-16,8-6-17 15,2-2-7-15,11 5-8 16,-2-3-19-16,6 6-14 16,-19-9-2-16,0 9 0 31</inkml:trace>
  <inkml:trace contextRef="#ctx0" brushRef="#br0" timeOffset="140153.0862">6338 15108 30 0,'8'14'37'0,"9"-14"1"15,17 4-1-15,-1 2-22 0,5-14-43 16,12 13-5-16,-11-12-1 16,8 1-3-16</inkml:trace>
  <inkml:trace contextRef="#ctx0" brushRef="#br0" timeOffset="140737.9109">7444 14159 29 0,'-30'-22'29'16,"-4"22"-10"-16,3 8-4 0,-1 17-4 15,8 20-3-15,2 10-4 16,5 11 0-16,3 6-1 16,5 3-2-16,2 0 0 15,-2-4 0-15,0-14 2 16,-4-12-2-16,-8-12 1 15,1-11 0 1,0-11-4-16,-2-7-5 16,6-10-14-16,16 6-10 0,-12-16-1 15,12 16 0 1</inkml:trace>
  <inkml:trace contextRef="#ctx0" brushRef="#br0" timeOffset="141169.8989">7075 14824 24 0,'0'0'34'0,"29"19"2"0,-8 3-3 16,3 9-19-16,5 14-5 15,-5 7-1-15,-1 17-1 0,-14 5-4 16,-9 14 0-16,-10 5-1 15,-8 2-1-15,-10 1 0 16,2-1 0-16,2-8 0 16,4-4 1-16,9-13-1 0,18-12 1 15,8-15 0-15,14-11-1 16,7-8-12-16,13-14-26 16,-5-20-1-16,9-7 0 15,-10-16-1-15</inkml:trace>
  <inkml:trace contextRef="#ctx0" brushRef="#br0" timeOffset="141808.6286">7824 14536 26 0,'18'-19'24'15,"-9"-11"-6"-15,6-3-3 16,-2-4-3-16,-1 2-1 0,3 3-2 16,-9 3 0-16,0 9-2 15,-6 8-1-15,0 12-1 16,0 15-1-16,-3 8-2 16,3 2-1-16,-5 8-1 0,5 7 0 15,0 1 1 1,-3-1 1-16,-1-1-1 0,-5-6 0 31,-3-4 1-31,-4-9 0 0,-1-4-1 16,0-9 1-16,1-3-1 15,1-4 0-15,15 0-1 16,-6-11 1-16,20 6-1 16,9 3-3-16,9-4-7 15,7 1-25-15,8 9 0 16,-4-8-1-16,7 9 1 0</inkml:trace>
  <inkml:trace contextRef="#ctx0" brushRef="#br0" timeOffset="142040.9124">8525 14633 52 0,'9'5'36'0,"6"7"-3"16,1 5-14-16,-13 2-4 15,-3 7-5-15,-9-1-2 16,-4 2-8-16,1 1-19 0,0-5-17 16,-6-11-2-16,8 0 1 15,1-12-2-15</inkml:trace>
  <inkml:trace contextRef="#ctx0" brushRef="#br0" timeOffset="142425.5643">8980 14258 34 0,'13'0'34'16,"18"9"0"-16,-1-3-3 15,6-6-22-15,7 6-3 16,0-6-3-16,-2 0-6 16,-1-4-11-1,-6 4-15-15,-13-15-5 16,-2 8 0-16,-13-8-1 15</inkml:trace>
  <inkml:trace contextRef="#ctx0" brushRef="#br0" timeOffset="142657.0128">9191 14309 5 0,'0'0'26'0,"-9"21"-6"16,3-4-5-1,3 4-2-15,-3 2-2 16,3 1 0-16,3 0 0 0,5-2-1 16,5 2-1-16,-1-11-1 0,10 3 0 15,0-6-2-15,8-5-5 16,-1-2-18-16,4-3-17 16,-12-10 0-16,8 3-2 15</inkml:trace>
  <inkml:trace contextRef="#ctx0" brushRef="#br0" timeOffset="143042.5877">9480 14143 42 0,'0'0'35'0,"25"0"0"15,-7 12-13 1,10-1-10-16,7 7-4 0,4 2-4 31,5 2 1-31,-4 3-2 16,-2-3-2-16,-7-1-2 0,-9-1 0 15,-11-4 0-15,-11 1-1 16,-12-2 1-16,-10 0 0 16,-5 2 0-16,-5-1 0 15,-2 1 1-15,-1-2 1 16,5 4-2-16,5-7-7 0,13-5-20 16,12 5-7-16,0-12-1 15,22 0 1-15</inkml:trace>
  <inkml:trace contextRef="#ctx0" brushRef="#br0" timeOffset="143461.0239">10106 14410 36 0,'-23'-25'34'0,"18"-1"1"16,5-3-10-16,9-2-12 0,13 4-3 15,3 2-1-15,12 12-3 16,-4 4-1-16,5 13 0 16,-9 14-2-16,-4 11-1 15,-17 11 0-15,-11 6 0 16,-13 7-1-16,-10 0 0 0,-12-3-1 15,-6-5-1-15,-2-10 0 16,-2-10-1-16,8-10 1 16,10-10-1-16,8-8 0 15,13-7 2-15,12 1-1 16,15-1 3-16,10 6-1 31,10 4 1-31,5 4 0 0,1 8-1 16,0 3 0-16,-7-1-5 0,-1 3-21 15,-7 4-13-15,-13-12-1 16,-1 1 0-16</inkml:trace>
  <inkml:trace contextRef="#ctx0" brushRef="#br0" timeOffset="144030.6962">7848 15512 28 0,'-13'-8'32'16,"0"20"0"-16,-8 2-12 15,0 11-7-15,4 7-5 16,3 6-4-16,11 7-2 16,8 0-2-16,11-5 1 15,11-9 0-15,8-10 3 0,2-13 0 16,7-8 2-16,-5-13 1 15,-3-10 0-15,-12-10 1 16,-9-4-1-16,-15-3 0 16,-15 3-3-16,-7 1-2 15,-9 5-5-15,3 11-10 16,-3 13-26-16,3 3-1 0,13 15 0 16,3 0-1-16</inkml:trace>
  <inkml:trace contextRef="#ctx0" brushRef="#br0" timeOffset="144277.8454">8545 15794 23 0,'14'0'37'16,"10"11"-1"-16,-14 5 2 0,0 8-19 16,-5 12-8-16,-10 2-5 15,-8-3-11-15,-5-6-30 16,-2 3-1-16,-4-20-1 16,8-1-1-16</inkml:trace>
  <inkml:trace contextRef="#ctx0" brushRef="#br0" timeOffset="144700.8799">9164 15516 36 0,'24'14'34'0,"-1"-8"1"16,16-6-14-16,5 4-10 16,-1-4-2-16,2 0-4 15,-5-7-6-15,-4-3-6 0,-7 3-10 16,-12-1-10-16,-17 8-3 15,-5-9 0-15,-14 6 2 16</inkml:trace>
  <inkml:trace contextRef="#ctx0" brushRef="#br0" timeOffset="144879.563">9343 15550 20 0,'-16'9'27'16,"14"8"-1"-16,2-2-3 16,0 2-5-16,6 8-2 15,-3-4-4-15,3 8-2 31,0-3-3-31,1 6-2 0,2-6-1 16,0-1-1-16,3-6-2 16,8-10-5-16,10-9-30 15,7 0-2-15,-4-13-1 16,9 5 0-16</inkml:trace>
  <inkml:trace contextRef="#ctx0" brushRef="#br0" timeOffset="145318.0074">10093 15445 2 0,'13'4'33'16,"-13"-4"1"-16,0 17 1 16,-9 1-16-16,-15 2-6 15,-2 5-3-15,-14 2-3 16,-1 4-4-16,-8-3 0 15,0 1-2-15,2-5-1 0,7-3 0 16,8-5-1-16,8-3 2 0,8-4 0 16,16 1 1-1,7-2 1-15,14 2 0 16,8-3 1-16,6 1 0 0,3 2-1 16,5-2-7-16,1-2-32 15,-3 4-1-15,-11-10-1 31,1 9 0-31</inkml:trace>
  <inkml:trace contextRef="#ctx0" brushRef="#br0" timeOffset="145949.9179">10521 15683 41 0,'-24'6'22'0,"-4"-9"-4"16,-3-8-2-16,9-3-3 15,1-10-1-15,14-2-2 16,7-6-1-16,16 3-2 15,5 5-1-15,13 9 0 16,0 6-3-16,7 9 1 0,-6 14-1 16,-4 14 0-16,-13 10-1 15,-12 7 0-15,-12 4-1 16,-16 2-1-16,-9-1-2 16,-10-7 0-16,1-6-1 15,-3-14 0-15,8-9-1 31,5-10 1-31,12-4 1 0,8-10 1 16,10 1 2-16,0 9 1 16,23-17 0-16,0 17 1 15,5 4 1-15,4 6-1 16,1 0 1-16,1 4-1 0,-3-1 0 16,0 3-1-1,-7-4 0-15,-4-3-3 0,-5-3-4 0,-15-6-27 16,13 0-6-1,-13 0-1-15,9-15 1 0</inkml:trace>
  <inkml:trace contextRef="#ctx0" brushRef="#br0" timeOffset="147806.5389">11997 15100 22 0,'25'23'34'0,"-15"-1"0"16,-4 16-7-16,-9 1-32 15,-19-6-21-15,3 3-2 16,-16-19-4-16,11-2 7 15</inkml:trace>
  <inkml:trace contextRef="#ctx0" brushRef="#br0" timeOffset="148653.4432">12987 14815 5 0,'13'-23'28'16,"11"7"-3"0,-1 1-4-16,1 11-4 0,1 13-3 15,-7 12-2-15,0 16-3 16,-8 7-3-16,0 6 0 0,-7 2-2 15,4 0-1-15,1-8-1 16,1-10-1-16,7-15 0 16,3-15 1-16,5-15-1 15,-2-7 0-15,4-13 1 32,-2-5-2-32,-3-4 1 0,-2 1-1 15,-7 4 0-15,-2 6 0 16,-4 7 0-16,-6 12 0 15,0 10 0-15,0 0 1 16,-12 25-1-16,6-1 0 16,0 5 1-16,6 2-1 15,2 1-4-15,5 0-9 0,8-7-8 16,7 1-14-16,3-14 0 16,12 0 0-16</inkml:trace>
  <inkml:trace contextRef="#ctx0" brushRef="#br0" timeOffset="148985.3536">13734 14487 11 0,'0'-24'35'16,"4"11"-1"-16,-11 2-5 15,7 11-10-15,-18 6-3 16,-3 14-6-16,1 15-3 16,-5 12-3-16,4 17-2 15,2 15 0-15,7 4-1 0,6 2-1 16,13 0 1-16,8-8-1 15,10-10 0-15,12-9-5 16,3-22-16-16,0-21-15 16,10-4-1-16,-6-21 1 15</inkml:trace>
  <inkml:trace contextRef="#ctx0" brushRef="#br0" timeOffset="149286.3302">13962 14587 18 0,'0'0'34'16,"15"0"2"-16,-6 17-3 15,0 8-14-15,3 13-6 16,-8 7-2-16,5 13-4 15,-9-1-1-15,0 6-2 16,0-8-2 0,0-2 0-16,0-9-1 15,12-7-1-15,4-13-2 16,5-10-5-16,10-5-14 16,3-9-17-16,-8-9-1 15,7 0 1-15,-8-8-1 0</inkml:trace>
  <inkml:trace contextRef="#ctx0" brushRef="#br0" timeOffset="149471.2482">13967 14913 40 0,'-5'9'38'15,"5"-9"0"1,14 11-4-16,9-2-18 15,4-6-8-15,7 2-6 16,3-1-23-16,4 1-15 16,-4-7-1-16,-1 2-2 15</inkml:trace>
  <inkml:trace contextRef="#ctx0" brushRef="#br0" timeOffset="149756.4393">14424 14904 43 0,'12'0'36'0,"9"4"0"15,4-4-12-15,6-7-11 32,9 7-4-32,4-5-6 0,-3-1-11 15,0-3-23-15,-2 6-4 16,-13-8-2-16,0 5 1 16</inkml:trace>
  <inkml:trace contextRef="#ctx0" brushRef="#br0" timeOffset="149972.3009">14593 14912 9 0,'0'0'31'0,"5"18"1"15,-5-18-2 1,20 8-17-16,-4-1-5 15,-1-5-8-15,1 2-16 16,-3-10-13-16,5 6-2 0,-12-9-1 16</inkml:trace>
  <inkml:trace contextRef="#ctx0" brushRef="#br0" timeOffset="150488.5243">14920 14807 32 0,'0'0'35'0,"7"0"1"16,13 5-7-16,5-1-14 15,3-4-6 1,6 6-3-16,0-2-3 15,1-1-3-15,-2 2-6 16,-7-5-8-16,-6-2-21 16,-2 4 0-16,-18-2-1 15,10-5 0-15</inkml:trace>
  <inkml:trace contextRef="#ctx0" brushRef="#br0" timeOffset="150689.5831">15093 14839 21 0,'-14'11'33'0,"9"14"-1"16,-4-1-6-16,4 3-13 16,5 6-3-16,0-1-2 15,5 2-2 1,2-5-2-16,7 1 0 16,2-11-1-16,3-3-2 15,2-6-11-15,4-6-24 16,-10-13-1-16,7 2-1 15,-9-13 1-15</inkml:trace>
  <inkml:trace contextRef="#ctx0" brushRef="#br0" timeOffset="151127.3422">15291 14420 7 0,'29'31'33'15,"-1"11"3"-15,14 24 0 16,-2 8-16-16,-8 13-6 15,-5 12-3-15,-14 2-3 16,-8 1-2-16,-16-11-4 16,-8-13-6-16,-6-17-22 15,-1-13-10 1,-4-26-1-16,18-13 0 16</inkml:trace>
  <inkml:trace contextRef="#ctx0" brushRef="#br0" timeOffset="151459.4013">15878 14872 44 0,'0'0'36'0,"16"0"0"31,8 6-2-31,4-6-23 0,12 0-11 15,5 4-20-15,6-2-14 16,-13-4-2-16,2 2 0 0</inkml:trace>
  <inkml:trace contextRef="#ctx0" brushRef="#br0" timeOffset="151628.6986">15915 15011 61 0,'16'4'38'16,"11"1"-1"-16,8 2-12 16,3-3-33-16,11 5-23 31,-12-9-4-31,4 7-2 0,-10-12 0 16</inkml:trace>
  <inkml:trace contextRef="#ctx0" brushRef="#br0" timeOffset="152145.3853">17091 14076 33 0,'-22'-23'33'15,"-13"2"0"-15,-4 13-15 16,-3 14-5-16,-1 16-4 16,6 17-4-16,9 17-4 0,14 16 0 15,14 16 0-15,6 6 0 16,8 2 0-16,7-1 2 15,-4-4 1-15,-5-6 0 16,-12-14 1-16,-6-10 0 0,-16-18 0 16,-8-9 0-16,-4-10-3 31,-1-10-6-31,7-14-28 16,6 0-6-16,1-11-1 0,21 11 1 15</inkml:trace>
  <inkml:trace contextRef="#ctx0" brushRef="#br0" timeOffset="152709.5693">16752 15073 31 0,'23'0'36'0,"7"14"0"15,-11 12-4-15,-7 15-18 16,3 24-5-16,-9 14-2 15,-6 16-2-15,-8 9-2 16,-5 10-1-16,-5 0-1 16,2-1-1-16,-2-3 0 15,5-13 0 1,7-11 0-16,9-11 1 16,12-15-1-16,11-13 2 15,8-10 0-15,12-15-1 16,2-7-15-16,8-5-23 15,-18-17 1-15,-1-2-2 16,-20-14 0-16</inkml:trace>
  <inkml:trace contextRef="#ctx0" brushRef="#br0" timeOffset="153447.707">17638 14371 26 0,'4'-21'25'0,"-4"-8"-2"16,4-1-4-16,-2-1-5 0,-2 0 0 15,0 6-4-15,0 4-2 16,0 21-2-16,0 0-2 16,4 12-1-16,-4 14-1 15,6 8 0-15,-3 7-2 16,2 6 1-16,-5 1 0 15,0 0 0 1,0-4 0-16,-8-5-1 16,-4-10 1-16,-4-10-1 15,1-5 1-15,-1-9-1 16,3-5-1-16,3-7 0 16,7-5 1-16,7 3 0 15,8 1-1-15,7 1 1 0,9 2-7 16,6 5-22-16,0 0-5 0,11 0-1 15,-9-5 0 1</inkml:trace>
  <inkml:trace contextRef="#ctx0" brushRef="#br0" timeOffset="153732.6306">18306 14522 10 0,'24'11'35'0,"-10"1"1"16,-1 10 0-16,-13 5-16 15,-3 2-8-15,-6 5-16 0,-12-9-26 16,9 2-4 0,-8-17-1-16,12-1-1 0</inkml:trace>
  <inkml:trace contextRef="#ctx0" brushRef="#br0" timeOffset="154149.3379">18959 14038 41 0,'0'0'36'15,"11"0"0"-15,-1 19-3 16,-4 18-20-16,-6 10-6 15,5 12-3-15,-5 4 0 0,0 4 1 16,-3 1-3-16,3-5 0 16,0-7-1-16,11-14-1 15,2-10-2-15,5-13-6 16,8-11-19-16,4-8-11 0,-5-14-1 16,6-3 1-16</inkml:trace>
  <inkml:trace contextRef="#ctx0" brushRef="#br0" timeOffset="154334.1484">18875 14362 35 0,'-11'0'37'16,"11"0"-1"-16,14 13-3 15,2-13-18-15,18 9-6 16,3-2-12-16,7 2-26 15,-2-9-6 1,11 3-1-16,-9-10 0 16</inkml:trace>
  <inkml:trace contextRef="#ctx0" brushRef="#br0" timeOffset="154565.9393">19344 14350 52 0,'24'3'35'16,"3"-3"1"-16,8-6-16 16,9 6-11-1,-1 3-7-15,1-3-16 16,-6-8-19-16,7 8-1 15,-11-12-2-15,3 7 1 16</inkml:trace>
  <inkml:trace contextRef="#ctx0" brushRef="#br0" timeOffset="154819.8757">19778 14275 41 0,'0'0'35'0,"18"12"0"15,-1-10-10-15,8-2-14 16,5 5-4-16,0-5-3 16,4 0-4-16,1 0-11 15,-7 0-12-15,-7-14-10 16,3 10-1-16,-17-8-1 31</inkml:trace>
  <inkml:trace contextRef="#ctx0" brushRef="#br0" timeOffset="154998.2776">19876 14365 38 0,'-18'23'34'0,"13"4"-8"15,5 0-4 1,0-1-3-16,9 3-2 0,2-9-4 15,14 0-3-15,0-7-3 16,6-4-12-16,5-9-23 0,3 0-10 16,-1-14 0-16,9 1-1 15</inkml:trace>
  <inkml:trace contextRef="#ctx0" brushRef="#br0" timeOffset="155436.4209">20223 14120 30 0,'16'6'34'0,"1"0"0"15,16 8-3-15,8 4-21 16,2-2-3-16,8 7 0 15,-4-1-3-15,0-3 0 16,-9-1-2-16,-9 0-1 0,-16 1 1 16,-13 2-1-16,-19-1 1 15,-8 4 0-15,-11-1 0 16,-4 0 0-16,0 0 0 16,5 1-2-16,6 2-4 15,6-11-16-15,10-4-17 16,21 2-1-16,6-13 1 0,14 3 0 15</inkml:trace>
  <inkml:trace contextRef="#ctx0" brushRef="#br0" timeOffset="155870.0378">20977 14280 39 0,'-26'-10'31'0,"14"23"-2"15,-7 0-14-15,1 6-9 16,1 9-3-16,6 4-2 16,4 3 0-1,7 3 0-15,4-3-1 16,10-6 2-16,7-5-1 16,6-14 1-16,7-6 3 0,-3-15 1 15,4-4 1-15,-9-16 2 16,-2-1-1-16,-13-9 1 15,-7 0-1-15,-15 2-1 16,-5 7-5-16,-7 10-10 0,-2 6-30 16,-9 4-1-1,7 12-1-15,0 0 1 0</inkml:trace>
  <inkml:trace contextRef="#ctx0" brushRef="#br0" timeOffset="156224.225">21441 14321 31 0,'18'4'36'0,"21"7"1"16,3-5-4-16,10-6-17 0,11 8-5 15,-2-8-5-15,1 5-4 16,-5-1-7-16,-12-4-7 15,-8 5-10-15,-11 3-13 16,-16-8-2-16,-10 0 0 31</inkml:trace>
  <inkml:trace contextRef="#ctx0" brushRef="#br0" timeOffset="156556.4823">21502 14454 15 0,'-12'0'32'0,"21"7"-2"0,9-7-7 16,17 4-5-16,9-1-3 15,5-3-5-15,7 0-4 16,0 0-7-16,-6-7-5 0,-2 1-3 16,-13-7-1-1,-8 1-2-15,-11-8 0 16,-3 1-1-1,-6-1 3-15,-3 2 5 16,0 1 4-16,9-1 10 16,0 18-1-16,5 5 2 15,0 5 2-15,-2 9 0 16,-8-2-2-16,-1 7 0 16,-7-2-3-16,-13 0-6 15,-5-8-30-15,-4 5-3 0,-8-12-1 16,8 3-3-16</inkml:trace>
  <inkml:trace contextRef="#ctx0" brushRef="#br0" timeOffset="156988.0754">22438 14260 14 0,'0'0'33'16,"13"0"1"-16,19 6-1 16,4 0-15-16,7-2-9 15,8 6 0-15,0-7-3 16,4 2-3-1,-6-5-3-15,-7-5-3 16,-10 5-8-16,-13-3-9 16,-19 3-11-16,13-6-4 15,-23-1 0-15,10 7 12 16</inkml:trace>
  <inkml:trace contextRef="#ctx0" brushRef="#br0" timeOffset="157242.5386">22719 14294 5 0,'4'10'27'0,"-15"-6"0"16,8 6-9-16,0 1-5 15,-4 4-2-15,5 5-1 16,-5-1-1 0,4 6 1-16,-2-1-2 15,5 1-1-15,3-2 0 16,8 2-1-16,2-6 0 15,8-2-2-15,-1-8 1 16,5-4-3-16,2-5-2 16,-3-5-13-16,-2-8-23 15,2 2-1-15,-10-10 0 0,7 8-1 16</inkml:trace>
  <inkml:trace contextRef="#ctx0" brushRef="#br0" timeOffset="157705.0298">23481 14187 21 0,'0'0'33'0,"0"0"1"16,-28 17-11-16,-1-2-6 15,-12 1-4-15,-4 6-4 16,-6-3-4-16,1 1-2 16,7-1 0-16,13-1-1 15,11-4 1-15,10 3 0 0,16-7-1 32,13 1 1-32,11-2 0 15,17 5 0-15,2-2-4 16,-5 0-16-16,-5-3-20 15,11 1-1-15,-12-10-1 0,-4 10 1 16</inkml:trace>
  <inkml:trace contextRef="#ctx0" brushRef="#br0" timeOffset="158074.5427">23814 14064 14 0,'10'-5'31'0,"0"13"1"16,-10-8-1-16,0 27-14 16,0 1-7-16,-10 4-3 0,2 11 0 15,-2 3-1 1,6 3 0-16,4-1-1 0,3 3-1 16,3-3 0-16,7-7-2 15,5-6-2-15,7-9-4 0,8-8-8 16,-10-8-16-16,-8-14-9 15,8-2-1-15,-17-14 1 16</inkml:trace>
  <inkml:trace contextRef="#ctx0" brushRef="#br0" timeOffset="158427.6917">23647 14301 5 0,'-17'-2'34'15,"17"2"1"-15,13 5 0 0,-3-5-15 16,22 3-5-16,1-3-4 0,12 2-3 16,1-2-2-1,1 0-3-15,-7 0-1 0,-3 0-1 16,-6 0-1-16,-10 4 1 15,-8-4 0-15,-13 0 0 16,0 0 0-16,0 0 1 0,0 0-1 16,0 0-1-16,0 0 0 15,0 0-2-15,0 0-3 16,0 0-7-16,12 3-13 16,-12-3-13-16,0 0 0 15,0 0 0-15</inkml:trace>
  <inkml:trace contextRef="#ctx0" brushRef="#br0" timeOffset="159194.2394">17457 15804 11 0,'0'-28'32'0,"0"28"1"16,-20-14-3-16,0 19-14 16,-3 11-5-16,-1 12-4 15,8 9-4-15,4 6-2 0,12 3 1 16,19-4 0-16,13-9 0 15,12-7 2-15,8-11 2 16,2-15 0-16,1-12 2 16,-14-14-1-16,-8-6-1 15,-22-4 0-15,-11 2-1 16,-26-7-1 0,-8 8-2-16,-3 7-6 15,-6 1-9-15,13 13-25 0,8 12-3 16,9 4 0-16,17 12 1 15</inkml:trace>
  <inkml:trace contextRef="#ctx0" brushRef="#br0" timeOffset="159495.0543">18479 16003 38 0,'18'9'39'0,"-14"1"0"15,-4 12-3-15,-8 7-19 0,-9 2-8 16,0-4-15-16,-3-3-29 0,13-4-2 16,7-20-1-16,0 13-2 15</inkml:trace>
  <inkml:trace contextRef="#ctx0" brushRef="#br0" timeOffset="162622.7195">19112 15783 17 0,'31'-5'32'16,"18"5"0"-16,-6 0-10 0,10 0-7 15,-1 0-4-15,-2-3-6 0,-7 3-6 16,-7 0-7 0,-13 0-9-16,-10-6-7 0,-13 6-6 15,0 0-2-15,0 0 11 16</inkml:trace>
  <inkml:trace contextRef="#ctx0" brushRef="#br0" timeOffset="162845.174">19343 15811 23 0,'-15'9'27'0,"10"7"-2"16,-2 1-3-16,0 6-3 15,7 0-4-15,-8 1-2 16,13 3-3-16,-2-4-1 0,10 2-2 16,3-7-2-16,7-4-2 15,5-6-2-15,0-8-8 16,6-8-27-16,1 3-3 15,-4-13-1-15,6 2 1 16</inkml:trace>
  <inkml:trace contextRef="#ctx0" brushRef="#br0" timeOffset="163261.2419">19743 15717 25 0,'0'0'35'0,"18"5"-1"16,-6 2-7-16,8 2-9 0,14 4-6 15,-3 0-2-15,9 2-3 16,0-2-3-16,0-1-2 16,-3-4-1-16,-3 0-1 15,-8-1 0-15,-5-3 0 16,-8 1-1-16,-13-5 1 16,0 9-1-1,-13-2 1-15,-11 7 0 16,-7 7 1-16,-8 0 0 15,-1 7 0-15,-2-1 0 16,5 0-3-16,12 0-17 0,13-4-18 16,12-23 0-1,5 10-1-15,19-16 1 0</inkml:trace>
  <inkml:trace contextRef="#ctx0" brushRef="#br0" timeOffset="163676.8629">20446 15568 39 0,'0'0'35'0,"0"0"1"15,12 9-9-15,-8 19-11 16,-4 4-6-16,3 11-3 15,-3 4 0-15,7 9-2 16,-2-8-1-16,1 2-2 0,1-5 1 16,2-9-2-16,0-5 1 15,3-7-2-15,2-12-3 16,0-7-3-16,6-1-18 31,1-8-15-31,-9-13 0 0,4 6 0 16,-5-12 0-16</inkml:trace>
  <inkml:trace contextRef="#ctx0" brushRef="#br0" timeOffset="164044.8663">20344 15811 28 0,'0'0'35'16,"15"4"2"-16,8-1-8 16,8-1-12-1,2-2-4-15,9 0-3 16,-2 0-5-16,4-4-1 0,-7 0-2 16,-2 4-1-16,-9-4 0 15,-6 4 0-15,-8-4-1 16,-12 4 1-16,14-2-1 15,-14 2 0-15,0 0 0 16,0 0 0-16,0 0 1 0,0 0-1 16,3 10 0-16,-3-10-1 15,0 0 0-15,0 9-2 16,0-9-5-16,0 0-16 16,0 0-14-16,0 0-1 15,0 0 2-15</inkml:trace>
  <inkml:trace contextRef="#ctx0" brushRef="#br0" timeOffset="218341.4355">20372 1884 19 0,'-13'-50'33'0,"13"29"0"16,0 9 2-16,-6 54-8 15,2 9-17-15,4 7-4 31,-2 0 2-31,2 4-1 16,4-14 0-16,10-11-2 16,9-24-1-16,21-33 0 15,24-30 1-15,31-31 1 0,35-33-4 16,39-9 0 0,42-12-2-16,25-4-2 0,15 4-4 15,-12 25-3-15,-19 9-4 0,-41 36-5 16,-41 30-3-16,-57 19-21 15,-85 16 0-15,0 0 5 16,0 0 15-16</inkml:trace>
  <inkml:trace contextRef="#ctx0" brushRef="#br0" timeOffset="219579.2291">842 17740 6 0,'22'44'33'0,"-22"-44"2"16,0 0-2-1,49-43-14-15,-25-9-5 0,-1-7-4 16,1-15 2-16,-3-15-7 16,4-4 1-16,-5-6-3 15,1 4 0-15,-11 13-2 32,-4 20 2-32,-2 12 1 0,-4 50-3 15,0-45 3-15,0 45-3 16,0 0 0-16,-10 82 0 15,13-19-3-15,8 11 2 16,6 5 1-16,7 1-1 16,11-1 0-16,4-3 0 15,4-8 1-15,-1-15-1 0,2-15 4 16,-7-18-6-16,-6 0 0 16,-6-6-2-16,-10-7-7 15,-5-7-12-15,-10 0-16 16,0 0 0-16,-10-14-1 0,-6 3 2 15</inkml:trace>
  <inkml:trace contextRef="#ctx0" brushRef="#br0" timeOffset="219778.2689">1025 17500 24 0,'0'0'29'15,"0"0"1"-15,-44-11-10 16,44 11-6-16,0 0-6 15,59 10-13-15,-18-1-15 0,14-5-13 16,1-4 5-16,-2-2-5 16</inkml:trace>
  <inkml:trace contextRef="#ctx0" brushRef="#br0" timeOffset="219946.0487">895 17406 19 0,'0'0'30'0,"-66"-19"0"15,66 19-15-15,0 0-10 16,0 0-16-16,0 0-17 0,0 0-2 16,59 53 3-16</inkml:trace>
  <inkml:trace contextRef="#ctx0" brushRef="#br0" timeOffset="220299.658">1633 17654 6 0,'7'17'31'15,"0"-7"1"-15,9 3-2 16,1-6-14-16,1-3-3 15,0 2-3-15,2-11-3 16,1 2-2 0,-5-2 1-16,-4-3-1 15,-6-8-1-15,0 4 0 16,-6-2 0-16,-2 2-2 16,2 12 1-16,-19-15-1 15,7 8-1-15,-2 3 0 0,0 8-1 16,1 2 0-16,3 5 0 15,-2 3-1-15,6 3 1 16,-3 7 1-16,4 5-1 16,5-29 0-16,0 66 1 0,0-66 0 15,11 68 0-15,-11-68-4 16,19 65-7-16,-19-65-11 16,28 41-13-16,-28-41-3 31,0 0-1-31,62-17 0 0</inkml:trace>
  <inkml:trace contextRef="#ctx0" brushRef="#br0" timeOffset="220647.342">2362 17541 45 0,'-5'17'37'16,"-2"4"-2"-16,-14 7-7 15,-7-2-11-15,2 3-6 16,-9-5-6-16,-1-1-3 0,0-9-3 16,2-4-1-1,2-6 1-15,7-13 0 0,6-7 0 16,5-2 0-16,9 1 2 16,12-2 0-16,7 1 2 0,9 4-1 15,6 4 2-15,4 10-1 16,-1 4 0-16,6 9 0 15,-4 6 0-15,-2 2-1 32,-4 6-2-32,-11 1-10 0,-3-2-29 15,2-11-1-15,-7-8 0 16,3-2 1-16</inkml:trace>
  <inkml:trace contextRef="#ctx0" brushRef="#br0" timeOffset="221332.3583">3903 17556 17 0,'31'-23'33'0,"-3"-7"-3"15,12 8-6-15,-3 0-8 16,-2 8-3-16,-2 9-3 15,-1 9-3-15,-4 13-1 32,-11 8-1-32,-1 6 1 0,-6 3-3 15,2-3 0-15,-2-1-1 16,2-1 0-16,0-10-1 0,0-9 0 16,7-3 1-1,-1-13 0-15,1-8-1 0,0 0 0 16,-1-9 0-16,1-4-1 15,-4-5 1-15,-2 0 0 0,-3 2-1 16,-1 10 0-16,-4 3 1 16,-5 7-1-16,0 10 0 15,0 0 2-15,-6 19-2 16,6 5 1-16,-3 3 0 16,3 7 0-16,6-3 0 31,1 1 0-31,9-3-8 0,-1 0-21 15,3-12-12-15,7-5 0 16,1-18-1-16</inkml:trace>
  <inkml:trace contextRef="#ctx0" brushRef="#br0" timeOffset="221750.7896">4952 17094 27 0,'-19'0'35'0,"-12"0"0"16,-1 10-13-16,-2 18-5 0,-3 7-6 16,9 19-2-16,3 7-3 15,14 10-2 1,7 3 0-16,10 0-1 0,10-1-1 15,11-4 0-15,4-16-2 16,8-8-2-16,5-7-8 0,-3-15-23 16,-6-18-4-16,7-5-1 15,-9-16 0-15</inkml:trace>
  <inkml:trace contextRef="#ctx0" brushRef="#br0" timeOffset="222004.7209">5046 17379 21 0,'0'0'34'0,"0"0"-2"15,24 4-3-15,0-7-17 16,7-3-4-16,7 0-1 15,-2-2-2-15,4 0-6 16,0 5-1-16,-7-1-7 16,-6 4-5-16,-8 0-6 0,-10 0-6 31,-9 0-3-31,0 7 1 0</inkml:trace>
  <inkml:trace contextRef="#ctx0" brushRef="#br0" timeOffset="222205.2636">5270 17379 23 0,'-8'9'25'0,"-1"-1"2"16,2 5-5-16,7 9-4 16,-7 1-6-16,7 6 0 0,0-3-4 15,0 6-1-15,0-3-3 16,7 3-1-16,0-8-1 16,5-7-2-16,5 0-7 15,3-4-27-15,-2-13-2 16,12 0 0-16,-5-8 0 15</inkml:trace>
  <inkml:trace contextRef="#ctx0" brushRef="#br0" timeOffset="222468.3062">5515 17548 44 0,'0'0'37'0,"26"-4"0"15,-7 4-14-15,1 0-11 16,9 0-4-16,-3 0-10 15,-1 6-31-15,-5-6-4 16,4 0 2-16,-10-10-4 16</inkml:trace>
  <inkml:trace contextRef="#ctx0" brushRef="#br0" timeOffset="223091.4659">6170 17495 18 0,'20'12'32'16,"-13"-4"2"-16,4-3-8 16,-11-5-11-16,0 9-4 15,-4 3-3-15,-16-9 0 16,0 5-2-16,-5-8-1 0,-3 0-1 15,1-4-3-15,4-5 0 16,5-3-1-16,11-5 0 16,11-4 0-16,12-4-1 0,11 2 0 15,7 5-1 1,4 1 1-16,2 12 1 0,0 5 0 16,-9 5 2-16,-6 12-1 15,-13 14 0-15,-18 4 1 0,-9 3 1 16,-14 1-1-16,-9-6-1 15,-4 1 1-15,-1-5-2 16,2-12 0-16,5-9 0 16,5-8 0-16,10-7 1 31,11-1-1-31,10 8 0 0,12-10 0 16,8 6 1-16,6 4 0 15,5 0 1-15,3 11-3 16,1 0-8-16,4 0-29 15,-4-2 0-15,-7-3 0 16,-1-1-1-16</inkml:trace>
  <inkml:trace contextRef="#ctx0" brushRef="#br0" timeOffset="223423.2239">6409 17183 30 0,'21'-12'36'0,"2"7"5"16,14 15-12-16,3 20-9 0,-6 15-7 15,3 18-3-15,-12 14-3 16,-6 15 0-16,-19 9-3 16,-6 2-3-16,-13-2 0 15,-4-4-4-15,-7-22 3 16,2-15-3-16,3-17-3 16,25-43-17-16,-46 22-15 0,46-22 0 15,-6-59-2-15,14 20 3 16</inkml:trace>
  <inkml:trace contextRef="#ctx0" brushRef="#br0" timeOffset="223970.7406">7020 17546 25 0,'0'0'33'15,"9"-14"0"1,1 14-1-16,-10 0-20 16,11 9-5-16,-4 6-2 15,-4-1-2-15,3 13 0 16,-6-2-1-16,6 3 0 16,-3 3-1-16,3-7 1 15,1-2-2-15,8-2 1 16,0-11 0-16,4-9 1 0,0 0 0 15,3-16 0-15,-4-10-1 16,-2 3-1-16,-1-6 2 0,-6-5-2 16,-2 8 2-1,-1 5 0-15,-6 5-1 0,0 16 1 16,0 0 1-16,-6 12-1 31,3 5-1-31,3 8 1 0,3 1-1 16,3 2-2-16,4 1-4 15,2 0-17-15,0-13-16 16,10-2-1-16,0-9 0 16,8-5-1-16</inkml:trace>
  <inkml:trace contextRef="#ctx0" brushRef="#br0" timeOffset="224358.1169">7884 17161 20 0,'-28'-7'36'0,"-2"19"0"16,-16 10-11-16,-1 5-9 16,1 16-4-16,2 5-4 15,13 13-3-15,9 3 0 16,15 4 0-16,14-5-3 0,17 6 3 15,11-9-4-15,12-10-6 16,8-10-17-16,7-14-15 16,-11-20-2-16,4-6 0 15</inkml:trace>
  <inkml:trace contextRef="#ctx0" brushRef="#br0" timeOffset="224696.2084">8068 17281 15 0,'0'0'35'0,"21"0"1"16,-21 10-6-16,0 8-14 15,0 18-2-15,-6 3-5 16,6 12-1-16,-6-5-3 16,2 0-1-1,4-3-2-15,4-3-1 16,2-7 0-16,10-5-1 16,3-9 0-16,2-9-2 15,4-2-7-15,-6-3-8 16,-1-5-18-16,3-2-3 0,-14-14 1 15,-1 0 0-15</inkml:trace>
  <inkml:trace contextRef="#ctx0" brushRef="#br0" timeOffset="224858.8333">7975 17561 17 0,'-10'0'35'15,"10"0"2"-15,18 4-1 16,2-4-15-16,10 0-11 0,8 0-7 15,-1 5-20-15,0-2-17 16,5 2-2-16,-12-2 0 16,4-3 1-16</inkml:trace>
  <inkml:trace contextRef="#ctx0" brushRef="#br0" timeOffset="225228.0774">8541 17517 33 0,'0'0'37'16,"11"-2"0"-16,14-4-9 16,6-2-14-16,4 0-4 15,8 1-4-15,3-2-1 16,1-6-2-16,-3 7-6 15,-4 8-5-15,-9 4-6 16,-9 1-11-16,-22-5-12 0,17 6 0 16,-17-6-1-16</inkml:trace>
  <inkml:trace contextRef="#ctx0" brushRef="#br0" timeOffset="225497.6334">8807 17522 20 0,'0'0'30'16,"0"0"-2"-16,0 0-13 0,0 0-3 16,0 0-6-16,0 0-1 15,12 12-1-15,-12-12-1 16,0 0 0-16,13 20-1 31,-10-11 0-31,-3 1 1 0,0 4-1 16,3-3 1-16,-3-11-3 15,0 16 3-15,0-16-2 16,-6 12 0-16,6-12-2 16,0 0-5-16,0 0-14 15,13-3-13-15,-13-7 0 16,15 3-1-16</inkml:trace>
  <inkml:trace contextRef="#ctx0" brushRef="#br0" timeOffset="226361.9206">8304 17578 22 0,'0'0'36'16,"0"9"1"-1,0-9 0-15,21 8-19 16,2-2-14-16,8-3-25 16,4 7-11-16,-6-10-4 15,12 0-1-15</inkml:trace>
  <inkml:trace contextRef="#ctx0" brushRef="#br0" timeOffset="226878.8293">8881 17515 28 0,'0'12'26'16,"-8"3"-4"-16,4 4-4 15,-2 6-5-15,-1-2-3 31,3 1-3-31,2 0-2 0,4-4 0 16,6-3-2-16,8-5 1 16,2-4-1-16,6-4-5 15,4-4-15-15,3 0-15 16,-11-13-2-16,4-2-1 16</inkml:trace>
  <inkml:trace contextRef="#ctx0" brushRef="#br0" timeOffset="227349.1331">9083 17089 28 0,'28'15'38'15,"-1"17"-2"-15,15 12 0 16,3 20-19-16,-7 6-4 16,2 22-3-16,-18 3-4 0,-9 1-2 15,-17-3-1 1,-11-10-2-1,-13-4-6-15,-7-17-10 16,7-16-11-16,28-46-12 16,-46 17-1-16,40-31-1 0</inkml:trace>
  <inkml:trace contextRef="#ctx0" brushRef="#br0" timeOffset="227666.1769">9728 17440 36 0,'0'0'35'0,"22"8"2"0,6-12-14 15,5-2-7-15,7 9-5 0,4-3-5 16,-1 0-10-16,2 3-15 16,-3 2-17-16,-17-2-2 15,-2 5 1-15,-23-8 8 16</inkml:trace>
  <inkml:trace contextRef="#ctx0" brushRef="#br0" timeOffset="227866.1792">9768 17549 45 0,'2'12'37'15,"18"-7"2"-15,1 2-7 31,7-7-18-31,9 0-8 0,5 6-7 16,-2 3-31-16,-3-12-5 16,6 3-1-16,-12-7 0 15</inkml:trace>
  <inkml:trace contextRef="#ctx0" brushRef="#br0" timeOffset="228401.9376">10573 17454 5 0,'13'-16'33'0,"-6"-11"-1"0,6-5-5 16,-4-2-10-16,0-1-3 16,3 6-3-16,-5 4-5 15,2 3 1-15,-6 8-4 16,-3 14 0-16,0 0-1 15,6 14-1-15,-6 13 0 0,0 7 0 32,0 7 1-32,0 9-1 0,0-1 1 15,0 4 0-15,0-4 0 16,0-4 2-16,-6-7-2 16,-1-5-1-16,-7-16 0 15,1 0 0-15,-6-9 0 16,1-3 0-16,0-10-1 15,2 0 1-15,4-8-2 0,12 3 0 16,0 10 2-16,21-17-1 16,3 9 0-16,7 2 0 15,4 6-5-15,2 0-19 16,0 2-14-16,6-2 0 16,-9 0-1-16</inkml:trace>
  <inkml:trace contextRef="#ctx0" brushRef="#br0" timeOffset="228705.76">11340 17686 35 0,'12'8'35'16,"-2"11"1"-16,-6 3-13 16,-4-22-7-16,-14 44-1 15,-3-25-8-15,1 0-6 16,16-19-21-16,-27 35-14 15,11-35-3-15,16 0 0 16</inkml:trace>
  <inkml:trace contextRef="#ctx0" brushRef="#br0" timeOffset="229407.0387">12535 17598 16 0,'-22'0'20'0,"-9"-17"-6"16,3-5-4-16,3-8-2 0,12-4 3 16,8-7-3-16,14 7 0 15,7-2-1-15,11 5 0 16,8 14-1-16,4 10 0 15,5 11 2-15,-10 8-2 16,-3 17 1 0,-12 1-4-16,-7 14 4 15,-15 3-3-15,-9 14 0 16,-16-6-1-16,-6-1-1 16,-9-3-2-16,0-8-1 15,1-11 2-15,5-16-2 16,6-12 0-16,10-20 1 15,6-4 0-15,15-6 0 0,8-4 1 16,9 0-1-16,6 6 1 16,6 7 0-16,2 7 0 15,6 17 1-15,-3 6-2 16,-4 6-7-16,5-2-27 16,-4 9-2-16,-9-9-1 0,6 9-1 15</inkml:trace>
  <inkml:trace contextRef="#ctx0" brushRef="#br0" timeOffset="229870.7859">13599 17311 27 0,'-16'8'35'0,"-6"6"-5"0,-18 8-10 32,-6 0-10-32,-2 7-1 0,-7-2-5 15,2 0 0-15,2-4-3 16,9 2 0-16,8-6 1 16,12-5 1-16,10-3 1 15,12-11 1-15,7 9-1 16,15 0 2-16,5-2 1 15,10 1-1-15,1 0-1 0,4 1-1 16,1 1-3-16,-5-1-6 16,2 3-30-16,-8-6-4 15,-11-3-1-15,1 7 1 16</inkml:trace>
  <inkml:trace contextRef="#ctx0" brushRef="#br0" timeOffset="230557.6472">14055 17256 3 0,'0'0'34'0,"5"17"1"16,-11-7 0-16,0 9-15 31,0 18-5-31,-6 1-7 0,5 7 1 15,-5 2-4-15,5 2 1 16,2-1-2-16,5 2-2 16,8-8 0-16,2-14 0 15,3-3 0-15,7-6-1 16,2-9-2-16,3 1-4 16,1-1-4-16,-8-15-11 0,-6-2-18 15,6 2-1-15,-8-5 1 16,2-1 6-16</inkml:trace>
  <inkml:trace contextRef="#ctx0" brushRef="#br0" timeOffset="231011.2711">13881 17238 17 0,'0'0'33'0,"-16"15"2"31,16-15-9-31,9 14-6 0,6-8-4 15,17 7-5 1,5-7-2-16,12 1-1 0,5-4-3 16,5 2-6-16,5 0-18 15,-1-5-20-15,-18-3 0 16,-1 0-1-16,-15-2 1 16</inkml:trace>
  <inkml:trace contextRef="#ctx0" brushRef="#br0" timeOffset="231512.1063">14960 17351 27 0,'3'11'28'0,"-10"1"-9"16,-7 5-7-16,-8 8 2 15,-13-4-4-15,-3 8-1 16,-5-2-5-16,-3-3-1 16,-1-4 1-16,5-3 1 31,6-5 1-31,10-4-2 0,9-1 1 15,17-7 2-15,0 0-1 16,22 9 1-16,6-4-3 16,6 4-2-16,6 3-1 15,1 0-8-15,4-4-29 16,0 6-2-16,-10-4 1 16,1-5-1-16</inkml:trace>
  <inkml:trace contextRef="#ctx0" brushRef="#br0" timeOffset="231975.8259">15468 17256 20 0,'12'-8'35'0,"-12"8"2"16,0 0-4-16,6 28-14 16,-15 4-8-16,2 18-3 0,-6 3-2 15,2 5 0-15,0-3-3 16,3 5 1-16,8-4-3 16,0-7 0-16,13-6 0 31,2-12 0-31,5-13-1 0,7-1-3 15,4-3-4-15,-6-11-16 16,-1-11-14-16,7-4-1 16,-7-12 0-16,1 5-1 15</inkml:trace>
  <inkml:trace contextRef="#ctx0" brushRef="#br0" timeOffset="232261.3219">15266 17529 33 0,'0'0'36'0,"15"-2"0"0,17-7-11 15,9 6-8-15,5-3-4 16,9 6-3-16,1 0-2 16,3 0-2-16,-5 6-5 0,-9-3-11 15,-14 3-27-15,-1 0-1 16,-30-6-1-16,0 0 1 16</inkml:trace>
  <inkml:trace contextRef="#ctx0" brushRef="#br0" timeOffset="247953.0592">17155 17518 15 0,'-30'-23'27'0,"21"-6"-5"15,2-6-7-15,14 4 2 16,13 3-4-16,11 5 0 16,16 10-5-16,4 8 1 15,6 13 2-15,-13 4-3 0,-7 20 1 16,-25 3-2-16,-17 7-1 15,-21 5-3-15,-21 4 3 16,-12-7-5-16,-2-3 0 16,0-4-2-16,8-17 2 15,14-7-2-15,13-6 1 16,26-7-1-16,0 0 0 0,35-12 1 16,1 9 0-16,7-4-1 15,4 10-6-15,8 4-11 16,-2-7-19-16,-9 0-1 15,-4 0 0-15,-15 0 0 16</inkml:trace>
  <inkml:trace contextRef="#ctx0" brushRef="#br0" timeOffset="248422.3639">17285 17106 62 0,'-55'-29'35'16,"-5"11"-16"-1,2 15-5-15,-3 12-4 16,0 20-2-16,3 12-4 16,5 19-1-16,7 13-2 15,9 14 1-15,15 5-1 16,13 10 1-16,15 1-1 16,22 1 1-16,18-5-1 15,22-12-3-15,18-24 4 0,15-21-1 16,12-27 4-16,5-32-1 15,6-26-3-15,-7-23 0 0,-15-25 1 16,-24-21 0-16,-30-5-1 16,-33-6 2-16,-33 9-5 15,-22 16 2-15,-29 15 3 16,-20 11-1-16,-11 23-7 0,-8 30-31 16,0 6-2-16,17 23-1 15,-1-3 0-15</inkml:trace>
  <inkml:trace contextRef="#ctx0" brushRef="#br0" timeOffset="294368.1505">21514 12806 10 0,'0'0'0'0,"0"0"1"16,20 0-3-16,3 0-1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4:29:17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18837 16612 39 0,'-20'0'35'15,"-25"11"0"-15,-11 32-15 0,-8 36-3 16,-6 20-5-16,10 37-2 16,8 16-4-16,23 30-3 15,15 16 0-15,25 5-5 16,24-12-11-16,26-19-29 0,9-31 3 16,13-37-6-16,-2-44 8 15</inkml:trace>
  <inkml:trace contextRef="#ctx0" brushRef="#br0" timeOffset="585.0431">18965 16936 48 0,'0'15'34'16,"-3"4"-5"-16,3 13-13 31,6 5-5-31,-6 3-3 0,4 4-3 16,-4-7-2-16,5-7-3 15,-5-15-1-15,0-15 0 16,0-10-1-16,-3-15 0 16,3-13 0-16,-4-12 1 15,4 1 0-15,0-7 2 16,8 6-1-16,1 4 1 0,3 12 0 16,5 15 1-16,-2 19 0 15,3 15 0-15,-2 11-1 16,0 17 1-16,-4 3-1 15,-1 10-4-15,-2-1-8 0,-1-4-18 16,-5-13-6-16,11-3-1 31,-6-20 2-31</inkml:trace>
  <inkml:trace contextRef="#ctx0" brushRef="#br0" timeOffset="870.0697">19371 17116 15 0,'0'0'33'0,"27"24"1"0,-14-15 1 16,5-6-20-16,5 2-5 15,-2-5-3-15,3-5-1 16,-7-5-2-16,-2-6-1 16,-9-4-1-16,-6-4-1 15,-7 4 0-15,-8-2-1 16,-6 7 1-1,-2 4-2-15,-3 11 1 16,2 10-1-16,1 11 1 16,4 13 0-16,6 10 0 15,7 4 1-15,6 5-2 16,10 6-2-16,7 3-11 16,6-10-20-16,-4-12-1 0,11-8 0 15,-5-15 0-15</inkml:trace>
  <inkml:trace contextRef="#ctx0" brushRef="#br0" timeOffset="1302.1778">19813 17066 14 0,'-3'-17'32'0,"-5"8"-6"16,-8 5-2-16,-3-2-5 0,-4 6-2 15,-2 3-5-15,2 8-3 16,-1 1-4-16,9 9 0 16,5 3-3-16,10 5-2 0,11-1 2 15,6-3-2-15,5-9 1 16,6 0-1-16,-1-14 2 16,1-2-1-16,-4-14 1 15,-5-3-1-15,-5-7-5 31,-10-6-10-31,-7 1-22 0,0 3 0 16,-10-2-1-16,4 12-1 16</inkml:trace>
  <inkml:trace contextRef="#ctx0" brushRef="#br0" timeOffset="1949.3977">20178 16968 36 0,'-20'-7'32'0,"-2"7"-8"15,-5 9-5-15,0 0-5 16,-1 11-4-16,1 0-3 16,7 6-3-16,6-1-2 15,10 4 0-15,4-5-1 0,12 4 0 31,2-5 0-31,5-7-2 16,2-8 1-16,2-4 1 0,-1-7-1 16,-2-1 1-1,-3-1 0-15,-3-6-1 16,-6 1 0-16,-8 10 2 0,0 0-1 16,0 0-1-16,0 0 0 15,3 22 0-15,-6-1 0 0,0 6 1 16,0 4 0-16,-1 6-1 15,-2 4-1-15,3-6-8 16,-4-7-26-16,7 1 1 16,-10-17-1-16,10-1-1 15</inkml:trace>
  <inkml:trace contextRef="#ctx0" brushRef="#br0" timeOffset="2303.2797">20478 17019 32 0,'-4'15'36'16,"4"9"-1"-16,-13-1-2 15,-1-5-19-15,2 2-4 16,-6-7-6-16,1-5-2 0,1-8-1 15,0-3-2-15,4-9-1 16,0-9 0-16,6 4 1 0,3-8-2 16,7 3 1-16,1 2 0 15,5 9 3-15,3 4 0 16,0 11 1-16,3 6 0 16,1 3 0-16,0 11 0 15,0 5-12-15,4 2-27 31,-4-8 3-31,10 7-2 0,2-20 0 16</inkml:trace>
  <inkml:trace contextRef="#ctx0" brushRef="#br0" timeOffset="2688.6021">20577 16975 34 0,'12'0'35'16,"2"13"0"-16,-7 10-10 15,3-5-11-15,7 10-3 0,-7-4-3 16,5 6-2-16,-2-11-2 16,2-3-1-16,-3-11-1 15,4-12 0-15,-2-8 0 16,0-3-1-16,-2-2-3 15,-2-9-13-15,-7 4-22 16,4 6-1-16,-7-3 0 0,0 22-1 16</inkml:trace>
  <inkml:trace contextRef="#ctx0" brushRef="#br0" timeOffset="3220.5753">20946 16976 27 0,'-4'18'32'15,"-8"-4"0"-15,5 7-10 16,1 2-7-16,1 1-6 16,5 3-2-16,3-7-3 15,4 2-1-15,4-8 0 0,3-4 0 32,3-10-2-32,1-3 1 15,-2-11 0-15,2-1-2 16,-4-4 2-16,1-5-2 15,-6 4 2-15,0-1-2 0,-7 9 1 16,-2 12 0 0,0 0 0-16,0 0 1 0,-8 21-1 15,8-4 0-15,0 1 0 16,4 2 0-16,2-5 0 0,5-6 0 16,0-3-1-16,3-2 1 15,-1-7-1-15,0 0 1 16,-2-2 0-16,-2-3-1 15,-1-4 0-15,-1 3 0 16,0-2-4-16,-7-7-8 0,0 1-21 16,4-1-3-16,-10-15-2 15,3 6 0-15</inkml:trace>
  <inkml:trace contextRef="#ctx0" brushRef="#br0" timeOffset="3351.9047">21073 16731 42 0,'0'0'33'0,"-10"-3"-5"16,10 3-17-16,0 9-33 15,0-9-6-15,0 0-3 16,0 0-1-16</inkml:trace>
  <inkml:trace contextRef="#ctx0" brushRef="#br0" timeOffset="3936.9294">21554 16947 44 0,'-14'6'33'0,"-12"-3"-7"16,-1 2-6-16,-1 9-7 15,2-3-4-15,7 5-4 31,6-4-2-31,10 4 0 0,10-1-1 16,11 2 1-16,6-2-1 16,4 2 2-16,-4-3 0 15,2 5 1-15,-8-1 0 16,-6 4-2-16,-12-6 1 16,-11-1-2-16,-7-8 1 15,-5 0-1-15,-3-2-3 0,-4-10-8 16,8-2-19-16,1-1-11 15,-1-6-1-15,11 5 0 16</inkml:trace>
  <inkml:trace contextRef="#ctx0" brushRef="#br0" timeOffset="5422.4663">22485 16934 48 0,'0'0'32'15,"-28"-5"-8"-15,13 5-10 0,0 3-6 16,-1 10-3 0,7 3-2-16,5 3-1 0,8 3 0 15,6-3-2-15,5 1 1 16,4-2 0-16,1-3 0 0,-1-10 1 16,-1 2-1-16,-2-7 0 15,-6 0 0-15,-10 0-1 16,0 0 1-16,-13-14-2 15,2 14 1-15,-3 0-1 16,-4 4 0-16,-1 4 0 0,3 2 0 16,2 2 1-16,10 7 0 15,4 2 0-15,7 2-2 16,5-3 3-16,6-1-1 16,6-5 0-16,5-7 0 15,4-7 1-15,-3 0 0 31,-1-12 0-31,-2-7 2 0,-2-5-2 16,-1-3 1-16,-3-1-2 16,-11 3 2-16,-4 3-1 15,-6 3-1-15,0 5 0 16,0 14 1-16,-12 0-1 16,4 10 1-16,0 8-1 0,3 4 1 15,0 7-2-15,5 2-5 0,4 3-6 16,-1-2-19-16,-6-20-4 15,11 8 1-15,-8-20-1 16</inkml:trace>
  <inkml:trace contextRef="#ctx0" brushRef="#br0" timeOffset="5590.5568">22643 16774 23 0,'-11'-24'33'16,"11"24"-3"-16,-6-13-11 16,6 13-37-16,5 11-11 15,-5-11-3-15,12 14 7 0</inkml:trace>
  <inkml:trace contextRef="#ctx0" brushRef="#br0" timeOffset="5992.6899">22872 17008 40 0,'0'0'36'15,"13"7"0"-15,-7 7-9 16,-2 2-13-16,8 11-5 16,-7 2-3-16,12 2-1 15,-8-2-1-15,4 0-2 0,0-16 2 16,2-6-2-16,5-10 1 15,-2-7-2-15,4-11 1 16,-4 3 0-16,-1-8-2 0,-5-8-5 16,0 10-18-1,1 5-16-15,-19-2-1 16,6 8 0 0,-15-1 0-16</inkml:trace>
  <inkml:trace contextRef="#ctx0" brushRef="#br0" timeOffset="6540.7782">23436 17044 16 0,'7'28'34'0,"-10"-12"1"16,3 4-12 0,-12 8-4-16,-5-2-4 15,-4 1-6-15,-6-7-3 16,11-8-3-16,-7-9-1 16,8-3-1-16,0-5 0 15,3-11-1-15,6-6-1 16,6-7 2-16,11 9-3 0,-2 4 2 15,4 6-1-15,-3-2 1 0,5 12-1 16,3 7 0-16,1 5 1 16,-2 11 0-16,3-1 1 15,-4 3-2-15,0-5 1 16,10 1-1-16,-3-1 2 16,-1-8-1-16,0-7 1 15,-1-8-3-15,-6-7 1 0,1-9 2 16,-1-4-1-16,-3-3 1 15,-1-2-1-15,-4-4 1 16,-2 3-1-16,3 6 2 16,-4 5 0-16,-4 18 1 15,13-3 0-15,-13 15 0 32,0 3-1-32,0 17 1 0,0-1 0 15,0 3-4-15,6 3-11 16,-1-1-26-16,-5-18-1 15,17 1-1-15,-2-13 2 16</inkml:trace>
  <inkml:trace contextRef="#ctx0" brushRef="#br0" timeOffset="7056.8596">24454 16912 14 0,'-67'-35'32'16,"31"35"-2"-16,11 16-7 0,-1 8-8 31,7 10-6-31,4 11-3 0,10 6-2 15,10 6-2 1,21-9 2-16,5 2-2 0,12-15 2 16,7-3-1-16,-6-20 2 15,4-12-2-15,-3-23 0 16,-45 23 3-16,68-67-2 16,-50 20 1-16,-18-3-2 0,-10-7 1 15,-6 5-4-15,-10 4 1 16,26 48-7-16,-61-66-12 15,61 66-21-15,-73-22 0 16,39 19-1-16,2 19 1 16</inkml:trace>
  <inkml:trace contextRef="#ctx0" brushRef="#br0" timeOffset="7358.3274">24558 16919 38 0,'0'0'37'0,"-15"49"-2"15,15-49-9-15,-49 69-8 0,15-19-7 16,1-5-2-16,1 1-9 16,15 3-11-16,8-3-28 15,-9-20 0-15,18-26-2 16,0 0 2-16</inkml:trace>
  <inkml:trace contextRef="#ctx0" brushRef="#br0" timeOffset="7696.1412">24943 17266 54 0,'28'57'35'0,"-28"-57"-25"32,-31 61-24-32,31-61-15 0,-75 48-4 15</inkml:trace>
  <inkml:trace contextRef="#ctx0" brushRef="#br0" timeOffset="8582.5983">18986 17734 20 0,'0'0'32'31,"0"0"1"-31,50 64-6 0,-27-22-16 15,4 14-3-15,-2 17 0 16,-2 4-5-16,-9 1 1 16,-4-3-2-16,-16-16-1 15,-6-18 0-15,12-41-1 16,-39 56-2-16,39-56 2 16,-40-45-1-16,29-2 5 0,4-14-1 15,7-5 0-15,10-3-2 16,2-4 0-16,6-2 3 15,1 26-3-15,-1 6-2 16,-3 17-12-16,-2 8-16 16,-7 4-9-16,4 14 5 0,-10 0-2 31</inkml:trace>
  <inkml:trace contextRef="#ctx0" brushRef="#br0" timeOffset="8899.7652">19383 17754 25 0,'0'0'34'16,"0"0"1"-16,-4 61-4 15,4-61-12-15,-6 57-7 16,3-14-7-16,3 2-10 16,0-45-12-16,11 70-18 0,-11-70-1 31,12 44-3-31,-12-44 11 0</inkml:trace>
  <inkml:trace contextRef="#ctx0" brushRef="#br0" timeOffset="9381.7482">19744 17970 21 0,'0'0'21'16,"-25"49"-6"-16,25-49-10 0,0 0-3 15,-60 44-6-15,60-44 10 0,0 0 0 16,-56-39-2-16,56 39-1 16,-16-52 2-16,16 20 0 15,5-1 3-15,9 1 5 16,0 13-7-16,6 5 3 15,-1 12 0-15,-19 2 2 0,43 25-4 16,-43-25-3-16,37 59 1 16,-37-59-2-16,28 77-2 15,-28-77-19-15,15 64-19 16,-15-64-2-16,0 0 1 16,0 0 6-16</inkml:trace>
  <inkml:trace contextRef="#ctx0" brushRef="#br0" timeOffset="18239.1591">20391 17772 2 0,'0'0'31'15,"10"16"1"-15,4-12-5 0,9-4-11 16,11-6-2-16,5 6-3 15,8 5-2-15,-2-5-3 16,0 0-4-16,-3 0-2 0,-8 0-5 16,-3-3-12-1,-8 3-14-15,-12-5-2 0,2-9 1 32,-13 5 1-32</inkml:trace>
  <inkml:trace contextRef="#ctx0" brushRef="#br0" timeOffset="18700.8235">20629 17800 16 0,'0'0'14'0,"0"10"2"16,0-10 0-16,0 16 2 0,0-16-1 15,0 0 1 1,-7 57-1-16,7-57-6 0,-3 61-2 16,3-61-7-16,3 64 5 15,-3-64-4-15,25 47-1 0,-25-47-3 16,49 30-1-16,-49-30 1 15,57-10-4-15,-57 10-22 16,41-26-12-16,-41 26 4 16,24-43 2-16</inkml:trace>
  <inkml:trace contextRef="#ctx0" brushRef="#br0" timeOffset="22746.8151">21365 17756 18 0,'-2'-12'32'16,"-16"12"-4"-16,-4 0-4 15,-3 5-4-15,-5 3-6 31,6 9-2-31,24-17-3 0,-47 57-8 16,47-57 7-16,-14 73-6 16,21-32 0-16,12 3-6 15,-19-44 4-15,59 74-7 16,-59-74-4-16,76 39-10 16,-76-39-21-16,70 10 3 15,-70-10 5-15</inkml:trace>
  <inkml:trace contextRef="#ctx0" brushRef="#br0" timeOffset="22946.9816">21228 17877 35 0,'0'0'30'0,"0"0"2"16,33 42-9-1,-33-42-9-15,77 14-13 0,-33-7-23 16,9-7-7-16,-17-11-4 16,8 11 2-16</inkml:trace>
  <inkml:trace contextRef="#ctx0" brushRef="#br0" timeOffset="23265.0013">21565 17601 11 0,'-35'18'33'0,"35"-18"1"16,-90 92-12-16,33-34-4 15,-1 17-7-15,-3 14-5 16,5 1-6-16,4 2-3 16,7 0-8-16,12-17-12 15,15-15-13-15,-2-13 1 0,20-47 9 16</inkml:trace>
  <inkml:trace contextRef="#ctx0" brushRef="#br0" timeOffset="25734.2377">22123 17616 29 0,'-31'20'33'0,"2"5"-9"16,-1 16-2-16,3 13-5 15,9 12-4-15,4 2-2 0,18 7-3 16,3 5-1-16,15-3-4 16,4-5-3-16,5-11-12 15,-31-61-19-15,81 64-10 16,-81-64 4-16,73 11-5 16</inkml:trace>
  <inkml:trace contextRef="#ctx0" brushRef="#br0" timeOffset="26658.7839">22395 17826 11 0,'-12'-9'27'16,"-7"-7"0"-16,13-4-8 16,6 1-5-16,0 0-3 15,18-1 0 1,2 5-4-16,11 11 1 16,-1 4-1-16,4 7 0 15,-12 7-2-15,-3 6 0 0,-19-20-2 16,11 60 1-1,-22-19-3-15,-7 0-4 16,18-41 4-16,-57 64-3 0,57-64 2 16,-45 44-5-16,45-44 5 0,0 0-3 15,0 0 8-15,0 0-1 16,0 0-3-16,0 0 6 16,62 33-7-16,-62-33 2 15,59 12-12-15,-59-12-16 16,55 12-16-16,-55-12 1 15,0 0 3-15</inkml:trace>
  <inkml:trace contextRef="#ctx0" brushRef="#br0" timeOffset="26990.7222">22768 18017 23 0,'0'0'37'15,"10"50"-1"-15,-10-50-14 16,-21 56-1-16,21-56-4 16,-27 54-14-16,27-54-12 15,-28 47-27 1,28-47-3-16,0 0 0 16,0 0 4-16</inkml:trace>
  <inkml:trace contextRef="#ctx0" brushRef="#br0" timeOffset="27460.0409">23073 17706 51 0,'0'0'35'0,"5"17"1"15,-5-4-16-15,0-13-7 16,-5 52-1-16,0-10-5 16,5 3-5-16,-9 1 3 0,6 3-3 15,3-49 0-15,5 76-4 16,-5-76 1-16,21 60-7 0,-21-60 3 15,0 0-5-15,0 0-18 16,61 4-14-16,-61-4 2 16,0 0 5-16</inkml:trace>
  <inkml:trace contextRef="#ctx0" brushRef="#br0" timeOffset="27693.8415">22903 17848 27 0,'0'0'36'16,"0"10"2"-16,9-5-4 0,-9-5-13 15,45 3-6-15,-45-3-7 16,80 0-2-16,-31 0-13 31,3 4-20-31,-5-4-10 0,-10-7-1 16,-37 7-1-16</inkml:trace>
  <inkml:trace contextRef="#ctx0" brushRef="#br0" timeOffset="28860.4661">23381 17723 60 0,'24'18'39'0,"-24"-18"-2"16,35 66-13-16,-18-17-8 0,-8 11-3 15,-6 3-6-15,-15-5-3 16,4 0-4-16,-2 2-6 16,-18-13-15-16,28-47-21 15,0 0-2-15,-50 29 2 0,50-29-2 16</inkml:trace>
  <inkml:trace contextRef="#ctx0" brushRef="#br0" timeOffset="29743.5775">25009 16520 27 0,'40'45'24'15,"24"25"-3"-15,1 31 1 16,-1 12-2-16,-7 28 0 31,-5 10-5-31,-21 14 0 0,-15 10-8 16,-25 18-1-16,-55 1-1 15,-21-3-4-15,-21-2-7 16,-11-11-18-16,-14-7-12 16,-7-17-1-16,-22-56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3:24:56.49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884 4117 38 0,'28'-46'23'16,"-28"46"-1"-16,0-44-1 0,0 44-4 16,0 0-4-16,0-56-4 15,0 56-15-15,0 0-23 16,0 0-2-16,0 0-1 31,0 0-2-31</inkml:trace>
  <inkml:trace contextRef="#ctx0" brushRef="#br0" timeOffset="2979.1863">903 4124 5 0,'0'0'27'0,"0"0"1"15,0 0-7-15,-6-41-4 16,6 41-2-16,6-44-1 0,-6 44 0 16,0 0-1-1,13-59-3-15,-13 59-2 0,0 0-1 32,0 0-2-32,0 0-1 0,0 0-2 15,-12 50-1-15,12-50-1 16,-7 65 1-16,7-65-1 15,4 83 0-15,-4-40 1 16,6-1-1-16,-6-42 0 16,6 76 1-16,-6-76 0 15,-4 57-1-15,4-57 1 0,0 0 0 16,0 0-1-16,-52 30 0 16,52-30 0-16,0 0 0 15,0 0 0-15,0 0 0 16,0 0 0-16,59-23 0 15,-59 23 1-15,75 18-5 16,-75-18-12 0,70 18-22-16,-36-9-1 15,-11-9 0-15,2-8-1 16</inkml:trace>
  <inkml:trace contextRef="#ctx0" brushRef="#br0" timeOffset="3427.031">929 3858 23 0,'0'0'33'16,"-40"-46"1"-16,40 46-3 15,-87-10-17-15,36 21-4 16,-10 21-4-16,8 15-1 16,6 21-3-16,10 21-1 15,15 12 0-15,17 8 1 16,15 6-1 0,20-7 1-16,23-6-1 15,9-15 1-15,18-21 0 16,10-25 0-16,9-26-1 15,1-26 0-15,-4-25 0 16,-3-24 1-16,-20-27 0 16,-14-17 1-16,-23-8 1 15,-30-4 1-15,-25 9 0 0,-22 9 0 16,-17 16 0-16,-16 17-3 0,-8 18-3 16,4 28-15-16,5 15-25 15,19 8 2-15,11 10-3 16,43-14 1-16</inkml:trace>
  <inkml:trace contextRef="#ctx0" brushRef="#br0" timeOffset="3764.4411">1943 4296 47 0,'22'7'33'0,"18"-4"-5"15,16 1-5-15,12-4-5 0,18 4-5 16,5-4-6-16,5 0-2 16,-6 0-4-16,-11 0-6 15,-12 0-14-15,-11 9-18 32,-25-9 0-32,-6 0 1 0,-25 0-1 15</inkml:trace>
  <inkml:trace contextRef="#ctx0" brushRef="#br0" timeOffset="3979.9181">2027 4443 18 0,'-11'11'33'0,"11"-11"2"16,36 4-2-16,9-4-15 15,15-7-6-15,19 7-3 16,10-5-1-16,7 5-2 15,2-4-4-15,-11 0-6 16,-9 4-8 0,-16 0-19-16,-20-3-5 15,-10-1-1-15,-23-7 1 16</inkml:trace>
  <inkml:trace contextRef="#ctx0" brushRef="#br0" timeOffset="4165.3395">2652 4221 29 0,'22'-12'34'0,"16"27"1"16,-1 8-3-16,3 1-17 16,3 13-5-16,-12 2-1 15,-8 6-1-15,-23-6-3 16,-22-2-3-16,-10-4-12 16,-11-3-26-16,-15-23 0 15,1-7-1-15,2-18-1 0</inkml:trace>
  <inkml:trace contextRef="#ctx0" brushRef="#br0" timeOffset="4513.0235">2319 3768 72 0,'30'-12'36'0,"-9"-2"1"0,1 3-23 16,1 11-5-16,-8 6-3 16,-9 9-2-16,-17 7-2 15,-9 6 0-15,-1 0-2 16,-1 4 1-16,0-2-1 15,10-4 1-15,9-3-1 16,14-5 1 0,13-4-1-16,7-7 0 15,7 2-6-15,-4-9-9 16,1-2-18-16,-1-3-5 16,-9-7 0-16,-3-3 0 15</inkml:trace>
  <inkml:trace contextRef="#ctx0" brushRef="#br0" timeOffset="4813.8362">2523 3687 60 0,'-50'-32'34'0,"3"12"-4"15,-11 2-14-15,-4 10-8 0,6 8-4 16,-1 16-3-16,7 11-1 16,7 13 0-16,10 9 1 31,9 10-1-31,19 8 2 0,14-1 0 15,16 2 2-15,15-7 0 16,15-9 1-16,13-15-1 16,16-8 0-16,4-24 0 15,0-12-1-15,-5-20-1 16,-11-10 0-16,-19-15-2 16,-19-12 1-16,-34-10 0 0,-22 2 0 15,-24 4 0-15,-11 7-6 16,-4 8-33-16,-1 18-1 15,2 3 1-15,15 17 0 16</inkml:trace>
  <inkml:trace contextRef="#ctx0" brushRef="#br0" timeOffset="5483.2227">3968 4295 43 0,'-15'-4'35'16,"-20"-1"0"-16,-6 5-16 15,-2 17-6-15,-3 3-3 0,8 12-3 16,4 2-2-16,10 11-1 16,15-1-3-16,15 2 1 15,13-3-1-15,14-3-1 16,8-12 0-16,2-9-5 15,4-2-6-15,-4-11-10 32,-5-6-12-32,1 0-3 0,-18-14 0 15,2 8 4-15</inkml:trace>
  <inkml:trace contextRef="#ctx0" brushRef="#br0" timeOffset="5614.4452">4089 4582 75 0,'18'-4'35'16,"14"6"-8"-1,4 6-10-15,1 3-7 0,4 3-5 16,-7 3-5-16,1-2-10 16,-8-1-16-16,-5-5-9 0,-22-9 0 15,16 0-2-15</inkml:trace>
  <inkml:trace contextRef="#ctx0" brushRef="#br0" timeOffset="5752.7131">4315 4548 82 0,'-12'4'37'0,"-7"3"-2"16,-5 1-18-16,5 14-9 16,-6-1-3-16,3 2-6 15,1 5-19-15,5 0-17 16,-5-9-1-16,14 2-1 16,-2-10 1-16</inkml:trace>
  <inkml:trace contextRef="#ctx0" brushRef="#br0" timeOffset="6147.9726">4424 4621 42 0,'0'0'34'16,"0"0"0"-16,5 19-3 16,-1-5-22-16,9-2-4 15,4 0-2-15,2-4 1 16,4-3-1-16,-2-10-2 15,3-4 1-15,-4-5-1 32,-2-2 1-32,-5-1-1 0,-7 0 1 15,-1 3-2-15,-5 14 1 16,0 0 1-16,3 14-1 16,-3 8 2-16,0 19-1 15,-5 7 2-15,2 11-1 16,-10 8 1-16,-5 1 0 15,-8-6-1-15,2 1 0 0,-9-11-1 16,-6-14-2-16,0-16-2 16,1-22-2-16,4-12-4 15,6-18-9-15,14-15-21 16,4-6-2-16,10-11-1 16,15 1 2-16</inkml:trace>
  <inkml:trace contextRef="#ctx0" brushRef="#br0" timeOffset="6401.1073">5040 4238 37 0,'-14'-12'35'0,"-12"3"0"15,-4 13-1-15,-4 10-20 16,-4 7-7-16,-1 14-2 15,-2 7-3-15,6 9 0 16,14 7 0-16,8 4 0 16,20-5 0-16,12-2 0 15,11-12-1 1,11-6-3-16,9-5-6 16,-4-14-18-16,-2-13-11 15,5-5 0-15,-17-22 0 16</inkml:trace>
  <inkml:trace contextRef="#ctx0" brushRef="#br0" timeOffset="6631.6765">5136 4238 46 0,'5'-21'37'16,"0"8"0"0,5 13 1-16,0 13-22 0,-3 8-8 15,4 13-2-15,-4 12-3 16,0 7-1-16,-4 2 1 15,0 1-1-15,-3 0-1 0,8-5 0 16,-2-10-1-16,5-12-3 16,6-2-7-16,-3-14-22 15,3-13-7-15,2-8-1 16,-8-7 1-16</inkml:trace>
  <inkml:trace contextRef="#ctx0" brushRef="#br0" timeOffset="6800.5162">5028 4509 50 0,'0'0'36'16,"0"0"1"-16,26 9-4 0,5-3-20 16,4-6-12-16,1 3-21 15,2-6-14-15,5 3-2 16,-8-14-1-16</inkml:trace>
  <inkml:trace contextRef="#ctx0" brushRef="#br0" timeOffset="7002.956">5423 4256 57 0,'22'-3'37'15,"12"22"1"-15,1 14-12 16,0 1-11-16,0 15-4 15,-17 3-3-15,-5 8-1 16,-21-4-2-16,-8-2-3 16,-9-10-4-16,-11-12-15 0,-1-10-23 15,14-9-1-15,9-13 1 16,18-12-1-16</inkml:trace>
  <inkml:trace contextRef="#ctx0" brushRef="#br0" timeOffset="7234.2587">5939 4426 53 0,'0'0'36'0,"14"-10"1"15,8 10-5-15,14 0-22 16,5 0-9-16,0 0-12 16,2-9-22-16,4 9-2 15,-13-7-1-15,0 7-1 16</inkml:trace>
  <inkml:trace contextRef="#ctx0" brushRef="#br0" timeOffset="7403.2836">5978 4512 67 0,'5'21'37'0,"17"-12"-4"31,16-5-13-31,15 2-10 0,2-8-38 16,5 2-5-1,-8-8-2-15,3 4-2 0</inkml:trace>
  <inkml:trace contextRef="#ctx0" brushRef="#br0" timeOffset="8120.7684">7141 3644 44 0,'-26'-43'30'0,"1"17"-9"16,-8 13-8-16,3 22-5 0,0 26-2 16,5 23-3-16,7 20-1 0,10 19-1 15,8 17 1-15,3 12 1 16,6 7 2 0,3-3 1-16,1-1 1 0,-4-11-1 15,-7-2 0-15,-7-11 1 16,-11-12 1-16,-6-12-4 15,-5-4 0 1,-2-15-2-16,0-12 1 16,0-12-4-16,1-16-5 15,12-13-19-15,16-9-14 16,-6-17 1-16,21-5 0 16</inkml:trace>
  <inkml:trace contextRef="#ctx0" brushRef="#br0" timeOffset="14202.3577">7063 5375 31 0,'0'-12'29'0,"-3"-9"-8"16,15-1-3-16,7 2-1 0,5 5-4 15,10 8-1-15,-5 7-1 16,1 16-1-16,-13 7-1 15,-6 14-2-15,-17 6-2 16,-15 1-1-16,-8 0-2 0,-7-5-1 16,1-7-2-16,1-9 0 15,9-9 1-15,10-8 1 16,15-6 0-16,17 0 1 16,9 0 1-16,9 8 0 15,0 0 0-15,5 2-7 31,0-3-34-31,-3 10-1 0,-10-12-1 16,-2-5 0-16</inkml:trace>
  <inkml:trace contextRef="#ctx0" brushRef="#br0" timeOffset="14786.2689">7390 3248 20 0,'0'0'35'15,"0"0"2"-15,14 5 0 31,-10 15-17-31,-8 5-6 16,4 14-4-16,-9 3-2 0,9 7-2 16,-3-1-2-16,6 0-1 15,3-9-2-15,6-5 0 16,7-10-4-16,0-14-3 16,8-6-8-16,-2-6-19 15,-6-15-6-15,1 0 0 0,-11-7 0 16</inkml:trace>
  <inkml:trace contextRef="#ctx0" brushRef="#br0" timeOffset="14964.5639">7280 3430 65 0,'16'-9'40'16,"15"9"1"-16,3 0-5 15,6-4-29-15,7 12-40 16,-1-11-3-16,4 9-3 16,-10-9-1-16</inkml:trace>
  <inkml:trace contextRef="#ctx0" brushRef="#br0" timeOffset="89315.8002">7754 4446 20 0,'7'13'36'16,"5"-5"1"-16,13 3-4 15,9-2-12-15,4-4-7 16,10-1-2-16,-1-5-5 16,0-2-3-1,-8-9-1-15,-7-2-1 16,-16-3-1-16,-16-2 1 15,-16 1-1-15,-9 9 0 16,-15 3-1-16,-3 12 0 16,-7 11 0-16,-3 9 1 15,9 15-1-15,7 5 0 16,15 5 1-16,14 0 0 0,16-8 0 0,18-3 0 16,14-12 0-1,16-8-4-15,16-13-12 16,2-7-23-16,0-22-2 0,4 2 1 15,-15-15-1-15</inkml:trace>
  <inkml:trace contextRef="#ctx0" brushRef="#br0" timeOffset="89499.9341">8111 4122 36 0,'0'0'36'16,"22"7"1"-16,11-7-5 15,15-7-45-15,13 9-16 16,-4-9-3-16,14 7-3 16</inkml:trace>
  <inkml:trace contextRef="#ctx0" brushRef="#br0" timeOffset="89868.4267">8850 3813 62 0,'-12'8'36'0,"-19"5"1"15,0 12-14-15,-7 12-11 16,-1 8-5-16,11 3-4 15,8 2-1-15,14 3-1 16,17-7 0-16,16-6-3 16,16-6-9-16,7-5-26 0,2-20 1 15,7-3-1-15,-6-12-1 16</inkml:trace>
  <inkml:trace contextRef="#ctx0" brushRef="#br0" timeOffset="90100.0505">8866 4016 61 0,'27'0'38'15,"-4"-8"-1"-15,13 8-11 16,6 0-17-16,-3-5-5 0,2 1-8 15,-1 4-12-15,-6 0-11 16,-16-10-10-16,-2 10 1 16,-16 0-1-16</inkml:trace>
  <inkml:trace contextRef="#ctx0" brushRef="#br0" timeOffset="90269.3477">9071 3993 46 0,'-6'13'34'15,"-1"1"-4"-15,1 1-6 16,6 7-5-16,-10-5-7 16,10 9-2-16,4-6-3 15,6 2-1-15,4-4-6 16,5-8-15-16,-1-5-22 0,10 0-1 16,-3-10 0-16,6 0-1 0</inkml:trace>
  <inkml:trace contextRef="#ctx0" brushRef="#br0" timeOffset="90485.5151">9235 4098 68 0,'-13'0'37'16,"32"0"1"-16,3 0-17 0,12 0-17 16,6 0-25-16,1-6-14 15,9 6 0-15,-8-7-2 16</inkml:trace>
  <inkml:trace contextRef="#ctx0" brushRef="#br0" timeOffset="90785.5331">9567 4027 44 0,'0'0'34'16,"13"-14"0"-16,8 14-9 31,3 0-14-31,-2 4-4 0,0 9-1 16,-9-4-1-16,-11 14-1 15,-10-4-1-15,-8 5 0 16,-2-3 0-16,-5-1-1 16,1 0-1-16,7-3-1 15,9-2-1-15,6-6-3 16,15 1-3-16,5-10-10 0,0 0-19 16,15 0-1-16,-4-10 0 15,2 5 0-15</inkml:trace>
  <inkml:trace contextRef="#ctx0" brushRef="#br0" timeOffset="91001.616">9876 3868 71 0,'25'27'38'15,"0"4"0"-15,4 5-19 16,-7 16-5-16,-14 0-5 0,-5 6-1 16,-11-7-4-16,-10-5-8 15,-7-9-34-15,-1-4-1 16,-3-19-1-16,15-5-1 16</inkml:trace>
  <inkml:trace contextRef="#ctx0" brushRef="#br0" timeOffset="91920.121">10124 4631 47 0,'7'14'38'0,"15"0"-2"16,8 3-7-16,1-9-15 0,11 3-4 15,-3-11-2-15,1-6-3 16,-4-7-2-16,-9-4-1 16,-18-7 0-16,-9 5-1 0,-19-1 0 15,-11 6 0-15,-10 7-1 16,-8 16 0-16,-7 8 0 15,8 12 1-15,7 4 0 16,12 9 0-16,21-1 0 31,23 2 1-31,21-7-1 0,14-8 0 16,11-10-2-16,8-16-5 16,7-8-12-16,-2-6-21 15,-6-22 0-15,-8-7-2 16,-11-10 1-16</inkml:trace>
  <inkml:trace contextRef="#ctx0" brushRef="#br0" timeOffset="92421.3834">10537 4209 54 0,'0'9'36'0,"16"-9"-1"0,11 0-15 16,11 3-13-16,8 2-17 15,9 7-21-15,-8-12-1 16,6 7-3-16,-10-9-1 15</inkml:trace>
  <inkml:trace contextRef="#ctx0" brushRef="#br0" timeOffset="92674.4319">11188 3955 52 0,'-26'4'36'0,"1"14"1"16,-5 8-7-16,-5 10-19 15,8 10-1-15,6 4-5 16,11 4-1-16,17 0-2 16,13-6 0-16,14-6-5 0,8-10-10 15,7-14-23-15,4-8-2 16,-6-15 1-16,1-4-2 15</inkml:trace>
  <inkml:trace contextRef="#ctx0" brushRef="#br0" timeOffset="92890.7004">11374 3962 50 0,'0'0'37'0,"13"8"1"15,-5 10-3-15,1 10-22 16,-9 1-3-16,0 13-4 15,-4 3 0-15,4 5-2 16,-5-6-1-16,5-2-1 31,7-4-2-31,5-11-3 0,9-3-8 16,-1-20-16-16,1-13-13 16,4-1 1-16,-10-18-2 15</inkml:trace>
  <inkml:trace contextRef="#ctx0" brushRef="#br0" timeOffset="93043.9731">11329 4142 50 0,'-15'0'36'0,"15"9"2"15,7 0-11 1,12-3-12-16,12 1-12 0,5 0-22 16,9 2-15-16,-5-9-2 15,11 6 0-15</inkml:trace>
  <inkml:trace contextRef="#ctx0" brushRef="#br0" timeOffset="93239.3856">11737 4189 47 0,'0'0'36'0,"13"14"0"15,8-10-3-15,10-4-23 16,8 0-9-16,6 0-24 16,1 0-11-16,-9-10-1 15,4 6 0-15</inkml:trace>
  <inkml:trace contextRef="#ctx0" brushRef="#br0" timeOffset="93407.6664">12076 4110 57 0,'0'0'36'15,"11"-1"1"-15,12 1-4 0,5 0-24 16,-4 0-11-16,3 0-8 16,0 0-13-16,-2 1-10 15,-14-2-3-15,2 1 3 16</inkml:trace>
  <inkml:trace contextRef="#ctx0" brushRef="#br0" timeOffset="93560.4607">12193 4122 31 0,'-11'13'36'16,"-5"2"-1"-16,9 5-4 15,1 7-7-15,1-6-8 16,11 9-4-16,0-7-4 16,13 1-3-16,2-6-3 15,7-10-6-15,15-5-22 0,7-3-13 31,-3-14 0-31,2 3-1 16</inkml:trace>
  <inkml:trace contextRef="#ctx0" brushRef="#br0" timeOffset="93776.3299">12389 3999 54 0,'25'0'39'0,"2"13"1"16,8 10-5-16,6 9-17 16,-14 1-5-16,-2 18-5 15,-19 2-3-15,-6 0-3 16,-12 3-12 0,2-10-30-16,-8-16 0 15,6-2-2-15,5-19 0 16</inkml:trace>
  <inkml:trace contextRef="#ctx0" brushRef="#br0" timeOffset="94446.7876">13044 4816 28 0,'15'-9'37'0,"4"1"1"15,-5-2-3-15,-4-10-13 16,0 0-6-16,-14-9-7 16,-1 2-3-16,-12-3-2 15,-4 6-2-15,-10 1-2 0,-6 7 0 16,-1 8 0-16,-2 8-2 15,6 16 3-15,6 6-2 16,10 5 2-16,11 2-1 0,14 0 1 16,9-1 0-1,8-3-1-15,7-9 2 0,4-8-3 32,4-8 2-32,-2-19-2 0,-3-8 1 15,-5-11-1-15,-5-13 1 16,-5-17-1-16,-6-7 0 15,-4-5 1-15,-9-2 0 16,0 14 1-16,-4 5 0 16,-4 17 0-16,-1 22 0 15,-2 24 1-15,2 24-1 0,3 22-1 16,6 19 1-16,0 8-1 16,5 10 1-16,2 1-3 15,6-7-5-15,3-2-10 16,3-7-22-16,-2-25-1 15,9-15 1-15,-5-16-1 16</inkml:trace>
  <inkml:trace contextRef="#ctx0" brushRef="#br0" timeOffset="94779.0893">13310 4572 29 0,'13'-16'35'0,"14"16"0"0,-1-4-2 16,8 4-17-16,6 0-4 16,0 0-5-16,0 4-3 15,-6 0-6-15,-9-4-7 16,-9 0-6-16,-16 0-3 16,0 0-1-16,-10-4-1 15,-6 7 4-15,-8-3 4 0,2 9 7 16,-24 16 19-1,27-5 3-15,10 0 3 16,9 6 3-16,0-3-3 16,19 5-2-16,-4-9-2 15,13 2-2-15,-1-10-9 16,1-1-39 0,-3-15-3-16,9-9-2 15,-2-10-1-15</inkml:trace>
  <inkml:trace contextRef="#ctx0" brushRef="#br0" timeOffset="104366.8504">14343 4524 37 0,'-25'-10'34'0,"25"10"-2"16,-13 0-5-16,13 0-18 0,19-5 1 15,12 5-5 1,17 0-2-16,12 0-1 0,6 0-2 16,8 0-11-16,-4 9-16 15,-13-3-7-15,-1 3 0 16,-22-4-1-16</inkml:trace>
  <inkml:trace contextRef="#ctx0" brushRef="#br0" timeOffset="104566.9334">14423 4647 33 0,'-10'10'34'0,"10"-10"1"16,23-7-12-16,17 7-7 15,8 0-4-15,15 4-4 16,5-4-18-16,10 9-21 15,-19-18-3-15,6 9-1 0,-15-16 0 16</inkml:trace>
  <inkml:trace contextRef="#ctx0" brushRef="#br0" timeOffset="104966.7919">15451 4645 37 0,'0'0'37'0,"11"0"0"15,-11 0-1-15,0 0-16 16,0 0-12-16,0 0-11 15,0 0-27-15,0 0-5 0,10 0-2 16,-10 0 1 0</inkml:trace>
  <inkml:trace contextRef="#ctx0" brushRef="#br0" timeOffset="105198.0336">15856 4645 64 0,'7'-10'38'16,"-7"10"-1"-16,0 0-10 16,0 0-15-16,0 0-5 15,0 0-8-15,0 0-9 16,0 0-27-1,0 0 0-15,0 0-1 16,0 0 1-16</inkml:trace>
  <inkml:trace contextRef="#ctx0" brushRef="#br0" timeOffset="105468.0543">16247 4617 35 0,'15'0'35'16,"-15"0"2"-16,16-4-3 15,-16 4-13-15,0 0-8 16,0 0-5-16,0 9-1 0,0-9-2 16,-9 16-25-16,9-16-17 15,-18 4 0-15,18-4-3 16,-10-35 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4:22:50.5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547 6903 26 0,'55'30'35'0,"-55"-30"-1"31,69 5-7-31,-19 2-13 16,-7-5-5-16,3-2-8 0,-2 6-14 15,-44-6-18-15,68 3-3 16,-68-3 0-16,0 0 1 16</inkml:trace>
  <inkml:trace contextRef="#ctx0" brushRef="#br0" timeOffset="184.9094">628 7057 33 0,'0'0'37'16,"0"0"1"-16,0 0-6 16,65 39-16-1,-18-35-3-15,-2 2-12 16,3 0-32-16,-2-12-4 16,-6 6-1-16,-40 0-1 15</inkml:trace>
  <inkml:trace contextRef="#ctx0" brushRef="#br0" timeOffset="1402.3221">1912 6129 24 0,'-20'-30'32'0,"5"10"-3"15,-9 9-8-15,1 11-5 16,3 18-5-16,-1 15-2 0,5 22-3 16,4 17-3-16,5 20 2 15,3 17-1-15,4 19 2 16,6 8 0-16,2 7 0 16,-1-8 0-16,-1-4-1 15,-2-12-1-15,0-10 0 16,-8-21-1-1,-4-14-1-15,-8-22-2 16,-1-15-2-16,0-11-7 16,-1-16-20-16,2-14-10 15,7-6 0-15,3-12-1 16</inkml:trace>
  <inkml:trace contextRef="#ctx0" brushRef="#br0" timeOffset="1788.383">1946 7870 26 0,'0'0'32'0,"-18"-16"1"15,22 1-11-15,4 0-7 16,9-2-5-16,13 7-3 15,1 6-1-15,0 6 1 16,-6 6-2-16,-2 9 0 31,-13 7-1-31,-10 9 0 0,-15 1-1 16,-10 2 0-16,-11-2 1 16,1-4-2-16,-3-3 0 0,14-7-2 15,2-5 0 1,13-7 0-16,9-8 0 0,9 5 0 15,13-5-1-15,4-4-1 16,8 4-6-16,-2-7-17 0,0-7-13 16,4 0 0-1,-7-10 0-15</inkml:trace>
  <inkml:trace contextRef="#ctx0" brushRef="#br0" timeOffset="2174.3736">2268 6042 32 0,'10'0'35'0,"-10"0"0"0,0 0-9 15,3 26-11-15,-9 2-4 16,2 17-2-16,-4 3-3 15,8 9 0-15,0-3-2 16,0 1-2-16,8-4-1 16,7-8-2-16,3-10-4 15,3-17-14-15,-2-16-18 0,-1-3 0 16,-6-16 0-16,1 0-2 16</inkml:trace>
  <inkml:trace contextRef="#ctx0" brushRef="#br0" timeOffset="2337.8256">2177 6295 59 0,'16'12'38'15,"1"-7"0"-15,12-5-13 16,3 0-21-16,-5-8-33 16,15 8-5-16,-11-5-2 15,5-3-2-15</inkml:trace>
  <inkml:trace contextRef="#ctx0" brushRef="#br0" timeOffset="3208.7065">2997 7067 4 0,'4'23'31'16,"5"-10"1"-16,13 2-2 15,6-2-15-15,5-6-2 16,2 0-2-16,-2-7-3 16,-1-7-2-16,-5-4-2 15,-5-6-2-15,-13-2 0 32,-9-1-1-32,-18 3 1 0,-7 8-1 15,-9 2-1-15,-3 9 0 16,-6 11 0-16,-1 8 1 15,6 8-1-15,8 9-1 16,11 4 2-16,10 4 0 16,11-3 0-16,15-2 0 0,10-9 1 15,10-6-1-15,10-8-3 16,0-16-11-16,3-14-23 16,8-6 0-16,-10-15-1 15,6-1 0-15</inkml:trace>
  <inkml:trace contextRef="#ctx0" brushRef="#br0" timeOffset="3393.7764">3177 6752 25 0,'12'4'32'15,"1"-7"1"-15,21 7-6 0,3-4-22 16,4-3-22-16,15 8-10 16,-13-12-3-16,12 7-1 15</inkml:trace>
  <inkml:trace contextRef="#ctx0" brushRef="#br0" timeOffset="3779.4493">3500 6621 40 0,'0'0'34'0,"0"0"1"32,9 5-12-32,16-5-12 0,5 6-4 15,5-3-1-15,-2-3-2 16,5 0-3-16,-10 0-2 15,0-4-3-15,-8 4-1 16,-13-6-3-16,-7 6-1 16,0-9 0-16,0 9 0 15,-21-4 1-15,6 8 4 0,-4-4 1 16,1 9 3-16,-2 4 2 16,3 2 2-16,1 2 0 15,4 4 1-15,2-1 0 16,7-1-1-16,6 4 0 15,4-6 0-15,6 1-3 16,5-1-8 0,4-2-17-16,-2-13-8 15,15 5 0-15,-7-7 0 0</inkml:trace>
  <inkml:trace contextRef="#ctx0" brushRef="#br0" timeOffset="4194.2986">3849 7271 47 0,'0'0'36'16,"-12"6"0"-16,12-6-5 0,9 9-20 15,-9-9-11-15,13 8-27 0,-13-8-8 16,28-3-1 0,-12-6 0-16</inkml:trace>
  <inkml:trace contextRef="#ctx0" brushRef="#br0" timeOffset="4595.8836">4247 7256 20 0,'6'9'33'0,"4"-9"1"15,13 7 0-15,3-7-21 0,1 0-5 16,5-2 0-16,-2-5-4 16,-4-3 0-16,-4-1-2 0,-4-1 0 15,-8-2-1 1,-5-1-1-16,-7 2 1 0,-11-2-1 16,-9 2 0-16,-5 3-1 31,-5 6 1-31,-1 4-1 0,-2 4 1 15,-2 7 0-15,6 3 0 16,9 13 1-16,7 5 1 16,15 4 1-16,7 0 0 15,11 3 1-15,3-6 1 16,14 0-1-16,7-9-1 16,8-7-2-16,3-11-9 0,6-6-29 15,-3-25-1-15,12-2-1 16,-6-16 0-16</inkml:trace>
  <inkml:trace contextRef="#ctx0" brushRef="#br0" timeOffset="5166.1111">4634 6756 32 0,'-20'-9'30'0,"-3"-11"-7"15,11 2-5 1,9-4-6-16,3 2-4 15,15 6-4-15,4 8 0 16,9 6-2-16,0 0 1 0,0 11 0 16,-7 3 0-16,-5 8-1 15,-10 5 0 1,-8 4 0-16,-15 0 0 0,-4-2-1 16,-10-2 0-16,3 0 0 15,0-6-1-15,6-2 0 0,9-6 0 16,6-4 1-16,7-9 0 15,19 12-1-15,2-12 1 16,9 3 0-16,7-3-2 16,0 0-12-16,-3-9-21 15,7 9-1 1,-13-3 0-16,2 3 0 16</inkml:trace>
  <inkml:trace contextRef="#ctx0" brushRef="#br0" timeOffset="6130.7352">5377 7218 5 0,'-7'12'32'0,"18"-2"0"16,-11-10-1-16,28 8-15 16,-2-3-5-16,4-5-2 15,6 3 0-15,-1-9-3 16,2 1-3-16,-6-6 0 16,-4-3-2-16,-9-4 0 0,-10 1-1 31,-8 0-1-31,-15-1 0 0,-9 6 1 15,-8 5-1-15,-10 7 0 16,-4 6 1-16,-1 10-1 16,0 5 1-16,6 12 2 15,8 2 0-15,11 2 0 16,16 4 1-16,12-4 1 16,16-2 0-16,12-6 0 0,11-4 0 15,6-11-1-15,7-9-2 16,4-5-11-16,-5-8-25 15,-3-18-2-15,1 1-2 16,-14-15 1-16</inkml:trace>
  <inkml:trace contextRef="#ctx0" brushRef="#br0" timeOffset="6346.7186">5560 6924 27 0,'21'0'31'16,"23"3"-2"-16,-9-3-14 16,13 0-22-16,11 7-17 0,-11-17-3 15,10 5-2-15,-14-10 15 16</inkml:trace>
  <inkml:trace contextRef="#ctx0" brushRef="#br0" timeOffset="6615.0248">6080 6636 54 0,'0'-11'35'0,"0"11"2"16,4 18-17-16,-8-7-10 16,4 14-4-16,-6 2 0 15,3 12-1-15,-1 0-1 16,4 9-2-16,-4-2-1 16,11-3-1-16,3-1-1 0,3-11-4 15,11-4-11-15,5-8-21 16,-5-19-1-16,7-2 1 15,-12-19 0-15</inkml:trace>
  <inkml:trace contextRef="#ctx0" brushRef="#br0" timeOffset="6771.1521">5996 6825 34 0,'0'0'31'15,"13"4"0"-15,12-4-14 16,14-2-27-16,17 9-18 16,-2-12-1-16,20 11-1 0</inkml:trace>
  <inkml:trace contextRef="#ctx0" brushRef="#br0" timeOffset="7256.0405">6589 7306 24 0,'0'0'35'16,"22"14"0"-16,-7-9-3 15,7-5-19-15,11 3-2 16,4-8-1-16,4 1-2 16,-1-9-3-16,-2-1-2 0,-5-3-2 15,-5-2-1-15,-12-3-1 16,-12-1-1-16,-14 4 2 15,-14 6-2-15,-7 4 1 16,-13 4-1-16,0 10 2 0,-5 4-1 16,2 10 1-16,7 7 0 31,9 3 2-31,13 8 0 16,11-2 1-16,11 0 0 15,14-2 1-15,12-2-1 0,15-9 1 16,10-5-2-16,10-8-6 15,-2-13-13-15,-2-11-21 16,12-6-1-16,-12-15 0 16,3-3 0-16</inkml:trace>
  <inkml:trace contextRef="#ctx0" brushRef="#br0" timeOffset="7549.5229">7042 6694 23 0,'0'0'33'0,"18"2"2"16,-3-2-1-16,11-4-19 0,4 4-7 15,1-3-3-15,3 3-1 16,1-4-5-16,-7-4-7 0,-4 3-10 16,-6 0-11-16,-11-4-5 15,-7 9 0-15,0-14 3 16</inkml:trace>
  <inkml:trace contextRef="#ctx0" brushRef="#br0" timeOffset="7688.9745">7173 6711 58 0,'-14'26'28'15,"5"5"-4"-15,9 1-3 16,0-3-4-16,19 0-4 16,-4-10-4-16,12-1-3 31,2-7-10-31,5-3-30 0,-6-20-3 16,9 2 0-16,-9-11-1 15</inkml:trace>
  <inkml:trace contextRef="#ctx0" brushRef="#br0" timeOffset="40465.4886">8146 7291 23 0,'0'-17'21'16,"0"17"-3"-16,0-21-2 15,-7 7-3-15,-2 5-2 16,-7-3-2-16,-2 3-1 16,-10 2-1-16,-1 3-1 15,-7 4-2-15,-1 9-1 16,3 5 1-16,3 5 0 0,5 4-2 16,5 6 0-16,12-1 0 15,9 3-1-15,9-3 2 16,9-5 0-16,7-10-1 15,10-7 0-15,1-12 1 16,5-6-1-16,2-17-2 31,0-10-1-31,-5-14 0 0,-1-9-1 16,-10-11 0-16,-8-3-1 16,-6 0 2-16,-7 5 0 15,-6 8 3-15,-6 10 0 16,-6 15 0-16,-1 15 0 15,1 18 1-15,3 19-1 16,2 16-1-16,7 18 0 0,0 10 0 16,6 12 0-16,1 8 0 15,5 0 1-15,-1 1-1 16,5-9 0-16,1-9-3 0,-2-17-8 16,6-18-25-16,2-9-1 15,1-20-2-15,7-6 2 31</inkml:trace>
  <inkml:trace contextRef="#ctx0" brushRef="#br0" timeOffset="40828.547">8396 7132 40 0,'0'0'33'15,"23"12"-1"-15,1-9-11 16,9-3-12-16,6 6-2 16,2-6-3-16,0-6-2 15,-1 3-2-15,-6-4-1 16,-7 2-1 0,-11-2-1-16,-16 7 0 15,0 0 0-15,0 0 0 16,-21 0 1-16,-4 7 2 0,0 10 1 15,-7 0 0-15,8 9 3 16,0 3 0-16,6 3 1 16,3 0 1-16,10-2 0 15,5-3-1-15,15-3 0 0,4-7-1 16,7-5-3-16,10-7-9 16,10-5-26-16,-2-7-2 15,14 0-1-15,-5-15 1 16</inkml:trace>
  <inkml:trace contextRef="#ctx0" brushRef="#br0" timeOffset="41081.183">9397 7090 38 0,'12'7'33'15,"9"-7"1"-15,14 0-8 16,11 6-18-16,-3-6-8 16,4 0-9-16,-4 0-22 0,0 0-1 15,-17-6 0-15,1 9-1 16</inkml:trace>
  <inkml:trace contextRef="#ctx0" brushRef="#br0" timeOffset="41263.9278">9488 7240 37 0,'26'0'33'15,"14"8"0"-15,-3-8-10 16,7 0-22-16,3 5-27 15,-19-8-3-15,3 6-2 16,-16-8-1-16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4:27:30.4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10543 7128 11 0,'-3'14'32'0,"15"9"1"16,3-7-3-16,11-2-15 15,12-2-3-15,2-8-1 16,3 1-4-16,-2-11-1 31,-1-2-3-31,-7-5 0 0,-6-3-1 16,-13-3 0-16,-5-3-1 15,-14 0-1-15,-9 2 1 16,-7 1-1-16,-7 5 0 16,-6 5 0-16,-4 9 1 15,-2 9-1-15,0 8 1 16,3 9 0-16,6 6 1 0,7 9 1 16,13 3 1-16,11-3 0 15,12-3-1-15,14-5 2 16,17-5-2-16,10-11 0 15,6-9-6-15,7-8-15 0,5-16-21 16,-3-12 0 0,0-6-1-1,-9-13 0-15</inkml:trace>
  <inkml:trace contextRef="#ctx0" brushRef="#br0" timeOffset="262.3792">10807 6672 25 0,'18'14'35'15,"1"-14"-1"-15,15 10-3 16,6-10-18-16,3 3-13 16,10 1-28-16,-11-11-3 15,5 7-2-15,-15-2-2 16</inkml:trace>
  <inkml:trace contextRef="#ctx0" brushRef="#br0" timeOffset="702.1517">11476 6231 25 0,'-31'28'33'0,"-12"4"2"16,5 15-6-16,2 16-11 0,1 2-7 15,15 11-3-15,6-2-2 16,14-1-2-16,10-10-1 16,11-12-5-16,13-8-8 15,4-10-23-15,2-22-3 16,5-6 0-16,-9-20 0 0</inkml:trace>
  <inkml:trace contextRef="#ctx0" brushRef="#br0" timeOffset="965.9822">11697 6354 39 0,'-10'-4'35'0,"7"18"2"16,-6 6 1-16,0 7-24 16,9 11-6-16,-7 4-1 15,4 9-2-15,3-3 1 0,0 2-3 16,5-8-1-16,4-4 0 0,2-6-1 16,1-10-2-16,10-6-7 15,-6-9-15-15,-1-7-16 16,5-9 1-16,-6-5-1 15,2-4 0-15</inkml:trace>
  <inkml:trace contextRef="#ctx0" brushRef="#br0" timeOffset="1134.9242">11554 6604 37 0,'-11'5'35'15,"11"-5"0"-15,13 11-3 16,8-11-19-16,12 0-10 0,5-4-28 16,12 9-8-16,-8-11-1 15,4 6-1-15</inkml:trace>
  <inkml:trace contextRef="#ctx0" brushRef="#br0" timeOffset="1335.536">11973 6641 51 0,'0'0'35'15,"17"4"-1"-15,9 4-7 0,2-8-33 16,-2-9-24-16,14 13-3 15,-12-14-1-15,12 13 1 16</inkml:trace>
  <inkml:trace contextRef="#ctx0" brushRef="#br0" timeOffset="1667.7168">12312 6505 28 0,'0'-17'34'16,"16"17"0"-16,2 0-3 0,6 0-18 16,7 12-3-16,-9-2-3 15,0 9 0-15,-9 3-1 16,-13 5-3-16,-7 2 1 15,-12 0-2-15,-5-2 1 16,2-1-1-16,0-4 0 0,3 0-3 16,7-8 1-16,9-4-1 15,3-10-4-15,22 8-5 16,2-8-19-16,5 0-8 16,-2-13-1-16,3 3 2 15</inkml:trace>
  <inkml:trace contextRef="#ctx0" brushRef="#br0" timeOffset="1889.562">12650 6316 48 0,'16'5'38'15,"11"26"0"-15,1 7 2 16,-1 7-26-16,5 15-5 0,-8 6-1 15,-5 11-3-15,-19-6-1 16,-9-1-4-16,-7-4-13 16,-9-11-26-16,-10-17-1 15,5-11-1-15,-3-22 0 16</inkml:trace>
  <inkml:trace contextRef="#ctx0" brushRef="#br0" timeOffset="2568.0465">13632 6164 52 0,'-33'-22'31'16,"7"27"-4"-16,-4 18-13 15,-1 20-7-15,6 24 0 16,3 23-3-16,7 25 1 0,6 15 0 15,9 11 0 1,3 2 1-16,5 0 0 0,-1-7-1 16,-4-1-1-16,-9-15 0 15,-1-13-1-15,-15-16 0 0,2-12-1 16,-8-15-2-16,2-13-2 16,2-13-7-16,5-19-10 15,0-19-18-15,19 0-1 16,-8-14 0-16,14-1-1 15</inkml:trace>
  <inkml:trace contextRef="#ctx0" brushRef="#br0" timeOffset="2920.8423">13573 7964 63 0,'10'-10'36'0,"6"-7"1"16,6 7-13-16,8 1-15 0,-5 2-3 16,2 7-2-16,-7 7 0 15,-9 7-2-15,-11 4 0 16,-8 6-1-16,-8 0 1 15,-2 4-1-15,-7-1 0 0,3 2-1 16,3-5 0-16,9-2 1 16,10 0-1-16,7-5 0 15,9-5-1-15,5-4-2 16,14-4-14-16,8-10-20 0,-6-14-1 16,3-4 0-16,-7-14 0 15</inkml:trace>
  <inkml:trace contextRef="#ctx0" brushRef="#br0" timeOffset="3422.3488">14002 5889 54 0,'0'0'33'16,"3"21"-1"-16,2 10-15 15,-5 6-7-15,0 12-3 16,4 6 0-16,-1 10-2 16,1-1-1-16,4-2-3 0,5-6-1 15,-7-15-5 1,12-5-9 0,-1-8-19-16,-6-21-2 15,8-7-1-15,-9-16 0 16</inkml:trace>
  <inkml:trace contextRef="#ctx0" brushRef="#br0" timeOffset="3610.6253">13893 6193 54 0,'0'0'37'0,"15"10"1"15,4-5-4 1,12-1-24-16,3-4-6 0,9 0-15 15,1-4-24-15,6 4-2 32,-4-8 0-32,3 3 0 0</inkml:trace>
  <inkml:trace contextRef="#ctx0" brushRef="#br0" timeOffset="5161.1047">14634 7189 44 0,'-7'-26'33'0,"1"5"-10"15,-6 0-4-15,-7 6-5 16,-2 5-3-16,-4 10-5 16,0 7-2-16,0 8-2 15,3 12-1-15,5 6 0 16,4 3 0-16,9 0-1 16,7 0 1-16,7-4 0 0,5-5 0 15,8-12 1-15,5-5-3 16,-1-14 1-16,1-11-1 15,2-8 0-15,-3-10-1 16,-2-6 1-16,-5-15 0 16,-5-4-1-16,-2-8 2 15,-5-4 0-15,-8 2 0 0,0 2 2 16,-3 5 1-16,3 10-1 16,-5 17-1-16,2 9 1 15,3 25 0-15,-10 8 0 0,10 23-1 16,-3 17 1-1,3 16-1-15,-7 6 1 0,4 9 1 32,3 4 0-32,4-4 0 15,1-8 0-15,4-8-3 0,7-11-9 16,-2-14-22-16,6-19-6 16,14-7 0-16,-5-19-1 15</inkml:trace>
  <inkml:trace contextRef="#ctx0" brushRef="#br0" timeOffset="5596.7908">14938 7096 61 0,'17'13'35'0,"-4"-7"1"16,12-6-18-1,8 5-9-15,-4-5-3 16,5 0-4-16,-1 0-5 0,-5 0-5 16,-2-5-1-16,-9-2-3 0,-10 5 0 15,-7 2 1-15,0 0 1 16,-13-7 5-16,-2 14 4 15,-4 2 6-15,-5 4 3 16,7 8 4-16,-4-1 0 16,9 9 1-16,1 0 0 15,8 3-2 1,3-5-1-16,14 0-2 16,0-5-2-16,7-3-1 15,1-4-1-15,7-10-4 16,3-5-15-16,5-3-23 15,-6-14-2-15,11-1 0 16,-2-8 0-16</inkml:trace>
  <inkml:trace contextRef="#ctx0" brushRef="#br0" timeOffset="6048.3423">15865 7170 25 0,'0'0'36'16,"4"9"0"0,8-9 1-16,10 0-19 0,9 4-6 31,4-4-6-31,4-4-10 0,1 4-12 16,1 0-17-16,-10-6-2 15,0 6-2-15,-16-12 1 16</inkml:trace>
  <inkml:trace contextRef="#ctx0" brushRef="#br0" timeOffset="6263.8994">15896 7290 54 0,'0'0'35'15,"31"5"-6"-15,-3-5-10 0,7 0-7 16,8 0-8-16,0-3-26 16,1 3-10-16,-13-5-2 15,3 5-1-15</inkml:trace>
  <inkml:trace contextRef="#ctx0" brushRef="#br0" timeOffset="6901.3276">17179 6520 16 0,'-34'17'31'0,"-18"5"2"16,0 18-8-16,-1 17-7 31,0 15-3-31,10 17-3 0,6 3-2 15,21 7-3-15,13-7-1 16,18 0-1-16,13-12-1 16,16-13-3-16,5-17-7 15,3-15-17-15,-1-19-14 16,10-10 0-16,-10-16-1 16</inkml:trace>
  <inkml:trace contextRef="#ctx0" brushRef="#br0" timeOffset="7232.9976">17313 6771 42 0,'0'0'34'16,"9"0"-2"-16,-6 19-8 16,-3 3-7-16,0 19-5 0,-7 1-3 15,5 11-1-15,-7 3-2 16,5 1-2-16,0-6-1 16,4 0-1-16,9-7 0 15,3-6-2-15,4-11 0 16,5-10-5-16,6-4-12 15,-1-5-21-15,-4-12-1 0,1-6 0 16,-10-8 0-16</inkml:trace>
  <inkml:trace contextRef="#ctx0" brushRef="#br0" timeOffset="7420.5105">17174 7093 41 0,'-9'0'36'0,"9"0"0"0,21 13-3 16,2-13-22-16,16 0-5 15,7 0-7-15,4 0-15 16,5 0-18-16,9 0-1 16,-6-10-1-16,5 10-1 0</inkml:trace>
  <inkml:trace contextRef="#ctx0" brushRef="#br0" timeOffset="7635.7243">17658 7110 81 0,'3'10'36'15,"8"-10"1"-15,11-5-24 16,9 5-9-16,4 5-13 16,2-1-25-16,-1-7-1 0,8 3-1 15,-12-9-1-15</inkml:trace>
  <inkml:trace contextRef="#ctx0" brushRef="#br0" timeOffset="7983.3361">17989 7040 28 0,'7'-19'34'15,"17"13"2"-15,-3-3-6 16,7 3-16-16,7 13-3 15,-7 2-2-15,-1 10-2 16,-14 0-2-16,-7 11 0 0,-16-2-2 16,-8 5 0-16,-10-4-1 15,-2-1 1-15,-1-3-2 16,6-3 1-16,7-8-2 16,13 0 0-16,12-5 1 0,10-4 0 15,11-2-2-15,4-3-2 16,6 0-12-16,0 5-23 15,-2-13 0-15,4 2-1 16,-7-11 0-16</inkml:trace>
  <inkml:trace contextRef="#ctx0" brushRef="#br0" timeOffset="8237.7696">18316 6546 56 0,'26'19'37'0,"11"22"2"15,-3 11-5-15,0 13-23 16,4 15-3-16,-13 7-1 16,-6 15-2-16,-19-8 0 15,-8-2-1-15,-16-7-2 16,-8-15-4-16,-3-7-6 31,-7-14-21-31,8-16-11 0,9-11 0 16,2-18-1-16</inkml:trace>
  <inkml:trace contextRef="#ctx0" brushRef="#br0" timeOffset="8854.2396">18886 7134 52 0,'0'22'35'0,"0"-22"1"0,27 19-13 15,-2-9-13-15,2-6-2 16,7-4-3-16,-3 0-2 16,-2-11-2-16,-4-2 0 15,-5-6-3-15,-11-2 1 16,-9-4 0-16,-9 6-1 15,-10 0-1 1,-5 6 2-16,-7 4-1 16,-3 9 1-16,0 9 1 15,2 8 0-15,6 7 0 0,4 4 2 16,9 7 1-16,9 1 0 16,11 2 1-16,6-6 0 15,12 0 0-15,9-10 0 16,10-7-3-16,5-5-8 0,-2-6-28 15,-1-22-2-15,4-2-1 16,-8-16 0-16</inkml:trace>
  <inkml:trace contextRef="#ctx0" brushRef="#br0" timeOffset="9055.6418">19036 6732 25 0,'0'0'32'15,"16"4"1"-15,9 3 0 0,-3-3-19 16,19 1-19-16,7 2-25 0,-5-12-1 16,14 5 0-16,-12-8-2 15</inkml:trace>
  <inkml:trace contextRef="#ctx0" brushRef="#br0" timeOffset="9356.3758">19768 6416 21 0,'-16'-20'33'31,"1"26"2"-31,-13 3-3 0,-1 5-16 16,-4 10-4-16,-2 6-3 15,1 11-1-15,3 0-2 16,7 7-1-16,8 1-1 16,11 4 0-16,5-3-1 15,14-3 0-15,6-8-2 0,8-9-4 16,9-5-12-16,2-7-23 0,-2-18 0 15,3-5-1 1,-8-15 0-16</inkml:trace>
  <inkml:trace contextRef="#ctx0" brushRef="#br0" timeOffset="9606.2594">19946 6485 58 0,'-2'11'36'0,"-8"4"1"16,6 6-18-16,1 11-9 15,-8 1-2-15,8 10-1 16,-7-1 0-16,7 1-3 0,3-3-2 16,3-2 0-16,4-6-1 15,8-6-3-15,4-4-3 16,-2-10-8-16,4-7-25 15,6-1 0-15,-7-10 0 16,3 0-1-16</inkml:trace>
  <inkml:trace contextRef="#ctx0" brushRef="#br0" timeOffset="9788.142">19765 6673 54 0,'-16'0'36'0,"16"11"1"0,0-11-4 16,25 7-23-16,5-2-9 15,7 2-20-15,10 3-15 16,-3-10-2-16,12 5-1 16,-6-8 0-16</inkml:trace>
  <inkml:trace contextRef="#ctx0" brushRef="#br0" timeOffset="10009.6899">20183 6718 35 0,'10'3'33'15,"2"-3"0"1,13 4-3-16,3-4-23 0,6 0-23 16,6 8-14-16,-10-13-2 15,8 5 0-15</inkml:trace>
  <inkml:trace contextRef="#ctx0" brushRef="#br0" timeOffset="10326.8333">20498 6612 41 0,'10'-5'33'15,"0"-5"0"-15,8 10-11 0,5 3-12 16,0 0-1-1,-4 9-3-15,-6 1-1 16,-8 6-1-16,-8 1 0 0,-9 4 0 16,-6-6-2-16,0 6 1 0,-4-4-1 15,6 1 0-15,2-2-1 16,11-2 0-16,6-5-2 16,9 1 1-16,10-1-3 15,0-5-5-15,9-7-20 16,4 4-8-16,-7-10-1 0,5-1 0 15</inkml:trace>
  <inkml:trace contextRef="#ctx0" brushRef="#br0" timeOffset="10542.1657">20874 6523 42 0,'22'12'38'15,"-10"9"0"-15,4 7 0 16,-1 9-22-16,-3 2-5 16,-2 12-3-16,-10-1-1 15,-7 4-2-15,-12-3-6 16,-10-5-7-16,-3-5-31 0,-5-3 0 16,-2-18-1-16,6 0-1 15</inkml:trace>
  <inkml:trace contextRef="#ctx0" brushRef="#br0" timeOffset="10942.1554">21333 7361 73 0,'5'19'37'0,"-10"0"0"16,-4 7-20-16,-7 2-30 0,-7-3-20 31,6 1-1-31,-7-15-1 0,13 1-2 16</inkml:trace>
  <inkml:trace contextRef="#ctx0" brushRef="#br0" timeOffset="11409.339">21706 7090 61 0,'13'0'37'16,"15"19"2"0,0 13 0-1,6 10-31-15,4 17-3 16,-7 9 0-16,-7 8-1 16,-13-4-1-16,-11 1-2 0,-22-10-2 15,-16-12-2-15,-9-14-2 16,-5-19 0-16,5-10 0 15,7-20-1-15,13-12 2 16,13-14 1-16,18-9 3 0,17-7 0 16,17-4 0-16,14 0 2 15,5 1-1-15,2 5 1 16,2 2 0-16,-5 6 0 16,-10 1-1-16,-5 10 1 15,-15 10 0-15,-14 8-1 16,-12 15 1-1,0 0-1-15,-11 15 0 16,1 7 0-16,3 11 0 16,0 4-2-16,7 5-6 15,0-5-16-15,6-5-14 16,12 0-1-16,1-13 1 16,9-5-1-16</inkml:trace>
  <inkml:trace contextRef="#ctx0" brushRef="#br0" timeOffset="11710.094">22632 7246 54 0,'3'13'38'0,"-17"0"-1"0,-15 1-12 16,-2 4-8-16,-14-7-6 0,1 2-5 16,-1-8-2-16,2-5-2 15,4-5-2-15,6-10-1 16,9 2 0-16,7-5 0 15,12 1-1-15,10-3 1 16,9 2-1-16,6 9 1 31,8 5 1-31,3 7 0 0,0 10 1 16,1 6-1-16,2 3 1 16,-4 6 0-16,-5 1-2 15,-10-6-10-15,-6 0-26 16,7-1 0-16,-11-12-1 15,0-1 0-15</inkml:trace>
  <inkml:trace contextRef="#ctx0" brushRef="#br0" timeOffset="12933.9237">23509 6770 45 0,'0'-20'33'16,"14"20"3"-16,-11 14-14 15,-3 10-8-15,-2 22-5 31,-13 6-2-31,12 9-2 0,-7 5 0 16,6 5-1-16,-2 1-1 16,2-7-1-16,4-12 0 15,11-8-1-15,4-10 0 16,3-10-3-16,16-4-5 16,-5-10-18-16,-4-11-12 15,8-8-1-15,-14-12 0 0</inkml:trace>
  <inkml:trace contextRef="#ctx0" brushRef="#br0" timeOffset="13118.7487">23316 7039 37 0,'0'0'32'0,"0"0"0"16,14 14-10-16,13-3-12 15,6 2-8-15,10-2-10 16,-2-3-22-16,21 9-1 16,-8-13-1-16,6 7 0 15</inkml:trace>
  <inkml:trace contextRef="#ctx0" brushRef="#br0" timeOffset="13434.2297">23884 6992 35 0,'-6'-13'34'15,"17"18"1"-15,-11-5-5 0,13 13-17 16,9-2-6 0,2 1-3-16,10 4 0 0,-7-3-2 15,0 4-1-15,1-6 0 16,-5-2-1-16,-10 1 0 15,6-3 1-15,-7-2-1 0,-12-5 1 16,-6 13 0-16,0-2 0 16,-15 1-1-16,7 4 2 15,1-2-1-15,-17 4-1 16,5 0-6-16,4-4-11 16,9-8-16-16,0 7-4 15,2-13 1-15,10 0-1 0</inkml:trace>
  <inkml:trace contextRef="#ctx0" brushRef="#br0" timeOffset="13883.065">24335 7100 16 0,'-12'-23'32'0,"8"3"1"15,4 20-1-15,21-49-15 0,-21 49-6 16,45-32-3-16,-45 32-2 16,70-11-1-16,-70 11-1 15,71 19 0-15,-71-19-1 16,52 47-1-16,-52-47 1 15,-4 59-1-15,4-59 0 16,-34 71-1 0,34-71 1-16,-69 72 0 15,17-40-2-15,8-2 1 16,16-3-1-16,28-27 1 16,0 0 0-16,-24 52 0 15,24-52-1-15,0 0 1 16,77 9-1-16,-21-9 1 15,-1 0-3-15,-55 0-3 0,70 0-4 16,-25 0-13-16,-2 3-16 16,-43-3-1-16,0 0 0 0,0 0 3 15</inkml:trace>
  <inkml:trace contextRef="#ctx0" brushRef="#br0" timeOffset="17103.9651">798 9143 10 0,'0'0'33'0,"18"-47"2"16,-18 47-1-16,48-21-16 16,-48 21-4-16,62 7-2 15,-62-7-4-15,37 46-2 16,-37-46-3-16,-4 83 0 15,-8-35-1 1,-6-2 0-16,-4-4-1 16,22-42 0-16,-37 60 0 15,37-60-1-15,0 0 1 0,0 0-1 16,0 0 1-16,14-42-1 16,-14 42 0-16,29-67 0 15,-29 67 0-15,44-71 0 16,-44 71-1-16,27-52 0 0,-27 52 0 15,0 0 1-15,0 0 0 16,0 0-1-16,0 0 1 16,34 55 0-16,-34-55 0 15,22 60 0-15,-22-60-3 16,34 51-2-16,-10-36-3 16,4-2-2-1,0-13-2-15,4 0 0 16,0-13 0-16,5-4 1 15,-3-3 3-15,-1 0 3 16,-5 4 4-16,-2 1 5 16,-11 8 12-1,-3 17-7-15,-21 0 0 16,-6 9 0-16,-8-2 0 0,-4-2-4 16,0-4-1-16,27-11-1 15,-61 0-3-15,61 0 1 16,-46-21-1-16,37 1-1 15,9-1 0-15,3-2-1 0,3 4 1 16,14 6 0 0,4 7 1-16,-2 6 0 0,5 10 1 15,-4 6 2-15,-1 5 0 16,1 6 0-16,0-2 0 0,-1 2 0 16,-4-5 0-16,1-5-1 15,1-8-1-15,0-6 0 16,-1-8 0-16,-4-7 0 31,-2-7-1-31,-1-3 0 0,-1-4-1 16,-2-4 1-16,2 2-1 15,-6 5 1-15,1 2 0 16,-1 6 1-16,-5 15 1 16,0 0 1-16,6 10 0 15,-3 11 1-15,-3 4-1 16,0 1 1-16,0 4-5 0,2-6-14 15,-2 0-24-15,7-7 0 16,6-8-1-16,5-3 0 16</inkml:trace>
  <inkml:trace contextRef="#ctx0" brushRef="#br0" timeOffset="17921.6781">2606 9193 26 0,'-2'18'32'0,"5"10"1"16,-6 4-12-16,0-3-9 16,3 3-2-16,0-8-4 15,0-4-3-15,0-20-3 16,0 0-1-16,-10-3-1 0,10-17-1 16,-3-7 1-16,3-5-1 15,3-4 1-15,7-2 3 16,2 4 2-16,9 5 0 15,5 6 2-15,2 12 1 16,-1 7 1-16,1 16-1 16,-4 7 0-1,-3 12-2-15,-4 3-1 16,-5 5-7-16,-1 0-23 16,4 0-9-16,-9-11-1 15,8-3 0-15</inkml:trace>
  <inkml:trace contextRef="#ctx0" brushRef="#br0" timeOffset="18256.5832">3016 9329 48 0,'9'7'35'0,"10"4"0"16,-3-7-11-1,1-4-14-15,7 0-2 0,-3-6-3 16,3-5-2-16,-5-5-1 0,-3-2-2 15,-4-1 0-15,-6-4-1 16,-6 0 0-16,-10 3 0 16,-5 2 0-16,-3 6-1 15,1 8 2-15,-7 4-1 16,3 12 2-16,2 10-1 31,6 6 1-31,4 7-1 0,3 6 2 16,6 8 0-16,6 2-1 15,4 2 1-15,1-2-6 16,3-3-11-16,-1-8-20 16,11 2-1-16,-6-22-1 15,4-1 0-15</inkml:trace>
  <inkml:trace contextRef="#ctx0" brushRef="#br0" timeOffset="18526.5188">3522 9203 58 0,'-25'-10'35'0,"-9"1"1"16,0 9-17-16,6 2-9 15,-1 9-4-15,10 7-3 16,9 6-1-16,10 3-1 15,7-3 2-15,11 1-1 16,5-8 0-16,11 2 1 0,-3-13-1 16,9-6 0-16,-7 0-2 0,-4-16-7 15,-3-3-24 1,-5 1-7-16,-12-10 0 16,-2 4-1-16</inkml:trace>
  <inkml:trace contextRef="#ctx0" brushRef="#br0" timeOffset="18995.719">3925 9185 46 0,'-20'-16'32'16,"6"7"-7"-16,-8 4-7 15,-1 0-6-15,-1 10-4 16,3 2-3-16,1 8-2 0,5 4-1 16,6 0-2-16,5 5 1 15,4-2-1-15,14-2 1 0,0-2-1 16,3-7 0-1,3-3-1-15,3-7-1 0,-1-1 0 16,-1-4 0-16,-5-4-1 31,-4 1 1-31,1 1-1 0,-13 6 2 16,0 0 1-16,0 0 2 16,-7 21 1-16,-2 0 1 15,5 8 0-15,2 7 1 16,2 6 0-16,0 4-1 15,2 2-2-15,5 0-6 16,-4-6-18-16,0-10-13 0,4-4-1 16,-7-28-1-16</inkml:trace>
  <inkml:trace contextRef="#ctx0" brushRef="#br0" timeOffset="19329.1194">4411 9218 28 0,'-6'26'35'16,"-15"-3"1"-16,-4 8-1 0,-6-5-18 16,-3-9-8-16,-4-2-5 15,2-6-3-15,-2-7-1 0,3-4-1 16,5-10-1-1,11-5 0-15,3-4 0 0,11 0-1 16,5-2 1-16,9 4 1 16,10 2 1-16,5 6 1 15,4 11 1-15,2 3 2 16,1 14-1 0,-2 0 1-16,2 9-1 15,-3 2-10-15,-3 4-28 16,-10-10 0-16,10 3-1 15,-12-11-1-15</inkml:trace>
  <inkml:trace contextRef="#ctx0" brushRef="#br0" timeOffset="19662.5513">4536 9211 32 0,'9'4'37'16,"-9"-4"0"-16,12 20-2 15,-2 0-16-15,-3-2-9 31,0 4-3-31,6-3 0 0,-1-1-3 16,1-9-1-16,3-5-1 16,-1-13-1-16,3-3-1 15,-2-2-7-15,-3-6-27 16,-1-6-6-16,6 1 1 16,-10-1-1-16</inkml:trace>
  <inkml:trace contextRef="#ctx0" brushRef="#br0" timeOffset="20214.6184">4972 9193 29 0,'-5'10'33'0,"-8"2"0"16,5 8-9-16,1 6-11 0,1 3-4 15,6-2-3 1,0-3-1-16,14-1-1 0,0-9-1 16,3-7 0-16,4-7 0 15,0-7-1-15,1-10-1 0,-1-1 0 16,-2-6-1 0,-5 0 0-16,-3 0 0 0,-2 2-1 15,-5 8-1-15,-4 1 2 31,0 13-1-31,0 0 1 0,-15 13 1 16,11 4 0-16,4 2 0 16,0 5 1-16,0 0 1 15,12 2 0-15,0-7 0 16,7-3 0-16,0-8-1 16,2-2 1-16,-1-6-2 15,1-12-3-15,-3-1-8 0,-5-5-21 16,-7-11-8-16,0 0 1 15,-6-10-1-15</inkml:trace>
  <inkml:trace contextRef="#ctx0" brushRef="#br0" timeOffset="20346.2466">5175 8890 62 0,'-9'-14'35'0,"9"14"-4"16,-13-4-16-16,13 4-22 15,0 14-24-15,0-14-2 0,7 28-3 16,-4-15 1 0</inkml:trace>
  <inkml:trace contextRef="#ctx0" brushRef="#br0" timeOffset="20516.9023">5429 9189 57 0,'36'28'38'0,"0"4"0"16,-8-7-9-16,-8-4-14 15,-3 6-7-15,-17-8-2 16,-4 0-4 0,-16-6-5-16,-12-4-24 15,-5-9-11-15,3 0-1 16,-5-12-1-16</inkml:trace>
  <inkml:trace contextRef="#ctx0" brushRef="#br0" timeOffset="21067.6144">6899 8942 65 0,'-32'9'31'16,"-2"9"-13"-16,10 15-4 0,5 6-6 15,10 10-1-15,9 6-3 16,12 1-1-16,10-5 0 16,9-5-2-16,7-12 1 15,7-13 0-15,3-14 0 0,2-11 0 16,-4-16 0-16,-4-11 0 15,-9-10 1-15,-10-5 0 32,-17-7-1-32,-11 2 2 0,-17-3-2 15,-9 10 1-15,-9 4-1 16,-4 7 0-16,-2 10-5 16,-2 7-10-16,9 11-24 15,10 12-2-15,5 5 2 16,12 5-2-16</inkml:trace>
  <inkml:trace contextRef="#ctx0" brushRef="#br0" timeOffset="22135.6954">8315 9123 41 0,'20'-5'36'15,"-7"1"3"-15,7 13-7 0,2 11-15 16,-3 11-6-16,3 10-3 16,-7 5-2-16,4 12 0 15,-6 2-2-15,-4 1-2 0,-9 2-2 16,-5-5 0-16,-12-2-4 16,-8-10 0-16,0-3-3 15,-9-17-1-15,3-7 0 16,-1-19-1-16,7-9 2 15,2-19 0-15,13-9 3 32,7-16 2-32,13-5 3 0,11-7 1 15,10-5 0-15,13 7 1 16,-1 1 0-16,3 8 1 16,-1 13-2-16,-2 7 1 15,-9 12-2-15,-5 13 0 16,-8 9 1-16,-6 14-1 15,-8 4 0-15,-1 10 0 0,1-2-2 16,1 1-5-16,5 1-16 16,2-1-13-16,-6-14 0 0,14 1 0 15</inkml:trace>
  <inkml:trace contextRef="#ctx0" brushRef="#br0" timeOffset="22421.5425">9085 9215 23 0,'26'-8'34'0,"-4"12"1"16,-22-4-9-16,3 22-5 16,-14-1-4-16,-13-1-4 15,0 1-4-15,-8-6-4 16,-1 1-3-16,2-8-1 16,6-8-2-16,2-7-2 0,6-6 1 15,10-6-2-15,4-5 1 16,9 5 0-16,4-3 0 15,6 3 1-15,2 6 2 16,3 8 1-16,1 5 1 16,-2 10 0-16,0 4 0 0,-5 4 0 31,2 5-2-31,2 0-21 0,-2 3-15 16,-4-9 0-1,2 0 0-15</inkml:trace>
  <inkml:trace contextRef="#ctx0" brushRef="#br0" timeOffset="22837.5101">10007 8774 53 0,'11'-18'36'0,"2"18"1"16,-13 14-13-16,0 3-10 0,0 17-4 16,-9 7-4-1,5 11-1-15,-3 3 0 16,7 5-2-16,0-3-1 0,8 0-1 16,4-7-1-16,5-8 1 0,8-11-3 15,2-12-3-15,4 0-11 16,-3-10-22-16,-10-16-1 15,4-3 0-15,-13-8 1 16</inkml:trace>
  <inkml:trace contextRef="#ctx0" brushRef="#br0" timeOffset="23037.2">9876 8993 39 0,'-9'-1'35'16,"9"1"0"-16,13 5-5 16,4-5-18-16,12 9-4 0,9-5-6 15,5 1-11-15,6-5-24 16,11 7-1-16,-5-7-1 16,5 7-1-16</inkml:trace>
  <inkml:trace contextRef="#ctx0" brushRef="#br0" timeOffset="23353.4061">10915 8904 33 0,'-18'4'33'0,"-1"10"2"0,-15-1-6 15,-10-2-16-15,3 7-5 16,-4-4-2-16,-1 1-3 16,5-1 0-16,10-2-2 15,2-2-1-15,12 0 1 16,10 2 0-16,7-2 0 16,15 1 0-16,10 2 0 0,3 1 1 15,6 5-1-15,4-4-1 16,2-1-6-16,3-1-23 15,1-4-7-15,-12-4 1 16,6-1-1-16</inkml:trace>
  <inkml:trace contextRef="#ctx0" brushRef="#br0" timeOffset="23776.606">11281 8990 58 0,'-15'-31'29'16,"11"0"-9"-16,4 2-4 15,14 2-6-15,3 8-2 16,11 6-2-16,3 13 0 15,7 3-2-15,-4 15 2 0,-5 6-1 16,-6 9 0-16,-15 4-1 16,-8 4 0-16,-20-1-1 15,-11 1 0-15,-15-4-1 0,-1-5-2 16,-4-6 1 0,3-6-2-16,9-6 1 0,10-5-1 31,13-7 0-31,16-2 1 0,9 0-1 15,13 0 1-15,12 0 0 16,8-2 0-16,5 2-5 16,-3 0-7-16,1 0-24 15,0 5-2-15,-7-10 1 16,2 5-1-16</inkml:trace>
  <inkml:trace contextRef="#ctx0" brushRef="#br0" timeOffset="23939.989">11871 9261 72 0,'0'20'39'16,"0"-2"-1"-16,-4 2-13 15,4 6-55-15,-19-11-4 16,9 4-3-16,-7-13-1 15</inkml:trace>
  <inkml:trace contextRef="#ctx0" brushRef="#br0" timeOffset="24525.9571">12736 9099 24 0,'8'26'34'16,"-21"-8"1"-16,-7 13-3 15,-5-4-13-15,-9-3-6 16,-1 0-7-16,-1-7-6 16,2-9-3-16,4-8-2 31,2-7-1-31,12-8-1 0,5-2 1 16,5-7 1-16,6-1 2 15,13 1 4-15,21-5 6 16,-6 27 0-1,-3 2-1-15,3 14 1 16,1 1-2-16,2 11 0 16,-4 3-1-16,-1 0-2 0,-5 1-8 15,-6 1-28-15,-10-12-1 16,5-2-1-16,-10-17 0 16</inkml:trace>
  <inkml:trace contextRef="#ctx0" brushRef="#br0" timeOffset="24679.3771">12577 8913 69 0,'0'0'22'16,"0"0"-21"-16,0-14-25 15,11 19-6-15,-11-5-2 16</inkml:trace>
  <inkml:trace contextRef="#ctx0" brushRef="#br0" timeOffset="25012.2886">12917 9206 75 0,'6'21'38'16,"2"1"0"-16,-1-7-19 0,3-8-8 15,7-5-3-15,-1-8-3 16,6-3-3-16,3-9-1 15,-3-2-3-15,-6-3-1 0,-8-5-1 16,-5 2 0 0,-11-3 0-16,-2 9-1 0,-11 6 1 31,1 7 1-31,-5 7 1 0,7 12 2 16,-1 7 1-16,4 8 0 15,3 8 2-15,6 5 0 16,6 3 0-16,0-2 1 15,5 1-2-15,2-1 0 16,3-3-4-16,1-2-16 16,4-7-18-16,-8-15-2 0,5 2 0 15,-2-16 1-15</inkml:trace>
  <inkml:trace contextRef="#ctx0" brushRef="#br0" timeOffset="25381.3338">13576 9164 41 0,'-10'10'36'16,"-1"9"0"-1,-14-6 1-15,-3-2-25 16,-3 7-4-16,-2-9-3 0,-5-1-4 0,-2-8-1 15,6 0-2-15,7-8-1 16,4-6-1-16,13-1-1 16,1-6 1-16,13 2-1 15,4 0 1-15,6 6 2 16,4 1 0-16,7 9 3 16,-1 3 0-1,-2 8 3-15,2 6 0 16,-4 1 1-16,-2 8 0 15,3 0 0-15,-4 5-2 16,1-6-4-16,-6-2-10 16,-3-6-24-16,11-1-1 15,-6-13 0-15,7 6 0 16</inkml:trace>
  <inkml:trace contextRef="#ctx0" brushRef="#br0" timeOffset="25598.1294">14163 9056 91 0,'0'0'40'16,"0"0"1"-16,0 0-17 16,9-8-16-16,-9 8-5 15,0 0-5-15,0 0-9 16,12 15-28-16,-12-15-1 31,0 0 0-31,0 0 0 0</inkml:trace>
  <inkml:trace contextRef="#ctx0" brushRef="#br0" timeOffset="25797.3603">14179 9197 59 0,'-4'10'39'16,"4"-10"0"-16,0 0-5 16,12 15-19-16,-12-15-8 15,0 0-3-15,0 0-8 16,6 10-33-16,-6-10-1 0,0 0-1 31,-6-10-1-31</inkml:trace>
  <inkml:trace contextRef="#ctx0" brushRef="#br0" timeOffset="27685.8775">1388 12340 34 0,'-17'-18'35'0,"-12"11"1"16,29 7-14-16,-82 7-4 15,34 13-3-15,0 7-3 16,2 13-3-16,2 6-3 0,13 10 0 16,13-1-2-16,18 6-1 15,18-8-2-15,15-7 0 0,12-7-2 16,8-10-4 0,10-5-8-16,-2-12-23 15,3-12-4-15,-4-9 0 0,-11-7 0 16</inkml:trace>
  <inkml:trace contextRef="#ctx0" brushRef="#br0" timeOffset="27886.4112">1528 12621 53 0,'0'9'38'0,"19"10"0"15,2 0-3-15,6-2-25 16,6 10-3-16,-3 2-3 16,0-8-7-16,-3 1-19 15,-5-5-15-15,-8-10-2 16,2-7 1-16</inkml:trace>
  <inkml:trace contextRef="#ctx0" brushRef="#br0" timeOffset="28049.3508">1749 12541 63 0,'-13'11'38'31,"-8"6"0"-31,-2 7-11 0,1 5-17 16,-1 3-7-16,-2-1-12 16,3-2-28-16,10 3 0 15,-2-14-1-15,14 1 0 16</inkml:trace>
  <inkml:trace contextRef="#ctx0" brushRef="#br0" timeOffset="28483.0289">1829 12685 39 0,'-7'15'33'0,"7"-15"2"16,0 0-7-16,8 12-21 16,6-12-4-16,5-3 0 0,-1-5-1 15,-1-1 0 1,2-3-2-16,-5 0 0 16,-5-2 1-16,-1 3 0 0,-8 2 0 15,0 9 0-15,0 0 1 0,0 0 1 16,5 15 0-16,-2 8 1 15,-1 11 0-15,7 10 0 16,-6 5 0-16,-3 11 1 16,-5-2-2-16,-2 5 0 15,-5-7 0-15,-8-3 0 16,-6-9-1-16,-4-11 1 0,-5-11-2 16,1-13-1-16,3-9-1 15,0-17-1-15,12-4-5 16,4-20-7-16,10-1-15 15,16-5-11-15,4-7 0 16,12 5 1-16</inkml:trace>
  <inkml:trace contextRef="#ctx0" brushRef="#br0" timeOffset="28804.3283">2390 12201 21 0,'-27'-10'33'15,"4"16"2"-15,-13 3-5 16,-2 11-14-1,0 16-5-15,0 3-3 16,8 13-2-16,6 4-2 16,14 7 0-16,10-2-2 15,10-1 0-15,8-4-3 16,12-11-2-16,10-7-8 16,2-10-20-16,3-20-5 15,4-8-1-15,-7-13 0 0</inkml:trace>
  <inkml:trace contextRef="#ctx0" brushRef="#br0" timeOffset="29036.8511">2576 12325 48 0,'-16'0'37'15,"13"17"2"-15,-7 9-8 16,4-1-18-16,6 12-5 15,0 5-2-15,9 4-2 16,-6 0 0-16,4-2-1 16,-1-6-1-16,4-4-2 15,2-3-3-15,-3-11-5 0,6-8-20 16,1-5-11-16,-4-14-1 16,5 0 0-16</inkml:trace>
  <inkml:trace contextRef="#ctx0" brushRef="#br0" timeOffset="29221.9259">2454 12547 30 0,'-11'13'35'16,"0"-9"2"-16,27 5-5 15,1-6-18-15,7-3-9 31,4-2-7-31,8-2-17 0,5 0-15 16,-13-12-2-16,7 4 0 16</inkml:trace>
  <inkml:trace contextRef="#ctx0" brushRef="#br0" timeOffset="29422.4625">2853 12334 38 0,'17'-7'40'0,"12"14"1"16,-8 5 0-16,-2 4-20 15,9 19-8-15,-14 4-3 16,6 10-3-16,-11 4-1 16,-4 3-2-16,-10 3-2 15,-2-3-1-15,-5 0-5 16,-5-13-8 0,-1-8-31-16,3-9-1 15,-3-16 0-15,18-10 0 0</inkml:trace>
  <inkml:trace contextRef="#ctx0" brushRef="#br0" timeOffset="29669.8759">3270 12526 25 0,'0'0'35'0,"13"11"-1"16,5-11-3-16,4 0-19 15,11 4-8-15,5-4-13 16,2 6-23-16,-6-10 0 16,0 4-3-16,-14-8 3 15</inkml:trace>
  <inkml:trace contextRef="#ctx0" brushRef="#br0" timeOffset="29854.7262">3316 12658 34 0,'0'0'35'0,"19"18"2"0,-4-14-7 16,11-4-15-16,8 0-9 15,5 0-24-15,-1 0-15 16,-10-9-3-16,1 6 0 16</inkml:trace>
  <inkml:trace contextRef="#ctx0" brushRef="#br0" timeOffset="30594.1764">4712 10825 26 0,'-21'-20'28'0,"-16"5"-9"0,5 13-5 32,-2 11-5-32,-1 19-3 0,2 15-3 15,2 18-2-15,9 18 0 16,7 21-1-16,9 10 0 15,6 13 0-15,12-1 1 16,7 4-1-16,5 0 1 16,-2-5-1-16,0-2 2 15,-7-15-1-15,-12-3 2 0,-10-13-1 16,-10-4 0-16,-12-9 1 16,-11-9-1-16,-4-9-1 15,-5-13-3-15,5-13-6 16,5-5-12-16,5-16-10 15,21 2-2-15,1-16 1 16</inkml:trace>
  <inkml:trace contextRef="#ctx0" brushRef="#br0" timeOffset="31041.4265">4228 12589 23 0,'32'23'32'16,"-8"4"2"-16,4 14-15 15,3 15-5-15,-4 12-3 32,-1 10-2-32,-14 6-3 0,-5 12-1 15,-15 4-3-15,-10 14 0 16,-9 7 0-16,-11 4-1 15,-5 8 0-15,-3 11 0 16,-2 3 0-16,8 5 0 0,6-2 1 16,10-2 0-16,12-8 0 15,18-7 0-15,16-14-1 16,12-17-6-16,14-24-23 0,12-9-9 16,-1-31 0-16,9-10 0 15</inkml:trace>
  <inkml:trace contextRef="#ctx0" brushRef="#br0" timeOffset="31826.7054">5318 10993 41 0,'-27'18'29'0,"9"15"-8"0,4 8-10 15,8 1-2-15,10 4-3 16,13-2 0-16,14-8 0 15,11-8 1-15,9-9 0 0,4-15 0 16,2-8 0-16,-7-19 0 16,-8-2 1-16,-12-15-1 15,-13 1-1-15,-26-6-2 16,-13 5-1-16,-15 1 0 16,-6 2-2-16,-1 9-2 15,1 4-6-15,9 14-18 0,8 10-15 16,8 5 1-16,18 11-1 15</inkml:trace>
  <inkml:trace contextRef="#ctx0" brushRef="#br0" timeOffset="32113.5037">6714 11439 52 0,'11'23'37'0,"1"7"1"16,-12 1-8-16,0 6-38 15,4 0-24-15,-17-12-2 32,7 3-2-32,-7-17-1 0</inkml:trace>
  <inkml:trace contextRef="#ctx0" brushRef="#br0" timeOffset="32630.9407">7649 10793 26 0,'6'-10'33'0,"-6"10"-5"15,9 25-5-15,-9 6-5 0,0 10-3 16,-8 7-3-16,4 11-3 16,-5 1-4-16,5 3-1 15,2-8-1-15,2-2-2 16,9-10 1-16,2-8-3 15,9-8 0-15,-1-9-5 32,6-7-9-32,-3-7-19 0,-4-13-3 15,4-1-1-15,-14-13 1 16</inkml:trace>
  <inkml:trace contextRef="#ctx0" brushRef="#br0" timeOffset="32831.2906">7569 11090 15 0,'0'0'32'0,"-22"-4"1"15,22 4-3-15,16 0-13 16,4 0-7-16,12 0-3 0,9 4-6 16,2-4-8-16,7-4-22 31,5 8-4-31,-5-8-1 0,8 4 0 15</inkml:trace>
  <inkml:trace contextRef="#ctx0" brushRef="#br0" timeOffset="33116.4289">8384 10975 17 0,'-13'12'31'0,"1"7"-1"15,-16-6-3-15,-5 3-15 16,-5 7-5-16,-5-3-3 16,-1 2-1-16,1-4-2 15,3-2 0 1,8-3 0-16,5-4-1 16,11-1 2-16,16-8 0 15,0 11 0-15,21-4 1 16,5 1 0-16,7 2 0 15,4 1 0-15,3 0-4 16,4 2-18-16,0 1-14 0,-10-14 0 16,7 9-2-16</inkml:trace>
  <inkml:trace contextRef="#ctx0" brushRef="#br0" timeOffset="33563.6608">8720 11206 7 0,'-16'-24'28'0,"16"10"0"31,-5-14-4-31,5 0-13 0,15-3-2 15,3 0-3-15,7 8 0 16,3 6 0-16,5 13 1 16,-4 4 0-16,0 16 0 15,-11 5 0-15,-3 12-1 16,-15 5-1-16,-15 8-2 16,-10-5 0-16,-9-2-1 0,-7-7-1 0,-1-3-2 15,-3-7-1-15,5-8 0 16,9-4-1-16,6-10 0 15,14-5 1-15,11 5 0 16,8-10 3-16,11 10 1 16,6 0 2-16,10 12 0 15,2-2 1 1,5 9 1-16,-1-3-2 16,-1 2-4-16,-2 4-18 15,-7-7-19-15,-10-8-2 16,1 0 1-16,-13-7-1 15</inkml:trace>
  <inkml:trace contextRef="#ctx0" brushRef="#br0" timeOffset="34504.21">4981 13905 12 0,'-40'12'32'16,"0"24"1"-16,-8 5-2 16,0 22-17-16,10 12-5 0,6 7-2 15,9 5-3-15,13-4 0 16,17-3-1-16,15-11-1 15,12-10 0-15,6-15-3 16,5-18-5-16,7-13-20 16,7-6-8-16,-11-18-1 31,6-3 0-31</inkml:trace>
  <inkml:trace contextRef="#ctx0" brushRef="#br0" timeOffset="34766.4486">5214 14118 55 0,'0'0'35'0,"0"0"2"0,-8 23-20 16,1 0-8-16,0 10-3 16,-4 5-1-16,3 11-1 15,-2 0 0-15,0 3-1 16,3-4-1-16,2-1-1 15,10-6 0 1,5-5 0-16,9-10-1 16,4-8-2-16,7-3-9 15,-2-12-13-15,-5-8-14 16,6-5 0-16,-10-10 0 16</inkml:trace>
  <inkml:trace contextRef="#ctx0" brushRef="#br0" timeOffset="34951.3873">5063 14391 42 0,'0'0'34'0,"10"6"0"16,8-6-10-16,12-6-16 16,5 4-5-16,8 0-7 15,4-2-15-15,-3-4-14 16,12 5-1-16,-11-10-1 0</inkml:trace>
  <inkml:trace contextRef="#ctx0" brushRef="#br0" timeOffset="35167.5524">5456 14432 30 0,'0'0'35'16,"0"0"0"-16,23 7-1 0,0-7-22 15,5 2-9-15,2-2-11 16,2-7-25-16,11 12-1 16,-13-11 0-16,7 6-1 15</inkml:trace>
  <inkml:trace contextRef="#ctx0" brushRef="#br0" timeOffset="35537.375">5826 14471 15 0,'-12'-20'32'16,"15"2"1"-16,-3-8-4 0,12-2-18 15,13 8-4-15,0 6 1 16,8 9 0-16,-10 5-1 16,2 15-1-16,-16 4-2 15,0 8 0-15,-14 9 0 16,-5 3 0-16,-12-3-1 16,-6-2-2-1,-3-4-1-15,0-7-1 16,6-4-1-16,0-8 0 15,11-10 0-15,4-2 0 16,10 1 0-16,12-6 0 16,7 6 2-16,5 0 0 15,1 3 1-15,2 1-2 0,6 9-9 16,-1 2-25-16,-11-11-1 0,4 0 1 16,-12-11-1-1</inkml:trace>
  <inkml:trace contextRef="#ctx0" brushRef="#br0" timeOffset="35784.791">6009 13987 60 0,'31'24'39'15,"2"12"0"-15,2 13-11 16,1 19-19-16,-7 2 0 31,-1 14-2-31,-9-4-1 0,-9 5-2 16,-14-3-3-16,-12-9-5 15,-4-4-18-15,-9-14-18 16,-8-15 0-16,3-8-1 16,0-14-1-16</inkml:trace>
  <inkml:trace contextRef="#ctx0" brushRef="#br0" timeOffset="36353.0119">6536 14506 24 0,'13'3'34'0,"11"10"0"15,0-9 1-15,8-1-24 16,5 1-3-16,-2-8-3 0,1-1-2 16,-4-7-1-1,-8-2-2-15,-8 1 0 16,-16-4-1-16,-9 0 1 0,-13 7-2 31,-11 3 1-31,-8 7 0 0,-3 8 1 16,0 7 1-16,1 8 1 15,8 9 0-15,12-1 1 16,13 4 0-16,10 0 2 16,19-3-2-16,6-8 1 15,15-2-1-15,6-10-1 16,6-6-2-16,2-6-7 0,-5-8-22 15,-3-16-9-15,2-3 0 16,-11-13 0-16</inkml:trace>
  <inkml:trace contextRef="#ctx0" brushRef="#br0" timeOffset="36553.2808">6697 14088 37 0,'0'0'33'0,"10"-3"2"15,17 3-10-15,5 0-17 0,11 0-6 16,6 0-12-16,7 9-21 16,-3-14-1-16,8 5-1 0,-14-10 0 15</inkml:trace>
  <inkml:trace contextRef="#ctx0" brushRef="#br0" timeOffset="36807.4164">7330 13696 12 0,'-19'0'33'0,"-9"5"1"16,7 20 1-16,-10 6-17 31,3 8-7-31,6 12-4 0,0 2 0 16,12 9-1-16,5-2-2 15,11-1-1-15,10-4-1 16,8-11-3-16,7-8-4 16,4-14-9-16,1-13-22 0,5-3 0 15,-10-20-1-15,6 0 0 16</inkml:trace>
  <inkml:trace contextRef="#ctx0" brushRef="#br0" timeOffset="37039.7716">7536 13834 34 0,'0'0'37'31,"-14"5"0"-31,8 16 1 0,-6 3-21 16,-1 4-8-16,10 8-3 15,-7 0-1-15,10 10-1 16,-2-3 0-16,8 1-2 16,6-3 0-16,1-7-1 15,5-4-4-15,0-9-1 16,5-2-13-16,1-11-23 0,-5-14 0 16,0-5 1-16,-11-13-1 15</inkml:trace>
  <inkml:trace contextRef="#ctx0" brushRef="#br0" timeOffset="37209.05">7352 14015 37 0,'0'0'35'16,"0"0"0"-16,25 15 0 16,-1-12-26-16,10-3-11 15,4 5-16-15,1-5-15 16,8 5-1-16,-9-10-1 31</inkml:trace>
  <inkml:trace contextRef="#ctx0" brushRef="#br0" timeOffset="37409.083">7751 14096 43 0,'0'0'34'0,"10"6"1"16,6-10-9-16,8 4-21 15,7-5-11-15,3-2-19 0,9 7-8 16,-11-7 0-16,8 7-1 31</inkml:trace>
  <inkml:trace contextRef="#ctx0" brushRef="#br0" timeOffset="37741.1893">8093 13970 14 0,'0'0'31'0,"0"-24"2"16,15 19-3-16,6 5-18 15,2 0-2-15,4 11-2 16,-5 1 0-16,-1 8-2 16,-11 1 0-1,-3 9-2-15,-14-3-1 16,-5 2 0-16,-7 0-1 16,-2-4 0-16,-1-4-1 0,3-2-2 15,4-4 1-15,8-3-1 16,7-12-1-16,13 7-2 15,9-7-3-15,-1 0-7 16,7-7-17-16,6 7-4 0,-6-10-1 16,3 5 0-16</inkml:trace>
  <inkml:trace contextRef="#ctx0" brushRef="#br0" timeOffset="37973.1529">8440 13784 48 0,'12'9'38'0,"-2"11"2"15,6 14 0-15,0 6-26 16,-1 2-7-16,1 13-1 16,-11 7 0-1,-1 2-2-15,-8-1-2 16,-7-5-5-16,-1 0-15 15,-1-10-23-15,-12-14 1 16,2-12-1-16,2-18-1 0</inkml:trace>
  <inkml:trace contextRef="#ctx0" brushRef="#br0" timeOffset="38390.2146">8828 14852 38 0,'17'20'35'0,"-21"-2"-1"0,-2 11-11 16,-7 9-31-16,-17-8-21 15,17 8-2-15,-12-19-2 16,13 0 5-16</inkml:trace>
  <inkml:trace contextRef="#ctx0" brushRef="#br0" timeOffset="38812.4145">9452 14156 39 0,'9'10'34'16,"-9"11"2"-16,0 18-5 15,3 14-20-15,-6 8-4 16,3 9-2-16,0 0 0 0,3 3-2 16,-3-10 0-16,6-13-1 15,0-9-1-15,4-9 0 16,2-11-2-16,1-11-4 16,10-2-9-16,-3-8-16 15,-1-16-7-15,9 5-1 16,-10-9 1-1</inkml:trace>
  <inkml:trace contextRef="#ctx0" brushRef="#br0" timeOffset="39013.4929">9321 14508 30 0,'-12'0'34'16,"3"-8"2"-16,9 8-7 15,22 8-12-15,0-8-8 16,11 9-4-16,8-4-7 16,8 0-10-16,1 0-21 15,9 4-3-15,-6-9 1 16,6 0-1-16</inkml:trace>
  <inkml:trace contextRef="#ctx0" brushRef="#br0" timeOffset="39329.4281">9849 14451 47 0,'0'0'33'16,"12"0"0"-16,7 3-14 15,5 2-14-15,7 2-2 16,3 1 0-16,4 1-1 0,-4 0-1 15,1 1 1-15,-8 0-1 16,-8 4 0-16,-7-4 0 16,-12 4 2-16,-12 1-1 0,-7 0 1 15,-5 6-1-15,-7-2 1 16,2 4-1-16,-2-7-1 16,5 1-5-16,9-2-10 15,4-1-18-15,13-14-4 31,0 0 0-31,0 0-1 0</inkml:trace>
  <inkml:trace contextRef="#ctx0" brushRef="#br0" timeOffset="39761.4802">10521 14597 30 0,'-24'-10'32'16,"-4"-11"1"-16,16 2-3 0,8-9-19 15,4-4-6-15,16 6-1 16,2 1-1-16,10 9 1 16,1 11 0-16,4 10 2 15,-8 5-1-15,-3 14 0 0,-8 7 0 16,-7 10-2-16,-14 2 1 15,-7 1-1-15,-13-3 0 16,-5-2-3-16,-6-5 0 31,-1-7-1-31,3-8-1 0,3-12 0 16,12-1-1-16,5-12 1 16,16 6 0-16,0-12 1 15,12 4 1-15,10 5 1 16,3 3 0-16,3 11 2 15,0 1-1-15,-1 5 0 16,-1 3 0-16,-2-1-2 0,-5 3-9 16,1-5-29-16,-12-11-1 15,7-6 1-15,-11-9-1 16</inkml:trace>
  <inkml:trace contextRef="#ctx0" brushRef="#br0" timeOffset="40261.5643">11658 12759 46 0,'11'5'32'0,"7"-9"-1"0,15 4-19 16,12 0-7-16,7 0-2 0,14-5-8 16,3 2-13-16,9 3-12 15,-11-9-1-15,5 9 0 16</inkml:trace>
  <inkml:trace contextRef="#ctx0" brushRef="#br0" timeOffset="40545.5473">11752 12893 33 0,'-18'-4'32'15,"18"4"0"-15,11 7-12 16,9-7-6-16,13 4-3 16,13-4-6-16,11 0-1 0,11 4-1 15,5-4-5 1,1 0-15-16,0-4-16 0,-17-14-1 16,-5 3-1-16,-21-8 3 15</inkml:trace>
  <inkml:trace contextRef="#ctx0" brushRef="#br0" timeOffset="40761.7002">12200 12596 51 0,'31'15'33'16,"-13"4"-10"-16,7-5-8 15,6 13-2-15,-12-3-1 16,0 10-2-16,-12-4-2 15,-2 4-2-15,-18 0-2 16,-1 1-3-16,-15-1-4 0,-8-8-10 16,-3-3-24-16,5 0 1 15,-1-8-1-15,11-3-1 16</inkml:trace>
  <inkml:trace contextRef="#ctx0" brushRef="#br0" timeOffset="41315.9133">13447 12610 28 0,'-20'-8'33'15,"-11"-1"-1"-15,-2 9-10 0,-4 9-7 16,-7 0-5-16,4 14-2 15,0 9-3-15,8 5 1 16,1 3-3-16,13 9 1 0,5-3-2 16,13 2 1-16,6-5-1 15,16-4 0-15,9-10-3 16,7-9-4-16,14-6-14 16,7-7-18-16,-9-16 1 15,8-3 0-15,-8-8-1 16</inkml:trace>
  <inkml:trace contextRef="#ctx0" brushRef="#br0" timeOffset="41496.0169">13462 12853 60 0,'6'11'35'0,"9"4"1"0,5 4-19 16,4-3-9-16,4 9-2 15,-4 0-4-15,2-2-7 16,1-3-22-16,1 4-8 16,-15-16 0-16,5 3-1 15</inkml:trace>
  <inkml:trace contextRef="#ctx0" brushRef="#br0" timeOffset="41680.9292">13694 12876 55 0,'-22'15'35'0,"1"14"0"15,-6 2-18-15,-5-4-7 0,-1 7-3 16,5-3-11-16,2-1-19 16,2-12-11-16,17 0-1 15,7-18 0-15</inkml:trace>
  <inkml:trace contextRef="#ctx0" brushRef="#br0" timeOffset="42096.9142">13765 12948 33 0,'-15'9'34'15,"6"14"0"-15,2-6-4 0,7-5-21 16,10 5-2-16,2-8-1 16,7-1-1-16,2-8 0 15,4-7-3-15,-2-4 0 16,1-7-1-16,-5-2 0 16,0 1 0-16,-4 2-1 15,-3 2 1-15,-1 6-1 0,-11 9 1 16,18 14 0-16,-12 11 0 0,-1 11 1 15,-1 12 0 1,-4 6 0-16,-4 13 1 16,-11 1 0-16,-4 1-1 0,-12-7 0 15,-6-7-1-15,-6-13 0 32,-1-13-1-32,-2-15 0 0,5-14-2 15,6-14-1-15,2-15-3 16,18-8-5-16,2-11-11 15,16-6-16-15,13 0 0 16,9-5 0-16,16 3 5 16</inkml:trace>
  <inkml:trace contextRef="#ctx0" brushRef="#br0" timeOffset="42366.5248">14311 12538 28 0,'-27'-3'34'0,"-13"3"1"16,7 12-4-16,-2 10-16 16,0 7-5-16,7 14-3 0,3 6-1 15,9 11-1 1,10-2-1-16,12 5-1 0,10-9 0 15,9-6-2-15,6-6-3 16,6-11-7-16,6-14-23 0,-2-7-5 16,-4-19-1-16,3-2 0 15</inkml:trace>
  <inkml:trace contextRef="#ctx0" brushRef="#br0" timeOffset="42619.9479">14438 12545 37 0,'-12'-7'35'0,"6"24"1"16,-7 7 1-16,4 5-24 15,9 13-5-15,-6 3 0 16,6 11-3 0,0-1 0-16,9 1-1 15,0-8-1-15,5-4-1 16,3-6-1-16,3-11 0 15,-2-5-5-15,0-19-13 16,2-8-21-16,-3-3-2 0,-3-14 1 16,0 3-1-16</inkml:trace>
  <inkml:trace contextRef="#ctx0" brushRef="#br0" timeOffset="42952.2569">14286 12765 37 0,'0'0'33'0,"6"18"0"15,4-14-6-15,8-4-21 16,10 2-7-16,3-2-5 16,0-2-10-16,4-8-4 15,2-2 0-15,0-5 4 16,-5-5 5-16,4 0 7 15,-2 0 8-15,0-1 8 0,4 7 9 16,-7 7 5-16,0 9 1 16,-5 9-3-16,0 16-4 15,-10 8-7-15,-5 16-3 0,-14 0-3 16,3 9-2 0,-10-5-2-16,-4 1-4 15,-1-9-7-15,-7-10-20 0,6-13-13 16,7-8-1-16,9-14 1 0</inkml:trace>
  <inkml:trace contextRef="#ctx0" brushRef="#br0" timeOffset="43183.1377">15217 12777 40 0,'6'10'36'15,"-6"-10"1"-15,31 14-1 0,-6-4-23 16,4-3-10-16,4-3-11 16,-1-4-26-16,4 3-1 15,-10-7-1-15,1 4-1 16</inkml:trace>
  <inkml:trace contextRef="#ctx0" brushRef="#br0" timeOffset="43352.2815">15224 12922 46 0,'17'17'36'0,"2"-5"1"16,14-1-3-16,4-2-28 15,5-7-27-15,3 8-13 0,-11-15-1 16,6 5-1-16</inkml:trace>
  <inkml:trace contextRef="#ctx0" brushRef="#br0" timeOffset="43926.6584">16269 12184 21 0,'-31'-9'33'0,"-4"28"2"16,-11 16-3-16,-6 24-16 15,5 24-5-15,-2 15-3 0,14 15-3 16,8 5-1-16,17-3-1 16,17-10-1-16,17-13 0 15,10-18-3-15,13-20-3 16,6-18-17-16,6-16-14 16,-10-26-1-16,6-5-1 31,-11-16 1-31</inkml:trace>
  <inkml:trace contextRef="#ctx0" brushRef="#br0" timeOffset="44174.5153">16375 12491 22 0,'-7'-24'35'16,"7"24"0"-16,0 0 2 0,-6 18-15 15,2 15-11-15,-4 6-4 16,0 12-2-16,0 3 0 15,-2 9-1-15,7 1-1 16,3-3-1-16,6-7-1 16,7-7 0-16,5-11 0 15,5-8-1 1,7-5-3-16,-5-14-7 16,6-9-22-16,-6-6-6 15,-10-13-1-15,-2-1 0 16</inkml:trace>
  <inkml:trace contextRef="#ctx0" brushRef="#br0" timeOffset="44359.4199">16206 12746 25 0,'-15'9'33'16,"21"0"2"-1,3-5-5-15,10-4-16 0,19 7-5 16,5-5-4-16,4-2-9 31,5 0-24-31,4 3-5 0,-12-10-2 16,8 7 0-16</inkml:trace>
  <inkml:trace contextRef="#ctx0" brushRef="#br0" timeOffset="44575.5795">16631 12824 41 0,'-16'6'33'16,"26"-3"1"-16,2-6-5 16,13-3-23-16,9 0-10 0,6-1-21 15,7 7-8-15,-9-12-1 16,6 12 1-16</inkml:trace>
  <inkml:trace contextRef="#ctx0" brushRef="#br0" timeOffset="44928.7368">17004 12738 46 0,'11'-6'35'16,"-1"-4"-1"-16,14 0-16 0,3 10-9 15,1 0-3-15,1 10-1 16,-7 1 0-16,-2 8-1 16,-14 2-2-16,-9 3 0 15,-14 3 0-15,-7 2 0 16,-7-1 0-16,-4-1-1 15,0-3 0 1,5-5 0-16,8-2-1 16,10-1 0-16,15-3 1 15,13-1-1-15,10-6 0 16,6 1 0-16,6 0-3 16,2-7-6-16,5 0-26 0,1-7-2 15,-9-9 0 1,0 3 0-16</inkml:trace>
  <inkml:trace contextRef="#ctx0" brushRef="#br0" timeOffset="45191.9">17326 12262 31 0,'0'-27'36'15,"15"35"1"-15,-2 16 1 16,1 17-21-16,9 24-6 15,-11 12-4-15,1 16 1 16,-9 10-2-16,-4 6-2 16,-5-9-1-16,-6-4 0 15,-4-16-2 1,-1-12-2-16,1-15-5 16,-2-15-19-16,4-20-15 15,13-18 0-15,-11 0 0 16,14-9 0-16</inkml:trace>
  <inkml:trace contextRef="#ctx0" brushRef="#br0" timeOffset="45793.5666">17692 12818 43 0,'0'0'34'15,"24"15"1"-15,-6-7-12 16,10-8-12-16,7 0-2 15,5-9-4-15,1-1-1 0,-4-6-1 16,-4 3-1-16,-9-5-1 16,-10-2 0-16,-14 1 0 31,-12 5 0-31,-13 4-1 0,-8 7-1 16,-8 6 1-16,-3 7 0 15,1 9 0-15,4 7 1 16,9 6-1-16,10 5 1 15,13 3 1-15,9 1 0 16,14-7 0-16,8-2 1 16,9-9-1-16,7-4-1 0,5-13-3 15,-1-11-10-15,2-12-25 16,1-5-1-16,-3-11 0 16,-1-3-1-16</inkml:trace>
  <inkml:trace contextRef="#ctx0" brushRef="#br0" timeOffset="45994.1015">17971 12473 20 0,'13'-5'30'16,"4"-2"2"-16,14 7-2 0,7 0-20 15,9-3-7-15,1 3-8 16,6-3-12-16,-1 12-14 16,-19-9 1-16,3 16-2 15</inkml:trace>
  <inkml:trace contextRef="#ctx0" brushRef="#br0" timeOffset="46295.3185">18527 12078 39 0,'0'0'33'15,"-18"22"-4"-15,-3 1-11 16,-6 17-6-16,-3 7-3 15,3 10-2-15,3 1-1 16,11 6-2-16,7-1-1 16,9-6-1-16,9-6-1 0,9-10-2 15,9-11-8-15,-3-8-19 16,2-16-8-16,3-6 2 16,-11-13-2-16</inkml:trace>
  <inkml:trace contextRef="#ctx0" brushRef="#br0" timeOffset="46564.7489">18743 12152 16 0,'-16'-6'33'15,"12"15"2"-15,-12 5 1 16,1 2-16-16,8 18-8 0,-6 5-3 15,6 8-2-15,1 4-1 16,6 5-1-16,5-6-1 16,7-2-1-16,4-8-2 15,2-7 0-15,5-11-2 16,-2-6-5-16,2-6-15 31,1-7-17-31,-9-12 0 0,3-5 0 16,-10-8-1-16</inkml:trace>
  <inkml:trace contextRef="#ctx0" brushRef="#br0" timeOffset="46749.6612">18566 12350 24 0,'-7'10'34'15,"7"-10"2"-15,0 15-1 16,17-7-19-16,9-3-8 15,8 4-4-15,5-3-8 16,1 2-21-16,0-8-9 0,9 3-2 31,-7-8 1-31</inkml:trace>
  <inkml:trace contextRef="#ctx0" brushRef="#br0" timeOffset="46965.7289">18934 12467 41 0,'0'0'34'0,"0"0"0"16,24 2-5-16,-5-2-20 15,4 0-9-15,4 0-13 16,-3-7-20-16,9 7 0 0,-9-7-1 15,9 7 1-15</inkml:trace>
  <inkml:trace contextRef="#ctx0" brushRef="#br0" timeOffset="47266.4615">19272 12360 25 0,'0'0'32'16,"0"-19"2"-16,13 19-1 16,1 0-20-16,7 0-6 15,3 2-3-15,-4 6 0 16,2 5 1-16,-10 1-2 0,-6 5 0 16,-6-2-1-16,-6 3 1 15,-7-1-1-15,-2 0 1 16,-1-1-2-16,2-3-1 15,7 1 0-15,4-5-2 16,13-1-2-16,-1-5-3 16,14 3-6-1,4-1-21-15,0-9-2 16,8 2 0-16,-5-13 1 16</inkml:trace>
  <inkml:trace contextRef="#ctx0" brushRef="#br0" timeOffset="47531.1181">19651 12076 65 0,'6'9'36'16,"-1"10"1"-16,1 16-20 15,11 13-7-15,-8 8-3 16,3 13 1-16,-6 2-1 0,-3 7-1 15,-10-9-2-15,-2-5-2 16,-7-11-1-16,-3-13-4 16,1-4-10-16,0-9-25 15,-3-22-2-15,10-5 0 16,-3-7-1-16</inkml:trace>
  <inkml:trace contextRef="#ctx0" brushRef="#br0" timeOffset="48434.9184">19910 12857 43 0,'29'0'36'15,"-12"-5"0"-15,-6 15-14 16,0 13-8-16,-11 6-4 15,-3 12-4-15,-4 1 0 16,3 4-2-16,1-7-2 0,3 0 0 31,7-14-1-31,10-7 0 0,7-13-1 16,8-8 0 0,2-11 0-16,2-5-1 15,-2-10 1-15,-1-7-1 0,-5-1 0 16,-7-2 0-16,-5 2 1 15,-3 8 0-15,-8 7 0 16,-5 11 1-16,0 11-1 0,-5 20 0 16,-4 4 1-16,3 12-1 15,1 0 1-15,1 3-2 16,4 0-6-16,0-8-18 16,4-13-12-16,12-2-1 15,6-16 1-15</inkml:trace>
  <inkml:trace contextRef="#ctx0" brushRef="#br0" timeOffset="48700.5271">20719 12574 44 0,'-17'0'34'0,"-13"5"1"15,2 12-5-15,0 16-19 0,-5 6-4 16,3 15-2-16,2 8-2 16,8 8 1-16,3 1-1 15,14-2 0-15,7-5-1 16,8-7 0-16,12-8-2 0,7-17-4 16,9-8-11-16,5-12-23 15,-4-18 1-15,7-3-1 16,-7-15 0-16</inkml:trace>
  <inkml:trace contextRef="#ctx0" brushRef="#br0" timeOffset="48953.661">20904 12611 60 0,'0'0'36'0,"-8"18"2"15,11 15-15-15,-3 5-12 0,3 17-3 16,-3-2-1-16,6 13-1 0,-6-3-2 16,4 0-1-1,1-13-1-15,4-5 0 0,0-10-1 16,3-9-2-16,7-4-5 16,-3-17-12-16,3-5-21 15,5-9-1-15,-6-10 0 31,0 0-1-31</inkml:trace>
  <inkml:trace contextRef="#ctx0" brushRef="#br0" timeOffset="49134.5631">20778 12900 52 0,'0'13'36'16,"0"-13"1"-16,28 13-10 15,5-2-17-15,4-3-6 16,7-5-14-16,-3-3-25 16,11 3 0-16,-6-9-1 15,4 6-1-15</inkml:trace>
  <inkml:trace contextRef="#ctx0" brushRef="#br0" timeOffset="49336.1043">21224 12954 53 0,'0'0'34'0,"16"0"-1"16,8-3-17-16,4 3-11 15,3 0-8-15,1 5-17 16,-5-5-12-16,8 3-1 15,-11-9 0-15</inkml:trace>
  <inkml:trace contextRef="#ctx0" brushRef="#br0" timeOffset="49685.971">21678 12850 30 0,'-23'-12'32'16,"23"12"1"-16,12-5 0 0,2 5-25 15,13 5-2 1,2 0-3-16,2 5-1 0,-2 3 1 16,-4 6 0-16,-14 1 0 15,-7 4 1-15,-11 1-1 0,-8 4 1 16,-12-3-1-16,-7 6 1 15,0-5-2-15,3-1 0 16,6-4-1-16,7-5-1 16,10-3 0-16,8-4-1 15,13-3 0-15,10-7-1 16,10 0-3-16,5 0-6 0,11-5-21 16,11 5-4-16,-5-12-1 15,7 8 1-15</inkml:trace>
  <inkml:trace contextRef="#ctx0" brushRef="#br0" timeOffset="49939.3975">22102 12532 32 0,'26'42'39'16,"-4"13"2"-16,1 16 1 0,2 8-18 16,-10 4-9-16,-2 14-3 15,-17-6-3-15,-2-1-4 16,-12-12-7-16,-11-16-21 16,-2-11-19-16,-8-10-1 15,-6-12 0-15,-1-14 1 16</inkml:trace>
  <inkml:trace contextRef="#ctx0" brushRef="#br0" timeOffset="57096.3464">14826 14916 37 0,'14'-39'34'16,"-14"5"1"-16,6 23-13 16,-6 28-6-16,0 21-6 15,8 22-3-15,-8 15-5 16,4 10-10-1,-4 2-26-15,5 10-1 16,-8-25-1-16,6-6-1 16</inkml:trace>
  <inkml:trace contextRef="#ctx0" brushRef="#br0" timeOffset="57266.1073">14426 15002 54 0,'-16'-29'37'0,"8"10"0"16,8 19-1-16,9 16-31 16,13 9-17-16,8 10-24 15,6-6-1-15,15 15 0 32,2-9 0-32</inkml:trace>
  <inkml:trace contextRef="#ctx0" brushRef="#br0" timeOffset="57613.8013">15271 15308 35 0,'-37'5'30'15,"10"15"1"-15,4 1-10 16,8 5-14-16,15 3-3 15,10 0-1-15,15-1 0 0,11-7 0 16,4-4 1-16,1-12-2 0,3-5 1 16,-10-15-1-1,-12-9 0-15,-12-10 0 16,-10-9-1-16,-16-13 0 0,-4-5-1 16,-6-7 0-16,1-4 0 15,1-1 0-15,9 3-2 31,10 9-2-31,2 9-7 0,14 11-11 16,12 17-12-16,-7 6 0 16,15 22 0-16</inkml:trace>
  <inkml:trace contextRef="#ctx0" brushRef="#br0" timeOffset="57767.4565">15591 15229 22 0,'-9'36'31'16,"13"10"0"-16,-14-14-5 16,10-2-38-16,10 6-15 0,-10-16-2 15,17-2-2 1</inkml:trace>
  <inkml:trace contextRef="#ctx0" brushRef="#br0" timeOffset="58030.5092">16036 15375 46 0,'-6'25'35'15,"-4"10"-4"-15,-14-3-9 0,-4-5-9 16,-1-5-9-16,0-8-5 16,0-14-3-16,4-3-2 15,7-15 0-15,8-4 0 16,5-7 2-16,8 3 1 15,5-1 4-15,5 5 3 16,5 12 2-16,1 6 0 0,6 13 1 16,0 10-3-16,-4 8-9 15,3 3-23-15,9 11-5 16,-6-6-1-16,13 3-1 16</inkml:trace>
  <inkml:trace contextRef="#ctx0" brushRef="#br0" timeOffset="58500.9869">17233 15270 29 0,'4'21'35'0,"-20"0"0"15,-9 9-7-15,-12 6-11 0,-8-5-6 16,2-4-4-16,-3-9-4 16,5-9-1-16,5-9-2 15,8-9-1-15,7-9 1 16,11-6-1-16,10-5 0 0,0 4 0 16,12 1-1-16,7 10 2 15,3 7 0-15,3 7 1 16,3 13-1-16,1 10 0 15,-2 7-2-15,-3 3-6 32,0 0-20-32,1 5-7 0,-13-16 0 15,8 3 0-15</inkml:trace>
  <inkml:trace contextRef="#ctx0" brushRef="#br0" timeOffset="58785.5197">17298 15409 51 0,'6'-14'38'0,"6"10"-2"0,-12 4-10 16,9 16-9-16,-3 3-8 16,-6-1-3-16,0 2-2 15,0-1-2-15,-5-7-2 16,5-12-3-16,-16 4-1 16,9-13-1-16,1-11 0 0,6-1-1 15,5-5 0-15,6 0 2 0,6 0 2 16,4 5 3-16,4 7 1 15,0 5 1-15,1 14 0 16,-5 4 1-16,-1 12-1 16,-5 4-3-16,-7 0-9 15,0 1-27-15,3 4 0 32,-7-11-1-32,9-2 0 0</inkml:trace>
  <inkml:trace contextRef="#ctx0" brushRef="#br0" timeOffset="59070.8729">17961 15362 41 0,'17'16'37'0,"-20"1"1"16,-7 10 1-16,-9 0-25 16,-15-1-6-16,-3-4-5 15,-4-4-6-15,-2-9-4 16,3-4-2-16,1-13 0 15,10-2-1-15,1-14 0 0,14 1 2 32,6-6 2-32,11 3 5 0,12 4 4 15,5 1 1 1,9 12 2-16,0 4-1 16,6 16 0-16,-4 6 0 0,-1 10-2 15,-7 7-7-15,-8 5-24 16,-8-11-5-16,0 4-1 15,-12-15 0-15</inkml:trace>
  <inkml:trace contextRef="#ctx0" brushRef="#br0" timeOffset="59233.6545">17782 15080 52 0,'0'-33'37'16,"0"33"-2"-16,5-10-10 15,-7 19-51-15,9 17-7 16,-7 3-4-16,8 11 0 16</inkml:trace>
  <inkml:trace contextRef="#ctx0" brushRef="#br0" timeOffset="59603.0963">17986 15341 41 0,'13'5'37'0,"-3"3"0"15,4 11-3-15,3 8-20 16,-6-2-5-16,8 5-1 16,0-8-3-16,2-3-1 15,5-11-1-15,3-8-1 16,-3-17-3-16,-2-3-7 0,2-9-30 15,-3 3 0-15,-11-3-2 16,4 3 1-16</inkml:trace>
  <inkml:trace contextRef="#ctx0" brushRef="#br0" timeOffset="60221.2965">18374 15384 33 0,'9'-9'25'16,"18"0"-13"-16,-2 4-8 15,5-1-2-15,2 1 0 16,-1-2 0-16,-4 1-1 16,-7 2-1-16,-10 4 0 0,-10 0 0 15,-11 0 0-15,-9 8 1 0,-4 1 1 32,0 6 0-32,0 3 3 15,4 3 1-15,11 4 1 16,9-2 0-16,8 0 1 15,7-4-1-15,10-1 0 16,5-9-2-16,6-4-1 16,1-11-1-16,-1-6-2 0,-3-9 0 15,-3 1-1-15,-7-3 1 16,-6 3-1-16,-3 3 0 16,-14 17 1-16,0 0 0 15,0 0 1-15,0 19 0 16,-6 4 0-16,-1 1-1 15,2-1 1-15,2-4-2 0,3-8-2 16,0-11 0-16,16-3-1 16,2-11 1-16,3-8-1 15,4 1 1-15,5-2 1 16,-1 0 2-16,0 10 2 0,-6 6 1 16,-1 9 0-16,-9 9 0 31,0 11 0-31,-8 6-3 15,-5 0-12-15,0-3-23 16,0 9-2-16,0-15 0 0,8 3 0 16</inkml:trace>
  <inkml:trace contextRef="#ctx0" brushRef="#br0" timeOffset="60537.5356">19373 15330 27 0,'-30'-16'33'16,"0"16"-1"-16,-7 0-3 16,1 12-16-16,10 9-5 15,8 6-2-15,10 4-1 16,8 0-1-16,13 1 1 0,3-5-1 15,9-4 0-15,0-11-1 16,0-6-2-16,-1-9-2 16,-8-9-4-16,-4-2-6 15,-12-9-8-15,-4-6-18 16,-2 3 1-16,-10-8-1 0,5 9 10 16</inkml:trace>
  <inkml:trace contextRef="#ctx0" brushRef="#br0" timeOffset="60776.3344">19404 15303 25 0,'33'22'37'16,"-13"-6"0"-16,0 8-1 16,-2-2-16-16,-11-6-7 15,2 1-4-15,-9-17-4 16,6 9-4-16,-6-9-3 16,13-14-1-16,0-1-1 31,2-7 0-31,5 3 1 0,2-3-1 15,5 5 2-15,-1 8 3 16,-4 9 1-16,-3 6 1 16,-7 4 1-16,-4 10-1 15,-3 6-7-15,-5 3-30 16,-10-11-2-16,10 6 0 0,-3-13-2 16</inkml:trace>
  <inkml:trace contextRef="#ctx0" brushRef="#br0" timeOffset="61107.5526">20424 15158 68 0,'9'17'38'0,"-5"18"-6"16,-4 24-15-16,7 22-4 16,-7 7-3-16,0 10-1 15,-7 0-4-15,-3-3-3 16,0-4-10-16,-7-20-8 0,-3-14-22 15,8-14-1-15,-3-19-1 0,6-10 0 16</inkml:trace>
  <inkml:trace contextRef="#ctx0" brushRef="#br0" timeOffset="61255.1945">20447 15576 36 0,'21'-20'32'0,"11"14"-1"16,-5-8-2-16,5 5-33 16,8 3-14-16,0-6-13 15,16 7 0-15,-8-13-1 16</inkml:trace>
  <inkml:trace contextRef="#ctx0" brushRef="#br0" timeOffset="61556.0049">20920 15285 33 0,'-38'-11'29'16,"8"11"-3"-16,-4 0-10 16,9 5-4-16,6 10-3 15,9-1-3 1,14 5-2-16,5-1-1 16,10-4 0-16,3 0-1 0,1-4-2 15,0-2-3-15,-6-8-2 16,-6 4 0-16,-11-4-1 15,0 0 0-15,-16-4 2 16,2 4 2-16,-3 0 4 16,-14 11 9-16,19-4-2 15,12 7-1-15,0-4 1 16,14 4-3-16,3 0-9 16,6-2-22-16,0-8-9 15,9 3 0-15,-1-9-2 16</inkml:trace>
  <inkml:trace contextRef="#ctx0" brushRef="#br0" timeOffset="62210.26">21678 15343 8 0,'11'0'27'0,"-1"-6"-1"16,21 11-1-16,3-5-20 16,4-5-2-16,7 5 0 0,-2-3-1 15,-5 3 0-15,-7 0-1 16,-9 0 0-16,-11 0-1 15,-11 0 1-15,-15 3 0 16,-8 3 2-16,-4 1 0 16,2 6 2-16,-2 0 1 31,9 6 1-31,5 3-1 0,13 5 1 16,0-1-1-16,15 3-1 15,4-3-5-15,5-8-5 16,7-5-11-16,-3-7-8 15,1-13 1-15,0-7 2 16,0-6 4-16,-3-7 3 0,2-4 6 16,-3 1 10-16,-2 0 14 15,9-14 32 1,-17 34-26-16,-15 10-3 16,16 0-1-16,-16 0-4 0,0 25-5 15,-7-8-4-15,7 1-1 16,-6-2-1-16,6-3 0 31,0-13-1-31,0 0-1 0,15 0 1 16,2-14-1-16,7-1 0 15,4 1 0-15,2 3-1 16,0 5 0-16,-2 6 1 16,-1 13 0-16,-10 5 0 15,-3 11 1-15,-9 9-3 16,-5-2-9-16,-8 2-29 0,8 3 0 15,-7-12-2-15,1 1 1 16</inkml:trace>
  <inkml:trace contextRef="#ctx0" brushRef="#br0" timeOffset="63128.6491">14678 16412 18 0,'40'21'33'0,"-3"4"3"16,7 20-1-16,-11 7-18 0,-5 13-9 15,-6 5-1-15,-7 0-3 16,-9-2-4-16,-12-6-5 16,-11-15-3-16,-3-11-5 15,-11-22 0-15,2-11-1 16,-1-20 3-16,15-15 3 16,-1-14 4-1,11-5 4-15,10-10 3 16,12-3 4-16,9 8 1 15,6 4-1-15,5 7-2 16,-3 10-3-16,1 12-2 16,1 8 0-16,-6 15-1 0,-6 9-1 15,-3 9 1 1,-4 2 2-16,3 6 1 0,0-2 1 16,5-2 2-16,1-5 0 15,4-7 0-15,1-6 1 0,3-12-2 16,-5-7-1-16,-7-4 0 15,-7-3-2-15,-10-8 0 16,-11 4-1-16,-8-4 0 16,-11 0-1-16,-1 10 1 0,-5 6-1 15,-3 7 0-15,7 10 1 16,2 12 0-16,8 10 2 16,6 11 2-16,6 8 0 15,9 10 2-15,1 1 0 16,7 6 0-16,-3-3 0 15,4 3-1 1,-6-8-7-16,-2-9-15 16,-5-10-20-16,6-5-2 15,-6-19 0-15,0-10-1 16</inkml:trace>
  <inkml:trace contextRef="#ctx0" brushRef="#br0" timeOffset="63561.8547">15804 16490 19 0,'-15'21'31'0,"-4"13"0"0,-19-6-3 16,-10 1-15-16,5-4-6 15,-5-8-3-15,3-3-2 16,5-14-1-16,9-10 0 15,9-9 0-15,8-3 1 16,10-6 0-16,7 4 2 16,6 3 1-16,8 5 1 0,3 2 0 15,10 14 1-15,-4 7-1 0,10 12 0 16,-4 5-5-16,4 8-9 16,0-3-30-16,-1 11 1 15,-5-5-2-15,1 6-1 16</inkml:trace>
  <inkml:trace contextRef="#ctx0" brushRef="#br0" timeOffset="64060.5486">16082 16460 25 0,'-20'0'32'16,"-15"-6"-4"-16,4 12-9 15,-3 5-3-15,3 5-6 16,6 8-3-16,7 2-2 0,11 1-2 16,7-3-1-1,15 0 0-15,7-7 0 0,7-1-1 16,3-9 0-16,3-7-1 16,-1-4 0-16,-5-5-1 0,-4-1 0 15,-7-6-1-15,-9 5 1 16,-9-3-1-16,0 14 2 15,-22-9 1-15,4 13 0 16,-1 11 2-16,-5 4 0 16,5 15 0-16,4 5 0 0,3 12 2 15,5 4-2-15,7 6-1 16,3-1-4-16,3-7-8 16,7-8-21-16,5-4-6 15,-12-16 1-15,13-8 0 16</inkml:trace>
  <inkml:trace contextRef="#ctx0" brushRef="#br0" timeOffset="64245.1586">16219 16514 46 0,'0'0'37'16,"19"14"-1"-16,-19 7 1 0,6 9-28 15,-3 3-8-15,4 3-13 16,1 3-23-16,-8-20-2 16,13 3 1-16,-13-22-1 15</inkml:trace>
  <inkml:trace contextRef="#ctx0" brushRef="#br0" timeOffset="64445.6995">16430 16530 39 0,'0'0'36'0,"4"17"2"16,1 5-1-16,-5 2-20 0,0 0-12 16,4 3-4-16,1 2-7 15,-5-6-17-15,0-10-15 16,7 1 1-16,-7-14 0 0</inkml:trace>
  <inkml:trace contextRef="#ctx0" brushRef="#br0" timeOffset="64630.6165">16575 16559 43 0,'0'0'34'16,"-27"10"0"-16,11-1-10 15,1 8-14-15,-4-1-5 16,10 0 0-16,2-2-3 31,11 3-2-31,6-7-5 0,4-5-6 16,5-2-15-16,3 4-8 15,-4-10 0-15,7 3 1 16</inkml:trace>
  <inkml:trace contextRef="#ctx0" brushRef="#br0" timeOffset="64899.7513">16703 16611 34 0,'21'-10'38'0,"-11"3"-2"0,5 7-4 15,-2 5-8-15,-13-5-9 16,9 21-6-16,-12-9-3 16,3 0-2-16,-6-1-1 15,6-11-2-15,0 0-1 0,0 0 0 16,9-7-1 0,6-10 0-1,5-1 0-15,4 0 0 16,1 6-1-16,-1 5 1 15,-1 7 2-15,-5 8-1 0,-5 9 0 16,-4 8 1-16,-3 4-1 16,-6 6-3-16,3-1-6 15,-10 2-28-15,-2-17-4 16,1 1 1-16,-5-15 0 0</inkml:trace>
  <inkml:trace contextRef="#ctx0" brushRef="#br0" timeOffset="65062.5185">16793 16230 76 0,'12'0'39'16,"-12"0"0"-16,10 24-10 15,-10 8-30-15,9-2-31 16,-6 8-5-16,-3-5-1 0,12 5-1 15</inkml:trace>
  <inkml:trace contextRef="#ctx0" brushRef="#br0" timeOffset="65563.9918">17924 16341 2 0,'22'-51'32'0,"21"9"3"16,-2-3 1-16,4 16-20 16,5 16-1-16,-7 19 0 0,5 25 0 15,-16 11-3-15,-4 25-5 16,-15 8-1-16,-1 8 0 0,-12-3-2 16,3-2-1-1,-6-16-1-15,3-11-2 16,-5-13 1-16,5-21-1 0,0-17 0 15,0 0 0-15,-4-12-1 16,-6-7 0-16,-7-3 1 31,-8 0-1-31,-9 8 0 0,-9 7 0 16,-6 7-1-16,-4 9-3 16,5 3-5-16,0-5-11 15,11 1-19-15,18-2 0 16,19-6 0-16,0 0 1 15</inkml:trace>
  <inkml:trace contextRef="#ctx0" brushRef="#br0" timeOffset="65802.2996">18425 16561 48 0,'13'12'37'0,"-13"-2"2"15,6 2-5-15,-2 13-20 16,1-6-6-16,6 4-1 0,1-3-1 15,6 2-2 1,1-7-2-16,5-1 1 0,-1-9-2 16,-1-5-1-16,-5-5-2 15,-5-9-4-15,-1-1-8 16,-11-9-13-16,-15-7-13 31,5-1 0-31,-7-7-1 0</inkml:trace>
  <inkml:trace contextRef="#ctx0" brushRef="#br0" timeOffset="65933.8201">18538 16332 19 0,'0'-10'32'15,"0"10"0"-15,5 9-4 16,-5-9-40-16,9 30-15 0,-9-18-3 16,9 12-2-16</inkml:trace>
  <inkml:trace contextRef="#ctx0" brushRef="#br0" timeOffset="66388.2126">19058 16537 28 0,'-25'0'33'16,"-16"-6"-1"-16,3 6-9 15,-4 14-5-15,0-7-6 0,9 17-1 16,6-1-3-16,15 7-1 16,8-6-2-16,13 1-1 15,10-4-1-15,8-5-1 0,6-5-1 16,1-11-2-16,-1 0-3 15,-8-7-4-15,-7 1-4 16,-11-5-5-16,-7-1-7 16,-7-1-6-16,-8 2-1 15,1 3 3-15</inkml:trace>
  <inkml:trace contextRef="#ctx0" brushRef="#br0" timeOffset="66666.8724">18988 16626 49 0,'28'6'27'16,"0"5"0"-16,1 4-4 15,-4-3-5-15,1 10-4 16,-10-1-4-16,1 2-3 16,-9-5-2-1,-1-3-2-15,-7-15-2 16,10 5-1-16,-10-5-1 16,22-20 1-16,-7 2-1 15,4-5 0-15,5-3 1 0,-1 5 0 16,1 9 2-1,0 6 0-15,-4 6 2 0,-3 13-1 16,-8-1 1-16,-2 14 0 16,-4 3-1-16,1 3-2 15,1 1-4-15,-5-13-11 0,0-3-26 16,13 0-1-16,-13-17-1 16,24 7 1-16</inkml:trace>
  <inkml:trace contextRef="#ctx0" brushRef="#br0" timeOffset="67021.1889">19737 16734 81 0,'0'0'42'0,"4"14"-3"31,-4-14-20-31,-16 0-55 0,16 0-3 16,-21-5 0-16,11 0-2 16</inkml:trace>
  <inkml:trace contextRef="#ctx0" brushRef="#br0" timeOffset="69601.3127">19767 16713 12 0,'4'13'15'0,"-4"-13"0"16,0 0 0-16,0 0-1 0,0 0-2 15,0 0-1 1,0 0 1-16,0 12 0 0,0-12-1 16,6 22-2-16,-6-9 0 15,2 12-2-15,-4 1 0 0,-2-1-6 16,-2 2-18-16,4 7-18 15,-16-17 0-15,8 1-2 16,-10-18 1-16</inkml:trace>
  <inkml:trace contextRef="#ctx0" brushRef="#br0" timeOffset="70085.385">20447 16586 35 0,'-16'-13'30'16,"5"13"-6"-16,-5 0-4 15,1 13-6 1,5 9-3-16,6 5-5 15,7 6-1-15,8-2-2 16,10-1 1-16,9-9 0 16,11-6 0-16,0-10 1 15,1-9-1-15,-8-12 1 16,-5-6 0-16,-14-7-1 16,-15 3-1-16,-14-3 0 0,-13 2-1 15,-8 8-5-15,-6-4-8 16,1 2-27-16,8 10-1 15,-1-2 0-15,15 3 1 16</inkml:trace>
  <inkml:trace contextRef="#ctx0" brushRef="#br0" timeOffset="70223.1388">20530 16369 46 0,'4'-10'36'15,"-4"10"-2"-15,0 0-7 16,-11 0-44-16,11 11-15 15,-9-6-2-15,9 7-1 32</inkml:trace>
  <inkml:trace contextRef="#ctx0" brushRef="#br0" timeOffset="70523.1697">20696 16651 49 0,'19'41'33'0,"-10"-7"2"16,4 0-15-16,-3-7-9 16,-6-10-3-16,-4-1-4 15,0-16-1-15,0 0-1 16,-13-7 0-16,10-12-1 16,3-6 0-16,6 1 0 15,4 1 0 1,4 3 0-16,4 1 1 15,4 6 1-15,-2 13-1 16,3 5 2-16,-4 10-2 0,-2 11 1 16,-5-1-2-1,-4 4-6-15,5 5-27 0,-4 8-7 16,-2-13 0-16,8 4 0 16</inkml:trace>
  <inkml:trace contextRef="#ctx0" brushRef="#br0" timeOffset="71172.6754">21116 16603 32 0,'-16'0'30'16,"11"29"-1"-16,0-3-14 15,2 6-5-15,6 0-2 16,3-4-2-16,5-2 0 0,4-9-2 16,4-4 0-16,-2-8-1 15,0-14 0-15,-4-8 0 16,1 1 0-16,-7-10-1 16,-3 6-1-16,-4 1 1 15,0 1-2 1,-4 5 1-16,4 13-2 15,0 0 1-15,0 0 0 16,-5 24-1-16,10-6 1 16,3 3-1-16,3 3 1 15,3-3 0-15,1-6 1 0,0-3-1 16,3-12 1 0,0-6-1-16,1-9 1 0,3-7 0 15,1-2-1-15,1-6 1 16,3-1 0-16,3 5 0 0,-1 11 1 15,-2 5 0-15,-1 14 1 16,-6 7 1-16,-3 9 0 16,-9 8 0-16,-8 14 0 31,-5-7-1-31,-8 4-3 0,-3-4-7 16,-6-7-30-16,-3-16-3 15,8-5 0-15,-1-14 1 16</inkml:trace>
  <inkml:trace contextRef="#ctx0" brushRef="#br0" timeOffset="71641.8238">22471 16583 20 0,'17'15'35'0,"-17"-1"2"15,0 19-6-15,-11 5-12 0,-13-2-6 16,1 5-3-16,-9-10-5 16,-2 1-2-16,0-12-2 15,3-14 0-15,6-12-2 16,7-12 0-16,9-8 1 16,6-4-1-16,7-3 0 0,4 1 0 15,10-2 1-15,3 16 1 16,6 9 0-16,-1 9 0 15,2 15 1-15,1 9 0 16,-2 8-2-16,-2 4-7 16,-1 12-14-16,1-1-16 15,-5-9 0 1,14-4-1-16,-4-19 2 16</inkml:trace>
  <inkml:trace contextRef="#ctx0" brushRef="#br0" timeOffset="71926.9914">22622 16683 30 0,'21'-6'36'15,"-6"6"2"-15,9 10-3 16,-9 16-17-16,-3-2-6 15,9 13-4-15,-8 0-2 0,0 1-1 16,-4-9-1-16,6-9-1 16,0-12-1-16,1-12-1 15,5-8-1-15,-5-14-2 16,2-1-10-16,-2-4-28 16,-10-3 0-16,1 9-1 31,-11 0 1-31</inkml:trace>
  <inkml:trace contextRef="#ctx0" brushRef="#br0" timeOffset="72343.3467">23240 16683 7 0,'4'33'67'15,"-9"-2"-37"-15,-11-2-11 16,-12 1-5-16,-1-1-6 15,-4-5-2-15,-4-8-3 16,11-10-1-16,3-13-1 16,13-9 0-16,3-5-1 0,7-5 1 15,15-2 1-15,1-2 0 16,15 13-1-16,-4 3 1 16,4 14 1-16,-6 16 0 15,2 9-2-15,-6 13-11 0,-2 13-26 16,-14-8-1-16,-1 0 0 15,-10-8 0 1</inkml:trace>
  <inkml:trace contextRef="#ctx0" brushRef="#br0" timeOffset="72606.7907">23372 16565 32 0,'19'9'37'0,"-1"16"3"16,3 25-2-16,2 15-17 16,-10 8-13-16,2 23 0 0,-9 3-2 15,-6 0-1-15,-6-6-2 16,1-6-2-16,5-12-6 15,-15-13-12-15,5-20-22 16,8-16 0-16,2-26-2 16,0 0-2-16</inkml:trace>
  <inkml:trace contextRef="#ctx0" brushRef="#br0" timeOffset="72760.1453">23421 17018 38 0,'15'-19'34'0,"17"15"-4"16,-8-15-13-16,7 1-45 0,13 18-3 15,-5-17-1-15,2 11 5 16</inkml:trace>
  <inkml:trace contextRef="#ctx0" brushRef="#br0" timeOffset="73261.4344">23905 16666 8 0,'-16'4'30'16,"-9"-7"-2"-16,1 9-10 16,-2-2-5-16,5 5-4 0,9 4-3 15,9-1-1-15,3 3-2 16,17 2 0-16,0 0-1 15,1-5 0-15,5 0-1 16,-2-2-2-16,-3-8 1 16,-5-2-1-16,-13 0 0 31,0 0 0-31,-18-8 1 0,-2 2 1 16,-4 6 0-16,-5 0 3 15,1 3 1-15,0 6 2 16,13 3 0-16,5 2 0 15,10 6-1-15,7 2 0 0,6 2 0 16,8-6-3-16,7-2-6 16,10 1-17-16,0-3-18 15,-6-18 0-15,9 4 0 0,-6-20-1 16</inkml:trace>
  <inkml:trace contextRef="#ctx0" brushRef="#br0" timeOffset="73477.7845">24143 16852 42 0,'0'0'37'0,"59"22"1"0,-15-5-9 15,2 4-50-15,-46-21-10 16,65 20-2-16,-65-20-2 16</inkml:trace>
  <inkml:trace contextRef="#ctx0" brushRef="#br0" timeOffset="74481.1177">14723 17613 37 0,'7'15'36'0,"-3"0"0"16,10 4-5-16,-14-19-18 0,33 68-2 16,-13-24-6-16,-20-44 4 15,44 58-2-15,-23-41-1 16,4-8-4-16,-5-12 0 16,-1-18 0-16,-2-3-3 15,-2-11 6-15,-2 9-8 16,-6-3-2-16,1 11-9 0,-8 8-23 15,0-2-2-15,0 12-1 16,0 0 1-16</inkml:trace>
  <inkml:trace contextRef="#ctx0" brushRef="#br0" timeOffset="74882.6831">15382 17779 26 0,'0'-27'32'0,"-4"12"-3"15,-9-4-6-15,-5 3-6 16,-4 12-5-16,-6-3-3 16,2 7-3-1,-4 7-2-15,4 1-1 16,4 6 0-16,5 3 0 16,10 2 0-16,11-1 1 15,-4-18-1-15,0 0 2 16,50 55 2-16,-50-55-2 15,53 29-2-15,-53-29 1 16,49 16-4-16,-49-16-12 0,33-6-19 16,-16-8-10-16,-11-7 0 15,-3-8 1-15</inkml:trace>
  <inkml:trace contextRef="#ctx0" brushRef="#br0" timeOffset="75014.2001">15285 17493 56 0,'-6'-21'38'0,"-7"3"-1"15,13 18-10-15,0 0-15 0,-9 13-20 16,17 8-26-16,-8-4-4 16,11 11 0-16,-4-5 1 15</inkml:trace>
  <inkml:trace contextRef="#ctx0" brushRef="#br0" timeOffset="75515.3999">15553 17658 30 0,'0'0'31'15,"0"9"-1"-15,10-5-14 16,9 2-7-16,9-6-3 15,6 0-2-15,1-4 0 16,0-2-2-16,-2 0-2 0,-5 6-1 16,-9-7 1-16,-7 3-1 15,-12 4 0-15,-12 7-1 16,-7-2 2-16,-2 7-1 16,-3-2 2-16,-3 5 1 15,6 2-1-15,2 7 2 16,7-3-2-1,12-21 0-15,0 61 4 16,0-61-5-16,33 61-4 16,-33-61-11-16,55 45-12 15,-55-45-3-15,78 5 2 16,-26-26-2-16</inkml:trace>
  <inkml:trace contextRef="#ctx0" brushRef="#br0" timeOffset="75768.6032">16191 17662 40 0,'15'5'33'0,"-21"5"1"0,-5 3-10 16,-9 10-8-16,20-23-8 16,-67 62 0-16,30-37-2 15,-1-2-5-15,1-9 0 16,5-9 1-16,5 1-2 0,5-14 0 16,7-15 0-16,12 4-3 15,3 0 0-15,5-1 4 16,5 2 0-16,5 8 0 15,10-2 0-15,1 21 1 16,2 6 0-16,-28-15-2 31,62 55-19-31,-26-12-22 0,-36-43 3 16,65 78-1-16,-65-78 2 16</inkml:trace>
  <inkml:trace contextRef="#ctx0" brushRef="#br0" timeOffset="76185.8821">16302 17722 21 0,'0'0'34'0,"0"0"0"15,16 12-3-15,-16-12-11 0,19 50-8 16,-19-50-8-16,34 80 2 15,-34-80-1-15,40 67 3 16,-40-67-1-16,0 0 1 16,59 32-5-16,-43-53-1 15,1-9 7-15,-3-9-5 0,-1-3 1 16,-2 11-13-16,-4 2-14 0,-7 5-21 16,3 11 4-16,-3 13 0 15,0 0-2-15</inkml:trace>
  <inkml:trace contextRef="#ctx0" brushRef="#br0" timeOffset="76538.1107">16789 17916 98 0,'0'0'37'0,"0"0"-8"0,0 0-50 16,0 0-16-16,0 0 0 16,0 0-2-16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3:34:35.2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745 4467 20 0,'44'-16'32'0,"-44"16"-6"15,0 0-2-15,43-55-2 16,-43 55-3-16,21-60-5 15,-21 60-3-15,-8-73-3 16,8 73-3-16,-36-60 0 0,36 60-3 16,-61-37-1-16,18 34-1 15,43 3 0-15,-71 32 0 16,71-32 0-16,-46 72-1 16,36-29 1-16,10-1 0 15,0-42 0-15,34 69 1 16,-34-69 0-1,70 28-1-15,-70-28 1 16,73-25 0-16,-73 25 0 16,59-65-1-16,-59 65 1 15,31-82-1-15,-31 82 1 16,0-70-1-16,0 70 0 0,0 0 0 16,0 0 0-1,0 0 0-15,0 0 0 0,0 0 1 16,8 50-2-16,-8-50-1 15,36 71-7-15,-36-71-19 0,43 50-10 16,-43-50 0-16,45 25 0 16</inkml:trace>
  <inkml:trace contextRef="#ctx0" brushRef="#br0" timeOffset="300.2527">857 3518 40 0,'0'0'37'15,"62"13"-1"-15,-6 36-3 16,9 26-16-16,0 26-7 15,-10 30-3-15,-17 18-3 0,-18 13 0 16,-26-3-2-16,-24-7 1 16,-19-21-1-16,-10-21-2 15,-3-24-5-15,9-31-24 16,53-55-9-16,-71 33-1 0,71-33 0 16</inkml:trace>
  <inkml:trace contextRef="#ctx0" brushRef="#br0" timeOffset="2855.4501">2257 3909 33 0,'-8'-17'30'0,"-23"0"-3"0,-4 5-12 15,4 8-2-15,-7 8-4 16,7 8-3-16,3 9 0 16,6 7-3-16,10 4-2 15,12 4 1-15,10-3-1 16,8-1 0 0,11-6 1-16,5-9-1 15,4-4 0-15,0-9 0 16,-3-4 1-16,-8-7-1 15,-9-3 0-15,-15 2-1 16,-16 1 0-16,-10 7 0 16,-12 6-1-16,-2 3 1 15,-4 13-1-15,2 6 0 0,5 7 1 16,11 4 0-16,12 0 0 16,11 2 0-16,12-7 1 15,11-4 0-15,11-10 0 0,11-5 1 16,5-11 0-1,0-8-1-15,-4-7 1 0,-2-6 0 16,-7-2 0-16,-6-4 1 16,-16 0 0-16,-5 4 0 0,-10 0 0 15,-5 10 0 1,5 9-1-16,-17 4 0 0,11 11 0 16,-4 8-1-16,10 8-1 15,-3-1-3-15,6 7-6 31,0-6-11-31,1-11-17 0,5-1-1 16,-9-19 1-16,15-7-1 16</inkml:trace>
  <inkml:trace contextRef="#ctx0" brushRef="#br0" timeOffset="2986.5792">2368 3975 42 0,'0'-22'32'16,"-9"3"-3"-16,9 19-16 15,0 0-35-15,0 11-6 16,6 10-3-16,-11-3-1 16</inkml:trace>
  <inkml:trace contextRef="#ctx0" brushRef="#br0" timeOffset="3186.8559">2569 4195 29 0,'32'26'37'0,"-11"3"0"16,-9 3 1-16,4 4-19 15,-7-7-6-15,3 3-4 0,-9-6-3 16,4-1-2-16,-1-10-1 31,-6-15-2-31,16 4-2 0,-7-18-3 16,4-4-9-16,-2-3-21 16,3-11-4-16,10 1-1 15,1-6 0-15</inkml:trace>
  <inkml:trace contextRef="#ctx0" brushRef="#br0" timeOffset="3586.8371">3156 4325 47 0,'-3'39'35'16,"-14"-7"-1"-16,-4-4-9 16,-1-1-8-16,-8-12-9 15,4-3-5-15,2-12-4 16,-1-10-2-1,10-5-3-15,2-7 0 16,9-2 0-16,4-3 0 16,11 6 2-16,-2 1 2 15,6 8 2-15,7 9 2 16,-3 6 1-16,2 8 1 0,-2 6 1 16,-1 2-1-16,-2-1-1 15,3-2 0-15,-1-3 0 16,1-7-2-16,-1-9 1 15,-2-9-1-15,2-8 0 0,0-6-1 16,-3-4 1-16,1-2-1 16,-3 3 0-16,-6 4 0 15,-1 10 0-15,-6 15 1 16,12 13 0-16,-12 14 0 0,4 8 0 16,-4 5-4-16,5 6-11 15,13 0-21-15,-5-15-1 16,19-3 1-16,11-20-1 15</inkml:trace>
  <inkml:trace contextRef="#ctx0" brushRef="#br0" timeOffset="4124.7932">4777 3960 57 0,'-37'-17'34'16,"-1"12"-4"-16,-8 10-13 15,-2 12-6-15,6 15-3 16,2 6-3-16,12 11-2 0,13 4 0 16,15 2-1-16,10-4 1 15,17-7 0-15,7-9-1 0,10-10-3 16,5-8-9-16,1-5-25 15,-8-17-1 1,2 0-1-16,-16-6 0 0</inkml:trace>
  <inkml:trace contextRef="#ctx0" brushRef="#br0" timeOffset="4403.5922">4899 4325 38 0,'0'0'36'16,"23"3"0"-1,-6 6-2-15,5 4-19 16,9 12-7-16,-3 3-3 0,3 0-3 16,-2 4-8-1,-5-6-16-15,-8-6-13 0,5-5-2 16,-11-15 0-16</inkml:trace>
  <inkml:trace contextRef="#ctx0" brushRef="#br0" timeOffset="4588.0589">5153 4275 73 0,'-20'2'36'0,"2"17"-1"15,-4 3-18-15,-8 2-8 16,3 9-3 0,-3-1-3-16,2 1-1 15,5-2-5-15,-2-6-7 16,13-9-21-16,9 1-6 15,3-17 0-15,9 4 0 16</inkml:trace>
  <inkml:trace contextRef="#ctx0" brushRef="#br0" timeOffset="4803.3528">5246 4352 46 0,'19'5'36'0,"7"12"-1"16,-4 1-5-16,1-2-22 15,1 5-7-15,2-1-14 16,-4 4-21-16,-8-11 0 16,3-1-1-16,-17-12 1 15</inkml:trace>
  <inkml:trace contextRef="#ctx0" brushRef="#br0" timeOffset="4987.8912">5460 4349 38 0,'-19'-7'39'16,"1"12"0"-16,-5 4 0 16,0-1-15-16,-1 12-14 15,-5 2-5-15,-1 7-2 0,3 2-5 16,-3-8-12-16,5-3-25 15,14-2 0-15,11-18 0 16,0 0 0-16</inkml:trace>
  <inkml:trace contextRef="#ctx0" brushRef="#br0" timeOffset="5327.0461">5746 3807 32 0,'-11'13'32'0,"-16"-2"1"16,1 16-2-16,0 7-19 0,-4 5-4 16,8 9-3-16,5 3-1 15,13 2-1-15,8 1 1 16,11-2-3-16,14-3-5 16,2-11-15-16,5-10-16 15,8-4 0-15,-3-19 0 0,2-5 0 31</inkml:trace>
  <inkml:trace contextRef="#ctx0" brushRef="#br0" timeOffset="5592.2199">5929 3880 48 0,'0'0'35'0,"10"-12"1"16,-10 12-12-16,14 17-10 15,-14 3-3-15,4 13-4 16,-4 2-2-16,0 9 0 16,-4 2-1-16,8 1 0 0,-1-1-1 15,6-4-1-15,0-9 0 32,9-9-2-32,3-7-1 0,-3-7-7 15,6-10-27-15,-6-10-4 16,-5-7 0-16,-1 0-1 15</inkml:trace>
  <inkml:trace contextRef="#ctx0" brushRef="#br0" timeOffset="5761.5882">5849 4054 48 0,'0'0'37'16,"0"0"-1"-16,23 10 1 15,-1-6-23-15,8 2-17 16,3 3-31 0,-2-9-2-16,6 0 0 15,-3 0-1-15</inkml:trace>
  <inkml:trace contextRef="#ctx0" brushRef="#br0" timeOffset="5992.8349">6248 3820 51 0,'15'0'39'15,"13"14"0"-15,-1 10 0 16,-1 9-24-16,2 14-7 16,-13 8-2-16,-3 14-2 15,-12-4-1-15,-5-3-2 0,-5-3-5 16,-11-18-19-16,2-13-17 15,10-12 0-15,9-16 0 16,3-10-1-16</inkml:trace>
  <inkml:trace contextRef="#ctx0" brushRef="#br0" timeOffset="6261.411">6746 4008 52 0,'23'5'37'0,"7"-10"1"16,8 5-7-16,9 0-19 15,-4 0-10-15,3 0-16 32,-5-5-22-32,-1 10 1 0,-15-10-2 15,-3 10 0-15</inkml:trace>
  <inkml:trace contextRef="#ctx0" brushRef="#br0" timeOffset="6430.2193">6818 4120 46 0,'0'9'38'0,"0"-9"0"15,31 9 0-15,0-5-21 16,10-4-19-16,-1 9-32 16,3-10-1-16,7 1-2 15,-4-8-1-15</inkml:trace>
  <inkml:trace contextRef="#ctx0" brushRef="#br0" timeOffset="6808.8884">7721 3891 36 0,'-22'-28'33'0,"3"14"0"16,-12-1-4-16,0 10-17 15,0 7-6-15,-3 10-4 0,-1 8-1 16,2 12 0-16,8 8 0 16,6 5 3-16,13 5 0 15,13-4 0-15,14-2 1 16,13-7 0-16,13-7 0 15,6-19 0-15,2-5-1 16,-3-17 0 0,-5-8-2-16,-12-14 0 15,-14-8 0-15,-17-2-2 16,-7-6-5-16,-8 5-23 16,-6 6-12-16,-5 4 0 0,9 13 1 15</inkml:trace>
  <inkml:trace contextRef="#ctx0" brushRef="#br0" timeOffset="7230.1957">8335 4160 47 0,'31'23'40'15,"-10"3"1"-15,-2 12-3 0,-10 6-17 16,-18 2-9-16,-10 6-45 0,-20-10-3 16,-18-2-2-16,-33-19-2 15</inkml:trace>
  <inkml:trace contextRef="#ctx0" brushRef="#br0" timeOffset="16853.8192">9135 3971 53 0,'23'25'37'0,"13"18"1"16,-2 9-7-16,-3 7-20 16,1 12-2-16,-11 1-2 15,-8 0-3-15,-13-11-3 16,-6-9-1-16,-10-18-4 16,-8-18 0-16,1-16-1 0,5-27 0 15,8-11-1-15,10-19 2 16,10-7 1-16,5-3 1 15,5-1 3-15,4 3 2 16,0 8 0-16,1 11 0 16,-5 13 0-16,1 11 1 15,-5 13-1 1,2 13 0-16,-6 6-1 16,3 13-1-16,-4 3 1 15,0 7-2-15,2 5-4 16,-8-2-19-16,2-6-14 15,5-1-1-15,-1-15 0 16,9-4 0-16</inkml:trace>
  <inkml:trace contextRef="#ctx0" brushRef="#br0" timeOffset="17123.0691">9945 4030 66 0,'15'9'38'16,"-23"6"-4"-16,-6-5-13 15,-6 11-6-15,-9-10-6 0,-2 2-5 16,-6-8-3-16,3-5-2 16,3 0-3-16,5-7 0 15,11-4 0-15,7-4 0 16,11 2 0-16,9 4 2 16,6 2 2-16,7 7 1 31,3 10 2-31,3 5 1 0,-6 6-2 15,2 5-5-15,-8 1-32 16,4 4 0-16,-8-13-1 16,12-1-1-16</inkml:trace>
  <inkml:trace contextRef="#ctx0" brushRef="#br0" timeOffset="17507.2">10986 3813 62 0,'13'-3'36'15,"-13"3"2"-15,9 19-13 16,-9 11-13-16,-9 7-4 16,0 12-4-16,-2 4 1 15,1 4-2-15,4-2-1 16,6-2-1-16,11-7-2 15,5-11-1-15,8-7-7 0,4-15-13 16,2-13-17-16,2-3 1 16,-8-16 0-16,-4 0 0 15</inkml:trace>
  <inkml:trace contextRef="#ctx0" brushRef="#br0" timeOffset="17660.798">10835 4033 76 0,'0'0'36'16,"34"3"-4"-16,3 0-14 15,3 3-12-15,8 2-26 16,0-8-14-16,8 10-1 16,-8-10-1-16</inkml:trace>
  <inkml:trace contextRef="#ctx0" brushRef="#br0" timeOffset="17891.9798">11439 3909 63 0,'0'-14'39'15,"0"14"0"-15,0 20-3 16,-6 0-24-16,6 12-5 15,0 2-2-15,2 4-2 0,-2 6-1 16,4-7-4 0,4 2-11-16,-5-9-25 0,-3-13-2 15,6-6-1-15,-6-11 1 16</inkml:trace>
  <inkml:trace contextRef="#ctx0" brushRef="#br0" timeOffset="18040.3911">11286 4100 45 0,'-8'-9'35'0,"25"9"0"16,4-4-1-16,10 4-22 15,9 0-11-15,11 0-23 16,6 7-11-16,-6-7-2 16,3 9 0-16</inkml:trace>
  <inkml:trace contextRef="#ctx0" brushRef="#br0" timeOffset="18409.0954">11783 4039 63 0,'8'-15'35'16,"-3"-6"-4"-16,-3-2-8 16,8 9-6-16,-10-5-4 0,3 10-4 15,-3-1-2-15,0 10-3 16,0 0 1-16,0 22-3 15,0-1 0-15,5 7-2 16,0 3 0-16,-2 3 1 16,1 2 0-16,-4-2-1 31,3-8 0-31,-3-1 0 0,-5-8 0 16,-4-6 0-16,-3-3 0 15,0-8 0-15,2 0 0 16,0 0-1-16,10 0 1 15,-13-8-1-15,13 8 1 16,11 0-2-16,4 0-4 16,1 0-5-16,13 4-14 0,13-4-15 15,2 0 1-15,16-4-1 16,1-2 0-16</inkml:trace>
  <inkml:trace contextRef="#ctx0" brushRef="#br0" timeOffset="18777.9067">12597 3921 50 0,'15'-7'35'0,"-6"7"-2"15,-9 0-10-15,-21 9-8 16,-2 3-6-16,-12 3-3 16,0 6-3-16,-8 1-1 0,2 1-1 15,4-3 1-15,6 1-2 16,10-3 0-16,15-1 1 15,12-6 0-15,15 0-1 16,10-1-1-16,9 0-12 16,1-6-23-16,17 6 0 15,-2-4-1 1,7 4 0-16</inkml:trace>
  <inkml:trace contextRef="#ctx0" brushRef="#br0" timeOffset="19025.1389">12823 4068 44 0,'0'0'37'15,"16"-4"-1"1,8 4-2-16,3 0-19 16,6 0-12-16,1 4-26 15,-1-4-12-15,11 0 0 16,-10 0-2-16</inkml:trace>
  <inkml:trace contextRef="#ctx0" brushRef="#br0" timeOffset="19378.6876">13297 3859 61 0,'6'-25'38'0,"-6"1"1"16,4 8-10-16,-4 16-14 16,9-6-7-16,-6 21-3 15,-3 7-2-15,7 11-1 0,1 4-1 16,2 6 1-16,-1 3 0 15,0-3-1-15,-2-2 0 16,2-4 0-16,-6-4 0 16,-8-11-1-16,-5-2 1 31,-6-11-1-31,-2-3 0 0,2-3 0 16,-3-3 0-16,5 0-1 15,3-5 1-15,11 5 1 16,0 0-1-16,19-9 0 15,3 9-4-15,-1-6-8 16,11-2-24-16,9 4-4 16,2-8 0-16,15 4-1 0</inkml:trace>
  <inkml:trace contextRef="#ctx0" brushRef="#br0" timeOffset="19725.2769">14094 3950 65 0,'9'3'36'0,"4"-6"1"15,15-2-16-15,12 5-8 16,16-4-6-16,13 4-4 16,11-3 0-16,7 3-2 0,-4 0-3 15,-7-4-5-15,-8 4-9 16,-12 7-19-16,-26-7-1 15,-12 0-2-15,-18 0 1 16</inkml:trace>
  <inkml:trace contextRef="#ctx0" brushRef="#br0" timeOffset="20163.2946">14169 4024 64 0,'10'3'30'16,"7"-3"-9"-16,11 3-2 16,13 3-5-16,5-6-3 0,13 3-4 15,4-3-2-15,4 0-3 16,2 0-1-16,-9-4-3 16,-3-1-2-16,-12-4-2 15,-7 4-2-15,-15-8 0 16,-11 3-2-16,-12-6 2 15,-4 3 0 1,-10-1 2-16,-3-2 2 16,-2 0 1-16,2 4 3 15,2 1 1-15,4 2 3 16,11 9 1-16,0-9 1 16,11 9 1-16,4 3 0 15,8 6 1-15,-1-2 0 16,6 9-1-16,-5 0 0 0,0 6-2 15,-9-2 1-15,-1 3-1 16,-13-2 0-16,-4 1-1 0,-11-3 0 16,-4 1-4-16,-2-1-9 15,1-4-29-15,-9-7 0 16,13 1-1-16,-3-9 0 16</inkml:trace>
  <inkml:trace contextRef="#ctx0" brushRef="#br0" timeOffset="22917.7278">15636 3625 25 0,'3'-28'34'0,"9"19"0"16,-12 9-3-16,0 22-10 15,0 18-7-15,0 9-7 16,-3 15-3-16,3 7 1 15,0 7-2-15,6-2 0 16,3-9-2-16,5-12-2 16,3-14-5-1,6-8-12-15,-1-14-18 16,-4-19-1-16,1-7 0 0,-8-9 0 16</inkml:trace>
  <inkml:trace contextRef="#ctx0" brushRef="#br0" timeOffset="23087.4634">15525 3960 49 0,'0'0'35'0,"0"0"0"16,26 14-7-16,4-6-18 15,9 2-15-15,9 4-25 16,1-10-3-1,16 7 0-15,-9-11-2 16</inkml:trace>
  <inkml:trace contextRef="#ctx0" brushRef="#br0" timeOffset="23503.4086">16513 3867 40 0,'0'0'30'15,"16"0"-4"-15,-16 0-3 16,-9 4-6-16,-8 3-2 31,-10 1-5-31,-3 2-3 0,-11 3-3 16,1 1-1-16,-1-3-1 16,4 1-1-16,4 1 0 15,10-5 0-15,12 4 0 16,11-2 1-16,11 2-1 15,8 3 0-15,10-1 0 16,4 1-4-16,7-3-28 0,1 6-6 16,-4-8 0-16,9 1 0 15</inkml:trace>
  <inkml:trace contextRef="#ctx0" brushRef="#br0" timeOffset="23819.7284">16796 3988 69 0,'0'0'35'15,"-10"8"-6"-15,10-8-9 16,26 0-9-16,1 0-5 0,11 0-7 16,11-4-19-16,13 5-13 15,-9-6-3-15,12 5 0 16</inkml:trace>
  <inkml:trace contextRef="#ctx0" brushRef="#br0" timeOffset="24320.502">17397 3928 24 0,'0'0'35'0,"0"0"2"16,-15-19 0-16,5 3-19 15,10 0-5-15,-5-7-4 16,13 0-2-16,3-3-2 16,9 5-3-16,5 3-1 15,9 8 0-15,4 10-1 16,-4 15 1-1,-6 6 0-15,-10 9 0 16,-15 11 1-16,-12 5-1 16,-15 1 1-16,-8 0-1 15,-7-5 1-15,-2-6-1 16,4-8-1-16,8-5 1 0,12-13-1 16,17-10 1-16,10 9 0 15,14-9 1-15,6-5 0 16,7 5 2-16,0-4-1 0,3 4 0 15,-5 0 0-15,-4 4 1 16,-9-4-2-16,-4 5 0 16,-8-5 0-16,-10 0-1 15,0 0 0-15,0 0-1 16,0 0-4-16,0 0-6 0,0 0-32 16,-13-5-1-16,13 5-1 15,-9-12 1-15</inkml:trace>
  <inkml:trace contextRef="#ctx0" brushRef="#br0" timeOffset="24536.3373">17979 4141 51 0,'14'0'38'16,"-14"0"-3"-16,0 0-33 0,0 0-18 15,-11-4-17-15,11 4-3 16</inkml:trace>
  <inkml:trace contextRef="#ctx0" brushRef="#br0" timeOffset="25595.2889">569 5709 41 0,'0'0'36'16,"0"0"1"0,0 0-8-16,9 51-13 15,-3 6-5-15,4 21-4 16,2 14-2-16,-6 15 0 16,-6 1-3-16,6-6-2 15,-6-1-6-15,-3-21-16 16,3-16-17-16,-10-16 1 15,10-48-1-15,0 0-1 0</inkml:trace>
  <inkml:trace contextRef="#ctx0" brushRef="#br0" timeOffset="25895.2376">484 5797 81 0,'52'-35'36'0,"-4"14"-2"16,2 11-20-16,-7 20-5 0,-43-10-4 15,62 53-1-15,-56-12-2 16,-9 1-2-16,3-42 1 16,-49 74-2-16,49-74-1 15,-63 46 0-15,63-46-1 32,0 0-1-32,0 0 1 0,0 0 1 15,0 0-1-15,60-29 3 16,-60 29 2-16,74 11 0 15,-74-11 1-15,45 45-1 16,-45-45 0-16,-17 63-3 16,17-63-8-16,-66 64-23 15,66-64-5-15,-80 23-1 0,80-23 0 16</inkml:trace>
  <inkml:trace contextRef="#ctx0" brushRef="#br0" timeOffset="26142.7944">801 5371 68 0,'0'0'40'0,"88"60"0"15,-30 5-13-15,-8 30-17 0,-7 18-2 16,-9 19-1-1,-15 7-3-15,-19-4 0 0,-12-14-2 0,-20-18 0 16,-11-21-4-16,-4-16-9 16,4-22-30-16,43-44 0 15,-62 30-1-15,62-30 1 16</inkml:trace>
  <inkml:trace contextRef="#ctx0" brushRef="#br0" timeOffset="49552.9252">2331 5747 45 0,'-40'-18'27'0,"-16"7"-6"15,0 5-6-15,5 12-4 16,0 5-3-16,10 13-2 15,12 7-3-15,18 8 1 16,19 2-2-16,17 0 0 16,18-5 0-16,10-6 0 0,7-6 1 15,-1-7 0-15,-3-5 1 16,-10-5-3-16,-15-7 2 16,-13 5-2-16,-29-5 1 15,-19 5-1-15,-18 4-1 16,-5 8 1-16,-5 2-2 15,-1 6 1-15,4 9-1 0,7 4 1 16,17 6 1-16,20 1 0 16,18-4 0-16,14-4 1 15,21-8 1-15,12-6 0 16,8-14-1-16,8-9 1 0,5-18-1 16,-7-5-1-16,-4-11 0 31,-11-3-1-31,-14-3 0 0,-15 2-1 15,-8 3 1-15,-8 8-1 16,-8 7 1-16,-6 9 1 16,6 11-1-16,-15 14 0 15,12 10 0-15,3 2-2 16,0 13-7-16,5 2-25 16,-1-9-4-16,8 2 0 0,-5-14 0 15</inkml:trace>
  <inkml:trace contextRef="#ctx0" brushRef="#br0" timeOffset="49714.9285">2479 5903 24 0,'-14'-22'29'15,"14"22"-7"-15,0 0-13 0,-13 0-31 16,19 22-5-16,-6-5-2 15</inkml:trace>
  <inkml:trace contextRef="#ctx0" brushRef="#br0" timeOffset="49868.5887">2719 6210 34 0,'43'40'36'16,"-3"5"2"-16,-9-7-5 16,-11-10-14-16,3 0-6 15,-10-21-4-15,-1-7-5 16,-5-12-6-16,-7-10-8 15,8-6-20 1,2-2-8-16,2-6-1 16,4 2 0-16</inkml:trace>
  <inkml:trace contextRef="#ctx0" brushRef="#br0" timeOffset="50253.5312">3289 6341 47 0,'-19'41'35'0,"-2"-1"-2"15,-6-10-10-15,0-16-13 16,0-14-8-16,8-5-3 16,3-16-3-16,11-8 0 15,5-1-1-15,13 1 0 16,1 1 1-16,2 5 4 16,6 10 2-16,-1 9 1 0,1 15 2 15,-3 4 1-15,3 8 0 16,-4 1 0-16,-3 3-1 15,1-3-1-15,2-2 0 16,-2-9-1-16,2-7 0 16,-2-6-1-16,0-12-1 31,-1-9 0-31,3-1 0 0,-1-2-1 16,-6-5 0-16,2 4 0 15,-6 6 1-15,-1 6-1 16,-6 13 0-16,0 0 2 15,5 26-1-15,-5 2-2 16,0 1-14-16,-5 3-22 16,16 3-1-16,-1-8 1 0,15-2-1 15</inkml:trace>
  <inkml:trace contextRef="#ctx0" brushRef="#br0" timeOffset="50700.9764">4949 6159 32 0,'-25'-7'33'0,"-19"0"1"15,-3 10-13-15,-3 15-7 0,-2 7-3 16,12 13-3-16,8 5-3 16,19 9-2-16,13 1 0 31,20-5-1-31,11-1 0 0,12-9-1 16,7-7-4-16,3-11-7 15,0-7-15-15,0-7-11 16,-18-13 0-16,-2-1-1 15</inkml:trace>
  <inkml:trace contextRef="#ctx0" brushRef="#br0" timeOffset="50872.1158">4961 6435 59 0,'19'8'36'16,"2"3"0"-16,7 4-18 15,10 8-7-15,-4 2-5 16,3 3-8-16,-3-3-17 15,0 2-17 1,-15-15 0-16,0-1-1 0,-19-11 2 16</inkml:trace>
  <inkml:trace contextRef="#ctx0" brushRef="#br0" timeOffset="51019.3786">5243 6463 61 0,'-23'4'39'0,"0"11"-1"0,-11 3-8 15,-1 2-19-15,3 6-6 16,-1 6-11-16,2-3-27 16,6-8-5-16,10 0 0 15,4-12 0-15</inkml:trace>
  <inkml:trace contextRef="#ctx0" brushRef="#br0" timeOffset="51188.5755">5270 6463 53 0,'28'9'37'15,"-2"-3"1"-15,8 8-7 0,1 8-21 16,-3 5-7-16,-1 0-13 0,-2-2-24 16,1 1-2-16,-13-10-1 15,1 2 0-15</inkml:trace>
  <inkml:trace contextRef="#ctx0" brushRef="#br0" timeOffset="51342.233">5541 6463 49 0,'-27'0'38'16,"-2"18"-1"-16,-7-3-3 16,-2 11-19-16,4 4-10 15,1 3-19-15,9 3-23 16,-2-10 0-16,12-6-1 15,14-20 1 1</inkml:trace>
  <inkml:trace contextRef="#ctx0" brushRef="#br0" timeOffset="51658.4642">5991 6012 23 0,'0'0'34'16,"-33"-10"-1"-1,7 20-3-15,-10 14-14 16,-1 7-7-16,7 18-3 15,5 6-2-15,13 11-2 16,9 1-1-16,13-1-3 16,14-3-9-16,7-2-21 15,-1-23-3-15,16-9 0 16,-11-24 0-16</inkml:trace>
  <inkml:trace contextRef="#ctx0" brushRef="#br0" timeOffset="51874.0565">6245 6039 46 0,'0'0'37'0,"0"0"-1"15,0 23-5-15,3 9-18 0,-6 7-5 16,3 11-3-16,-3 7-1 16,3 3 0-16,3-3-2 15,3-3 0-15,3-8-3 16,1-11-4-16,5-10-18 31,7-5-16-31,-11-20 1 0,7 0 0 16,-10-17-1-16</inkml:trace>
  <inkml:trace contextRef="#ctx0" brushRef="#br0" timeOffset="52042.8005">6025 6259 37 0,'0'0'35'0,"31"4"1"16,-3 1-3-16,8 0-26 15,5 3-20-15,-1-8-18 0,10 3-3 16,-10-14 0 0,-3 1 0-1</inkml:trace>
  <inkml:trace contextRef="#ctx0" brushRef="#br0" timeOffset="52189.7288">6453 6133 72 0,'15'-2'36'0,"12"10"-6"16,1 17-8-16,-3 10-10 15,0 12-3-15,-9 7-4 16,-4 4 0-16,-12 0-6 0,-6-4-5 16,-7-10-31-16,1-7-2 15,-5-20 0-15,9-5-1 16</inkml:trace>
  <inkml:trace contextRef="#ctx0" brushRef="#br0" timeOffset="52443.2815">6901 6241 22 0,'0'0'34'15,"13"5"2"-15,8-8-1 0,20 3-17 16,0 3-15-16,4-3-17 16,6 8-19-16,-14-10-1 15,1 2 0-15,-17-3 2 16</inkml:trace>
  <inkml:trace contextRef="#ctx0" brushRef="#br0" timeOffset="52590.9662">6966 6336 50 0,'11'7'38'31,"20"5"0"-31,8-12-5 0,5 10-41 16,9 0-22-16,-7-10-5 15,10 9-2-15,-15-14-1 16</inkml:trace>
  <inkml:trace contextRef="#ctx0" brushRef="#br0" timeOffset="53106.8398">8120 5667 25 0,'-16'-57'34'0,"1"15"0"15,-13 4-5-15,-5 13-14 16,5 25-4-16,-3 25-4 0,9 24-3 15,3 23-1-15,7 23-1 16,6 20 0-16,6 22 0 16,2 12 1-16,2 5 0 15,-8-2 1-15,-2 1-1 16,-10-12 0-16,-4-6 0 0,-8-21 0 31,-5-14 0-31,-3-23-1 0,6-16-2 16,1-20-3-16,8-24-6 15,11-14-17-15,7-12-13 16,3-18 0-16,7-2-1 16</inkml:trace>
  <inkml:trace contextRef="#ctx0" brushRef="#br0" timeOffset="59344.2582">7804 7466 42 0,'20'3'32'15,"1"3"1"-15,0-6-13 0,4 6-20 16,9-1-22-16,-7-10-8 15,18 5-1-15,-11-3-2 16</inkml:trace>
  <inkml:trace contextRef="#ctx0" brushRef="#br0" timeOffset="59660.3165">8239 7412 28 0,'0'0'32'15,"6"-14"0"-15,0 2-9 16,-6 12-7-16,12-19-3 31,-12 19-3-31,10-15-1 0,-10 15-2 16,0 0-1-16,2 18-2 16,-4 1-1-16,-1 5-1 15,0 7 0-15,-1 3-1 16,1 1-1-16,3 1 1 15,0-3-1-15,0-7 1 16,0-3-1-16,0-9 1 0,0-14-1 16,0 12-2-16,0-12-7 15,0 0-27-15,0 0-2 16,0 0 0-16,9-17 0 16</inkml:trace>
  <inkml:trace contextRef="#ctx0" brushRef="#br0" timeOffset="60360.3505">8369 5269 10 0,'0'-12'32'16,"0"12"1"-1,0 0 2-15,4 9-15 16,-4 10-7-16,-7 0-5 16,4 9-2-16,-4 3 0 15,3 5-3-15,0-1-1 16,4-1-1-16,0 1 0 16,2-5-1-16,7-6 1 15,1-6-2-15,5-5-1 0,1-8-3 16,5-5-9-16,-3 0-11 15,-5-16-11-15,4 5 1 16,-10-9-2-16</inkml:trace>
  <inkml:trace contextRef="#ctx0" brushRef="#br0" timeOffset="60561.0024">8263 5397 13 0,'-9'-5'34'16,"21"6"2"-16,-3-1 0 31,14 4-14-31,7 5-8 0,1-6-4 16,6 3-3-16,1 0-14 16,3 1-26-16,-10-7-3 15,6 0-1-15,-11-16-1 16</inkml:trace>
  <inkml:trace contextRef="#ctx0" brushRef="#br0" timeOffset="62898.5245">8666 5300 33 0,'0'-12'36'0,"11"9"1"15,-11 3-5-15,13 3-12 0,-1 16-6 16,-3 3-3-16,1 13-4 15,-4 0-1-15,5 7-3 16,-4-1-4-16,-3-3-10 16,4-8-22-16,-1-5-7 15,-7-25 0-15,2 16 0 0</inkml:trace>
  <inkml:trace contextRef="#ctx0" brushRef="#br0" timeOffset="63061.3145">8649 5412 19 0,'0'-8'33'16,"18"13"2"-16,-5-5-1 15,13 0-16-15,6 8-10 16,3-4-9-16,8 4-13 16,-3-3-12-16,7 4-7 0,-13-9-1 15,2 2 0-15</inkml:trace>
  <inkml:trace contextRef="#ctx0" brushRef="#br0" timeOffset="63314.6998">9104 5361 40 0,'14'-15'35'0,"-12"-2"-2"15,3 2-5-15,0 1-8 16,-5 2-6-16,0 12-3 16,-3-9-4-16,3 9-2 31,-3 12-2-31,3 0-1 0,-4 5-1 15,4 4 0-15,0 4 0 16,0 2-2-16,3 5 3 16,-1-3-2-16,3-1 1 15,3-1-1-15,-1-3 0 16,-1-5-1-16,3 0-6 16,-9-5-30-16,0-14-4 0,0 0 1 15,0 0 0-15</inkml:trace>
  <inkml:trace contextRef="#ctx0" brushRef="#br0" timeOffset="73154.2845">9169 6437 10 0,'7'-9'30'0,"-7"-20"0"0,9 0-9 16,4-5-4-16,-5-7-2 16,8 5-1-16,-6-3-1 15,2 7-2-15,-6 1-1 16,1 12-1-16,-7 9-3 16,0 10 0-16,0 24-3 15,-4 13 0-15,-3 8-2 0,5 12-1 16,-4 4 1-16,6 3-1 15,0 2 2-15,0-9-2 16,8-8-4-16,-1-18-15 16,3-14-19-16,6-8-2 0,-5-14 0 15,8-1 0-15</inkml:trace>
  <inkml:trace contextRef="#ctx0" brushRef="#br0" timeOffset="73354.4509">9591 6472 60 0,'0'0'40'16,"0"0"0"-16,0 0 0 15,0 0-29-15,0 0-15 16,0 0-33-16,16-6-2 15,-1 6-1-15,-2-7 0 16</inkml:trace>
  <inkml:trace contextRef="#ctx0" brushRef="#br0" timeOffset="73686.6317">9836 6421 14 0,'0'-13'32'0,"0"-9"3"15,10 1-3-15,2-6-12 16,-6-7-7-16,6 8-2 16,-5-6-1-16,7 7-2 15,-9 3-1-15,4 7-2 0,-9 15 0 16,0 0-2-16,3 9 0 15,-3 19-1-15,0 10-2 16,0 7 1-16,0 6-1 16,6 5 1-16,-6-4-2 15,6 2 0-15,-3-6-2 32,-3-11-7-32,6-14-25 0,-3-1-4 15,-3-22-1-15,4 15 1 16</inkml:trace>
  <inkml:trace contextRef="#ctx0" brushRef="#br0" timeOffset="73917.7147">10211 6520 66 0,'0'0'36'0,"10"-3"-10"16,-10 3-29-16,0 0-26 16,16 0-7-16,-16 0-2 15</inkml:trace>
  <inkml:trace contextRef="#ctx0" brushRef="#br0" timeOffset="74487.6882">10810 6561 59 0,'15'-15'31'15,"-5"-4"-4"-15,-7-6-5 0,1 1-6 32,-14-9-4-32,-2 6-4 0,-8-2-1 15,-4 5-4-15,-7 5 0 16,-3 7-1-16,-1 12-1 15,1 12-1-15,6 8-1 16,4 13 1-16,9 2 0 16,7 3 0-16,12 1-1 15,9-1 2-15,10-5-1 0,7-12 1 16,7-12 0-16,3-9-1 16,3-16 0-16,-3-6 0 15,-5-17 1-15,-7-13-2 16,-8-10 1-16,-3-7 0 15,-11 1 1-15,-3 4 0 16,-6 5 2 0,-3 8-2-16,-4 13 1 15,1 18 0-15,0 17-1 16,2 21 0-16,4 14 0 16,0 11 0-16,3 15-2 15,6 8 2-15,1 4-2 0,2-4-2 16,8 6-11-16,-4-9-26 15,0-18 0-15,6-8 0 0,0-21 0 16</inkml:trace>
  <inkml:trace contextRef="#ctx0" brushRef="#br0" timeOffset="74703.2867">11059 6389 55 0,'7'-16'38'16,"11"16"0"-16,2 0-10 15,7-3-15-15,4 7-6 16,4-4-5-16,3 3-4 16,-1 2-7-16,-11-5-8 0,-3-5-14 15,-1 5-6-15,-22 0 0 16,16 0 0-16</inkml:trace>
  <inkml:trace contextRef="#ctx0" brushRef="#br0" timeOffset="74888.2659">11238 6401 40 0,'-14'7'34'0,"9"5"-2"16,5 3-7-16,-5 4-5 16,10 5-6-16,-5-2-2 15,9 7-3-15,-2-9-2 16,5 6-1-16,2-6-2 15,3-8-2-15,8-2-15 32,6-6-27-32,9-16 0 0,19-4-1 15,8-9 1-15</inkml:trace>
  <inkml:trace contextRef="#ctx0" brushRef="#br0" timeOffset="76219.0027">11997 6275 28 0,'10'6'34'16,"0"-6"-1"-16,18 0-9 16,7 0-7-16,7-3-6 0,8 3-5 15,-1 0-9-15,-2 0-11 16,-5 0-15-16,-4 4-5 15,-18-8-1-15,-2 11 0 0</inkml:trace>
  <inkml:trace contextRef="#ctx0" brushRef="#br0" timeOffset="76420.0518">12072 6411 50 0,'0'0'35'15,"7"17"-5"-15,18-8-10 32,5-5-8-32,10 4-2 0,-1-5-4 15,4-3-6-15,-2 0-21 16,2 2-13-16,-18-9-2 16,0 7 0-16</inkml:trace>
  <inkml:trace contextRef="#ctx0" brushRef="#br0" timeOffset="77274.1245">12965 6154 20 0,'0'0'35'0,"13"-7"1"0,15 7-1 16,6-6-15-16,7-2-8 16,12 3-4-16,2 0-4 15,1 5-2-15,-4 0-3 16,-8-4-4-16,-7 7-3 16,-15-3-4-16,-12 0-3 15,-10 0-4 1,-10 6 1-16,-8-6 0 15,-2-3 3-15,-3 3 2 16,-2-5 5-16,-1 5 6 16,6 0 4-16,-13 0 12 15,22 0-5 1,11 0 1-16,-10 13 1 0,10-4-1 16,6 8 0-16,-6 4 0 0,4 6-1 15,-4 3-1 1,6 6-1-16,-1-2 0 0,8 1-1 15,-2-10-1-15,9-3-1 16,-2-12-2-16,7-3-1 16,0-7-7-16,-3-7-17 15,-10-8-11-15,0 10-1 0,-12-9-1 16</inkml:trace>
  <inkml:trace contextRef="#ctx0" brushRef="#br0" timeOffset="78005.9484">13595 5579 23 0,'13'-8'30'0,"18"15"0"16,3-7-14-16,9 0-3 0,1 0-3 15,2 0-1-15,-4 0-3 16,-4-3-1-16,-7 3-3 15,-11 0-1-15,-9 8 0 16,-11-8 0-16,7 13-1 16,-14-3 0-16,4 8 1 15,-3 3-1-15,0 11 0 0,0 3 1 16,0 9-1-16,2 10 1 16,-2 10-2-16,6 8 2 0,0 8-2 15,7 10 2-15,2 4-1 16,6 3 2-1,1 2-2-15,2-5 2 0,4-1-2 32,0-7 1-32,-4-9 0 15,-1-13 0-15,-5-2 0 0,-7-15-1 16,-5-6 1-16,-9-7 0 16,-9-9 1-16,-13-7-1 15,-7-4 0-15,-7-7 0 16,0-4-1-16,0-3 1 15,0 0-1-15,9 0-6 0,7 0-13 16,8-3-16-16,21 3 0 16,10-4 0-16,11 8 0 15</inkml:trace>
  <inkml:trace contextRef="#ctx0" brushRef="#br0" timeOffset="78322.3144">14007 7277 20 0,'25'-5'33'16,"9"10"0"-16,-4-8-1 16,2 3-23-16,5 5-21 15,-9-7-15-15,7 7-4 16,-6-10-2-16</inkml:trace>
  <inkml:trace contextRef="#ctx0" brushRef="#br0" timeOffset="78623.0827">14362 7310 33 0,'0'-21'34'15,"0"21"0"1,10-19-7-16,-4 2-9 0,5 3-6 15,-2-4-4-15,1 6-1 0,-1 0-1 16,-3 2-2-16,0 1-1 16,-6 9 0-16,0 0-2 15,0 0 0-15,4 17-1 16,-4-1 1-16,-3 9-1 16,3 2 0-16,0 2 1 31,6 2 0-31,-3 0 0 0,2-5-1 15,-1 0-3-15,-1-10-10 16,-3-16-25-16,0 14 0 16,0-14-2-16,4-15 2 15</inkml:trace>
  <inkml:trace contextRef="#ctx0" brushRef="#br0" timeOffset="79223.431">14320 5453 19 0,'-3'-15'31'15,"3"15"2"-15,0 0-10 16,0 0-5-16,0 0-3 0,-2 20-6 16,2 8-2-16,-6 6-4 15,2 5 1-15,4 1-1 16,0 3-1-16,0-3 0 16,10-3-1-16,-1-6 0 0,3-11-1 15,4-8-5-15,-1-12-8 16,1-7-18-16,3-1-4 15,-11-12-1-15,5 4 1 16</inkml:trace>
  <inkml:trace contextRef="#ctx0" brushRef="#br0" timeOffset="79393.0681">14191 5599 61 0,'0'0'31'15,"6"13"-9"-15,10-8-7 16,9 4-8-16,12 0-13 16,3 7-19-16,-3-16-5 0,13 12-2 15,-10-12-1-15</inkml:trace>
  <inkml:trace contextRef="#ctx0" brushRef="#br0" timeOffset="79593.5925">14634 5542 65 0,'-3'-15'37'0,"3"15"-1"0,0-14-13 16,0 14-9-16,0 0-6 16,0 15-4-16,4 3 0 15,-1 5-3-15,4 4 1 16,-2 3 0-16,2-3-1 16,-2-2-4-16,-5-4-6 31,7-5-26-31,-3-3-3 0,-4-13-1 15,0 0 0-15</inkml:trace>
  <inkml:trace contextRef="#ctx0" brushRef="#br0" timeOffset="79940.1984">14562 5635 41 0,'-18'-9'35'16,"18"9"0"-16,9 0-3 0,10 0-16 15,9 0-10 1,3 6-7-16,3-6-2 0,6 0-1 15,-4 0 0-15,-1 0 0 16,-4-5 1-16,-4 0 2 16,-7-4 2-16,-5-6 4 31,-2 5 1-31,-8-7 2 0,2 5 1 16,-7-1 0-16,0 13-1 15,0-18-1-15,0 18-2 16,0-10-2-16,0 10-1 15,0 0-1-15,0 15 0 16,0-6-1-16,0 10 0 16,-3 4 0-16,3 1 0 0,0 6 1 15,0-1 0-15,3-1-3 16,-3-6-11-16,-3-1-26 16,6-4-2-16,-3-17 1 15,13 15-2-15</inkml:trace>
  <inkml:trace contextRef="#ctx0" brushRef="#br0" timeOffset="80324.8544">15179 6188 32 0,'0'0'36'0,"16"5"1"16,2-9 0-16,9-1-19 16,11 5-7-16,-2-2-4 15,9 2-3 1,-3 0-4-16,-4-8-5 16,-2 8-11-16,-14 6-15 15,-4-6-6-15,-3 0 0 16,-15 0-1-16</inkml:trace>
  <inkml:trace contextRef="#ctx0" brushRef="#br0" timeOffset="80510.2646">15266 6268 40 0,'0'0'25'15,"25"14"-2"-15,0-9-1 16,7-5-3-16,7 0-3 15,-2-5-6 1,5 5-2-16,-6 0-11 16,-2 0-29-16,-15-9-2 15,4 5-2-15,-14-5 0 16</inkml:trace>
  <inkml:trace contextRef="#ctx0" brushRef="#br0" timeOffset="81078.9224">16353 5866 40 0,'-47'12'31'15,"3"18"-7"1,1 13-6-16,5 10-5 16,15 15-2-16,13 2-3 0,13 8-2 15,13-5 0-15,15-1-2 16,12-12-7-16,6-14-12 16,-5-17-19-16,12-9-2 15,-10-26 1-15,1-4 0 16</inkml:trace>
  <inkml:trace contextRef="#ctx0" brushRef="#br0" timeOffset="81309.9571">16630 5975 34 0,'-7'-19'33'0,"7"19"3"0,0 0-7 15,9 14-15-15,-4 11-4 16,-5 11-3-16,7 10-3 15,-7 2 1-15,6 6-1 16,-6-2-2-16,3-3 1 16,-3-5-2-16,9-3 1 15,1-10-4 1,-1-11-4-16,9-3-12 16,1-8-19-16,-7-14 0 15,7 2-1-15,-10-11 0 16</inkml:trace>
  <inkml:trace contextRef="#ctx0" brushRef="#br0" timeOffset="81479.7175">16517 6199 28 0,'0'0'34'0,"0"0"1"16,12 4-4-16,13 1-15 15,7 3-12-15,5 0-14 16,5 4-19-16,-4-12-5 15,5 10 0 1,-11-13-1-16</inkml:trace>
  <inkml:trace contextRef="#ctx0" brushRef="#br0" timeOffset="81698.722">16944 6116 58 0,'0'-13'35'0,"11"9"-2"15,-11 4-11-15,0 0-7 16,13 11-6-16,-13 4-3 16,5 11-2-16,-2 2-2 0,0 5 1 15,-3 1-2-15,6 0-2 16,-2 3-6-16,-4-12-7 16,8-6-24-1,5-5 0-15,-2-14 0 16,3 0-1-16</inkml:trace>
  <inkml:trace contextRef="#ctx0" brushRef="#br0" timeOffset="81867.1485">16927 6268 23 0,'0'0'32'15,"0"0"-1"-15,14-5-3 0,8 5-17 16,6 0-12-16,1 0-12 15,7 5-11-15,-6-10-7 16,8 8 1-16,-12-9 5 16</inkml:trace>
  <inkml:trace contextRef="#ctx0" brushRef="#br0" timeOffset="82083.0751">17252 6202 54 0,'0'-18'37'15,"0"0"-4"-15,5 0-7 16,-5-2-9-16,8 8-6 31,-8-5-4-31,0 17-2 0,0 0-2 16,0 0 0-16,10 17-2 15,-10 9 0-15,3 6 0 16,-3 6 0-16,5-1 0 16,0 1-1-16,-1-5-2 15,1-10-7-15,2-5-27 16,0-8-4-16,-7-10 1 0,9-4-1 15</inkml:trace>
  <inkml:trace contextRef="#ctx0" brushRef="#br0" timeOffset="82363.078">17398 5796 31 0,'25'3'36'0,"4"11"1"15,15 23 1-15,-3 13-18 16,6 9-10-16,-1 13-1 0,-12 7-4 16,-9 3-1-16,-15-1-1 15,-10-2-1-15,-16-13-4 16,-10-13-11-16,-8-14-25 15,7-8-1-15,-1-21 0 16,15-5-1-16</inkml:trace>
  <inkml:trace contextRef="#ctx0" brushRef="#br0" timeOffset="82846.2245">17968 6171 43 0,'24'3'38'0,"8"9"1"16,4-5-8-16,1-1-13 0,10 2-6 15,-3-2-12 1,-2 3-34-16,-4-11-3 0,4 2-2 15,-14-9 0-15</inkml:trace>
  <inkml:trace contextRef="#ctx0" brushRef="#br0" timeOffset="83216.528">18828 5813 67 0,'-26'0'34'0,"1"14"-9"15,-6 16-10-15,-6 8-4 16,2 16-5-16,1 11 0 0,8 8-1 16,9 1-1-16,17 1-1 15,9-7 0-15,15-8-2 16,11-10-8-16,3-19-8 31,2-13-22-31,6-9-1 0,-7-15 1 16,0-6-1-16</inkml:trace>
  <inkml:trace contextRef="#ctx0" brushRef="#br0" timeOffset="83369.8203">18802 6147 49 0,'18'3'34'0,"0"-3"-1"16,16 2-11-16,1 3-16 0,5 4-16 15,5 5-20 1,-9-10-3-16,4 5 0 0,-10-9-1 31</inkml:trace>
  <inkml:trace contextRef="#ctx0" brushRef="#br0" timeOffset="83585.9837">19177 6106 49 0,'-5'-19'37'16,"8"4"1"-16,-3 4-10 0,3-1-14 16,-3 12-5-16,0 0-3 15,13 9-2-15,-10 7-2 16,2 6-1-16,0 10-1 16,-2-3 0-16,1 10-3 15,-4-8-15-15,-5-2-19 16,8-3-1-16,-6-11 0 0,6-2-1 15</inkml:trace>
  <inkml:trace contextRef="#ctx0" brushRef="#br0" timeOffset="83834.6577">19334 5836 42 0,'20'0'36'16,"15"23"1"-16,-3 6 1 16,2 12-24-16,3 17-6 15,-10 10-2-15,-9 10 0 16,-18 1-2-16,-7-1-2 0,-13-13-4 16,-11-9-12-16,0-10-23 15,3-11-2-15,-3-22 0 16,13-3-1-16</inkml:trace>
  <inkml:trace contextRef="#ctx0" brushRef="#br0" timeOffset="84472.8037">19930 6091 33 0,'0'0'34'0,"28"15"1"16,-4-11-4-16,13 2-18 15,6 3-6-15,4-2-9 16,2-1-7-16,-3-2-13 15,-2 2-10-15,-17-12-3 16,-4 6 1-16</inkml:trace>
  <inkml:trace contextRef="#ctx0" brushRef="#br0" timeOffset="84636.1224">19984 6171 23 0,'6'17'33'31,"6"-7"-7"-31,18 2-2 0,5-5-6 16,9 1-10-16,4 1-27 16,0-16-11-16,9 7-1 15,-7-7-2-15</inkml:trace>
  <inkml:trace contextRef="#ctx0" brushRef="#br0" timeOffset="84936.9929">20793 5800 45 0,'20'8'35'0,"-10"0"0"16,7 8-10-16,-5 13-11 0,-8 3-5 15,4 13-3 1,-8 5-1-16,4 4-1 0,-4-4-1 31,8 0-1-31,0 1-1 16,4-10-2-16,4-3-4 0,-2-18-9 16,4-13-22-16,0-3-1 15,-18-4-1-15,13-18 0 16</inkml:trace>
  <inkml:trace contextRef="#ctx0" brushRef="#br0" timeOffset="85137.6093">20661 6031 74 0,'0'0'38'16,"16"8"-1"-1,9-2-18-15,10 2-11 16,6 2-7-16,4-1-10 16,9-3-25-16,6 3-3 15,-7-9 0-15,5 0 0 0</inkml:trace>
  <inkml:trace contextRef="#ctx0" brushRef="#br0" timeOffset="85390.4844">21327 5917 53 0,'0'0'36'16,"0"0"2"-16,11 3-7 15,0 15-17-15,-5 3-6 16,3 8-4-16,1 0 0 15,1 7-1-15,-3 1-1 16,0-2-3-16,2-6-7 16,-8-7-17-16,-2-9-13 15,0 0-1-15,0-13 0 0</inkml:trace>
  <inkml:trace contextRef="#ctx0" brushRef="#br0" timeOffset="85553.5299">21208 6113 54 0,'0'0'36'16,"24"-10"0"-1,-1 6-6-15,9 1-21 0,14 3-12 16,6 0-22-16,10 4-10 16,-7-4-1-16,11 10 1 15</inkml:trace>
  <inkml:trace contextRef="#ctx0" brushRef="#br0" timeOffset="86008.0352">21814 6055 56 0,'-17'-24'36'0,"2"-5"2"15,15-2-13-15,10 11-12 0,8 1-5 16,13 9-1 0,3 4-3-16,6 10 0 15,-2 7-1-15,-5 7-2 0,-8 8 1 32,-12 3-1-32,-17 8 0 0,-11 1-1 15,-12 3 1 1,-9 2-1-16,-4-4 2 15,0-5-2-15,8-7 1 0,9-6 0 16,13-4 0-16,14-5-1 16,16-8 1-16,9-4-1 15,11 0 0-15,3 0 1 0,6 3-1 16,-1 1 0-16,-4-4 0 16,-9 0 0-16,-7 4 1 15,-5-4-1-15,-8 0 0 16,-15 0-1-16,10 5 1 15,-10-5 0-15,0 0-3 16,0 0-10-16,-13-4-27 0,13 4 0 16,-13-5-1-16,13 5 1 15</inkml:trace>
  <inkml:trace contextRef="#ctx0" brushRef="#br0" timeOffset="88879.3083">22724 6284 65 0,'19'-12'39'0,"-8"8"1"15,-1 14-17-15,-4 21-7 16,-19 10-8-16,-10 17-42 0,-14-3-2 16,-4 11-1-16,-19-17-3 15</inkml:trace>
  <inkml:trace contextRef="#ctx0" brushRef="#br0" timeOffset="90026.8863">1953 7877 46 0,'9'-10'33'0,"5"25"0"32,3 8-14-32,11 12-9 0,6 15-3 15,3 11-2-15,3 12 0 16,-7 4-1-16,-7 4-1 15,-13-2-2-15,-10-7-2 16,-19-6-1-16,-10-13 0 16,-11-16-2-16,-5-16 0 15,2-18 0-15,-1-15 1 0,12-15 0 16,6-15 2-16,10-12 1 16,13-7 3-16,16-7 0 15,12 4 1-15,14-4 0 16,6 4 0-16,4 6-1 15,5 8 1-15,-7 8-3 16,-3 8-5 0,-7 11-12-16,-14 14-18 15,-21 0-1-15,-5 9-1 16,0 15 0-16</inkml:trace>
  <inkml:trace contextRef="#ctx0" brushRef="#br0" timeOffset="90242.6013">2445 7938 41 0,'0'0'35'16,"15"11"-1"-16,-15 0-2 15,0 8-21-15,7 10-7 0,-1 7-6 16,-6-1-16-16,0-3-15 15,6 8-1-15,-6-16-1 16,9 2 1-16</inkml:trace>
  <inkml:trace contextRef="#ctx0" brushRef="#br0" timeOffset="90596.6199">2843 8029 28 0,'8'18'36'0,"-16"-7"1"15,-2 13-1-15,-2-4-17 0,-14-2-8 16,4 5-3-16,-5-6-3 0,3-2-2 16,-4-8-1-16,3-7-1 15,3-7 0-15,7-7-1 16,8-3 0-16,7-3 0 15,0-1 0-15,7 1 1 32,5 4-2-32,7 4 1 0,6 8 1 15,2 4-1-15,1 10 0 16,0 4 1-16,2 6-1 16,-2 3 1-16,-4 2-1 15,-7-3-3-15,2 5-17 16,0-3-18-16,-19-12 0 15,11 5-1-15,-11-17 1 0</inkml:trace>
  <inkml:trace contextRef="#ctx0" brushRef="#br0" timeOffset="95893.2386">3884 7882 24 0,'10'-12'35'16,"4"12"-1"-16,0 8-8 15,-9 10-5-15,-1 18-6 0,-10 7-4 16,-4 17-2-16,-7 5-2 31,0 5-2-31,-2 3-1 16,4-3-2-16,12-10-1 0,9-7 0 15,12-11-1-15,10-11-1 16,8-10-5-16,3-13-7 16,2-12-24-16,-2-1-2 15,-17-15 0-15,-6-2-1 16</inkml:trace>
  <inkml:trace contextRef="#ctx0" brushRef="#br0" timeOffset="96056.0224">3791 8188 43 0,'-18'-3'36'0,"18"3"0"16,9 9-11-1,10-9-10-15,14 7-8 16,7 0-17-16,14 5-24 16,-9-9-1-16,12 5 0 15,-7-8-1-15</inkml:trace>
  <inkml:trace contextRef="#ctx0" brushRef="#br0" timeOffset="96256.5667">4341 8076 50 0,'0'0'38'0,"-7"19"1"16,7 5-3-16,7 8-21 15,-7 5-6-15,8 7-3 16,-2 1-1-16,4 6-2 0,-1-5-3 15,-2-8-6-15,4-1-13 16,-4-11-21-16,-7-15 0 16,0-11 0-16,0 0-1 15</inkml:trace>
  <inkml:trace contextRef="#ctx0" brushRef="#br0" timeOffset="96410.2349">4204 8310 31 0,'-3'-11'34'16,"22"11"2"-16,-1-3-2 0,10-3-21 16,7 6-23-16,-5 0-23 15,20 10 0-15,-7-10-2 16,3 6 1-16</inkml:trace>
  <inkml:trace contextRef="#ctx0" brushRef="#br0" timeOffset="96657.5207">4691 8231 35 0,'0'-15'38'0,"-4"-4"1"16,4 1-2-1,0 7-15-15,-3-6-11 16,3 17-5-16,3-15-3 16,-3 15-1-16,0 0 0 15,0 0-1-15,12 21 0 16,-9 4 0-16,3 7 0 15,-2 4 1-15,-1 8 1 16,4 3-1-16,-5 0 0 0,5-2 0 16,1-6-3-16,-1-10-6 15,9-11-33-15,2-1-2 16,0-11 1-16,7-6-1 16</inkml:trace>
  <inkml:trace contextRef="#ctx0" brushRef="#br0" timeOffset="97011.4951">5004 8232 58 0,'18'-16'37'0,"5"20"0"15,2 2-7-15,9-6-22 16,6 13-4-16,3-3-1 16,2-1-2-16,-3 1 0 15,-1-4 0-15,-10-2-1 16,-8-4 0-16,-9 3-1 0,-14-3 1 16,0 0 1-16,-10 19 0 15,-6-9 0-15,-5 9 1 16,-3 2 0-16,-1 8 0 15,-3-1-1-15,5 1-3 16,5-2-13-16,8-1-24 16,0-12 1-1,15 1-1-15,7-13 0 16</inkml:trace>
  <inkml:trace contextRef="#ctx0" brushRef="#br0" timeOffset="97258.9114">5635 8365 30 0,'0'0'38'0,"0"0"0"15,21 0 2-15,10-4-19 16,5 4-10-16,-1-7-3 0,4 3-3 15,-4 4-8-15,-7-3-21 16,-9 3-14-16,-1 4-2 16,-18-4 1-16</inkml:trace>
  <inkml:trace contextRef="#ctx0" brushRef="#br0" timeOffset="97628.3677">6074 8332 42 0,'10'-14'38'16,"-10"-16"1"-16,9-1-5 15,2-2-15-15,-6-4-6 16,7 9-4-16,-6 0-3 16,3 7-1-1,-6 6-2-15,-3 15 0 16,10 0-2-16,-2 15 0 16,2 11-1-16,-4 3 0 15,4 12 0-15,-3 2 1 16,-2 7-1-16,4 1 0 15,-3 0-3-15,-6-13-12 16,0-4-26-16,4-3 0 0,2-17-1 16,9-3 0-16</inkml:trace>
  <inkml:trace contextRef="#ctx0" brushRef="#br0" timeOffset="97997.1728">7181 8257 64 0,'0'0'38'0,"9"11"1"15,-5 18-9-15,-2 6-19 0,8 9-5 16,-4 4-4-16,0 0-5 15,4 3-16-15,1-13-20 16,-11-17 1-16,10-7-2 31,-10-14 1-31</inkml:trace>
  <inkml:trace contextRef="#ctx0" brushRef="#br0" timeOffset="98228.9733">7442 8315 21 0,'-14'0'32'0,"-13"-9"2"16,-1 13-7-16,-3 8-11 15,-2 1-6-15,4 8-3 16,5 1-1-16,8 3-1 16,10-2-1-16,15 4 0 15,10-8 1-15,9 3-2 0,9-8-5 31,-1 0-26-31,5-14-8 16,9 6-1-16,-4-14 0 0</inkml:trace>
  <inkml:trace contextRef="#ctx0" brushRef="#br0" timeOffset="98700.4319">7860 8422 50 0,'-15'21'38'15,"-13"-5"1"-15,-6 2-4 16,2 0-19-16,-5-9-7 16,3 1-5-16,0-10-3 15,3 0 0-15,10-11-2 16,10-2 1-16,11-6-1 0,0 1 0 16,16-2 0-16,0 4 0 15,6 2 1-15,5 8 0 16,-1 6 0-16,-2 4 1 15,1 6-1-15,-1 6 1 16,-4 5 0-16,-2-1 0 16,-5 1-1-1,-1-6 1-15,1-1 0 16,-1-4-1-16,0-7 0 16,-3-3-1-16,4-9 1 15,-1-5 0-15,1-5-1 16,-1-5 0-16,4-1 0 0,-5 2 0 15,-1 3 1-15,-3 1 0 16,-1 6 0-16,-6 13 0 16,13 0 1-16,-8 14-1 0,-2 5 1 15,1 7 0-15,-1 0 0 16,0 4-2-16,2-2-1 16,-2-4-7-16,4-5-29 15,-4 4-1-15,-3-11 0 16,0 3 1-1</inkml:trace>
  <inkml:trace contextRef="#ctx0" brushRef="#br0" timeOffset="99047.7959">7148 8831 13 0,'-15'0'33'16,"28"4"2"-16,10-8-2 16,22-1-14-16,24 5-6 15,15-8-2-15,12 5-2 16,3-6-2 0,-4 5-3-16,-9-1 0 15,-12 5-2-15,-19-7 1 16,-17 7 0-16,-14 0 0 15,-11 0 0-15,-13 0-1 16,0 0 1-16,0 0 0 16,0 0-1-16,0 0-2 15,0 0-3-15,0 0-11 0,0 0-26 16,0 0 0-16,0 0-1 16,-9-12 0-16</inkml:trace>
  <inkml:trace contextRef="#ctx0" brushRef="#br0" timeOffset="104685.1333">9107 7974 39 0,'17'1'33'16,"-9"10"-7"-16,2 10-3 15,-4 19-6-15,-6 11-5 0,7 16-2 16,-4 3-3-16,6 4-1 16,0-2-4-16,3-7 0 15,6-8-4-15,4-15-7 16,7-17-17-16,2-11-11 16,-10-18 1-16,-2-6-1 15</inkml:trace>
  <inkml:trace contextRef="#ctx0" brushRef="#br0" timeOffset="104847.9054">9049 8296 26 0,'-10'7'34'16,"25"5"1"-16,8-9 0 0,7 4-22 15,14 0-17-15,5-2-25 16,17 8-3-16,-7-7 0 15,6 3-2-15</inkml:trace>
  <inkml:trace contextRef="#ctx0" brushRef="#br0" timeOffset="105032.8177">9604 8318 45 0,'0'0'36'0,"12"-10"0"16,7 10 0-16,2 0-24 16,7 0-8-16,4 7-11 0,1-4-26 15,8 14-2-15,-13-7-1 0,6 9 0 16</inkml:trace>
  <inkml:trace contextRef="#ctx0" brushRef="#br0" timeOffset="105319.8608">10013 8224 17 0,'0'-16'33'16,"-3"-7"2"-16,9 8-4 16,0 1-12-16,-3-3-6 31,-3 17-5-31,13-10-1 0,-13 10 0 15,5 22-2-15,-1 2 0 16,-4 9-1-16,4 9 0 16,-4 7 1-16,0 3 0 15,0-2-2-15,5-1 0 16,-2-5-3-16,-3-10-6 0,10-5-15 16,2-9-19-16,-12-20 1 0,22 9-1 15,-3-16 0-15</inkml:trace>
  <inkml:trace contextRef="#ctx0" brushRef="#br0" timeOffset="105688.9991">10659 8199 7 0,'27'0'32'0,"-15"0"2"16,1 11-1-16,-17 0-12 16,-11 3-5-16,-6 8-4 15,-13-2-2-15,-1 6-1 16,-9-4-5-16,5 2-1 0,4-4-1 31,5-2-1-31,8-6 0 0,12 1-1 16,10-1 1-16,16 0-1 15,8-2 1-15,7 1-3 16,10 2-15-16,8-1-20 16,-8-4 0-16,11 1-1 15,1-9 1-15</inkml:trace>
  <inkml:trace contextRef="#ctx0" brushRef="#br0" timeOffset="105937.1136">10946 8365 42 0,'9'0'36'0,"4"-4"1"16,15 4-3-16,7 7-22 0,3-7-7 31,3 0-12-31,-3-4-26 0,10 8-2 16,-13-11-1-16,6 11 0 15</inkml:trace>
  <inkml:trace contextRef="#ctx0" brushRef="#br0" timeOffset="106221.4825">11448 8281 29 0,'-3'-28'38'0,"8"7"1"16,-5-3-3-16,0 1-15 15,3 6-6 1,-3 2-5-16,0 15-4 16,0 0-1-16,5 20-2 15,-5 7-2-15,0 11 0 16,0 6 0-16,8 9 1 16,-4 1-1-16,2-3 1 0,1-2-1 15,0-7-2 1,4-6-13-16,3-14-27 0,-14-22 1 15,17 12-1-15,-17-12 0 16</inkml:trace>
  <inkml:trace contextRef="#ctx0" brushRef="#br0" timeOffset="106752.8222">12497 8436 26 0,'0'0'32'16,"0"0"-2"-16,19 4-9 16,15-4-5-16,19 0-2 15,15 0-4-15,9 0-2 16,11 0-2-16,1-4-3 0,2 4-5 15,-8 0-6-15,-17-3-10 16,-17 3-16-16,-6 0-2 16,-21-6 0-16,-6 6 5 15</inkml:trace>
  <inkml:trace contextRef="#ctx0" brushRef="#br0" timeOffset="107093.7387">12652 8538 13 0,'-21'0'30'0,"21"0"1"15,0 0-11-15,0 0-3 16,31 9-4-16,5-11-1 15,18 2-2-15,1 0-2 16,14 0-1-16,5 0-3 16,2 0-1-1,-3-3-3-15,-5 3-1 16,-6-4-4-16,-9-2-2 0,-9 6-2 16,-14-9-2-1,-5 5-3-15,-15-1-2 0,-10 5-3 16,0-13-5-16,-19 2-1 15,3 6-3-15,-9-12 20 16</inkml:trace>
  <inkml:trace contextRef="#ctx0" brushRef="#br0" timeOffset="107310.4314">13213 8347 30 0,'13'0'25'0,"-4"0"-2"15,15 9-6-15,0 1-4 16,6 2-3-16,-2 3-2 0,0-1-1 15,-4 3 1-15,-8-2 0 16,-3 4 1-16,-13-4 0 16,-4 7-1-16,-11-4 0 15,-4 5-1-15,-9-4-2 16,1 3-7-16,-2-1-34 16,-5-1-3-1,-8-8 0-15,4 2 0 16</inkml:trace>
  <inkml:trace contextRef="#ctx0" brushRef="#br0" timeOffset="109276.4892">14410 8144 48 0,'13'0'35'15,"0"15"2"-15,-11 11-13 16,-2 4-9-16,0 13-4 16,-12 7-3-16,9 8-1 15,-7 2-2-15,10 3-1 16,0-7-1-1,5-10-2-15,9-10 0 16,8-10-3-16,6-8-1 16,-6-13-6-16,8-5-7 15,-14-10-18-15,-4-9-5 16,1 1 0-16,-16-10 1 16</inkml:trace>
  <inkml:trace contextRef="#ctx0" brushRef="#br0" timeOffset="109461.0521">14259 8410 36 0,'0'0'38'0,"0"0"0"15,18-4 1-15,10 4-21 16,15 5-6-16,2 1-5 0,7 1-3 16,2 0-9-16,-5 2-32 15,-4-9-2-15,0 4 0 16,-10-4 0-16</inkml:trace>
  <inkml:trace contextRef="#ctx0" brushRef="#br0" timeOffset="109999.3084">15037 8344 47 0,'0'0'34'0,"7"8"2"16,11 1-15-16,4 6-8 15,6-3-4-15,7 2-3 0,0 1-1 16,7-2-1-16,-3-4-2 15,-5 0-1-15,-6-4 1 16,-3-5-1-16,-10 0-1 16,-5 0 0-16,-10 0 0 15,0 0 0-15,-10 12 0 16,-5-2 0-16,-7 2 0 0,-4 4 1 16,-3 4-1-16,-3 4 1 15,0 3-1-15,-1-7-4 0,7 6-9 16,3 1-24-1,1-14 0-15,14 0-1 16,-3-10 1-16</inkml:trace>
  <inkml:trace contextRef="#ctx0" brushRef="#br0" timeOffset="110830.1148">15525 8465 46 0,'0'0'35'16,"13"5"2"-16,10-5-11 16,12 3-13-16,5-3-11 15,6 0-24-15,2-5-11 0,7 5-2 16,-6-12-1-16</inkml:trace>
  <inkml:trace contextRef="#ctx0" brushRef="#br0" timeOffset="111199.3052">16123 8417 43 0,'-19'-20'36'15,"13"2"-1"-15,3-5 1 16,6-1-26-16,22 7-4 31,3 3-2-31,10 12-3 0,-2 6 1 16,-2 13 0-16,-12 8 0 16,-13 8 0-16,-15 6 1 15,-16 3-1-15,-17 2 1 16,-5-2-1-16,-6-5 0 15,3-8-1-15,5-9 0 16,10-8-2-16,17-10 1 0,15-2 1 16,15-7 0-16,13 0 1 15,6 0 0-15,4 7 0 16,2 0 0-16,1 8 0 16,-5 4-7-16,-7 3-34 15,-11-11 0-15,4 2-2 16,-13-11 1-1</inkml:trace>
  <inkml:trace contextRef="#ctx0" brushRef="#br0" timeOffset="111565.1516">16995 8280 55 0,'0'0'35'0,"23"35"0"15,-17 7-14-15,-2 2-11 0,2 8-3 16,-2 1-7 0,-4-2-13-16,0-14-21 0,11-2-1 15,-14-25 0-15,12-5-1 16</inkml:trace>
  <inkml:trace contextRef="#ctx0" brushRef="#br0" timeOffset="111803.0252">17151 8448 41 0,'-17'5'33'15,"-15"0"0"-15,6 0-12 16,1 4-10-16,-1 1-3 15,8 2-3-15,7-2-1 0,14 4 0 16,10-1-1-16,9-1-2 16,9 2-7-16,4-7-12 15,2-4-12-15,15 4-6 16,-4-16 1-16,13 4-1 16</inkml:trace>
  <inkml:trace contextRef="#ctx0" brushRef="#br0" timeOffset="112182.6782">17664 8453 53 0,'5'10'38'0,"-16"-1"1"16,-13 5-14-16,-3 4-6 16,-15-5-7-16,2 1-5 15,-6-7-3-15,5-3-2 32,3-8-2-32,5-6-1 0,10-3 0 15,10-3-1-15,13-1 0 16,5 0 0-16,13 5 0 15,3 5 0-15,8 7 1 16,1 4 1-16,1 9 0 16,0 4 0-16,-5 2 0 15,0 1 1-15,-4-1-1 0,-2-2 2 16,-1-8-2-16,0-3 1 16,-1-6-1-16,2-10 1 15,0-5-1-15,-1-4 0 0,-1-3 0 16,0 3-1-16,-5 2 1 15,0 2 0-15,-13 15 0 32,9-4 0-32,-9 4 0 15,0 22 0-15,0-2 0 0,-3 3-5 16,3-1-16-16,0-1-17 16,-4-8 0-16,10-3 0 15,-6-10 0-15</inkml:trace>
  <inkml:trace contextRef="#ctx0" brushRef="#br0" timeOffset="112651.8255">18841 8035 34 0,'5'-27'36'0,"5"19"1"16,-10 8 0-16,6 20-17 16,-1 18-9-16,-5 8-6 15,0 15-2-15,0 2 0 16,3 5 0-16,0-3-1 15,6-2 1-15,1-14-2 16,4-5-3 0,7-10-4-16,-2-18-9 15,7-9-9-15,2-7-15 16,-6-10 1-16,1-4-2 16</inkml:trace>
  <inkml:trace contextRef="#ctx0" brushRef="#br0" timeOffset="112840.349">18676 8272 32 0,'0'0'38'0,"0"0"2"16,10 16-1-16,24-5-17 16,7-4-8-16,8 2-10 15,10-2-32 1,6 3-9-16,-7-10-1 15,6-4-2-15</inkml:trace>
  <inkml:trace contextRef="#ctx0" brushRef="#br0" timeOffset="114058.0568">19609 8207 30 0,'0'0'14'0,"9"0"-4"16,-9 0-1-16,0 0-3 15,0 0-1-15,0 0-1 16,0 0 1-16,0 0-1 15,0 0 0-15,0 0-2 16,0 0 0-16,0 0 0 16,0 0-1-16,0 0-1 0,0 0-1 15,0 10 0-15,0-10 0 16,0 0-1-16,0 0 1 16,0 0-2-16,-12 4 2 15,12-4-1-15,0 0 1 16,0 0 1-16,0 0-1 15,0 0 1-15,0 0 0 0,0 0 0 16,0 0-1-16,0 0 1 16,0 0 0-16,0 0 0 15,0 0 0-15,0 0 0 16,10-10 0-16,-10 10 0 0,0 0 0 16,0 0 0-1,0 0 1 1,10-1-1-16,-10 1 0 15,0 0 1-15,0 0 1 16,0 0 0-16,0 0 0 0,0 0 0 16,0 0 1-16,-10 10 0 15,-5-2 1-15,-5 2-1 16,-7 4 0-16,-4 2-1 16,-1 2 1-16,-4 2-1 0,5-3-1 15,3 2 2-15,10-1 2 16,8-5 0-16,17 3 1 15,9-4 1-15,16 4-1 16,5-4 1-16,8 3 0 16,2-1-2-16,2 0-1 15,-6 1-4 1,-7-5-8-16,-8-8-27 16,-8 9-1-16,-20-11-1 15,13 4 0-15</inkml:trace>
  <inkml:trace contextRef="#ctx0" brushRef="#br0" timeOffset="116175.6794">20109 8216 44 0,'-10'-24'30'16,"-1"17"-7"-16,-11 7-7 16,-6 0-5-16,2 14-5 15,-2 8-2 1,5 9-1-16,3 3 0 16,15 8 1-16,10-4 0 15,19 3 1-15,9-12 2 16,15-4 0-16,2-16 2 15,7-9-1-15,-11-21 1 16,0-7-2-16,-19-15 0 0,-14-3-1 16,-24-5-2-16,-9 9-1 0,-11 9-5 15,-9 9-15-15,0 24-26 16,12 15 1-16,-1 14 0 16,17 22-1-16</inkml:trace>
  <inkml:trace contextRef="#ctx0" brushRef="#br0" timeOffset="118213.0289">20787 8247 33 0,'27'11'32'0,"-5"-11"2"0,19 0-11 16,4 4-11-16,7 1-4 15,7 2-2-15,0 0-3 0,-4-2-5 16,-3 3-4-16,-8-8-7 16,-10 6-5-16,-9-6-4 15,-10-4-3-15,-5 4-2 16,-10 0 1-16</inkml:trace>
  <inkml:trace contextRef="#ctx0" brushRef="#br0" timeOffset="118592.7927">20922 8374 55 0,'0'0'25'0,"18"4"-1"15,13-4-4-15,12 0-5 16,6 0-3-16,10 0-4 16,-1 0-3-16,-1 0-1 15,-8 0-2-15,-9 0-2 16,-12 0 0-16,-14-9-2 0,-11-2-2 16,-11-6-4-16,-1-1-1 15,-8-5-1-15,5 4 1 16,0-5 0-16,5 5 3 15,3 2 1-15,10 7 4 0,-6 10 4 16,18-3 3-16,-1 12 1 16,-5 0 2-16,2 8 0 31,-11 0 0-31,-3 5-2 0,-8-1 0 16,-2 1 0-16,-6-2-4 15,1-4-6-15,5 1-12 16,-1-7-7-16,11-10-5 15,27 10-9-15,0-18-1 16</inkml:trace>
  <inkml:trace contextRef="#ctx0" brushRef="#br0" timeOffset="119293.7024">21989 8173 48 0,'-6'-20'30'15,"6"10"-5"-15,0 10-8 16,-12-15-6-16,12 15-6 0,-18 0-2 15,18 0-3-15,-13 4 1 16,13-4-1-16,0 0 0 16,-9 14 0-16,9-14 0 15,0 0 1-15,0 10 0 16,0-10-1-16,0 0 1 16,14 9-1-16,-14-9 1 0,0 0-1 15,10 5 0-15,-10-5 0 16,0 0 0-16,0 0 0 15,0 0 0-15,0 0 0 16,0 0 0-16,0 0 0 16,0 0 0-16,0 0 0 0,0 0 0 31,9 0 1-31,-9 0-1 16,0 0 0-16,0 0 0 15,0 0 0-15,0 0 0 16,0 0 0-16,0 0 0 0,0 0 0 15,0 0 0-15,0 0 0 16,0 0 0-16,0 0 0 16,10 0-1-16,-10 0 1 15,0 0 0-15,0 0 0 0,0 0-1 16,0 0 1-16,0 0 0 16,-10 5 0-16,10-5 0 15,0 0 1-15,-11 4-2 16,11-4 2-16,0 0-1 15,0 0 0 1,-11 6 0-16,11-6 1 16,0 0-1-16,0 0 0 15,11 0-2-15,-11 0-6 16,0 0-15-16,21 0-9 16,-21 0-1-16,15 0 1 15</inkml:trace>
  <inkml:trace contextRef="#ctx0" brushRef="#br0" timeOffset="119677.8641">21959 8170 34 0,'0'0'33'0,"-11"0"0"15,11 0-12-15,0 0-6 16,13 0-3-16,13 5-2 16,5-5-3-16,10 3-2 0,-1-3-1 15,5 0-6-15,-1 0-14 16,-1 4-20-16,-19-8-1 16,-1 4 1-16,-13-8-2 15</inkml:trace>
  <inkml:trace contextRef="#ctx0" brushRef="#br0" timeOffset="120116.1472">22420 8095 22 0,'0'-13'32'15,"12"10"2"-15,-2-5-2 16,12-2-15-16,9 7-5 16,3 3-3-1,3 3-2-15,0 4-1 16,3 8 0-16,-11 2-2 15,-6 9-1-15,-19-1 0 16,-13 6-1-16,-17 3 1 0,-3 0-1 16,-11 2-1-1,-1-4 1-15,-1-3-2 0,5-5 1 16,9-2 0-16,16-8 0 16,12-14-1-16,17 10 1 0,6-10 0 15,10-6 0-15,1 3 0 16,9-2-3-16,3 5-11 15,-6-2-26-15,-12-6-1 16,3 8 0-16,-8-12 0 16</inkml:trace>
  <inkml:trace contextRef="#ctx0" brushRef="#br0" timeOffset="120479.7073">23195 8096 10 0,'0'0'31'16,"9"10"2"-16,-21-5-3 15,-3 4-14-15,1 4-7 16,-11 4 0-16,-2 1-3 16,-5-1-2-16,10-1-2 0,-5-1 1 15,16 4 1-15,4-7 1 16,7 2 0-16,0-4 0 31,23 0 1-31,3-1 0 0,8 4-1 16,0-1-4-16,-2-4-9 15,2 1-23-15,5 1-8 16,-4-5 1-16,-4 4-1 16</inkml:trace>
  <inkml:trace contextRef="#ctx0" brushRef="#br0" timeOffset="120849.2498">23516 8007 48 0,'11'-9'36'0,"2"0"0"0,-3 9-2 15,-6 9-21-15,-1 3-5 16,-3 10-4-16,0 4-1 31,0 9-1-31,0 1 0 0,4 7 0 16,-1 1-2-16,4 0 1 15,-2-3 0-15,6-2 0 16,-3-6 0-16,9-7 0 16,3-7 0-16,-5-6-2 15,4-5-6-15,2-11-12 16,-5-11-18-16,-3 2-2 0,-10-11 1 15,-3 0-1-15</inkml:trace>
  <inkml:trace contextRef="#ctx0" brushRef="#br0" timeOffset="121018.3275">23471 8172 42 0,'0'0'37'15,"25"10"1"-15,-2-10-1 0,5 0-21 16,13 7-8-16,-4-1-5 16,16-6-15-16,-3 2-25 15,0 4 0-15,-11-6 0 16,1 0-2-16</inkml:trace>
  <inkml:trace contextRef="#ctx0" brushRef="#br0" timeOffset="121497.1025">24132 8061 8 0,'20'-3'29'0,"9"9"2"0,-14-6-4 16,-6 3-8-16,-9-3-7 15,6 15-3-15,-16-4-1 16,1-1-2-16,-11 5-1 0,-10-4 0 16,2 3-2-16,-2-1-1 15,5 1 0-15,-2-5-1 16,5 1 0-16,7-2 0 0,15-8 2 15,-7 14-1-15,7-14 1 16,15 15 0-16,-15-15 0 16,20 14 0-16,-1-5 0 15,-2-4-1-15,8 3-1 16,-3 2 0-16,-5-2 0 16,5 1-1-1,4-2 0-15,-5 3 0 16,-1-3-1-16,4 2-4 15,-24-9-8-15,10 3-26 16,5 0 0-16,-15-3 0 16,12-5 0-16</inkml:trace>
  <inkml:trace contextRef="#ctx0" brushRef="#br0" timeOffset="122020.2867">24716 8114 17 0,'-19'-44'34'0,"19"44"1"16,0 0-4-16,-42-47-13 16,42 47-7-16,-51-12-4 15,51 12-3-15,-57 9-1 16,57-9-1-16,0 0-1 0,-49 70 1 15,49-70 0-15,-20 71 1 16,20-71-1-16,19 79 0 0,-19-79 0 16,64 75 0-1,-64-75 0-15,65 46-1 0,-24-34-1 16,1-12 1-16,9-12 0 31,-51 12 0-31,53-46 1 0,-53 46 1 16,23-75 0-16,-23 75 0 15,-9-83 0-15,9 83-1 16,-45-71 0-16,45 71-4 16,-57-54-14-16,57 54-24 15,-50-26-1-15,50 26 1 16,-59 0-1-16</inkml:trace>
  <inkml:trace contextRef="#ctx0" brushRef="#br0" timeOffset="129662.2349">491 9825 43 0,'47'10'40'0,"-47"-10"0"16,68 69-3-16,-21-17-21 15,-2 14-5-15,0 7-4 16,-8 13-3-16,-14 1-3 16,-15-3-1-16,-17-6-1 31,-17-6-1-31,-11-18-1 0,-10-13 1 16,-3-17-1-16,5-24 0 15,45 0 2-15,-72-56 1 16,57 1-1-16,15-12 2 0,9-7-1 15,15-5 1 1,17 0 0-16,-1 5 0 0,10 6 0 16,-2 10-3-16,-3 16-8 15,-45 42-22-15,72-57-6 16,-72 57 0-16,0 0 0 0</inkml:trace>
  <inkml:trace contextRef="#ctx0" brushRef="#br0" timeOffset="129947.9159">836 9477 35 0,'0'0'38'0,"53"-28"0"0,-53 28 1 15,79 69-20-15,-29-4-10 16,3 20-3-16,-12 16-2 16,-10 11-1-16,-13 4-2 15,-12 0-1-15,-12-14-3 0,-9-11-1 16,-10-14-14 0,-9-21-20-1,5-14 0-15,29-42-1 16,-48 29 0-16</inkml:trace>
  <inkml:trace contextRef="#ctx0" brushRef="#br0" timeOffset="130779.8631">2263 9890 30 0,'-51'-14'31'0,"4"14"-4"16,-6 5-11-16,5 7-4 16,11 9-4-1,8 6-1-15,17 5-3 16,12 1 0-16,22-3-1 15,9-2 1-15,13-6-1 16,5-5 0-16,-2-6-1 16,-3-3 0-16,-4-3 0 15,-17-4-1-15,-14-1-1 16,-9 0 1-16,-29 15-1 0,-4-2 0 16,0 5 0-16,-5 5 0 0,5 5 1 15,4 3 0 1,7 5 1-16,15-2 0 0,13 0 0 15,15-9 1-15,9-4-1 16,9-12 0-16,4-9 1 16,4-8-1-16,2-10 0 0,-3-6 0 15,-6-9-1-15,-6 0 0 16,-8 2 1-16,-11-1 0 16,-2 8 0-16,-7 6 0 15,-6 18 0-15,0 0 0 16,0 0-1-16,3 22 1 31,0 6-1-31,-3 5-3 0,0-1-3 16,12 5-15-16,-5-4-20 15,-7-11 1-15,6-3-1 16,-6-19 1-16</inkml:trace>
  <inkml:trace contextRef="#ctx0" brushRef="#br0" timeOffset="130918.3185">2463 9956 62 0,'-9'-25'36'16,"9"25"-2"-16,-8-9-17 15,8 9-38-15,4 14-11 16,-4-4-3-16,7 9-1 31</inkml:trace>
  <inkml:trace contextRef="#ctx0" brushRef="#br0" timeOffset="131096.7204">2632 10190 30 0,'27'35'36'0,"-2"8"2"15,-9-6-5-15,-1-6-10 16,2-2-8-16,-6-15-6 0,5-4-3 16,-7-15-5-16,-3-10-4 15,8-4-12-15,-3-3-22 16,2-10-2-16,8 4 0 15,-2-5-1-15</inkml:trace>
  <inkml:trace contextRef="#ctx0" brushRef="#br0" timeOffset="131497.8081">3214 10244 45 0,'-6'27'39'15,"-9"3"0"-15,-10-3-5 16,-4-9-13-16,5 1-10 15,-7-10-5-15,7-9-3 16,1-12-3-16,8-4-2 0,8-6-1 16,7-5 1-16,7 2-1 15,-1-3 0-15,7 9 0 16,2 5 2-16,6 7 0 16,1 7 2-16,0 12-1 15,0 3 1-15,-3 3 0 16,5 6 1-16,-3 2-1 0,-1-2 1 15,-1-5-1-15,2-10 1 16,-3-5-1-16,1-8 0 16,0-7 0-16,3-6-1 15,-4-10 1-15,0-1-1 16,-5-1 0-16,-3 5-1 16,-2 6 1-1,-4 4 0-15,-4 14 0 16,0 0 1-16,-6 19-1 0,3 3 0 15,3 7-7-15,0 5-31 16,0-7-1-16,16 1 0 16,4-10-1-16</inkml:trace>
  <inkml:trace contextRef="#ctx0" brushRef="#br0" timeOffset="132052.1807">4918 10273 52 0,'-32'-13'37'0,"-9"-2"1"16,-3 9-15-16,-4 12-9 15,-5 7-5-15,12 15-3 16,7 5-2-16,16 13-1 16,15 2-2-16,14 6 0 15,15-4 0-15,11-7-1 16,14-6-3-16,6-13-11 0,2-7-25 16,1-7 1-16,-5-10-1 15,-3 0 1-15</inkml:trace>
  <inkml:trace contextRef="#ctx0" brushRef="#br0" timeOffset="132237.0942">5018 10513 32 0,'0'0'35'16,"18"2"0"-16,5 10-2 15,8 3-19-15,-1-2-8 16,6 7-5-16,-3 2-10 15,0 2-20-15,-11-14-6 16,2 4 0-16,-13-14 0 0</inkml:trace>
  <inkml:trace contextRef="#ctx0" brushRef="#br0" timeOffset="132384.2389">5299 10481 51 0,'-43'19'77'31,"15"3"-43"-31,-8 4-20 16,10 5-7-16,1 1-10 0,-1-3-19 16,5-7-16-1,12-2 0-15,6-10-1 0,3-10 0 16</inkml:trace>
  <inkml:trace contextRef="#ctx0" brushRef="#br0" timeOffset="132553.5263">5312 10526 55 0,'17'6'36'0,"14"13"0"15,2-2-9-15,2 3-27 16,0 3-13-16,-2-4-21 0,4 6 0 16,-11-13-2-16,1 2 1 15</inkml:trace>
  <inkml:trace contextRef="#ctx0" brushRef="#br0" timeOffset="132700.6678">5604 10565 40 0,'-18'-10'39'0,"1"15"-1"16,-10 0 1-16,-1 9-20 0,-1 8-10 16,-2 3-9-1,-1 2-16-15,-3 1-21 0,8-1-2 16,-3-7 0-16,8-1 0 15</inkml:trace>
  <inkml:trace contextRef="#ctx0" brushRef="#br0" timeOffset="132970.2243">5902 10137 52 0,'-29'4'34'15,"5"16"1"-15,-2 7-15 16,1 10-12-16,10 15-2 16,1-1-2-16,14 7-2 0,9 0 0 15,10-2-4-15,10-8-8 0,8-2-24 16,5-23-1-1,8-5 0-15,-9-18 0 16</inkml:trace>
  <inkml:trace contextRef="#ctx0" brushRef="#br0" timeOffset="133202.0103">6151 10127 59 0,'-15'-16'38'0,"9"25"1"15,-3 21-5-15,3 3-24 16,6 19-3-16,0 3-2 31,2 6 0-31,8-4-2 0,5-3 0 16,3-9-2-16,4-9-2 16,4-9-5-16,-4-14-17 15,1-11-16-15,-1-4-2 16,-9-13 1-16,-4 1-2 15</inkml:trace>
  <inkml:trace contextRef="#ctx0" brushRef="#br0" timeOffset="133371.2991">5991 10385 64 0,'0'0'36'15,"12"8"1"-15,13-3-14 31,6-5-21-31,6 3-19 0,-1-6-17 16,9 3-2-16,-11-13 0 16,3 2 0-16</inkml:trace>
  <inkml:trace contextRef="#ctx0" brushRef="#br0" timeOffset="133540.5841">6405 10169 54 0,'10'0'40'16,"9"23"0"-16,-1 6-3 15,-8 3-21-15,8 14-7 16,-11 1-3-16,-1 6-2 16,-6 1-4-16,-3-12-5 15,-1-11-35-15,-2-3-1 16,-1-15 0 0,11-4-1-16</inkml:trace>
  <inkml:trace contextRef="#ctx0" brushRef="#br0" timeOffset="133788.0019">6920 10268 39 0,'0'0'36'16,"15"4"0"-16,8-4-3 0,13 5-21 16,2-5-8-16,5 0-10 15,0 0-21-15,-2 5-8 16,-10-5-1-16,0 8 0 16</inkml:trace>
  <inkml:trace contextRef="#ctx0" brushRef="#br0" timeOffset="133957.2924">6946 10401 54 0,'3'14'37'0,"6"-9"0"16,16 0-13-16,12 0-16 15,3-5-36-15,13 5-4 0,-10-10-4 16,15 5-1-16</inkml:trace>
  <inkml:trace contextRef="#ctx0" brushRef="#br0" timeOffset="134504.3376">8130 9621 3 0,'-19'-28'30'15,"-16"4"-1"-15,5 31 1 31,-1 19-15-31,3 22-7 0,4 25-3 16,6 26-2-16,5 22-1 16,6 17-1-16,7 7 1 15,3 4-1-15,6-2-1 16,-3-5 1-16,-6-9 2 16,-6-19 2-16,-12-12 0 15,-7-16 1-15,-5-10 0 0,-10-16 1 16,-1-14 0-16,-3-16-1 15,4-9-4-15,6-12-9 0,12-13-29 16,0-18-1 0,10 1-1-16,0-15 0 15</inkml:trace>
  <inkml:trace contextRef="#ctx0" brushRef="#br0" timeOffset="143368.0043">8133 11220 47 0,'0'0'38'16,"12"9"0"-16,-12 6-9 15,-3 8-15-15,3 10-5 16,-9 2-2-16,9 9-1 16,-7-2-3-16,7 1-1 15,0-3-2-15,9-8 0 0,5-3-7 16,-3-15-8-16,2-4-24 15,6-7 1-15,-10-11-1 16,-2-3 0-16</inkml:trace>
  <inkml:trace contextRef="#ctx0" brushRef="#br0" timeOffset="143522.1629">7993 11413 53 0,'16'0'39'15,"8"-3"0"-15,11 3-5 16,5 2-25-16,6 3-19 16,7 4-24-16,-12-9-4 15,9 6 0-15,-8-6 0 0</inkml:trace>
  <inkml:trace contextRef="#ctx0" brushRef="#br0" timeOffset="143722.7033">8396 11514 75 0,'13'-10'38'16,"2"3"0"-16,7 0-20 15,4 2-17-15,6 5-20 16,4 0-16-16,-10-7-2 0,4 5 0 15,-12-6 0-15</inkml:trace>
  <inkml:trace contextRef="#ctx0" brushRef="#br0" timeOffset="143907.6062">8708 11369 31 0,'16'-14'38'0,"-16"14"1"15,11 9 0 1,-11-9-14-16,11 29-11 15,-11-5-5-15,8 7-3 16,-8 3-2-16,6 2 0 16,-6-1-4-16,6-5-7 15,0-8-34-15,-2-1 0 16,-4-21 0-16,6 10-1 16</inkml:trace>
  <inkml:trace contextRef="#ctx0" brushRef="#br0" timeOffset="144454.769">8411 9653 32 0,'3'-10'34'16,"10"1"-1"-16,-4-4-8 15,1-10-7-15,6 3-6 16,-6-3-3-16,5 3-3 0,-8 0 0 16,3 5-2-16,-7 5 0 15,-3 10-1-15,3 11-1 16,-1 10 0-16,-2 12-1 16,6 5-1-16,-2 8-9 0,4 7-29 15,-8-6-1-15,7 5 1 16,-4-13-1-16</inkml:trace>
  <inkml:trace contextRef="#ctx0" brushRef="#br0" timeOffset="147742.9073">8921 10436 42 0,'0'0'27'16,"14"-12"-4"-16,-3-7-1 15,2-7-6-15,1-6-3 16,-3-6-4-16,5 1-2 16,-7-4-1-16,3 11-2 0,-8 3 0 15,-4 27-1-15,0 0 0 16,5 30-1-16,-5 15 0 0,0 11-1 16,-3 13 0-1,3 1 0-15,4 5-1 16,-1-14-4-16,6-7-13 0,4-13-20 15,-5-21-1-15,5-9 0 0,-5-16-1 16</inkml:trace>
  <inkml:trace contextRef="#ctx0" brushRef="#br0" timeOffset="147890.0497">9279 10505 73 0,'0'0'37'0,"0"0"-6"16,0 0-31-16,12 5-31 15,-12-5-4-15,15 9-2 16</inkml:trace>
  <inkml:trace contextRef="#ctx0" brushRef="#br0" timeOffset="148175.2337">9554 10411 46 0,'9'-36'36'16,"-6"-2"-3"-16,-3 0-12 15,13 11-5-15,-13 4-6 16,7 13-2-16,-7 10-2 15,5 14-3-15,-5 10-1 16,4 8-1-16,-4 10 0 16,9 5 1-16,-6 4-1 0,3 4 1 15,-3-5-3-15,0-7-10 16,-3-6-27-16,6-7 1 16,-6-13-2-16,10-4 1 15</inkml:trace>
  <inkml:trace contextRef="#ctx0" brushRef="#br0" timeOffset="148491.5445">9969 10527 9 0,'0'0'19'15,"0"0"-18"-15,13 0-3 16,-13 0-20-16,13 0 18 16</inkml:trace>
  <inkml:trace contextRef="#ctx0" brushRef="#br0" timeOffset="149060.9913">10574 10564 37 0,'-12'-25'36'0,"-10"-4"-2"15,-3 5-8-15,2 5-10 16,-7 5-6-16,3 10-4 16,-1 4-4-16,7 13 0 15,6 6-2-15,8 10 0 16,7 3 1-16,5 0-1 0,11-4 1 15,3 0-1-15,5-9 1 16,4-4-1-16,0-12 1 16,1-12 0-16,1-9 0 15,-6-11 0-15,-5-12-1 16,-2-10 0-16,-5-13 2 0,-3-7 0 16,-9-7 0-16,0 2 1 0,-3 6 1 15,0 11-1 1,-8 10 0-16,6 17 0 0,-4 14 0 15,9 18-1-15,-10 29-2 16,10 16 0-16,7 14 0 16,-1 9 0-16,3 7 0 31,0 7 0-31,5-3-3 0,-4-8-10 16,1-8-27-16,4-15 1 15,-5-19-2-15,9-7 1 16</inkml:trace>
  <inkml:trace contextRef="#ctx0" brushRef="#br0" timeOffset="149292.8009">10785 10415 51 0,'0'0'38'16,"0"0"1"-16,29 0-6 0,1 3-18 31,-1-3-6-31,9 8-5 0,0-4-2 16,4 1-2-16,-3 0-6 15,-8-5-6-15,0 0-9 16,-11-5-7-16,-6 0-4 16,-3-1-1-16,-11 6 3 15</inkml:trace>
  <inkml:trace contextRef="#ctx0" brushRef="#br0" timeOffset="149462.0869">11029 10430 48 0,'-18'14'28'0,"3"3"-2"16,2 3-3-16,10 4-3 15,-3 3-4-15,11 2-3 16,-2-3-4-16,9 2-3 16,2-8-1-16,5 0-3 0,4-6-7 15,-3-2-32-15,0-12-2 16,7 0 0-16,1-9 0 15</inkml:trace>
  <inkml:trace contextRef="#ctx0" brushRef="#br0" timeOffset="149877.7371">11780 10343 27 0,'0'0'35'15,"13"12"1"-15,8-7-7 0,10 4-12 16,5-9-6-16,9 10-3 15,3-10-8-15,0 0-10 16,-1-10-15-16,0 10-10 16,-16-9 0-16,-9 4-1 0</inkml:trace>
  <inkml:trace contextRef="#ctx0" brushRef="#br0" timeOffset="150031.848">11852 10449 22 0,'-14'9'36'16,"20"5"0"-16,5-5-6 16,17 0-8-16,10 1-8 15,9-3-19-15,13 1-26 16,-10-13-3-16,13 0-2 0,-7-13-1 16</inkml:trace>
  <inkml:trace contextRef="#ctx0" brushRef="#br0" timeOffset="150615.3633">12659 10164 38 0,'-9'-3'35'0,"18"7"1"15,3 2-9-15,13-6-11 16,12 7-5-16,3-7-5 16,8 5-3-16,0-5-1 15,-4 0-5-15,-1 0-3 16,-12-7-2-16,-7 4-1 16,-14-6 0-1,-10 9-1-15,-10-13 1 16,-4 13 1-16,-12-4 3 15,-1 8 4-15,-4 5 2 16,1 0 2-16,2 7 1 0,5 5 2 16,10 3 2-16,2 0 0 15,11 8 1-15,0-3-1 16,15 7 1-16,-6-6-2 0,7 2-1 16,-1-6-1-16,5-3 0 15,-5-7-2-15,10-5-3 16,5-6-19-16,4-5-18 15,-3-16-2-15,16 0 1 16,2-11 0-16</inkml:trace>
  <inkml:trace contextRef="#ctx0" brushRef="#br0" timeOffset="151282.7521">13255 9626 2 0,'0'0'30'16,"14"4"1"-16,14-4-8 15,6 0-6-15,9 0-3 16,8 0-3-16,4 0-2 16,0 0-2-16,-4 0-3 15,-5-6-1-15,-12 6-2 16,-9 0 0-16,-9 0-1 0,-16 0 0 16,6 15 0-16,-12-1 0 15,2 5 0-15,-1 8 1 0,-1 6-1 16,1 13 0-1,0 7 1-15,-1 10 0 16,2 16-1-16,4 10 0 0,0 9 1 16,0 5 0-16,7 3 0 0,-1 1 0 15,0-8 0 1,1-2 1-16,-2-18-1 0,-1-8 0 16,-4-13 1-16,-7-14-1 15,-11-13 0-15,-9-14 1 16,-11-11-1-16,-5-2 1 31,-7-8-1-31,0-2 0 0,-4-1-1 16,3 2-5-16,8 5-17 15,14 5-14-15,2-5-1 16,27 0 0-16,-10 0 0 0</inkml:trace>
  <inkml:trace contextRef="#ctx0" brushRef="#br0" timeOffset="151683.8864">13886 10827 66 0,'0'0'38'0,"4"12"1"16,-4 12-14-16,6 7-14 0,3 13-4 15,-3 2-2 1,4 8-1-16,0-4 0 0,4-4-2 31,3-2-1-31,-2-15-2 16,4-1-5-16,-1-19-7 0,3-4-17 16,2-5-10-16,-12-14 0 15,-1 0 0-15</inkml:trace>
  <inkml:trace contextRef="#ctx0" brushRef="#br0" timeOffset="151852.4833">13815 11090 41 0,'-15'0'37'16,"15"0"1"-16,10 7-3 16,7-7-17-16,18 3-8 15,5 2-17-15,-2 5-30 16,5-10 1-16,6 4-2 0,-5-4 0 15</inkml:trace>
  <inkml:trace contextRef="#ctx0" brushRef="#br0" timeOffset="152021.7593">14148 11086 43 0,'0'0'36'15,"9"0"0"-15,12 4 0 16,4 2-25-16,3-3-14 16,3 3-21-16,-4-6-11 15,14 0-1-15,-10-9 1 16</inkml:trace>
  <inkml:trace contextRef="#ctx0" brushRef="#br0" timeOffset="152221.8013">14522 10955 63 0,'0'0'39'16,"0"14"0"-16,0 6-8 31,-5-2-18-31,9 13-7 0,-4-2-2 16,3 7 0-16,-3-5-2 16,4 0 0-16,2-3-3 15,-2-7-2-15,3 1-15 16,-1-8-23-16,-6-14 2 15,0 0-2-15,0 0 1 0</inkml:trace>
  <inkml:trace contextRef="#ctx0" brushRef="#br0" timeOffset="152784.8629">14055 9598 38 0,'5'-10'35'0,"-5"-4"-6"16,9-4-4-16,5-1-7 15,-8-8-3-15,8 11-4 16,-7-3-3-16,6 11-1 15,-13 8-3-15,11 15 0 16,-7 12-1-16,-1 11-1 0,-3 8 0 16,10 0-2-16,-2 5-7 15,-8-3-32-15,10-12 0 16,5-7-1-16,-6-14 1 16</inkml:trace>
  <inkml:trace contextRef="#ctx0" brushRef="#br0" timeOffset="153253.9362">15051 10219 29 0,'9'7'34'0,"-9"-7"2"15,33 8-4-15,-4-3-16 16,2-5-7-16,11 0-8 0,1 0-9 15,-2 0-11-15,-9-7-12 16,2 7-5-16,-17-7 1 16,-1 7 8-16</inkml:trace>
  <inkml:trace contextRef="#ctx0" brushRef="#br0" timeOffset="153401.5932">15082 10322 34 0,'-10'10'38'0,"15"3"0"16,11-3-5-16,12-5-12 16,15 4-7-16,0-3-16 15,10 3-32-15,-5-14-3 16,8 5-1-16,-5-7-1 16</inkml:trace>
  <inkml:trace contextRef="#ctx0" brushRef="#br0" timeOffset="153857.8536">16256 9789 41 0,'-15'9'35'0,"-16"4"2"15,-6 20-14-15,-3 16-7 0,-4 14-4 16,7 16-3-16,6 4-3 16,18 10-1-16,13-5-1 15,19-3-2-15,18-11-5 31,9-18-13-31,7-19-21 0,15-9-2 16,-3-25 1-16,1-9-2 16</inkml:trace>
  <inkml:trace contextRef="#ctx0" brushRef="#br0" timeOffset="154174.2843">16473 10190 34 0,'0'-21'35'0,"3"6"-1"16,3-7-8 0,-6-6-7-16,7 10-5 15,-7-5-3-15,7 10-4 16,-7 3-1-16,0 10-2 0,0 13 0 15,0 10-1-15,0 9-1 16,0 7-1-16,0 7 1 16,5 2 0-16,-3 1-2 15,4-2-2-15,5-5-11 0,-2-10-27 16,-2-13 0-16,6-6-1 16,-2-13 0-16</inkml:trace>
  <inkml:trace contextRef="#ctx0" brushRef="#br0" timeOffset="154474.3989">16809 10248 64 0,'0'0'38'15,"8"5"1"-15,11-5-17 16,15 7-8-16,3-7-6 16,9 8-3-16,-1-8 0 15,6 0-3-15,-7 0-9 0,-9 4-31 16,-7-11-1-16,-5 5 0 15,-12-12-1-15</inkml:trace>
  <inkml:trace contextRef="#ctx0" brushRef="#br0" timeOffset="154959.4135">17749 9832 41 0,'0'0'36'16,"-35"25"-1"-16,4 3-12 16,-3 14-9-16,-5 6-2 15,6 17-5-15,4-1-1 16,14 10-3-16,10-3 0 16,16-2-1-16,12-8-2 15,13-13-5-15,9-11-20 0,6-11-12 16,-8-23-1-16,5-9 0 15</inkml:trace>
  <inkml:trace contextRef="#ctx0" brushRef="#br0" timeOffset="155225.8512">17927 9975 55 0,'0'0'36'15,"0"0"2"-15,9 13-11 16,-12 0-13-16,3 17-5 16,-5 0-5-16,5 10 0 15,-6 6 0-15,6 0-1 0,0 0-2 16,11-3 1-16,3-3-2 16,4-10 0-16,6-5-3 15,-3-13-6-15,9-5-17 16,-5-7-13-16,-10-19 0 15,1 2-1-15</inkml:trace>
  <inkml:trace contextRef="#ctx0" brushRef="#br0" timeOffset="155392.1293">17810 10151 40 0,'-13'9'37'0,"23"0"1"15,4-4-4-15,9-5-16 0,14 7-11 16,3 0-16-16,9 2-26 16,-9-9-1-16,8 0-2 15,-5-4 0-15</inkml:trace>
  <inkml:trace contextRef="#ctx0" brushRef="#br0" timeOffset="155592.6701">18206 10222 31 0,'-12'-3'36'0,"12"3"2"0,9 6-1 32,11-6-16-32,6 5-11 15,4-1-8-15,1-4-9 16,4 0-26-16,2 0-3 15,-9-8-1-15,6 8-1 0</inkml:trace>
  <inkml:trace contextRef="#ctx0" brushRef="#br0" timeOffset="155878.3625">18529 10178 51 0,'0'-18'36'16,"7"5"-3"0,-2 3-9-16,0-9-10 15,4 10-3-15,-5-1-4 16,-4 10-2-16,0 0 1 16,10 2-2-16,-10 15-1 15,0 2 0-15,0 8-2 16,0 2 1-16,5 3-1 15,-3 1-1-15,4-1-7 0,-6-8-17 16,0-7-16-16,6-6 1 0,-6-11-2 16,0 0 1-1</inkml:trace>
  <inkml:trace contextRef="#ctx0" brushRef="#br0" timeOffset="156132.268">18726 9940 55 0,'19'11'39'16,"9"17"0"-16,0 7-4 0,-6 8-24 15,3 18-2-15,-15-1-2 16,-7 6-2-16,-11-7-2 15,-7-5-2-15,-4-6-7 16,-8-13-15-16,5-9-18 16,13-12-2-16,9-14 1 15,9-8-1-15</inkml:trace>
  <inkml:trace contextRef="#ctx0" brushRef="#br0" timeOffset="156410.9421">18934 9742 58 0,'29'19'39'0,"4"12"0"16,7 12-13-16,3 16-10 15,-10 12-4-15,-2 17-4 0,-14 1-2 16,-10 4 0-16,-15-5-3 16,-11-8-4-16,-1-5-12 15,-5-17-28-15,-3-25 0 16,11-9-1-16,0-24 0 16</inkml:trace>
  <inkml:trace contextRef="#ctx0" brushRef="#br0" timeOffset="156911.5499">19607 10095 21 0,'23'6'35'15,"0"-8"-1"-15,14 4-1 0,1-2-15 16,5 0-8-16,0 0-9 16,1-2-8-16,-6 2-8 15,-8-8-13-15,-3 8-6 16,-16 0 0-16,1 0 1 16</inkml:trace>
  <inkml:trace contextRef="#ctx0" brushRef="#br0" timeOffset="157133.6673">19646 10210 63 0,'13'11'29'15,"8"-8"-5"-15,8 3-5 16,9-6-3-16,7 9-5 15,1-9-5-15,2 0-8 0,0 0-20 16,0 0-13-16,-17-14-1 16,2 6 0-16</inkml:trace>
  <inkml:trace contextRef="#ctx0" brushRef="#br0" timeOffset="157981.0603">20465 10109 28 0,'0'0'36'0,"10"0"2"16,4 0-9-16,9 0-6 16,11 6-6-16,5-6-6 15,6 3-4 1,3 2-10-16,-3 0-30 15,0-11-5-15,3 2-1 16,-8-11-1-16</inkml:trace>
  <inkml:trace contextRef="#ctx0" brushRef="#br0" timeOffset="158334.5437">21144 9806 35 0,'12'-8'35'15,"-12"8"2"-15,9 0-3 16,-3 13-16-16,-6 6-6 15,0 13-5-15,-8 7-3 16,3 6 0-16,-1 3 0 16,3 2-1-16,3-2 0 0,0-3-1 15,7-7 0-15,6-9-1 16,4-8 0-16,6-7-2 16,2-4-3-16,-3-14-10 15,4-2-21-15,-2-4-4 16,-10-9-1-16,3 3 0 15</inkml:trace>
  <inkml:trace contextRef="#ctx0" brushRef="#br0" timeOffset="158532.598">21053 10007 48 0,'0'0'38'0,"20"0"0"15,2 0-2-15,6 0-21 16,12 0-7-16,-4 4-8 16,2-4-14-16,-5 0-23 15,2 5-1-15,-10-5-1 16,0 0 1-16</inkml:trace>
  <inkml:trace contextRef="#ctx0" brushRef="#br0" timeOffset="159631.3809">21615 9866 51 0,'9'-22'35'16,"-9"22"-7"-16,0 0-4 16,6 22-7-16,-3 7-5 0,-3 3-4 15,0 9-3-15,0 2-1 16,5-1-4-16,4 0-5 15,-3-9-9-15,2-14-22 16,2-2-1-16,-10-17-1 16,0 0 0-16</inkml:trace>
  <inkml:trace contextRef="#ctx0" brushRef="#br0" timeOffset="159783.6119">21509 10039 58 0,'0'0'36'0,"0"0"-1"16,28-8-12-16,-1 3-9 16,11 5-8-16,0 5-9 0,4-1-27 15,-3-8-6-15,9 4 0 16,-11 0-2-16</inkml:trace>
  <inkml:trace contextRef="#ctx0" brushRef="#br0" timeOffset="160353.2347">22208 9973 79 0,'-13'-11'34'0,"5"0"-8"16,8-1-8-16,-3-5-7 16,11 5-4-16,6-4-3 0,7 7-2 15,5 5-1-15,5 4 1 16,2 0-1-16,-6 12 0 15,-3 5 1-15,-7 2-1 16,-12 5 1-16,-12 4 0 16,-11 2-1-16,-7-1 0 31,-9 3 0-31,-1-4 0 0,-1-6 0 16,7-2 0-16,2-6-1 15,13-4 1-15,14-10 0 16,0 0-1-16,23 3 1 15,8-6-1-15,8 3 1 16,2-2 0-16,5 2-1 16,-4 0 0-16,-2 0 1 0,-6 5-1 15,-9 0 1-15,-7-1-1 16,-8-1 1-16,-10-3 0 16,0 0-1-16,0 0 1 0,0 0-5 15,0 0-21-15,-14 2-15 16,14-2-1-16,-18-2 0 31,18 2 0-31</inkml:trace>
  <inkml:trace contextRef="#ctx0" brushRef="#br0" timeOffset="161741.5069">22965 10137 58 0,'9'4'38'16,"6"11"0"-16,-12 5-13 15,-8 1-10-15,5 12-5 16,-10-3-5-16,2-3-10 15,-11 0-32-15,-2-5-1 16,-14-16-2-16,12 3 1 16</inkml:trace>
  <inkml:trace contextRef="#ctx0" brushRef="#br0" timeOffset="162944.3133">1937 12073 18 0,'20'10'36'0,"14"21"1"16,-1 3 0-16,3 15-18 15,-1 12-7-15,-7 3-3 16,-8 8-4-16,-15 1-5 15,-8-10-4-15,-10-9-3 16,-16-17-4-16,-2-11 0 16,-7-20-1-1,9-12 1-15,5-20 2 16,8-15 3-16,4-13 5 16,7-9 4-16,10-3 3 15,13-4 2-15,9 5 1 0,9 4 0 16,4 10-2-16,5 6-1 15,6 17-1-15,-5 8-1 16,1 14-2-16,-6 12 1 16,-11 13 0-16,-8 5-1 0,-4 9 1 15,-13 9 0-15,1-1-3 16,-2 1-8-16,-9 0-24 16,0-15-5-16,8-1 0 15,-3-26 0-15</inkml:trace>
  <inkml:trace contextRef="#ctx0" brushRef="#br0" timeOffset="163277.7714">2815 12104 63 0,'-7'25'38'0,"-13"1"0"16,-3-1-15-16,-2 6-12 15,-8-4-5-15,-2-3-2 0,-3-7-4 16,1-8 0 0,6-9-2-16,1-8-1 0,11-6 1 15,3-11-1-15,10 0 1 16,9-2 1-16,12 4 1 0,4 4 0 16,9 5 2-16,6 9 1 15,-2 8 0-15,10 12 0 16,-7 5 0-16,1 6 1 15,-7 3-2-15,-4 0 0 16,-5 1-3-16,-5-5-15 31,-10-5-23-31,1-2 0 0,-6-8-1 16,7 3 0-16</inkml:trace>
  <inkml:trace contextRef="#ctx0" brushRef="#br0" timeOffset="171739.206">3894 11918 21 0,'4'-23'35'16,"6"19"2"-16,0 11-9 16,-6 9-7-16,2 17-6 31,-6 9-5-31,0 15-3 0,-3 7-1 16,3 4-1-16,0-3-3 15,7-3-1-15,7-7-1 16,8-12-4-16,12-7-9 15,-4-14-21-15,-1-22-5 16,5 0 0-16,-12-18-1 16</inkml:trace>
  <inkml:trace contextRef="#ctx0" brushRef="#br0" timeOffset="171917.5223">3794 12150 42 0,'0'0'35'16,"21"5"1"-16,8-10-14 16,5 10-13-16,10 1-18 15,11 5-21-15,-11-11-3 0,14 8-2 16,-14-8 0-16</inkml:trace>
  <inkml:trace contextRef="#ctx0" brushRef="#br0" timeOffset="172117.8403">4362 12054 42 0,'-3'-11'38'0,"3"11"1"15,0 0 0-15,3 14-22 16,5 12-8-16,-4 2-4 16,3 11-2-16,-2 2 0 0,1 3-1 15,1-3-6-15,-7-7-6 16,6-4-24-16,-3-4-6 15,-6-14 0-15,3-12-1 16</inkml:trace>
  <inkml:trace contextRef="#ctx0" brushRef="#br0" timeOffset="172271.5056">4213 12230 46 0,'-10'-14'36'16,"27"14"1"-1,4 0-5-15,10 6-24 0,9-3-12 16,13-3-27-16,9 5-4 16,-6-9-1-16,9 8-1 0</inkml:trace>
  <inkml:trace contextRef="#ctx0" brushRef="#br0" timeOffset="172518.9283">4742 12211 24 0,'0'0'36'31,"-15"-24"1"-31,15 8-1 0,4 0-14 16,-4-8-9-16,6 10-5 15,-6-3-2-15,9 7-2 16,-9 10 0-16,0 0-1 16,3 10-1-16,-3 10 1 15,-3 10-2-15,3 7 1 16,0 6-1-16,0 6 1 0,3-1 0 15,1-6 0-15,1-3-3 16,-1-11-3-16,5-3-14 16,0-14-24-16,-9-11 1 0,13-10-1 15,-8-4 1-15</inkml:trace>
  <inkml:trace contextRef="#ctx0" brushRef="#br0" timeOffset="172903.9993">5091 12117 47 0,'0'0'37'0,"0"0"-1"15,22 3-7-15,6 8-18 16,6 1-6-16,9 5-1 16,4-2-1-16,0-1 0 0,-2-2-1 15,-7 0-2-15,-10-4 0 16,-6 0 1-16,-22-8-1 0,4 14 1 16,-18-5 0-1,-4 3 1-15,-10 2-1 0,-1 4 1 16,1 4 0-16,-3-1-1 31,2-4 0-31,6 2-2 0,8-4-5 16,4-5-11-16,11-10-21 15,13 5-1-15,-1-12-1 16,12 7 1-16</inkml:trace>
  <inkml:trace contextRef="#ctx0" brushRef="#br0" timeOffset="173219.7919">5668 12267 55 0,'12'-20'35'15,"-5"-6"-5"-15,2-4-9 16,3 9-4-16,-9-6-4 15,7 12-3-15,-10-3-3 0,6 9-1 16,-6 9-2-16,0 0-1 16,0 0-1-16,8 18-1 15,-5 4 0-15,3 8-1 16,1 5 0-16,0 6 1 16,-2 2-1-16,5 1 1 0,-5-3-2 15,0-5-4-15,4-4-19 16,-5-8-17-16,-4-14 0 15,0-10-1-15,15 0 1 16</inkml:trace>
  <inkml:trace contextRef="#ctx0" brushRef="#br0" timeOffset="173658.5622">6710 12155 33 0,'5'-9'38'15,"5"15"0"-15,0 8 1 16,1 9-22-16,5 18-7 15,-9 1-4-15,4 8 0 16,-4-1-3-16,2-3-3 16,-3-5-7-16,-6-14-17 15,0-13-14-15,0-14-2 16,0 0 1-16,19-14-1 0</inkml:trace>
  <inkml:trace contextRef="#ctx0" brushRef="#br0" timeOffset="173859.1077">6994 12271 27 0,'0'-13'35'16,"0"13"0"0,-17 9-5-16,-6-3-13 0,-5 8-8 0,-5 0-4 15,2 3-2-15,0 2 0 16,9 0-2-16,9-2 0 16,13 0 0-16,16-5 0 15,5-2-2-15,14 0-4 16,5-6-8-16,9-4-12 31,4 0-11-31,-6-9 0 0,4 3 0 16</inkml:trace>
  <inkml:trace contextRef="#ctx0" brushRef="#br0" timeOffset="174391.2119">7315 12325 53 0,'0'0'37'15,"0"12"-4"-15,-11 4-7 16,-10 0-11-16,3 7-5 0,-8-8-4 15,1-5-2-15,-1-1-1 16,4-9-1-16,0-9-1 16,6-6 0-16,9-2 0 15,4-7-1-15,7 2 0 16,6-2 0-16,2 5 0 0,3 1 0 31,3 8 0-31,1 6 0 0,3 4 0 16,-4 3 0-16,2 3 0 15,-3 5 0-15,0 1 0 16,-2 2 0-16,0 1 0 16,-5 1 0-16,-1-1 0 15,1 8 1-15,-2-2-1 16,-2-1 0-16,1 0 0 0,-4-2 1 16,4-4 0-16,-1-5-1 15,5-7 1-15,0-2-1 16,0-11 1-16,2 1-1 15,3-6 0-15,-1-4 0 16,4-6 0-16,0-3-1 16,-2-1 1-1,0 4 0-15,-5 2 0 16,0 2-1-16,-2 7 2 16,-7 6-1-16,-3 9 1 15,0 9 1-15,-7 8-1 16,7 3 0-16,-6 2-1 0,3 2 2 15,3 1-2 1,0-2-1-16,6-1-3 0,-6-12-7 16,10-1-29-16,-10-9 0 15,10 4-1-15,-10-4 0 0</inkml:trace>
  <inkml:trace contextRef="#ctx0" brushRef="#br0" timeOffset="174744.9181">6815 12719 31 0,'-19'0'34'0,"19"0"-1"15,0 0-12-15,19 7-5 16,15-1-2-16,4-6-4 16,17 4-2-16,7-4-1 15,13 0-2-15,2-7-2 0,1 3 0 16,-7 1-1-16,-6-2-1 0,-12 2 1 16,-13 3 0-1,-9-5 0-15,-12 5-1 16,-7-4-1-16,-12 4-5 0,11-5-23 15,-11 5-11-15,0 0-1 16,-5-10 0-16</inkml:trace>
  <inkml:trace contextRef="#ctx0" brushRef="#br0" timeOffset="175292.6794">8794 12044 38 0,'0'0'35'16,"13"-4"-2"-16,-13 19-11 0,0 8-7 16,-3 13-3-16,-4 8-4 15,7 9-1-15,-5 7-2 16,7 0-2-16,2-4-1 15,8-4 0-15,-2-9 0 16,8-7-2-16,4-12-2 16,0-12-7-1,2-6-13-15,3-6-16 16,-8-10 1-16,1 1-2 16,-12-10 3-16</inkml:trace>
  <inkml:trace contextRef="#ctx0" brushRef="#br0" timeOffset="175477.6002">8643 12334 9 0,'-13'3'35'0,"4"-3"1"16,9 0 1-16,24 14-16 16,4-12-5-16,13 5-5 15,3-1-7-15,9-3-8 16,5-3-28-16,6 0-5 0,-10-7 1 15,-1 5-1-15</inkml:trace>
  <inkml:trace contextRef="#ctx0" brushRef="#br0" timeOffset="175693.7648">9130 12351 43 0,'0'0'37'0,"12"9"0"15,0-9 0-15,10-5-23 16,8 5-8-16,2 0-10 0,5 0-17 16,-8-5-15-16,4 5-1 15,-5-9 0-15,4 9-1 16</inkml:trace>
  <inkml:trace contextRef="#ctx0" brushRef="#br0" timeOffset="175978.9472">9563 12272 46 0,'3'-14'36'15,"-3"-5"-2"-15,3-2-12 16,4 7-6-16,-7-1-4 0,0 15-3 16,12-11-2-16,-12 11-2 0,9 19-1 15,-2 2-1 1,-4 6-1-16,6 7 0 0,-3 2 0 16,3 5 0-16,-2 0-1 15,0-9-3-15,-1 1-9 16,-2-5-29-1,-8-18-1-15,4-10 1 16,0 0-1-16</inkml:trace>
  <inkml:trace contextRef="#ctx0" brushRef="#br0" timeOffset="176348.6163">10285 12187 46 0,'0'0'36'16,"0"0"-2"-16,0 0-10 15,-15 0-8-15,-3 14-6 16,-13-2-5-16,-3 7-1 0,-10 1-2 15,1 4 0-15,-3-4-1 16,8 2-1-16,5-6 2 31,8 1-1-31,12-7 1 0,13 0 1 16,16-2-1-16,14 1 1 16,10-3-1-16,5 2 1 15,3 2-4-15,3-2-8 16,1-4-30-16,-8 2-1 15,-8-6 0-15,-5 0 0 16</inkml:trace>
  <inkml:trace contextRef="#ctx0" brushRef="#br0" timeOffset="176695.9533">10567 12267 85 0,'4'-35'38'0,"0"-3"-13"16,7 4-7-16,-7-3-4 15,6 12-5-15,-5-1-2 0,1 8-3 16,-6 18 0-16,10-3-2 15,-4 20 0-15,0 9-1 16,-1 11-1-16,2 8 1 16,0 5-1-16,0 3 1 15,-1-5-1-15,0-2 0 16,-3-8 0-16,-3-6-2 0,5-8-15 16,2-10-25-16,-7-14 1 15,0 0 0-15,0-9-1 16</inkml:trace>
  <inkml:trace contextRef="#ctx0" brushRef="#br0" timeOffset="177249.4707">11383 12222 27 0,'0'0'35'32,"16"4"0"-32,17-4-10 0,11 0-7 15,15-4-6-15,14 4-3 16,6 0-3-16,7-3-2 15,-4 3-3-15,-8-6-7 16,-9 6-11-16,-14 0-16 16,-21-7-4-16,-8 7 1 15,-22 0-2-15</inkml:trace>
  <inkml:trace contextRef="#ctx0" brushRef="#br0" timeOffset="177728.7933">11571 12322 29 0,'0'0'33'15,"0"0"-3"-15,22 0-4 16,9 0-7-16,14 5-6 16,3-10-4-16,12 5-2 15,1-4-4-15,2-1-2 0,-2-3-4 31,-10-1-2-31,-11 1-2 0,-13-7-1 16,-6 4 0 0,-15-6-1-16,-9-2 2 0,-12 0 1 15,-4 1 2-15,-1-2 3 16,-2 1 2-16,4 2 1 16,5 2 2-16,8 6 0 15,5 9 1-15,15-4 0 0,0 10 1 16,10 5 0-16,0 4-1 15,3 3 0-15,-2 2 0 16,-5 2 1-16,-9 0-1 16,-2 2 1-16,-13-3-1 15,-4 3 0-15,-11-4 0 16,-3 0-1 0,-4-1-1-16,0 0-2 15,2-2-2-15,1-8-6 16,10 6-15-16,4-5-18 15,-3-10 0-15,11 0-1 16,0 0 1-16</inkml:trace>
  <inkml:trace contextRef="#ctx0" brushRef="#br0" timeOffset="178513.4313">12956 11999 25 0,'0'0'34'16,"0"0"-1"-16,19 16-7 0,-7 6-7 15,-6 5-2 1,1 17-4-16,-7 3-2 16,7 9-2-16,-7 1-4 0,3 2 0 15,2-7-3-15,8-9 0 31,6-7-1-31,6-12-3 0,5-7-3 16,-5-17-8-16,3-8-11 16,0-2-16-16,-19-13 1 15,-9-1-2-15,-13-8 4 16</inkml:trace>
  <inkml:trace contextRef="#ctx0" brushRef="#br0" timeOffset="178698.1901">12845 12218 39 0,'-16'0'37'16,"16"0"1"-16,6 12-4 16,9-12-16-16,14 9-6 15,2-1-7-15,9-1-7 16,7 3-17 0,5 2-18-16,-8-12-1 15,5 5-1-15,-8-7 0 16</inkml:trace>
  <inkml:trace contextRef="#ctx0" brushRef="#br0" timeOffset="179046.386">13341 12098 50 0,'0'0'36'15,"15"0"0"-15,11 7-10 16,8 2-15-16,0 3-4 0,9 3-2 16,-1-6-1-16,2 1-1 15,-7-1-2-15,-6-3 0 16,-6-1-1-16,-10-1 0 16,-5-1 0-16,-10-3 0 15,0 0 0-15,-10 17 0 31,-5-5 2-31,-3 2-1 0,-9 4 1 16,1 5 0-16,-2-3-1 16,3 4 1-16,4-2-4 15,5-9-7-15,13-4-20 0,3-9-9 16,10 3-1-16,9-3 0 16</inkml:trace>
  <inkml:trace contextRef="#ctx0" brushRef="#br0" timeOffset="182323.5553">14103 12048 37 0,'0'0'35'16,"-24"-13"0"-16,-3 13-13 0,1 13-7 15,-8 5-4-15,6 14-2 16,1 7-4-16,11 8 0 16,6 4-2-16,20-2 1 0,14-5-1 15,14-4 1-15,11-16-1 16,4-5 1-16,0-23-1 15,-1-13 0-15,-8-14 0 16,-10-13 0-16,-18-7 0 16,-16-2-1-16,-25 2 0 15,-3 8 0 1,0 6-1-16,-10 11-3 16,4 17-5-16,3 9-18 15,14 10-17-15,10 15-1 16,10-1 1-16,21 5 0 15</inkml:trace>
  <inkml:trace contextRef="#ctx0" brushRef="#br0" timeOffset="182658.8052">15062 12141 40 0,'14'0'37'31,"-6"5"1"-31,1 15-4 0,0 8-19 15,-15 7-6-15,6 5-2 16,-3 4-5-16,3-2-3 16,4 0-10-16,-4-13-18 15,0-9-9-15,13-8-1 16,-4-15 1-16</inkml:trace>
  <inkml:trace contextRef="#ctx0" brushRef="#br0" timeOffset="182860.8629">15229 12238 47 0,'-12'5'33'0,"-10"-5"0"16,-1 5-16-16,3 5-7 31,-1-1-4-31,12 8-1 0,4-2-1 16,12 1-1-16,7 1-1 15,8 1-2-15,11-4-5 16,3-3-13-16,4-3-13 15,9-2-3-15,-5-10-1 16,7-1-1-16</inkml:trace>
  <inkml:trace contextRef="#ctx0" brushRef="#br0" timeOffset="183379.3388">15648 12280 62 0,'0'0'38'16,"0"0"-5"-16,-12 11-7 15,-12-3-11-15,1 6-7 16,-10-2-4-16,-1 0-1 15,3-3-2 1,3-5-1-16,5-4 0 16,3-9-1-16,10-1 0 0,10-6 0 15,5 0 0 1,7-2 0-16,7 3 1 16,3-1-1-16,4 5 1 0,3 7 0 15,-1 4-1-15,-4 5 1 16,-3 7 0-16,1 4 0 0,-8 6-1 15,0 1 1-15,-3 1 0 16,-2 1 0-16,-1 0 0 16,1-5 0-16,2-5 0 15,1-4 1-15,1-5-2 16,3-11 0-16,0-3-1 16,3-6 0-16,-2-6 0 0,3-6-1 15,-1-3 0-15,-1-3 1 16,-4-1 2-16,3 8 2 15,-8 4 0-15,0 8 1 16,-9 13 1-16,0 0 0 16,3 12 1-16,-3 13 0 15,0 4-2 1,0 2 0-16,0 1 0 16,7 1-1-16,-1-7-1 15,1-1 0-15,1-8-1 16,-1-2 0-16,-7-15-3 0,10 6-2 15,-10-6-10-15,0 0-26 16,0 0 0-16,3-9 1 16,-10-3-1-16</inkml:trace>
  <inkml:trace contextRef="#ctx0" brushRef="#br0" timeOffset="185644.7416">16913 11904 20 0,'13'-13'35'0,"-7"2"1"16,-6 11 1-16,16 24-15 16,-13 1-7-16,5 19-5 0,-5 8-3 15,5 12-2-15,-3 2-1 16,2 8 0-16,2-7-3 15,-1-7-1-15,5-7-2 16,0-16-2-16,6-7-5 0,-3-19-8 16,5-11-18-16,4-5-4 15,-6-14 0-15,5-1 0 16</inkml:trace>
  <inkml:trace contextRef="#ctx0" brushRef="#br0" timeOffset="185845.7743">16831 12182 49 0,'-11'3'37'16,"30"4"0"-16,6 2-10 15,15-4-14-15,9 2-11 16,7-1-21-16,8 5-16 0,-9-11-1 15,3 8-1-15</inkml:trace>
  <inkml:trace contextRef="#ctx0" brushRef="#br0" timeOffset="186199.7168">17722 12080 38 0,'11'0'35'0,"-2"5"2"15,-17 4-12-15,-6-2-10 16,-1 10-5-16,-14-4-2 0,-1 6-1 15,-7 0-4-15,1 1 0 16,3-3-2-16,6-1 0 16,6 1 0-16,15-2 0 0,10-2 0 15,14 1-1-15,7 1 2 16,12-3-1-16,4 2-1 31,2-2-5-31,3-5-29 0,-4 3-4 16,-9-10-1-16,2 4 0 15</inkml:trace>
  <inkml:trace contextRef="#ctx0" brushRef="#br0" timeOffset="187987.9925">18413 12197 9 0,'-27'4'30'0,"-13"-13"0"16,3 1-8-16,-2-9-4 16,3-4-5-16,11 1-4 15,6-6-2-15,13 2-1 16,6-4-1-16,13 7-2 0,7 4 0 16,10 8 0-16,5 9-1 15,3 6 0-15,-3 6 0 0,-1 8 0 16,-10 5 1-16,-10 5-1 15,-18 4 0-15,-9-2 1 16,-18 2-1-16,-8-3 0 16,-5-4-1-16,-1-3 1 15,6-4-1-15,10-8 0 16,11-2-1-16,18-10 1 0,0 0 0 16,28 7 0-16,7-7 1 15,8 0 0-15,2 0 0 16,8 4 0-16,-6-4 1 15,-1 8-1-15,-9-6 1 16,-6 5-1-16,-12-6 1 16,-3 3-1-1,-16-4 0-15,11 0 0 16,-11 0 0-16,0 0-1 16,0 0 1-16,0 0-1 15,0 0 0-15,0 0-1 0,0 0 0 16,0 0-3-1,0 0-15-15,0 0-25 16,-11 8 0-16,11-8 0 0,-5-17 0 16</inkml:trace>
  <inkml:trace contextRef="#ctx0" brushRef="#br0" timeOffset="190679.2426">19056 11990 48 0,'0'0'35'0,"25"7"2"0,11-7-16 16,11 4-8-16,17-2-4 16,4-2-4-16,6 0-5 15,-2 5-6-15,-9-5-6 16,-6 4-14-16,-13 6-10 16,-19-10-1-16,-5 5 0 0</inkml:trace>
  <inkml:trace contextRef="#ctx0" brushRef="#br0" timeOffset="191043.1253">19298 12072 2 0,'-51'4'29'32,"20"6"-1"-32,4-4-6 0,15 0-2 15,12-6-3-15,23 10-2 16,12-4-2-16,8-6-3 15,12 0-3-15,3 0-3 16,2-6-3-16,-2-2-2 16,-4-3-1-16,-5-5-1 15,-11 0 1-15,-10-5-1 0,-5-5 1 16,-5 5 0-16,-4 1 3 16,-5 6 0-16,1 1 1 15,-10 13 0-15,15-7 0 16,-15 7 0-16,16 17 1 15,-10 0 1-15,1 3 0 0,-7-1 1 32,0 3-1-32,-13-4 1 0,-2 0-2 15,-4-1-3-15,-2-10-10 16,-1-7-28-16,9 4 0 16,13-4-2-16,4-11 0 15</inkml:trace>
  <inkml:trace contextRef="#ctx0" brushRef="#br0" timeOffset="191497.1725">20731 11815 20 0,'4'-21'35'16,"-16"-2"2"-16,-5 11-2 0,-10 7-14 15,-8 5-8 1,2 14-4-16,-4 11-4 0,7 11-1 15,5 7-3-15,11 9 0 16,14 3 0-16,11 0 0 16,18-9 0-16,12-4 0 15,11-16 0-15,6-13 0 0,-1-13 1 16,-2-15 0-16,-10-14 1 16,-9-12 0-16,-21-6 0 15,-15 1 0-15,-15-1-1 16,-10 7-1-16,-9 11-5 15,-3 1-10-15,-1 11-26 32,10 17-1-32,3 0 1 0,18 12-2 15</inkml:trace>
  <inkml:trace contextRef="#ctx0" brushRef="#br0" timeOffset="191845.0822">21521 11801 29 0,'9'-8'36'16,"1"8"0"-16,-10 0-7 31,-12 9-11-31,0 3-5 0,-14-1-4 15,-3 4-2-15,-9 5-1 16,0 0-2-16,-2-2-2 16,4 2-2-16,4-3 1 15,8-1 0-15,11-3 1 16,13-1 0-16,14-4 0 16,11 1-1-16,10 3 1 0,6-2-1 15,5 1-7-15,-3 2-27 16,0-8-7-16,-3 2 0 15,-10-7 0-15</inkml:trace>
  <inkml:trace contextRef="#ctx0" brushRef="#br0" timeOffset="192145.6593">21937 11650 32 0,'3'-14'36'0,"10"18"2"15,-13 6 0-15,3 7-19 16,0 16-7-16,-7 1-4 16,4 12-2-16,0 0 0 15,0 4-2-15,3-3 0 16,6-8-2-16,2-4-1 15,9-7-1-15,3-8-2 0,-1-10-4 16,5-2-14-16,-2-8-20 16,-6-9-1-16,2-2 0 15,-9-7 0-15</inkml:trace>
  <inkml:trace contextRef="#ctx0" brushRef="#br0" timeOffset="192330.2988">21792 11872 30 0,'-10'0'38'0,"10"0"2"15,14 0-2-15,16 5-13 16,6-5-12-16,11 3-10 16,2 3-13-16,6-1-28 0,-5-5 0 15,1 0-2-15,-6-4 2 16</inkml:trace>
  <inkml:trace contextRef="#ctx0" brushRef="#br0" timeOffset="192684.4972">22640 11680 35 0,'11'-4'37'0,"0"10"1"15,-11-6-1-15,-13 14-21 0,-3 3-6 16,-11-1-3 0,-6 6-2-16,-8-2-2 0,4-2-1 15,2-1-2-15,7-2 2 16,6-5 0-16,10 2 0 15,12-12 1-15,0 19 0 0,12-13 0 16,11 3 0-16,1 0 0 16,9 1-1-16,0 2 0 15,1-6-4-15,5 5-7 16,-9-3-25-16,2-8-7 16,-2 2-1-16,-6-2 1 31</inkml:trace>
  <inkml:trace contextRef="#ctx0" brushRef="#br0" timeOffset="193534.2459">23348 11894 35 0,'-19'3'36'16,"-9"-6"-1"-16,-1-5-7 15,1-1-7-15,-2-8-8 16,4-3-5-16,1-5-3 16,16-3-1-16,9 0-1 0,15 1 0 15,11 0-1-15,5 8-1 16,3 9 1-16,7 10-1 16,1 5-1-16,-1 10 1 15,-6 7 0-15,-17 7 0 16,-15 4 0-16,-10 4 0 15,-5 1 0-15,-16-2-1 0,-8 2 1 16,-11-3-1-16,-2-6 0 0,8-3-1 16,9-2 1-16,4-10-2 15,12-5 1-15,16-9 0 16,0 0 1-16,27 0-1 16,8 0 1-16,3 0 0 31,10-3-1-31,-3 3 1 0,-1 3 0 15,-2-1 0-15,-12 2 1 16,-1 1 0-16,-9-2 0 16,-8 2 0-16,-12-5 0 15,10 2 1-15,-10-2-1 16,0 0 1-16,0 0-1 16,0 0 0-16,0 0 0 0,0 0 0 15,0 0-1-15,0 0 1 16,0 0-1-16,0 0 1 15,0 0-1-15,0 0 1 16,8 0-1-16,-8 0 0 16,0 0 1-16,0 0-1 0,0 0 0 31,0 0 0-31,-8 0 0 0,8 0 0 16,0 0 0-1,0 0 1-15,0 0-1 0,0 0 0 16,0 0-1-16,0 0 1 15,9 5-1-15,-9-5 1 16,0 0-2-16,0 0 0 16,0 0-2-16,0 0-2 0,0 0-5 15,-12 8-28-15,12-8-2 16,0 0 0-16,-3-14 0 16</inkml:trace>
  <inkml:trace contextRef="#ctx0" brushRef="#br0" timeOffset="194752.8788">597 14263 3 0,'0'0'33'0,"0"0"2"0,0 0-3 15,0 0-11-15,0 0-6 16,0 0-3-16,-63 67-3 16,36-23-1-16,11-3-1 15,19 3-1-15,-3-44-1 16,42 74-1-16,0-49-1 31,2-8 1-31,5-13-1 0,-5-8 0 16,-44 4-2-16,58-51 0 15,-54 7 0-15,-17-3-1 16,-12-10 1-16,-5-3-1 16,-8-3 0-16,3-3 0 15,5 5-1-15,5 4 1 16,13 9-1-16,19 4 1 0,-7 44-2 15,48-46-2-15,-48 46-9 16,81 0-25-16,-34 10-2 16,-4 4-1-16,-43-14 0 0</inkml:trace>
  <inkml:trace contextRef="#ctx0" brushRef="#br0" timeOffset="195022.1592">758 13551 45 0,'0'0'40'16,"0"0"0"-16,61-5 1 0,-20 56-25 16,9 17-5-16,2 26-4 15,-4 18-1-15,-5 17-2 16,-16 7 1-16,-14 7-2 15,-13-5-1-15,-10-7-1 16,-11-8-1-16,-8-18-2 16,-2-13-4-16,-1-17-28 0,9-22-10 15,23-53 0-15,-40 55 1 16</inkml:trace>
  <inkml:trace contextRef="#ctx0" brushRef="#br0" timeOffset="200483.7154">2132 13885 38 0,'-7'-25'37'0,"-4"8"0"16,-17 6-13-16,-9 4-7 15,1 7-4-15,-3 7-6 16,8 12-2-16,6 6-2 31,12 8-2-31,13 4 1 0,13 0-2 16,15 1 1-16,22-7-2 16,3-4 3-16,6-8-3 15,-4-6 1-15,-8-4 0 16,-10-6 0-16,-21-3 0 15,-16 0 0-15,-35 10 0 16,-10 0 0-16,-9 5 0 0,-8 3 1 16,5 6 0-16,4 8 0 15,11 6 1-15,16 3-2 16,19 3 2-16,16-8-1 16,13 2 1-16,18-9-1 15,11-7 0-15,6-13 0 0,8-9 0 16,-3-13 1-16,-3-9-1 15,-6-7 1-15,-13-5-1 16,-12-5 1-16,-7 5-2 16,-14 0 2-16,-4 7-2 0,-6 8 1 15,3 19 0-15,-19 0-1 16,16 17 0-16,0 10 1 31,3 4-2-31,11 8-4 0,-6-4-7 16,4 0-24-16,5-3-5 15,-5-15 0-15,-2-3-1 16</inkml:trace>
  <inkml:trace contextRef="#ctx0" brushRef="#br0" timeOffset="200669.1171">2325 13975 55 0,'-9'-23'39'16,"4"4"0"-16,5 19-3 15,0 0-35-15,11-4-28 16,-1 16-10-16,-10-12-2 16,18 26 0-1</inkml:trace>
  <inkml:trace contextRef="#ctx0" brushRef="#br0" timeOffset="200854.0339">2520 14238 38 0,'22'37'38'0,"-1"4"1"15,-5-4-4-15,-4-8-18 16,10-1-5-16,-9-16-2 0,-1-1-3 16,-12-11-3-16,18-8-3 15,-12-4-5-15,-3-12-6 16,6-1-21-16,1-1-9 16,-3-7-2-16,17 4 1 15</inkml:trace>
  <inkml:trace contextRef="#ctx0" brushRef="#br0" timeOffset="201201.3137">3081 14254 54 0,'3'33'40'0,"-10"7"-1"16,-10-2-9-16,-6-7-10 16,2 2-9-16,-4-14-8 15,1-10-4-15,6-9-3 0,3-12-1 16,10-4-1-16,2-12 0 15,6 4 1-15,6-3 1 0,3 4 2 16,7 9 2-16,0 6 3 16,2 11 1-16,1 7 0 15,3 9 0-15,0 1 0 16,0 2-1-16,0-1-1 0,0-6 0 16,2-10-1-16,-5-5-1 15,0-8 1-15,0-11-1 16,-8-6 1-16,-3-1-1 15,-2-3 1-15,-3 5 0 16,-3 5 1-16,3 9-1 31,-6 10 0-31,0 0 1 0,4 27-1 16,-1 1 0-16,2 4-4 16,-5-3-12-16,0 0-26 15,10-1 0-15,-1-10 1 16,15-3-2-16</inkml:trace>
  <inkml:trace contextRef="#ctx0" brushRef="#br0" timeOffset="201701.4926">4790 14076 30 0,'-3'-10'37'0,"-19"1"1"15,-3 9-3-15,-7 14-19 0,-10 6-6 16,1 12-2-16,3 11-3 16,7 8-2-16,10 2-1 15,14 4-1-15,12-7 0 16,15-7 0-16,12-6-3 16,8-14-4-16,13-8-12 0,-3-6-17 15,-8-15-3-15,-2-2-2 16,-11-9 2-16</inkml:trace>
  <inkml:trace contextRef="#ctx0" brushRef="#br0" timeOffset="201902.0814">4849 14333 28 0,'0'-17'38'0,"18"22"0"16,-4 4 0-16,9 1-18 16,6 14-9-16,-2-1-7 15,2 2-4-15,-1 2-12 16,-3 2-24-1,-8-14-1-15,4 2-2 16,-21-17 0-16</inkml:trace>
  <inkml:trace contextRef="#ctx0" brushRef="#br0" timeOffset="202102.6167">5153 14315 47 0,'-15'-11'40'0,"2"20"-1"16,-10 6-4-16,-6 1-19 0,3 11-8 15,-1-1-4-15,2 4-4 16,3 4-6-16,-1-9-11 16,6-3-21-16,9 2-2 15,1-13 1-15,11 0-1 16</inkml:trace>
  <inkml:trace contextRef="#ctx0" brushRef="#br0" timeOffset="202287.533">5196 14371 64 0,'10'0'34'0,"10"8"-11"15,7 4-7 1,-3 1-5-16,4 5-6 0,0 2-9 16,-6-4-18-16,-8-6-12 0,3 2-1 15,-17-12-1-15</inkml:trace>
  <inkml:trace contextRef="#ctx0" brushRef="#br0" timeOffset="202472.4448">5408 14340 99 0,'-24'19'40'16,"-5"1"-3"-16,-2 2-26 15,3 2-11-15,6-1-20 16,7-1-19-16,-1-12 0 16,16-1-2-16,0-9 1 15</inkml:trace>
  <inkml:trace contextRef="#ctx0" brushRef="#br0" timeOffset="202742.0024">5880 13854 42 0,'-27'-20'37'16,"-1"20"0"-16,-5 12-4 15,-3 11-20-15,9 19-5 0,0 7-3 16,10 15-1-16,9 3-2 16,11 8 0-16,10-3 0 15,12-6-2-15,8-11-4 16,2-11-8-16,5-17-26 15,8-7-1-15,-7-20 1 16,2-9-2-16</inkml:trace>
  <inkml:trace contextRef="#ctx0" brushRef="#br0" timeOffset="202973.7912">6080 13922 35 0,'0'0'38'16,"0"0"1"-16,13 24 0 16,-10 0-22-16,3 14-7 15,-3 4-2-15,6 13-2 16,-6 1-1-16,9-1-2 16,-2-5-2-16,3-7 0 15,5-7-2-15,0-9-3 0,4-6-7 16,-7-16-18-16,-2-10-11 15,5-1-1-15,-11-13 0 16</inkml:trace>
  <inkml:trace contextRef="#ctx0" brushRef="#br0" timeOffset="203189.9543">5995 14145 41 0,'10'4'38'0,"7"-4"0"16,14 0-2-16,9 5-22 15,0-5-8-15,4 0-12 0,-7-5-30 16,6 5-2-16,-9-8 1 0,-3 4-2 16</inkml:trace>
  <inkml:trace contextRef="#ctx0" brushRef="#br0" timeOffset="203428.2543">6449 13875 62 0,'23'9'41'15,"1"10"1"-15,0 7-10 31,4 18-19-31,-12 5-3 0,2 12-3 16,-14 5-2-16,-4 0-2 16,-10-6-2-16,-3-2-1 15,3-8-4-15,-7-15-7 0,8-11-30 16,2-8-2 0,7-16 1-16,0 0-2 0</inkml:trace>
  <inkml:trace contextRef="#ctx0" brushRef="#br0" timeOffset="203776.6681">6992 14091 50 0,'19'-2'37'0,"-3"2"1"15,11-6-6-15,10 6-23 16,3 3-9 0,1-3-15-16,-4-7-20 0,8 7-1 15,-10-3-2-15,-1 3 0 16</inkml:trace>
  <inkml:trace contextRef="#ctx0" brushRef="#br0" timeOffset="203961.5827">7087 14216 36 0,'0'0'37'15,"19"6"1"-15,7-6-5 16,8 3-18-16,3-3-12 16,3-6-16-16,4-4-21 15,8 8-2-15,-5-8-1 0,5 5 0 16</inkml:trace>
  <inkml:trace contextRef="#ctx0" brushRef="#br0" timeOffset="204324.8908">7804 13946 33 0,'-13'-3'34'0,"-11"-6"0"16,6 9-4-16,-4 9-19 16,-4 3-5-16,2 8-4 15,2 10 1-15,3 10-1 0,7 4 2 16,9 8 1-16,3-3-1 16,16-1 2-16,10-6-1 15,10-8 0-15,7-18-1 16,6-8-1-16,2-16 0 15,1-14-1-15,-3-11 2 16,-7-8-1 0,-13-9 1-16,-10 3-1 15,-12-2 0-15,-7 5 0 16,-13 5-1-16,-11 6-4 16,-1 14-14-16,-1 7-26 15,-8 2-1-15,1 10 1 0,1 0-1 16</inkml:trace>
  <inkml:trace contextRef="#ctx0" brushRef="#br0" timeOffset="204762.6935">8525 14244 49 0,'5'19'41'0,"-5"2"0"16,-5 10-2-16,-1 4-22 15,-9-2-9-15,1-1-9 32,0-8-36-32,-1 1-3 0,-6-13-1 15,8-1 0-15</inkml:trace>
  <inkml:trace contextRef="#ctx0" brushRef="#br0" timeOffset="211614.6543">9331 13961 36 0,'9'-9'36'0,"-9"9"0"15,22 10-10-15,-4 24-7 0,-2 13-5 16,-1 18-4-16,-8 10-2 16,-1 8-3-16,-15-4-3 0,-3-4-2 15,-7-10-4 1,-6-24-3-16,0-13-1 0,-3-24 0 16,9-17 0-16,4-20 2 15,9-16 2-15,6-14 3 16,10-7 3-16,5 3 3 31,6-1 1-31,7 10 0 0,-1 7 0 16,3 11-2-16,-3 10 0 15,1 15-2-15,-4 7 0 16,-2 11 0-16,-3 9-1 16,-6 8 1-16,-1 5-1 15,-6 7 0-15,-3 6-1 16,-3 1-3-16,4 2-3 0,-8-9-10 15,4-5-16-15,12-6-7 16,-2-21 1-16,14-4-1 16</inkml:trace>
  <inkml:trace contextRef="#ctx0" brushRef="#br0" timeOffset="211915.4622">9951 14047 61 0,'11'0'39'0,"-7"8"-7"0,-9 8-5 15,-11-5-9-15,0 7-6 16,-11-10-4-16,5 2-4 16,-9-10-2-16,6 0-2 15,2-13-1-15,5-3 0 16,4-2 0-16,7-3 0 0,7 4-1 16,8 0 1-16,9 7 1 15,-1 6 0-15,5 4 0 16,4 13 1-16,0 4 0 15,-1 4 1-15,-5 5-1 16,-1 0 0-16,-4-2 0 16,-1-1-1-1,1-2-7-15,-10-7-27 16,-4-14-6-16,17 5-1 16,-4-14 1-16</inkml:trace>
  <inkml:trace contextRef="#ctx0" brushRef="#br0" timeOffset="212300.9273">10965 13662 35 0,'6'-12'38'15,"5"20"1"-15,-8 9 1 16,-3 9-22-16,4 21-7 15,-8 6-3-15,8 12-1 16,-4 2-2-16,2 4-2 0,3-4 0 16,3-8-3-1,4-6-2-15,3-19-3 16,9-4-7-16,-3-17-23 0,0-18-6 16,-1-6 0-16,-2-14 0 0</inkml:trace>
  <inkml:trace contextRef="#ctx0" brushRef="#br0" timeOffset="212501.4559">10856 13973 56 0,'-9'-3'38'0,"9"3"0"15,22 0-15-15,-1 0-9 16,14 0-8-16,9 5-14 15,4 3-27-15,-1-8-2 16,6 6-1-16,-8-6 0 0</inkml:trace>
  <inkml:trace contextRef="#ctx0" brushRef="#br0" timeOffset="212701.9955">11324 14011 71 0,'0'0'38'0,"21"0"1"0,-2 0-14 16,5 0-17-16,5 0-5 16,6 2-10-16,-4 1-26 15,-3-3-5-15,3 0-1 16,-7-3 1-16</inkml:trace>
  <inkml:trace contextRef="#ctx0" brushRef="#br0" timeOffset="212987.1778">11790 14005 34 0,'-4'-13'35'16,"4"13"0"-16,7-22-1 15,-4 3-22-15,6 2-4 16,-4-1-2-16,4 3 1 0,-4-1-2 15,-1 7 0-15,-4-1 0 16,0 10 1-16,0 0 0 31,3 26-2-31,-3-4 0 16,0 10-1-16,3 5-1 16,1 6 0-16,-4 2 0 0,7-5-1 15,-2-2-1-15,-2-9-4 16,3-1-14-16,2-12-24 15,-8-16 0-15,0 0 0 16,9-16 0-16</inkml:trace>
  <inkml:trace contextRef="#ctx0" brushRef="#br0" timeOffset="213372.6267">12224 13847 23 0,'0'0'37'16,"23"4"-1"-16,-8 1 0 15,7 3-18-15,15 4-5 16,-3 2-4-16,9-3-3 16,-3 0-1-16,1-1-4 15,-7-3 1-15,-9 0-3 16,-7 3 2-16,-12-1-1 0,-15 1 0 16,-9 5 1-16,-10 1 0 15,-3 9 0-15,-7-3 0 16,1-1-1-16,6 4-3 15,3-9-7-15,14-3-20 16,14-1-9-16,0-12 0 16,27 0 0-1</inkml:trace>
  <inkml:trace contextRef="#ctx0" brushRef="#br0" timeOffset="213689.0719">12823 13952 32 0,'9'-13'36'0,"-9"-10"0"15,10-1-4-15,0 1-15 16,-4-5-4-16,5 8-2 16,-8 0-3-16,4 5-1 15,-3 2-2-15,-4 13 0 16,0 0-2-1,12 18 1-15,-12 6-1 16,6 12-2-16,0 5 1 16,0 8 0-16,1 4 0 15,-1-1-1-15,0-4 0 16,3-5-1-16,-3-7-4 16,-6-15-12-16,3-9-27 15,-3-12 1-15,9-9-1 0,3-5 0 16</inkml:trace>
  <inkml:trace contextRef="#ctx0" brushRef="#br0" timeOffset="214074.153">13566 13900 30 0,'11'0'37'0,"11"0"-1"0,8 0 2 16,10-3-24-16,16 7-3 15,7-4-4-15,12 0-4 16,2 8-5-16,-3-8-7 0,-3 0-12 16,-9 0-12-1,-21 0-4-15,-8 0-1 16,-20 0 3-1</inkml:trace>
  <inkml:trace contextRef="#ctx0" brushRef="#br0" timeOffset="214506.4956">13720 14004 34 0,'0'0'30'16,"0"0"-3"-16,18 7-4 15,12-7-4-15,10-5-4 16,14 5-4-16,2-5-4 16,12 0-3-16,-6-4-4 15,0-1-2-15,-7 1-2 16,-10-4-2-16,-9 1 0 0,-11-2-1 16,-10 1 0-16,-12-3 1 15,-3 3 1-15,-9 1 3 16,4 0 0-16,-2 1 1 15,7 11 1-15,-6-15 3 0,6 15 0 16,10-5 1 0,-10 5 2-1,17 5 1-15,-17-5 0 16,16 13 2-16,-16-13-1 16,4 16 0-16,-4-16-1 0,-7 18-1 15,7-18-2-15,-13 16 0 16,4-7-1-16,4 2-4 15,-1 0-2-15,-5-1-13 16,2-3-25-16,9 6 1 0,0-13-1 16,3 16 0-16</inkml:trace>
  <inkml:trace contextRef="#ctx0" brushRef="#br0" timeOffset="214976.2314">15172 13522 34 0,'4'-14'36'0,"-4"14"1"16,6 11 1-16,-9 11-21 16,3 20-7-16,-6 4-5 15,6 14 0-15,-6 3-1 0,6 5-1 16,2-4 0-16,7-7-1 16,2-8-1-16,0-9-1 15,9-8-4-15,-2-15-5 16,4-8-23-16,-1-9-7 15,-6-9-1-15,-1-1 0 16</inkml:trace>
  <inkml:trace contextRef="#ctx0" brushRef="#br0" timeOffset="215176.7713">15041 13840 65 0,'0'0'38'16,"17"0"2"-16,-1 3-17 16,12 5-10-16,3-5-5 15,9 5-5-15,4 3-12 16,4-2-30-16,-10-9 1 16,7 2-2-16,-7-7 1 15</inkml:trace>
  <inkml:trace contextRef="#ctx0" brushRef="#br0" timeOffset="215538.8465">15536 13699 43 0,'19'9'36'16,"4"5"0"-16,9-1-4 16,2-3-23-16,10 6-1 15,3-4-3 1,0 1-1-16,-4-3-2 0,-3-1-1 16,-9-4 0-16,-6 0-1 0,-9 0 1 15,-16-5 1-15,4 9 0 16,-4-9 0-16,-25 17 1 15,5-1 1-15,-11 2 0 16,-3 5 0-16,-6-2 0 16,6 5-2-16,-1-3-2 15,9-3-6-15,12-4-27 0,11-4-7 16,3-12-2-16,24 0 1 16</inkml:trace>
  <inkml:trace contextRef="#ctx0" brushRef="#br0" timeOffset="216188.2866">16486 13850 40 0,'-13'9'35'16,"-14"-9"0"0,-1-5-12-16,3-2-8 0,-3-11-5 15,9-3-3-15,4-8-1 16,15 0-2-16,11 0 0 16,12 2-2-16,5 4 0 15,10 11 0-15,4 12 0 0,2 8 0 16,-7 6 1-16,-9 11-1 15,-18 4-1-15,-10 9 1 16,-19-1 0-16,-13 2-1 16,-13-4 1-16,-5-5-2 15,0-3 1 1,7-4-2-16,11-4 1 16,11-6-1-16,21-13 1 15,3 10 0-15,22-5 0 16,9-1 0-16,9 2 1 15,3 3 1-15,1-2-1 16,-3 0 1-16,-7 2 0 16,-6 0-1-16,-9-4 1 0,-6 0 0 15,-16-5-1-15,12-3-1 16,-12 3-3-16,-3-10-7 16,3-2-32-16,0 12 1 0,-9-15-2 15,9 15 0 1</inkml:trace>
  <inkml:trace contextRef="#ctx0" brushRef="#br0" timeOffset="216422.7676">16967 14008 78 0,'14'7'41'0,"-5"-1"1"16,-9-6-12-1,13 4-51-15,-13-4-15 0,0 0-4 16,0 0 0-16</inkml:trace>
  <inkml:trace contextRef="#ctx0" brushRef="#br0" timeOffset="220778.7483">1155 17070 3 0,'9'11'29'0,"6"-1"1"0,4-22-9 15,12-12-3-15,4-22-3 16,7-15-2-16,-2-13-2 0,-7-13-3 15,-2-1-2 1,-9 1 0-16,-5 6-1 16,-6 10-1-16,-11 18 0 0,0 16 0 15,-10 23-1-15,10 14 0 0,-7 28 0 16,7 17-1-16,4 16 0 16,6 10-1-16,7 12 1 15,6 4-1-15,8-3 0 16,3-5 0-16,-4-12-1 15,2-16-3-15,-4-7-1 32,-4-13-5-32,-14-21-11 0,-10-10-19 15,0 0 0-15,-16-23-1 16,-1 11 1-16</inkml:trace>
  <inkml:trace contextRef="#ctx0" brushRef="#br0" timeOffset="220995.0293">1443 16944 25 0,'28'-3'20'0,"8"3"-24"16,5 3-11-16,-4-13-5 16,-1 13 15-16</inkml:trace>
  <inkml:trace contextRef="#ctx0" brushRef="#br0" timeOffset="221211.1912">1252 16713 28 0,'-48'-14'40'0,"5"-7"-1"0,43 21-2 15,-56-17-17-15,56 17-7 16,0 0-6-16,0 0-4 15,6 14-9-15,19-4-14 16,10 2-19-16,2-3 0 16,7 13 0-16,6-9 0 15</inkml:trace>
  <inkml:trace contextRef="#ctx0" brushRef="#br0" timeOffset="221534.1418">1790 16970 36 0,'0'13'34'16,"6"3"3"-16,-6-16-5 15,19 7-20-15,1-7-3 16,-2-9-2-16,2 2-2 15,-2-4-1-15,1 0-1 0,-9-6-2 16,2 1 0-16,-12 0 0 16,0 0 0-16,-10 3 0 15,-1-2 0-15,-3 2 0 16,-2-2 0-16,1 8-2 16,-4 10 2-16,4 6-1 15,2 10 0 1,9 12 0-16,-1 8 1 15,5 14-1-15,0 9 0 16,3-1 1-16,3 3-3 0,4-8 0 16,0-6-5-1,4-10-5-15,-1-14-16 16,3-21-12-16,14-12 0 0,-2-16 1 16</inkml:trace>
  <inkml:trace contextRef="#ctx0" brushRef="#br0" timeOffset="221897.4656">2334 16905 43 0,'-12'19'36'0,"-1"11"0"15,-15 2-7-15,-3-11-17 16,0 8-7-16,-4-10-4 15,1-6-4-15,3-7-1 16,4-12 1-16,9-4 0 16,8-8 1-16,7 5 2 0,9-5 1 15,4 1 3-15,8 7 2 16,4-2 1-16,6 12 1 16,-2 9-1-16,5 4 1 15,-2 0-3-15,1 3 1 0,-3 1-2 16,-3 3 0-16,-8-4-1 15,2 1-1-15,-5-11-1 16,-4 0-1-16,-9-6-6 0,9 0-16 16,-9 0-19-16,0-15-1 15,0-1-1-15,0 6 0 16</inkml:trace>
  <inkml:trace contextRef="#ctx0" brushRef="#br0" timeOffset="222535.0836">4470 16465 15 0,'-18'-16'36'15,"-1"16"1"-15,-12-5 1 16,-6 5-17-16,2 11-7 16,-4 7-5-16,8 11-2 15,9 9-3 1,12 8-2-16,14 2-1 15,11 3 0-15,16-5 0 16,9 2 0-16,7-12-1 0,3-5-3 16,-1-6-4-16,-8-15-14 15,-10-10-17-15,0 0-2 16,-13-8 1-16,1 1 1 16</inkml:trace>
  <inkml:trace contextRef="#ctx0" brushRef="#br0" timeOffset="222751.3081">4625 16690 54 0,'0'0'39'15,"16"9"1"-15,-3 5-6 16,1-3-23-16,9 15-5 15,1-2-3-15,1 0-5 16,3 6-8-16,-6-6-19 16,-4-5-11-16,7 0 0 0,-12-19 0 15</inkml:trace>
  <inkml:trace contextRef="#ctx0" brushRef="#br0" timeOffset="222967.48">4865 16685 20 0,'0'0'37'0,"-20"9"1"0,8 6-1 16,2 4-15-16,-14-2-9 16,8 11-5-16,-9 0-4 15,4-2-1-15,-1 3-4 16,1-4-5-16,5 2-12 16,7-6-20-16,0-15 0 31,9-6-1-31,0 0 0 0</inkml:trace>
  <inkml:trace contextRef="#ctx0" brushRef="#br0" timeOffset="223199.2677">4915 16694 28 0,'0'0'37'0,"17"0"1"16,1 5-4-16,2 12-16 16,-1 1-6-16,6 13-4 31,-3-2-5-31,1 1-6 0,-2 1-9 16,-8-5-14-16,-5-10-12 15,4-1-1-15,-12-15 0 16</inkml:trace>
  <inkml:trace contextRef="#ctx0" brushRef="#br0" timeOffset="223399.8065">5122 16694 50 0,'-23'3'38'16,"11"13"1"-16,-7 2-11 15,-4 1-14-15,6 10-7 16,-7-2-2-16,1 4-4 0,4 1-6 31,-1-6-7-31,7-4-20 0,8-3-6 16,5-19-1-1,0 9 1-15</inkml:trace>
  <inkml:trace contextRef="#ctx0" brushRef="#br0" timeOffset="223800.4813">5662 16323 42 0,'-16'0'35'0,"-18"0"-2"15,-5 10-15 1,1 15-4-16,-6 0-5 15,7 16-3-15,1 6-2 0,13 6-2 16,11 4-1-16,12 3 0 16,15-4 0-16,10 2-1 0,9-2-3 15,7-18-6-15,7-12-22 16,3-1-5-16,-11-20-1 16,3-5 1-16</inkml:trace>
  <inkml:trace contextRef="#ctx0" brushRef="#br0" timeOffset="224070.0407">5829 16431 23 0,'0'-15'36'16,"0"15"1"-16,0 0-1 0,0 17-20 15,0 13-4-15,-6 6-4 0,6 7-1 16,-9 1-3 0,6 9-1-16,3-6-1 15,3 3 0-15,3-3-2 0,6-12-2 16,7-4-6-16,-4-12-7 16,7-6-19-16,3-8-5 0,-9-15 0 15,3-1 1-15</inkml:trace>
  <inkml:trace contextRef="#ctx0" brushRef="#br0" timeOffset="224286.2076">5647 16602 40 0,'23'0'34'0,"-6"0"2"16,12 6-6-16,2 1-22 0,2-2-9 15,-1 2-19-15,-2-7-13 16,5 2-1-16,-15-8-1 0</inkml:trace>
  <inkml:trace contextRef="#ctx0" brushRef="#br0" timeOffset="224534.6278">5964 16420 30 0,'17'0'36'16,"-2"0"1"-16,11 11-2 16,1 6-18-16,-7 6-6 15,4 14-2-15,-3 1-2 16,-3 14-2-16,-11-1-1 0,-2 6-2 15,-10 0 0-15,-7-4-1 16,-4-7-4-16,-5-10-2 16,5-2-9-16,-2-12-24 15,2-22-2-15,16 0-1 16,-17-13 1-16</inkml:trace>
  <inkml:trace contextRef="#ctx0" brushRef="#br0" timeOffset="224919.0101">6520 16598 14 0,'0'0'32'15,"10"5"0"1,5-5-1-16,7 0-16 16,9 0-9-16,6 0-5 0,4 0-10 15,-1-11-14 1,6 11-9-16,-15-14 0 16,0 14-1-16</inkml:trace>
  <inkml:trace contextRef="#ctx0" brushRef="#br0" timeOffset="225138.9638">6555 16696 22 0,'18'9'35'15,"10"-1"3"-15,0-8-4 16,9 2-18-16,3 2-12 15,-1-10-34-15,6 12-2 16,-14-9-3-16,6 3-2 16</inkml:trace>
  <inkml:trace contextRef="#ctx0" brushRef="#br0" timeOffset="225738.2648">8245 15098 58 0,'-41'-15'28'0,"1"2"-12"15,2 6-4-15,-1 7-3 0,4 6-3 16,4 9-2-16,7 14-2 31,8 16 0-31,9 16-1 0,7 18 1 16,6 16 0-16,7 11 0 15,3 10-1-15,5 6 1 16,-6 0 0-16,-4-2 0 16,-5-7-1-16,-10-11 0 15,-9-10 0-15,-14-9-1 16,-6-14 0-16,-11-13 0 0,0-8 1 16,-2-12-2-16,3-13 0 15,2-4-4-15,6-17-10 16,4-12-19-16,20 1-1 15,1-11 1-15,13 3 5 16</inkml:trace>
  <inkml:trace contextRef="#ctx0" brushRef="#br0" timeOffset="226339.9623">7668 16598 28 0,'19'0'34'0,"-7"0"-1"16,10 14-10-1,3 13-6-15,-7 14-4 0,9 20-3 16,-10 4-3-16,1 22-1 16,-5 3-1-16,-7 6-1 0,-6 3-2 15,3 6-1-15,-3-8 0 16,0-5 1-16,8-1-1 15,2-13 0-15,6-10-2 16,8-6 2-16,4-7 2 16,7-11-1-1,-35-44 2-15,80 56-2 16,-80-56-2-16,72 19 1 16,-72-19-7-16,55-4-32 15,-39-16-5-15,2 1 4 16,-14-10-4-16</inkml:trace>
  <inkml:trace contextRef="#ctx0" brushRef="#br0" timeOffset="228680.7243">8990 15173 22 0,'-13'4'28'15,"-15"1"-6"-15,7 10-7 16,-7 9-4-16,6 7-4 16,7 8-2-16,8 4-2 15,11 1 0-15,12-6 2 0,14-5 1 16,7-15 2-16,13-8 0 0,-6-17 1 15,2-5 0 1,-11-17 1-16,-11-3-1 16,-18-10-4-16,-9 5 0 0,-18 1-2 15,-8 1-2 1,-4 12-5-16,-2-4-11 0,7 11-23 16,9 12-2-16,3 2 1 0,16 11 0 15</inkml:trace>
  <inkml:trace contextRef="#ctx0" brushRef="#br0" timeOffset="229112.7735">9805 15476 14 0,'22'21'34'0,"-19"-10"1"15,1 11 1-15,-7 1-18 0,-4-3-5 16,-3 1-6-16,-3-2-19 15,5 1-21-15,-9-17-1 16,6 3-2-16,-4-11 0 16</inkml:trace>
  <inkml:trace contextRef="#ctx0" brushRef="#br0" timeOffset="229666.5543">10745 15044 17 0,'0'10'33'16,"3"16"0"-16,-9 5-13 15,-1 6-4-15,-1 8-1 0,-2 3-5 16,4 5-3-16,3-4-3 15,3-2-1-15,11-8-1 0,4-6-1 16,6-8 0-16,6-8-2 16,5-12-4-16,-4-9-10 15,-1-11-18-15,-3 0-1 32,-9-9-2-32,-5 5 1 0</inkml:trace>
  <inkml:trace contextRef="#ctx0" brushRef="#br0" timeOffset="229898.343">10580 15262 15 0,'0'0'34'0,"10"0"1"16,7 1-2-16,4 5-16 0,4-6-6 15,8 10-2 1,4-10-1-16,3 7-7 0,1-7-10 16,2 8-25-16,-8-14-1 15,4 6-1-15,-9-13 0 0</inkml:trace>
  <inkml:trace contextRef="#ctx0" brushRef="#br0" timeOffset="230399.2488">11546 15184 23 0,'10'0'31'0,"-18"0"0"15,-8 7-9-15,-5 3-7 0,-11 1-5 16,-2 6-4-16,-7-1-2 16,0 1-2-16,-1 0 0 15,8-1-1-15,5-3 0 16,9-1 0-16,10-5 1 15,10-7 0-15,17 14 0 16,9-5 1-16,7-1-2 0,6-1-9 16,1-2-25-16,12 5-2 15,-11-10-1-15,6 10 1 16</inkml:trace>
  <inkml:trace contextRef="#ctx0" brushRef="#br0" timeOffset="230684.5509">11728 15282 34 0,'0'0'36'0,"15"11"2"16,0-9-4-16,4-2-17 15,9 7-8-15,1-7-8 16,3 6-21 0,-1-10-15-16,4 4-2 15,-8-9 0-15</inkml:trace>
  <inkml:trace contextRef="#ctx0" brushRef="#br0" timeOffset="231201.1368">12275 15266 19 0,'-4'-12'35'0,"4"12"0"15,-3-10-1-15,3-1-16 16,0 2-7-16,7-5-4 15,5 1-4-15,6-1-2 0,5 4-1 16,1 5 1-16,3 5-2 16,-1 0 2-16,-2 11-1 15,-8 6 0-15,-7 7 0 16,-9 6 1-16,-13 2 0 16,-8 1 0-16,-10 3 0 15,-6-3 0-15,-4-2-1 0,4-8 0 16,3-9 0-16,10-8-1 0,11-6 1 15,13 0 0 1,6-17 0-16,13 8 0 0,5 0 1 16,7 2 1-16,0 7 0 15,3 8-1-15,-3 6 0 32,-5 3-1-32,-4-4-8 0,-4-2-28 15,0 4-1-15,-9-13 0 16,8 2 0-16</inkml:trace>
  <inkml:trace contextRef="#ctx0" brushRef="#br0" timeOffset="236562.3233">8537 16112 35 0,'0'0'35'0,"9"24"0"16,-12 5-13-16,-5 4-7 15,1 10-3-15,-5 2-3 0,8 2-5 16,-2-2-2-16,6-4-1 16,10-7 0-16,4-7-1 15,5-8-2-15,2-10-3 32,5-3-6-32,-8-6-15 0,-2-6-10 0,-1-1-1 31,-11-11 1-31</inkml:trace>
  <inkml:trace contextRef="#ctx0" brushRef="#br0" timeOffset="236809.3549">8427 16322 22 0,'12'0'35'0,"-2"-5"1"16,13 10-1-16,5 0-18 15,0-1-9-15,3 1-7 0,7 0-22 16,4 7-13-16,-10-12-1 16,4 8-2-16</inkml:trace>
  <inkml:trace contextRef="#ctx0" brushRef="#br0" timeOffset="237041.1419">8956 16212 56 0,'0'0'39'0,"12"0"0"16,-12 17-10-16,-5-5-15 16,8 13-5-16,-3 4-4 15,0 1-1-15,3 0-2 16,-3-3-3-16,4-3-3 0,-4-6-6 31,7-4-13-31,0-4-16 16,-7-10-1-16,0 0 0 15,0-15 1-15</inkml:trace>
  <inkml:trace contextRef="#ctx0" brushRef="#br0" timeOffset="237263.8203">8832 16358 29 0,'-20'0'35'15,"20"0"0"-15,20 3-9 16,-2-3-9-16,10 0-9 16,3-3-6-16,4 3-6 15,8-10-22-15,9 10-9 16,-11-7 0-16,4 7-1 16</inkml:trace>
  <inkml:trace contextRef="#ctx0" brushRef="#br0" timeOffset="237564.6375">9325 16378 44 0,'-10'-8'32'15,"-2"-14"0"1,3 1-16-16,9-1-6 0,6 0-4 15,3 0-1-15,7 3 0 16,5 11-1-16,0 4 1 16,5 14 0-16,-8 2 0 0,-2 12-1 15,-9-2-1-15,-4 11 1 16,-10-1-1-16,-5 4-1 16,-9-4-1-16,-7-3 0 15,-3-7-3-15,-1-2-1 16,5-9 0-16,-1-11 1 15,12 0 1 1,6-9 0-16,10-4 2 16,13 5 1-16,5-1 1 15,8 2 1-15,4 7 0 16,1 5-3-16,0 6-10 16,-5 1-30-16,-5-4 0 15,-2 2 0-15,-7-10 0 16</inkml:trace>
  <inkml:trace contextRef="#ctx0" brushRef="#br0" timeOffset="237943.5861">10031 16449 19 0,'17'25'36'0,"-17"-8"-2"15,0 6-6-15,-6 3-7 16,-11-2-8-16,5-2-6 16,-9-1-13-16,5-2-22 0,-3-14-7 15,19-5-1-15,-15 0 0 16</inkml:trace>
  <inkml:trace contextRef="#ctx0" brushRef="#br0" timeOffset="239560.7767">10569 16323 12 0,'0'0'34'16,"0"0"2"-16,15 14-3 0,10-14-11 15,11 0-10-15,11 0-8 16,6-3-22-16,9 6-15 16,-10-11-2-16,7 6-1 15</inkml:trace>
  <inkml:trace contextRef="#ctx0" brushRef="#br0" timeOffset="240169.4467">11261 16320 31 0,'-23'4'26'16,"-7"-11"-3"-16,5-2-4 16,4-7-3-16,9-10-2 15,12 2-3-15,5-6-1 16,11 5-3-16,8 3-1 15,12 7-1-15,-1 7 0 16,3 11-2-16,-8 12 1 0,-7 12-2 16,-11 9 0-16,-12 7 0 15,-10 1-1-15,-12 1 0 16,-8-3-2-16,-8-6-1 0,2-4-2 16,-1-12-1-1,7-6 0-15,6-14 1 0,10 0 0 16,8-13 0-16,12 3 3 15,4-1 1-15,7 1 2 0,8 7 1 16,2-1 0-16,4 9 0 16,-2 4 0-16,-1 1-4 15,-2 2-12-15,1 0-24 16,-13-9 1-16,3 2-2 31,-17-5 1-31</inkml:trace>
  <inkml:trace contextRef="#ctx0" brushRef="#br0" timeOffset="240717.2556">11808 16145 51 0,'-28'10'36'0,"3"9"-1"0,-9-6-12 15,-3 1-10-15,6 5-5 16,-1-5-5-16,8 0-2 16,6-5-1-16,7 0 1 15,11-9 1-15,5 17 0 16,11-11 0-16,6 3 1 0,8-3 0 31,5 6 0-31,1-1-2 0,3-4-7 16,-2 0-27-1,-4 2-5-15,-10-9-1 16,0 6 0-16</inkml:trace>
  <inkml:trace contextRef="#ctx0" brushRef="#br0" timeOffset="241118.8203">12262 15989 16 0,'0'0'36'16,"0"0"0"-16,-3 20 1 0,-6 5-16 16,-4 7-7-1,4 11-5-15,-6 5-3 0,9 6-1 16,-4-2-1-16,10 0-2 16,0-8 0-16,10-6-1 15,2-7-1-15,6-10 0 16,7-8-3-1,-4-6-4-15,4-4-11 16,-3-3-20-16,-7-10-1 16,4 0 0-16,-12-6 0 15</inkml:trace>
  <inkml:trace contextRef="#ctx0" brushRef="#br0" timeOffset="241372.7454">12064 16248 37 0,'0'0'39'0,"9"-19"0"15,15 19-1-15,10 4-19 16,1-4-10-16,8 5-11 0,4-5-33 16,5 10-3-16,-8-10 0 0,-1 0-2 15</inkml:trace>
  <inkml:trace contextRef="#ctx0" brushRef="#br0" timeOffset="241789.4611">12916 16175 4 0,'37'0'67'16,"-27"7"-38"-16,-10 4-10 16,-16 0-5-16,-8 8-3 15,-13-4-2-15,-1 4-2 16,-8-5-4-16,-1 1-2 16,3-3-1-16,7-7 0 15,9-1 0-15,13-1 1 0,15-3 0 16,0 9 1-16,16-3 0 15,11 5 2-15,4-2-1 16,10 7 1-16,2-2-1 16,3 1-2-16,-2-1-6 15,-10-5-18-15,-6-6-14 16,0 5-2-16,-10-8 0 0,-2-5 0 16</inkml:trace>
  <inkml:trace contextRef="#ctx0" brushRef="#br0" timeOffset="242305.8258">13518 16175 34 0,'-19'0'33'16,"-15"-8"-3"-1,3 8-9-15,-3 8-10 16,0 1-4-16,6 9-3 16,3 5-2-16,9 9 1 15,7-3-1-15,12 4 1 16,7-1 0-16,15-2 1 16,8-9 0-16,11-1 0 15,3-13 1-15,5-7-1 0,-6-13 1 16,-2-2 0-16,-15-13-1 0,-5 0 1 15,-18-6-1-15,-10 1 0 16,-14-2 0-16,-4 7-1 16,-6 0-1-16,1 11-3 15,2 8-3-15,-3-4-10 16,9 10-27-16,4 8 0 0,2 0-1 16,10 5 0-16</inkml:trace>
  <inkml:trace contextRef="#ctx0" brushRef="#br0" timeOffset="243908.1253">8259 17437 5 0,'0'0'30'0,"8"17"1"16,-8-17-10-16,18 9-3 15,1-3-3-15,5-6 0 16,14 0-1-16,-1-3-6 16,6 3-11-16,2-4-24 15,4 4-7-15,-15-11-3 0,0 11 1 16</inkml:trace>
  <inkml:trace contextRef="#ctx0" brushRef="#br0" timeOffset="244372.9912">8866 17215 9 0,'15'0'35'0,"-15"0"1"15,6 22 0-15,-6 0-18 16,-11 2-4-16,1 12-3 16,-4 2-3-16,7 6-1 15,-6-4-4-15,9 2 1 16,4-1-2 0,0-9 0-16,7-6-2 15,9-4 1-15,2-10-1 16,6 2 0-16,2-4-3 15,-2-10-6-15,1 3-16 16,0-3-14-16,-12-5 1 0,2-7-1 16</inkml:trace>
  <inkml:trace contextRef="#ctx0" brushRef="#br0" timeOffset="244609.6218">8764 17422 18 0,'0'0'35'16,"0"0"3"-16,13 10-6 15,1-10-12-15,14 3-7 16,-2-3-4-16,10 5-4 16,-1 0-12-16,-2-5-27 15,-5-5-2-15,3 0-1 16,-12-1-1-16</inkml:trace>
  <inkml:trace contextRef="#ctx0" brushRef="#br0" timeOffset="245056.7437">9301 17323 3 0,'0'0'32'0,"0"0"0"16,0 0-10-16,0 0-4 15,0 0-3-15,-11 3-3 16,15 11 0-16,-4 1-4 15,6 14 1-15,-3 2-4 0,3-2 2 32,-2 1-3-32,2-2 1 15,-3-3-4-15,2-2-3 16,2-3-5-16,-7-20-8 16,0 9-13-16,0-9-10 0,0 0-1 15,0 0 0-15</inkml:trace>
  <inkml:trace contextRef="#ctx0" brushRef="#br0" timeOffset="245295.5402">9180 17478 42 0,'0'0'37'0,"14"-9"-2"15,-1 6-10-15,12 3-8 0,-3-9-7 16,9 6-4-16,3 3-10 15,-4 0-19-15,1 0-13 16,7 0-2-16,-14-7 0 16</inkml:trace>
  <inkml:trace contextRef="#ctx0" brushRef="#br0" timeOffset="245912.1457">9824 17483 29 0,'-16'6'28'0,"-14"-6"-6"16,1 0-4-16,2-8-4 0,-4-6-2 16,13-4-5-1,1-9 0-15,12 1-2 0,9-5-1 16,10 8-2-16,7 4 1 16,7 7-1-16,3 5 1 15,1 7 1 1,-2 10 0-16,-1 12 1 15,-10 4-2-15,-4 11 1 16,-15-1-1-16,-10 2 1 16,-9 1-4-16,-8 2 1 15,-8-9-4-15,-2-6-1 16,1-6 0-16,1-13 0 16,7-7-2-16,6 0 1 0,13-17 2 15,9 2 1-15,9 2 3 16,8-1 1-16,1 0 0 15,9 8 2-15,1 6 1 16,4 0 0-16,-5 14-1 16,0-3-2-16,-4 3-3 15,-5-2-8-15,-1-2-27 0,-2-6-1 16,-15-4-1-16,8 0-1 16</inkml:trace>
  <inkml:trace contextRef="#ctx0" brushRef="#br0" timeOffset="247279.7492">10352 17541 9 0,'0'0'36'16,"24"10"1"-16,-18 2-1 15,-3 2-15-15,0 4-7 16,-6 6-3-16,-3-5-8 16,0 0-12-16,-4 3-26 15,-2-12-2-15,12-10 0 16,-16 2 0-16</inkml:trace>
  <inkml:trace contextRef="#ctx0" brushRef="#br0" timeOffset="248246.5399">11176 17254 11 0,'-11'-6'27'16,"-14"6"-8"-16,2 6-5 15,-4 7-2-15,4 6-5 16,5 11 0-16,5 4-4 15,11 7 1-15,10 0-2 0,11-4 1 16,7-7 0-16,9-2 2 16,8-14 0-16,3-14 0 15,-2-12 2-15,-1-10-1 16,-12-15 1-16,-6 0-1 16,-17-12 0-16,-11 1 0 15,-16 4-1 1,-5 8-2-16,-11 4-3 15,-3 6-3-15,8 11-17 16,5 9-16-16,-1 6-2 16,16 18 0-16,0-5 1 15</inkml:trace>
  <inkml:trace contextRef="#ctx0" brushRef="#br0" timeOffset="248862.5021">11886 17208 24 0,'0'0'30'16,"0"0"-7"-16,0 0-3 31,-22 22-6-31,-4-8-3 0,-1 5-4 15,-7 0-2-15,-3 3-1 16,0-3-2-16,3 1 1 16,2-6-2-16,11-2 1 15,6-7 0-15,15-5 1 16,0 0-1-16,13 16 1 16,9-14 1-16,9 6 0 0,2 0 0 15,7 0 1-15,-3 1-4 16,0 3-5-16,-3 3-19 15,-3-9-13-15,-13-6-1 16,-1 0 0-16</inkml:trace>
  <inkml:trace contextRef="#ctx0" brushRef="#br0" timeOffset="249383.7864">12203 17118 23 0,'0'10'35'0,"6"11"1"15,-12 9-11-15,0 3-8 16,6 11-5-16,-7 2-3 16,7 9-1-16,4-9-4 0,5 0-1 15,2-9-1-15,9-3 0 16,5-10-4-16,3-7-3 15,6-10-11-15,0-3-18 16,-10-11-3-16,1-8 0 16,-15-2-1-16</inkml:trace>
  <inkml:trace contextRef="#ctx0" brushRef="#br0" timeOffset="249618.1078">12147 17357 38 0,'0'0'35'0,"13"0"-2"15,3 0-8 1,5 3-8-16,6-3-5 0,2 7-7 16,5-7-7-16,0 0-26 15,3 4-9-15,-9-4 0 16,0-6 0-16</inkml:trace>
  <inkml:trace contextRef="#ctx0" brushRef="#br0" timeOffset="250267.4612">13037 17198 18 0,'13'8'32'0,"-13"-8"-2"0,-16 18-10 16,-3 2-7-16,-12-5-3 15,0 9 0-15,-9-3-5 16,6 4-2-16,0-9-1 16,6 0 1-16,6-8 0 15,11 0 2-15,11-8-1 16,8 14 1-16,10-6-1 0,11-1 1 15,4 2-2-15,8 1-6 16,6 7-17-16,8-7-15 16,-8-6-3-16,0-4 1 15,-4-4-1-15</inkml:trace>
  <inkml:trace contextRef="#ctx0" brushRef="#br0" timeOffset="250922.1435">13605 17316 15 0,'-32'8'26'16,"-11"-13"-9"-16,3-6-6 16,5-7-1-16,7-10-2 15,11-2 1-15,14-4-2 16,9 2 0-16,8 3-2 16,14 8 2-16,4 8-1 15,5 13 1-15,-2 10-2 16,-1 12-1-16,-11 3 0 0,-3 15 0 15,-15 1 0-15,-11 6-1 0,-12 1-1 16,-10 0-4 0,-6-10-1-16,-6-3-1 0,3-6 0 15,0-17-1-15,9-5 1 16,8-14 1-16,8-5 3 16,12-4 2-1,6 0 3-15,10 0 2 16,3 0 0-16,12 16 2 15,-1 0-1-15,8 13-2 16,0-3 0-16,2 6-1 16,-3 1 0-16,3 0-1 15,-9-1-3-15,-6-7-5 16,-1-2-13-16,-2-7-22 0,-22 0-2 16,7-15 1-16,-11 4-1 15</inkml:trace>
  <inkml:trace contextRef="#ctx0" brushRef="#br0" timeOffset="312049.9415">13000 15461 42 0,'11'5'38'0,"2"9"1"0,-9 8-4 16,-14 0-19-16,-1 9-7 15,-8-1-7-15,-3-4-9 16,4-9-24-16,2 1-7 16,0-15-1-16,16-3-1 15</inkml:trace>
  <inkml:trace contextRef="#ctx0" brushRef="#br0" timeOffset="312519.5446">13502 14943 29 0,'10'0'37'0,"-10"0"1"31,9 20-3-31,-9 13-15 0,-9 8-7 16,5 17-4-16,-8 2-1 16,9 7-4-16,-3-3 0 15,6-3-3-15,6-8 1 16,6-12-1-16,10-12-1 15,3-12 0-15,9-7-2 16,-3-15-5-16,7 0-11 0,-8-2-20 16,-8-11-2-16,-2 4 0 15,-13-5 0-15</inkml:trace>
  <inkml:trace contextRef="#ctx0" brushRef="#br0" timeOffset="312773.4708">13407 15273 56 0,'-14'-20'39'16,"28"17"1"-16,1 0-6 16,10 3-20-16,15 5-8 15,-3 2-13-15,4 6-29 0,-2-9-3 16,4 8 0-16,-8-12-2 15</inkml:trace>
  <inkml:trace contextRef="#ctx0" brushRef="#br0" timeOffset="313152.4204">13856 15182 29 0,'0'0'35'0,"15"-3"1"15,-3 3-10-15,10 5-7 16,0-2-6-16,9 7-4 0,0 2-3 16,1 1-2-16,-1-2-2 15,-4 1-1-15,-6-2 1 16,-8 1-1-16,-7-1 0 16,-6 2 0-16,-12-4 0 15,-1 4 2-15,-9 3-1 16,-2-1 1-1,-1 3-1-15,4-2 0 16,-4 2-2-16,10-6-5 16,8 4-14-16,7-7-20 0,0-8-1 15,18 0-1 1,-2-7 1-16</inkml:trace>
  <inkml:trace contextRef="#ctx0" brushRef="#br0" timeOffset="313774.8594">14536 15288 14 0,'0'0'33'0,"-19"5"1"16,19-5-5-16,-20-17-11 0,9-1-7 15,7 0-4-15,1-3-3 16,7-2-2-16,7 4-1 15,8 0 0-15,7 5 0 16,4 6 0-16,4 8 2 0,-3 7 1 16,-7 5 0-16,-2 10 1 15,-14 2-1-15,-8 8 0 16,-20 1 1-16,-5 6-2 16,-9 1 0-16,0-2-2 15,0-9 0-15,0-3-1 16,10-6-1-1,7-3 0-15,9-8 1 16,8-9 1-16,18 6-1 16,1-6 1-16,8 4 0 15,4 1 0-15,2 0 0 16,-1-1 0-16,-2 0 0 16,-2 3 0-16,-10-3 0 15,-2 2 0-15,-16-6 0 0,14 4 1 16,-14-4 0-16,0 0 0 15,0 0-1-15,0 0 0 16,0 0-1-16,-4-9-4 16,4 9-15-16,0 0-22 0,0-9-1 15,0 9 1 1,-12-20-1-16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2-20T14:30:42.6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15928 16743 7 0,'-35'-27'29'0,"11"-2"-1"16,2-10-7-16,10-11-3 15,15-6-4-15,12-6-2 16,13 6-2-16,12 7-2 15,16 20 0-15,6 14-1 16,7 20-2 0,5 18 0-16,7 20-2 15,2 12 0-15,1 12 0 16,-1 2 0-16,4-7-1 16,-3-11 0-16,0-7-1 0,-9-22 0 15,-4-12 0 1,-10-13-1-16,-11-16-1 0,-13-10 0 15,-13-10 0-15,-11-4 0 16,-13-3 0-16,-11 5 0 0,-5 1 0 16,-3 9 1-16,1 5 0 15,3 13 0-15,15 13 1 16,0 0 0-16,4 11 0 16,15 3-1-16,6 8 0 15,6-3 1-15,0 0-2 0,-2 0 2 16,-3 0-1-16,-10-2 1 15,-10 6-1-15,-12-2 1 16,-10 1 0-16,-10 1 0 16,-2 0-1-16,-1 6-14 15,2-2-25-15,3-8 0 32,14-13 0-32,10-6-1 0</inkml:trace>
  <inkml:trace contextRef="#ctx0" brushRef="#br1" timeOffset="4559.2626">18079 16694 20 0,'112'5'14'16,"46"7"1"-16,34-4-2 15,38 1 0-15,27-4-2 16,28 0-1-16,22-2-2 15,14 1 1-15,14 1-2 0,5-2 1 16,5 4-2-16,2-7-1 16,-2 5 0-16,-12-5-1 15,-5 8-2-15,-16-2 1 16,-22-3-3-16,-33-3 0 0,-24 0-1 16,-40 5 0-1,-32-9-2 1,-31 4-5-16,-35-4-6 15,-30-12-18-15,-15 16-2 16,-18-13-1-16,-21 8 11 0</inkml:trace>
  <inkml:trace contextRef="#ctx0" brushRef="#br1" timeOffset="5176.5501">24132 16667 6 0,'-16'6'27'0,"2"-6"-5"16,14 0-5-16,-4 17-4 16,15-8-1-16,-1-1-2 15,11-1 0 1,3 2-2-16,4-4-1 15,-28-5-1-15,62 17-2 16,-62-17-1-16,47 9 0 16,-47-9 0-16,0 0 0 15,41 20 1-15,-48-10-1 16,-14 2 0-16,4 0 0 16,-11 6 0-16,0 1 0 0,-8 7-1 15,0-3-2-15,-1-5-5 16,21-6-26-16,9 5-7 0,7-17 0 15,0 0-1-15</inkml:trace>
  <inkml:trace contextRef="#ctx0" brushRef="#br1" timeOffset="5633.2952">24605 16779 5 0,'0'0'32'0,"0"0"2"16,0 0-3-16,0 0-13 0,0 0-5 16,0 0-4-16,19 73-2 31,-22-27 0-31,3-46-2 0,-19 82 0 15,19-82-2-15,-4 77 1 16,4-77-3-16,32 68 1 16,-32-68-1-16,34 53-4 15,-34-53-1-15,52 34-5 16,-52-34-6-16,51 12-9 16,-51-12-1-16,0 0-4 0,0 0-5 15</inkml:trace>
  <inkml:trace contextRef="#ctx0" brushRef="#br1" timeOffset="5795.275">24505 16977 34 0,'0'0'35'0,"0"0"-2"16,59-7-10-16,-59 7-7 15,68 3-7-15,-19-3-9 16,-1 14-24-16,-48-14-11 15,59 3 0-15,-59-3-2 16</inkml:trace>
  <inkml:trace contextRef="#ctx0" brushRef="#br1" timeOffset="6625.755">21161 14236 15 0,'0'40'23'0,"0"55"-4"0,-3 46-3 15,3 52-2-15,-4 42-1 0,-4 40 0 16,2 31-1-16,-1 18-3 16,7 11-1-16,-3-4-6 15,7-8-9-15,8-16-21 16,20 16-7-16,-1-21 1 16,19-11 1-1</inkml:trace>
  <inkml:trace contextRef="#ctx0" brushRef="#br1" timeOffset="7506.2588">21143 14270 22 0,'-18'19'17'16,"6"8"0"-16,-5-7-4 15,3 3-2-15,1-3-3 16,4-8 0-16,0 0-1 31,9-12-1-31,0 0-1 0,0 0 0 16,6-18-1-16,2 1 0 16,5-4-1-16,-1-3-2 15,5-3 0-15,-1 1 0 16,2 1 1-16,-5 5 0 15,-2 2 0-15,-1 8 1 0,-10 10 1 16,13 3 0-16,-8 14 0 0,-1 7 0 16,5 5-1-1,1 5-1-15,6-2-7 0,2-3-29 16,3 6-1-16,-4-15 0 16,12 1-1-16</inkml:trace>
  <inkml:trace contextRef="#ctx0" brushRef="#br1" timeOffset="7975.3366">21815 13936 30 0,'-30'-22'34'0,"13"17"-2"0,-10 5-9 16,0 3-6-16,5 11-5 16,-6 3-4-16,9 11-3 15,4 5-1-15,8 4-1 16,7 1-1-16,10-2 0 15,4-5 0-15,7-3 0 16,3-5-1-16,1-11-5 0,6-6-19 16,6-6-13-16,-10-11-1 15,11 0 0-15</inkml:trace>
  <inkml:trace contextRef="#ctx0" brushRef="#br1" timeOffset="8393.0345">21920 14079 41 0,'6'14'35'16,"8"1"-2"-16,3 4-10 15,2 1-9-15,10 6-4 16,-4-2-3-16,4 4-7 0,0-2-11 16,-7 2-23-16,-7-18-2 15,4 1 1-15,-19-11-2 16</inkml:trace>
  <inkml:trace contextRef="#ctx0" brushRef="#br1" timeOffset="8561.5735">22141 14126 31 0,'-25'-8'37'16,"10"17"1"-16,-6 1-1 16,-7 5-18-16,6 8-8 15,-9 2-5-15,3 4-4 31,2 4-10-31,1-8-17 0,4-4-12 16,12-4-1-16,9-17 0 16</inkml:trace>
  <inkml:trace contextRef="#ctx0" brushRef="#br1" timeOffset="8827.7502">22219 14136 39 0,'0'0'35'0,"30"11"1"0,-13 1-9 15,4 4-13-15,3 6-5 16,-4 0-5-16,-1-2-6 15,-1 3-10-15,-1-5-23 16,-17-18 0-16,17 12-1 16,-17-12 0-16</inkml:trace>
  <inkml:trace contextRef="#ctx0" brushRef="#br1" timeOffset="8963.846">22423 14164 46 0,'-24'-8'37'0,"9"16"2"16,-8 1-7-16,-1 1-13 15,3 9-9-15,-4-2-6 0,2 3-6 32,5-2-27-32,5 2-9 0,-4-8-1 15,13 3 0-15</inkml:trace>
  <inkml:trace contextRef="#ctx0" brushRef="#br1" timeOffset="9332.7463">22759 13791 61 0,'-12'5'35'0,"-16"2"-3"32,-1 10-12-32,-2 10-7 0,1 5-5 15,3 8-4-15,3 3 0 16,17 3-2-16,7-1-1 15,13-2-1-15,9-3-4 16,2-12-10-16,5-12-23 16,11 1 0-16,-5-17-1 15,4-7 1-15</inkml:trace>
  <inkml:trace contextRef="#ctx0" brushRef="#br1" timeOffset="9580.9375">22899 13820 47 0,'0'0'35'15,"0"17"2"-15,0 2-15 16,0 10-8-16,-4 3-5 16,4 9-1-16,-3-3-1 0,3 4-3 15,3-4 0 1,-3-1-2-16,7-9-2 15,-1-5-4-15,11-7-9 0,-2-2-22 0,-1-14-4 16,7-2 1-16,-6-12-1 16</inkml:trace>
  <inkml:trace contextRef="#ctx0" brushRef="#br1" timeOffset="9781.0668">22802 14021 33 0,'-18'-6'33'16,"18"6"1"-16,0 0-7 15,11 0-14-15,7 0-4 32,2 0-6-32,2 0-5 0,1 0-14 15,7 6-17-15,-8-12-1 16,2 2 0-16,-9-10 2 0</inkml:trace>
  <inkml:trace contextRef="#ctx0" brushRef="#br1" timeOffset="9950.1374">23154 13917 25 0,'32'5'37'0,"11"11"0"16,-10 1 0-16,-5 7-15 16,-3 9-6-16,-17-1-6 15,-8 7-3-15,-7-5-2 16,-12 0-2-16,-7 0-5 15,-5-12-9-15,5-4-28 16,6-2-1 0,1-14 0-16,0 5-1 15</inkml:trace>
  <inkml:trace contextRef="#ctx0" brushRef="#br1" timeOffset="11031.6111">20790 16963 27 0,'-21'10'29'15,"-8"-3"-8"-15,2 10-6 0,2 7-3 16,4 2-4-16,8 9-1 16,6-1-2-16,13 4 0 15,9-11 1-15,14 1 0 16,5-15 0-16,10-5-1 15,-1-11 1-15,1-5 1 16,-10-13-1 0,-4-10 2-16,-14-4-3 15,-16-1 0-15,-13 2-1 16,-12 6 0-16,-11 5-4 16,-6 2-8-16,3 8-32 15,-1 13 0-15,2 5 0 0,14 5 1 16</inkml:trace>
  <inkml:trace contextRef="#ctx0" brushRef="#br0" timeOffset="15046.6647">19351 16709 10 0,'0'0'7'0,"0"0"0"16,0 0 1-16,0 0-1 0,0 0-1 15,0 0-2-15,0 0-1 16,0 0-1-16,0 0 0 16,0 0 0-16,10 0 0 15,-10 0 1-15,0 0 1 16,12-4-1-16,-12 4 2 15,10-6-1 1,-10 6 0-16,15-12 1 16,-15 12-1-16,16-12-1 15,-4 5 1-15,1-3-2 16,2 0 1-16,2 1-1 16,1-4 0-16,0 0-1 15,2-2 1-15,3 0-1 0,-4-3 1 16,4 0 0-16,1-2-1 0,-2 5 0 15,-1-3 0 1,2 0 1-16,-2-1-2 0,1 2 1 16,-3-1 0-16,2 2 0 15,-3 1 1-15,1-3-1 16,1 0 1-16,-1-1-1 16,2 0 1-16,-1 2-1 0,3-3 0 15,-1-3 0-15,-2 4 0 16,3 1-1-16,-2-1 1 15,0 0-1-15,-1 2 1 16,2-3-1-16,-1 3 1 16,0-1-1-16,3-1 1 31,-1 1-1-31,-1-2 1 0,1 3-1 16,-2-1 1-16,-3 3-1 15,-2 2 0-15,-1 2 1 16,-1-2-1-16,-1-1 1 15,-1 3-1-15,1-4 0 0,4-2 0 16,0 2 1-16,3-2-1 16,0-1 0-16,-2 2 0 15,0 3 0-15,0-1 0 0,-1 2 0 16,-7 3 1-16,2 0 0 16,-2-2-1-16,-1 1 1 15,4 0-1-15,-1-4 1 16,5 0-1-16,-1-4 0 31,5 0 1-31,0 1-1 0,-3-1 0 16,3 0 1-16,-5 5-1 15,0 0 1-15,-5 2 0 16,0 4 0-16,-11 7 0 16,15-17-1-16,-3 8 1 15,-3 0 0-15,3-5-1 16,4 5 0-16,-1-6 1 0,2 2-1 15,-1-1 0-15,1 2 0 16,-4 0 0-16,0 5 0 16,-3-2 1-16,0 0-1 0,0 2 0 15,-10 7 0 1,18-18 1-16,-6 10-1 0,1-4 0 31,5 0 0-31,-2 0 0 16,-1 2 0-16,-1 1 1 0,-2 2-1 15,-2-1 0-15,-10 8 1 16,12-6 0-16,-12 6-1 16,0 0 1-16,0 0-1 15,0 0 1-15,0 0 0 16,14-13-1-16,-14 13 0 0,9-8 0 16,-9 8 0-16,11-7 0 15,-11 7 0-15,9-12 0 16,-9 12-1-16,10-5 1 15,-10 5 1-15,9-7-1 16,-9 7 0-16,14-14 0 16,-14 14 1-16,17-15-1 0,-8 5 1 15,-2 2-1-15,-7 8 2 16,15-15-2-16,-15 15 1 16,0 0 0-16,0 0-4 15,0 0-26-15,0 0-7 16,-25 10 0-16,10-1-1 0</inkml:trace>
  <inkml:trace contextRef="#ctx0" brushRef="#br0" timeOffset="17180.505">21172 15194 8 0,'0'0'11'16,"0"0"-2"-1,0 0-1-15,0 0-3 16,0 0 0-16,0 0 0 16,0 0 1-16,0 0-1 0,0 0 0 15,0 0 1-15,8 11 0 16,-8-11-1-16,10 15 0 15,-10-15-1-15,16 20-1 16,-8-10 0-16,1 2-1 0,1-5 0 16,1 3-1-16,1-5 0 15,0 4 0-15,-1-1 0 16,2-1 1-16,-1 2 0 16,2 0 2-16,1-1-2 15,1 3 2-15,2-1-1 16,4 4 1-16,0-5 0 0,4 1-1 15,-1 2-1-15,1 0 0 16,-2-2-1-16,-2 0 0 16,-1 2 0-16,-2-1 0 15,-3 1 0-15,-1 3-1 16,-3-2 1-16,1 0-1 16,0 2 1-1,-1-2-1-15,1 1 1 16,2-1 0-16,0 1-1 0,0 0 1 15,-1 2-1 1,0-3 1-16,-1 4 0 0,1 0 0 16,-4-2-1-16,0-1 1 15,1-2-1-15,-1-1 1 16,0-2-1-16,1 3 0 0,2-2 1 16,-3 0-1-16,2-1 1 15,1 3-1-15,0-1 1 16,-2 2-1-16,0 2 1 15,2-2-1-15,-3 5 1 16,2-1 0-16,-2-1 0 16,3 1 0-1,-4 1 0-15,4-1-1 16,1-4 0-16,-1 1 1 16,0-4-1-16,1-1-1 15,-4 3 2-15,2-2-1 16,-1 0 1-16,1 4-1 15,-2-4 1-15,1 3-1 0,-2-3 1 16,2 1-1-16,3 0 0 16,1 0 1-16,1 2-1 15,-1 1 0-15,-2-1 0 16,1-1 1-16,1 5-1 0,-2-2 0 16,-2-1 0-1,-2-2 0-15,0 0 0 0,0-2 1 16,-1 0-1-16,0 1 0 15,-8-11 0-15,14 18 0 0,-4-9 0 16,-3 1 1-16,0 0-1 16,0 4 0-16,0-1 1 15,-3-1-1-15,6 0 1 16,-3 1-1-16,-1-2 1 31,3 2-1-31,0-2 0 0,2-1 1 16,-1 0-1-16,3 0 1 15,-1 2-1-15,0 0 0 16,-1 2 0-16,-2-2 0 16,2 1 0-16,-1 0 0 15,0 0 0-15,1 1 0 16,0 0 1-16,1-4-2 0,0 5 1 16,2-1 0-16,2-4 0 15,-4 4 0-15,4-2 0 16,-5 1 0-16,-2-4 0 15,3 3 0-15,-12-12 1 16,17 15-1-16,-10-5 0 0,-7-10 0 31,9 9 0-31,-9-9 0 0,13 7 0 16,-13-7 0 0,9 13 0-16,-9-13 0 0,12 7 0 15,-12-7 0-15,16 14 0 16,-16-14 0-16,15 17 0 15,-15-17 0-15,14 13 0 16,-5-7 0-16,0 0 0 0,-9-6 0 16,10 9 0-16,-10-9 1 15,0 0-1-15,12 4 0 16,-12-4 0-16,0 0 0 16,0 0 0-16,0 0 0 15,0 0 0-15,5 10-1 16,-5-10-3-16,0 9-27 0,0-9-7 15,0 0 1-15,-15-6-1 16</inkml:trace>
  <inkml:trace contextRef="#ctx0" brushRef="#br0" timeOffset="24999.8426">18074 16654 17 0,'0'0'14'0,"0"0"-1"16,0 0-2-16,0 0-3 15,0 0 0-15,0 0-2 16,0 0-1-16,0 0-1 15,0 0-1-15,0 0 1 16,0 0-1-16,0 0 0 16,0 0 0-16,12-5 0 0,-12 5-1 15,18-1 1-15,-7 1-1 16,4 0 0-16,3 0-1 16,-1 0 1-16,2 0 0 15,3 0 0-15,-3 0-1 16,2 1 1-16,0-1 0 15,-1 0 0 1,0 0-1-16,2 5 1 16,-3-5-1-16,5 4-1 15,-1-4 1-15,1 0 0 0,0 0 0 16,0 0-1-16,-1 0 1 16,0 3-1-16,-1-3 1 15,-1 0 0-15,-2 0-1 16,2 3 0-16,-2 0 1 0,0-3-1 15,-1 5 0-15,3-5 1 16,-2 0-1-16,3 3 0 16,0-1 1-16,0-2-1 15,0 4 0-15,-1-4 0 16,-2 0 0-16,0 6 0 16,-2-6 0-1,-1 7 1-15,-3-5-1 16,0-2 0-16,-1 3 1 15,2 2-1-15,-1-5 0 16,2 2 1-16,2-2-1 0,3 0 1 16,0-2-1-1,4 2 0-15,-1 0 0 0,0 0 1 16,-1 0-1-16,0 0 0 16,-5 0 0-16,0 3-1 0,-2 3 1 15,-2-3 0-15,1 0 0 16,-2 3 1-16,2-3-1 15,1 0 0-15,-1 0 0 16,1-3 1-16,1 0-1 16,-1 0 0-16,1 0 0 0,-4 0 0 15,1 0 0-15,0 0 1 16,0 0-1-16,-1 0 0 16,-2 0 1-16,0-3-1 15,2 3 0-15,-3-3 0 16,-9 3 0-16,17 0 1 31,-17 0-1-31,11 0 1 0,-11 0 0 16,0 0 0-16,0 0-1 15,0 0-9-15,0 0-26 0,0 0 1 16,-22 0-1 0,22 0 1-16</inkml:trace>
  <inkml:trace contextRef="#ctx0" brushRef="#br0" timeOffset="26569.8786">22746 16728 17 0,'0'0'12'0,"0"0"0"15,0 0-1-15,0 0-1 16,0 0-3-16,0 0-1 16,0 0-1-16,9-4-1 15,-9 4 0-15,9 0 0 0,-9 0 0 16,11 0 0-1,-11 0 0 1,20 0 0-16,-20 0 1 16,18-2-2-16,-18 2 1 15,23-6-2-15,-10 6 0 0,-1 0-1 16,2 0 1-16,0 0-1 16,2-3 0-16,1 3-1 15,4 0 1-15,3 3 0 16,-1-3 0-16,4 0 1 0,-1 0-2 15,5 0 1-15,-1 0 0 16,1 0 1-16,-3 0-2 16,-6 0 1-16,7 0-1 15,-1 0 1-15,-1 3-1 16,-4-3 0-16,1 5 0 16,0-5 1-1,0 4-1-15,7-4 0 16,-5 5 0-16,-4-2 1 15,6-3-1-15,-1 0 1 16,-1 5-1-16,2-5 1 16,2 0 0-16,-7 0-1 15,1 0 1-15,0-5-1 16,-4 5 1-16,0 0-1 0,-1 0 1 16,-4 2 0-16,-15-2-1 0,20 0 1 15,-11 3-1 1,7-3 0-16,-3 6 0 0,0-6 0 15,1 0 0-15,5 3 0 16,4-3 0-16,2 0 0 16,-2 0-1-16,-7 3 1 0,5-3 0 15,-2 0 0-15,-4 0 0 16,0 0 0-16,-15 0 0 16,14 7 1-16,-14-7-1 15,10 0 0-15,-10 0 0 16,11 0 0-16,-11 0 0 31,16 0 0-31,-16 0 0 0,21 2-1 16,-7-2 1-16,6 7 0 15,-5-6 0-15,-5-1 0 16,-10 0 0-16,16 6 0 16,-16-6 0-16,0 0 0 15,12 0 1-15,-12 0 0 0,-14 0-1 16,14 0-7-16,0 0-28 0,-21 3 1 15,9-9-1 1,12 6 1-16</inkml:trace>
  <inkml:trace contextRef="#ctx0" brushRef="#br1" timeOffset="33021.7228">20753 14957 45 0,'-16'-16'29'0,"14"0"-5"15,2-2-4-15,8-7-5 0,12 8-4 16,0-3-3-16,11 8-2 16,0 8-1-16,0 7 0 15,-6 11-1-15,-5 12-1 16,-9 6 0-16,-11 9 0 16,-10 4 0-16,-8-1-1 15,-6-6 0 1,0-5 0-16,-2-9-1 15,2-8 0-15,7-11 0 16,6-10-2-16,11 5 2 16,5-20-2-16,8 7 1 15,7 4-1-15,3 1 0 16,2 5 1-16,3 6-2 0,-3 0-10 16,-5 3-26-16,-2 9-1 0,-6-5 1 15,9 2-1-15</inkml:trace>
  <inkml:trace contextRef="#ctx0" brushRef="#br1" timeOffset="35822.2205">18965 17077 39 0,'0'0'36'16,"0"17"-1"-16,18-12-12 15,8-5-7-15,16 7-6 16,5-7-6-16,3 0-23 15,-1-8-15-15,8 8-3 16,-11-7 1-16</inkml:trace>
  <inkml:trace contextRef="#ctx0" brushRef="#br1" timeOffset="36403.2165">19516 17015 20 0,'-13'-4'31'0,"-1"-13"-4"15,11-1-4 1,9-2-4-16,5-4-6 16,14 16-3-16,1 1-1 0,5 12-2 15,-4 5 0-15,-2 14-1 16,-13 5-2-16,-7 11 0 0,-13 0-1 16,-8-4 0-16,-11 0-2 15,-4-7-3-15,-1-6-1 16,-3-3-1-16,7-11 1 15,2-9-1-15,12-6 0 16,3-4 2-16,11-5 0 31,8 6 4-31,9 0 1 0,9 0 1 16,1 9-1-16,5 6 0 16,-3 5-1-16,-2 7-11 15,-6-3-27-15,4-1-3 16,-9-6 1-16,7 0-2 15</inkml:trace>
  <inkml:trace contextRef="#ctx0" brushRef="#br1" timeOffset="37458.5093">22780 17097 29 0,'-27'0'29'0,"2"0"-4"16,-4-8-4-16,4-4-4 15,4 0-4-15,5-9-4 16,16 1-2-16,10-2-2 0,15 8-1 16,11 9-1-16,4 9 0 15,0 6 0-15,4 9 1 16,-13 10-1-16,-9 14 0 15,-15 2 0-15,-14 1-1 16,-22-7 1-16,-4-4-1 16,-11-11-1-1,0-2-1-15,6-10 1 16,5-12-2-16,11-7 1 16,11-6-1-16,20-3 0 15,10 6 2-15,12 3-1 16,9 2-1-16,4 5 1 15,3 8-2-15,3 7-16 16,-7 0-21-16,-13-7-1 0,2-3-1 16,-11-14 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351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03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870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329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77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758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73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44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9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068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546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35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211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3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0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20/2/2020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23.png"/><Relationship Id="rId1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171.png"/><Relationship Id="rId12" Type="http://schemas.openxmlformats.org/officeDocument/2006/relationships/image" Target="../media/image22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21.png"/><Relationship Id="rId5" Type="http://schemas.openxmlformats.org/officeDocument/2006/relationships/image" Target="../media/image151.png"/><Relationship Id="rId15" Type="http://schemas.openxmlformats.org/officeDocument/2006/relationships/image" Target="../media/image33.png"/><Relationship Id="rId10" Type="http://schemas.openxmlformats.org/officeDocument/2006/relationships/image" Target="../media/image20.png"/><Relationship Id="rId4" Type="http://schemas.openxmlformats.org/officeDocument/2006/relationships/image" Target="../media/image141.png"/><Relationship Id="rId9" Type="http://schemas.openxmlformats.org/officeDocument/2006/relationships/image" Target="../media/image191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15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image" Target="../media/image181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7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6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18" Type="http://schemas.openxmlformats.org/officeDocument/2006/relationships/image" Target="../media/image49.png"/><Relationship Id="rId3" Type="http://schemas.openxmlformats.org/officeDocument/2006/relationships/image" Target="../media/image34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5" Type="http://schemas.openxmlformats.org/officeDocument/2006/relationships/image" Target="../media/image230.png"/><Relationship Id="rId10" Type="http://schemas.openxmlformats.org/officeDocument/2006/relationships/image" Target="../media/image180.png"/><Relationship Id="rId19" Type="http://schemas.openxmlformats.org/officeDocument/2006/relationships/image" Target="../media/image51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Relationship Id="rId1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9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0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8.png"/><Relationship Id="rId4" Type="http://schemas.openxmlformats.org/officeDocument/2006/relationships/image" Target="../media/image2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/>
              <a:t>HY215 - </a:t>
            </a:r>
            <a:r>
              <a:rPr lang="el-GR" sz="4500" dirty="0" smtClean="0"/>
              <a:t>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Έξοδος ΓΧΑ συστήματος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3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9138" y="954146"/>
            <a:ext cx="7435461" cy="1717791"/>
            <a:chOff x="559138" y="954146"/>
            <a:chExt cx="7435461" cy="1717791"/>
          </a:xfrm>
        </p:grpSpPr>
        <p:grpSp>
          <p:nvGrpSpPr>
            <p:cNvPr id="12" name="Group 11"/>
            <p:cNvGrpSpPr/>
            <p:nvPr/>
          </p:nvGrpSpPr>
          <p:grpSpPr>
            <a:xfrm>
              <a:off x="559138" y="954146"/>
              <a:ext cx="7435461" cy="1717791"/>
              <a:chOff x="559138" y="954146"/>
              <a:chExt cx="7435461" cy="171779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/>
              <a:srcRect l="-316" t="59723" r="316" b="19999"/>
              <a:stretch/>
            </p:blipFill>
            <p:spPr>
              <a:xfrm>
                <a:off x="559138" y="954146"/>
                <a:ext cx="7435461" cy="1717791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4787900" y="2324100"/>
                <a:ext cx="281305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696911" y="2312496"/>
                <a:ext cx="3647599" cy="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>
              <a:off x="819150" y="2324100"/>
              <a:ext cx="2326239" cy="43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Συνεχίζουμε την ολίσθηση…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Στην παραπάνω περίπτωση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−4&lt;0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−1&gt;0⇒1&lt;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παραπάνω αποτέλεσμα ισχύει μόνο στο διάστημα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(1, 4)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Υπάρχει μια ακόμα περίπτωση…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4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45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59138" y="954146"/>
            <a:ext cx="7435461" cy="1717791"/>
            <a:chOff x="559138" y="954146"/>
            <a:chExt cx="7435461" cy="17177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l="-188" t="79850" r="188" b="-128"/>
            <a:stretch/>
          </p:blipFill>
          <p:spPr>
            <a:xfrm>
              <a:off x="559138" y="954146"/>
              <a:ext cx="7435461" cy="171779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662473" y="2276337"/>
              <a:ext cx="4358369" cy="64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646506" y="2276337"/>
              <a:ext cx="985935" cy="32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90561" y="2262048"/>
              <a:ext cx="3647599" cy="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Συνεχίζουμε την ολίσθηση…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Στην παραπάνω περίπτωση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−4&gt;0⇒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παραπάνω αποτέλεσμα ισχύει μόνο στο διάστημα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(4, +∞)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Άλλες περιπτώσεις δεν υπάρχουν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λύση που περιγράφηκε ονομάζεται </a:t>
                </a:r>
                <a:r>
                  <a:rPr lang="el-GR" b="1" dirty="0" smtClean="0"/>
                  <a:t>γραφική λύση συνέλιξης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4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1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1" dirty="0"/>
                  <a:t> </a:t>
                </a:r>
                <a:r>
                  <a:rPr lang="el-GR" dirty="0" smtClean="0"/>
                  <a:t>Υπολογίστε τη συνέλιξη των σημάτων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44032" y="1629660"/>
            <a:ext cx="3292148" cy="1333140"/>
            <a:chOff x="344032" y="1566289"/>
            <a:chExt cx="3292148" cy="133314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44032" y="2652665"/>
              <a:ext cx="3186819" cy="181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104523" y="1711105"/>
              <a:ext cx="9053" cy="1158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1104523" y="1928387"/>
              <a:ext cx="2299580" cy="669957"/>
            </a:xfrm>
            <a:custGeom>
              <a:avLst/>
              <a:gdLst>
                <a:gd name="connsiteX0" fmla="*/ 0 w 2299580"/>
                <a:gd name="connsiteY0" fmla="*/ 0 h 671298"/>
                <a:gd name="connsiteX1" fmla="*/ 488887 w 2299580"/>
                <a:gd name="connsiteY1" fmla="*/ 380246 h 671298"/>
                <a:gd name="connsiteX2" fmla="*/ 1611517 w 2299580"/>
                <a:gd name="connsiteY2" fmla="*/ 633743 h 671298"/>
                <a:gd name="connsiteX3" fmla="*/ 2299580 w 2299580"/>
                <a:gd name="connsiteY3" fmla="*/ 669957 h 671298"/>
                <a:gd name="connsiteX0" fmla="*/ 0 w 2299580"/>
                <a:gd name="connsiteY0" fmla="*/ 0 h 670312"/>
                <a:gd name="connsiteX1" fmla="*/ 479362 w 2299580"/>
                <a:gd name="connsiteY1" fmla="*/ 413583 h 670312"/>
                <a:gd name="connsiteX2" fmla="*/ 1611517 w 2299580"/>
                <a:gd name="connsiteY2" fmla="*/ 633743 h 670312"/>
                <a:gd name="connsiteX3" fmla="*/ 2299580 w 2299580"/>
                <a:gd name="connsiteY3" fmla="*/ 669957 h 670312"/>
                <a:gd name="connsiteX0" fmla="*/ 0 w 2299580"/>
                <a:gd name="connsiteY0" fmla="*/ 0 h 669957"/>
                <a:gd name="connsiteX1" fmla="*/ 479362 w 2299580"/>
                <a:gd name="connsiteY1" fmla="*/ 413583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580" h="669957">
                  <a:moveTo>
                    <a:pt x="0" y="0"/>
                  </a:moveTo>
                  <a:cubicBezTo>
                    <a:pt x="110150" y="137311"/>
                    <a:pt x="564789" y="425433"/>
                    <a:pt x="867506" y="494545"/>
                  </a:cubicBezTo>
                  <a:cubicBezTo>
                    <a:pt x="1170223" y="563657"/>
                    <a:pt x="1363313" y="585458"/>
                    <a:pt x="1601992" y="614693"/>
                  </a:cubicBezTo>
                  <a:cubicBezTo>
                    <a:pt x="1840671" y="643928"/>
                    <a:pt x="2299580" y="669957"/>
                    <a:pt x="2299580" y="66995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472545" y="2622430"/>
                  <a:ext cx="1636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545" y="2622430"/>
                  <a:ext cx="16363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3077" r="-1923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944459" y="1820664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59" y="1820664"/>
                  <a:ext cx="139461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954643" y="2648219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643" y="2648219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818" r="-31818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>
              <a:off x="344032" y="2645024"/>
              <a:ext cx="769544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1051259" y="1566289"/>
                  <a:ext cx="56098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259" y="1566289"/>
                  <a:ext cx="560987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4411820" y="1598988"/>
            <a:ext cx="4065015" cy="1383214"/>
            <a:chOff x="4411820" y="1535617"/>
            <a:chExt cx="4065015" cy="1383214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421344" y="2661718"/>
              <a:ext cx="3955894" cy="90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5181835" y="1720158"/>
              <a:ext cx="9053" cy="1158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reeform 14"/>
            <p:cNvSpPr/>
            <p:nvPr/>
          </p:nvSpPr>
          <p:spPr>
            <a:xfrm>
              <a:off x="5897602" y="1928386"/>
              <a:ext cx="2415598" cy="669957"/>
            </a:xfrm>
            <a:custGeom>
              <a:avLst/>
              <a:gdLst>
                <a:gd name="connsiteX0" fmla="*/ 0 w 2299580"/>
                <a:gd name="connsiteY0" fmla="*/ 0 h 671298"/>
                <a:gd name="connsiteX1" fmla="*/ 488887 w 2299580"/>
                <a:gd name="connsiteY1" fmla="*/ 380246 h 671298"/>
                <a:gd name="connsiteX2" fmla="*/ 1611517 w 2299580"/>
                <a:gd name="connsiteY2" fmla="*/ 633743 h 671298"/>
                <a:gd name="connsiteX3" fmla="*/ 2299580 w 2299580"/>
                <a:gd name="connsiteY3" fmla="*/ 669957 h 671298"/>
                <a:gd name="connsiteX0" fmla="*/ 0 w 2299580"/>
                <a:gd name="connsiteY0" fmla="*/ 0 h 670312"/>
                <a:gd name="connsiteX1" fmla="*/ 479362 w 2299580"/>
                <a:gd name="connsiteY1" fmla="*/ 413583 h 670312"/>
                <a:gd name="connsiteX2" fmla="*/ 1611517 w 2299580"/>
                <a:gd name="connsiteY2" fmla="*/ 633743 h 670312"/>
                <a:gd name="connsiteX3" fmla="*/ 2299580 w 2299580"/>
                <a:gd name="connsiteY3" fmla="*/ 669957 h 670312"/>
                <a:gd name="connsiteX0" fmla="*/ 0 w 2299580"/>
                <a:gd name="connsiteY0" fmla="*/ 0 h 669957"/>
                <a:gd name="connsiteX1" fmla="*/ 479362 w 2299580"/>
                <a:gd name="connsiteY1" fmla="*/ 413583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580" h="669957">
                  <a:moveTo>
                    <a:pt x="0" y="0"/>
                  </a:moveTo>
                  <a:cubicBezTo>
                    <a:pt x="110150" y="137311"/>
                    <a:pt x="564789" y="425433"/>
                    <a:pt x="867506" y="494545"/>
                  </a:cubicBezTo>
                  <a:cubicBezTo>
                    <a:pt x="1170223" y="563657"/>
                    <a:pt x="1363313" y="585458"/>
                    <a:pt x="1601992" y="614693"/>
                  </a:cubicBezTo>
                  <a:cubicBezTo>
                    <a:pt x="1840671" y="643928"/>
                    <a:pt x="2299580" y="669957"/>
                    <a:pt x="2299580" y="66995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9" name="Straight Connector 18"/>
            <p:cNvCxnSpPr>
              <a:stCxn id="15" idx="0"/>
            </p:cNvCxnSpPr>
            <p:nvPr/>
          </p:nvCxnSpPr>
          <p:spPr>
            <a:xfrm>
              <a:off x="5897602" y="1928386"/>
              <a:ext cx="0" cy="74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17452" y="2676114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452" y="2676114"/>
                  <a:ext cx="139461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8313200" y="2641832"/>
                  <a:ext cx="1636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00" y="2641832"/>
                  <a:ext cx="16363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2222" r="-148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002299" y="1820664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299" y="1820664"/>
                  <a:ext cx="139461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818" r="-31818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031004" y="2668013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1004" y="2668013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4411820" y="2646236"/>
              <a:ext cx="1487948" cy="64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5141760" y="1535617"/>
                  <a:ext cx="5618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760" y="1535617"/>
                  <a:ext cx="561885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Down Arrow 36"/>
          <p:cNvSpPr/>
          <p:nvPr/>
        </p:nvSpPr>
        <p:spPr>
          <a:xfrm>
            <a:off x="1810693" y="2982202"/>
            <a:ext cx="190123" cy="45563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8" name="Group 37"/>
          <p:cNvGrpSpPr/>
          <p:nvPr/>
        </p:nvGrpSpPr>
        <p:grpSpPr>
          <a:xfrm>
            <a:off x="344032" y="3289395"/>
            <a:ext cx="3292148" cy="1369731"/>
            <a:chOff x="344032" y="1529698"/>
            <a:chExt cx="3292148" cy="1369731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44032" y="2652665"/>
              <a:ext cx="3186819" cy="181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2842788" y="1740585"/>
              <a:ext cx="9053" cy="1158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 flipH="1">
              <a:off x="552261" y="1928387"/>
              <a:ext cx="2299580" cy="669957"/>
            </a:xfrm>
            <a:custGeom>
              <a:avLst/>
              <a:gdLst>
                <a:gd name="connsiteX0" fmla="*/ 0 w 2299580"/>
                <a:gd name="connsiteY0" fmla="*/ 0 h 671298"/>
                <a:gd name="connsiteX1" fmla="*/ 488887 w 2299580"/>
                <a:gd name="connsiteY1" fmla="*/ 380246 h 671298"/>
                <a:gd name="connsiteX2" fmla="*/ 1611517 w 2299580"/>
                <a:gd name="connsiteY2" fmla="*/ 633743 h 671298"/>
                <a:gd name="connsiteX3" fmla="*/ 2299580 w 2299580"/>
                <a:gd name="connsiteY3" fmla="*/ 669957 h 671298"/>
                <a:gd name="connsiteX0" fmla="*/ 0 w 2299580"/>
                <a:gd name="connsiteY0" fmla="*/ 0 h 670312"/>
                <a:gd name="connsiteX1" fmla="*/ 479362 w 2299580"/>
                <a:gd name="connsiteY1" fmla="*/ 413583 h 670312"/>
                <a:gd name="connsiteX2" fmla="*/ 1611517 w 2299580"/>
                <a:gd name="connsiteY2" fmla="*/ 633743 h 670312"/>
                <a:gd name="connsiteX3" fmla="*/ 2299580 w 2299580"/>
                <a:gd name="connsiteY3" fmla="*/ 669957 h 670312"/>
                <a:gd name="connsiteX0" fmla="*/ 0 w 2299580"/>
                <a:gd name="connsiteY0" fmla="*/ 0 h 669957"/>
                <a:gd name="connsiteX1" fmla="*/ 479362 w 2299580"/>
                <a:gd name="connsiteY1" fmla="*/ 413583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580" h="669957">
                  <a:moveTo>
                    <a:pt x="0" y="0"/>
                  </a:moveTo>
                  <a:cubicBezTo>
                    <a:pt x="110150" y="137311"/>
                    <a:pt x="564789" y="425433"/>
                    <a:pt x="867506" y="494545"/>
                  </a:cubicBezTo>
                  <a:cubicBezTo>
                    <a:pt x="1170223" y="563657"/>
                    <a:pt x="1363313" y="585458"/>
                    <a:pt x="1601992" y="614693"/>
                  </a:cubicBezTo>
                  <a:cubicBezTo>
                    <a:pt x="1840671" y="643928"/>
                    <a:pt x="2299580" y="669957"/>
                    <a:pt x="2299580" y="66995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472545" y="2622430"/>
                  <a:ext cx="1636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2545" y="2622430"/>
                  <a:ext cx="16363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3077" r="-1923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86311" y="1839210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6311" y="1839210"/>
                  <a:ext cx="139461" cy="21544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78717" y="2667379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8717" y="2667379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/>
            <p:cNvCxnSpPr/>
            <p:nvPr/>
          </p:nvCxnSpPr>
          <p:spPr>
            <a:xfrm flipH="1" flipV="1">
              <a:off x="2847551" y="2653901"/>
              <a:ext cx="598118" cy="5749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776906" y="1529698"/>
                  <a:ext cx="695639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6906" y="1529698"/>
                  <a:ext cx="695639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Down Arrow 48"/>
          <p:cNvSpPr/>
          <p:nvPr/>
        </p:nvSpPr>
        <p:spPr>
          <a:xfrm>
            <a:off x="1810692" y="4802759"/>
            <a:ext cx="190123" cy="455632"/>
          </a:xfrm>
          <a:prstGeom prst="down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2" name="Group 61"/>
          <p:cNvGrpSpPr/>
          <p:nvPr/>
        </p:nvGrpSpPr>
        <p:grpSpPr>
          <a:xfrm>
            <a:off x="320600" y="5094808"/>
            <a:ext cx="3326289" cy="1369731"/>
            <a:chOff x="320600" y="5094808"/>
            <a:chExt cx="3326289" cy="1369731"/>
          </a:xfrm>
        </p:grpSpPr>
        <p:grpSp>
          <p:nvGrpSpPr>
            <p:cNvPr id="50" name="Group 49"/>
            <p:cNvGrpSpPr/>
            <p:nvPr/>
          </p:nvGrpSpPr>
          <p:grpSpPr>
            <a:xfrm>
              <a:off x="320600" y="5094808"/>
              <a:ext cx="3326289" cy="1369731"/>
              <a:chOff x="309891" y="1529698"/>
              <a:chExt cx="3326289" cy="1369731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>
                <a:off x="344032" y="2652665"/>
                <a:ext cx="3186819" cy="181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H="1" flipV="1">
                <a:off x="2842788" y="1740585"/>
                <a:ext cx="9053" cy="11588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Freeform 52"/>
              <p:cNvSpPr/>
              <p:nvPr/>
            </p:nvSpPr>
            <p:spPr>
              <a:xfrm flipH="1">
                <a:off x="309891" y="1921938"/>
                <a:ext cx="2299580" cy="669957"/>
              </a:xfrm>
              <a:custGeom>
                <a:avLst/>
                <a:gdLst>
                  <a:gd name="connsiteX0" fmla="*/ 0 w 2299580"/>
                  <a:gd name="connsiteY0" fmla="*/ 0 h 671298"/>
                  <a:gd name="connsiteX1" fmla="*/ 488887 w 2299580"/>
                  <a:gd name="connsiteY1" fmla="*/ 380246 h 671298"/>
                  <a:gd name="connsiteX2" fmla="*/ 1611517 w 2299580"/>
                  <a:gd name="connsiteY2" fmla="*/ 633743 h 671298"/>
                  <a:gd name="connsiteX3" fmla="*/ 2299580 w 2299580"/>
                  <a:gd name="connsiteY3" fmla="*/ 669957 h 671298"/>
                  <a:gd name="connsiteX0" fmla="*/ 0 w 2299580"/>
                  <a:gd name="connsiteY0" fmla="*/ 0 h 670312"/>
                  <a:gd name="connsiteX1" fmla="*/ 479362 w 2299580"/>
                  <a:gd name="connsiteY1" fmla="*/ 413583 h 670312"/>
                  <a:gd name="connsiteX2" fmla="*/ 1611517 w 2299580"/>
                  <a:gd name="connsiteY2" fmla="*/ 633743 h 670312"/>
                  <a:gd name="connsiteX3" fmla="*/ 2299580 w 2299580"/>
                  <a:gd name="connsiteY3" fmla="*/ 669957 h 670312"/>
                  <a:gd name="connsiteX0" fmla="*/ 0 w 2299580"/>
                  <a:gd name="connsiteY0" fmla="*/ 0 h 669957"/>
                  <a:gd name="connsiteX1" fmla="*/ 479362 w 2299580"/>
                  <a:gd name="connsiteY1" fmla="*/ 413583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  <a:gd name="connsiteX0" fmla="*/ 0 w 2299580"/>
                  <a:gd name="connsiteY0" fmla="*/ 0 h 669957"/>
                  <a:gd name="connsiteX1" fmla="*/ 867506 w 2299580"/>
                  <a:gd name="connsiteY1" fmla="*/ 494545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  <a:gd name="connsiteX0" fmla="*/ 0 w 2299580"/>
                  <a:gd name="connsiteY0" fmla="*/ 0 h 669957"/>
                  <a:gd name="connsiteX1" fmla="*/ 867506 w 2299580"/>
                  <a:gd name="connsiteY1" fmla="*/ 494545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580" h="669957">
                    <a:moveTo>
                      <a:pt x="0" y="0"/>
                    </a:moveTo>
                    <a:cubicBezTo>
                      <a:pt x="110150" y="137311"/>
                      <a:pt x="564789" y="425433"/>
                      <a:pt x="867506" y="494545"/>
                    </a:cubicBezTo>
                    <a:cubicBezTo>
                      <a:pt x="1170223" y="563657"/>
                      <a:pt x="1363313" y="585458"/>
                      <a:pt x="1601992" y="614693"/>
                    </a:cubicBezTo>
                    <a:cubicBezTo>
                      <a:pt x="1840671" y="643928"/>
                      <a:pt x="2299580" y="669957"/>
                      <a:pt x="2299580" y="669957"/>
                    </a:cubicBezTo>
                  </a:path>
                </a:pathLst>
              </a:cu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472545" y="2622430"/>
                    <a:ext cx="16363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2545" y="2622430"/>
                    <a:ext cx="163635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2222" r="-148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2886311" y="1839210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6311" y="1839210"/>
                    <a:ext cx="139461" cy="2154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0435" r="-2608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878717" y="2667379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8717" y="2667379"/>
                    <a:ext cx="139461" cy="215444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30435" r="-2608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Connector 56"/>
              <p:cNvCxnSpPr/>
              <p:nvPr/>
            </p:nvCxnSpPr>
            <p:spPr>
              <a:xfrm flipH="1" flipV="1">
                <a:off x="2614521" y="2651400"/>
                <a:ext cx="820439" cy="5748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2776906" y="1529698"/>
                    <a:ext cx="85029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6906" y="1529698"/>
                    <a:ext cx="850297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9" name="Straight Connector 58"/>
            <p:cNvCxnSpPr/>
            <p:nvPr/>
          </p:nvCxnSpPr>
          <p:spPr>
            <a:xfrm>
              <a:off x="2620180" y="5487048"/>
              <a:ext cx="0" cy="74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529001" y="6201240"/>
                  <a:ext cx="133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9001" y="6201240"/>
                  <a:ext cx="133242" cy="24622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31818" r="-22727" b="-24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4366783" y="5118006"/>
            <a:ext cx="4065015" cy="1383214"/>
            <a:chOff x="4411820" y="1535617"/>
            <a:chExt cx="4065015" cy="1383214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4421344" y="2661718"/>
              <a:ext cx="3955894" cy="90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5181835" y="1720158"/>
              <a:ext cx="9053" cy="11588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5897602" y="1928386"/>
              <a:ext cx="2415598" cy="669957"/>
            </a:xfrm>
            <a:custGeom>
              <a:avLst/>
              <a:gdLst>
                <a:gd name="connsiteX0" fmla="*/ 0 w 2299580"/>
                <a:gd name="connsiteY0" fmla="*/ 0 h 671298"/>
                <a:gd name="connsiteX1" fmla="*/ 488887 w 2299580"/>
                <a:gd name="connsiteY1" fmla="*/ 380246 h 671298"/>
                <a:gd name="connsiteX2" fmla="*/ 1611517 w 2299580"/>
                <a:gd name="connsiteY2" fmla="*/ 633743 h 671298"/>
                <a:gd name="connsiteX3" fmla="*/ 2299580 w 2299580"/>
                <a:gd name="connsiteY3" fmla="*/ 669957 h 671298"/>
                <a:gd name="connsiteX0" fmla="*/ 0 w 2299580"/>
                <a:gd name="connsiteY0" fmla="*/ 0 h 670312"/>
                <a:gd name="connsiteX1" fmla="*/ 479362 w 2299580"/>
                <a:gd name="connsiteY1" fmla="*/ 413583 h 670312"/>
                <a:gd name="connsiteX2" fmla="*/ 1611517 w 2299580"/>
                <a:gd name="connsiteY2" fmla="*/ 633743 h 670312"/>
                <a:gd name="connsiteX3" fmla="*/ 2299580 w 2299580"/>
                <a:gd name="connsiteY3" fmla="*/ 669957 h 670312"/>
                <a:gd name="connsiteX0" fmla="*/ 0 w 2299580"/>
                <a:gd name="connsiteY0" fmla="*/ 0 h 669957"/>
                <a:gd name="connsiteX1" fmla="*/ 479362 w 2299580"/>
                <a:gd name="connsiteY1" fmla="*/ 413583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580" h="669957">
                  <a:moveTo>
                    <a:pt x="0" y="0"/>
                  </a:moveTo>
                  <a:cubicBezTo>
                    <a:pt x="110150" y="137311"/>
                    <a:pt x="564789" y="425433"/>
                    <a:pt x="867506" y="494545"/>
                  </a:cubicBezTo>
                  <a:cubicBezTo>
                    <a:pt x="1170223" y="563657"/>
                    <a:pt x="1363313" y="585458"/>
                    <a:pt x="1601992" y="614693"/>
                  </a:cubicBezTo>
                  <a:cubicBezTo>
                    <a:pt x="1840671" y="643928"/>
                    <a:pt x="2299580" y="669957"/>
                    <a:pt x="2299580" y="66995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7" name="Straight Connector 66"/>
            <p:cNvCxnSpPr>
              <a:stCxn id="66" idx="0"/>
            </p:cNvCxnSpPr>
            <p:nvPr/>
          </p:nvCxnSpPr>
          <p:spPr>
            <a:xfrm>
              <a:off x="5897602" y="1928386"/>
              <a:ext cx="0" cy="74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5817452" y="2676114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7452" y="2676114"/>
                  <a:ext cx="139461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8313200" y="2641832"/>
                  <a:ext cx="1636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200" y="2641832"/>
                  <a:ext cx="163635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2222" r="-148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5002299" y="1820664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299" y="1820664"/>
                  <a:ext cx="139461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5031004" y="2668013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1004" y="2668013"/>
                  <a:ext cx="139461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0435" r="-2608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/>
            <p:nvPr/>
          </p:nvCxnSpPr>
          <p:spPr>
            <a:xfrm>
              <a:off x="4411820" y="2646236"/>
              <a:ext cx="1487948" cy="64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5141760" y="1535617"/>
                  <a:ext cx="56188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760" y="1535617"/>
                  <a:ext cx="561885" cy="307777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934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72141" y="1074578"/>
            <a:ext cx="8377352" cy="1198673"/>
            <a:chOff x="172141" y="1074578"/>
            <a:chExt cx="8377352" cy="1198673"/>
          </a:xfrm>
        </p:grpSpPr>
        <p:sp>
          <p:nvSpPr>
            <p:cNvPr id="14" name="Freeform 13"/>
            <p:cNvSpPr/>
            <p:nvPr/>
          </p:nvSpPr>
          <p:spPr>
            <a:xfrm flipH="1">
              <a:off x="172141" y="1259079"/>
              <a:ext cx="2565734" cy="669957"/>
            </a:xfrm>
            <a:custGeom>
              <a:avLst/>
              <a:gdLst>
                <a:gd name="connsiteX0" fmla="*/ 0 w 2299580"/>
                <a:gd name="connsiteY0" fmla="*/ 0 h 671298"/>
                <a:gd name="connsiteX1" fmla="*/ 488887 w 2299580"/>
                <a:gd name="connsiteY1" fmla="*/ 380246 h 671298"/>
                <a:gd name="connsiteX2" fmla="*/ 1611517 w 2299580"/>
                <a:gd name="connsiteY2" fmla="*/ 633743 h 671298"/>
                <a:gd name="connsiteX3" fmla="*/ 2299580 w 2299580"/>
                <a:gd name="connsiteY3" fmla="*/ 669957 h 671298"/>
                <a:gd name="connsiteX0" fmla="*/ 0 w 2299580"/>
                <a:gd name="connsiteY0" fmla="*/ 0 h 670312"/>
                <a:gd name="connsiteX1" fmla="*/ 479362 w 2299580"/>
                <a:gd name="connsiteY1" fmla="*/ 413583 h 670312"/>
                <a:gd name="connsiteX2" fmla="*/ 1611517 w 2299580"/>
                <a:gd name="connsiteY2" fmla="*/ 633743 h 670312"/>
                <a:gd name="connsiteX3" fmla="*/ 2299580 w 2299580"/>
                <a:gd name="connsiteY3" fmla="*/ 669957 h 670312"/>
                <a:gd name="connsiteX0" fmla="*/ 0 w 2299580"/>
                <a:gd name="connsiteY0" fmla="*/ 0 h 669957"/>
                <a:gd name="connsiteX1" fmla="*/ 479362 w 2299580"/>
                <a:gd name="connsiteY1" fmla="*/ 413583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9580" h="669957">
                  <a:moveTo>
                    <a:pt x="0" y="0"/>
                  </a:moveTo>
                  <a:cubicBezTo>
                    <a:pt x="110150" y="137311"/>
                    <a:pt x="564789" y="425433"/>
                    <a:pt x="867506" y="494545"/>
                  </a:cubicBezTo>
                  <a:cubicBezTo>
                    <a:pt x="1170223" y="563657"/>
                    <a:pt x="1363313" y="585458"/>
                    <a:pt x="1601992" y="614693"/>
                  </a:cubicBezTo>
                  <a:cubicBezTo>
                    <a:pt x="1840671" y="643928"/>
                    <a:pt x="2299580" y="669957"/>
                    <a:pt x="2299580" y="66995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534221" y="1310007"/>
                  <a:ext cx="8502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4221" y="1310007"/>
                  <a:ext cx="850297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>
              <a:off x="2737875" y="1259079"/>
              <a:ext cx="0" cy="74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646696" y="1973271"/>
                  <a:ext cx="133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696" y="1973271"/>
                  <a:ext cx="133242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273" r="-27273" b="-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/>
            <p:cNvGrpSpPr/>
            <p:nvPr/>
          </p:nvGrpSpPr>
          <p:grpSpPr>
            <a:xfrm>
              <a:off x="172141" y="1074578"/>
              <a:ext cx="8377352" cy="1198673"/>
              <a:chOff x="99483" y="1720158"/>
              <a:chExt cx="8377352" cy="1198673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99483" y="2625581"/>
                <a:ext cx="8277755" cy="451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5181835" y="1720158"/>
                <a:ext cx="9053" cy="11588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5897602" y="1928386"/>
                <a:ext cx="2415598" cy="669957"/>
              </a:xfrm>
              <a:custGeom>
                <a:avLst/>
                <a:gdLst>
                  <a:gd name="connsiteX0" fmla="*/ 0 w 2299580"/>
                  <a:gd name="connsiteY0" fmla="*/ 0 h 671298"/>
                  <a:gd name="connsiteX1" fmla="*/ 488887 w 2299580"/>
                  <a:gd name="connsiteY1" fmla="*/ 380246 h 671298"/>
                  <a:gd name="connsiteX2" fmla="*/ 1611517 w 2299580"/>
                  <a:gd name="connsiteY2" fmla="*/ 633743 h 671298"/>
                  <a:gd name="connsiteX3" fmla="*/ 2299580 w 2299580"/>
                  <a:gd name="connsiteY3" fmla="*/ 669957 h 671298"/>
                  <a:gd name="connsiteX0" fmla="*/ 0 w 2299580"/>
                  <a:gd name="connsiteY0" fmla="*/ 0 h 670312"/>
                  <a:gd name="connsiteX1" fmla="*/ 479362 w 2299580"/>
                  <a:gd name="connsiteY1" fmla="*/ 413583 h 670312"/>
                  <a:gd name="connsiteX2" fmla="*/ 1611517 w 2299580"/>
                  <a:gd name="connsiteY2" fmla="*/ 633743 h 670312"/>
                  <a:gd name="connsiteX3" fmla="*/ 2299580 w 2299580"/>
                  <a:gd name="connsiteY3" fmla="*/ 669957 h 670312"/>
                  <a:gd name="connsiteX0" fmla="*/ 0 w 2299580"/>
                  <a:gd name="connsiteY0" fmla="*/ 0 h 669957"/>
                  <a:gd name="connsiteX1" fmla="*/ 479362 w 2299580"/>
                  <a:gd name="connsiteY1" fmla="*/ 413583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  <a:gd name="connsiteX0" fmla="*/ 0 w 2299580"/>
                  <a:gd name="connsiteY0" fmla="*/ 0 h 669957"/>
                  <a:gd name="connsiteX1" fmla="*/ 867506 w 2299580"/>
                  <a:gd name="connsiteY1" fmla="*/ 494545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  <a:gd name="connsiteX0" fmla="*/ 0 w 2299580"/>
                  <a:gd name="connsiteY0" fmla="*/ 0 h 669957"/>
                  <a:gd name="connsiteX1" fmla="*/ 867506 w 2299580"/>
                  <a:gd name="connsiteY1" fmla="*/ 494545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580" h="669957">
                    <a:moveTo>
                      <a:pt x="0" y="0"/>
                    </a:moveTo>
                    <a:cubicBezTo>
                      <a:pt x="110150" y="137311"/>
                      <a:pt x="564789" y="425433"/>
                      <a:pt x="867506" y="494545"/>
                    </a:cubicBezTo>
                    <a:cubicBezTo>
                      <a:pt x="1170223" y="563657"/>
                      <a:pt x="1363313" y="585458"/>
                      <a:pt x="1601992" y="614693"/>
                    </a:cubicBezTo>
                    <a:cubicBezTo>
                      <a:pt x="1840671" y="643928"/>
                      <a:pt x="2299580" y="669957"/>
                      <a:pt x="2299580" y="669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24" name="Straight Connector 23"/>
              <p:cNvCxnSpPr>
                <a:stCxn id="23" idx="0"/>
              </p:cNvCxnSpPr>
              <p:nvPr/>
            </p:nvCxnSpPr>
            <p:spPr>
              <a:xfrm>
                <a:off x="5897602" y="1928386"/>
                <a:ext cx="0" cy="7423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817452" y="2676114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7452" y="267611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0435" r="-2608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8313200" y="2641832"/>
                    <a:ext cx="16363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3200" y="2641832"/>
                    <a:ext cx="163635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3077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002299" y="1820664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2299" y="182066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1818" r="-31818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031004" y="2668013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004" y="2668013"/>
                    <a:ext cx="139461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0435" r="-2608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294593" y="1955586"/>
                    <a:ext cx="56188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4593" y="1955586"/>
                    <a:ext cx="561885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2" name="Group 31"/>
          <p:cNvGrpSpPr/>
          <p:nvPr/>
        </p:nvGrpSpPr>
        <p:grpSpPr>
          <a:xfrm>
            <a:off x="172141" y="2432072"/>
            <a:ext cx="8377352" cy="1198673"/>
            <a:chOff x="172141" y="1074578"/>
            <a:chExt cx="8377352" cy="1198673"/>
          </a:xfrm>
        </p:grpSpPr>
        <p:sp>
          <p:nvSpPr>
            <p:cNvPr id="33" name="Freeform 32"/>
            <p:cNvSpPr/>
            <p:nvPr/>
          </p:nvSpPr>
          <p:spPr>
            <a:xfrm flipH="1">
              <a:off x="3557587" y="1283206"/>
              <a:ext cx="2754681" cy="669957"/>
            </a:xfrm>
            <a:custGeom>
              <a:avLst/>
              <a:gdLst>
                <a:gd name="connsiteX0" fmla="*/ 0 w 2299580"/>
                <a:gd name="connsiteY0" fmla="*/ 0 h 671298"/>
                <a:gd name="connsiteX1" fmla="*/ 488887 w 2299580"/>
                <a:gd name="connsiteY1" fmla="*/ 380246 h 671298"/>
                <a:gd name="connsiteX2" fmla="*/ 1611517 w 2299580"/>
                <a:gd name="connsiteY2" fmla="*/ 633743 h 671298"/>
                <a:gd name="connsiteX3" fmla="*/ 2299580 w 2299580"/>
                <a:gd name="connsiteY3" fmla="*/ 669957 h 671298"/>
                <a:gd name="connsiteX0" fmla="*/ 0 w 2299580"/>
                <a:gd name="connsiteY0" fmla="*/ 0 h 670312"/>
                <a:gd name="connsiteX1" fmla="*/ 479362 w 2299580"/>
                <a:gd name="connsiteY1" fmla="*/ 413583 h 670312"/>
                <a:gd name="connsiteX2" fmla="*/ 1611517 w 2299580"/>
                <a:gd name="connsiteY2" fmla="*/ 633743 h 670312"/>
                <a:gd name="connsiteX3" fmla="*/ 2299580 w 2299580"/>
                <a:gd name="connsiteY3" fmla="*/ 669957 h 670312"/>
                <a:gd name="connsiteX0" fmla="*/ 0 w 2299580"/>
                <a:gd name="connsiteY0" fmla="*/ 0 h 669957"/>
                <a:gd name="connsiteX1" fmla="*/ 479362 w 2299580"/>
                <a:gd name="connsiteY1" fmla="*/ 413583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299580"/>
                <a:gd name="connsiteY0" fmla="*/ 0 h 669957"/>
                <a:gd name="connsiteX1" fmla="*/ 867506 w 2299580"/>
                <a:gd name="connsiteY1" fmla="*/ 494545 h 669957"/>
                <a:gd name="connsiteX2" fmla="*/ 1601992 w 2299580"/>
                <a:gd name="connsiteY2" fmla="*/ 614693 h 669957"/>
                <a:gd name="connsiteX3" fmla="*/ 2299580 w 2299580"/>
                <a:gd name="connsiteY3" fmla="*/ 669957 h 669957"/>
                <a:gd name="connsiteX0" fmla="*/ 0 w 2386214"/>
                <a:gd name="connsiteY0" fmla="*/ 0 h 669957"/>
                <a:gd name="connsiteX1" fmla="*/ 867506 w 2386214"/>
                <a:gd name="connsiteY1" fmla="*/ 494545 h 669957"/>
                <a:gd name="connsiteX2" fmla="*/ 1601992 w 2386214"/>
                <a:gd name="connsiteY2" fmla="*/ 614693 h 669957"/>
                <a:gd name="connsiteX3" fmla="*/ 2386214 w 2386214"/>
                <a:gd name="connsiteY3" fmla="*/ 669957 h 669957"/>
                <a:gd name="connsiteX0" fmla="*/ 0 w 2386214"/>
                <a:gd name="connsiteY0" fmla="*/ 0 h 669957"/>
                <a:gd name="connsiteX1" fmla="*/ 867506 w 2386214"/>
                <a:gd name="connsiteY1" fmla="*/ 494545 h 669957"/>
                <a:gd name="connsiteX2" fmla="*/ 1597867 w 2386214"/>
                <a:gd name="connsiteY2" fmla="*/ 624218 h 669957"/>
                <a:gd name="connsiteX3" fmla="*/ 2386214 w 2386214"/>
                <a:gd name="connsiteY3" fmla="*/ 669957 h 669957"/>
                <a:gd name="connsiteX0" fmla="*/ 0 w 2386214"/>
                <a:gd name="connsiteY0" fmla="*/ 0 h 669957"/>
                <a:gd name="connsiteX1" fmla="*/ 867506 w 2386214"/>
                <a:gd name="connsiteY1" fmla="*/ 494545 h 669957"/>
                <a:gd name="connsiteX2" fmla="*/ 1597867 w 2386214"/>
                <a:gd name="connsiteY2" fmla="*/ 624218 h 669957"/>
                <a:gd name="connsiteX3" fmla="*/ 2386214 w 2386214"/>
                <a:gd name="connsiteY3" fmla="*/ 669957 h 669957"/>
                <a:gd name="connsiteX0" fmla="*/ 0 w 2386214"/>
                <a:gd name="connsiteY0" fmla="*/ 0 h 669957"/>
                <a:gd name="connsiteX1" fmla="*/ 867506 w 2386214"/>
                <a:gd name="connsiteY1" fmla="*/ 494545 h 669957"/>
                <a:gd name="connsiteX2" fmla="*/ 1597867 w 2386214"/>
                <a:gd name="connsiteY2" fmla="*/ 624218 h 669957"/>
                <a:gd name="connsiteX3" fmla="*/ 2386214 w 2386214"/>
                <a:gd name="connsiteY3" fmla="*/ 669957 h 669957"/>
                <a:gd name="connsiteX0" fmla="*/ 0 w 2386214"/>
                <a:gd name="connsiteY0" fmla="*/ 0 h 669957"/>
                <a:gd name="connsiteX1" fmla="*/ 867506 w 2386214"/>
                <a:gd name="connsiteY1" fmla="*/ 494545 h 669957"/>
                <a:gd name="connsiteX2" fmla="*/ 1597867 w 2386214"/>
                <a:gd name="connsiteY2" fmla="*/ 624218 h 669957"/>
                <a:gd name="connsiteX3" fmla="*/ 2386214 w 2386214"/>
                <a:gd name="connsiteY3" fmla="*/ 669957 h 66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6214" h="669957">
                  <a:moveTo>
                    <a:pt x="0" y="0"/>
                  </a:moveTo>
                  <a:cubicBezTo>
                    <a:pt x="110150" y="137311"/>
                    <a:pt x="601195" y="390509"/>
                    <a:pt x="867506" y="494545"/>
                  </a:cubicBezTo>
                  <a:cubicBezTo>
                    <a:pt x="1133817" y="598581"/>
                    <a:pt x="1339211" y="594685"/>
                    <a:pt x="1597867" y="624218"/>
                  </a:cubicBezTo>
                  <a:cubicBezTo>
                    <a:pt x="1856523" y="653751"/>
                    <a:pt x="2123432" y="654711"/>
                    <a:pt x="2386214" y="66995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4141654" y="1522216"/>
                  <a:ext cx="85029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1654" y="1522216"/>
                  <a:ext cx="850297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>
              <a:off x="6312269" y="1283206"/>
              <a:ext cx="0" cy="74238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221090" y="1997398"/>
                  <a:ext cx="13324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1090" y="1997398"/>
                  <a:ext cx="133242" cy="24622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3333" r="-28571" b="-24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/>
            <p:cNvGrpSpPr/>
            <p:nvPr/>
          </p:nvGrpSpPr>
          <p:grpSpPr>
            <a:xfrm>
              <a:off x="172141" y="1074578"/>
              <a:ext cx="8377352" cy="1198673"/>
              <a:chOff x="99483" y="1720158"/>
              <a:chExt cx="8377352" cy="1198673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>
                <a:off x="99483" y="2625581"/>
                <a:ext cx="8277755" cy="4519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5181835" y="1720158"/>
                <a:ext cx="9053" cy="11588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5897602" y="1928386"/>
                <a:ext cx="2415598" cy="669957"/>
              </a:xfrm>
              <a:custGeom>
                <a:avLst/>
                <a:gdLst>
                  <a:gd name="connsiteX0" fmla="*/ 0 w 2299580"/>
                  <a:gd name="connsiteY0" fmla="*/ 0 h 671298"/>
                  <a:gd name="connsiteX1" fmla="*/ 488887 w 2299580"/>
                  <a:gd name="connsiteY1" fmla="*/ 380246 h 671298"/>
                  <a:gd name="connsiteX2" fmla="*/ 1611517 w 2299580"/>
                  <a:gd name="connsiteY2" fmla="*/ 633743 h 671298"/>
                  <a:gd name="connsiteX3" fmla="*/ 2299580 w 2299580"/>
                  <a:gd name="connsiteY3" fmla="*/ 669957 h 671298"/>
                  <a:gd name="connsiteX0" fmla="*/ 0 w 2299580"/>
                  <a:gd name="connsiteY0" fmla="*/ 0 h 670312"/>
                  <a:gd name="connsiteX1" fmla="*/ 479362 w 2299580"/>
                  <a:gd name="connsiteY1" fmla="*/ 413583 h 670312"/>
                  <a:gd name="connsiteX2" fmla="*/ 1611517 w 2299580"/>
                  <a:gd name="connsiteY2" fmla="*/ 633743 h 670312"/>
                  <a:gd name="connsiteX3" fmla="*/ 2299580 w 2299580"/>
                  <a:gd name="connsiteY3" fmla="*/ 669957 h 670312"/>
                  <a:gd name="connsiteX0" fmla="*/ 0 w 2299580"/>
                  <a:gd name="connsiteY0" fmla="*/ 0 h 669957"/>
                  <a:gd name="connsiteX1" fmla="*/ 479362 w 2299580"/>
                  <a:gd name="connsiteY1" fmla="*/ 413583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  <a:gd name="connsiteX0" fmla="*/ 0 w 2299580"/>
                  <a:gd name="connsiteY0" fmla="*/ 0 h 669957"/>
                  <a:gd name="connsiteX1" fmla="*/ 867506 w 2299580"/>
                  <a:gd name="connsiteY1" fmla="*/ 494545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  <a:gd name="connsiteX0" fmla="*/ 0 w 2299580"/>
                  <a:gd name="connsiteY0" fmla="*/ 0 h 669957"/>
                  <a:gd name="connsiteX1" fmla="*/ 867506 w 2299580"/>
                  <a:gd name="connsiteY1" fmla="*/ 494545 h 669957"/>
                  <a:gd name="connsiteX2" fmla="*/ 1601992 w 2299580"/>
                  <a:gd name="connsiteY2" fmla="*/ 614693 h 669957"/>
                  <a:gd name="connsiteX3" fmla="*/ 2299580 w 2299580"/>
                  <a:gd name="connsiteY3" fmla="*/ 669957 h 669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9580" h="669957">
                    <a:moveTo>
                      <a:pt x="0" y="0"/>
                    </a:moveTo>
                    <a:cubicBezTo>
                      <a:pt x="110150" y="137311"/>
                      <a:pt x="564789" y="425433"/>
                      <a:pt x="867506" y="494545"/>
                    </a:cubicBezTo>
                    <a:cubicBezTo>
                      <a:pt x="1170223" y="563657"/>
                      <a:pt x="1363313" y="585458"/>
                      <a:pt x="1601992" y="614693"/>
                    </a:cubicBezTo>
                    <a:cubicBezTo>
                      <a:pt x="1840671" y="643928"/>
                      <a:pt x="2299580" y="669957"/>
                      <a:pt x="2299580" y="669957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41" name="Straight Connector 40"/>
              <p:cNvCxnSpPr>
                <a:stCxn id="40" idx="0"/>
              </p:cNvCxnSpPr>
              <p:nvPr/>
            </p:nvCxnSpPr>
            <p:spPr>
              <a:xfrm>
                <a:off x="5897602" y="1928386"/>
                <a:ext cx="0" cy="74238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5817452" y="2676114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7452" y="267611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30435" r="-26087" b="-571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8313200" y="2641832"/>
                    <a:ext cx="16363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3200" y="2641832"/>
                    <a:ext cx="163635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3077" r="-1923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5002299" y="1820664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02299" y="1820664"/>
                    <a:ext cx="139461" cy="215444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31818" r="-31818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031004" y="2668013"/>
                    <a:ext cx="139461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1004" y="2668013"/>
                    <a:ext cx="139461" cy="215444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0435" r="-2608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995513" y="2157527"/>
                    <a:ext cx="56188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l-G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sz="1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95513" y="2157527"/>
                    <a:ext cx="561885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8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7" name="Freeform 46"/>
          <p:cNvSpPr/>
          <p:nvPr/>
        </p:nvSpPr>
        <p:spPr>
          <a:xfrm>
            <a:off x="173179" y="3297320"/>
            <a:ext cx="3681557" cy="17516"/>
          </a:xfrm>
          <a:custGeom>
            <a:avLst/>
            <a:gdLst>
              <a:gd name="connsiteX0" fmla="*/ 3498056 w 3498056"/>
              <a:gd name="connsiteY0" fmla="*/ 0 h 11906"/>
              <a:gd name="connsiteX1" fmla="*/ 1852612 w 3498056"/>
              <a:gd name="connsiteY1" fmla="*/ 2381 h 11906"/>
              <a:gd name="connsiteX2" fmla="*/ 688181 w 3498056"/>
              <a:gd name="connsiteY2" fmla="*/ 7144 h 11906"/>
              <a:gd name="connsiteX3" fmla="*/ 0 w 3498056"/>
              <a:gd name="connsiteY3" fmla="*/ 11906 h 11906"/>
              <a:gd name="connsiteX0" fmla="*/ 3507581 w 3507581"/>
              <a:gd name="connsiteY0" fmla="*/ 7144 h 9525"/>
              <a:gd name="connsiteX1" fmla="*/ 1852612 w 3507581"/>
              <a:gd name="connsiteY1" fmla="*/ 0 h 9525"/>
              <a:gd name="connsiteX2" fmla="*/ 688181 w 3507581"/>
              <a:gd name="connsiteY2" fmla="*/ 4763 h 9525"/>
              <a:gd name="connsiteX3" fmla="*/ 0 w 3507581"/>
              <a:gd name="connsiteY3" fmla="*/ 9525 h 9525"/>
              <a:gd name="connsiteX0" fmla="*/ 10482 w 10482"/>
              <a:gd name="connsiteY0" fmla="*/ 2555 h 10054"/>
              <a:gd name="connsiteX1" fmla="*/ 5282 w 10482"/>
              <a:gd name="connsiteY1" fmla="*/ 54 h 10054"/>
              <a:gd name="connsiteX2" fmla="*/ 1962 w 10482"/>
              <a:gd name="connsiteY2" fmla="*/ 5055 h 10054"/>
              <a:gd name="connsiteX3" fmla="*/ 0 w 10482"/>
              <a:gd name="connsiteY3" fmla="*/ 10054 h 10054"/>
              <a:gd name="connsiteX0" fmla="*/ 10482 w 10482"/>
              <a:gd name="connsiteY0" fmla="*/ 2507 h 11446"/>
              <a:gd name="connsiteX1" fmla="*/ 5282 w 10482"/>
              <a:gd name="connsiteY1" fmla="*/ 6 h 11446"/>
              <a:gd name="connsiteX2" fmla="*/ 1962 w 10482"/>
              <a:gd name="connsiteY2" fmla="*/ 5007 h 11446"/>
              <a:gd name="connsiteX3" fmla="*/ 0 w 10482"/>
              <a:gd name="connsiteY3" fmla="*/ 10006 h 11446"/>
              <a:gd name="connsiteX0" fmla="*/ 10496 w 10496"/>
              <a:gd name="connsiteY0" fmla="*/ 0 h 14998"/>
              <a:gd name="connsiteX1" fmla="*/ 5282 w 10496"/>
              <a:gd name="connsiteY1" fmla="*/ 4998 h 14998"/>
              <a:gd name="connsiteX2" fmla="*/ 1962 w 10496"/>
              <a:gd name="connsiteY2" fmla="*/ 9999 h 14998"/>
              <a:gd name="connsiteX3" fmla="*/ 0 w 10496"/>
              <a:gd name="connsiteY3" fmla="*/ 14998 h 14998"/>
              <a:gd name="connsiteX0" fmla="*/ 10496 w 10496"/>
              <a:gd name="connsiteY0" fmla="*/ 0 h 18390"/>
              <a:gd name="connsiteX1" fmla="*/ 5282 w 10496"/>
              <a:gd name="connsiteY1" fmla="*/ 4998 h 18390"/>
              <a:gd name="connsiteX2" fmla="*/ 1962 w 10496"/>
              <a:gd name="connsiteY2" fmla="*/ 9999 h 18390"/>
              <a:gd name="connsiteX3" fmla="*/ 0 w 10496"/>
              <a:gd name="connsiteY3" fmla="*/ 14998 h 1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6" h="18390">
                <a:moveTo>
                  <a:pt x="10496" y="0"/>
                </a:moveTo>
                <a:cubicBezTo>
                  <a:pt x="8784" y="39168"/>
                  <a:pt x="6704" y="3331"/>
                  <a:pt x="5282" y="4998"/>
                </a:cubicBezTo>
                <a:cubicBezTo>
                  <a:pt x="3860" y="6665"/>
                  <a:pt x="3069" y="8332"/>
                  <a:pt x="1962" y="9999"/>
                </a:cubicBezTo>
                <a:lnTo>
                  <a:pt x="0" y="14998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Action Button: Help 47">
            <a:hlinkClick r:id="" action="ppaction://noaction" highlightClick="1"/>
          </p:cNvPr>
          <p:cNvSpPr/>
          <p:nvPr/>
        </p:nvSpPr>
        <p:spPr>
          <a:xfrm>
            <a:off x="3971923" y="4610200"/>
            <a:ext cx="866775" cy="914400"/>
          </a:xfrm>
          <a:prstGeom prst="actionButtonHelp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32706" y="1361313"/>
                <a:ext cx="379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6" y="1361313"/>
                <a:ext cx="37914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2581" t="-2174" r="-22581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2141" y="2683886"/>
                <a:ext cx="391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41" y="2683886"/>
                <a:ext cx="39171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0313" t="-2174" r="-21875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72141" y="4964682"/>
                <a:ext cx="3733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41" y="4964682"/>
                <a:ext cx="37330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1311" t="-2174" r="-22951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Multiply 52"/>
          <p:cNvSpPr/>
          <p:nvPr/>
        </p:nvSpPr>
        <p:spPr>
          <a:xfrm>
            <a:off x="3505004" y="4030277"/>
            <a:ext cx="1738119" cy="2198818"/>
          </a:xfrm>
          <a:prstGeom prst="mathMultiply">
            <a:avLst/>
          </a:prstGeom>
          <a:solidFill>
            <a:srgbClr val="FF0000">
              <a:alpha val="64000"/>
            </a:srgbClr>
          </a:solidFill>
          <a:ln w="4127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Explosion 2 53"/>
          <p:cNvSpPr/>
          <p:nvPr/>
        </p:nvSpPr>
        <p:spPr>
          <a:xfrm>
            <a:off x="7469907" y="416677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1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5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/>
      <p:bldP spid="50" grpId="0"/>
      <p:bldP spid="51" grpId="0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181080" y="1303200"/>
              <a:ext cx="8442000" cy="2928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600" y="1297800"/>
                <a:ext cx="8452800" cy="29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153360" y="3841920"/>
              <a:ext cx="8669880" cy="2267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840" y="3836160"/>
                <a:ext cx="8694720" cy="22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6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Παράδειγμα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Υπολογίστε </a:t>
                </a:r>
                <a:r>
                  <a:rPr lang="el-GR" dirty="0"/>
                  <a:t>τη συνέλιξη των σημάτων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την </a:t>
                </a:r>
                <a:r>
                  <a:rPr lang="el-GR" b="1" dirty="0" smtClean="0"/>
                  <a:t>αλγεβρική</a:t>
                </a:r>
                <a:r>
                  <a:rPr lang="el-GR" dirty="0" smtClean="0"/>
                  <a:t> μέθοδο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 r="-10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7469907" y="416677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l-GR" sz="1400" b="1" baseline="-25000" dirty="0" smtClean="0">
                <a:solidFill>
                  <a:schemeClr val="tx1"/>
                </a:solidFill>
              </a:rPr>
              <a:t>2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68200" y="376560"/>
              <a:ext cx="8375760" cy="6134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840" y="368640"/>
                <a:ext cx="8395200" cy="61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6633720" y="5947200"/>
              <a:ext cx="2509920" cy="838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1120" y="5943240"/>
                <a:ext cx="2534400" cy="8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5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  <a:endParaRPr lang="en-US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9360" y="1169280"/>
              <a:ext cx="5671080" cy="866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40" y="1161360"/>
                <a:ext cx="5695920" cy="88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96920" y="2175120"/>
              <a:ext cx="3315600" cy="736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960" y="2165400"/>
                <a:ext cx="3322440" cy="7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87280" y="2120040"/>
              <a:ext cx="8593920" cy="4347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2600" y="2112840"/>
                <a:ext cx="8607600" cy="43675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5439747" y="1567543"/>
            <a:ext cx="531845" cy="177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7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Παράδειγμα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Υπολογίστε τη συνέλιξη των σημάτων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73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7675352" y="416677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3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224" y="2562635"/>
            <a:ext cx="8182947" cy="1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68255" y="2052734"/>
            <a:ext cx="1362270" cy="509899"/>
            <a:chOff x="1026367" y="2146041"/>
            <a:chExt cx="1362270" cy="1017037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026367" y="2155371"/>
              <a:ext cx="9331" cy="1007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35698" y="2146041"/>
              <a:ext cx="1352939" cy="93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88637" y="2155371"/>
              <a:ext cx="0" cy="1007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83562" y="2059776"/>
            <a:ext cx="1362270" cy="521519"/>
            <a:chOff x="1026367" y="2146041"/>
            <a:chExt cx="1362270" cy="1017037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1026367" y="2155371"/>
              <a:ext cx="9331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035698" y="2146041"/>
              <a:ext cx="1352939" cy="93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88637" y="2155371"/>
              <a:ext cx="0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4462558" y="1761283"/>
            <a:ext cx="18397" cy="105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521660" y="2558894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660" y="2558894"/>
                <a:ext cx="16363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71785" y="2591883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785" y="2591883"/>
                <a:ext cx="139461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47860" y="2590625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60" y="2590625"/>
                <a:ext cx="27411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444" r="-13333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40163" y="2592629"/>
                <a:ext cx="428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63" y="2592629"/>
                <a:ext cx="428771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7042" r="-8451" b="-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30841" y="2582040"/>
                <a:ext cx="428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41" y="2582040"/>
                <a:ext cx="428771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8571" r="-10000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2306325" y="2300691"/>
            <a:ext cx="914400" cy="93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85235" y="2592489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35" y="2592489"/>
                <a:ext cx="139461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30435" r="-26087" b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371084" y="3772568"/>
            <a:ext cx="8182947" cy="18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3781422" y="3247389"/>
            <a:ext cx="1362270" cy="543841"/>
            <a:chOff x="1026367" y="2146041"/>
            <a:chExt cx="1362270" cy="1017037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026367" y="2155371"/>
              <a:ext cx="9331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35698" y="2146041"/>
              <a:ext cx="1352939" cy="93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88637" y="2155371"/>
              <a:ext cx="0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/>
          <p:cNvCxnSpPr/>
          <p:nvPr/>
        </p:nvCxnSpPr>
        <p:spPr>
          <a:xfrm flipH="1" flipV="1">
            <a:off x="4458278" y="2939897"/>
            <a:ext cx="2140" cy="108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519520" y="3768827"/>
                <a:ext cx="163635" cy="277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520" y="3768827"/>
                <a:ext cx="163635" cy="277000"/>
              </a:xfrm>
              <a:prstGeom prst="rect">
                <a:avLst/>
              </a:prstGeom>
              <a:blipFill rotWithShape="0">
                <a:blip r:embed="rId10"/>
                <a:stretch>
                  <a:fillRect l="-23077" r="-19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78976" y="3801817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976" y="3801817"/>
                <a:ext cx="139461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545720" y="3800559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20" y="3800559"/>
                <a:ext cx="27411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/>
          <p:cNvGrpSpPr/>
          <p:nvPr/>
        </p:nvGrpSpPr>
        <p:grpSpPr>
          <a:xfrm>
            <a:off x="2673517" y="3246228"/>
            <a:ext cx="2241961" cy="708366"/>
            <a:chOff x="928701" y="3576626"/>
            <a:chExt cx="2241961" cy="1029210"/>
          </a:xfrm>
        </p:grpSpPr>
        <p:grpSp>
          <p:nvGrpSpPr>
            <p:cNvPr id="37" name="Group 36"/>
            <p:cNvGrpSpPr/>
            <p:nvPr/>
          </p:nvGrpSpPr>
          <p:grpSpPr>
            <a:xfrm>
              <a:off x="1164186" y="3576626"/>
              <a:ext cx="1362270" cy="783772"/>
              <a:chOff x="1026367" y="2146041"/>
              <a:chExt cx="1362270" cy="1017037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flipV="1">
                <a:off x="1026367" y="2155371"/>
                <a:ext cx="9331" cy="100770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035698" y="2146041"/>
                <a:ext cx="1352939" cy="933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388637" y="2155371"/>
                <a:ext cx="0" cy="100770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238023" y="4390392"/>
                  <a:ext cx="4287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8023" y="4390392"/>
                  <a:ext cx="428771" cy="21544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042" r="-8451" b="-5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928701" y="4379803"/>
                  <a:ext cx="4287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701" y="4379803"/>
                  <a:ext cx="428771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571" r="-10000" b="-4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 flipV="1">
              <a:off x="2256262" y="4004474"/>
              <a:ext cx="914400" cy="933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483095" y="3802423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095" y="3802423"/>
                <a:ext cx="139461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368944" y="4981422"/>
            <a:ext cx="8182947" cy="1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779282" y="4517774"/>
            <a:ext cx="1362270" cy="482309"/>
            <a:chOff x="1026367" y="2146041"/>
            <a:chExt cx="1362270" cy="1017037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1026367" y="2155371"/>
              <a:ext cx="9331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035698" y="2146041"/>
              <a:ext cx="1352939" cy="93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388637" y="2155371"/>
              <a:ext cx="0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Arrow Connector 61"/>
          <p:cNvCxnSpPr/>
          <p:nvPr/>
        </p:nvCxnSpPr>
        <p:spPr>
          <a:xfrm flipV="1">
            <a:off x="4458278" y="4181036"/>
            <a:ext cx="0" cy="1051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517380" y="4977681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380" y="4977681"/>
                <a:ext cx="163635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095498" y="5010670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98" y="5010670"/>
                <a:ext cx="139461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43580" y="5009412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580" y="5009412"/>
                <a:ext cx="27411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444" r="-13333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4620416" y="4518917"/>
            <a:ext cx="2324613" cy="632549"/>
            <a:chOff x="926561" y="5065397"/>
            <a:chExt cx="2324613" cy="1029210"/>
          </a:xfrm>
        </p:grpSpPr>
        <p:grpSp>
          <p:nvGrpSpPr>
            <p:cNvPr id="54" name="Group 53"/>
            <p:cNvGrpSpPr/>
            <p:nvPr/>
          </p:nvGrpSpPr>
          <p:grpSpPr>
            <a:xfrm>
              <a:off x="1162046" y="5065397"/>
              <a:ext cx="1362270" cy="783772"/>
              <a:chOff x="1026367" y="2146041"/>
              <a:chExt cx="1362270" cy="101703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flipV="1">
                <a:off x="1026367" y="2155371"/>
                <a:ext cx="9331" cy="100770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035698" y="2146041"/>
                <a:ext cx="1352939" cy="933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388637" y="2155371"/>
                <a:ext cx="0" cy="100770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235883" y="5879163"/>
                  <a:ext cx="4287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883" y="5879163"/>
                  <a:ext cx="428771" cy="21544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571" r="-10000" b="-7272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926561" y="5868574"/>
                  <a:ext cx="42877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561" y="5868574"/>
                  <a:ext cx="428771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571" r="-10000" b="-681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Straight Arrow Connector 67"/>
            <p:cNvCxnSpPr/>
            <p:nvPr/>
          </p:nvCxnSpPr>
          <p:spPr>
            <a:xfrm flipV="1">
              <a:off x="2336774" y="5451118"/>
              <a:ext cx="914400" cy="933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480955" y="5011276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955" y="5011276"/>
                <a:ext cx="139461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/>
          <p:nvPr/>
        </p:nvCxnSpPr>
        <p:spPr>
          <a:xfrm>
            <a:off x="366804" y="6212084"/>
            <a:ext cx="8182947" cy="18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6183388" y="5710421"/>
            <a:ext cx="1362270" cy="509899"/>
            <a:chOff x="1026367" y="2146041"/>
            <a:chExt cx="1362270" cy="1017037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1026367" y="2155371"/>
              <a:ext cx="9331" cy="1007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035698" y="2146041"/>
              <a:ext cx="1352939" cy="93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388637" y="2155371"/>
              <a:ext cx="0" cy="10077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3777142" y="5709225"/>
            <a:ext cx="1362270" cy="521519"/>
            <a:chOff x="1026367" y="2146041"/>
            <a:chExt cx="1362270" cy="1017037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1026367" y="2155371"/>
              <a:ext cx="9331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035698" y="2146041"/>
              <a:ext cx="1352939" cy="933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388637" y="2155371"/>
              <a:ext cx="0" cy="100770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 flipV="1">
            <a:off x="4456138" y="5410732"/>
            <a:ext cx="18397" cy="105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515240" y="6208343"/>
                <a:ext cx="1636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240" y="6208343"/>
                <a:ext cx="163635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2222" r="-148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074696" y="6241332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96" y="6241332"/>
                <a:ext cx="139461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541440" y="6240074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440" y="6240074"/>
                <a:ext cx="274113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4444" r="-13333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55296" y="6250316"/>
                <a:ext cx="428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296" y="6250316"/>
                <a:ext cx="428771" cy="215444"/>
              </a:xfrm>
              <a:prstGeom prst="rect">
                <a:avLst/>
              </a:prstGeom>
              <a:blipFill rotWithShape="0">
                <a:blip r:embed="rId11"/>
                <a:stretch>
                  <a:fillRect l="-7042" r="-8451" b="-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945974" y="6239727"/>
                <a:ext cx="42877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l-GR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974" y="6239727"/>
                <a:ext cx="42877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7042" r="-8451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/>
          <p:cNvCxnSpPr/>
          <p:nvPr/>
        </p:nvCxnSpPr>
        <p:spPr>
          <a:xfrm flipV="1">
            <a:off x="7321458" y="5958378"/>
            <a:ext cx="914400" cy="933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478815" y="6241938"/>
                <a:ext cx="1394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15" y="6241938"/>
                <a:ext cx="139461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30435" r="-26087" b="-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98011" y="1986745"/>
                <a:ext cx="3791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11" y="1986745"/>
                <a:ext cx="379143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22222" t="-2222" r="-20635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237446" y="3309318"/>
                <a:ext cx="3917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6" y="3309318"/>
                <a:ext cx="391710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20313" t="-2222" r="-21875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55849" y="4371708"/>
                <a:ext cx="3733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49" y="4371708"/>
                <a:ext cx="373307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21311" t="-2174" r="-22951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55849" y="5606768"/>
                <a:ext cx="377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49" y="5606768"/>
                <a:ext cx="377732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2581" t="-4444" r="-22581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9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5" grpId="0"/>
      <p:bldP spid="46" grpId="0"/>
      <p:bldP spid="47" grpId="0"/>
      <p:bldP spid="48" grpId="0"/>
      <p:bldP spid="52" grpId="0"/>
      <p:bldP spid="63" grpId="0"/>
      <p:bldP spid="64" grpId="0"/>
      <p:bldP spid="65" grpId="0"/>
      <p:bldP spid="69" grpId="0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Συνέλιξη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74240" y="1266480"/>
              <a:ext cx="8767080" cy="5194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520" y="1259640"/>
                <a:ext cx="8790120" cy="521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700600" y="4964760"/>
              <a:ext cx="3223440" cy="1536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2320" y="4958640"/>
                <a:ext cx="3237120" cy="15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Συνέλιξη με συναρτήσεις Δέλτα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Από τις βασικές ιδιότητες της συνάρτησης Δέλτα έχουμε ότι η συνέλιξη ενός σήματος με μια συνάρτηση Δέλτα της μορφής 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δίνει το ίδιο σήμα μετατοπισμένο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δηλ.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075" y="4195762"/>
            <a:ext cx="8587308" cy="2071688"/>
            <a:chOff x="219075" y="4195762"/>
            <a:chExt cx="8587308" cy="20716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9075" y="4195762"/>
              <a:ext cx="8587308" cy="207168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040155" y="4716332"/>
              <a:ext cx="803308" cy="45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5322960" y="389520"/>
              <a:ext cx="3367800" cy="784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4320" y="379440"/>
                <a:ext cx="3387600" cy="8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20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 smtClean="0"/>
                  <a:t>)</a:t>
                </a:r>
                <a:r>
                  <a:rPr lang="el-GR" b="1" dirty="0" smtClean="0"/>
                  <a:t> 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Σκεφτείτε πόσες πιθανές είσοδοι υπάρχουν σε ένα σύστημα…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…που περιγράφεται από μια γραμμική διαφορική εξίσωση με σταθερούς συντελεστές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θέλαμε να μπορούμε να βρίσκουμε την έξοδο για κάθε είσοδο με έναν ενιαίο τρόπο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Προς αυτήν την κατεύθυνση θα εισάγουμε την έννοια της </a:t>
                </a:r>
                <a:r>
                  <a:rPr lang="el-GR" b="1" dirty="0" smtClean="0"/>
                  <a:t>κρουστικής απόκρισης (</a:t>
                </a:r>
                <a:r>
                  <a:rPr lang="en-US" b="1" dirty="0" smtClean="0"/>
                  <a:t>impulse response)</a:t>
                </a:r>
                <a:r>
                  <a:rPr lang="en-US" dirty="0" smtClean="0"/>
                  <a:t>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κρουστική απόκριση είναι η έξοδος ενός συστήματος όταν στην είσοδό του εμφανίζεται η συνάρτηση Δέλτα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…απουσία αρχικών συνθηκών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Συμβολισμός: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Μπορούμε να υπολογίσουμε κάθε έξοδο για οποιαδήποτε είσοδο αν γνωρίζουμε την κρουστική απόκριση του συστήματος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πράξη της </a:t>
                </a:r>
                <a:r>
                  <a:rPr lang="el-GR" b="1" dirty="0" smtClean="0"/>
                  <a:t>συνέλιξης</a:t>
                </a:r>
                <a:r>
                  <a:rPr lang="el-GR" dirty="0" smtClean="0"/>
                  <a:t> μας δίνει την έξοδο – ας τη δούμε!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grpSp>
        <p:nvGrpSpPr>
          <p:cNvPr id="17" name="Group 16"/>
          <p:cNvGrpSpPr/>
          <p:nvPr/>
        </p:nvGrpSpPr>
        <p:grpSpPr>
          <a:xfrm>
            <a:off x="2570595" y="5558908"/>
            <a:ext cx="3873960" cy="995939"/>
            <a:chOff x="2757177" y="1514009"/>
            <a:chExt cx="3463238" cy="9578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14094"/>
            <a:stretch/>
          </p:blipFill>
          <p:spPr>
            <a:xfrm>
              <a:off x="3051927" y="1514475"/>
              <a:ext cx="3143250" cy="95735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5631144" y="1519189"/>
                  <a:ext cx="589271" cy="3229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1144" y="1519189"/>
                  <a:ext cx="589271" cy="3229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757177" y="1514009"/>
                  <a:ext cx="589499" cy="3229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177" y="1514009"/>
                  <a:ext cx="589499" cy="32290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Συστήματος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Γνωρίζετε ότι ένα σύστημα είναι ευσταθές αν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b="0" dirty="0" smtClean="0"/>
                  <a:t>Για να είναι ευσταθές το σύστημα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54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Ευστάθεια Συστήματος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Η σχέση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ισχύει μόνον όταν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nary>
                      <m:r>
                        <a:rPr lang="el-GR" b="1" i="1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Η σχέση αυτή μας λέει ότι η κρουστική απόκριση ενός ΓΧΑ συστήματος είναι </a:t>
                </a:r>
                <a:r>
                  <a:rPr lang="el-GR" b="1" dirty="0" smtClean="0"/>
                  <a:t>απολύτως ολοκληρώσιμη 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/>
                  <a:t>Α</a:t>
                </a:r>
                <a:r>
                  <a:rPr lang="el-GR" dirty="0" smtClean="0"/>
                  <a:t>ποτελεί </a:t>
                </a:r>
                <a:r>
                  <a:rPr lang="el-GR" b="1" dirty="0" smtClean="0"/>
                  <a:t>αναγκαία και ικανή συνθήκη </a:t>
                </a:r>
                <a:r>
                  <a:rPr lang="el-GR" dirty="0" smtClean="0"/>
                  <a:t>για την </a:t>
                </a:r>
                <a:r>
                  <a:rPr lang="el-GR" b="1" dirty="0" smtClean="0"/>
                  <a:t>ευστάθεια</a:t>
                </a:r>
                <a:r>
                  <a:rPr lang="el-GR" dirty="0" smtClean="0"/>
                  <a:t> του συστήματος!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33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err="1" smtClean="0"/>
              <a:t>Αιτιατότητα</a:t>
            </a:r>
            <a:r>
              <a:rPr lang="el-GR" b="1" dirty="0" smtClean="0"/>
              <a:t> Συστήματος</a:t>
            </a:r>
            <a:endParaRPr lang="el-GR" b="1" dirty="0"/>
          </a:p>
          <a:p>
            <a:pPr marL="0" indent="0">
              <a:buClrTx/>
              <a:buSzPct val="120000"/>
              <a:buNone/>
            </a:pP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l-GR" dirty="0" smtClean="0"/>
              <a:t>Η </a:t>
            </a:r>
            <a:r>
              <a:rPr lang="el-GR" dirty="0" err="1" smtClean="0"/>
              <a:t>αιτιατότητα</a:t>
            </a:r>
            <a:r>
              <a:rPr lang="el-GR" dirty="0" smtClean="0"/>
              <a:t> ενός συστήματος έχει να κάνει με τη σχέση αιτίου-αποτελέσματος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Ένα σύστημα παράγει εξόδους μόνο αν υπάρχει κάποιο «αίτιο»-είσοδος που το διεγείρει</a:t>
            </a:r>
            <a:endParaRPr lang="en-US" b="0" dirty="0" smtClean="0"/>
          </a:p>
          <a:p>
            <a:pPr marL="201168" lvl="1" indent="0">
              <a:buClrTx/>
              <a:buSzPct val="120000"/>
              <a:buNone/>
            </a:pPr>
            <a:endParaRPr lang="en-US" b="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Προφανώς ένα σύστημα που έχει μη μηδενικές αρχικές συνθήκες δεν μπορεί να είναι αιτιατό...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0" dirty="0" smtClean="0"/>
              <a:t>… αφού παράγει έξοδο χωρίς να διεγερθεί από μια είσοδο! </a:t>
            </a:r>
            <a:r>
              <a:rPr lang="el-GR" b="0" dirty="0" smtClean="0">
                <a:sym typeface="Wingdings" panose="05000000000000000000" pitchFamily="2" charset="2"/>
              </a:rPr>
              <a:t></a:t>
            </a:r>
            <a:endParaRPr lang="en-US" b="0" dirty="0" smtClean="0">
              <a:sym typeface="Wingdings" panose="05000000000000000000" pitchFamily="2" charset="2"/>
            </a:endParaRPr>
          </a:p>
          <a:p>
            <a:pPr marL="201168" lvl="1" indent="0">
              <a:buClrTx/>
              <a:buSzPct val="120000"/>
              <a:buNone/>
            </a:pPr>
            <a:endParaRPr lang="en-US" b="0" dirty="0" smtClean="0">
              <a:sym typeface="Wingdings" panose="05000000000000000000" pitchFamily="2" charset="2"/>
            </a:endParaRPr>
          </a:p>
          <a:p>
            <a:pPr marL="201168" lvl="1" indent="0">
              <a:buClrTx/>
              <a:buSzPct val="120000"/>
              <a:buNone/>
            </a:pPr>
            <a:endParaRPr lang="el-GR" b="0" dirty="0" smtClean="0">
              <a:sym typeface="Wingdings" panose="05000000000000000000" pitchFamily="2" charset="2"/>
            </a:endParaRP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Η παραπάνω συνθήκη ισοδυναμεί με αυτό που ονομάζουμε «</a:t>
            </a:r>
            <a:r>
              <a:rPr lang="el-GR" b="1" dirty="0" smtClean="0">
                <a:sym typeface="Wingdings" panose="05000000000000000000" pitchFamily="2" charset="2"/>
              </a:rPr>
              <a:t>κατάσταση αρχικής ηρεμίας</a:t>
            </a:r>
            <a:r>
              <a:rPr lang="el-GR" dirty="0" smtClean="0">
                <a:sym typeface="Wingdings" panose="05000000000000000000" pitchFamily="2" charset="2"/>
              </a:rPr>
              <a:t>» του συστήματος</a:t>
            </a:r>
          </a:p>
          <a:p>
            <a:pPr marL="0" indent="0">
              <a:buClrTx/>
              <a:buSzPct val="120000"/>
              <a:buNone/>
            </a:pPr>
            <a:endParaRPr lang="el-GR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0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err="1" smtClean="0"/>
                  <a:t>Αιτιατότητα</a:t>
                </a:r>
                <a:r>
                  <a:rPr lang="el-GR" b="1" dirty="0" smtClean="0"/>
                  <a:t> Συστήματος</a:t>
                </a: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0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sym typeface="Wingdings" panose="05000000000000000000" pitchFamily="2" charset="2"/>
                  </a:rPr>
                  <a:t>Μπορούμε να βρούμε μια συνθήκη για ένα ΓΧΑ σύστημα που να σχετίζει την κρουστική του απόκριση με την </a:t>
                </a:r>
                <a:r>
                  <a:rPr lang="el-GR" b="0" dirty="0" err="1" smtClean="0">
                    <a:sym typeface="Wingdings" panose="05000000000000000000" pitchFamily="2" charset="2"/>
                  </a:rPr>
                  <a:t>αιτιατότητα</a:t>
                </a:r>
                <a:r>
                  <a:rPr lang="el-GR" b="0" dirty="0" smtClean="0">
                    <a:sym typeface="Wingdings" panose="05000000000000000000" pitchFamily="2" charset="2"/>
                  </a:rPr>
                  <a:t> (ή μη) του?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Ναι!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Σκεφτείτε ότι όταν εμφανίζεται η συνάρτηση Δέλτα ως είσοδος σε ένα ΓΧΑ σύστημα τότε η έξοδος είναι η κρουστική του απόκριση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sym typeface="Wingdings" panose="05000000000000000000" pitchFamily="2" charset="2"/>
                  </a:rPr>
                  <a:t>Η είσοδος εμφανίζεται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l-GR" b="0" dirty="0" smtClean="0"/>
                  <a:t>, άρα η έξοδος πρέπει να υπάρξει για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l-GR" dirty="0" smtClean="0"/>
                  <a:t> αν το σύστημα είναι αιτιατό</a:t>
                </a:r>
                <a:r>
                  <a:rPr lang="en-US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/>
                  <a:t> </a:t>
                </a:r>
                <a:r>
                  <a:rPr lang="el-GR" b="0" dirty="0" smtClean="0"/>
                  <a:t>Άρα ένα σύστημα είναι αιτιατό αν και μόν</a:t>
                </a:r>
                <a:r>
                  <a:rPr lang="el-GR" dirty="0" smtClean="0"/>
                  <a:t>ο αν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l-GR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r="-12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68351" y="5355771"/>
            <a:ext cx="2453951" cy="70912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3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081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</a:t>
            </a:r>
            <a:r>
              <a:rPr lang="el-GR" dirty="0" smtClean="0"/>
              <a:t>ΒΑ.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ΑΜ: 4242</a:t>
            </a:r>
          </a:p>
          <a:p>
            <a:r>
              <a:rPr lang="el-GR" dirty="0" smtClean="0"/>
              <a:t>ΑΜ: 4229</a:t>
            </a:r>
          </a:p>
          <a:p>
            <a:r>
              <a:rPr lang="el-GR" dirty="0" smtClean="0"/>
              <a:t>ΑΜ: 4256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7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dirty="0" smtClean="0"/>
                  <a:t>Συστήματα</a:t>
                </a:r>
                <a:r>
                  <a:rPr lang="el-GR" dirty="0" smtClean="0"/>
                  <a:t> </a:t>
                </a:r>
                <a:r>
                  <a:rPr lang="el-GR" b="1" dirty="0"/>
                  <a:t>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/>
                  <a:t>)</a:t>
                </a:r>
                <a:r>
                  <a:rPr lang="el-GR" b="1" dirty="0"/>
                  <a:t> </a:t>
                </a:r>
                <a:endParaRPr lang="en-US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πράξη της συνέλιξης μπορεί να οριστεί μεταξύ οποιωνδήποτε σημάτων:</a:t>
                </a:r>
                <a:br>
                  <a:rPr lang="el-GR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Πώς βοηθά λοιπόν η σχέση για την εύρεση της εξόδου?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Θυμηθείτε ότι το σύστημά μας είναι ΓΧΑ!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…αφού οι αρχικές συνθήκες της διαφορικής εξίσωσης που το περιγράφει είναι μηδενικές!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1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/>
                  <a:t>Συστήματα (</a:t>
                </a:r>
                <a:r>
                  <a:rPr lang="en-US" b="1" dirty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/>
                  <a:t>)</a:t>
                </a:r>
                <a:r>
                  <a:rPr lang="el-GR" b="1" dirty="0"/>
                  <a:t> </a:t>
                </a:r>
                <a:endParaRPr lang="en-US" b="1" dirty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Δείτε την παρακάτω ακολουθία: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/>
                </a:pPr>
                <a:r>
                  <a:rPr lang="el-GR" dirty="0" smtClean="0"/>
                  <a:t>κρουστική απόκριση 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 startAt="2"/>
                </a:pPr>
                <a:r>
                  <a:rPr lang="el-GR" dirty="0" smtClean="0"/>
                  <a:t>χρονική </a:t>
                </a:r>
                <a:r>
                  <a:rPr lang="el-GR" dirty="0" err="1" smtClean="0"/>
                  <a:t>αμεταβλητότητα</a:t>
                </a:r>
                <a:r>
                  <a:rPr lang="el-GR" dirty="0" smtClean="0"/>
                  <a:t>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 startAt="3"/>
                </a:pPr>
                <a:r>
                  <a:rPr lang="el-GR" dirty="0" smtClean="0"/>
                  <a:t>γραμμικότητα: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 startAt="4"/>
                </a:pPr>
                <a:r>
                  <a:rPr lang="el-GR" dirty="0" smtClean="0"/>
                  <a:t>γραμμικότητα: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b="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lphaLcParenR" startAt="5"/>
                </a:pPr>
                <a:r>
                  <a:rPr lang="el-GR" dirty="0" smtClean="0"/>
                  <a:t>έξοδος: </a:t>
                </a:r>
                <a:br>
                  <a:rPr lang="el-GR" dirty="0" smtClean="0"/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l-G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2109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2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1674"/>
          <a:stretch/>
        </p:blipFill>
        <p:spPr>
          <a:xfrm>
            <a:off x="2225580" y="375257"/>
            <a:ext cx="4692839" cy="1129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/>
          <a:srcRect t="18481" b="63286"/>
          <a:stretch/>
        </p:blipFill>
        <p:spPr>
          <a:xfrm>
            <a:off x="2225580" y="1514475"/>
            <a:ext cx="4692839" cy="1123950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2"/>
          <a:srcRect t="37487" b="44125"/>
          <a:stretch/>
        </p:blipFill>
        <p:spPr>
          <a:xfrm>
            <a:off x="2225580" y="2686050"/>
            <a:ext cx="4692839" cy="1133475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/>
          <a:srcRect t="56647" b="22029"/>
          <a:stretch/>
        </p:blipFill>
        <p:spPr>
          <a:xfrm>
            <a:off x="2225580" y="3867151"/>
            <a:ext cx="4692839" cy="1314450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2"/>
          <a:srcRect t="78898"/>
          <a:stretch/>
        </p:blipFill>
        <p:spPr>
          <a:xfrm>
            <a:off x="2225580" y="5238750"/>
            <a:ext cx="4692839" cy="130076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0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Συστήματα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κρουστική απόκριση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περιγράφει </a:t>
                </a:r>
                <a:r>
                  <a:rPr lang="el-GR" b="1" dirty="0" smtClean="0"/>
                  <a:t>πλήρως</a:t>
                </a:r>
                <a:r>
                  <a:rPr lang="el-GR" dirty="0" smtClean="0"/>
                  <a:t> ένα ΓΧΑ σύστημα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τη γνωρίζουμε, ξέρουμε τα πάντα για το σύστημα…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…όπως θα δούμε στη συνέχεια</a:t>
                </a:r>
                <a:endParaRPr lang="el-GR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υπολογίζουμε όποια έξοδο θέλουμε δεδομένης μιας εισόδου</a:t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σύστημα που περιγράφεται από γραμμική διαφορική εξίσωση με σταθερούς συντελεστές είναι ΓΧΑ…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…όταν οι αρχικές (βοηθητικές) συνθήκες είναι όλες μηδενικές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…πράγμα που θα συμβαίνει στο 99% των περιπτώσεων στα πλαίσια του μαθήματος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Κάθε ΓΧΑ σύστημα περιγράφεται από την κρουστική του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κρουστική απόκριση προκύπτει από τη διαφορική εξίσωση με σχετικά απλό τρόπο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…τον οποίο δε θα εξετάσουμε όμως στο μάθημα</a:t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μαθηματική μορφή της κρουστικής απόκρισης θα μας δίνεται έτοιμη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κρουστική απόκριση είναι κι αυτή ένα σήμα, απλώς περιγράφει τη λειτουργία ενός συστήματος!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επιστρέψουμε στην πράξη της συνέλιξης…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217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04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Η συνέλιξη έχει ορισμένες ενδιαφέρουσες ιδιότητες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Όλες αποδεικνύονται με τον ορισμό της συνέλιξης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συνέλιξη φημίζεται για τη δυσκολία της ως πράξη </a:t>
            </a:r>
            <a:r>
              <a:rPr lang="el-GR" dirty="0" smtClean="0">
                <a:sym typeface="Wingdings" panose="05000000000000000000" pitchFamily="2" charset="2"/>
              </a:rPr>
              <a:t>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>
                <a:sym typeface="Wingdings" panose="05000000000000000000" pitchFamily="2" charset="2"/>
              </a:rPr>
              <a:t> </a:t>
            </a:r>
            <a:r>
              <a:rPr lang="el-GR" dirty="0" smtClean="0">
                <a:sym typeface="Wingdings" panose="05000000000000000000" pitchFamily="2" charset="2"/>
              </a:rPr>
              <a:t>Ας δούμε πόσο απλή είναι τελικά 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32" y="840542"/>
            <a:ext cx="7749848" cy="366404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106" y="4602264"/>
            <a:ext cx="3029469" cy="19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3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Έστω δυο σήματα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των οποίων ζητούμε τη συνέλιξη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nary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Η πράξη της συνέλιξης ζητά ένα εκ των δυο σημάτων να υποστεί </a:t>
                </a:r>
                <a:r>
                  <a:rPr lang="el-GR" b="1" dirty="0" smtClean="0"/>
                  <a:t>χρονική αντιστροφή</a:t>
                </a:r>
                <a:r>
                  <a:rPr lang="el-GR" dirty="0" smtClean="0"/>
                  <a:t> και στη συνέχεια </a:t>
                </a:r>
                <a:r>
                  <a:rPr lang="el-GR" b="1" dirty="0" smtClean="0"/>
                  <a:t>χρονική μετατόπιση</a:t>
                </a: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θα είναι αυτό το σήμα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2"/>
                <a:stretch>
                  <a:fillRect l="-1905" t="-2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9722"/>
          <a:stretch/>
        </p:blipFill>
        <p:spPr>
          <a:xfrm>
            <a:off x="1557087" y="1289383"/>
            <a:ext cx="6019431" cy="139065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497859" y="3686175"/>
            <a:ext cx="7548465" cy="1285875"/>
            <a:chOff x="1497859" y="3609975"/>
            <a:chExt cx="7548465" cy="12858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21111" b="60139"/>
            <a:stretch/>
          </p:blipFill>
          <p:spPr>
            <a:xfrm>
              <a:off x="1497859" y="3609975"/>
              <a:ext cx="6019431" cy="12858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643194" y="3886200"/>
              <a:ext cx="1403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Αντιστροφή</a:t>
              </a:r>
              <a:endParaRPr lang="el-GR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97858" y="5127308"/>
            <a:ext cx="7548466" cy="1285876"/>
            <a:chOff x="1497858" y="5127308"/>
            <a:chExt cx="7548466" cy="1285876"/>
          </a:xfrm>
        </p:grpSpPr>
        <p:grpSp>
          <p:nvGrpSpPr>
            <p:cNvPr id="18" name="Group 17"/>
            <p:cNvGrpSpPr/>
            <p:nvPr/>
          </p:nvGrpSpPr>
          <p:grpSpPr>
            <a:xfrm>
              <a:off x="1497858" y="5127308"/>
              <a:ext cx="6338235" cy="1285876"/>
              <a:chOff x="1497858" y="5127308"/>
              <a:chExt cx="6338235" cy="128587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497858" y="5127308"/>
                <a:ext cx="6168038" cy="1285876"/>
                <a:chOff x="1497858" y="5127308"/>
                <a:chExt cx="6168038" cy="1285876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21111" r="13959" b="60139"/>
                <a:stretch/>
              </p:blipFill>
              <p:spPr>
                <a:xfrm>
                  <a:off x="1497858" y="5127309"/>
                  <a:ext cx="5179167" cy="1285875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914900" y="6212826"/>
                      <a:ext cx="338682" cy="1692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oMath>
                        </m:oMathPara>
                      </a14:m>
                      <a:endParaRPr lang="el-GR" sz="11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14900" y="6212826"/>
                      <a:ext cx="338682" cy="169277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5172" r="-6897" b="-3333"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6216094" y="6212826"/>
                      <a:ext cx="338682" cy="16927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oMath>
                        </m:oMathPara>
                      </a14:m>
                      <a:endParaRPr lang="el-GR" sz="11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16094" y="6212826"/>
                      <a:ext cx="338682" cy="169277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7018" r="-8772" b="-3333"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5253582" y="5600352"/>
                      <a:ext cx="666529" cy="215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l-GR" sz="1400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53582" y="5600352"/>
                      <a:ext cx="666529" cy="215444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5405" r="-7207" b="-27027"/>
                      </a:stretch>
                    </a:blipFill>
                    <a:ln>
                      <a:solidFill>
                        <a:schemeClr val="bg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3509" t="21111" b="60139"/>
                <a:stretch/>
              </p:blipFill>
              <p:spPr>
                <a:xfrm>
                  <a:off x="6673232" y="5127308"/>
                  <a:ext cx="992664" cy="1285875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83509" t="21111" b="60139"/>
              <a:stretch/>
            </p:blipFill>
            <p:spPr>
              <a:xfrm>
                <a:off x="6843429" y="5127308"/>
                <a:ext cx="992664" cy="1285875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643194" y="5446464"/>
              <a:ext cx="1403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Μετατόπιση</a:t>
              </a:r>
              <a:endParaRPr lang="el-GR" dirty="0"/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09935" y="1721625"/>
            <a:ext cx="5326158" cy="958408"/>
            <a:chOff x="2509935" y="1721625"/>
            <a:chExt cx="5326158" cy="958408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9935" y="1922106"/>
              <a:ext cx="401216" cy="195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216094" y="1935244"/>
              <a:ext cx="401216" cy="195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968620" y="2434534"/>
              <a:ext cx="401216" cy="195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264680" y="2484090"/>
              <a:ext cx="401216" cy="195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16431" y="1733731"/>
                  <a:ext cx="37478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431" y="1733731"/>
                  <a:ext cx="374782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839" r="-16129" b="-30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633416" y="1721625"/>
                  <a:ext cx="37721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3416" y="1721625"/>
                  <a:ext cx="377219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290" r="-16129" b="-30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392778" y="2273635"/>
                  <a:ext cx="14548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2778" y="2273635"/>
                  <a:ext cx="145488" cy="2462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1739" r="-173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690605" y="2310702"/>
                  <a:ext cx="14548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0605" y="2310702"/>
                  <a:ext cx="145488" cy="24622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1739" r="-173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730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67059" y="1247775"/>
            <a:ext cx="7203740" cy="1643128"/>
            <a:chOff x="867059" y="1247775"/>
            <a:chExt cx="7203740" cy="1643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474" t="40139" r="-474" b="39583"/>
            <a:stretch/>
          </p:blipFill>
          <p:spPr>
            <a:xfrm>
              <a:off x="958517" y="1247775"/>
              <a:ext cx="7112282" cy="1643128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1052222" y="2545080"/>
              <a:ext cx="435617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28950" y="2545080"/>
              <a:ext cx="464439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867059" y="2532378"/>
              <a:ext cx="3647599" cy="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174" y="280557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10" name="Rounded Rectangle 9"/>
          <p:cNvSpPr/>
          <p:nvPr/>
        </p:nvSpPr>
        <p:spPr>
          <a:xfrm>
            <a:off x="2838450" y="1428750"/>
            <a:ext cx="381000" cy="146215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ounded Rectangle 23"/>
          <p:cNvSpPr/>
          <p:nvPr/>
        </p:nvSpPr>
        <p:spPr>
          <a:xfrm>
            <a:off x="4343400" y="1247775"/>
            <a:ext cx="352425" cy="17145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1174" y="0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smtClean="0">
                <a:solidFill>
                  <a:schemeClr val="tx1"/>
                </a:solidFill>
              </a:rPr>
              <a:t>HY215 - </a:t>
            </a:r>
            <a:r>
              <a:rPr lang="el-GR" sz="120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smtClean="0">
                <a:solidFill>
                  <a:schemeClr val="tx1"/>
                </a:solidFill>
              </a:rPr>
              <a:t>                    			</a:t>
            </a:r>
            <a:r>
              <a:rPr lang="el-GR" sz="1200" smtClean="0">
                <a:solidFill>
                  <a:schemeClr val="tx1"/>
                </a:solidFill>
              </a:rPr>
              <a:t>                 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Συνέλιξη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Τοποθετούμε τα δυο σήματα σε κοινό άξονα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ολισθαίνουμε το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από το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l-GR" dirty="0" smtClean="0"/>
                  <a:t> ως το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Στην παραπάνω περίπτωση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−1&lt;0⇒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αφού τα δυο σήματα δε «ζουν» σε κοινό διάστημα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Αυτό θα πάψει να συμβαίνει όταν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πλησιάσει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έτσι ώστε το </a:t>
                </a:r>
                <a:r>
                  <a:rPr lang="el-GR" dirty="0" smtClean="0">
                    <a:solidFill>
                      <a:srgbClr val="7030A0"/>
                    </a:solidFill>
                  </a:rPr>
                  <a:t>δεξί «άκρο»</a:t>
                </a:r>
                <a:r>
                  <a:rPr lang="el-GR" dirty="0" smtClean="0"/>
                  <a:t> του περάσει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που είναι το </a:t>
                </a:r>
                <a:r>
                  <a:rPr lang="el-GR" dirty="0" smtClean="0">
                    <a:solidFill>
                      <a:srgbClr val="00B050"/>
                    </a:solidFill>
                  </a:rPr>
                  <a:t>αριστερό «άκρο» </a:t>
                </a:r>
                <a:r>
                  <a:rPr lang="el-GR" dirty="0" smtClean="0"/>
                  <a:t>του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4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009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6185</TotalTime>
  <Words>887</Words>
  <Application>Microsoft Office PowerPoint</Application>
  <PresentationFormat>On-screen Show (4:3)</PresentationFormat>
  <Paragraphs>323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HY215 -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E.ΒΑ.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338</cp:revision>
  <dcterms:created xsi:type="dcterms:W3CDTF">2018-08-17T16:23:20Z</dcterms:created>
  <dcterms:modified xsi:type="dcterms:W3CDTF">2020-02-20T14:39:10Z</dcterms:modified>
</cp:coreProperties>
</file>