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ink/ink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84" r:id="rId3"/>
    <p:sldId id="292" r:id="rId4"/>
    <p:sldId id="315" r:id="rId5"/>
    <p:sldId id="304" r:id="rId6"/>
    <p:sldId id="305" r:id="rId7"/>
    <p:sldId id="306" r:id="rId8"/>
    <p:sldId id="308" r:id="rId9"/>
    <p:sldId id="309" r:id="rId10"/>
    <p:sldId id="310" r:id="rId11"/>
    <p:sldId id="313" r:id="rId12"/>
    <p:sldId id="314" r:id="rId13"/>
    <p:sldId id="307" r:id="rId14"/>
    <p:sldId id="311" r:id="rId15"/>
    <p:sldId id="312" r:id="rId16"/>
    <p:sldId id="282" r:id="rId17"/>
    <p:sldId id="335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8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13T15:59:04.52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836 5021 23 0,'0'0'17'0,"0"0"-1"31,0 0-2-31,0 0-2 0,0 0 1 16,0 0-1-16,0 0 0 16,0 0 0-16,-25 61-1 15,25-61 0-15,-54 51-1 16,54-51-3-16,-73 46-1 0,31-29-2 16,42-17-1-1,-70 12-2-15,70-12 0 16,-53-21 0-16,53 21-1 15,0 0 1-15,-12-59 0 16,12 59-1-16,0 0 1 16,43-43 0-16,-43 43 0 15,53 10 0-15,-53-10 0 16,61 37 1-16,-61-37-3 16,56 52-8-16,-56-52-25 0,59 47-4 15,-59-47 0-15,47 22-1 0</inkml:trace>
  <inkml:trace contextRef="#ctx0" brushRef="#br0" timeOffset="430.9518">763 4676 11 0,'-18'-48'34'15,"18"48"1"-15,0 0 1 0,40 19-14 16,-40-19-6-16,72 70-4 16,-32-12-3-16,-2 17-2 15,-7 13-3-15,-13 13 0 16,-9 5-2-16,-21 3 0 16,-19 3-1-16,-7-11 0 0,-8-3-1 31,-4-19 1-31,11-16-1 0,7-14-3 15,32-49-9 1,-58 50-22-16,58-50-5 0,0 0 0 16,0 0 0-16</inkml:trace>
  <inkml:trace contextRef="#ctx0" brushRef="#br0" timeOffset="3096.0945">1208 6756 35 0,'-16'5'15'0,"36"-5"1"16,39 0 2-16,32 0-2 15,45-5-2-15,30-1-2 16,45-4-2-16,23 3-1 15,28-3-1-15,20 1-1 0,14-3-1 16,10 4 0-16,1-4-1 16,-4 2 0-16,-17 1-1 15,-10 9 0-15,-32-6-1 0,-27 6-1 16,-35 0-1-16,-37 0 0 16,-38 0-1-16,-34 5 0 15,-33-5 0-15,-24-5 1 16,-16 5-2-16,-22-13 2 31,-6 4-1-31,2-1 0 0,0 2 0 16,2-2 0-16,7 5 0 15,0-2 0-15,6 4 1 16,11 3-2-16,0 0 2 16,-6-14-1-16,6 14-1 0,-2-14 1 15,-2 2-1 1,-2-1 0-16,0-2 0 0,-4 1 0 0,1-1 0 15,-3 3 0 1,5 1 0-16,7 11 0 0,0 0 0 16,14 6 1-16,7 7 0 15,10 1 0-15,12 5-1 16,3 3 1-16,7 5 1 31,0-5 0-31,-7-1 0 0,-5 1 0 16,-16-2 0-16,-12 1 0 15,-16-4 1-15,-11 4-1 16,-7-8 0-16,-6 0-1 16,3 3-5-16,0-9-10 15,7-3-24-15,17-4 0 16,0 0-1-16,30 0 1 0</inkml:trace>
  <inkml:trace contextRef="#ctx0" brushRef="#br0" timeOffset="3580.8659">5792 6728 33 0,'5'-14'37'0,"6"6"1"16,-11 8-7-16,0 0-8 16,10 8-8-16,-16 3-5 15,6 9-3-15,-4 1-3 16,4 10 0-16,-5-1-1 16,5 6-1-1,5 1-1-15,4 1 0 16,0-4 0-16,4 0 0 0,-1-4 0 15,-1-7-1-15,1-5-2 16,-12-18-4-16,19 13-8 16,-19-13-14-16,0-19-13 15,0 7 0-15,-11-8 0 16</inkml:trace>
  <inkml:trace contextRef="#ctx0" brushRef="#br0" timeOffset="3743.3441">5705 6904 14 0,'0'0'35'16,"0"0"2"-16,20 0 1 16,6 5-15-1,6 3-8-15,-1-8-6 16,4 4-17-16,-2-4-26 16,2 0-2-16,-11-12-1 15,2 3-1-15</inkml:trace>
  <inkml:trace contextRef="#ctx0" brushRef="#br0" timeOffset="4545.1604">2697 4734 29 0,'-10'-10'33'0,"4"27"1"0,-1 20-12 0,5 26-5 15,4 28-5 1,5 23-4-16,2 29-1 16,-2 23-2-16,5 17-2 0,4 12-1 15,-1 1 0-15,0-5 0 16,-3-4-1-16,-5-11-1 31,-1-12 0-31,2-14-7 0,-8-20-6 16,0-26-20-16,5-11-3 15,-9-30-1-15,8-17 0 16</inkml:trace>
  <inkml:trace contextRef="#ctx0" brushRef="#br0" timeOffset="5184.3698">2697 4742 22 0,'0'0'32'0,"0"0"1"16,-9 0-11-16,-5 7-4 16,2 7-7-16,-6 3-3 0,0 1-4 15,2 5-1-15,0-3-1 0,4-3-1 16,0-4 1-1,2-3-1-15,10-10 0 16,0 0 0-16,0 0 0 0,0-14 0 16,10 0 1-16,-1-3-2 15,3-2 1-15,3 0-1 16,-2 1 0-16,0 4 0 0,-1 4 1 16,-3 10-1-16,3 5 1 15,-3 7 0-15,5 4 0 16,-2 5-1-16,6 3-4 15,4 0-17-15,9 2-14 16,-3-16-1-16,9 1 0 31</inkml:trace>
  <inkml:trace contextRef="#ctx0" brushRef="#br1" timeOffset="10612.6064">1161 4831 11 0,'0'0'10'0,"-7"12"-2"16,7-12-1-16,0 12 0 0,0-12-2 15,10 12-1 1,-1-2 0-16,-9-10-1 16,10 19 0-16,-4-11 0 0,7 2 1 31,-7 4-1-31,2-4 0 15,-2-1 1-15,4 4-1 0,0 0 0 16,0-2 1-16,-2 3 0 16,2-2 0-16,2 0-1 15,1 2 1-15,3-1-1 16,-1 1 0-16,-2 1 0 16,3-1-1-16,-1 0 1 0,-1 0-2 15,0 0 1-15,1 0 0 16,-1 2-1-16,2-3 1 15,2-1-1-15,0 1 0 16,0 1 0-16,2-1 1 16,0-1-2-16,3 0 2 15,-1-2-1-15,0 2 0 0,3 1 0 16,-4-1 0-16,4 3-1 16,-3-1 1-16,-4-1 0 15,3 0-1-15,-3 2 1 16,1-2-1-16,-3 3 1 0,5 0-2 15,-5 0 2-15,2 0-1 32,4 1 0-32,-4 1 0 0,4-4 0 15,3 4 0 1,-3-4 0-16,-1 0 1 0,3-4 0 16,0 4 0-16,-2-1-1 15,1 1 1-15,-1-2 0 16,1 3-1-16,2 0 1 15,-2 3-1-15,2-3 0 0,0 3 1 16,-2-4 0-16,4 1-1 16,-1 3 0-16,0-4 1 15,-1-2-1-15,-2-1 1 16,1 3-1-16,-3-4 1 16,4 4-1-16,-3-2 0 15,3-2-1 1,-1 0 1-16,1-1 0 15,0 1-1-15,0-1 1 16,3 0 0-16,-3 0-1 16,2 0 2-16,-5 1-1 15,3-3 0-15,3 3 0 16,-4-1 1-16,2-2-1 16,1 2 1-16,4 1-1 0,-6-1 1 15,3-2-1-15,0 2 1 16,-3-2-1-16,3 1 1 0,-1-1-1 15,-5-1 0-15,3 1 1 16,-1 0-1-16,-2-1 0 16,0 0 0-16,6 0 0 15,-3 2 0-15,0-1 0 0,2-1 0 16,-1-1 0-16,2 2 0 16,2-1 0-16,-2-1 0 15,0 0 0-15,0 0 1 16,3-1-1-16,-1-1 0 15,2 4 0-15,-1-4 1 32,-3 3-1-32,2 0 0 0,-2 0 1 15,-1-2-1-15,0 3 0 16,-2-2 0-16,-1 0 1 16,1 0-1-16,0-2 1 15,1-3-2-15,1 6 1 16,0-3 0-16,-1-3 0 15,1 5 1-15,-2-1-1 0,0-2-1 16,0 4 1-16,2 0 1 16,-5-6-1-16,3 7 1 15,3-4-1-15,-1-3 0 16,2 1 0-16,1-1 1 0,3 5-1 16,-4-5 0-16,0 0 0 31,-1 4 0-31,0-1 0 0,-1 2 1 15,-5-5-1-15,2 5 0 16,-2-5 0-16,0 4 0 16,0-4 1-16,5 0-1 15,-4 0 0-15,2-5 0 16,0 5 0-16,-1-3-1 16,0 3 1-16,1 4 0 0,-3-4 0 15,-3 6 1-15,0-3-1 16,-1 0 0-16,0 1 0 15,-2 1 0-15,3-5 0 16,-3 0 0-16,-1 3 0 16,0-3 0-16,1 1 0 15,-1-1 0-15,-2 4 0 0,0-4 0 16,0 5 0-16,1-5 0 16,3 4 0-16,-2-4 0 15,1 0 0-15,1 0 1 0,1 0-1 16,-1 0 0-1,0 0 0-15,0 0 0 0,-1 0 0 32,2 0 0-32,-4 5 0 0,2-5 0 15,1 3 0-15,0-3 0 16,2 0 0-16,-1 0 0 16,2 0 0-16,-1 2 0 15,0 3 0-15,-1-5 0 16,-1 0 0-16,-3 0 0 15,0 3 0-15,-1 0 0 0,-3-3 0 16,3 0 0-16,-13 0 1 16,15 0-1-16,-15 0 0 15,12 0 0-15,-12 0 0 16,0 0 0-16,0 0 0 16,0 0 0-16,10 0 0 15,-10 0 0 1,0 0 0-16,0 0 0 15,0 0 0-15,0 0 0 16,0 0 0-16,0 0 1 16,0 0-1-16,0 0 0 15,0 0 0-15,0 0-2 16,0 0-11-16,-10 0-23 0,10 0 0 16,-12 0 0-16,12 0 0 0</inkml:trace>
  <inkml:trace contextRef="#ctx0" brushRef="#br1" timeOffset="12327.9532">1453 4841 26 0,'0'0'20'0,"24"-5"-2"16,-9 2-2-16,2-4-1 15,2 2-3-15,-4-4-1 16,1 4-2-16,-4-5-2 16,-1 5 0-16,-11 5-1 15,11-12-1-15,-11 12-1 0,0 0-1 16,0 0-1-16,0 0 0 15,-9-7 0-15,-1 7-1 0,-4 0-1 16,2 0 0 0,-3 0 0-16,-1 7-1 15,1-3 1-15,-3 2 0 0,6 5-1 32,3 2 0-32,3 3 1 0,-1-1 0 15,7 3-1-15,-3-4 2 16,3 5 0-16,10-2 0 15,2-5 0-15,7 1 0 16,5-6 1-16,3-1-3 16,4-3-7-16,-1 0-22 15,3-13-4-15,-2 1-2 0,-11-16 0 16</inkml:trace>
  <inkml:trace contextRef="#ctx0" brushRef="#br1" timeOffset="12728.5257">1628 4606 42 0,'-10'0'32'0,"10"0"-1"15,10 0-12-15,-2 0-6 16,9 0-5-16,4 0-4 16,-3 0-5-16,4 2-12 15,6 6-20-15,-10-13 1 16,7 5-2 0,-5-8 0-16</inkml:trace>
  <inkml:trace contextRef="#ctx0" brushRef="#br1" timeOffset="13214.6332">1920 4560 35 0,'8'-13'33'0,"-8"13"-5"16,12-14-6-16,-2 8-6 16,0 6-4-16,1-3-4 15,0 6-2-15,0 1-2 31,-2 6-1-31,-3 1 0 0,-2 3 0 16,-8 0-1-16,-3 2-1 16,-7-1 0-16,1-1 0 15,-5-1-1-15,2-6 0 16,1 2-1-16,1-4 1 16,4-2-2-16,10-3 2 0,-9 0-2 15,9 0 1-15,0 0 1 0,14 4-1 16,-2-4 1-16,1 0-1 15,2 5 2-15,4-3-2 16,0 2-3-16,-7-4-5 16,4 0-14-16,6 0-12 15,-10-9-1-15,6 9 0 16</inkml:trace>
  <inkml:trace contextRef="#ctx0" brushRef="#br1" timeOffset="13577.5925">2148 4475 44 0,'12'-4'31'0,"-12"4"-5"16,0 0-6-16,10 16-7 0,-10-3-3 31,0-1-2-15,0 7-1-16,0-2-1 0,0 5-2 16,0 0 0-16,6 2-1 15,-6-5 0-15,9 0-1 16,-4-5 0-16,9-2-1 15,-2-1 0-15,-2-6-1 0,4-5-3 16,-1 0-4-16,5 0-11 16,-1-7-8-16,-7-2-11 15,4 4 0-15,-7-9 0 16</inkml:trace>
  <inkml:trace contextRef="#ctx0" brushRef="#br1" timeOffset="13831.386">2123 4552 17 0,'0'0'33'15,"8"11"1"1,-8-11-4-16,17 0-13 0,2 5-6 15,-3-5-1-15,5 0-3 16,3 0-8-16,-8 0-21 16,0-7-11-16,4 7-2 15,-8-2 0-15</inkml:trace>
  <inkml:trace contextRef="#ctx0" brushRef="#br0" timeOffset="17378.1264">2470 6918 26 0,'-20'-4'20'16,"9"10"-4"-16,-3 1-3 15,4 4-4-15,-1 7-2 16,3 2-2-16,3 7-2 16,9 1 0-1,3 0 0-15,6-5 0 16,4 1 2-16,11-12 0 15,1-2 1-15,2-13 3 16,2-4 0-16,-10-14 1 0,-1-2 0 16,-14-9-1-1,-13 6 0-15,-15-5-1 16,-8 11-3-16,-5 0-4 0,-2 2-11 16,-1 5-28-16,10 13-1 0,2 0 0 15,24 0-1-15</inkml:trace>
  <inkml:trace contextRef="#ctx0" brushRef="#br0" timeOffset="19452.597">6970 5906 6 0,'0'0'32'0,"0"0"1"15,21 14 2-15,-5 3-15 16,5 3-7-16,8 3-4 15,-1 4-1-15,6 2-5 16,0 0-8-16,0-3-12 16,-9-7-18-1,6-1 1-15,-12-13-2 16,2 4 5-16</inkml:trace>
  <inkml:trace contextRef="#ctx0" brushRef="#br0" timeOffset="19715.573">7299 5842 50 0,'-9'3'34'16,"-12"-3"-4"-16,-2 9-11 15,-2 5-4-15,-8 6-5 16,1 9-2-1,-9 3-2-15,8 6-3 16,-2-4 0-16,4 0-2 16,3-7-1-16,7 0-5 0,8-11-9 15,1-2-20 1,12-14-4-16,0 0 2 16,-6-14-2-16</inkml:trace>
  <inkml:trace contextRef="#ctx0" brushRef="#br0" timeOffset="21086.8268">7997 6941 11 0,'-38'15'15'0,"24"-9"-1"15,46 4-1-15,31-3-1 16,46-2-2-16,36-5 0 15,43 0-1-15,34 0-2 16,33-2 0-16,28-5-2 16,23-5 0-16,20-1 0 15,11-3 0-15,14 1 0 0,-2-4 0 0,-4 6-1 16,-12-1 0-16,-18 5 0 16,-29 3-1-16,-34 6 0 15,-41 0-2-15,-43 0 0 16,-44 3 0-16,-32-3 0 15,-39 0-2-15,-26 0-1 16,-27 0-3-16,0 0-3 0,-24-16-12 16,0 12-13-16,-8-8-1 15,6 7-1-15,-4-7 14 16</inkml:trace>
  <inkml:trace contextRef="#ctx0" brushRef="#br0" timeOffset="21588.3541">12997 6742 26 0,'16'4'19'16,"11"2"-5"-16,-8-1-1 16,6 4-3-16,-10 2 0 15,-3 0 0-15,-6 1-1 16,-6 3-2-16,-6-1 0 0,-6 3-1 15,3 1 0-15,-7 0-2 32,7 0-1-32,-6 0-3 0,6-2-6 15,-1-2-13-15,10 3-13 16,0-17-1-16,0 14 0 16</inkml:trace>
  <inkml:trace contextRef="#ctx0" brushRef="#br0" timeOffset="21903.6494">13326 6846 22 0,'0'0'32'16,"19"15"1"-16,-19 1-11 15,0 5-6-15,0 9-3 16,-4 1-3-16,-2 6-1 16,-1-4-3-16,1 5-2 0,0-5-1 15,9 1-2 1,1-5 1 0,4-3-1-16,0-4-2 15,4-6-4-15,0 3-6 16,6-7-10-16,-5-7-12 0,5-1-2 15,-18-4-1-15,26-9 5 16</inkml:trace>
  <inkml:trace contextRef="#ctx0" brushRef="#br0" timeOffset="22072.2839">13314 7086 16 0,'-10'-17'31'0,"22"17"0"16,-2-2-10-16,9 2-4 15,10 0-8-15,0 4-12 16,8 7-23 0,-12-11-4-16,5 6-1 15,-30-6 0-15</inkml:trace>
  <inkml:trace contextRef="#ctx0" brushRef="#br0" timeOffset="22742.6289">9400 4984 24 0,'6'37'27'15,"-9"15"-9"-15,3 28-4 16,4 26-3-16,-4 18 0 15,4 18-3-15,-4 19-1 0,4 12-1 16,-4 4-1-16,6-1-2 16,-3-9 0-16,0-9-1 15,3-10-4-15,1-11-2 16,5-19-11-16,3-10-15 16,-9-28-2-16,9-9 0 15,-11-25 9-15</inkml:trace>
  <inkml:trace contextRef="#ctx0" brushRef="#br0" timeOffset="23345.5534">9418 5082 4 0,'-24'13'12'15,"4"6"-2"-15,-2-7-1 0,7 0-1 16,-1-2 0-16,7-5 0 16,9-5-2-16,0 0 1 15,9-11-1-15,5-2-1 16,0-6 0-16,8 1-1 16,-3-6-3-16,3 5 1 15,-1-3 0 1,-6 3 1-16,-2 3 0 15,-1 8 0-15,-2 8 0 16,-10 0 0-16,15 23 1 0,-6-3-1 16,5 5-3-1,4 3-7-15,7 5-18 16,-4-14-4-16,14 3 0 0,-7-15 1 16</inkml:trace>
  <inkml:trace contextRef="#ctx0" brushRef="#br2" timeOffset="28088.2855">7987 6967 17 0,'-24'5'15'16,"4"-5"-1"-16,20 0-3 16,0 0-3-16,27 4 1 15,12-4-1-15,19-4 1 16,17 4 1-16,18-7 0 0,20 5-2 16,11-5 0-16,13 7-1 15,2-6 1-15,-6 6-2 16,-10-5-1-16,-6 5 0 15,-22-7-2-15,-17 7 0 16,-23 0-3-16,-17-5-11 0,-23-1-23 31,-3 6-2-31,-21-8 1 0,-3 8-1 16</inkml:trace>
  <inkml:trace contextRef="#ctx0" brushRef="#br2" timeOffset="32088.384">10462 5352 16 0,'25'-15'27'15,"-9"0"-8"-15,3 10-2 0,-4 5-2 16,-2 5-4 0,-8 10-2-16,-5 9-4 15,3 5-1 1,-3-2-1-16,0 6 0 15,0-10-1-15,9 0-1 0,-2-6 0 16,5-6 1 0,2-8-1-16,4-3 1 0,0-11-1 15,1-1 0-15,-1-7 0 16,-2-2 0-16,-4 0 0 16,1 2-1-16,-8 2 0 0,-1 3 0 15,-4 14 0-15,0-13 0 16,0 13-1-16,-6 12 0 15,6 0 1-15,0 0 0 16,0 3 0-16,6-2-4 16,0 1-8-16,3 3-10 15,-9-17-9 1,16 17 0-16,-16-17-2 16</inkml:trace>
  <inkml:trace contextRef="#ctx0" brushRef="#br2" timeOffset="32488.9599">11059 5175 45 0,'-18'0'21'15,"4"4"-4"-15,-5 6-3 16,-4 12-5-16,1 2-2 0,2 8-2 15,2 5-1-15,8 2-1 16,8 3-1-16,4-1-1 16,11 0 1-16,8-7-2 15,3-7-3-15,8-6-13 16,7 1-14-16,-7-22 0 0,6 3-1 16,-10-18 12-16</inkml:trace>
  <inkml:trace contextRef="#ctx0" brushRef="#br2" timeOffset="32769.2108">11211 5243 12 0,'0'0'29'0,"0"0"1"16,17 7 0-16,-10 2-16 15,-7 6-4-15,3 7-4 0,-3 4-1 16,0 4 0 0,5 1-1-16,2-2-1 0,-1 3-1 15,0-8 0-15,8-1-1 16,-3-10-1-16,9 0-5 16,-6-6-13-16,-3-13-16 15,6 6 2-15,-9-17-2 16,6 11 5-16</inkml:trace>
  <inkml:trace contextRef="#ctx0" brushRef="#br2" timeOffset="36003.9638">10580 5840 19 0,'0'0'15'0,"41"9"1"15,14-9-1-15,28 0 1 16,24-4-1-1,32-2-2-15,18 0-1 16,30 0-2-16,20-1 0 16,11-2-3-16,8 4-1 15,-7-2 0-15,-11 2-2 16,-23 2-4-16,-26-1-8 0,-32-1-16 16,-32 10-11-1,-44-8 0-15,-26 3 0 0</inkml:trace>
  <inkml:trace contextRef="#ctx0" brushRef="#br2" timeOffset="36704.0335">10586 5946 8 0,'0'0'27'16,"0"13"1"-1,-6-4-9-15,6 5-6 0,0 2-5 16,0 4-8-16,0 4-8 16,0-4-17-16,6 8-2 15,-6-10-2-15,7 3 16 0</inkml:trace>
  <inkml:trace contextRef="#ctx0" brushRef="#br2" timeOffset="36935.6489">10596 6240 23 0,'0'0'29'16,"0"9"1"-16,0-9-10 15,-10 14-9-15,10 1-6 31,0-1-5-31,0 7-6 0,-3-2-14 16,10 7-10-16,-17-5 1 16,17 5-2-16</inkml:trace>
  <inkml:trace contextRef="#ctx0" brushRef="#br2" timeOffset="37104.1868">10580 6523 10 0,'0'0'27'0,"0"11"1"16,0-11-4-16,0 15-17 15,0-3-11-15,0-2-13 16,6 12-8 0,-12-12-2-16,12 12 5 15</inkml:trace>
  <inkml:trace contextRef="#ctx0" brushRef="#br2" timeOffset="37304.2065">10566 6734 4 0,'-8'12'30'0,"8"12"0"15,-6-4-2-15,4 3-12 16,2-4-6-16,0 2-7 0,3-6-12 15,-3-15-20-15,3 19-1 16,-3-19 0-16,0 0 8 0</inkml:trace>
  <inkml:trace contextRef="#ctx0" brushRef="#br2" timeOffset="38525.349">11145 5364 31 0,'-10'7'31'16,"10"-7"-2"-16,0 0-10 16,23 11-9-16,1-9-9 15,7-2-11 1,8 11-17-16,-8-14-3 15,17 10-1-15,-11-7 9 16</inkml:trace>
  <inkml:trace contextRef="#ctx0" brushRef="#br2" timeOffset="38726.7213">11480 5400 20 0,'0'0'31'0,"-18"-5"1"16,29 5-3-16,0 0-16 16,9-3-4-16,10 3-8 0,2 0-11 15,9 5-16-15,-9-9-5 0,10 4 0 16,-11-3-1-16</inkml:trace>
  <inkml:trace contextRef="#ctx0" brushRef="#br2" timeOffset="39012.2599">11743 5278 36 0,'19'0'29'16,"-10"-5"-2"-16,6 5-14 15,1 8-3-15,-4 2-3 16,0 3-2-16,-7 3-1 15,-5 2-1-15,-12 5 0 0,1-2-1 16,-4-3 1-16,2 1-1 16,1-2-1-16,6-5 0 15,6-3 0-15,0-9 0 0,15 10-1 16,1-10-1 0,5 0-3-16,-1 0-9 0,2-11-18 31,6 8-2-31,-12-9 1 0,3 7-1 15</inkml:trace>
  <inkml:trace contextRef="#ctx0" brushRef="#br2" timeOffset="39258.9618">11917 5225 20 0,'0'0'34'0,"18"6"1"15,-5 10 0-15,1 8-15 16,6 9-5-16,-5 0-4 16,4 13-2-16,-10-3-2 15,-1 3-1 1,-8-5-3-16,-5-5 0 16,-10-6-5-16,-1-6-5 15,4-5-19-15,-7-7-12 16,5-12-1-16,14 0-1 15</inkml:trace>
  <inkml:trace contextRef="#ctx0" brushRef="#br0" timeOffset="42222.7913">9045 7217 12 0,'-18'4'24'0,"9"11"-5"15,-1 2-5-15,10 2-4 16,0 1-1-16,11-2-1 0,7 0 0 31,4-8 2-31,9-6 1 16,-3-11-1-16,5 0 1 0,-11-14 0 15,3 3-1-15,-17-8-2 16,-8 8-1-16,-14-6-2 16,-5 10-4-16,-6 6-4 15,-3 1-13-15,0 7-21 16,6 0-2-16,4 6 1 0,18 5-1 16</inkml:trace>
  <inkml:trace contextRef="#ctx0" brushRef="#br0" timeOffset="42841.8497">10494 7142 32 0,'0'0'31'15,"0"-24"-4"-15,16 15-9 0,1 3-5 16,2 6-4-16,6 5-1 16,-3 4-1-16,-4 6-1 15,-8 7-1-15,-7 5 0 16,-9-1-2-16,-5 5 1 0,-6-6-1 16,0-2 0-16,-4-5-2 15,7-2 1-15,4-5-1 16,10-11 0-16,0 0 0 15,18 0 0-15,2 0 0 16,4-7 0-16,1 5-2 31,-2-5-9-31,0 0-26 0,2 10-1 16,-13-8-1-16,1 10 1 16</inkml:trace>
  <inkml:trace contextRef="#ctx0" brushRef="#br0" timeOffset="49090.2446">9077 5857 39 0,'6'-12'25'0,"-6"-6"-2"16,6 4-3-16,-2-2-3 16,-4-2-2-16,0 18-2 15,0-19-3-15,0 19-2 16,3-13-2-16,-3 13-2 16,0 0-1-16,0 0-1 31,0 15-2-31,5-2 0 0,1 6 0 15,1 3 1-15,-1-2-1 16,-2 5 0-16,1-2 0 16,-2 2 0-16,-3-2 1 15,0-8 0-15,-9-1 0 16,0 0-2-16,-3-4 2 16,2-3-1-16,-5-1 1 0,3-6-1 15,1 0 0-15,11 0 0 0,0 0 0 16,0 0 1-1,13-8-1-15,7 3 1 16,4 0-1-16,7 5 1 0,0-5-6 16,2 10-33-16,-1-14 0 31,9 7-1-31,-11-10 1 0</inkml:trace>
  <inkml:trace contextRef="#ctx0" brushRef="#br2" timeOffset="53163.579">9374 6975 6 0,'-22'9'14'0,"7"-5"-1"15,15-4-2-15,12 4-1 16,19-8-2-16,14-2 0 16,18-2-1-16,16-1 1 15,13 0-1-15,8 0-1 16,3 3-1-16,-4 1 0 0,-12 2 0 0,-10 3-3 16,-15 5-3-16,-12-2-5 15,-10 2-6-15,-6-1-12 16,-16-8-5-16,13 8-1 15,-15-7 18-15</inkml:trace>
  <inkml:trace contextRef="#ctx0" brushRef="#br2" timeOffset="53949.577">9443 6947 16 0,'-15'0'20'0,"15"0"-3"16,9-4-2-16,12 4-3 15,4-7-2-15,10 2-2 16,10-2-2-16,12 0-1 16,11 1 1-16,9 2 0 15,9 1-1-15,5-2 0 16,5 1 0-1,-3-2-1-15,-3 3-3 16,-13 3-7-16,-15 0-12 16,-22-7-14-16,-8 14 0 0,-32-7-2 15</inkml:trace>
  <inkml:trace contextRef="#ctx0" brushRef="#br2" timeOffset="56236.1883">10379 6868 36 0,'0'0'25'16,"15"5"-4"-16,-3-5-4 15,7-3-3-15,6 3-6 16,0-3-10-16,0 3-19 0,-4-9-8 16,8 9-2-16,-17-4 0 15</inkml:trace>
  <inkml:trace contextRef="#ctx0" brushRef="#br2" timeOffset="56620.8421">10404 6835 29 0,'13'14'27'16,"-13"-14"-10"-16,15-4-30 16,6 8-6-1,-5-14-5-15,12 10 8 16</inkml:trace>
  <inkml:trace contextRef="#ctx0" brushRef="#br0" timeOffset="60752.9712">14629 6341 30 0,'11'9'29'0,"-2"-9"-5"16,22 3-10-16,5-3-3 15,7 2-4-15,7-2-2 0,7 6-6 16,-7-2-9-16,-4-4-13 16,4 5-6-16,-25-11-1 15,3 12 4-15</inkml:trace>
  <inkml:trace contextRef="#ctx0" brushRef="#br0" timeOffset="61015.6281">14658 6515 27 0,'0'0'30'0,"15"5"-7"15,14-5-4-15,10-5-5 0,6 5-3 16,1 0-1-16,1 0-4 16,-4 5-2-16,-5-3-3 15,-11 2-13-15,-6 4-20 16,-21-8-1-16,0 0-1 0,-8-11 1 15</inkml:trace>
  <inkml:trace contextRef="#ctx0" brushRef="#br0" timeOffset="62317.275">16375 7081 17 0,'-38'8'11'16,"38"-8"-1"-16,25 11 0 0,41-11-1 15,29-4 1-15,41-2-1 16,32 0 1-16,36-4 0 16,38-2 0-16,34-2 0 15,30-2-1-15,24-5 1 31,19 5-2-31,9-5-1 0,6 0 0 16,-4 1-2-16,-8 2 0 16,-21 3-2-16,-20 1-1 15,-29 3-1-15,-30 2 1 16,-35-2-2-16,-28 5 1 16,-37-1 0-16,-25 0-1 15,-29 1 0-15,-24 1 1 0,-24-2-2 16,-16 3-1-16,-17 1-1 15,-17 3-3-15,9-7-9 16,-9 7-14-16,-17-5-7 16,17 5 0-16,-13-4 0 15</inkml:trace>
  <inkml:trace contextRef="#ctx0" brushRef="#br0" timeOffset="62841.5926">22047 6717 11 0,'0'0'28'16,"-14"0"-1"-16,14 0-7 16,18 7-4-16,0-3-4 15,5 5-5-15,4 0-2 16,4 2-1-16,-2-3-1 16,1 1-2-16,-6 2 1 15,-8 1 1-15,-9-2 0 0,-3 3 0 16,-15-1 1-16,-5 3 0 15,-4 1 0-15,-1 3-1 16,1-2-4-16,-1-5-9 16,8-2-15-16,13 7-9 15,0-17-1-15,15 9 0 32</inkml:trace>
  <inkml:trace contextRef="#ctx0" brushRef="#br0" timeOffset="63090.0722">22517 6799 30 0,'16'0'35'0,"-16"0"1"16,4 18 0-16,-10 1-16 0,-3 2-8 16,9 4-6-16,-10 4-2 15,7 5 0-15,-2-3-1 16,5 0-1-16,0 0 0 15,12-5-1-15,2-1 0 32,4-5-2-32,6-4-4 0,-6-9-13 15,5-7-19-15,1 0-1 16,-11-14 0-16,-4 2-1 16</inkml:trace>
  <inkml:trace contextRef="#ctx0" brushRef="#br0" timeOffset="63242.6269">22402 6917 41 0,'15'3'32'0,"3"-3"0"15,15 4-14 1,5 3-15-16,-2-7-25 0,6 7-8 16,-13-7-1-16,9 3-1 15</inkml:trace>
  <inkml:trace contextRef="#ctx0" brushRef="#br0" timeOffset="63975.1909">18076 5103 29 0,'0'-25'30'16,"0"25"-5"-16,-3 23-7 16,-1 28-3-16,4 32-5 15,-9 28-3-15,4 32-2 0,-4 29 0 16,3 21-1-16,-2 11-1 15,0 11-2-15,2-2 0 16,-1-13-1-16,5-12-3 16,-2-15-1-16,4-16-8 15,5-11-13-15,-5-28-9 0,7-12 0 16,-7-28 1-16</inkml:trace>
  <inkml:trace contextRef="#ctx0" brushRef="#br0" timeOffset="64662.19">18092 5167 24 0,'-12'17'14'0,"-6"-2"-2"16,4 2-3-16,-1 1-2 0,2-7-1 16,4 3 0-16,9-14-2 15,0 0 1-15,0 0 0 16,13-14 1-16,1-2 1 15,3-5-1-15,2 2-1 32,2-3 0-32,-3 3 1 0,-1 0-1 15,-6 4 0-15,0 10-1 16,-11 5 0-16,16 6-1 16,-7 8 1-16,4 5-1 15,3 3-6-15,1 2-14 16,0-2-15-16,11 7 0 15,-7-13-3-15,10 8 1 0</inkml:trace>
  <inkml:trace contextRef="#ctx0" brushRef="#br0" timeOffset="67509.8789">2904 5747 20 0,'0'0'16'16,"0"-19"-1"-16,0 10-1 16,3-4-2-16,-3-6-1 0,0 2-2 15,0-4 0-15,0 7-1 16,-3-1-1-16,3 5-1 16,0-1-2-16,0 11 0 15,0 0 0-15,0 0-2 16,0 14 0-16,0 2-2 15,0 4 0 1,6 4 0-16,-3-1 1 16,-3 0-1-16,3-1 0 15,4 0 1-15,-7-6-1 16,6-1 0-16,-6-6 1 0,0-9 0 16,5 10 0-1,-5-10 0-15,0 0 0 0,-14 4 0 16,5-4-1-16,-1 0 1 0,10 0-1 15,-18-1 0-15,18 1 0 16,0 0 0-16,0 0 0 16,9 0 0-16,7-3 0 15,5 3 0-15,0-5 0 16,5 5-1-16,-1 0-8 16,-4 5-24-1,-8-5-1-15,5 6 1 16,-18-6-1-16</inkml:trace>
  <inkml:trace contextRef="#ctx0" brushRef="#br0" timeOffset="71829.7588">19254 5938 23 0,'0'0'19'0,"0"0"-4"16,0 0-4-1,0 0-3-15,0 0-1 16,0 0-4-16,0 0 0 16,0 0-2-16,0 0 0 15,0 0 0-15,0 0-1 0,0 0 0 16,0 0 0 0,0 0 0-16,0 0 0 15,0 0-1-15,0 0 0 0,0 0 0 0,0 0-1 16,0 0 1-16,0 0 0 15,0 0 0-15,0 0 0 16,0 0 1-16,0 0 0 16,0 0 1-16,0 0-1 15,0 0 1-15,0 0 0 32,0 0 0-32,0 0 0 0,0 0 1 15,0 0 0-15,0 0 0 16,0 0 1-16,0 0-1 15,0 0-1-15,0 21 1 16,0-5-2-16,0-1-2 16,0 7-11-16,0-3-14 15,8 9 0-15,-8-12 0 0,6 10 22 16</inkml:trace>
  <inkml:trace contextRef="#ctx0" brushRef="#br0" timeOffset="72231.1936">19265 6244 36 0,'0'-15'30'15,"0"15"-7"-15,0 0-6 16,0 0-5-16,0 8-4 16,0 4-3-16,0 5-6 0,4 2-10 15,0 10-16-15,-8-5-3 32,11 4-1-32,-10-5 1 0</inkml:trace>
  <inkml:trace contextRef="#ctx0" brushRef="#br0" timeOffset="72531.8667">19241 6585 13 0,'0'0'29'0,"0"-10"1"16,0 10-7-16,0 0-8 16,0 15-7-16,3-3-5 15,-3 3-7-15,0 3-10 0,-3-6-15 16,9 14 0-16,-11-8-1 15,10 6 16-15</inkml:trace>
  <inkml:trace contextRef="#ctx0" brushRef="#br0" timeOffset="72732.3955">19273 6803 16 0,'7'23'27'16,"-12"-4"-4"-16,5 3-21 15,7 6-20-15,-11-16-4 16,11 14-2 0,-7-26 21-16</inkml:trace>
  <inkml:trace contextRef="#ctx0" brushRef="#br3" timeOffset="78672.4027">19250 5908 27 0,'9'5'12'0,"-9"-5"0"16,0 0-2 0,0 0-1-16,13 4-1 15,-13-4-3-15,0 0 0 16,13 7-1-16,-13-7-1 15,11 7-1-15,-11-7 1 16,13 6 0-16,-13-6 0 0,11 10-1 16,-11-10 1-16,13 14-1 15,-13-14 1-15,16 18-1 16,-7-7 0-16,1 1 0 0,2-4 0 16,1 3 2-16,2-2-2 15,0 4 1-15,1-3 0 16,2-1 1-16,-2 0-1 15,3 2 0-15,-1-2-2 16,2 1 1-16,-3 0-1 0,5-2 0 16,-3 1 0-16,2 0 0 15,4-1-1-15,-1 1 1 16,1 1-1-16,0 0 1 16,0-2-1-16,0 3 0 15,-1-1 1-15,-1 3-1 31,-1-2 0-31,-2-2 1 0,3-2-1 16,0 0 0-16,1 3 1 16,-1-2-1-16,2 2 0 15,-2-4 0-15,2 2 0 0,-1 1 1 16,0 0-1 0,2 1 0-16,-4-1 1 0,5-2-1 15,-2 0 0-15,2 2 1 16,1-3-1-16,-3 1 0 0,4 2 0 15,-3-2 0-15,1-2 0 16,1 2 0-16,-4-1 0 16,2 1 0-16,-2-2 1 15,4 0-1-15,-6-1 0 32,5 0 1-32,-1 0-1 0,0-1 0 15,0 3 0-15,0-2 0 16,1 0 0-16,-2 4 0 15,1-4 0-15,-3 1 0 16,-2 0 1-16,1-1-1 16,-1-4 0-16,-1 5 0 15,0-5 0-15,2 5 0 0,-4-5 0 16,2 4 0-16,1-4 0 16,1 5 0-16,-3-5 1 15,2 5-1-15,0-5 0 16,-1 5 0-16,1-1 0 15,-2-1 0-15,0-3 0 0,2 4 1 32,-2-4-1-32,0 0 0 0,1 3 0 15,-2-3 0 1,0 3 0-16,-1-3 0 0,0 5 0 16,-1-3 0-16,2-2 0 15,-5 5 0-15,2-2 1 16,0-3-1-16,1 5 0 15,2-5 1-15,3 0-1 0,-1 0 0 16,2 0 0-16,2 5 0 16,0-5 0-16,-2 0 0 15,1 0 0-15,-5 0-1 16,-3 4 2-16,1-4-1 16,-3 0 1-16,-1 0 0 15,0 0 0-15,4 0 0 0,2 0 1 16,0 0-1-16,2 0 0 15,-2 0 0-15,2 3 0 16,-3-3-1-16,-1 0 1 16,-4 2-1-16,-2-2 1 0,-1 0-1 15,-9 0 1 1,18 0-1 0,-9 0 0-16,5 0 1 15,3 0-1-15,0 4 0 16,0-4 0-16,-1 4 0 0,2-4 0 15,-2 2 0-15,-2-2 0 16,-5 0 0-16,-9 0 1 16,13 4-1-16,-13-4 0 15,16 0 1-15,-16 0-1 0,16-4 0 16,-16 4 0-16,15 0 0 16,-4-3 0-16,-11 3 0 15,15 0-1-15,-15 0 1 16,9 0 0-16,-9 0 0 15,12 3 0-15,-2-3 1 16,1 0-1 0,1 0 0-16,0 4 0 15,2-4 0-15,-1 0 0 16,-4 0 0-16,0 0 0 16,-9 0 0-16,0 0 0 15,0 0 0-15,0 0 0 16,0 0 0-16,0 0-6 15,0 0-31-15,-12 3 0 0,12-3-1 16,-19-17 1-16</inkml:trace>
  <inkml:trace contextRef="#ctx0" brushRef="#br0" timeOffset="81987.1263">17751 7218 10 0,'-28'0'25'15,"15"16"-5"-15,-8-5-4 0,5 7-6 16,4 5-2-16,5 2 0 16,7 2 1-16,12-5 0 31,8 1 1-31,5-13 2 0,9 3-1 15,-3-16 1-15,5-7 0 16,-11-12-2-16,-1 1-2 16,-15-10-1-16,-9 4-1 15,-8-2-3-15,-6 2-4 16,-4 9-11-16,-5 10-29 16,1-4 1-16,6 6-1 0,-1-3 1 15</inkml:trace>
  <inkml:trace contextRef="#ctx0" brushRef="#br0" timeOffset="82620.2217">18184 5833 23 0,'19'9'30'16,"-7"-9"0"-16,7 0-15 16,6 3-20-16,2-8-17 15,17 10-2-15,-7-18-5 16</inkml:trace>
  <inkml:trace contextRef="#ctx0" brushRef="#br0" timeOffset="82951.0009">18634 5845 21 0,'13'12'28'15,"-2"-12"1"-15,14 2-8 16,2-2-21-16,3-5-24 16,12 10-1-16,-11-10-2 15,13 8 5-15</inkml:trace>
  <inkml:trace contextRef="#ctx0" brushRef="#br0" timeOffset="83173.1284">19027 5859 18 0,'0'0'29'0,"31"5"-11"0,-8 5-21 15,-6-16-18-15,6 15-3 16,-23-9 8-16</inkml:trace>
  <inkml:trace contextRef="#ctx0" brushRef="#br0" timeOffset="83876.6838">19123 7238 19 0,'-10'-18'34'16,"13"2"0"-16,1 0-7 0,6-1-7 15,14 9-4 1,0 4-4-16,10 6-3 0,-4 6-2 16,3 6-1-16,-8 2-2 0,-4 9-1 15,-14 3 0-15,-7 1 0 16,-12-4-1-16,-9 1-1 16,-5-1 1-16,-6-4-2 15,1-3 0-15,0-7-1 16,5-6 0-16,7-2-1 15,5-3 1 1,14 0-1-16,-6-12 1 16,16 8 1-16,4 0 0 15,4 4-1-15,7 3 1 16,0 2 0-16,3 2-5 16,-6-2-16-16,-4 0-17 15,4 3 0-15,-5-8-1 16,0 0 1-16</inkml:trace>
  <inkml:trace contextRef="#ctx0" brushRef="#br0" timeOffset="85697.2967">17197 5880 26 0,'11'-3'27'15,"11"3"-11"-15,-4 0-2 16,5 0-3-16,-3-6-3 0,-3 2-1 31,-1-2-2-31,-6-5 0 0,-10 11-1 16,3-17 1-16,-9 5-2 15,-5 2 0-15,-2-1-2 16,-2 5 0-16,-4 6-1 16,-2 0 0-16,-1 6 0 15,1 7 0-15,2 6 1 16,4 3 0-16,5 4 2 0,6 0 1 16,8 4-1-16,7-6 1 15,9-1 0-15,7-5 0 16,5-3-1-16,4-7-1 15,0-8-5-15,2 0-14 16,3-10-18-16,-13-6 1 16,5 3-1-1,-12-11 0-15</inkml:trace>
  <inkml:trace contextRef="#ctx0" brushRef="#br0" timeOffset="85982.4087">17351 5588 44 0,'0'0'34'0,"15"9"0"16,0-9-14-16,8-4-8 16,7 4-9-16,4-5-16 15,8 5-18-15,-3-14-2 16,10 9 0-16,-11-10-2 31</inkml:trace>
  <inkml:trace contextRef="#ctx0" brushRef="#br0" timeOffset="86383.3861">17776 5444 15 0,'0'0'28'15,"0"0"1"-15,0 0-11 16,-9 18-5-16,-2-7-4 15,-1 2-2-15,2 0-1 16,1 2 0-16,3 1-1 0,6-1-1 16,4-4-1-16,7-2 1 15,4-5-1-15,3 1 0 0,1-2-2 16,-2-3-5 0,2 0-6-16,-6 0-12 15,-5-12-11-15,4 12-1 0,-6-15 1 16</inkml:trace>
  <inkml:trace contextRef="#ctx0" brushRef="#br0" timeOffset="86629.8701">17871 5438 21 0,'0'0'30'0,"-16"0"0"0,16 0-10 16,-7 16-5-16,3-3-5 15,4 6-2-15,-7 6-1 16,7 1-1-16,0 1-1 16,0 3 0-16,6 2-1 15,-3-4-1-15,0 0-1 16,2-6-1-16,-2-5-7 0,-3 3-24 16,0-20-5-16,6 12 0 15,-6-12 0-15</inkml:trace>
  <inkml:trace contextRef="#ctx0" brushRef="#br3" timeOffset="92330.1359">20119 5859 5 0,'8'21'57'16,"-8"-21"-36"-16,22 13-4 16,-3-6-2-16,2-2-3 15,6-2-3-15,-4-3-2 0,-1-5-2 16,-3-2-1-16,-3 0-1 15,-9-2 0-15,-7 0-2 16,-4-3 1-16,-6 3-2 16,-5 4 1-16,-8 5-1 15,-1 0-1-15,-2 5 1 16,2 6 0 0,0 5 1-16,6 4-1 15,6 5 1-15,8 0 1 16,12-2-1-16,5-3 1 15,12 1 0-15,3-6 0 16,6-5-3-16,5-3-8 16,2-7-25-16,-7-10-2 0,4-2 1 15,-11-8-1-15</inkml:trace>
  <inkml:trace contextRef="#ctx0" brushRef="#br3" timeOffset="92529.7491">20320 5663 38 0,'0'0'33'16,"14"-6"0"-16,1 2-5 16,11 0-21-16,6 4-16 15,-1-8-22-15,12 8 0 31,-10-7-2-31,9 7 1 0</inkml:trace>
  <inkml:trace contextRef="#ctx0" brushRef="#br3" timeOffset="92846.1635">20685 5527 42 0,'7'-14'34'16,"14"12"1"-16,-7-5-10 0,5 4-12 15,0 10-3-15,-6 2-4 32,-3 7-1-32,-10-2-1 0,-5 5 0 15,-10 3-2-15,0 0 1 16,-6 0-1-16,2-1-1 15,3-3 0-15,7-3-1 16,9-5 1-16,3 1-1 16,10-8 0-16,3 2-1 15,7 0-8-15,-2-1-20 0,0-9-8 16,6 5-1-16,-8-9 0 16</inkml:trace>
  <inkml:trace contextRef="#ctx0" brushRef="#br3" timeOffset="93113.1817">20940 5494 47 0,'0'0'37'16,"0"0"-1"-16,0 0-1 15,3 14-19-15,-6 1-8 16,3 4-3-16,0 4-3 15,0 6 1-15,4-1-1 0,3-1-1 16,0 2 0-16,4-7-1 16,2-3-1-16,0-4-6 15,3-2-12-15,2-7-18 16,-18-6-2-16,19-12 1 16,-19-9-1-16</inkml:trace>
  <inkml:trace contextRef="#ctx0" brushRef="#br3" timeOffset="93246.8131">20926 5589 56 0,'26'7'32'16,"-11"-12"-9"0,7 2-29-16,14 9-19 15,-5-14-4-15,16 8-2 16</inkml:trace>
  <inkml:trace contextRef="#ctx0" brushRef="#br3" timeOffset="93748.1456">21194 5845 46 0,'21'0'33'16,"-21"0"0"-16,5 12-14 15,-2-1-6-15,-3 1-4 0,0 4-1 16,0-3-1-16,0 5-2 16,0-3 0-16,0 0-3 15,7-4 0-15,3-4 0 0,5-7-1 16,2 0 0 0,-3-6 0-16,4-6 0 0,-2-3-1 15,1-5 1-15,-1-2-2 0,-6 8 1 16,-2-1 0-16,-5 3 0 15,-3 12-1-15,6-10 1 16,-6 10 1-16,-4 12-1 16,1 1 0-16,3 4 0 15,0 2 1-15,3 0-4 32,6 3-7-32,1-2-20 0,2-8-6 15,11 0-2-15,1-12 0 16</inkml:trace>
  <inkml:trace contextRef="#ctx0" brushRef="#br3" timeOffset="94096.0082">21702 5635 62 0,'-3'11'36'0,"-13"4"-2"16,-1 2-15-16,-2 11-7 15,-8 4-5-15,9 5 0 16,-4 5-3-16,10 5-1 15,5-2-1-15,7-3 0 0,11-1 0 16,7-9-3-16,6-3-4 16,-1-12-9-16,4-12-23 15,2-1 0-15,-6-13 0 16,5-2-1-16</inkml:trace>
  <inkml:trace contextRef="#ctx0" brushRef="#br3" timeOffset="94349.6332">21893 5710 54 0,'0'0'35'16,"0"0"1"-16,5 17-12 0,-1 3-11 15,-9 0-6-15,5 10 0 16,-5 0-1-16,5 2-2 15,0 2 0-15,0 0-2 16,6-7 0-16,-2-1-1 16,9-4 0-16,-2-7-4 15,6-2-8-15,-2-5-18 0,-2-8-9 16,5-4-1-16,-6-9 1 16</inkml:trace>
  <inkml:trace contextRef="#ctx0" brushRef="#br3" timeOffset="94534.5134">21845 5867 54 0,'-13'0'38'16,"13"0"0"-16,0 0-3 0,11 4-20 15,8-4-10 1,9 3-14-16,-3 1-27 0,5-8-1 15,8 4-2-15,-4-6 1 0</inkml:trace>
  <inkml:trace contextRef="#ctx0" brushRef="#br3" timeOffset="94766.2291">22019 5917 34 0,'0'0'34'16,"20"0"1"-16,2 0-3 16,6 0-18-16,2 3-17 0,4 5-26 15,-8-14-3-15,11 6-3 16,-9-10 1-16</inkml:trace>
  <inkml:trace contextRef="#ctx0" brushRef="#br3" timeOffset="95097.6584">22309 5825 26 0,'12'-5'35'0,"-1"-5"1"32,9 10-3-32,-1 0-16 0,0 0-6 15,-1 7-2-15,-7 3-3 16,-3 3-1-16,-12 1-1 16,-3 3-1-16,-7-2-1 15,2 4 1-15,-1-4-1 16,1 1-1-16,5-2 0 15,3-3 0-15,8-1 0 0,6-2-1 16,7-2-2-16,3-6-5 16,2 0-13-16,6-5-18 15,-9-5-1-15,7 1 1 16,-6-6-2-16</inkml:trace>
  <inkml:trace contextRef="#ctx0" brushRef="#br3" timeOffset="95320.8327">22516 5564 39 0,'10'0'35'16,"14"21"1"-16,-1 11-7 16,2 5-12-16,7 13-5 0,-8 2-2 15,2 11-1-15,-16-6-2 16,-5 5-2-16,-16-5-1 15,-7-11-4-15,-1-5-12 16,-9-4-27-16,-10-17-1 16,2-2 0-16,-3-15 0 15</inkml:trace>
  <inkml:trace contextRef="#ctx0" brushRef="#br0" timeOffset="98799.4481">330 8095 16 0,'0'0'13'0,"0"0"2"15,0 0 0-15,0 0-1 16,0 0 0-1,0 0-3-15,0 0-1 16,0 0-3-16,0 0-3 16,0 0 0-16,0 0-2 15,6 62 1-15,4-16-1 16,2 9 1-16,3 9-1 0,-3 4 1 16,1 1 0-1,4 0-2-15,-10-8 1 0,0-9-1 16,-7-52 0-16,11 69-4 15,-11-69-5-15,0 0-14 0,0 0-11 16,0 0 1-16,0 0-1 16</inkml:trace>
  <inkml:trace contextRef="#ctx0" brushRef="#br0" timeOffset="99970.7154">163 8185 10 0,'0'0'28'31,"0"0"-6"-31,0 0-3 0,42-49 12 32,34 32-18-32,-34 17-3 0,2 0-2 15,-44 0-2-15,71 28-1 16,-71-28-1-16,57 42-1 16,-57-42-1-16,15 49 0 15,-15-49-1-15,-25 48 0 0,25-48 1 16,0 0-1-16,-63 43 0 15,63-43-1-15,-43 12 1 16,43-12 0-16,0 0 0 16,0 0-1-16,0 0 0 15,0 0 0-15,16-41 0 16,-16 41 0 0,68-4 0-16,-68 4 0 15,74 17-1-15,-74-17 1 16,57 38 0-16,-57-38-1 15,15 55 2-15,-15-55-1 16,-28 47 0-16,28-47-3 0,-62 27-1 16,62-27-5-1,-68 0-9-15,68 0-13 0,-53-22-5 16,53 22 0-16,0 0 3 16</inkml:trace>
  <inkml:trace contextRef="#ctx0" brushRef="#br0" timeOffset="100475.6724">536 7875 56 0,'42'15'36'0,"4"22"-1"16,11 15-13-16,1 18-7 15,-6 25-4-15,-14 15-2 32,-26 19-3-32,-24 7-1 0,-26 6-1 15,-20-6-3-15,-13-11-5 16,-4-13-12-16,-9-15-24 15,3-29-1-15,23-18 1 16,3-31-1-16</inkml:trace>
  <inkml:trace contextRef="#ctx0" brushRef="#br0" timeOffset="103822.2644">1590 8114 30 0,'-37'4'30'0,"-4"-4"-1"16,6 11-11-16,10 6-5 0,6-2-4 16,12 9-1-16,10-2-3 15,11 2-1-15,14-3 0 16,4-1 0-16,5-2 0 16,0-5-2-16,-1-1 0 0,-5-5 0 15,-7-2-1-15,-9-5-1 16,-15 0 1-16,0 0-1 15,-28 0 0-15,1 2 0 16,-6 5-1-16,-2 1 1 16,0 5-1-16,2 6 1 15,4 4 0 1,9 8 1-16,10 2-1 16,10 3 1-16,5-2 1 15,6 3-1-15,9-6 1 16,8-3-1-16,9-12 2 0,-3-8-2 15,6-8 1 1,-2-14-1-16,0-10 0 0,-2-5 1 16,-7-7-2-16,-8-4 1 15,-6 1 0-15,-8 4-1 0,-3 2 0 16,-4 11 0-16,-7 7 1 16,7 15-1-16,-12-2 0 15,8 16 0-15,4 6 0 16,0 11 0-16,3 3 1 15,0 2-1 1,7 1-3-16,-4 1-4 16,3-9-23-16,3 3-7 15,-3-15 1-15,-2-5-1 16</inkml:trace>
  <inkml:trace contextRef="#ctx0" brushRef="#br0" timeOffset="104174.1335">1940 8402 39 0,'16'37'39'16,"-5"-6"0"-16,-1-2 0 31,4 0-20-31,-3-12-8 0,3-1-4 16,-1-7-3-16,1-5-2 15,-2-9-1-15,4-7-4 16,2 0-7-16,-9-5-20 15,2-8-9-15,9 3-1 16,-9-3 1-16</inkml:trace>
  <inkml:trace contextRef="#ctx0" brushRef="#br0" timeOffset="104607.0561">2463 8449 65 0,'-17'33'38'15,"-4"-4"1"1,-8-4-8-16,3-1-18 16,-7-10-8-16,5-5-3 0,0-9-3 15,5-3-2 1,9-6-1-16,-2-7 0 0,12 1 0 16,4-6-1-16,9 3 2 15,1 3 1-15,5 6 1 16,5 4 2-16,0 5 2 0,7 14 0 15,-6 0 1-15,1 9 0 16,-3 4 0-16,2 2-1 16,-2-5 0-16,-1 0-1 15,-3-7-1-15,1-8 0 16,-1-9-3-16,1-4 0 16,0-7-1-16,-3-9 1 0,-1-5-2 15,-3-1 1-15,1-1 0 16,-4 5 2-16,-6 3 1 15,5 6 0-15,-5 13 1 16,0 0 0-16,0 0 1 16,-3 22-1-16,3 1-2 15,0-2-9 1,0 1-25-16,0 5-1 16,-6-6-1-16,6-2 0 15</inkml:trace>
  <inkml:trace contextRef="#ctx0" brushRef="#br0" timeOffset="104824.7803">1857 7877 31 0,'-8'-9'34'0,"19"33"-24"16,-1 21-11-16,-3 3-19 15,11 21-9-15</inkml:trace>
  <inkml:trace contextRef="#ctx0" brushRef="#br0" timeOffset="105927.7466">3685 8551 20 0,'7'-6'28'0,"-1"-13"-9"16,9 1-4-16,-2 2-2 0,5 2-1 15,1 4-2 1,0 7-1-16,-1 10-1 0,-5 10-3 31,-1 7 0-31,-3 6-1 16,1 6-2-16,-4 0 1 0,3-1-1 16,-5-4 0-16,5-5-1 15,0-9 1-15,8-5-1 16,0-12 0-16,2-10 0 15,3-6-1-15,-4-9 1 16,1-3-1-16,0-2 0 0,-5-4-1 16,-4 1 1-16,-3 4-1 15,-7 4 1-15,0 9-1 16,0 16 1-16,-13-8 0 16,13 8 1-16,-15 26-1 15,11-2 0-15,1 5 1 16,6 2-3-16,6 2-12 0,7 1-20 15,-6-12-1-15,17-2-1 16,-6-11 1-16</inkml:trace>
  <inkml:trace contextRef="#ctx0" brushRef="#br0" timeOffset="106227.354">4443 8138 21 0,'-10'8'34'15,"-12"2"0"-15,0 13-2 16,-2 9-17-16,-4 9-4 15,3 8-4-15,7 7-2 16,5 7-1-16,13-1-2 16,9 1-1-16,7-2-2 0,8-10-7 15,11-10-15-15,2-3-12 16,-3-20-1-16,4-2 0 16</inkml:trace>
  <inkml:trace contextRef="#ctx0" brushRef="#br0" timeOffset="106495.9432">4597 8262 41 0,'-9'-13'35'15,"9"22"0"-15,0 10-10 16,0 3-12-16,0 11-5 0,-3 4-2 15,3 9-1-15,0 1 0 16,3 2-2-16,-3-5-1 16,6-3-1-16,1-7 0 15,7-7-2-15,5-3-5 16,0-13-7-16,-1-11-21 16,10 0-3-1,-9-11-1-15,5-4 1 16</inkml:trace>
  <inkml:trace contextRef="#ctx0" brushRef="#br0" timeOffset="106675.3443">4538 8499 26 0,'0'0'30'0,"18"9"1"16,0-9-14-16,9 0-27 0,13 10-16 15,-10-15-1-15,17 7-3 16</inkml:trace>
  <inkml:trace contextRef="#ctx0" brushRef="#br0" timeOffset="106980.5649">4894 8150 57 0,'20'-10'35'0,"-1"2"-5"16,3 4-13-16,4 9-5 16,-7 3-3-16,-4 11-4 15,-12 3-2-15,-3 4 0 16,-14 2-2-16,-1 1 0 0,-1-3 0 15,2-2 0-15,4-7 0 16,10-2-1-16,6-5-2 16,8-6-5-16,12 5-9 15,2-1-19-15,0-8-1 16,8 9-1-16,-3-7 0 0</inkml:trace>
  <inkml:trace contextRef="#ctx0" brushRef="#br0" timeOffset="107182.0343">4989 8576 45 0,'0'0'35'0,"13"7"0"16,11-7-5-16,4 0-29 15,5 0-17-15,10 0-17 16,-7-4 0-16,4 4-2 16</inkml:trace>
  <inkml:trace contextRef="#ctx0" brushRef="#br0" timeOffset="107444.4246">5312 8418 35 0,'0'0'35'15,"0"0"1"-15,8 18 0 16,-8-1-22-16,0-5-7 16,0 9-1-16,0-3-1 15,0 2-2-15,9 1 0 16,-2-2-2-16,3-6 0 0,2-1-3 15,7-2-6-15,-2-10-11 16,3 0-17-16,5 0-2 16,-8-16 1-16,5 7-1 15</inkml:trace>
  <inkml:trace contextRef="#ctx0" brushRef="#br0" timeOffset="107628.5592">5511 8424 33 0,'-12'-9'33'0,"12"9"0"16,-9 16-8-16,3 2-9 16,2 5-6-16,-2 6-4 15,6 8-1-15,-8-1-1 16,8 3-5-16,-3 1-16 0,6-3-18 16,-3-10 0-16,5-4 0 0,-5-23-2 15</inkml:trace>
  <inkml:trace contextRef="#ctx0" brushRef="#br0" timeOffset="107882.5605">5656 8129 50 0,'17'30'39'16,"4"18"0"-16,-4 9-4 0,-3 2-22 16,7 19-4-16,-11 2-2 15,-3 3-1-15,-12-4-2 16,-4-7-3-16,-7-12-4 16,1-11-5-16,1-16-32 15,3-10 0-15,0-21-1 16,11-2 1-16</inkml:trace>
  <inkml:trace contextRef="#ctx0" brushRef="#br0" timeOffset="108129.9879">6062 8458 41 0,'22'0'35'0,"-2"-5"1"16,12 5-6-16,-4 0-24 0,3-4-23 16,9 4-16-16,-16-5-1 15,2 5-1-15</inkml:trace>
  <inkml:trace contextRef="#ctx0" brushRef="#br0" timeOffset="108314.6176">6084 8576 49 0,'18'4'37'0,"19"5"0"15,-6-9-5-15,3 5-29 16,4 7-33-16,-10-12-4 0,-1 0-3 16,-11 0 1-16</inkml:trace>
  <inkml:trace contextRef="#ctx0" brushRef="#br0" timeOffset="109086.9041">7070 7700 37 0,'-19'-6'17'0,"-7"-2"-3"16,2 8-4-16,-10 5-4 16,6 4-2-16,0 11-2 15,4 0-1-15,7 13 0 16,9 6-1-16,8 7 1 16,4 7 1-16,7 4 1 15,1 0 3-15,1 3 1 0,-4-4 1 16,-6 3 1-16,-18-10-1 15,0-4 1-15,-14-11-2 0,-1-2-1 16,-2-10-5-16,5-7-9 16,4-10-18-16,12 4-9 15,1-13 1-15,10 4-1 16</inkml:trace>
  <inkml:trace contextRef="#ctx0" brushRef="#br0" timeOffset="109487.0045">6719 8450 33 0,'13'0'33'0,"5"13"1"16,1 5-11-16,2 2-7 16,7 17-4-16,-6 8-2 0,0 11-2 15,-7 10-2 1,-8 12-1-1,-11 5-2-15,-5 0-1 16,-6 0 0-16,-4-4-1 16,0-6-1-16,9-8 1 0,7-14-1 15,13-5 1-15,8-12-3 16,8-7-3-16,8-14-32 16,6 1-1-16,-3-19 0 15,4-4 0-15</inkml:trace>
  <inkml:trace contextRef="#ctx0" brushRef="#br0" timeOffset="110089.4255">7360 7982 30 0,'0'-17'30'15,"0"5"-6"-15,3-1-4 16,-3 5-5-16,0 8-4 16,0-13-4-16,0 13-1 15,0 0-3-15,0 12-1 16,4 2-1-1,-4 2 0-15,3 4 0 16,0 6 1-16,1 2-1 16,1 1 0-16,-2-3 1 15,-3 2 0-15,-5-8-1 0,0-2 1 16,-3-7-1 0,-2-3 1-16,-2-4-1 0,0-4 0 15,3-6 0-15,9 6-1 16,-7-10 0-16,7 10 0 0,19-7 0 15,0 7 0-15,6 0-1 16,6 0-3-16,9 9-16 16,3-2-15-16,-2-7 0 15,8 7 0-15,-9-7 0 32</inkml:trace>
  <inkml:trace contextRef="#ctx0" brushRef="#br0" timeOffset="110290.1989">7969 8211 46 0,'5'13'37'0,"2"10"1"15,-7-2-6-15,-3-3-18 16,0 4-16-16,-9-3-31 0,-1 1-2 15,-7-13-1 1,6 0-1-16</inkml:trace>
  <inkml:trace contextRef="#ctx0" brushRef="#br0" timeOffset="110892.3041">8546 7807 40 0,'0'0'31'16,"0"0"-6"-16,0 18-5 15,-6 2-5-15,6 10-5 16,-5 3-4 0,5 8 0-16,0 3-1 15,3 2-1-15,2-4-1 0,4-3-1 16,4-8-1 0,0-3-2-16,6-7-2 0,-5-11-9 15,2-10-19-15,2 0-4 16,-11-16 0-16,3 1-1 15</inkml:trace>
  <inkml:trace contextRef="#ctx0" brushRef="#br0" timeOffset="111070.9417">8412 7978 2 0,'6'11'31'0,"-6"-11"0"16,21 14 1-16,-2-2-15 15,10-7-8-15,9 4-7 16,5-9-22-16,13 6-9 16,-12-12-1-16,12 6-1 15</inkml:trace>
  <inkml:trace contextRef="#ctx0" brushRef="#br0" timeOffset="111371.4089">8850 7782 43 0,'16'-13'33'16,"-1"-2"0"-16,5 6-17 16,4 9-3-16,-3 0-4 15,-4 7-2-15,-9 5-3 16,-8 6-1-16,-8 2-2 15,-6 3 1-15,-3-1 0 32,-3-1-1-32,2-2 0 0,5-1-1 15,5-5 1-15,8-3-1 16,12-1-3-16,4-6-6 16,4-3-15-16,9 12-11 15,-10-12 0-15,9 0-1 16</inkml:trace>
  <inkml:trace contextRef="#ctx0" brushRef="#br0" timeOffset="111657.341">9058 8054 54 0,'0'0'34'0,"0"0"-1"15,25 7-16-15,-1-7-14 16,4 3-18-16,10 0-16 15,-11-9-1-15,14 6 0 16</inkml:trace>
  <inkml:trace contextRef="#ctx0" brushRef="#br0" timeOffset="111926.1595">9458 7915 29 0,'0'0'34'32,"0"13"1"-32,0-13 0 0,-13 17-20 15,13-1-6-15,-8 0-3 16,8 4-1-16,-4-2-1 16,4 2-1-16,7-6-2 15,5 3 0-15,1-7-1 16,2-1-4-16,6-1-9 15,-1-8-7-15,-3 0-13 0,6-4-3 16,-8-9 0-16,3 1 4 16</inkml:trace>
  <inkml:trace contextRef="#ctx0" brushRef="#br0" timeOffset="112111.1049">9628 7943 67 0,'-8'-10'31'15,"8"10"-5"1,-9 10-6-16,-1 0-5 15,10 15-5-15,-10 0-3 16,8 8-1-16,-2 4-2 16,4 4 0-16,-3-7-2 0,6 0-6 15,3-5-17-15,7-5-16 16,-1-12-1-16,14-5-1 16,-6-12 0-16</inkml:trace>
  <inkml:trace contextRef="#ctx0" brushRef="#br0" timeOffset="112443.5836">9880 7905 32 0,'0'0'34'15,"21"14"1"-15,-8-5 0 16,8 3-22-16,5 2-5 15,4 0-4-15,1 1 0 32,0 0-2-32,-6-2-1 0,-3-4 0 15,-6-3-1-15,-16-6-1 0,5 13 0 16,-14-7 1 0,-9 2-1-16,-4 0 1 15,-3 2 0-15,0 5 1 0,0-1-1 16,1 5 1-16,6-2-2 15,2 0-6-15,6-5-5 0,10-1-18 16,6 2-5-16,-6-13 0 16,27 8 0-16</inkml:trace>
  <inkml:trace contextRef="#ctx0" brushRef="#br0" timeOffset="112796.7621">10494 8029 29 0,'-15'-18'35'16,"2"10"1"-16,-8-6-1 16,4 3-18-16,2 7-6 0,-4 4-5 15,4 8-3-15,-1 3 0 16,7 11-3-16,3 1 1 15,6 6-1-15,0 3 1 0,10-4 0 16,8-4 1-16,6-5-1 16,4-4 1-16,7-6-1 31,-1-9 1-31,-4-15 0 16,-4-1 0-16,-2-6 0 0,-11 0 0 15,-10-2-1-15,-10-1 1 16,-12 2-3-16,-2 8-13 15,-6 3-24-15,-8 2-1 16,1 10 0-16,-6-7-1 16</inkml:trace>
  <inkml:trace contextRef="#ctx0" brushRef="#br0" timeOffset="113396.9659">7386 8904 22 0,'-16'9'29'16,"-12"-4"1"-16,7 10-12 15,8 9-6-15,3 6-3 16,13 2-3-16,7 2-1 15,9-2 2-15,8-6-1 16,8-6 1-16,3-11 0 0,2-9-1 16,-6-9 1-16,0-8-1 15,-13-10-1-15,-5-2-2 16,-13-4-1-16,-9 1 0 16,-7 0-1-16,-3 3-3 0,-2 10-6 15,-6 5-21-15,-1 6-9 16,8 8-1-16,-4 5 1 15</inkml:trace>
  <inkml:trace contextRef="#ctx0" brushRef="#br0" timeOffset="113614.5667">7856 9123 44 0,'8'14'36'16,"0"6"0"-1,-8 1-5-15,-2 2-29 16,2 3-31-16,-16-14-3 0,11 1-2 16,-12-13-2-16</inkml:trace>
  <inkml:trace contextRef="#ctx0" brushRef="#br0" timeOffset="114100.8993">8593 8913 32 0,'12'19'34'0,"-12"-4"0"15,3 11-11-15,-8 2-6 0,-11-7-7 32,-3 1-3-32,-6-9-4 15,-2-5-2-15,1-8-2 16,-2-4-1-16,2-9 1 16,5-6-2-16,9-3 1 15,3-2 0-15,9 2 2 16,6 5 0-16,6 1 2 0,6 6-1 15,1 7 1-15,7 6 0 16,-1 11 0-16,0 5 0 16,-4 5-2-16,-1 3-3 15,-3 6-14-15,3 4-18 16,-17-15 1-16,5 7-1 16,-8-18 0-16</inkml:trace>
  <inkml:trace contextRef="#ctx0" brushRef="#br0" timeOffset="114417.3059">8621 8778 33 0,'24'-27'35'0,"-3"9"1"16,8 12-4-16,2 13-15 0,-5 5-6 15,5 15-2-15,-4 3-4 16,4 10 0-16,-6-2-2 15,-1 1 0-15,-4-4-1 16,-2-7-1-16,-5-5-1 16,-4-10-1-16,-9-13-1 0,0 0 0 15,0 0-1-15,-10-17 0 16,-5 5 0-16,-7 0-1 16,-3 9 2-16,-5 3 0 15,2 7-3-15,-4 1-6 16,2 4-18-16,9 5-6 15,-2-7-1 1,13 2 1-16</inkml:trace>
  <inkml:trace contextRef="#ctx0" brushRef="#br0" timeOffset="114702.3791">8900 8775 71 0,'31'-5'39'0,"-3"5"0"15,-3 0-13-15,3 17-14 0,-6 3-5 16,2 11-2-16,-2 3-2 16,-1 2 0-16,-2 2-2 15,1-2 0-15,-2-3-1 16,-7-7-3-16,0-3-2 16,-6-12-2-16,-5-11-4 0,0 0-1 15,0 0-1-15,-16-11 1 16,2 5 1-16,-6-1 1 15,3 7 2-15,-6-3 3 16,1 6-9-16,8 7-13 16,-8-10-2-16,22 0 2 31,-16 0 15-31</inkml:trace>
  <inkml:trace contextRef="#ctx0" brushRef="#br0" timeOffset="115180.9189">9604 9039 42 0,'3'-13'35'16,"-9"-7"2"-16,-4-3-12 16,-1 1-8-16,-11-4-7 15,3 9-3-15,-6 0-3 16,-1 10-3-16,-1 3 1 15,2 4-3 1,1 11 1-16,9 6 0 16,5 7 0-16,7-2 0 15,9 1 1-15,4-4 0 16,8-3-1-16,6-3 1 16,1-9-1-16,4-4 1 15,1-10-1-15,-5 0 1 16,0-6-1-16,-6 3 0 0,-5-1 0 15,-4 2 0-15,-10 12 0 16,0 0 0-16,0 0 0 16,0 0 1-16,3 19 0 15,-3-4-1-15,6 2 2 0,1 2-1 16,3-5 1 0,4 1 0-16,3-5-1 15,-2-1 1 1,1-9-1-16,-1 0 0 15,-3-5-5-15,-6-5-10 0,-3-6-24 16,3 1-1-16,-9-6 0 16,6 3 0-16</inkml:trace>
  <inkml:trace contextRef="#ctx0" brushRef="#br0" timeOffset="115318.9414">9700 8669 52 0,'-3'-20'38'0,"-7"9"0"15,10 11 0-15,-3 11-23 16,3 3-17-16,0 8-33 16,0-3-3-16,3 9 1 0,-3-4-2 15</inkml:trace>
  <inkml:trace contextRef="#ctx0" brushRef="#br0" timeOffset="115835.6191">10980 8457 12 0,'19'8'28'16,"-8"-8"1"-16,16 6-4 16,-3-6-22-16,4 0-18 0,7 6-11 15,-8-12-2-15,7 12 1 16</inkml:trace>
  <inkml:trace contextRef="#ctx0" brushRef="#br0" timeOffset="116036.154">11049 8545 22 0,'0'0'35'0,"9"10"-1"15,3-10-4-15,10 0-19 16,3 5-34-16,-4-14-5 0,14 9-3 15,-8-11-2-15</inkml:trace>
  <inkml:trace contextRef="#ctx0" brushRef="#br0" timeOffset="116653.6868">12068 7579 23 0,'-33'-14'27'16,"5"19"-7"-16,-8 3-7 16,8 13-6-16,6 11-2 15,4 9-3-15,7 9 0 16,11 6-1-16,6 9 1 0,10 0-1 15,-1 2 2-15,3-2 2 16,-8-1 0-16,-1 0 0 16,-9-3 0-16,-9-4 1 15,-11-8 0-15,-8-8-1 0,-5-6-1 16,1-7-3 0,4-11-3-1,8-8-6-15,3-6-9 16,3-12-16-16,14 9 0 15,4-10 0-15,13 10 12 0</inkml:trace>
  <inkml:trace contextRef="#ctx0" brushRef="#br0" timeOffset="117038.7516">11773 8450 20 0,'17'15'32'16,"-7"-3"1"-16,6 10-5 0,1 7-14 15,-5 4-2 1,4 12-3-16,-6 6-2 0,-7 9-1 16,-6 6-3-16,-7 8 0 0,-3 5-2 15,1-3 1-15,3 2-1 16,6-3-1-16,3-7 1 16,9-5-1-16,13-8 1 15,9-9-1-15,2-8-6 16,0-7-15-16,0-15-14 0,-1-1 0 15,-9-15-1-15,5-3 0 16</inkml:trace>
  <inkml:trace contextRef="#ctx0" brushRef="#br0" timeOffset="118057.2987">12507 7819 32 0,'0'0'28'15,"0"0"-7"-15,4-12-3 0,-4 4-4 16,0-6-4 0,5 0-2-1,-5-3-4-15,3 0-1 16,-3 0 0-16,0 3-1 16,0 2 0-16,0 12-2 0,0 0 1 15,0 0-1-15,-3 13 0 16,6 8 1-16,-3 5-1 15,0 4 0-15,0 2 1 16,4 2 0-16,-4 2 1 0,0-1-1 16,-9-6 0-16,-2-5 1 15,0-8-1-15,1-3 1 16,-5-5-1-16,2-2 0 16,13-6-1-16,-9-9 1 15,9 9-1-15,17-10 1 16,-3 6-2-1,10-1-4-15,8 5-17 16,8 0-11-16,-5-6-2 16,8 11 1-16</inkml:trace>
  <inkml:trace contextRef="#ctx0" brushRef="#br0" timeOffset="119027.8124">13111 8020 30 0,'0'0'37'0,"19"12"1"16,-19 0 0-16,-6 2-17 15,-6 13-35-15,-14-8-17 16,9 3-2-1,-15-16-4-15</inkml:trace>
  <inkml:trace contextRef="#ctx0" brushRef="#br0" timeOffset="120447.5586">13790 7635 24 0,'-30'10'29'0,"14"9"-1"16,-12 7-11-16,3 4-4 0,1 11-5 15,14 5-2-15,4 8-2 16,6-4-1-16,12 1-1 15,4-6-5-15,8-3-6 16,4-9-12 0,9-4-9-16,-9-21-1 15,10 0 0-15</inkml:trace>
  <inkml:trace contextRef="#ctx0" brushRef="#br0" timeOffset="120717.0323">14039 7654 30 0,'-7'-9'30'0,"7"18"2"16,-12 9-12 0,12 0-8-16,-6 12-2 0,0-1-4 15,6 10 1-15,0 4-1 0,6 1-2 16,4-4 0-16,2-2-1 15,0-5 0-15,6-6-3 16,1-5-3-16,-3-8-5 16,6-5-15-16,2-3-11 15,-11-12-2-15,9 1 1 32</inkml:trace>
  <inkml:trace contextRef="#ctx0" brushRef="#br0" timeOffset="120895.4353">13908 7882 45 0,'0'0'31'0,"10"8"-3"16,8-8-14-16,8 0-6 0,10 6-10 15,-2-3-14 1,3-3-13-16,10 6-2 15,-10-9-1-15</inkml:trace>
  <inkml:trace contextRef="#ctx0" brushRef="#br0" timeOffset="121117.4267">14292 7896 26 0,'0'0'33'16,"0"0"0"-16,13 7-5 15,6-7-14-15,0 2-9 16,8-2-9-16,4 0-18 16,9 3-11-16,-12-8 1 15,13 7-1-15</inkml:trace>
  <inkml:trace contextRef="#ctx0" brushRef="#br0" timeOffset="121433.854">14544 7828 18 0,'9'-17'33'16,"7"17"0"-16,-7-4-3 15,6 4-15-15,2 6-3 16,0 0-4-16,-4 6-3 16,-4 2-1-16,-9 4-1 15,0 1 0-15,-6 4 0 0,-3-4-1 16,2 0 0-16,-2-1 0 16,6-2-1-16,3-4 1 15,11-4-1-15,1-6-2 16,8-4-4-16,5 2-4 15,-3-14-8-15,3 1-19 16,9 4-1 0,-9-9 1-16,3 3 1 15</inkml:trace>
  <inkml:trace contextRef="#ctx0" brushRef="#br0" timeOffset="121666.1019">14789 7602 55 0,'10'0'36'0,"2"18"-2"16,4 11-14-16,-2 3-7 0,8 11-5 15,-6 8 0-15,-1 9-2 16,-9-6-1-16,-9 4-2 16,-8-2-1-16,-4-8-3 15,-5-4-5 1,-5-11-11-16,-1-13-22 15,5-3 2-15,1-17-2 16,20 0 1-16</inkml:trace>
  <inkml:trace contextRef="#ctx0" brushRef="#br0" timeOffset="121966.8479">15178 7660 49 0,'-16'15'32'0,"-13"2"-4"16,-1 8-12-16,6 10-4 15,-1 3-4-15,8 8-3 16,3 0 0-16,8 3-2 15,2-5 0-15,14-1-1 32,8-4-5-32,4-10-8 0,4-12-22 15,9 0-1-15,-6-17-1 16,8 0 0-16</inkml:trace>
  <inkml:trace contextRef="#ctx0" brushRef="#br0" timeOffset="122236.3708">15314 7694 49 0,'0'0'35'0,"6"26"1"16,-6 3-14-16,-2-9-10 31,4 14-1-31,-4-4-3 15,2 9-2-15,-5-5 0 0,5 3-2 16,0-6-1-16,6 1-2 16,3-9 1-16,2-1-1 15,8-9-2-15,-2-6-6 16,8-3-16-16,-2-4-14 16,-6-8-2-16,3-4 1 0,-5-8-1 15</inkml:trace>
  <inkml:trace contextRef="#ctx0" brushRef="#br0" timeOffset="122421.1617">15241 7908 47 0,'3'13'33'0,"-3"-13"0"15,24 7-14-15,-1-3-15 0,6-4-21 16,10 8-13-1,-11-11-2-15,6 3 0 0</inkml:trace>
  <inkml:trace contextRef="#ctx0" brushRef="#br0" timeOffset="122620.9831">15636 7804 55 0,'0'16'37'0,"0"2"1"16,-4 0-2-16,1 3-24 16,6 10-4-16,-3 1-5 15,6 0-2-15,2-1-7 16,-8-7-12-16,0-6-20 16,8-2 0-16,-8-16 0 15,0 0-1 1</inkml:trace>
  <inkml:trace contextRef="#ctx0" brushRef="#br0" timeOffset="122783.8903">15545 7957 37 0,'6'9'30'15,"-6"-9"-3"-15,28 0-14 0,0 8-35 16,3-12-6-16,15 8-2 15,0-8 4-15</inkml:trace>
  <inkml:trace contextRef="#ctx0" brushRef="#br0" timeOffset="123122.0182">15817 7844 2 0,'14'-6'32'0,"-1"-5"2"15,12 11-2-15,-1 0-12 16,1 0-2-16,0 13-4 16,-3-4-5-16,-8 9-3 15,-6 0-2-15,-8 5 0 16,-10-3-2-16,-5 4 1 0,-8-4-1 15,5 1-1-15,-7-6 0 0,7 3-1 16,2-8 0 0,11 0-2-16,5-10-5 15,15 11-5-15,9-7-5 0,-1-4-5 16,5-3-15-16,12 3 0 16,0-12 0-16,3 10 25 31</inkml:trace>
  <inkml:trace contextRef="#ctx0" brushRef="#br0" timeOffset="123369.4524">16138 7728 26 0,'10'0'36'16,"15"15"1"-16,-7 3-2 15,1 4-16-15,5 14-3 16,-8-1-4-16,-3 16-3 16,-9-3-2-16,-4 9-2 0,-8-3-1 31,-4-1-3-31,-4-5-4 0,-5-12-15 16,-1-8-22-1,10-8 0-15,3-11 0 16,9-9-1-16</inkml:trace>
  <inkml:trace contextRef="#ctx0" brushRef="#br0" timeOffset="123740.0163">16476 7877 55 0,'10'5'36'15,"7"3"0"-15,7-1-10 16,0-1-16-16,9 5-3 16,2-1-4-16,1-1-3 0,2 3-3 31,-7-7-2-31,-3 5 0 0,-15-8-2 15,-13-2 2-15,3 12-1 16,-13-7 3-16,-7 4 2 16,-6 0 3-16,-5 2 1 15,0 1 0-15,3 3-1 16,1-1-6-16,5-2-13 16,-2-5-15-16,17 7-1 0,-5-10-1 15</inkml:trace>
  <inkml:trace contextRef="#ctx0" brushRef="#br0" timeOffset="124156.6677">17079 7899 50 0,'-17'-4'33'15,"-8"-5"-2"-15,1 9-13 0,4 4-6 16,-3 5-5-16,7 13-3 16,-1 2-1-16,12 5 0 15,3 3 0-15,7 1 0 16,8-4-1-16,9 1 0 15,6-9 0 1,4-8 0-16,3-7-1 16,2-11 1-16,-5-4-1 15,-1-8 0-15,-11-5-1 16,-9-8 1-16,-11-3-1 16,-4 1 0-16,-9 3-5 15,-11-4-13-15,-7 4-19 16,3 5 1-16,-10-3-1 0,8 11 0 15</inkml:trace>
  <inkml:trace contextRef="#ctx0" brushRef="#br0" timeOffset="124872.7743">12513 8923 49 0,'-16'0'18'16,"-5"0"-2"-16,-1 14-5 15,3 3-2-15,4 7-4 16,5 5-1-16,8 5-1 16,8 1 0-16,6 0 2 0,7-3 0 15,8-10 1-15,8-2-1 16,-7-12 0-16,6-8 1 15,-6-9-1-15,-8-9 0 16,-6-8-3-16,-11-5 0 16,-13-2-1-16,-7 1-1 15,-6-2-2 1,-8 2-6-16,7 9-13 16,5 10-13-16,-2-6 0 15,21 19-1-15</inkml:trace>
  <inkml:trace contextRef="#ctx0" brushRef="#br0" timeOffset="125073.3176">13142 9217 66 0,'0'18'37'15,"-11"-4"-1"1,7 8-21-16,-2 2-42 16,-7-13-4-16,4 2-4 15,-6-8-2-15</inkml:trace>
  <inkml:trace contextRef="#ctx0" brushRef="#br0" timeOffset="125604.5314">13765 8933 12 0,'0'16'33'15,"0"10"1"-15,-15-4 0 16,-3 3-14-16,6 1-7 16,-13-11-5-16,2-3-4 0,-7-12-3 15,2-11-1-15,3-5-2 16,2-8-1-16,9-3 0 16,-3-2-1-16,9 1 1 0,8 6 2 15,8 3 0 1,12 11 1-16,-4 8 1 15,8 8 0 1,1 11 1-16,0 5 0 16,3 3-1-16,2 8 0 0,-7 0-5 15,1-4-8-15,-9-7-14 16,7 5-7-16,-22-18 0 16,6 1-1-16</inkml:trace>
  <inkml:trace contextRef="#ctx0" brushRef="#br0" timeOffset="126191.5578">13731 8764 60 0,'19'-31'34'0,"-1"11"-7"16,7 11-7-16,3 15-4 16,-6 6-4-16,6 17-5 0,-3 3-1 15,-3 11-2-15,6 3-1 16,-1 0 1-16,-5-3-2 15,3-2 0-15,-10-8-1 0,-5-8 0 16,-5-7-3 0,-5-7 0-16,-8-6-3 0,-10-14-2 31,1 2-3-31,-11-13 0 16,7 5-1-16,-8-6 1 0,8 3 0 15,-3-3 1-15,5 4 2 16,-2 0 0-16,14 3 3 15,7-2 0-15,0-2 1 16,10-2 0-16,14-1 3 16,-2-5 1-16,9 1 2 0,7 3 2 15,-8 0 3-15,4 11 0 16,-3 5 2-16,1 14 1 16,-5 6-2-16,10 13 0 15,-9 1-1-15,6 10-1 16,-3 2-2-16,3 1-1 15,-3-2-1 1,-2-5-1-16,-7-3-3 16,-8-12-2-16,2-1-2 15,-16-18-4-15,0 11-1 0,-12-17-1 16,-1-2 1-16,-9-9 0 16,1 5 3-16,-6-6 2 15,1 2 3-15,2 7 2 16,4 1 2-16,0 3 0 0,9 5-5 15,2 9-6-15,9-9-16 16,0 16-3-16,0-16-2 16,6 17 7-16</inkml:trace>
  <inkml:trace contextRef="#ctx0" brushRef="#br0" timeOffset="126692.5078">14589 9051 43 0,'9'-22'28'15,"2"5"-5"-15,-2-2-4 16,-3-3-4-16,1 5-4 0,-11-5-2 16,-3 4-2-16,-10-1-1 15,0 9-1-15,-7 0-1 0,1 7-2 16,1 3 1-1,0 9-2-15,3 5 0 16,6 6 0-16,10 2 0 0,0 5 0 16,10-3 0-16,5-2 1 0,6-3-1 15,5-7 1-15,-2-8-1 16,3-4 0-16,-2-6-1 16,3-9 0-16,-3-2 0 15,-4-2 0-15,-4-4 0 16,-3 4-1-16,-5 5 1 31,0 0-1-31,1 4 2 0,-7 10-1 16,9-5 0-16,-9 5 0 15,9 16 0-15,-1-3 0 16,3 1 1-16,1 4 0 16,1-4 0-16,1 1 0 15,3-4 0-15,3-3 0 16,-2-4-1-16,-2-4 0 0,1-4-3 15,-6-5-6-15,3 0-11 16,-5-1-18-16,-13-10 0 16,4 2-1-16,-5-9 1 15</inkml:trace>
  <inkml:trace contextRef="#ctx0" brushRef="#br0" timeOffset="126830.527">14739 8606 50 0,'-6'-17'35'15,"-1"5"-1"-15,7 12-7 16,0 12-13-16,4 10-21 16,2 7-26-16,-6-3-1 15,6 9-2-15,-3-9 1 16</inkml:trace>
  <inkml:trace contextRef="#ctx0" brushRef="#br0" timeOffset="127763.8722">17485 8436 24 0,'11'0'32'0,"14"0"0"16,2-3-2-16,11 0-20 31,6 3-9-31,1-4-22 0,3 8-9 16,-14-8-1-16,1 8-1 15</inkml:trace>
  <inkml:trace contextRef="#ctx0" brushRef="#br0" timeOffset="127948.8753">17512 8494 30 0,'0'0'32'0,"25"7"0"15,-4-7-5-15,11 0-31 16,11 7-23-16,-8-16-1 0,14 9-2 31,-4-17-1-31</inkml:trace>
  <inkml:trace contextRef="#ctx0" brushRef="#br0" timeOffset="129035.9871">18611 7783 24 0,'-22'-10'25'0,"7"6"-9"16,-4 4-2-16,5 6-5 15,1 9-4-15,5 10-1 16,4 9-2-16,4 7 0 15,7 9 1-15,1 8 1 16,2 5 1-16,-4 3 2 31,-1 1 1-31,-10-7-1 0,-4 4 1 16,-10-12 0-16,-7-1-1 16,-6-11-2-16,-1-7 0 15,1-13-5-15,3-6-4 16,10-6-11-16,4-5-17 15,5-10-3-15,10 7-1 16,7-18 0-16</inkml:trace>
  <inkml:trace contextRef="#ctx0" brushRef="#br0" timeOffset="129399.0002">18338 8574 15 0,'10'0'31'15,"9"22"0"-15,-6 2-10 16,-1 9-6-16,-1 18-4 16,-4 10-2-16,-4 14-2 15,-6 12-2-15,-3 8-2 16,-1 6-1-16,1 9-2 0,1 2-2 16,5-8-2-16,8-6-2 15,8-19-14-15,2-23-14 16,22-12 0-16,-2-30 1 15</inkml:trace>
  <inkml:trace contextRef="#ctx0" brushRef="#br0" timeOffset="130418.6543">19217 7966 17 0,'6'-23'22'15,"-6"-6"-1"-15,0 7-1 0,0 0-4 16,0 5-3-16,-3 8-3 16,3 9-2-16,0 0-3 15,-13 14-1-15,10 4-2 16,0 5-1-16,3 9-1 16,0 1 1-16,3 3-1 15,3 2 1-15,1-3-1 0,3-4 0 16,-2-2 1-16,1-9-1 15,-6-3-1-15,-3-2 0 16,0-15 0-16,-22 7 0 16,3-7-1-16,-5-4 1 15,0 1-1-15,1-3 1 0,3 0 0 32,8 0 1-32,12 6 0 0,24-16 0 15,7 12 0 1,5-2-3-16,10 4-9 15,8 7-18-15,-4-11-1 16,12 6 1-16,-8-12 6 16</inkml:trace>
  <inkml:trace contextRef="#ctx0" brushRef="#br0" timeOffset="130703.4659">19883 8114 51 0,'0'18'35'0,"0"9"1"16,-7-1-18-16,-4-3-22 16,7 4-23-16,-15-17-6 15,12-1-2-15,-8-14 0 16</inkml:trace>
  <inkml:trace contextRef="#ctx0" brushRef="#br0" timeOffset="131088.3627">20420 7756 34 0,'0'0'33'0,"4"13"1"16,-4 11-5-16,-6 5-16 16,6 12-4-16,-3-1-3 15,3 6-2-15,3-1 0 16,6-1 0-16,1-9-2 15,6-4-1-15,2-6-2 16,-1-10-5 0,4-3-12-16,3-3-17 15,-9-14-1-15,3 2 0 16,-12-11-1-16</inkml:trace>
  <inkml:trace contextRef="#ctx0" brushRef="#br0" timeOffset="131273.4005">20304 7957 25 0,'-9'-5'33'0,"23"9"1"0,0-8 0 16,10 4-19 0,6 0-6-16,2 0-11 0,3 6-15 15,-2-6-15-15,8 4-1 16,-11-10-1-16,7 6 3 0</inkml:trace>
  <inkml:trace contextRef="#ctx0" brushRef="#br0" timeOffset="131574.4405">20876 7845 32 0,'0'0'33'15,"0"0"-1"-15,0 0-13 16,-8 12-6-16,-4-1-3 16,-7-2-2-16,-1 4-1 15,-4 1-3-15,2-1-1 0,1-2-1 16,3 1-1-16,4 1 0 16,5-1-1-16,6-3 2 15,7 0-2-15,6-3 0 0,3 3 0 16,7-1 0-1,1-3-3-15,5 1-9 16,1-3-11 0,-1-3-12-16,11 7 0 15,-4-12 0-15</inkml:trace>
  <inkml:trace contextRef="#ctx0" brushRef="#br0" timeOffset="131790.2457">21047 7968 43 0,'0'0'33'0,"0"0"1"16,18-3-14-16,2 3-7 15,-2 0-6-15,8 0-5 0,-1 0-13 31,5 5-20-31,-5-13-3 16,10 8 0-16,-7-6 0 16</inkml:trace>
  <inkml:trace contextRef="#ctx0" brushRef="#br0" timeOffset="132160.3387">21361 7878 18 0,'0'0'30'16,"12"-22"3"-16,7 9-11 15,-2 5-7-15,3 0-3 0,1 5-1 16,-4 3-2-16,3 4-1 16,-8 3-3-16,-1 3-1 15,-11 5 0-15,0 3-1 16,-11 3 0-16,-1 4 0 15,-6 0 0-15,-1 1-2 16,-2-1 1 0,0-2-1-16,7-1 0 15,5-6-1-15,9-4 1 16,0-3-1-16,14-5 1 0,3 0-1 16,6-4 1-1,5 0-2-15,1 0-4 16,-3-4-15-16,-1 0-18 0,3-2 0 15,-7-2 0-15,5 8 0 0</inkml:trace>
  <inkml:trace contextRef="#ctx0" brushRef="#br0" timeOffset="132944.8799">22014 7857 8 0,'19'6'32'16,"-19"-6"1"-16,14 31 1 15,-10-7-16-15,-4 1-4 16,3 6-3-16,-3-6-5 16,0 2-2-16,0-6-1 15,-2-4-2 1,2-17-1-16,0 0-1 15,9-3-1-15,2-12 0 0,0 1 0 16,4-7 0 0,-2 3-1-16,3-3 2 0,-2 3-1 15,-5 7 2-15,-9 11 0 16,9-10 0-16,-9 10 1 16,0 10 0-16,-5 1 0 0,2 5 1 15,3-1 1-15,0 3-1 16,8-3 1-16,3 2-2 15,4-6-2-15,0-3-8 16,4-1-15-16,8 0-10 16,-9-11 0-16,13 4-1 15</inkml:trace>
  <inkml:trace contextRef="#ctx0" brushRef="#br0" timeOffset="133407.7051">22523 7943 45 0,'14'-3'34'15,"-14"3"1"-15,-11 17-12 16,-2 0-8 0,-8-2-4-16,3 3-3 15,-6-7-2-15,1 3-3 16,-3-10 0-16,2-1-2 16,4-7-1-16,8-5 0 0,0-6-1 15,9 0 0-15,6-4-1 16,7 0 2-16,1 4-2 15,3 0 1-15,-1 5 0 0,4 6 0 16,1 11 1-16,-4 5 0 16,-1 1 0-16,-2 6 0 15,3-1 1-15,0 2 0 16,-1-3 0-16,4-2 0 16,-3-11 0-16,3-4 0 15,0 0 0 1,1-12-1-16,2 2 0 15,-2-7 1-15,-4 0-2 16,-1-1 1-16,1 2 0 16,-3 3-1-16,-4 4 0 15,-7 9 1-15,0 0 0 16,0 0 0-16,0 16 0 16,0-1 0-16,0 4 0 0,0-2-6 15,2 6-6-15,8-2-24 16,5-14-2-16,10 5 2 15,-1-12-2-15</inkml:trace>
  <inkml:trace contextRef="#ctx0" brushRef="#br0" timeOffset="133725.4062">23141 7664 24 0,'0'0'34'0,"0"0"2"16,7 22 2-16,-7-6-18 16,7 15-10-16,-7 2 0 15,-4 13-1-15,-5-4-2 16,5 3-2-16,1-4-2 15,10-3-1-15,-1-6-1 0,-4-4 1 16,2-8-1-16,5-5-1 16,6-5-3-16,3-10-6 0,8 0-17 15,-13 0-13-15,-6-13-1 16,11 4 1-16</inkml:trace>
  <inkml:trace contextRef="#ctx0" brushRef="#br0" timeOffset="133924.9466">23059 7897 46 0,'0'0'36'0,"-19"5"1"16,19-5-2-16,14 6-23 0,5-6-5 15,7 10-4-15,12-1-5 16,-6-5-10-16,6-4-22 15,15 9-3-15,-13-9 0 16,6 3-1-16</inkml:trace>
  <inkml:trace contextRef="#ctx0" brushRef="#br0" timeOffset="134248.8755">23426 7849 45 0,'16'5'31'16,"-16"-5"1"-16,25 7-17 15,-5 2-9-15,5 3-1 0,7-2-1 16,2 2-1-16,-3-1 0 16,-7 2 0-16,2-4-1 15,-10-3-1-15,2-3 1 16,-7 3-1-16,-11-6 2 15,0 0 1-15,-19 14 0 0,4-8 0 16,-2 4 1-16,-2-1-1 16,-7 7 1-16,-3-3 0 15,2 2-3-15,7-4-3 16,7-3-7-16,13-8-19 16,-10 19-11-16,10-19-1 31,12 0 1-31</inkml:trace>
  <inkml:trace contextRef="#ctx0" brushRef="#br0" timeOffset="134910.5062">24022 7908 43 0,'-11'-9'32'0,"2"-5"0"15,9-1-16-15,3 5-5 0,4-2-5 16,7 4-2-1,7 1-1-15,5 7-1 0,4 0 0 16,-17 8 0-16,6 1 0 16,-4 4 0-16,-4 2 0 0,-1 3 1 15,-10 1 0-15,-8 6-1 16,-12-3 2-16,12 2-2 16,-18-3 1-16,1 1 0 31,5-2-1-31,-8-3-1 0,8-5 0 15,1-3 0-15,10-3 0 16,9-6 0-16,0 0-1 16,9 7 0-16,0-7 1 15,18 0-1-15,-3 3 0 16,14-3-1-16,-6 5 1 16,-5-2 0-16,2 0-1 0,-7-3-1 15,3 5-6-15,-2-5-16 16,-7 0-14-16,-16 0 0 15,0 0 0-15</inkml:trace>
  <inkml:trace contextRef="#ctx0" brushRef="#br0" timeOffset="135781.0631">19264 9082 18 0,'-17'-17'28'16,"3"21"1"0,-9-4-12-16,2 13-5 0,-1 4-4 15,6 8-3-15,4 4-1 16,7 4 1-16,9 1-1 15,9-5 2 1,11-4-1-16,6-9 3 16,10-6 0-16,0-14 0 15,1-2 0-15,-9-17-1 16,-4 0-1-16,-18-10-2 16,-10 5 1-16,-18-5-3 15,-8 1-1-15,-4 8-4 16,-4-2-8-16,8 7-20 0,6 9-9 15,7 0 1-15,13 10 0 16</inkml:trace>
  <inkml:trace contextRef="#ctx0" brushRef="#br0" timeOffset="136013.3309">19910 9244 38 0,'15'8'36'0,"-15"4"0"0,5 5-5 16,-8 0-25-16,-5 2-18 15,3 3-18-15,-13-14-3 16,8 5-2-16,-1-13-1 15</inkml:trace>
  <inkml:trace contextRef="#ctx0" brushRef="#br0" timeOffset="136351.0039">20620 9160 60 0,'-4'14'37'16,"-14"0"0"-16,-2-4-12 16,-2 3-14-16,-7-4-4 15,2-4-5-15,1-5-3 0,-1-5-1 16,5-4-1-16,3-8 0 16,10 1 0-16,5-5 0 15,8 2 0-15,5 4 2 16,7 1 2-16,8 8 1 0,-1 6 0 15,7 11 1-15,-6 3 0 16,4 5 1-16,-4 3-2 16,-2 2-2-16,-5 3-14 15,1-3-22-15,-10-16 0 16,6 4-1-16,-14-12 0 16</inkml:trace>
  <inkml:trace contextRef="#ctx0" brushRef="#br0" timeOffset="136652.2824">20673 8895 45 0,'16'-38'37'31,"12"21"0"-31,-2 5-2 0,-1 12-21 16,10 12-3-16,-5 12-5 0,4 11-1 15,-9 6-1 1,-1 9 0-16,-2-1-1 15,-3-3 0-15,-5-7-1 0,0-3-1 16,-4-12-2-16,-7-9 0 16,-3-15-1-16,0 0 0 0,-16 0-1 15,3-11 1-15,-5 1-1 16,-7 1 1-16,3 4 0 16,-6 5 1-16,3 5-3 15,-3-2-9-15,10 3-24 16,2 9-2-16,4-11 2 31,12-4-1-31</inkml:trace>
  <inkml:trace contextRef="#ctx0" brushRef="#br0" timeOffset="136968.4353">21011 8918 44 0,'24'-32'38'0,"5"17"0"15,-4 5 0-15,-8 6-22 16,10 16-4-16,-7 8-5 0,4 11-3 16,-5 8-1-1,-1 8 0-15,-2 0 0 0,4-1-1 16,-2-5-1-16,-4-6-2 31,2-7-3-31,-9-11-2 0,2-4-3 16,-9-13-2-16,0 0 0 15,-12-16-1-15,5 6 1 16,-11-1 0-16,-2 3 3 16,0-1 3-16,-3 9-1 15,2 0-7-15,-3 0-15 16,13 14 0-16,-7-14-1 0,18 13 14 16</inkml:trace>
  <inkml:trace contextRef="#ctx0" brushRef="#br0" timeOffset="137418.2007">21619 9213 58 0,'3'-17'32'0,"1"-1"-7"16,-4 0-4-16,-6 1-7 0,2 5-4 15,-10-1-2 1,2 9-4-16,-7 4-2 0,1 0 0 31,-2 9-1-31,6 2 0 0,2 2 0 16,6 4 0-16,6-3 0 15,5-3 0-15,5-3 0 16,8-2 0-16,2-6 0 16,1 0 0-16,3-5-1 15,-3-4 0-15,2-3-1 16,-5 0 1-16,-1 0-1 0,-7-1 0 15,0 7 1-15,-10 6-1 16,9-6 1-16,-9 6 0 16,5 12 1-16,-3-2 0 15,3 2-1-15,3 0 1 0,4 2 0 16,3-4 0 0,-1-1 1-1,3-1-1-15,1-6-1 16,-2-2-2-16,0 0-6 0,-7-11-7 15,-3-3-17-15,3-1-5 16,-9-10-1-16,-4 1 0 16</inkml:trace>
  <inkml:trace contextRef="#ctx0" brushRef="#br0" timeOffset="137556.7261">21802 8857 47 0,'-5'-26'37'0,"5"16"-1"15,0 10-7-15,0 0-10 16,5 27-17-16,-10-3-35 15,5 5-3-15,-3-7 0 16,3 7-2-16</inkml:trace>
  <inkml:trace contextRef="#ctx0" brushRef="#br0" timeOffset="145237.4933">18048 11472 20 0,'140'0'15'0,"54"0"0"16,36 0-2-16,49 0 1 16,34 0-1-16,35-4 0 15,28 4-1-15,24-8 0 16,16 4-1-16,11-4-2 0,4 3-2 15,-4-8 0 1,-10 8-2-16,-22-3-1 0,-17 2-1 16,-57 6-1-16,-37 0-3 15,-51 4-6-15,-45 2-15 0,-67-2-14 16,-29 7-1-16,-39-5 0 16</inkml:trace>
  <inkml:trace contextRef="#ctx0" brushRef="#br0" timeOffset="145938.0062">24391 11354 5 0,'0'0'27'15,"0"0"0"-15,0 0-8 16,0 0-4-1,0 0-3-15,54 0-4 16,-54 0-2-16,0 0 0 16,55 34-1-16,-55-34-1 15,54 16-1-15,-54-16 0 16,0 0 0-16,48 13-1 0,-48-13 1 16,0 0-1-16,0 0 1 15,0 0-1-15,-51 13-1 16,51-13 1-16,-45 15-2 0,45-15-4 15,0 0-7-15,0 0-17 16,-49 46-6-16,49-46-1 16,0 0 1-16</inkml:trace>
  <inkml:trace contextRef="#ctx0" brushRef="#br0" timeOffset="146239.3301">24813 11309 37 0,'33'-51'35'0,"-33"51"1"15,0 0-10-15,0 0-10 16,0 0-5-16,13 47-5 0,-13-47-1 15,-23 64 0-15,23-64-1 16,14 70-1-16,-14-70-1 0,24 61-1 16,-24-61-1-16,0 0-4 15,48 53-5-15,-48-53-9 16,0 0-15-16,0 0-6 16,0 0 0-16,0 0 1 15</inkml:trace>
  <inkml:trace contextRef="#ctx0" brushRef="#br0" timeOffset="146424.252">24830 11436 13 0,'0'0'34'0,"0"0"1"16,0 0-2-16,0 0-14 15,54 0-6-15,-54 0-5 0,59 0-5 16,-59 0-7-16,62 3-15 15,-62-3-16-15,0 0 0 16,0 0-1-16</inkml:trace>
  <inkml:trace contextRef="#ctx0" brushRef="#br0" timeOffset="147077.7115">20904 9878 31 0,'5'-34'28'15,"-10"3"-8"-15,0 16-3 16,5 15-2-16,-19 37-3 0,9 22-3 16,-2 37-2-16,3 28-2 15,1 27 0-15,5 27 0 16,3 13-1-16,5 10-1 15,2-1-3-15,1-14-4 16,5-15-9-16,-1-13-19 31,-6-36-3-31,6-14 0 0,-12-30-1 16</inkml:trace>
  <inkml:trace contextRef="#ctx0" brushRef="#br0" timeOffset="147762.0059">20930 9853 8 0,'-10'0'15'16,"0"0"-1"-16,10 0-1 15,-24 18 0-15,9-4-2 16,-6 0 0-16,0 1-1 31,-2 4-2-31,2-4-2 0,1-1-1 16,6-3 1-16,3-5-2 16,11-6 0-16,0 0 0 15,-8-14-2-15,16 2 1 16,-2-5-1-16,3 0 0 15,-1-5-1-15,3 6 0 16,-3-4 0-16,-1 6 1 0,-3 2-1 16,-4 12 1-16,10-10 0 15,0 16 0-15,0 3 1 0,6 8 0 16,3 2 0 0,5 5-1-16,4 0-4 15,2 3-19-15,-1-5-13 0,4-1-1 31,-3-13-1-31</inkml:trace>
  <inkml:trace contextRef="#ctx0" brushRef="#br3" timeOffset="151036.6148">18216 10314 23 0,'0'0'21'16,"0"0"-1"0,14 11-2-16,8-8-1 0,18 1-1 15,22 0-3-15,25-4-3 16,29 2-3-16,23-2-2 16,24 0-3-16,9 0 0 0,4 0-1 15,-10 5-2-15,-22-2-6 16,-26 2-16-16,-26 4-10 15,-42-9-2-15,-20 4 1 16</inkml:trace>
  <inkml:trace contextRef="#ctx0" brushRef="#br3" timeOffset="151606.8291">19774 10510 20 0,'0'0'29'0,"0"0"-2"15,10-6-9-15,-10 6-3 16,0 0-6-16,0 15-3 0,-2-2-3 16,2 2-5-16,0 7-10 31,2 8-16-31,-6-8-2 0,13 5 0 16,-9-3 6-16</inkml:trace>
  <inkml:trace contextRef="#ctx0" brushRef="#br3" timeOffset="151838.6036">19761 10831 3 0,'0'0'27'16,"-3"13"0"-1,3-13-1 1,-12 23-15-16,9-8-7 16,3 7-6-16,0 2-10 15,0-6-10-15,5 14-5 0,-5-13-1 16</inkml:trace>
  <inkml:trace contextRef="#ctx0" brushRef="#br3" timeOffset="152007.8952">19774 11132 4 0,'0'0'28'15,"0"10"1"-15,0-10-3 16,-3 14-14-16,3-1-17 16,0-13-20-16,-4 28-1 0,4-28-2 15,0 24 14-15</inkml:trace>
  <inkml:trace contextRef="#ctx0" brushRef="#br3" timeOffset="152177.1773">19786 11322 21 0,'-6'13'30'0,"6"12"0"15,0-6-11-15,0-1-7 16,0-3-6-16,0 3-11 15,3 0-23-15,-3-18-2 16,0 14 1-16,0-14 4 16</inkml:trace>
  <inkml:trace contextRef="#ctx0" brushRef="#br3" timeOffset="152993.3548">21930 10427 15 0,'0'0'28'16,"0"0"0"-16,0 0-8 16,-6 17-6-16,6 0-6 15,0 3-4-15,0 6-4 16,4 4-11-16,-6-2-18 16,14 4 0-1,-12-8 0-15,15 4 11 16</inkml:trace>
  <inkml:trace contextRef="#ctx0" brushRef="#br3" timeOffset="153178.7267">21967 10775 22 0,'-13'3'30'15,"13"7"0"-15,0-10-2 16,-9 15-19-16,9 0-6 15,-3 3-9-15,3 7-15 16,-4-10-8-16,14 9-1 16,-10-10-1-16</inkml:trace>
  <inkml:trace contextRef="#ctx0" brushRef="#br3" timeOffset="153357.1297">21983 11027 38 0,'0'0'26'16,"-7"23"-14"-16,4-6-9 15,3 2-11-15,5 5-13 16,-10-7-3-16,9 11-1 0,-4-12 25 16</inkml:trace>
  <inkml:trace contextRef="#ctx0" brushRef="#br3" timeOffset="153495.1708">21978 11304 55 0,'0'24'29'0,"-7"-5"-3"16,2-5-7-16,1 7-7 16,-2-6-3-16,1-2-4 15,2-2-11-15,-2-2-21 16,5-9-6-16,0 0-1 16,0-11-1-1</inkml:trace>
  <inkml:trace contextRef="#ctx0" brushRef="#br3" timeOffset="154179.1142">21990 10355 21 0,'-16'0'19'15,"16"0"-2"-15,24 9 0 16,16-9-2-16,27 0-1 16,32 0-1-16,37 0-2 15,30-4-2-15,34 8-2 16,26-4 0-16,11 8-2 0,-3-1-1 16,-10 7-2-16,-39-1-2 15,-26-2-4-15,-36 2-4 16,-39-13-7-16,-46 0-20 15,-11 0 0-15,-27-10-1 16,-17 5 9-16</inkml:trace>
  <inkml:trace contextRef="#ctx0" brushRef="#br0" timeOffset="157091.49">19403 11751 38 0,'0'0'36'0,"23"6"0"16,-5-6-3-16,4 0-20 16,9 0-15-16,1-6-28 15,10 10-4-15,-7-8-1 32,5 4-2-32</inkml:trace>
  <inkml:trace contextRef="#ctx0" brushRef="#br0" timeOffset="157520.2054">19779 11681 26 0,'0'-22'36'16,"10"10"0"-16,3 0-9 0,3 2-7 16,6 10-6-1,-2 0-4-15,2 14-3 0,-6-1-2 16,-4 8-2-16,-8 0 0 16,-4 0-1-16,-11 0 0 15,-3-6 0-15,-5-1-1 31,2-1-1-31,-2-8 1 0,2-5-2 16,7 0 0-16,10 0-1 16,-8-15 1-16,8 15 0 15,14-11 0-15,-2 11 0 16,6-2 1-16,2 4 0 16,0 6 0-16,1 0-2 15,3 4-9-15,-1 0-27 0,-6-11 1 16,9 7-1-16,-4-12 0 15</inkml:trace>
  <inkml:trace contextRef="#ctx0" brushRef="#br0" timeOffset="158151.5464">21887 11644 36 0,'18'-4'34'0,"-7"-9"1"16,10 7-12-16,6 6-7 0,-3 0-5 15,2 9-3-15,-3 0-2 0,-8 9-1 16,-10 1-2-16,-11 5 0 15,-12-2-1-15,-4 2 0 16,-8-5 0-16,0 1-1 16,3-7-1-16,5-1 1 15,12-5-1-15,10-7 0 32,14 5-1-32,8-5 1 0,9 0 0 15,5-5-4-15,2 5-15 16,3 0-19-16,-14-5 0 15,4 0 0-15,-21-5 0 16</inkml:trace>
  <inkml:trace contextRef="#ctx0" brushRef="#br0" timeOffset="158669.1777">21116 11606 41 0,'-15'-3'31'0,"4"8"-6"15,-7 5-6-15,5 2-6 0,2 10-5 16,1-2-2-16,10 8-2 15,7-5 0-15,10 5 1 0,4-8-1 16,9-4 1-16,0-10 1 16,4-2 0-16,-5-14 0 15,-5-3 0-15,-8-10-1 32,-11-6-2-32,-12-3 1 0,-9 3-2 15,-8-2-1-15,-5 5-4 16,0 7-9-16,-4 7-23 15,2-1-5-15,12 13 0 16,0-3-1-16</inkml:trace>
  <inkml:trace contextRef="#ctx0" brushRef="#br0" timeOffset="159455.6398">20468 10268 45 0,'-3'-25'32'0,"3"11"-8"0,0 0-4 16,-4 0-4-16,4 5-5 16,0 9-3-16,-3-14-2 15,3 14-2-15,0 0-1 16,-5 19-1-16,5-1-1 15,0 3-1-15,5 6 1 32,-2 2-1-32,0 2 1 0,1-3 0 15,-4 0 0-15,-5-8 0 16,-2-1 1-16,-5-7-1 16,-1-3 1-16,-2-9-1 15,-1 0 0-15,7 0 0 16,9 0-1-16,0-12 1 15,8 7 0-15,11 1-1 0,7 4-1 16,10 2-6-16,0 8-30 16,-2-10 0-16,13 5-1 0,-7-5 0 15</inkml:trace>
  <inkml:trace contextRef="#ctx0" brushRef="#br0" timeOffset="161612.948">24116 10778 18 0,'0'0'37'16,"0"0"2"0,0 0-2-16,0 0-13 0,0 0-9 15,0 0-8-15,0 0-14 16,-4-9-29-16,4 9-2 16,11-8-1-16,-11 8 1 15</inkml:trace>
  <inkml:trace contextRef="#ctx0" brushRef="#br0" timeOffset="161860.4843">24266 10787 49 0,'0'0'38'0,"0"0"-1"16,0 0-9-16,0 0-14 15,0 0-11-15,7-9-13 0,-7 9-25 16,0 0-2-16,0 0 0 0,0 0 0 16</inkml:trace>
  <inkml:trace contextRef="#ctx0" brushRef="#br0" timeOffset="162114.4299">24400 10778 56 0,'0'0'37'0,"0"0"-1"16,0 0-12-16,0 0-12 15,0 0-8-15,0 0-13 16,0 0-26-16,0 0-1 16,0 0 0-16,0 0-1 0</inkml:trace>
  <inkml:trace contextRef="#ctx0" brushRef="#br0" timeOffset="163011.5976">18432 10844 22 0,'15'-5'37'16,"-15"5"1"-16,0 0 0 0,0 0-15 16,0 0-9-16,0 0-5 15,0 0-4-15,0 0-5 16,0 0-10-16,0 0-25 16,0 0-3-16,0 0 0 15,0 0-1-15</inkml:trace>
  <inkml:trace contextRef="#ctx0" brushRef="#br0" timeOffset="163314.5968">18302 10844 29 0,'0'0'34'0,"0"0"1"15,-9 14 0-15,9-14-20 16,0 0-6-16,0 0-4 15,0 0-5-15,-11 0-5 16,11 0-13-16,0 0-16 16,0 0-1-16,11-5-1 15,-11 5 3-15</inkml:trace>
  <inkml:trace contextRef="#ctx0" brushRef="#br0" timeOffset="163679.6912">18125 10873 25 0,'0'0'35'0,"0"0"0"16,0 0-6-16,0 0-10 15,0 0-6-15,0 0-4 0,0 0-4 16,9 0-10-16,-9 0-29 15,10-2-2-15,-10 2 0 16,0 0-1-16</inkml:trace>
  <inkml:trace contextRef="#ctx0" brushRef="#br0" timeOffset="164569.6418">12773 6280 47 0,'4'15'33'0,"-4"-15"-3"0,0 0-14 16,0 0-5-16,0 0-5 15,0 0-7-15,0 0-12 0,12 2-18 16,-12-12-3-16,10 5 1 16,-2-4 3-16</inkml:trace>
  <inkml:trace contextRef="#ctx0" brushRef="#br0" timeOffset="164838.7184">12953 6282 47 0,'0'0'34'16,"12"5"-3"-16,-12-5-10 0,0 0-7 15,0 0-4 1,0 0-5-16,0 0-6 0,0 0-11 16,0 0-17-16,0 0-6 31,0 0-1-31,6-14 1 16</inkml:trace>
  <inkml:trace contextRef="#ctx0" brushRef="#br0" timeOffset="165123.688">13065 6259 38 0,'0'0'35'0,"9"4"-1"0,-9-4-10 16,0 0-8-16,0 0-5 16,0 0-4-16,12 5-2 15,-12-5-3-15,0 0-3 0,10 0-16 16,-10 0-18-16,0 0-1 16,0 0-1-16,0 0 0 31</inkml:trace>
  <inkml:trace contextRef="#ctx0" brushRef="#br0" timeOffset="166403.9863">4936 5741 47 0,'0'0'34'0,"6"-8"-9"0,-6 8-6 31,0 0-3-31,17-5-4 16,-17 5-3-16,0 0-5 0,2 13-7 15,-2-13-13-15,0 0-20 16,0 0 1-16,0 0-1 15,9 0 0-15</inkml:trace>
  <inkml:trace contextRef="#ctx0" brushRef="#br0" timeOffset="166744.7524">5151 5709 54 0,'0'0'35'16,"0"0"0"-16,0 0-16 16,0 0-8-16,0 0-6 15,0 0-7-15,0 0-13 16,10-5-19-16,-10 5-1 16,9-8-1-1,-9 8 1-15</inkml:trace>
  <inkml:trace contextRef="#ctx0" brushRef="#br0" timeOffset="167045.4983">5360 5682 21 0,'0'0'35'16,"9"0"0"-16,-9 0-3 16,11 0-11-16,-11 0-9 15,0 0-4-15,0 0-8 16,0 0-19-16,0-11-15 31,0 11-2-31,0 0 0 0,0 0-1 16</inkml:trace>
  <inkml:trace contextRef="#ctx0" brushRef="#br0" timeOffset="167877.7517">1528 6050 61 0,'11'0'36'0,"-11"0"-1"15,0 0-16-15,0 0-8 16,0 0-8-16,8-11-18 0,-8 11-19 16,0 0-1-16,-13-6-2 15,13 6 1-15</inkml:trace>
  <inkml:trace contextRef="#ctx0" brushRef="#br0" timeOffset="168230.0989">1357 6053 23 0,'0'0'33'0,"0"0"0"15,0 0-6-15,0 0-11 0,0 0-5 16,13-5-5-16,-13 5-6 16,0 0-9-16,4-12-18 15,-4 12-6-15,0-15-1 16,0 15-1-16</inkml:trace>
  <inkml:trace contextRef="#ctx0" brushRef="#br0" timeOffset="168509.8799">1202 6029 49 0,'-10'0'35'0,"10"0"1"16,-10 7-12-16,10-7-12 16,0 0-6-16,0 0-16 15,15 5-24-15,-4-10-1 16,5 5-1-16,-5-16 0 15</inkml:trace>
  <inkml:trace contextRef="#ctx0" brushRef="#br3" timeOffset="180288.5807">16265 7064 13 0,'0'0'12'16,"0"0"1"-1,0 0-1-15,0 0 1 0,0 0-1 16,0 0-1-16,0 0 1 15,11 5-3-15,-11-5 1 16,11 0-3-16,-11 0 0 16,13-5-1-16,-4 5-1 15,-9 0-1-15,18-10-1 16,-5 10 0-16,-1-5-1 0,1 5 0 16,2-4 0-16,-2 4 0 15,3 0 0-15,-1 0-1 16,1-3 2-16,-1 3-1 15,1 0 0-15,-1-2 0 16,2 2-1-16,0 0 1 31,-1-4-1-31,2 4 1 0,0 0-1 16,1-3 0-16,0 3-1 16,1 0 1-16,-2 0 0 0,-4 0-1 15,2 0 1 1,2 0-1-16,-4 0 0 15,0 0 1-15,-1 0-1 0,1 0 1 16,0 0-1-16,-1 0 0 0,2 0 0 16,1 0 1-16,-1-4-1 15,0 4 0-15,3 0 0 16,1-4 0-16,0 4 0 16,-1 0 0-16,-1 0 1 15,1-4-1-15,-2 4 0 16,-2 0 0-1,1 0 1-15,-4 0-1 16,2-4 1-16,0 4-1 16,1-2 0-16,0 2 0 15,2-4 0-15,-1 4 1 16,0 0-1-16,-1 0 0 16,1 0 0-16,-6-3 0 15,0 3 0-15,1 0 1 0,-10 0-1 16,14 0 0-16,-4-2 0 15,-3 2 1-15,6 0-2 16,0 0 1-16,2 0 1 16,1-4-2-16,1 4 2 0,0 0-1 15,-2-5 0 1,0 5 0-16,1 0 0 0,-4-2 0 16,-2 2 0-16,-10 0 1 15,13 0-2-15,-13 0 2 0,0 0-1 16,12 0 0-16,-12 0 0 15,16 0 0-15,-4 0 0 16,7 0 0-16,-1-3 1 31,4-1-1-31,1 4 0 0,0 0 0 16,-2 0 0-16,-3 0 0 16,-5-3 0-16,-2 3 0 15,0 0 0-15,-11 0 0 16,12 0 0-16,-12 0 0 15,16 0 0-15,-4 0 0 16,1 0 0-16,6 0 1 0,1 0-1 16,2-3 0-16,-2 3 0 15,1 0 0-15,-3 0 0 16,-4 0-1-16,-2 0 1 16,-12 0 0-16,15 0 1 15,-15 0-1-15,16 0 0 16,-6 0 0-1,0 0 0-15,5 0 0 16,-2 0 0-16,4-3 0 0,-2 3 0 16,0 3 0-1,-3-3 0-15,-2 0 0 16,-10 0 0-16,16 0 0 0,-16 0 0 16,9 0 1-16,-9 0-1 15,20-3 0-15,-6 3 0 0,2 0 0 16,2 0 0-16,0 0 0 15,1 0 0-15,-3-4-1 16,-1 4 1-16,-5 4 1 16,-10-4-1-16,16 0 0 15,-16 0 0-15,0 0 0 16,14 0 0-16,-4 3 1 0,2-3-1 16,3 0 0-16,3-3 0 15,2 3 0-15,-3 0-1 16,3 0 1-16,-4 0 1 15,-2 0-1-15,-4-3 0 16,-10 3-1-16,16 0 1 16,-16 0 1-1,17-4-1-15,-3 0 0 16,4 1 0-16,3 0 0 16,2 3-1-16,4 0 2 15,-1-3-1-15,-3 3 0 0,-2-3 0 16,-6 3 0-1,-3 0 0-15,-12 0 0 0,11 0 1 16,-11 0-1-16,0 0 0 16,9-6 0-16,-9 6 0 0,20 0 0 15,-5 0 0-15,3 0 0 16,4 0 0-16,3 0 0 16,-3 0 0-16,0 0 0 15,-6 0 0-15,-2 0 0 16,-1 0 1-1,-13 0-1-15,14 0 0 16,-14 0 0-16,14-4 0 16,-2 4 0-16,2-5 0 15,4 5 0-15,0 0 0 16,3 0 0-16,-2-3 0 16,0 3-1-16,-4 0 1 15,-2 0 1-15,-3-2-1 0,-10 2 0 16,14-5 0-16,-14 5 0 15,17-3 0-15,-6 3 0 0,5-4 0 16,4 4 0 0,1 0 0-16,1-5 0 15,1 5 0-15,0 0 0 0,-4 0 0 16,-2 0 0-16,-6 0 0 0,-11 0 0 16,15 0 0-1,-15 0 0-15,0 0 0 0,0 0 0 16,10 0 0-16,-10 0 0 15,0 0 0-15,11 0 0 16,-11 0 0-16,10-4 0 31,-10 4 0-31,9-3 0 0,-9 3 0 16,10 0 0-16,-10 0 0 16,0 0 0-16,0 0 1 15,0 0-2-15,0 0 1 16,0 0 0-16,0 0 0 15,0 0 0-15,0 0 0 16,0 0 0-16,0 0 0 0,0 0 0 16,0 0 0-16,0 0 0 15,0 0 1-15,0 0-1 16,0 0-1-16,0 0 2 16,0 0-1-16,0 0 0 15,0 0 0-15,0 0 0 16,11 0 0-1,-11 0 0-15,0 0 0 16,9-8 0-16,-9 8-1 16,0 0 1-16,11-4 0 0,-11 4 0 15,0 0 0 1,0 0 0-16,0 0 0 0,0 0 0 16,10-2 0-16,-10 2 0 15,0 0 0-15,12-8 0 0,-12 8 0 16,9 0 0-16,-9 0 0 15,0 0 0-15,0 0 0 16,0 0 0-16,0 0 0 16,10-1 0-16,-10 1 0 15,0 0 0-15,0 0 0 16,0 0 0-16,0 0 0 0,0 0 0 16,0 0-1-16,0 0-4 15,0 0-16-15,-10 0-18 16,10 0-1-16,-18-11 1 15,8 3-1-15</inkml:trace>
  <inkml:trace contextRef="#ctx0" brushRef="#br3" timeOffset="185329.2909">19838 11397 15 0,'0'0'11'16,"0"0"-1"-16,0 0-3 15,0 0-1-15,-11 0-1 16,11 0-1-16,0 0-2 15,-10 5 0-15,10-5 1 0,0 0 0 0,-10 0 1 16,10 0 0-16,0 0 1 16,0 0 0-16,0 0 0 15,0 0-1-15,0 0 0 16,10 5 0-16,-10-5 0 16,0 0-1-16,0 0 1 31,0 0 0-31,0 0 0 0,12 0 1 15,-12 0-1-15,0 0 1 16,11-3 0-16,-11 3-2 16,7 0 1-16,-7 0-2 15,14-2 1-15,-14 2-1 0,11 0-1 16,-11 0 1-16,16 0-1 16,-6 0 0-16,-10 0 0 15,16 0 1-15,-16 0-1 16,18 0 1-16,-18 0-1 0,19 0 1 15,-19 0-1-15,16 2 0 16,-7-2 0-16,-9 0 0 16,17-2 0-16,-6 2-1 31,5 0 1-31,-1-4-1 0,2 4 1 16,3-4-1-16,0 4 1 15,2 0-1-15,0 0 1 16,-4 0-1-16,-4 0 0 15,-1 0 0-15,1 0 0 16,-4 0 1-16,1 0-1 16,0 0 1-16,0 0-1 0,2 0 0 15,2-1 0-15,1 1 0 16,-3 0 0-16,0 0 0 0,1 0 0 16,1 0 0-1,-1 0 1-15,0 0-1 16,-1 0 1-16,4 0-1 0,-3 0 0 31,2 0 1-31,-1 0-1 16,-1 0 0-16,-3-4-1 0,2 4 2 15,-4 0-1-15,-9 0-1 16,12 0 1-16,-12 0 1 16,13 0-1-16,-3 0 1 15,2 0-1-15,2 0 0 16,4 0 0-16,-1 0 0 0,3-4 0 15,-1 4 0-15,-2 0 0 16,-2 0 0-16,-5 0 0 16,-1 0 0-16,-9 0 0 15,9 0 1-15,-9 0-1 16,10 0 0-16,-10 0 0 16,18-2 0-16,-4 2 1 0,-1 0-1 15,5-4 0-15,-1 4-1 16,2 0 1-16,-1 0 0 15,-2 0 0-15,-1 0 0 16,-4 0 1-16,-1 0-1 0,-1 0 0 16,-9 0 0-16,11-4 0 31,-11 4 0-31,14 0 0 0,-5-2 0 16,3 2 0-1,4 0 0-15,2-4 0 16,2 4 1-16,1 0-1 0,-1-4 0 15,-2 4 0-15,-2 0 0 16,-4 0 0-16,-1 0 0 16,-11 0 0-16,13 0 0 0,-13 0 0 15,12 0 0-15,-3-1 1 16,2 1-1-16,1 0-1 16,1-4 2-16,1 4-1 15,-2 0 0-15,-1 0 0 16,0 0 0-16,-1 0-1 15,-10 0 2 1,18 1-1-16,-9-1 0 16,2 0 0-16,2 0 0 15,1 0 0-15,0 0-1 16,-1 0 1-16,-2-1 0 16,3 1 0-16,-7 0 0 15,-7 0 0-15,16 1 0 16,-16-1 0-16,10 0 1 0,-1 0-2 15,5 0 2-15,2 0-1 16,0-1 0-16,5 1 0 0,1 0-1 16,-1 0 1-16,-1 0 0 15,-3 4 0-15,-3-4 0 16,-4 3 0-16,-1-3 0 16,-9 0 1-1,12 0-1-15,-12 0 0 16,15 0 0-16,-3 0 0 15,-1 0 0-15,2-3 0 16,2 3 0-16,3 0 0 16,0 0 0-16,-5 0 0 15,0 0 0-15,-3 0 0 16,-10 0 0-16,14 1 0 0,-14-1 0 16,0 0 0-16,12 0 1 15,-12 0-1-15,10-1 0 16,-10 1 0-16,16 0 0 15,-6 0 0-15,-10 0 0 16,17 0 0-16,-17 0 0 0,17 5 0 16,-17-5 0-16,14 2 0 0,-14-2 0 15,15 0 0-15,-6 0 0 16,2 0 0 0,2 0 0-16,-2 0 0 0,3 0 0 15,-4 0 0-15,2 0 0 16,-12 0 0-16,12 0 0 31,-12 0 0-31,0 0 0 0,9 2 0 16,-9-2 0-16,0 0 0 15,0 0 0-15,9 0 0 16,-9 0 0-16,0 0 0 16,0 0 0-16,11 0 0 15,-11 0 0-15,0 0 0 16,0 0 0-16,0 0 0 0,11 0 0 15,-11 0 0-15,0 0 0 16,11 0 0-16,-11 0 0 16,11 0 0-16,-11 0 0 15,0 0 0-15,14 0 0 16,-14 0 0-16,0 0 0 16,0 0 0-1,0 0 0-15,0 0 0 16,0 0 0-16,0 0 0 15,0 0 0-15,0 0 0 16,0 0-1-16,0 0-2 0,0 0-14 16,0 0-21-16,-12-4 0 15,-3-4 0-15,15 8 0 16</inkml:trace>
  <inkml:trace contextRef="#ctx0" brushRef="#br0" timeOffset="188808.7608">278 10101 40 0,'0'0'36'15,"0"0"0"-15,0 56-13 16,12-11-6-16,10 11-5 16,6 11-2-16,-1 11-2 15,1 8-2-15,-4 3-2 16,-1-5-3-16,-10-10-1 15,-8-5-1-15,-12-11-1 0,-13-11-2 16,20-47 0-16,-44 45-2 16,44-45 2-16,-68-18-1 15,68 18 1-15,-50-73 1 16,38 19 2-16,5-5 1 16,7-6 1-16,16-4 2 15,18 3-1 1,12 0 1-16,4 3-1 15,3 10-4-15,-4 2-8 16,-6 8-22-16,5 19-4 16,-48 24-1-16,0 0 0 15</inkml:trace>
  <inkml:trace contextRef="#ctx0" brushRef="#br0" timeOffset="189146.3209">550 9653 25 0,'0'0'36'0,"74"64"3"16,-27 2-8-16,-6 19-12 0,8 26-4 15,-12 11-4-15,-19 16-2 16,-2-5-3-16,-22 0-2 16,-13-10-3-16,-14-14-3 15,-5-15-6-15,-14-20-23 16,11-24-10-16,41-50 1 0,-71 57 0 15</inkml:trace>
  <inkml:trace contextRef="#ctx0" brushRef="#br0" timeOffset="200170.3609">1573 9965 21 0,'12'14'34'0,"-18"-1"-1"16,-3 6-10-16,6 10-3 16,-5 0-5-16,8 6-4 15,-9-6-4-15,9 2-2 32,7-3-2-32,7-7-2 0,3-2 1 15,7-7-2-15,3-3-3 16,2-9-4-16,1 3-12 15,-5-1-15-15,1-11-1 16,-10-4-1-16,0-6-1 16</inkml:trace>
  <inkml:trace contextRef="#ctx0" brushRef="#br0" timeOffset="200393.2109">1785 10006 34 0,'-14'-19'35'16,"14"19"0"-16,-11 3-5 0,2 4-11 15,9 14-5 1,-9 4-5 0,9 8-2-16,0 9-1 15,0 11-1-15,4 2-2 0,1 4 0 16,1 1-1-16,2-6-1 16,0-4-5-16,-4-9-7 15,4-9-21-15,-2-8-8 16,0-10 1-16,1-5 0 15</inkml:trace>
  <inkml:trace contextRef="#ctx0" brushRef="#br0" timeOffset="200725.1513">1991 10292 30 0,'11'7'37'16,"-1"9"0"-16,-10 5 2 0,6 3-22 15,3 5-7 1,-3 0-1-16,4 5-2 0,-10-10-2 16,7 0-2-16,-7-7-1 15,0-17 0-15,0 0-1 0,0 0 0 16,-7-17 0-16,7-2 0 15,0-8 0-15,7-3-1 16,4-1 0-16,2 0 0 16,5 6 0-16,9 2-4 15,2 14-6-15,-9 7-23 0,3 2-6 16,2 11-1-16,-3-1 0 16</inkml:trace>
  <inkml:trace contextRef="#ctx0" brushRef="#br0" timeOffset="201110.6676">2328 10420 50 0,'0'0'33'0,"0"0"2"16,22 10-17-16,-4-10-8 0,1 0-3 15,6 0-1-15,-1-10-3 0,3 1 0 16,-5-1-2-16,-9-2 1 16,-6-3-1-16,-2 1 1 15,-8-1-1-15,-6-2 0 16,-10 3 1-16,0 1-2 16,-5 6 2-16,0 7-1 15,1 3 0 1,2 9 1-16,3 4 0 15,5 10 0-15,7 2 0 16,6 0 0-16,8 1-1 16,5-1 0-16,6-6-3 15,2-3-4-15,14-5-10 16,5-4-23-16,-2-10 1 16,7 0-1-16,-4-10 0 0</inkml:trace>
  <inkml:trace contextRef="#ctx0" brushRef="#br0" timeOffset="201396.0403">2892 10364 23 0,'-22'-24'35'16,"10"16"-1"-16,-4-1-4 15,-8 4-9-15,1 5-5 16,-4 4-6-16,2 7-2 15,-3 1-2-15,7 9-2 32,1 2-2-32,6 3 1 0,7-1-1 15,7 2 0-15,12-4 0 16,7-3-1-16,9-3-1 16,-1-10-4-16,11 1-9 15,0-8-23-15,-4-10-3 16,9-3-1-16,-3-8 0 15</inkml:trace>
  <inkml:trace contextRef="#ctx0" brushRef="#br0" timeOffset="201659.2146">3077 10044 51 0,'-14'-18'36'0,"14"18"1"15,0 14-8-15,0-1-15 0,5 10-3 16,-5 9-4-16,6 11 1 16,-6 3-2-16,0 8-1 15,-3-4-1-15,3 1 0 16,3-5-1-16,4-5-2 16,3-8 0-16,5-10-2 0,4-8-4 15,-1-15-8-15,3-3-28 16,-4-4-1-16,-12-8 1 15,-2-6-2-15</inkml:trace>
  <inkml:trace contextRef="#ctx0" brushRef="#br0" timeOffset="201812.5623">3016 10243 73 0,'0'0'38'16,"21"5"1"-16,-8 0-19 15,11 0-21-15,8 5-31 16,-8-10-4-16,11 4-2 0,-7-12-1 16</inkml:trace>
  <inkml:trace contextRef="#ctx0" brushRef="#br0" timeOffset="202259.5682">3708 9726 23 0,'-28'34'34'0,"-9"4"0"15,-1 23-7-15,-2 19-10 16,2 12-4-16,15 12-1 16,6 4-3-16,23 4-1 31,7-5-3-31,14-5-1 0,10-18-3 16,8-19-9-16,10-23-19 15,-5-14-12-15,-7-24-1 16,-2-13 1-16</inkml:trace>
  <inkml:trace contextRef="#ctx0" brushRef="#br0" timeOffset="202576.4502">3989 9745 34 0,'0'0'37'0,"10"7"0"0,-10 6-6 15,-9 9-15-15,5 12-5 16,-4 4-2-16,4 7-3 16,1-1-2-16,3 1-1 31,0-5-1-31,12-2 0 0,1-9-2 15,4-6 0-15,9-5-5 16,-8-15-10-16,4-3-23 16,-2-5-1-16,-8-6-1 15,0-4 1-15</inkml:trace>
  <inkml:trace contextRef="#ctx0" brushRef="#br0" timeOffset="202776.7297">3844 9983 35 0,'0'0'36'15,"6"10"0"1,13-10-3-16,6-3-17 16,12 3-9-16,6 3-5 0,4-3-11 15,-1-4-25-15,6 8-2 16,-11-8 0-16,3 8-1 15</inkml:trace>
  <inkml:trace contextRef="#ctx0" brushRef="#br0" timeOffset="203061.5033">3698 10304 34 0,'13'5'36'16,"22"0"-1"-16,3-5-11 31,12 0-9-31,18 4-3 0,0-4-4 0,5 0-8 15,1 4-13 1,-4 2-22-16,-17-10-1 16,-6 8 0-16,-16-10-1 0</inkml:trace>
  <inkml:trace contextRef="#ctx0" brushRef="#br0" timeOffset="203577.2509">4061 10472 5 0,'12'0'32'16,"-1"0"-1"-16,-11 0-3 0,0 0-12 16,-14 0-5-16,-1 0-6 0,-1 0-2 15,-8 0-3 1,-1 0 0-16,0 0-1 16,0 0 0-16,3 4 0 0,2 1 0 15,3 1 1-15,4 3 2 16,5 0-1-16,0 5 1 15,8-1 1-15,0 0 1 0,0-1 0 16,4 0 1-16,-4-12-1 16,18 16 0-16,-8-16 0 15,11 4 0-15,4-4 0 16,6 0 0-16,0-2-2 16,6 2 1-16,-5 7 0 31,-1 3-1-31,-6 3 1 0,-10 5-2 15,-11 0 1-15,-8 1-2 16,-9 4-3-16,-11-9-10 16,-1-4-19-16,-3 3-7 15,-2-13 0-15,2 0 0 16</inkml:trace>
  <inkml:trace contextRef="#ctx0" brushRef="#br0" timeOffset="204015.9053">4346 9783 55 0,'22'9'39'0,"-7"18"1"16,7 15-10-16,6 24-15 15,-4 10-5 1,5 17-1-16,-5 4-3 16,-5 9-2-16,-12-4-1 15,-7 1-2-15,-16-13 0 16,-6-12-2-16,-6-12-1 16,-3-15-3-16,0-11-4 0,0-19-12 15,6-10-20-15,6-9-1 16,4-14 1-16,9-4 0 15</inkml:trace>
  <inkml:trace contextRef="#ctx0" brushRef="#br0" timeOffset="204780.6874">4992 10542 18 0,'0'-14'32'31,"0"-12"2"-31,0 0-9 0,8 2-4 16,-2-6-7-16,6 7-2 15,-1 3-4-15,11 6-2 16,0 6-1-16,9 11-1 16,0 6-1-16,2 11-1 15,5 2-1-15,2 6 1 16,1 0-1-16,-1-1 1 0,-7-4-1 15,-4-4 0-15,-7-9-1 16,-4-2 1-16,-6-8-1 0,-12 0 0 16,0-25 1-16,-6 6-1 15,-6-2 0-15,1-6-1 16,2 4 1-16,-1-5 0 16,3 9-1-16,4 1 1 15,6 9-1-15,6 9 1 0,10 7-1 16,2 5 1-16,7 3 0 15,3 6 0-15,0-1 0 16,3 2 0-16,-9-3 1 16,-2 0 1-16,-8-5 1 31,-6 1 1-31,-15-2-1 0,-7 1 0 16,-7 3 1-16,-6-3-3 15,-2 5-4-15,-6-4-25 16,6-1-13-16,3-1-1 15,5-8 0-15</inkml:trace>
  <inkml:trace contextRef="#ctx0" brushRef="#br0" timeOffset="206437.4253">6437 11410 18 0,'-90'3'11'0,"37"3"0"31,29-6 0-31,36 3-1 0,31-3 0 16,35 0 1-16,39 4-2 15,39-4-3-15,32 6 0 16,29-6-1-16,23 4 0 16,17-4-1-16,18 0-1 15,2-2 0-15,2-3-1 16,-2-3 1-16,-10-1 0 0,-10-1 1 15,-12 1-1-15,-22-1 1 16,-15 6 0-16,-22-4-1 16,-24 6 0-16,-25-3-1 15,-24 5-1-15,-26 0-1 0,-25-3-1 16,-22 3 1-16,-18-1-2 16,-22 1 0-1,0 0 0-15,-3-13 0 16,-10 9-1-16,-1 0 1 15,2 0 0-15,2 4 0 16,10 0 1-16,-12-3 1 16,12 3 0-16,0 0 0 15,-13 0 0-15,13 0 0 16,-11-4 0-16,11 4 0 0,-9-7 0 16,9 7 0-16,-8-12 0 15,8 12 0-15,-7-17 0 16,7 17 1-16,-3-15 0 15,3 15-1-15,6-15 1 0,-6 15-1 16,19-9 1 0,-3 9 1-16,1 4-1 0,3-4 1 31,1 10-1-31,-2-1 3 0,-3 1-1 16,-11 4 2-16,-5-1-1 15,-11-4 1-15,-5 4-1 16,-8-1 0-16,-2-5-2 15,2 3-4-15,2-7-10 16,9 3-16-16,13-6-8 0,13 9-1 16,15-3 0-16</inkml:trace>
  <inkml:trace contextRef="#ctx0" brushRef="#br0" timeOffset="206722.6194">10993 11261 34 0,'13'-9'35'0,"-5"-3"1"15,-8 12-9-15,11 10-7 16,-14 2-5-16,3 9-5 0,-5 1-2 31,5 10-2-31,-7 0 0 0,7 3-2 16,-5-4-1-16,10 2-1 15,-1-5-1-15,6-2 0 16,-3-10-2-16,3-3-3 16,4-4-2-16,-14-9-6 15,21-7-13-15,-11 0-15 16,-7-7 0-16,-3 0 0 0,-8-4 1 16</inkml:trace>
  <inkml:trace contextRef="#ctx0" brushRef="#br0" timeOffset="206907.4327">10961 11421 36 0,'-16'-9'34'0,"16"9"1"16,10 0-10-1,6 0-9-15,6 5-6 16,2-1-4-16,4 0-7 16,-1 0-13-16,1 2-21 15,-13-6 0-15,2 0 0 16,-17 0-1-16</inkml:trace>
  <inkml:trace contextRef="#ctx0" brushRef="#br0" timeOffset="207556.566">8225 9815 27 0,'-9'-5'29'0,"9"27"-8"16,-8 22-2-16,4 33-6 15,4 25-2-15,-6 25-3 16,6 23 0-16,0 16-3 16,6 13 0-16,1 3-2 15,2 0-2-15,0-9-3 31,3-14 0-31,-2-13-4 0,-1-21-8 16,1-23-15-16,5-13-4 16,-15-29-1-16,8-12 5 15</inkml:trace>
  <inkml:trace contextRef="#ctx0" brushRef="#br0" timeOffset="208188.3432">8187 9881 20 0,'0'0'29'0,"-14"-5"-4"16,1 10-6-16,-2 8-7 15,-3 6-5-15,-1 2-2 16,2 1-3-1,-1 0 0-15,7-3 1 16,1-5 0-16,10-4 1 16,0-10 0-16,9-5 0 15,0-8 0-15,4-2 0 16,-1-4 0-16,4 1-1 0,-3-4-1 16,-1 3 1-1,-2 3-1-15,-10 16 0 0,11-9 0 16,-11 9 0-16,16 25 0 15,-2-2 0-15,3 9-4 0,2 0-20 16,3 0-14-16,8 6 0 16,-1-5 0-16</inkml:trace>
  <inkml:trace contextRef="#ctx0" brushRef="#br3" timeOffset="214072.995">7231 10532 30 0,'0'0'28'0,"0"0"-4"0,-3 15-5 0,3 17-3 15,-3 14-5-15,6 15-3 16,2 13-1-16,1 10 0 16,-2 1-2-16,5 7-2 15,0-8 0-15,0-9-2 16,-2-7 1-16,-1-15-1 31,-2-13-1-31,-1-11-2 0,3-6-11 16,0-11-22-16,-6-12-1 15,7-8 1-15,-7-10-1 16</inkml:trace>
  <inkml:trace contextRef="#ctx0" brushRef="#br3" timeOffset="217332.4451">7171 10522 34 0,'0'0'19'0,"25"12"-2"16,3-10-3-16,15 4-3 16,20-1-1-16,18-1-2 15,21 0-2-15,18 1-2 16,14 0 0-16,15-2-2 16,6 3 0-16,-1-1 0 15,-2 1 0-15,-10 2 1 0,-6-4 0 16,-15 5 0-16,-16-5-1 15,-22 0 0-15,-10-4-5 16,-21 0-11-16,-12 5-19 16,-21-13 0-16,-6 8-1 15,-13 0 4-15</inkml:trace>
  <inkml:trace contextRef="#ctx0" brushRef="#br3" timeOffset="218054.1546">9129 10602 36 0,'-5'-9'22'15,"5"9"-2"-15,0 0-1 16,0 0-3-16,0 15-3 16,0 5-3-16,3 14-1 15,0 7-2-15,7 16 0 0,-5 10-1 16,2 10 0-16,-1-3-3 16,-1 6-1-16,1-6 1 15,-2-6-2-15,-1-7 0 0,-3-13 0 16,0-10-2-16,6-10-7 15,-2-10-27-15,2-4-2 16,-6-14-1-16,12 0 0 0</inkml:trace>
  <inkml:trace contextRef="#ctx0" brushRef="#br0" timeOffset="222362.1429">6824 11787 31 0,'0'0'33'0,"18"15"-1"15,2-15-13-15,4 0-10 16,8 0-14-16,-2-5-23 16,11 10-2-16,-10-10-1 0,8 10 2 15</inkml:trace>
  <inkml:trace contextRef="#ctx0" brushRef="#br0" timeOffset="228327.223">7397 11580 28 0,'0'0'29'0,"0"0"-7"16,-11-3-5-16,2 3-5 15,-4 0-5-15,-2 0-4 0,2 0-1 16,-2 0-1-16,2 3-1 16,-2 1 1-16,2-4-1 15,4 5-1-15,9-5 1 16,-13 14 0-16,13-14 0 15,-9 15 0-15,9-15 1 16,-6 15-1-16,6-15 1 0,0 14 0 16,0-14 1-16,9 10 0 15,-9-10 1-15,18 5-1 16,-5 0 1-16,3-1 0 0,2 1 0 16,-2 1 0-16,0 4 0 15,-4-2-1-15,-3 2 1 31,-6-1 0-31,-3-9-2 16,-10 17-3-16,-2-14-6 0,-3-3-12 16,3 7-13-16,-7-10-2 15,7 3 0-15</inkml:trace>
  <inkml:trace contextRef="#ctx0" brushRef="#br0" timeOffset="228496.485">7184 11787 41 0,'6'10'34'0,"-6"-10"-7"16,18 0-8-16,5 5-5 15,2-5-5-15,6 0-7 16,5 4-13 0,2 2-22-16,-2-6-1 15,5 0 0-15,-9 0 1 16</inkml:trace>
  <inkml:trace contextRef="#ctx0" brushRef="#br0" timeOffset="228828.5274">7296 11886 9 0,'0'0'31'16,"0"0"1"-16,25 1-4 15,-7-1-11-15,4 8-7 16,0-2-2 0,-4 1-1-16,-2 8-2 15,-11-2-1-15,-5 6-1 16,-11-1 0-16,-3 2 0 16,-4-3 0-16,-1-2-1 15,1-3-1-15,5-1 0 16,13-11 2-16,-5 10-1 15,14-10 0-15,9 0 1 0,1 0 0 16,6 0-4-16,8 0-19 16,-1-3-16-16,-2-8-2 15,5 2 0-15,-4-14 0 0</inkml:trace>
  <inkml:trace contextRef="#ctx0" brushRef="#br0" timeOffset="229629.3628">9291 11519 62 0,'0'0'20'16,"-10"0"-5"-16,1 0-5 16,-6 0-3-16,2 0-3 15,-3 0-3-15,-2 0 0 0,0 4-1 16,2-4 0-16,4 6 0 15,2-2 0-15,10-4 0 16,-12 17 1-16,12-17 0 16,-4 14 1-16,4-14 1 15,0 19 0-15,0-19 0 0,13 15 1 32,-13-15-1-32,16 13 1 0,-7-9-1 15,9 2-1 1,-2-2 0-16,2 1 0 15,0-5 0-15,-1 5-1 0,-1-1 1 16,-8 1-1-16,-8-5 0 16,0 13 0-16,-12-6 0 15,-4 1 0-15,-5-2-1 0,2 1-2 16,0 1-4-16,-2-8-8 16,8 3-10-16,13-3-11 15,-12 5 0-15,12-5 0 16</inkml:trace>
  <inkml:trace contextRef="#ctx0" brushRef="#br0" timeOffset="229845.5761">9092 11783 66 0,'0'10'34'0,"15"-10"-9"0,10 4-9 16,1-4-5-16,7 0-7 16,4 5-13-16,7-1-24 0,-10-9-2 15,3 5-1-15,-9-7 0 16</inkml:trace>
  <inkml:trace contextRef="#ctx0" brushRef="#br0" timeOffset="230183.8703">9135 11915 53 0,'0'0'32'16,"13"0"-6"-16,5 0-9 15,4 0-4-15,-4 0-4 16,4 8-3-16,-8-1 1 16,-3 9-4-16,-11-2 0 15,-7 6 0-15,-7-1 0 0,-5 4-2 16,-6-6 1-16,3 1 0 16,-2-2-2-16,6-4 0 0,8-3 1 15,10-9-1 1,0 0 0-16,19 4 0 0,6-4-4 15,2-8-11-15,1-2-22 32,9 7 0-32,-8-11-1 0,-1 6 1 15</inkml:trace>
  <inkml:trace contextRef="#ctx0" brushRef="#br0" timeOffset="230731.1899">8411 11615 27 0,'-12'6'27'16,"9"8"-8"-16,-3 3-4 15,6 3-5-15,6 2-2 0,6-2-1 16,5 3 1-16,4-9 0 16,8-4 1-16,-4-10 0 15,3-2 0-15,-4-14 0 16,-1 0-1-16,-11-10-1 15,-3 1-1-15,-15-1-2 16,-10 2 0 0,-8 6-2-16,-4 7-3 15,0 11-9-15,-8 6-26 16,-1-3-4-16,12 12 0 16,2-6 0-16</inkml:trace>
  <inkml:trace contextRef="#ctx0" brushRef="#br0" timeOffset="234050.4119">8456 10217 50 0,'0'0'32'0,"-7"18"-10"16,4-4-6-16,-7-3-5 15,8 6-2-15,-2-4-3 16,4 1 0-16,4 0-3 15,4-4 0-15,2-4-1 16,3 3-1-16,1-5 0 0,1 1 0 16,-2-2-2-16,-2-6-3 15,-1 3-5-15,-10 0-7 16,15-18-6-16,-11 7-2 16,1-3 1-16,-1-5 3 15,3 4 7-15,-5-2 7 16,-2 3 8-1,0 2 10-15,-6-4 28 16,6 16-18 0,-9 0-3-16,9 0-4 0,-10 14-4 15,4-1-3-15,6 8-2 16,-4 2-1-16,4 9-1 16,4 1-1-16,-1 0 1 15,0-1-2-15,3-2 1 0,-3-4-2 16,4-4-3-16,0-4-12 15,0-7-23-15,-7-11 0 16,7 10-1-16,-7-10 1 16</inkml:trace>
  <inkml:trace contextRef="#ctx0" brushRef="#br0" timeOffset="240736.4388">10890 10686 46 0,'7'-10'33'0,"-4"-8"-2"0,10-2-15 16,6-3-3-16,4 0-4 15,15 0-1-15,0 8-3 16,13 9 1-16,4 9-1 16,6 15-2-16,7 7 1 15,3 7-2-15,-4 4 1 0,4 3-1 16,-4-4-1-16,-9-7 0 15,-2-5-1-15,-11-13-1 16,-12-4 0-16,-14-10 0 16,-7-2 0-16,-12-9 0 15,-3 1 0-15,-4-1 0 16,-3-2 0 0,2 3 1-16,5 2 0 15,6 3 0-15,6 1 0 16,7 5 1-16,-2 3 0 0,3 4 1 15,-3 5 1-15,0 0 0 16,-7 1 0-16,-1 4 0 16,-6 1 0-16,-6 5-1 15,-6 1-4-15,-6-6-12 16,-6 0-25-16,5 2 0 0,-2-8-1 16,2 0-1-16</inkml:trace>
  <inkml:trace contextRef="#ctx0" brushRef="#br0" timeOffset="241307.3839">10779 9901 32 0,'6'-19'36'16,"-6"19"-1"-16,0 0-4 16,7 21-12-16,-7 0-5 15,-7 3-6-15,7 10-1 0,-6 4-2 16,3 5-1-16,-3 3-1 16,6-1-2-16,0-6 0 15,9-2-1-15,6-4 1 16,4-9-2-16,3-5-2 15,-4-15-8-15,7-4-17 16,-3-5-11 0,-13-10 0-16,-3-2 0 0</inkml:trace>
  <inkml:trace contextRef="#ctx0" brushRef="#br0" timeOffset="241492.2966">10676 10091 38 0,'17'4'34'0,"1"-7"0"15,13 3-7-15,-3 0-20 16,6 0-16-16,2 4-21 16,-7-10-3-16,5 6 0 15,-9-9-1-15</inkml:trace>
  <inkml:trace contextRef="#ctx0" brushRef="#br0" timeOffset="241708.4696">11086 10035 26 0,'0'0'33'16,"0"0"-1"-16,0 0-5 16,11 0-29-16,-11 0-24 15,0 0-3-15,0 0-2 0,10 5 2 16</inkml:trace>
  <inkml:trace contextRef="#ctx0" brushRef="#br0" timeOffset="241971.5156">11138 10171 57 0,'0'0'37'15,"0"0"1"-15,0 0-12 0,0 0-10 16,0 0-7-16,0 0-4 16,0 0-6-16,0 0-17 15,12 10-19-15,-12-10-2 16,0 0 1-16,7-16 0 16</inkml:trace>
  <inkml:trace contextRef="#ctx0" brushRef="#br0" timeOffset="245468.8494">11253 10062 18 0,'0'14'30'16,"0"-14"0"-16,13 0-11 0,4 5-5 16,3 0-5-16,5-5-8 15,4 0-16-15,8 5-14 16,-14-10-2-16,8 9 1 16</inkml:trace>
  <inkml:trace contextRef="#ctx0" brushRef="#br0" timeOffset="245684.7531">11292 10188 43 0,'0'0'32'16,"20"4"-5"-16,0-4-5 15,3 0-10-15,2 1-13 0,-1-9-27 16,7 8-3 0,-8-9-2-16,9 9 0 0</inkml:trace>
  <inkml:trace contextRef="#ctx0" brushRef="#br0" timeOffset="245985.563">11705 9912 32 0,'0'0'34'0,"7"20"1"15,-7-2-6-15,-2 3-15 16,2 14-3-16,-12-1-1 15,9 7-3-15,-5-4-1 16,8 6-2-16,-5-2-1 0,5-8-2 16,8 0 1-16,5-11-1 15,1-3-2-15,6-10-3 0,3-2-8 16,-1-7-19-16,-6-10-6 16,10-1-1-16,-12-8 0 15</inkml:trace>
  <inkml:trace contextRef="#ctx0" brushRef="#br0" timeOffset="246170.0447">11650 10118 41 0,'-14'0'35'31,"14"0"1"-31,0 0-6 0,14 5-15 16,8 0-9-16,6-1-11 15,0 1-25-15,4-10-5 16,10 10 0-16,-8-10-1 16</inkml:trace>
  <inkml:trace contextRef="#ctx0" brushRef="#br0" timeOffset="246407.6978">11937 10164 28 0,'-9'10'38'0,"9"-10"-1"16,6 9 0-16,12-4-15 16,1-5-11-16,9 0-7 15,5 0-15-15,4 0-24 16,-2-12-1-16,5 7-2 15,-6-6 1-15</inkml:trace>
  <inkml:trace contextRef="#ctx0" brushRef="#br0" timeOffset="246986.7103">12398 10094 52 0,'-9'-8'32'16,"-4"-9"-3"-16,16 1-11 15,4 3-6-15,5-1-5 16,10 4-2-16,-1 5-2 15,5 5-1-15,-2 9 0 16,-4 2-1-16,-12 6 1 16,-2 7-1-1,-14 4 0-15,-9 4 1 16,-11 1-1-16,-9 4 1 16,-2 0 0-16,1-8-1 15,4-3-1-15,9-2 1 16,3-11-1-16,16-2 1 0,6-11-1 15,19 8 1 1,2-8 0-16,5 2 1 0,1 1 0 16,1 2 0-16,-6-1 0 15,-1-2-3-15,-4 4-21 0,0 1-15 16,-17-7-1-16,0 0 0 16,3-10 0-16</inkml:trace>
  <inkml:trace contextRef="#ctx0" brushRef="#br0" timeOffset="250013.6184">23381 8792 32 0,'16'-14'34'0,"15"14"2"16,-2 15-9-16,3 14-9 15,0 21-5-15,-8 11-4 16,5 18-2-16,-14 8 0 16,-6 8-2-16,-17 5-1 15,-11-2-1-15,-16-9-2 0,1-9 0 16,-7-5 0-16,-8-11-1 15,8-9-1-15,2-11 1 16,3-11-2-16,12-13 1 0,5-10 0 16,0-6 0-16,5-4 0 15,-3-9 0-15,2-1 1 32,5-2-1-32,8-8 1 0,-5 4 0 15,7-5 0-15,0-2-1 16,0-6 1-16,16 4 0 15,-1 1 0-15,-7 3 0 16,0 4 1-16,2 8 0 16,-10 9 0-16,6 13 1 15,-6 11-1-15,-8 3 0 0,-3 11 1 16,6 1-1-16,1 3 1 16,-2-2-1-16,10-3 0 15,3-9 0-15,8-10 0 16,1-8 0-16,6-10-1 15,11-4 1-15,5-11-1 16,1 1 0-16,0-6 0 0,-3 0 0 16,-6 0 1-16,6 6-1 15,-6 0 0-15,-13 4-1 0,-6 6-2 16,-11 4-8-16,18-13-29 16,-18 13-1-16,14 5 0 15,-14-5 0-15</inkml:trace>
  <inkml:trace contextRef="#ctx0" brushRef="#br0" timeOffset="251348.9887">12556 11503 20 0,'10'3'15'15,"18"-3"-2"-15,41 0-1 32,27-6-1-32,39 0-1 0,30-1 0 15,35 0 1-15,31-2-3 0,26 0 0 16,26 0 0-1,8-5 1-15,12 5-1 0,-10-8-1 16,0 5 0-16,-18-6-2 16,-19 4 0-16,-29-5-2 15,-32-1-10-15,-34-2-26 0,-30 8-4 16,-48-4 1-16,-32 9 0 16</inkml:trace>
  <inkml:trace contextRef="#ctx0" brushRef="#br0" timeOffset="251934.9629">16463 11182 14 0,'-8'0'30'0,"20"11"-1"16,0-7-8-16,11 6-6 16,7 0-4-16,1 2-1 15,6-1-2-15,-3 2-3 0,-3-4 0 16,-8 1-1-16,-2-5 0 16,-21-5 0-16,9 15 0 0,-9-15-1 15,-21 12 1-15,2-6-1 16,1 6-2-16,-1 1-9 15,-3 8-25-15,-6-6-4 32,7 7 0-32,-4-3-1 0</inkml:trace>
  <inkml:trace contextRef="#ctx0" brushRef="#br0" timeOffset="252320.9903">16768 11551 35 0,'12'-4'35'16,"-12"4"0"-1,9 0-11-15,-5 15-6 0,-8 2-5 16,4 9-5-16,0-1-3 16,0 12 0-16,0-6-1 0,4 0-2 15,2-4-1-15,6-3 1 16,1-7-1-16,2-2-2 15,1-6-3-15,-7-9-11 16,3-6-18-16,-2 3-5 16,-10-12 0-16,9 3-1 15</inkml:trace>
  <inkml:trace contextRef="#ctx0" brushRef="#br0" timeOffset="252499.2091">16678 11676 9 0,'0'0'32'16,"16"5"1"-16,5-5-2 15,7 0-16-15,9 5-4 16,-2-5-5-16,5 6-10 16,-3-9-25-16,-3 7-3 0,-15-12-1 15,1 8 0-15</inkml:trace>
  <inkml:trace contextRef="#ctx0" brushRef="#br0" timeOffset="254325.0645">13407 10021 50 0,'-7'41'20'0,"3"29"-4"16,-2 28-4-16,3 27-3 16,-3 27 0-16,3 18 0 0,-3 16-3 15,0 3-2-15,6-5 0 16,0-8-1-16,0-15-1 15,-4-21-5-15,4-22-9 0,4-22-20 16,8-11 0 0,-6-31-1-16,3-9 2 0</inkml:trace>
  <inkml:trace contextRef="#ctx0" brushRef="#br0" timeOffset="255003.3675">13431 10009 42 0,'-10'7'19'0,"-1"6"-4"16,-6 1-7-16,0 5-1 16,0 0-3-16,-3 1 0 31,0-1-1-31,8-2-1 0,0-3-1 16,5-4 1-16,7-10 1 15,0 0 0-15,0 0 1 16,0 0-2-16,19-14 2 15,-7-1 0-15,0 1-1 16,4 0 1-16,-1 1-1 0,1 2 0 16,-1 3 0-16,-1 8 1 15,1 4-1-15,6 6 1 16,1 7-4-16,8 7-20 16,5 9-13-16,-13-5 0 0,22 10-1 15</inkml:trace>
  <inkml:trace contextRef="#ctx0" brushRef="#br3" timeOffset="262496.7269">12953 10583 30 0,'0'0'31'15,"0"0"-4"-15,-3 27-3 0,3 6-5 16,-6 14-5-16,6 18-4 15,-6 6 0-15,2 13-3 16,4-1-1-16,0 2-2 16,4-7-1-16,-4-5-1 0,6-12-3 15,-3-14-3-15,6-5-15 32,4-14-18-32,-11-14-1 15,8-5 0-15,-10-9-1 16</inkml:trace>
  <inkml:trace contextRef="#ctx0" brushRef="#br3" timeOffset="266447.3072">12848 10557 21 0,'0'0'20'16,"10"0"-2"-16,20 0-2 0,17 0-4 16,24-3-2-16,19 3-2 15,31 0 0-15,21-3-2 16,29 3-1-16,13-5-2 16,16 5 0-16,6-7 0 15,1 4-1-15,-13-1-1 16,-16 1 0-1,-22 1-1-15,-25-3-1 16,-24 5-4-16,-27-3-11 16,-33-2-15-16,-9 5-1 15,-38 0 1-15,10-7 11 16</inkml:trace>
  <inkml:trace contextRef="#ctx0" brushRef="#br3" timeOffset="267185.9265">15223 10515 16 0,'0'0'15'0,"0"0"-2"0,0 0-2 16,0 0-2-16,0 0-1 15,4 17-3-15,-4 2 1 16,0 6-1-16,6 10 2 16,-1 11 0-16,0 12-1 15,0 11 0-15,-2 8-1 0,-3 0 0 32,6 2-2-32,-6 0 0 0,0-6-1 15,-3-9-1-15,3-11 0 16,0-11-1-16,6-9-2 15,-3-6-8-15,5-4-21 16,-8-23-1-16,0 0 1 16,0 0 4-16</inkml:trace>
  <inkml:trace contextRef="#ctx0" brushRef="#br3" timeOffset="268155.9823">12929 11341 3 0,'0'0'13'0,"-6"11"-1"15,6 1 1-15,0-3-1 32,0 7-1-32,0 0-1 0,2 5-2 15,-2-3-12-15,0-8-18 16,3 12-2-16,-3-22-2 15,-3 18 21-15</inkml:trace>
  <inkml:trace contextRef="#ctx0" brushRef="#br0" timeOffset="271177.6796">13607 10309 38 0,'0'0'24'16,"3"5"-3"-16,-3-5-4 16,-8 11-5-16,5 0-4 15,-4-2-4-15,1 3 0 16,3 0-3-16,-1 2 1 16,4-4-2-16,4 0 0 0,-4-10 1 15,16 17-2-15,-1-10 0 16,-5-4-4-16,7-3-5 0,-1 0-9 15,-6-4-4-15,8-2-3 16,-9-8 1-16</inkml:trace>
  <inkml:trace contextRef="#ctx0" brushRef="#br0" timeOffset="271395.9569">13717 10286 39 0,'-7'-18'21'0,"7"18"-3"16,0 0-4-16,-10 0-3 15,10 0-4-15,-9 13-2 16,5 0 0-16,2-1-1 16,2 6 0-16,0 1 0 0,0 3-1 15,0-2 0-15,0 1 0 16,4-3-1-16,1-3-5 16,1-5-14-16,1 3-15 15,-7-13 0-15,0 0 0 16,0 0 6-16</inkml:trace>
  <inkml:trace contextRef="#ctx0" brushRef="#br0" timeOffset="272178.79">12398 11839 20 0,'0'0'30'0,"0"0"-5"15,25 7-4-15,-3-7-4 16,2 0-7-16,7 4-13 0,-2-7-23 15,11 9-4-15,-12-11-1 16,6 5-1-16</inkml:trace>
  <inkml:trace contextRef="#ctx0" brushRef="#br0" timeOffset="272516.9045">12913 11710 25 0,'10'-12'28'15,"-17"-6"-2"-15,10-3-6 0,-3 6-3 16,0-5-2-16,4 7-3 31,-4-4-2-31,0 17-2 0,-13-15-2 16,13 15-1-16,-3 10-2 15,3 2-2-15,-2 8 0 16,2 3-2-16,0 1-3 16,5 1-5-16,4 1-12 15,-3 3-15-15,-3-12 0 16,1 3 0-16,-4-8 3 0</inkml:trace>
  <inkml:trace contextRef="#ctx0" brushRef="#br0" timeOffset="272701.8113">12748 11863 29 0,'10'5'34'15,"1"-7"0"-15,22 2-3 16,-5-4-15-16,9 2-13 15,1 2-12-15,1-6-22 16,7 10-3-16,-14-9 1 0,-1 12-2 16</inkml:trace>
  <inkml:trace contextRef="#ctx0" brushRef="#br0" timeOffset="273017.4317">12796 11999 12 0,'0'0'34'0,"0"0"-1"15,9 0 0-15,12-2-15 16,-2-2-6-16,8 4-4 16,-5 0-3-16,3 6 0 15,-6 3-2-15,-7 8-1 16,-17-3 1-16,-6 4-1 15,-4 1-1 1,-1-1 1-16,1-3-1 16,-1-2 0-16,4-4 0 15,0-1 0-15,12-8-1 16,15 4 0-16,1-4 1 16,5-2-2-16,4 2-6 0,6 0-25 15,-6-13-5 1,22 5 1-16,-10-8-1 0</inkml:trace>
  <inkml:trace contextRef="#ctx0" brushRef="#br0" timeOffset="273465.0821">13620 11604 48 0,'-10'7'32'16,"-5"-3"-10"-16,1 3-5 16,-2 6-5-16,-1 4-5 0,8 4-3 15,4 2-1-15,5 0-1 16,0 0 1-16,11-4 0 0,10-5 0 16,5-4 0-1,2-10 0-15,3-5 1 16,-9-10 1-16,5-4 0 0,-7-5-1 31,-9 0 0-31,-15-2 0 0,-6 1 0 16,-12 8-3-16,-4-1-6 15,2 7-28-15,-7 11-6 16,-7-3 0-16,10 10 0 16</inkml:trace>
  <inkml:trace contextRef="#ctx0" brushRef="#br0" timeOffset="274306.2128">15235 11613 30 0,'3'-10'23'0,"7"0"-1"16,-7 0-3-1,-3-4-3-15,0 5-2 0,-10-5-3 16,4 4-2-16,-9 3-3 0,2 3-2 15,-4 4-1-15,-1 0-1 16,1 8-1-16,4 2-1 16,4 4 0-16,4 1 0 15,5 2 0-15,5-5 0 16,3-2 0-16,8-3 0 16,0-4 1-1,0-3-1-15,-1-3 0 16,2-3 0-16,0-2 1 15,-6 1-2-15,0 2 1 16,-11 5 0-16,0 0 0 0,0 0 0 16,6 11 0-1,-6 4 1-15,-3 3-1 0,3 5 1 16,-3 1 0-16,3 3 1 16,-3-8 0-16,0 3 0 0,-6-12-1 15,-3-3 0-15,-8-7-2 16,-3-4-3-16,-3-5-5 15,0 0-9-15,2-3-11 16,9 7-7-16,-2-5-1 16,17 10 1-1</inkml:trace>
  <inkml:trace contextRef="#ctx0" brushRef="#br0" timeOffset="274606.9174">14975 11876 41 0,'-13'6'37'0,"13"-6"0"0,17 5-9 15,4-5-12-15,16 4-4 0,5-4-5 16,12 0-1-16,6 0-5 16,2 0-8-16,4-4-18 15,0 4-14-15,-18 0 2 16,-3 0-3-16</inkml:trace>
  <inkml:trace contextRef="#ctx0" brushRef="#br0" timeOffset="275023.2932">15107 12055 27 0,'0'-11'35'15,"10"6"1"1,1-4-5-16,6 4-13 16,11 5-7-1,-6 0-3-15,6 2-2 16,-8 6-2-16,-8 3-2 0,-4 6 0 16,-8 0-1-16,-12 4 0 15,-4-3 0-15,-2 0 0 16,-6-3 0-16,4-1-1 15,4-2 0-15,0-5 1 16,16-7-1-16,0 0 0 0,0 0 0 16,9 4 1-16,10-4-1 15,5 0 0-15,3 0 1 16,5 0-1-16,-4 3 1 16,0-3-1-16,-2 5-2 15,-4-1-5-15,-12-8-17 16,-10 4-14-16,16-10-1 0,-20 1 1 15</inkml:trace>
  <inkml:trace contextRef="#ctx0" brushRef="#br0" timeOffset="280199.6843">14132 11389 14 0,'-4'-19'19'0,"4"19"-2"16,-5-15-3-16,5 15-3 15,0 0-2-15,0 0-2 16,0 0-3-16,0 21-1 16,0-4-2-16,0 7 0 15,3 2 0-15,-3-1 0 0,-3 1 0 16,3-6 2-16,0-2 0 16,0-7 1-16,0-11-1 15,0 0 0-15,-4-14 1 16,8-3 0-16,-4-4-1 15,0-2-3-15,0-1-4 0,0 5-8 32,0 5-13-32,0-4-5 0,0 18-1 15,0 0 4-15</inkml:trace>
  <inkml:trace contextRef="#ctx0" brushRef="#br0" timeOffset="284269.2508">14097 11692 15 0,'13'-19'29'15,"2"18"-4"-15,-2-7-5 16,2 5-4-16,4 3-3 16,0 0-4-16,1 6-2 15,-4 0-1-15,-5 10-2 32,-8-1 0-32,-3 4-1 0,-7 0 0 15,-6 0-1-15,-5-4 0 16,-1 2-1-16,4-7 0 15,3-1 0-15,12-9 0 16,-4 10 1-16,14-10 0 16,2 0 0-16,6 0 0 0,7 3 1 15,-5-3-1-15,4 0 0 16,-5 0 0-16,2-3-2 16,-8 3-3-16,-1-3-8 15,1-1-19-15,-13 4-7 0,15-3 0 16,-15 3 0-16</inkml:trace>
  <inkml:trace contextRef="#ctx0" brushRef="#br0" timeOffset="286790.7535">411 12601 36 0,'0'0'32'16,"-62"16"-5"-16,62-16-6 15,-61 33-5-15,61-33-5 16,-38 47-3-16,38-47-2 16,21 49-1-16,-21-49-1 0,75 38 0 15,-75-38 0-15,90 19-1 16,-90-19-1-16,74-11-1 15,-74 11-1-15,0 0 0 16,9-70 0-16,-9 70 0 16,-64-76 0-16,19 31 0 15,5-9-1-15,-3 3 2 16,15-2-1 0,13 3 1-16,18 4 0 15,-3 46-1-15,49-67-2 16,-49 67-5-16,75-28-19 15,-29 34-11-15,-46-6 0 16,74 28-1-16</inkml:trace>
  <inkml:trace contextRef="#ctx0" brushRef="#br0" timeOffset="287108.3713">510 11894 27 0,'0'0'37'0,"0"0"1"16,62 19-8-16,-12 28-10 15,5 18-5-15,-4 24-3 16,-8 13-3-1,-12 22-3-15,-13 8-1 16,-18 6-2-16,-11-7-2 16,-19-10-1-16,-12-12-7 15,-3-21-13-15,-1-17-21 0,16-13-1 16,30-58 1-16,-45 53-1 16</inkml:trace>
  <inkml:trace contextRef="#ctx0" brushRef="#br0" timeOffset="289968.5759">1340 12564 31 0,'-12'-17'35'0,"12"17"-6"15,8 10-5-15,-2 6-6 16,-2 13-3-16,-4 3-4 0,7 17-1 31,-4 4-3-31,-1 10-2 16,-2 2-2-16,0 0-1 0,12-4-1 15,-3-5 0-15,6-8-1 16,3-9 0-16,8-13-1 16,0-9-5-16,4-5-8 15,-7-6-23-15,-6-15-1 0,3 2-2 16,-7-12 1-16</inkml:trace>
  <inkml:trace contextRef="#ctx0" brushRef="#br0" timeOffset="290169.1192">1249 12964 52 0,'17'0'36'16,"-1"-5"1"-16,17 0-17 16,5 5-12-16,7-3-11 15,4 9-26-15,4-12-4 0,-3 6-2 31,-7-6-1-31</inkml:trace>
  <inkml:trace contextRef="#ctx0" brushRef="#br0" timeOffset="290469.9273">1660 12914 42 0,'0'0'39'0,"10"13"1"16,0 7-1-16,4 7-23 16,-4-1-5-16,0 5-2 15,-1 0-3-15,1-4-1 16,-10-7-2 0,4-2-1-16,-4-18-1 15,0 0 0-15,0 0 0 16,0-16 0-16,5-8 0 15,2-4-1-15,3-2 1 16,4 1-2-16,4 4-1 16,1 1-4-16,0 10-6 15,-4 2-15-15,1 7-15 0,1 5 0 16,0 6 0-16,-5 4 0 16</inkml:trace>
  <inkml:trace contextRef="#ctx0" brushRef="#br0" timeOffset="290670.4706">2013 12997 60 0,'0'17'39'15,"3"-2"-1"-15,3 2-14 16,-6-1-10-16,5 8-4 16,-5-4-3-16,0 4-3 15,0-4-6-15,0-5-4 31,0-2-11-31,0-13-19 0,0 0-4 16,0 0 0-16,-9-28 0 16</inkml:trace>
  <inkml:trace contextRef="#ctx0" brushRef="#br0" timeOffset="290886.629">1987 12822 44 0,'-5'-18'41'16,"5"7"1"-16,0 11-1 15,-14-16-18-15,14 16-14 0,0 0-13 16,0 12-33-16,0-12-3 16,11 8-2-16,-11-8 0 15</inkml:trace>
  <inkml:trace contextRef="#ctx0" brushRef="#br0" timeOffset="291342.5179">2626 12416 37 0,'-35'4'37'16,"-3"22"1"-16,-7 13-9 15,-5 21-12-15,5 29-4 0,0 13-3 16,11 21-3-16,12 8-1 15,19 6-2-15,13-3-1 16,8-8-1-16,21-13-3 16,10-24-5-16,11-15-21 15,3-16-13-15,-7-22-1 16,-4-14 0 0</inkml:trace>
  <inkml:trace contextRef="#ctx0" brushRef="#br0" timeOffset="292443.4772">2880 12500 31 0,'0'0'33'16,"0"0"-3"0,0 0-5-16,-4 13-5 0,-8 4-5 15,9 13-5-15,-6 1-3 16,5 12-2-16,-2-1-1 16,3 7-2-16,3-3 0 0,7-2-1 15,-1-6 0-15,10-5-1 16,2-6-1-16,-3-8-2 15,7-6-3-15,-3-13-10 16,-5 0-19-16,3-6-3 16,-5-10-1-16,-3 3 2 15</inkml:trace>
  <inkml:trace contextRef="#ctx0" brushRef="#br0" timeOffset="296676.4838">2684 12720 33 0,'0'0'34'0,"24"6"2"0,2-6-15 16,8 0-5-16,10 7-4 15,2-7-4-15,4 5-8 16,2-2-17-16,1 2-18 15,-11-10-1-15,-3 5 0 16,-14-5 1-16</inkml:trace>
  <inkml:trace contextRef="#ctx0" brushRef="#br0" timeOffset="296977.3656">2612 13104 38 0,'0'0'36'0,"0"0"-1"15,22 7-11-15,7-10-8 0,17 3-4 16,7 0-2-16,8 0-6 16,5 0-6-16,-1-4-11 15,3-1-21-15,1 5-3 16,-21-5-2-16,-6 10 1 16</inkml:trace>
  <inkml:trace contextRef="#ctx0" brushRef="#br0" timeOffset="297377.4932">2694 13317 29 0,'13'-9'35'0,"-1"-10"0"16,21 10-12-16,5 0-8 0,2 6-4 16,0 6-2-16,-6 6-2 0,-2 9-1 15,-17 8-2-15,-6 5-1 16,-22-2-1-16,-12 5-1 16,-11-5 0-16,-4 0-1 15,2-9 0-15,0-8-1 16,8-4 0-16,2-8 0 31,13-7 0-31,15 7 1 0,0-16 0 16,15 7 1-16,7 4-1 15,6 2 1-15,5 3 0 16,8 0-3-16,5 11-5 16,-2-11-18-16,0 0-12 15,5 0-1-15,-12-16 0 16</inkml:trace>
  <inkml:trace contextRef="#ctx0" brushRef="#br0" timeOffset="297778.6926">3165 12426 36 0,'16'0'36'16,"-4"17"1"-16,13 21-9 15,12 22-10-15,0 14-7 16,3 23 0-16,-9 12-4 16,-6 13-2-16,-10 3-3 0,-11 4-2 15,-13-2-2-15,-16-13 0 16,-7-15-1-16,-7-16-2 16,4-13-6-16,-3-19-6 15,14-13-10-15,2-9-10 16,-2-17 1-16,14-2-2 15</inkml:trace>
  <inkml:trace contextRef="#ctx0" brushRef="#br0" timeOffset="303559.6496">3813 13333 24 0,'0'0'24'0,"0"-16"-4"16,0 1-3-16,9-2-3 0,1-2-3 15,2 1-4-15,9 4 0 16,6 5-3-16,6 9 0 15,1 0 0-15,9 14 0 16,3 1-1-16,5 2-1 16,-3 1 1-16,-4-3-1 31,-3-7 1-31,-7 1-2 0,-10-9 1 16,-8-9-1-16,-10-5 0 15,-6-4 0-15,-7 1-1 16,-2-2 0-16,0 1 0 15,0 2-1-15,6 5 1 0,3 11 0 16,0 0-1-16,9 0 1 16,3 9 1-16,3 5 0 0,-1 3 1 15,0 3 1-15,-7 1 1 16,0-1-1-16,-7-1 0 16,-4-1 1-16,-2-5-1 15,-4-4-1-15,-1-1-1 16,11-8-5-16,-14 15-9 31,12-5-24-31,2-10-2 0,0 18 0 16,0-18 0-16</inkml:trace>
  <inkml:trace contextRef="#ctx0" brushRef="#br0" timeOffset="304793.7812">4790 14083 20 0,'59'10'16'15,"27"-10"0"-15,42 3-3 0,29-3-2 16,38 0-2-16,27 0-2 0,23-2 0 15,21 2 0-15,11 0 0 16,8 0 0-16,-1 0-1 16,5 0 1-16,-16 0-1 15,-9 4-1-15,-16 2 0 16,-18-2-2-16,-31 2-1 31,-26 0-1-31,-31 0-3 0,-29 0-2 16,-30 3-3-16,-30-7-8 15,-29-2-16-15,-9 3-3 16,-15-3 0-16,-17 0 7 16</inkml:trace>
  <inkml:trace contextRef="#ctx0" brushRef="#br0" timeOffset="305332.173">8906 13946 2 0,'16'0'29'0,"-16"0"0"0,28 18-1 15,-6-3-14-15,8 0-6 16,5 4 0-16,-5-2-3 16,7-3-2-16,-6-1 0 0,-3 1-1 15,-9-6 0 1,-7 2 1-16,-12-10-1 16,-12 19 1-1,-9-9 0-15,-5 4 1 16,-5-1-1-16,-3 1 0 0,1-3-1 15,5 2-2-15,9-2-3 16,2-5-3-16,17-6-7 16,0 0-6-16,14 6-11 15,13-3-4-15,-4-8 0 16</inkml:trace>
  <inkml:trace contextRef="#ctx0" brushRef="#br0" timeOffset="305595.7599">9387 14030 38 0,'7'-9'35'0,"6"9"-1"16,-2 7-9-16,-7 3-8 16,2 9-5-16,-6 3-5 15,0 10-1-15,0 2-2 16,5 4-1-16,-5 1 0 0,0-4-1 15,0-5-1 1,7 1 0-16,2-9-2 0,3-5-1 16,0-3-5-16,-2-14-6 0,6 0-12 15,2-3-13-15,-8-12 0 16,-1 0-1-16</inkml:trace>
  <inkml:trace contextRef="#ctx0" brushRef="#br0" timeOffset="305796.297">9331 14219 34 0,'-10'0'34'16,"10"0"0"-16,23 4-12 15,-1-4-7-15,8 0-7 16,1 3-6-16,0-3-12 31,-6-7-23-31,3 7-1 0,-13-4 0 16,1 4-1-16</inkml:trace>
  <inkml:trace contextRef="#ctx0" brushRef="#br0" timeOffset="307283.6772">6573 12611 38 0,'0'47'23'0,"0"21"-3"16,5 33-5-16,3 23-3 15,-1 29-2-15,4 14-2 16,-4 14-2-16,4 6-3 16,-4-8-1-16,-3-14-2 15,-4-16-1-15,0-19-2 0,0-21-8 16,0-14-21-16,-4-36-1 15,4-12 0-15,-3-32 10 16</inkml:trace>
  <inkml:trace contextRef="#ctx0" brushRef="#br0" timeOffset="307838.4009">6533 12694 18 0,'0'0'26'16,"-18"9"-10"-1,5 0-4-15,1 1-4 16,-1-1-2-16,1 1-1 0,6-1-1 16,6-9 0-16,0 0 1 15,0 0-1-15,0 0 0 16,15-16 1-16,-5-1 0 16,2 0 0-16,0-5-1 15,0 3 0-15,-2-1 0 0,-1 3 0 16,-6 6 0-16,-3 11 0 15,13-3 0-15,-4 13-1 16,0 4 0-16,4 7-7 16,9-2-26-16,11 10-5 15,-1-8 1-15,17 0-2 16</inkml:trace>
  <inkml:trace contextRef="#ctx0" brushRef="#br3" timeOffset="311241.6634">6563 12953 14 0,'-6'9'10'16,"6"-9"0"-16,0 0-2 16,0 0 0-16,-12 14 0 15,12-14-2-15,-13 16 0 16,1-6-1-16,3 2 0 16,-3 3-1-16,-3-1 0 0,-1 2 0 15,0 1-1-15,-2 1-1 16,-4 1 1-16,1 1 0 15,-1-1-1-15,-4 4 0 16,-1 1 1-16,-4 3-1 16,-4 1 0-16,-2 3-1 0,-1 1 1 31,-1 1-1-31,-1 3 0 0,0-1 0 16,-4 1-1-16,7 0 1 15,1 0 0-15,2 1 1 16,-1-5-1-16,4 1 1 15,-4-3-1-15,8 3 1 16,-3-5-1-16,1-2 1 16,1 0-2-16,1-4 1 0,2 2-1 15,1-3 1-15,1 2 0 16,-2-3-1-16,3 0 1 16,2 0-1-16,0-1 1 15,2-1-1-15,2 0 1 16,0-3-1-16,3-4 0 15,5 0 0-15,-2-2 0 0,10-9 0 16,-9 13 0-16,9-13 0 16,-5 9-1-16,5-9-2 15,0 10-9-15,8-1-20 16,-8-9-1-16,9-2 1 16,-4-10 7-16</inkml:trace>
  <inkml:trace contextRef="#ctx0" brushRef="#br3" timeOffset="312395.6581">6573 12927 5 0,'0'0'15'0,"0"12"-2"15,0-12-1-15,9 12 0 16,-9-12-2-16,13 15-1 0,-4-1-1 15,7-2-1-15,-1 3-2 16,6 0 0-16,1 2-1 16,1-1-2-16,4 4 1 31,1-3-2-31,3 2 0 0,-3-2 1 16,-1 2-1-16,2-2 0 15,1 2 0-15,-4 1 0 16,1 2 0-16,-1-3 0 15,1 2 0-15,-6-3 0 16,5 4-1-16,-1-1 1 16,2-1 0-16,-1-3-1 0,-2 2 0 15,0 0 1-15,2 1-1 16,-2 2 1-16,-2 1-1 16,-1-1 1-16,-1-1 0 15,2 4 0-15,-2-2 0 16,2 0 0-16,-2-1 0 15,4 0 0-15,0 2 1 0,1-4-1 16,1 2 0-16,-1-1 0 0,-1 0-1 16,2-3 1-1,-3 2 0-15,-3-2-1 16,0-3 1-16,-4 0-1 0,0-2 1 16,-5-1-1-16,2-1 1 31,0 1-1-31,-1-2 0 0,1 5 1 15,-3-1-1-15,2 0 1 16,3 0-1-16,-2-1 1 16,5 2-1-16,-3-3 1 15,-2 2-1-15,1-7 1 16,0 1-1-16,-2 1 0 16,-2-2 0-16,-10-7-2 0,12 12-10 15,-12-12-13-15,19 15-9 16,-19-15 1-16,12 8-1 15</inkml:trace>
  <inkml:trace contextRef="#ctx0" brushRef="#br0" timeOffset="322670.0254">5082 14347 12 0,'0'0'35'0,"0"0"2"0,8 12-2 15,10-12-16-15,6-3-7 16,10 0-7-16,4 3-14 15,2 0-24-15,-4-13-2 16,8 9-2-16,-15-5 1 16</inkml:trace>
  <inkml:trace contextRef="#ctx0" brushRef="#br0" timeOffset="323055.1193">5454 14266 23 0,'-3'-15'35'0,"12"5"1"16,1-2-3-16,-1-1-16 15,13 11-5-15,-5 2-4 0,0 5-3 16,-6 10-1-16,-3 6-1 15,-8 3-2-15,-8 4-1 0,-5-1-1 16,-6 1-2-16,1-3 0 16,1-5 0-16,4-2-1 15,1-11 0-15,12-7 1 16,0 0 1-16,0 0 2 16,9 5 2-16,7-5 0 15,3 0 1-15,1 0 0 0,1 0 1 16,0 0-3-16,-3 4-3 15,4-4-25-15,0 0-10 16,-9-5 1-16,5 5-2 16</inkml:trace>
  <inkml:trace contextRef="#ctx0" brushRef="#br0" timeOffset="323670.923">7770 14275 19 0,'0'-22'33'16,"13"10"2"-1,-1-3-10-15,6 4-8 0,4 11-4 16,-3 0-3-16,3 11-2 15,-13 6-3-15,0 6-2 0,-9 2 0 16,-10 4-1-16,-2-2 0 16,0-2-1-16,-1-4-1 15,1-6 1-15,9-5-1 32,3-10-1-32,10 7 2 0,2-12-2 15,6 2 1-15,4 3 0 16,0-4-3-16,0 1-7 15,-1 3-24-15,-3 5-3 16,-18-5 0-16,16 5-1 16</inkml:trace>
  <inkml:trace contextRef="#ctx0" brushRef="#br0" timeOffset="324211.1456">6908 14253 20 0,'-12'9'30'16,"-11"-4"-2"-16,6 12-9 16,1 3-7-16,4 5-4 15,5 5-2-15,7-2 0 16,16 0 0-16,0-9 0 16,11-2 1-16,1-11 0 0,5-6 1 0,-7-15 0 15,1-2-1-15,-10-17 0 16,-5 2-2-16,-12-3 0 15,-12 3-1-15,-12 3-1 16,-9 9-4-16,3 12-7 16,-10 8-27-16,2 4-6 15,7 14 0-15,0-8 0 0</inkml:trace>
  <inkml:trace contextRef="#ctx0" brushRef="#br0" timeOffset="324827.6986">6115 12811 19 0,'6'-12'33'0,"-6"-10"1"15,6 3-9-15,-3 2-5 32,-3-5-5-32,6 9-3 0,-6 1-3 15,0 12-1-15,0 0-2 16,8 9-2-16,-8 8 0 15,5 6-2-15,1 5-1 16,2 4 1-16,-1 0-2 16,0-1-4-16,4-6-34 0,-2 4-1 15,-9-8-1-15,7-3 0 16</inkml:trace>
  <inkml:trace contextRef="#ctx0" brushRef="#br3" timeOffset="328756.0324">4762 14008 11 0,'-20'0'21'16,"20"0"0"-16,-11 10-1 0,11-10-1 15,18 8-3 1,10-8-1-16,15 4-2 0,7-4-1 16,15 0-3-16,2 0-2 15,8-2-2-15,-5-2-1 16,-5 4-2-16,-15 0-4 16,-16 0-21-16,-13 0-15 0,-8 0 1 15,-13 0-1-15</inkml:trace>
  <inkml:trace contextRef="#ctx0" brushRef="#br3" timeOffset="329824.7526">7860 14015 18 0,'0'0'17'0,"0"0"-2"16,0 0 0-16,0 0-1 0,0 0-2 15,10 10 0-15,2-10 0 16,10 7 0-16,6-7 0 16,15 6-1-16,13-6-3 15,15 6-1-15,10-6-2 16,14 6-1-16,6-6-1 16,2 4-1-16,0-4 0 0,-8 5-1 15,-14 0-1-15,-10-2 0 16,-18 4 1-16,-13-2-1 15,-16 2 0-15,-14-2-3 0,-5 5-11 16,-5-10-24 0,-12 0 0-16,12 0 0 0,0-22 0 31</inkml:trace>
  <inkml:trace contextRef="#ctx0" brushRef="#br3" timeOffset="330826.4209">5192 14021 16 0,'0'0'16'16,"16"0"-2"0,-2 0 0-16,-2-5-2 0,7 5-1 15,2 0-2-15,-1 0 0 16,1 0-2-16,-3 0-2 0,2 5-4 15,-6-5-12-15,5 3-18 16,-10-12-1-16,8 9 1 16,-12-10 15-16</inkml:trace>
  <inkml:trace contextRef="#ctx0" brushRef="#br3" timeOffset="331245.5282">5313 14002 30 0,'0'0'30'0,"14"6"-12"16,-3 1-32-16,-11-7-4 16,17 3-7-1,-17-12 5-15</inkml:trace>
  <inkml:trace contextRef="#ctx0" brushRef="#br3" timeOffset="332594.4451">6228 11398 18 0,'-20'0'24'16,"9"4"-5"-16,4-4-3 15,7 0-4-15,0 0-1 16,11 9-2-16,8-9-1 0,6 0 0 31,15 6-1-31,13-6 0 16,21 0-1-16,13 0 0 16,15 4-2-16,6-4 0 15,10 0 0-15,-4 4-2 0,-3 1 1 16,-13-1-2-16,-17 1 0 15,-20-2 0-15,-14 2 0 16,-19-4 1-16,-12-1-1 16,-16 0 0-16,0 0 0 0,0 0-6 15,-16 0-16-15,3 0-16 16,4 0 0-16,-9-1-1 16</inkml:trace>
  <inkml:trace contextRef="#ctx0" brushRef="#br3" timeOffset="333566.2133">9118 11383 11 0,'0'0'21'0,"0"0"-1"16,0 0-3-16,0 0-1 0,0 0-2 16,14 10-2-16,-14-10-1 15,26 0-1-15,-8 0-1 16,10-4-3-16,9 0 0 15,22 2-1-15,10-5 0 16,20 2-1-16,10-2-1 16,13 3-1-1,2-5 1-15,10 5-1 16,-9 0-1-16,-12 2 0 16,-7 2 0-16,-16-4 0 15,-12 4-1-15,-12 0 1 16,-15 0-1-16,-7 0 1 0,-9-4-1 15,-3 4 0 1,-7 0-4-16,-15 0-11 0,0 0-22 16,0 0-1-16,-12 6 0 15,0 2 0-15</inkml:trace>
  <inkml:trace contextRef="#ctx0" brushRef="#br3" timeOffset="335153.8724">12544 11405 10 0,'0'0'18'0,"0"0"-2"15,-13 10-1-15,13-10-1 16,0 0-2-16,0 0 0 16,0 0-2-16,0 0-1 15,0 0-2-15,0 0-2 16,6 10-2 0,-6-10 0-16,0 0 0 15,0 0-1-15,0 0 1 16,0 0 0-16,13 7-1 15,-13-7 1-15,0 0-1 16,0 0 0-16,0 0-1 16,0 0 1-16,0 0-1 0,0 0-1 15,0 0 1-15,0 0-1 0,0 0 1 16,9 0-1-16,-9 0 0 16,0 0 1-16,13 0 0 15,-13 0-1-15,25 0 1 16,-5 0-1-16,13 0 1 15,0-2 0-15,11 2 0 16,8-5 0-16,-4 5 0 0,-6-3-1 16,-4 3 1-16,-4 0-1 15,-15 0 1-15,-1 0 0 16,-18 0-1-16,0 0 1 16,0 0-5-16,0 12-12 15,0-12-19-15,0 0-1 31,-13 5 0-31,-1-8 0 0</inkml:trace>
  <inkml:trace contextRef="#ctx0" brushRef="#br3" timeOffset="336116.5235">15217 11315 11 0,'-10'0'25'15,"10"0"-4"-15,0 0-2 0,0 0-2 32,0 0-3-32,0 0-1 15,0 0-2-15,0 0-2 0,0 0-2 16,0 0-1-16,10-2-1 15,0-2-1-15,11-1 0 16,10 1-2-16,10-4 1 16,17-2-2-16,16 0 2 15,15 0-2-15,14 2 1 0,8 0-1 16,3 5 0-16,-11-4 0 16,-2 7 0-16,-17 0 0 15,-18 4 0-15,-14-1 0 16,-17 0 0-16,-14-3 1 15,-8 4-1-15,-13-4 1 16,9 0-1-16,-9 0 0 0,0 0 0 16,0 0-1-16,-4-10-6 15,4 10-17-15,0 0-16 16,0 0 0-16,0 9 0 16,0-9 0-16</inkml:trace>
  <inkml:trace contextRef="#ctx0" brushRef="#br0" timeOffset="350335.8815">9750 13505 20 0,'0'0'32'16,"-9"-9"-5"-16,9-3-3 15,2 2-6-15,8-7-4 16,11 8-5-16,1 0-2 15,12 9-2-15,6 0 0 16,10 8-2-16,6 3-1 0,6 3 0 16,0 4-1-16,-3 0 0 15,-4 3 0-15,-8 0 0 16,-7 0-1-16,-9 3 0 16,-9-7 1-16,-9 2-1 15,-4-2 1-15,-3-6 0 16,-6-11 0-1,3 10 0-15,-3-10-1 16,-3-11 1-16,3 11 0 16,-3-15-1-16,3 5 0 0,-3-1 0 15,3 11-2 1,0-14 0-16,0 14-1 16,0 0 0-16,0 0-2 0,0-11 0 15,0 11 1-15,0 0-1 0,0 0 2 16,0 0 0-16,0 0 1 15,0 0 0-15,0 0 2 16,0 0-2-16,-10-10-6 16,10 10-18-16,-15-9-6 15,15 9 0-15,-13-10 0 16</inkml:trace>
  <inkml:trace contextRef="#ctx0" brushRef="#br0" timeOffset="351384.7328">10358 13551 35 0,'0'0'20'0,"0"0"-3"16,0 10-1-16,0-10-3 31,15 12-2-31,-3-5-1 0,4 2-2 16,2-1 0-16,9 0 0 16,6-2-2-16,0-1-2 15,2-1 0-15,1-4 0 16,-1-8-2-16,-5 3 0 15,-4-7-1-15,-2 2 0 16,-8 0-1-16,-7-1 1 0,-3 1-1 16,-6 10 0-16,0-10 0 15,0 10 0-15,0 0 0 0,0 0 0 16,-10-4-1 0,10 4 1-16,-12 0 0 0,12 0 0 15,-9 0 0-15,9 0 0 31,-15-6-1-31,15 6 2 0,0 0-2 16,-9-7 1-16,9 7 0 16,0 0-1-16,9-5 1 15,-9 5 0-15,18 5 0 16,-5 2 0-16,3-1 0 16,-1 1 1-16,1-3-1 15,-1 4 0-15,1-8 0 0,-4 5 1 16,-3-5-1-16,-9 0 2 15,0 0-1-15,7-10 0 16,-7 10 1-16,-10-3-1 16,10 3 1-16,-16 9 0 15,4 0-1-15,6 5-1 16,-6 4-2 0,2-7-9-16,-2 3-26 15,12 3-1-15,-10-10 0 16,10 5 0-16</inkml:trace>
  <inkml:trace contextRef="#ctx0" brushRef="#br0" timeOffset="352358.5537">9790 12771 33 0,'0'0'35'0,"15"9"2"16,-12 7-8-16,-3 1-12 16,4 11-6-16,-8 2-2 15,4 9-2-15,-3-1-2 0,3 6-2 16,0-5-1-16,0-2-1 15,4-4-1-15,8-4-2 16,3-3-3-16,0-8-5 16,8-5-13-16,-4-4-15 15,-8-12 0-15,3 0 0 32,-11-8 4-32</inkml:trace>
  <inkml:trace contextRef="#ctx0" brushRef="#br0" timeOffset="352590.5037">9684 12953 34 0,'0'0'37'0,"10"0"-1"16,9 6 0-16,5-3-22 15,1-3-5-15,9 0-6 16,1 0-12-16,1 0-22 15,-2-11-5-15,3 8 0 16,-13-6-2 0</inkml:trace>
  <inkml:trace contextRef="#ctx0" brushRef="#br0" timeOffset="352891.2783">10149 12894 44 0,'0'0'39'15,"0"0"-1"-15,0 0 0 16,0 0-23-16,0 0-7 16,0 0-5-16,0 0-7 0,0 0-11 15,0 0-23-15,0 0 0 0,10-5 0 16,-10 5 0-16</inkml:trace>
  <inkml:trace contextRef="#ctx0" brushRef="#br0" timeOffset="353176.4634">10137 13050 50 0,'-6'9'37'0,"6"-9"1"16,0 0-13-16,0 0-7 15,0 0-7-15,0 0-5 0,0 0-5 16,0 0-9-1,0 0-26-15,0 0-4 0,0 0 0 16,0 0-1-16</inkml:trace>
  <inkml:trace contextRef="#ctx0" brushRef="#br0" timeOffset="353593.1716">10416 12767 48 0,'0'0'36'0,"6"13"1"15,-6 4-15-15,-5 4-8 0,5 11-3 16,-6 0-3-16,2 9-2 16,-3 2-2-16,5 0-1 15,-2-2-1-15,4-4-1 16,0-3 0-16,6-8-1 15,4-7 0-15,2-6 0 32,4-3-2-32,-1-10-5 0,4 0-13 15,-3 0-18-15,-4-13-1 16,1 1 0-16,-10-5 0 16</inkml:trace>
  <inkml:trace contextRef="#ctx0" brushRef="#br0" timeOffset="353845.0973">10300 12976 57 0,'0'0'38'0,"0"0"0"16,14 7-11-16,5-5-15 0,-1-2-6 31,7 3-4-31,5 1-6 0,-5-4-12 15,-3-5-21-15,4 10-2 16,-8-10 1-16,4 5 0 16</inkml:trace>
  <inkml:trace contextRef="#ctx0" brushRef="#br0" timeOffset="354163.5438">10729 12954 50 0,'5'-18'36'0,"-5"18"1"16,8 10-14-16,-8-10-8 15,3 27-5-15,-3-6-5 0,7 6-1 16,-7 0 0-16,5 5-2 16,-3-4 0-16,-2-3-1 15,7-2-3-15,-7-5-4 16,7-5-8-16,-7-4-19 15,0-9-4-15,0 0-2 0,0 0 0 16</inkml:trace>
  <inkml:trace contextRef="#ctx0" brushRef="#br0" timeOffset="354410.9545">10661 13096 23 0,'0'0'33'0,"7"-14"2"16,11 14-4-16,-3-6-13 16,7 2-10-16,7 4-8 0,7 0-10 15,1 0-21 1,-5-3-2-16,8 9-1 0,-13-9 0 16</inkml:trace>
  <inkml:trace contextRef="#ctx0" brushRef="#br0" timeOffset="354796.4084">11000 13116 23 0,'0'-12'26'0,"0"12"-8"15,13-18-3-15,-5 7-3 16,0-2-2-16,-2-3-2 16,0-1 0-16,-2-3 0 0,3 5 0 15,-7-4 0-15,6 8-1 16,-6-2-1-16,0 13-1 16,0-15 0-16,0 15-2 15,0 0-1-15,0 0-1 16,0 0 0-16,0 0-1 0,3 9 0 15,-3 2 0-15,0 4 1 0,0 2 0 16,0 4 0-16,0 8 1 16,0-1-1-16,0 5 1 15,0-4 0-15,0 2 0 16,3-2 1-16,2-2-2 16,-2-8 1-16,1-2 0 31,-4-5-1-31,0-12-1 0,10 13-4 15,-10-13-23-15,-9-11-12 16,9 11 0-16,-3-14 0 16</inkml:trace>
  <inkml:trace contextRef="#ctx0" brushRef="#br0" timeOffset="356654.9747">11576 14439 16 0,'-20'3'11'16,"20"-3"0"-16,26 12-1 0,26-7-1 16,21 0 1-16,31-1-1 15,32 4 2-15,33-4-1 16,26 3-2-16,31-2 0 15,29-2-1-15,15-3 1 16,12 0 0-16,13-8-2 0,5 4 0 31,-8-5-1-31,-1 1 0 0,-18-4-1 16,-16 3-1 0,-28 1-2-16,-24-3-4 0,-39 5-5 15,-36-4-12-15,-43 0-16 16,-25 3 0-16,-38-3-1 15,-24 10 12-15</inkml:trace>
  <inkml:trace contextRef="#ctx0" brushRef="#br0" timeOffset="357258.7731">15751 14250 7 0,'0'0'29'0,"0"8"1"16,0-8-12-1,25 18-4-15,-4-7-3 16,7 3-2-16,3-1-1 16,4 0-2-16,-5-2-2 15,3 1-2-15,-8-3 0 16,-2-2-1-16,-8-1 0 0,-5-2 1 15,-10-4 0-15,3 9 0 16,-15-5 1-16,-4 4 0 16,-5 0 0-16,-6 7 1 15,-6-3-1-15,-3 5 0 0,2 0-3 16,1 0-2-16,12 5-8 16,3-5-17-16,9-7-9 15,14-1 0-15,5-9 0 16</inkml:trace>
  <inkml:trace contextRef="#ctx0" brushRef="#br0" timeOffset="357622.6414">16244 14273 21 0,'0'0'34'16,"19"6"2"-16,-14 10-5 0,-1 7-13 15,5 11-4-15,-9 1-5 16,7 8-2-16,-7 1-1 15,6-1-2-15,-6-2 0 16,0-2-2-16,0-9 0 31,2 0-2-31,-2-7-1 0,4-3-2 16,8-4-6-16,-12-16-9 16,22 9-15-16,-1-9-5 15,-5-6-1-15,6-2 1 16</inkml:trace>
  <inkml:trace contextRef="#ctx0" brushRef="#br0" timeOffset="357860.9387">16179 14480 17 0,'0'0'33'0,"0"0"2"15,21 12-8-15,4-9-10 31,4-3-5-31,7 9-5 0,-2-9-9 16,4 5-25-16,-10-10-6 16,3 5-2-16,-13-12 0 15</inkml:trace>
  <inkml:trace contextRef="#ctx0" brushRef="#br0" timeOffset="361696.4386">14374 12695 35 0,'-11'-23'31'15,"11"23"-6"-15,-5 20-4 16,-1 29-4-16,6 31-5 0,6 19-5 16,1 31-1-16,-7 25 0 15,9 16-1-15,-4 12-2 16,2 3-2-16,3-9 0 15,-8-14-2-15,-2-19-4 16,0-23-7-16,0-27-20 16,0-14-5-16,-2-32 1 0,2-13 0 31</inkml:trace>
  <inkml:trace contextRef="#ctx0" brushRef="#br0" timeOffset="362363.68">14372 12672 26 0,'-5'10'30'0,"-19"3"-5"31,5 12-5-31,-2 6-6 0,-4 2-5 16,5 1-1-16,-1-2-3 16,1-6-2-16,6-11-2 15,14-15 0-15,0 0 0 16,15-5 0-16,1-15 1 15,-1-2-1-15,5-4 0 16,-2 2 1-16,0 3-1 0,-5 7 1 16,0 6 1-16,-13 8-1 15,18 19 0-15,-4 7-6 0,6 4-27 16,7 16-4 0,7-5 0-16,13 11 0 0</inkml:trace>
  <inkml:trace contextRef="#ctx0" brushRef="#br0" timeOffset="363049.4785">14367 14468 34 0,'0'0'23'0,"0"0"-1"16,0 0-4-16,0 18-2 16,0 2-4-16,0 6-3 15,0 4-1-15,7 9-2 0,-7 0-1 0,0 1-3 16,5 2-6-16,-5-7-15 15,-5-13-15-15,10 4-1 16,-5-26 0-16,0 17 8 16</inkml:trace>
  <inkml:trace contextRef="#ctx0" brushRef="#br0" timeOffset="363888.7081">14674 14688 10 0,'-20'-9'31'15,"9"9"-1"-15,-9-7-3 0,1 7-10 16,5 0-6-16,-1 0-4 16,2 8-3-16,6 3 0 15,7 6-2-15,0 6 1 16,7 0 0-16,4-1 0 15,6-3 0-15,5 1-1 16,4-6 0-16,-1-14 0 0,1-4 0 16,-5-12 1-16,-6-6 2 15,-7-6-1-15,-8 0 0 16,-15-3 0-16,-6 5-2 16,-5 4-5-16,-5 10-27 15,0 2-8-15,9 10 0 16,-6 0-2-1</inkml:trace>
  <inkml:trace contextRef="#ctx0" brushRef="#br3" timeOffset="369579.517">13313 13053 24 0,'0'0'20'16,"0"0"-3"-16,-10 14-3 16,10-14-3-16,-11 16-1 15,1-5-3-15,0 3-2 0,1 1-2 16,-2 2-1-16,-3 2 0 16,2 0-1-16,-4 4 1 15,4 3-1-15,-3-2 1 16,-3 3-1-16,-2 1 0 31,3-1 0-31,-2-1-1 0,3 1 1 16,0-3 0-16,-5-1 0 15,3 1-1-15,4-1 2 16,-4 0-2-16,2 1 2 16,-3 0-1-16,1 1 0 15,-3 0 0-15,5-2 0 16,-2 1-1-16,-1-1 0 0,3-2 1 15,-5 1-1-15,5-3 0 16,-5 0 1-16,5-2-1 16,0-2 0-16,1 2 0 15,3-3 0-15,-1 0 1 16,4-2-1-16,-4 1 0 16,0-1 1-16,2 6-1 0,-2 1 0 15,-3 0 1-15,-5 2-1 0,1-2 1 16,3 3-1-16,-7-1 0 15,7 0 0-15,2-3 0 16,2-3 0-16,1-2 0 16,3 0 0-16,2-2 0 31,1 1 0-31,0 0 0 0,-3 1 0 16,-2-1 0-16,0 5 0 15,-4-1 1-15,2 3-1 16,-3-2 0-16,-2 0 0 15,3-1 0-15,2 0 1 16,1 0-2-16,0-4 1 16,3-2 0-16,0 0 0 0,2-1 0 15,7-9 0-15,-7 16 0 16,7-16 0-16,-6 17 0 16,1-8 1-16,1 1-1 15,-2 0 0-15,3-1 0 16,0 0 0-16,3-9 0 15,-13 15 0 1,13-15 0-16,-6 14 0 16,6-14 0-16,-3 12 0 15,3-12 0-15,-6 10 0 16,6-10 0-16,-4 13 0 0,4-13 0 16,-8 12 0-1,8-12 0-15,-10 9 0 0,10-9 1 16,-8 10-1-16,8-10 0 0,-10 5 0 15,10-5 0-15,0 0 0 16,0 0-1-16,0 0-4 16,0 0-21-16,0 0-6 15,0 0-1-15,16-8 0 16</inkml:trace>
  <inkml:trace contextRef="#ctx0" brushRef="#br3" timeOffset="370707.0815">13347 12995 22 0,'0'0'15'0,"0"0"-2"15,0 0-2-15,0 0-2 16,6-10-2-16,-6 10-1 0,0 0-2 31,0 0-1-31,-6 10 0 0,6-10-1 16,-9 17 0-16,-1-3-1 15,-2 7 0-15,-4-1 0 16,4 2-4-16,-4-2-11 16,13 8-13-16,-11-13 0 15,7 7 0-15</inkml:trace>
  <inkml:trace contextRef="#ctx0" brushRef="#br3" timeOffset="372457.6626">13350 12948 15 0,'10'0'14'0,"-10"0"1"16,0 0-3-16,0 0-1 0,0-11-2 15,0 11-2-15,0 0-3 16,0 0 0-16,0 0-2 15,0 0 0-15,0 0-2 16,0 0 1-16,18 8 0 16,-18-8 0-1,12 8 0-15,-12-8 0 16,13 12-1-16,-4-2 1 16,-3-1-1-16,1 4 1 15,2-4-1-15,1 2 1 16,-4 1-1-16,9-2 1 15,-2-1 0-15,-1 1-1 16,4-2 1-16,2 2 0 0,-7 0 0 16,6-1 0-16,-3 1 0 15,-1 1 1-15,0 0-1 16,0 0 1-16,-2-2 0 16,2 3 0-16,3-3-1 15,-4 1 1-15,0-1-1 0,4 0 1 16,1 2-1-16,1 0 0 0,-4 5 0 31,5-2 0-31,-4 1 0 16,2 2 0-16,1-2 0 15,-5-1 0-15,-1-1 0 16,4 1-1-16,-1-4 2 16,0-1-1-16,0 2 1 15,4 1 0-15,-3-1-1 0,5 4 2 16,-2-3-1-16,3 5-1 15,-4-2 1-15,4 3-1 16,-3-3 0-16,-1 3 0 16,4-4-1-16,-4 4 1 15,4 1-1-15,-6-1 0 16,0-1 1-16,2 2-1 0,-2-1 0 16,2 3 1-16,-6-3-1 15,1 1 1-15,2-3-1 16,1-1 1-16,-1 2-1 15,-2-2 1-15,2 0-1 0,-2-3 0 16,2 0 0 0,-3 2 1-1,2-2-1-15,-4 0 0 16,4-3 0-16,1-1 0 16,-3 2 0-16,1-1 0 0,0 1 1 15,-1 0-1-15,1 2 1 16,2 0-1-16,0 0 1 15,-2 0-1-15,2 0 0 16,-3 2 0-16,4-2 1 0,-1 1-1 16,-1-4 0-16,0 4 0 15,-2-5 0-15,0 3 0 16,2-1 0-16,-2 1 1 16,0-2-1-16,1 2 0 15,-2 1 0-15,0 0 0 16,4 3 0-1,-2-3 0-15,0 2 0 16,-2 1 0-16,3-1 0 16,0 1 0-16,0-1 1 0,1-2-1 15,-4-2 0-15,2 0 0 16,-1 0 0-16,2 2 0 16,-3-3 1-16,1 1-1 15,-2 0 0-15,-3-1-1 0,1 3 1 16,2-2 0-16,-1 1 0 15,-2 0 0-15,0 0 1 16,1-2-1-16,-1 0 0 16,1 1 0-16,-8-10 0 15,15 17 0-15,-15-17 1 16,11 13-1-16,-11-13 0 0,10 11 0 16,-10-11 0-16,0 0 1 15,14 12-1-15,-14-12 0 16,9 12 0-16,-9-12 0 15,9 10 0-15,-9-10 1 16,10 11-1-16,-10-11 0 31,10 10 0-31,-10-10 0 0,11 10 0 16,-11-10 0-16,10 9 0 16,-10-9 0-16,10 10 1 15,-10-10-1-15,14 5 0 16,-14-5 0-16,13 4 0 15,-13-4 1-15,0 0-1 0,15 3 0 16,-15-3-2-16,0 0-6 0,0 0-28 16,0-12-1-1,-6-2 0-15,10 5 1 0</inkml:trace>
  <inkml:trace contextRef="#ctx0" brushRef="#br0" timeOffset="376739.0476">11817 14722 31 0,'0'0'29'16,"0"0"-5"-16,14 7-4 16,2-7-4-16,11 3-5 15,6-3-1-15,3 0-5 16,3 0-17-16,4 5-20 16,-12-11-1-16,6 6-1 0,-11-9 0 15</inkml:trace>
  <inkml:trace contextRef="#ctx0" brushRef="#br0" timeOffset="377254.9599">12216 14666 31 0,'0'0'32'15,"15"0"0"-15,-2 0-15 16,5 0-5-16,1 2-5 15,2-2-1-15,-2 8-2 0,-7 0-2 16,-5 1 0-16,-7 3-1 16,-7 1 1-16,-5-2-1 15,-6 0 1-15,5-1-1 16,-3-3 0-16,7-4-1 0,9-3 0 16,0 0 0-16,12 4 1 31,4 0-1-31,3 1 1 15,-1 5 0-15,0 2 2 16,-8 4-1-16,0 3 1 0,-10 0 1 16,-7-1-1-16,-9-5 0 15,-1-3-1-15,-9-7-1 16,1-3-4-16,3-3-4 16,-2-6-10-16,0-5-20 0,14 8-1 15,-5-6 0-15,15 12 2 16</inkml:trace>
  <inkml:trace contextRef="#ctx0" brushRef="#br0" timeOffset="378526.9387">13366 13096 16 0,'0'0'29'16,"0"0"1"-16,-10 13-12 16,10 5-5-16,-5 7-9 15,1 6-13-15,-8-4-18 16,12 14-1-16,0-12-2 15,12 8 15 1</inkml:trace>
  <inkml:trace contextRef="#ctx0" brushRef="#br0" timeOffset="378843.9125">13379 13499 17 0,'0'0'30'0,"0"0"1"15,-10 9-5-15,10 5-13 16,-6 3-9-16,6 4-12 16,0 11-19-16,-4-10-2 15,4 10-2-15,0-9 6 16</inkml:trace>
  <inkml:trace contextRef="#ctx0" brushRef="#br0" timeOffset="379075.7074">13378 13869 31 0,'3'11'31'0,"-3"-11"0"15,-9 23-6-15,6-6-17 16,3 2-11-16,0 3-14 31,-9-6-13-31,18 8-1 0,-18-12-1 16</inkml:trace>
  <inkml:trace contextRef="#ctx0" brushRef="#br0" timeOffset="379325.6276">13381 14222 21 0,'-9'12'29'15,"15"11"-1"-15,-12-1-8 0,6-1-9 16,0 4-5 0,0-5-8-1,0 4-13-15,-6-11-14 16,12 2 0-16,-6-15-1 15</inkml:trace>
  <inkml:trace contextRef="#ctx0" brushRef="#br0" timeOffset="379945.9838">13117 14722 34 0,'0'0'32'0,"14"7"-2"16,0-7-10-16,3 0-8 0,8 0-8 15,2 0-15-15,10 5-18 16,-12-12-3-16,6 7 0 16,-10-5 5-16</inkml:trace>
  <inkml:trace contextRef="#ctx0" brushRef="#br0" timeOffset="380378.8091">13403 14744 19 0,'11'-7'26'0,"-3"-5"-5"0,4-1-2 15,-3 4-5-15,-3-1-2 16,-6 10-3-16,11-13-3 0,-11 13-2 16,8-8 0-16,-8 8-2 15,0 0-1-15,10 5 0 16,-10-5 0-16,0 0 0 31,12 16 0-31,-9-1 0 0,0-1 1 16,1 6 0-16,-4 4 0 15,5 2 1-15,-5 1 0 16,0 2-1-16,-5-2 0 16,10-6 0-16,-5-4 0 15,3-1 0-15,-3-16-1 16,0 12-4-16,0-12-16 0,19 0-16 16,-19-11 0-16,0 11 0 15,12-22-1-15</inkml:trace>
  <inkml:trace contextRef="#ctx0" brushRef="#br0" timeOffset="381396.8416">15108 14761 9 0,'0'0'22'0,"13"-20"-6"0,-7 10-2 15,-2-2-2-15,4-2-1 16,0 2-1-16,0 1 0 16,-3 1 0-16,-1 0-2 15,-4 10-1-15,0 0-1 16,8-10-3-16,-8 10 1 31,0 0-2-31,0 0-1 0,0 10 0 16,4 0 0-16,-4 5 0 15,0 3 0-15,0 6 1 16,0 4-1-16,0 2 1 16,3 4-1-16,-3-1 1 15,3-3-1-15,8-4 1 16,-6-6-1-16,0-5 0 0,1-6 1 16,-6-9-2-16,12 5-4 0,-12-5-19 15,5-14-12 1,-5 14-1-16,0-9 1 15</inkml:trace>
  <inkml:trace contextRef="#ctx0" brushRef="#br0" timeOffset="385364.9813">13068 12780 29 0,'4'-16'30'16,"-8"-2"-6"-16,-5 1-3 16,9 3-3-16,0 2-6 15,0 12-2-15,-9-11-4 16,9 11-1-16,0 0-3 0,-6 9-1 15,6 1-1-15,0 4 0 16,0 4 0-16,0 3 0 31,0 2 0-31,6-2 1 0,-6 1-1 16,9 0 0-16,-9-3 1 16,0-5 0-16,-7-3 0 15,7-11 0-15,-14 12 0 16,2-10 0-16,-1-2-1 15,-3 0 1-15,5 0-1 16,11 0 0-16,0 0 0 0,0 0 0 16,11 5 0-16,3-5 0 15,12 7-1-15,-1-3-12 16,-3-4-22-16,11 6 0 16,-18-6-1-16,11 0 0 15</inkml:trace>
  <inkml:trace contextRef="#ctx0" brushRef="#br0" timeOffset="387238.2836">14414 13810 47 0,'0'0'16'0,"0"0"-1"15,0 0-3-15,-13-5-3 0,1 8-3 16,-1-3-2-16,-2 7-2 16,2-2-1-16,3 0 1 15,10-5-1-15,-14 9 1 16,14-9 0-16,6 13 2 31,3-6 0-31,0-3 2 0,6 1 0 16,2-5 2-16,-1 0 0 15,-2-5 0-15,2-1-1 16,-13-5-1-16,-3 11-1 16,0-19-1-16,-6 9-2 15,-7 3-7-15,4 0-12 16,-3 0-21-16,12 7-1 0,0 0 1 16,0 0-1-16</inkml:trace>
  <inkml:trace contextRef="#ctx0" brushRef="#br0" timeOffset="387654.1816">14578 13537 37 0,'0'0'28'15,"11"-10"-3"-15,-11 10-4 16,0-17-6-16,3 8-5 0,-3-6-3 15,0 0-2-15,-3-2-1 16,6 2 0-16,-3 1-1 16,0 5 1-16,0 9-2 15,0 0 1-15,0 0 0 16,0 0-1-16,-11 23-1 0,11-3-1 31,-3 2 0-31,3 2-3 0,0 2-6 16,0-6-13-1,0-3-14-15,6 2-1 0,-6-19 1 16</inkml:trace>
  <inkml:trace contextRef="#ctx0" brushRef="#br0" timeOffset="387939.6966">14823 13450 17 0,'0'-10'34'16,"0"10"0"-1,0 0-1-15,0 0-15 16,-6 17-7-16,-4-5-4 16,-2 7-3-16,-1 5-2 15,-3 4 0-15,4 1 0 16,-9 2-1-16,6-2 0 0,-1-5-3 15,3-2-5 1,0 0-16-16,-1-11-12 0,14-1 0 16,0-10-1-16</inkml:trace>
  <inkml:trace contextRef="#ctx0" brushRef="#br0" timeOffset="388409.3667">14820 13680 30 0,'0'0'30'15,"0"0"-4"-15,12-5-8 16,-2 5-3-16,-10 0-4 16,20 7-3-16,-20-7-1 0,17 12-1 15,-17-12-3 1,0 22 1-16,-7-8-1 0,-2 1-1 16,-7-1 0-16,-2 1-1 15,-1-1 0-15,1-4-1 0,2 0 0 16,1-5 1-16,15-5-1 15,0 0 1-15,10 9 0 16,9-9 1-16,5 0 0 31,1 0 1-31,5-4 0 0,-2 4 0 16,-5 0-1-16,-1 0 1 16,-6-3-2-16,-6 3 0 15,-10 0-3-15,0 0-6 16,0 0-27-16,11-4-4 15,-11 4 1-15,0 0-1 16</inkml:trace>
  <inkml:trace contextRef="#ctx0" brushRef="#br0" timeOffset="405958.7511">907 15969 34 0,'0'0'35'16,"0"0"-4"-16,0 0-9 15,30 43-4-15,-30-43-5 0,23 73-4 16,-12-31-1-16,2 0-4 16,-13-42-1-16,18 69 0 15,-18-69-2-15,0 0 1 16,0 0 0-16,0 0-1 31,0 0 1-31,0-54-1 0,0 54 0 16,0-72-1-16,0 72 0 15,26-64 0-15,-26 64-1 16,40-46-7-16,-40 46-12 16,47-9-19-16,-19 4 0 15,3 5 0-15,-7 0-1 16</inkml:trace>
  <inkml:trace contextRef="#ctx0" brushRef="#br0" timeOffset="406306.4289">1271 16050 26 0,'0'16'34'0,"0"-16"1"0,24 16-2 31,-1-8-22-31,5-4-3 0,-1 1 0 16,7-5-2-16,-3-7-1 16,0 0-2-16,-9-3-1 15,-4-3 0-15,-5-5-1 16,-13 3 1-16,0 1-1 15,-14-3 0-15,-3 8-1 16,-7 3 2-16,0 2-2 0,-4 8 1 16,1 6 0-16,-3 5-1 15,9 6 1-15,6 6 0 16,8 2 0-16,7-1-1 16,10 4 1-16,11 2-1 15,0-9 0-15,15 0-2 16,-3-12-8-1,10-1-12-15,3-3-15 16,-3-15-1-16,1-2 0 16,-4-14 0-16</inkml:trace>
  <inkml:trace contextRef="#ctx0" brushRef="#br0" timeOffset="406560.3526">1873 16090 20 0,'-10'-8'34'16,"10"8"2"-16,-27-9-7 15,7-2-8-15,5 7-7 16,-7-4-3-16,3 8-4 16,-5 0-3-16,2 4 0 15,-1 7-1-15,6 7-1 16,3 5-1-16,6 2 0 0,8 1 0 16,9-1 0-16,6-5 0 15,13 0 0-15,-1-7-2 16,6-8-3-16,2-5-6 15,-2-3-19-15,-5-12-10 16,1 4 0-16,-8-13-1 16</inkml:trace>
  <inkml:trace contextRef="#ctx0" brushRef="#br0" timeOffset="406861.1633">2098 15744 30 0,'0'0'36'15,"0"0"2"-15,0 0 0 16,-4 20-19-16,10 4-7 16,-11 6-4-16,5 9-2 15,-3 2-1-15,3 9 0 16,-3 0-2-1,6 5-1-15,-3-4 0 16,0-3-2-16,6-6 1 16,1-5-1-16,0-9-2 15,3-9-3-15,13-2-10 16,-9-12-23-16,0-14-2 16,11-4-1-16,-11-11 0 15</inkml:trace>
  <inkml:trace contextRef="#ctx0" brushRef="#br0" timeOffset="407108.5941">1967 16056 24 0,'-17'0'35'0,"17"0"2"16,0 0-1-16,0 0-19 0,27 2-8 16,-2-6-1-16,11 3-6 15,3-5-8-15,1 6-22 16,-3-9-8-16,7 9 0 15,-11-4-2-15</inkml:trace>
  <inkml:trace contextRef="#ctx0" brushRef="#br0" timeOffset="407458.2917">2703 15662 36 0,'-12'-10'35'16,"-5"10"-6"-16,-4 10-6 15,-10 5-7-15,3 17-2 16,-9 12-3-16,3 23-3 16,-3 13-1-16,3 18 0 15,9 8-2-15,13 15 1 0,7-1-1 16,20 8-2-16,12-9-1 15,12-7-1-15,16-22-7 16,-1-18-13-16,-1-19-22 16,3-16-1-16,-10-25-1 15,-6-12 2-15</inkml:trace>
  <inkml:trace contextRef="#ctx0" brushRef="#br0" timeOffset="408110.352">3040 15871 23 0,'-30'-16'34'0,"17"2"-1"16,-3-4-9-16,11-9-8 0,13 6-3 15,2-1-4-15,12 10-3 16,3 4-1-16,2 12 0 16,-5 4-1-16,-6 13 0 15,-14 9 0-15,-4 7-1 16,-16 4 0 0,-10-2-2-16,-7-2 0 15,-2-4-1-15,-2-5-1 16,6-8 0-16,11-6-1 15,8-6 1-15,14-8 0 16,12 5 0-16,10-1 0 16,6 0 1-16,6 5 0 15,-3-4-5-15,9 5-12 0,1 2-20 16,-14-12-1-16,4-3 0 16,-9-11 0-16</inkml:trace>
  <inkml:trace contextRef="#ctx0" brushRef="#br0" timeOffset="408363.9683">3270 15686 39 0,'0'0'36'0,"0"0"1"16,12 4-2-16,-7 15-20 16,-5 1-6-16,5 10-2 15,-5 5-1-15,6 7-1 31,-6 1-1-31,4 1-1 0,-4-4-1 16,0-2-1-16,5-5 0 16,4-9-2-16,7-7-1 15,2-12-5-15,7-5-15 16,1 0-17-16,-8-14-1 16,4 1 0-16,-7-10-1 15</inkml:trace>
  <inkml:trace contextRef="#ctx0" brushRef="#br0" timeOffset="408611.3924">3247 15933 44 0,'-11'0'36'0,"14"12"0"32,-3-12-4-32,13 0-23 0,8 0-9 15,4 0-14 1,6 9-20-16,-6-12-1 0,18 6-1 15,-12-9 0-15</inkml:trace>
  <inkml:trace contextRef="#ctx0" brushRef="#br0" timeOffset="408880.9516">3549 15948 54 0,'0'0'38'0,"13"0"-1"15,2 0-8-15,10-10-17 16,5 10-5-16,-1-6-3 0,6-1-6 16,-5 7-12-16,4 7-23 15,-15-7 0-15,3 0-1 16,-22 0 0-16</inkml:trace>
  <inkml:trace contextRef="#ctx0" brushRef="#br0" timeOffset="409128.3663">3961 15899 17 0,'0'-22'33'16,"12"7"0"-16,-5-4-6 15,-3-1-8-15,5 8-4 0,-4-7-3 16,-5 19-1-16,4-17-3 15,-4 17-2-15,0 0-2 16,0 0 0-16,0 0-1 16,0 20-1-16,0 1-1 15,0 6 0-15,6 6 1 16,-1 2-1 0,0 2 1-16,1 1-2 15,0-5-1-15,-3-5-8 16,7-5-20-16,-1-3-11 15,-9-20-1-15,3 9 1 16</inkml:trace>
  <inkml:trace contextRef="#ctx0" brushRef="#br0" timeOffset="409382.3004">2858 16329 19 0,'-15'3'33'16,"4"-6"2"-16,25 7-2 15,16-1-20-15,16-7-3 0,20 1-1 16,21-7-2-16,19 3-1 16,8-4-2-16,14 5-2 15,-1 0-4-15,-7 0-2 0,-6 9-6 16,-11 0-10 0,-19-3-17-16,-12 11 0 15,-24-7 0-15,-10 8 14 0</inkml:trace>
  <inkml:trace contextRef="#ctx0" brushRef="#br0" timeOffset="409932.231">3255 16629 25 0,'18'-22'34'0,"16"9"1"15,7 0-12-15,2-2-6 0,7 15-3 16,-7 0-4-16,-5 15-1 16,-16 2-4-16,-10 11 0 15,-16 7-2-15,-9 3 0 16,-17-1-1-16,-8-7-1 15,-2-5-2-15,-4-5 1 0,4-11-2 16,3-2 1-16,7-7-1 16,2-12 0-16,12-1 0 15,4 0 0-15,12 3 0 16,8-3 1-16,9 4 1 16,8 2 0-16,5 2 1 15,5 8 0 1,5 3 1-16,0 5 0 15,3 3 0-15,-5-2-1 16,-4 3-7-16,-9-3-24 0,-3-12-8 16,-1 0 0-16,-8-7-1 15</inkml:trace>
  <inkml:trace contextRef="#ctx0" brushRef="#br0" timeOffset="410704.4027">4235 15618 36 0,'25'19'35'15,"2"6"-2"-15,4 16-13 16,10 18-5-16,-7 8-3 16,0 21-2-16,-15 11-2 15,-8 14-3 1,-17 0-1-16,-12 4-1 16,-10-2-2-16,-9-8 1 15,-3-12-2-15,3-9-1 16,2-18 0-16,4-17-2 15,10-12 0-15,1-14-2 16,8-9-5-16,-3-10-7 16,15-6-17-16,-12-6-3 0,6-10 0 15,6 7 2-15</inkml:trace>
  <inkml:trace contextRef="#ctx0" brushRef="#br0" timeOffset="411973.0465">4790 16254 14 0,'0'0'32'0,"18"0"2"0,4 0-7 15,10 0-13-15,8 5-4 16,-1-5-3-16,3 5-6 16,1 0-8-16,-4-3-14 15,-14-7-12-15,5 9 0 16,-20-14-1-16</inkml:trace>
  <inkml:trace contextRef="#ctx0" brushRef="#br0" timeOffset="412223.5234">4821 16404 29 0,'2'9'34'0,"11"-9"0"0,13 0-13 16,5 0-8-16,0-3-3 15,9 3-2-15,0-4-2 16,-2 4-3-16,-4-4-2 16,-5 4-5-16,-2 0-10 0,-7 7-21 15,-20-7 0-15,18 0-1 16,-18 0 2-16</inkml:trace>
  <inkml:trace contextRef="#ctx0" brushRef="#br0" timeOffset="412693.0907">5538 16104 13 0,'6'-9'34'16,"-6"9"1"-16,11 14-1 0,3 13-13 15,-6 6-8-15,6 9-4 16,-5 1-2-16,6 6 0 15,-4-7-3-15,0-6 0 16,-3-13-2-16,0-11 0 16,-8-12 0-16,13-25-1 31,-4-3 1-31,-1-8-1 0,2-5 0 16,2-2-1-16,4 4 0 15,-1 6-1-15,5 12 1 16,-3 7-1-16,6 9-2 15,-2 10-6-15,1 9-7 16,-1 1-7-16,-1 2-1 16,-1 0-5-16,-1-3-2 0,-6 0 1 15</inkml:trace>
  <inkml:trace contextRef="#ctx0" brushRef="#br0" timeOffset="412994.4034">5957 16266 29 0,'0'15'23'15,"0"-15"1"-15,7 14-3 16,-7-14-5-16,17 10-6 31,-2-4-2-31,1-6-2 0,7-3-2 16,-2-4 0-16,0-3-2 15,-2-3 0-15,-6-2 0 16,-7 0 0-16,-6-2-1 16,-10 2 0-16,-5 0 0 15,-4 4-1-15,-6 8 1 16,4 3 0-16,-1 11 0 0,0 6 0 15,6 6 1-15,8 5 1 16,4 6-1-16,4 0 0 16,11 2 1-16,3-6-1 15,9-6 0-15,5-4-4 16,1-10-10-16,-3-10-25 16,14-4 0-1,-7-13 0-15,11 0-1 16</inkml:trace>
  <inkml:trace contextRef="#ctx0" brushRef="#br0" timeOffset="413658.0684">6591 16278 16 0,'-8'-21'32'0,"5"6"-1"16,-13 0-9-16,1 3-5 0,-4 8-4 31,-6-1-4-31,0 7-2 0,1 5-2 16,0 10-2-1,1 3-1-15,8 8-1 0,-1 0-1 16,12 1 1-16,4-2 0 16,10 1 1-16,5-4-1 15,8-4 1-15,7-6-1 16,2-6 2-16,2-8-1 0,3-4-1 15,1-10 1-15,-2-10-1 16,-2-9 0-16,-3-7 0 16,-6-8 0-16,-3-3-1 15,-9-3 0-15,-8-3 0 16,-5 4 1-16,-9 4-1 16,0 11 1-1,-4 6 0-15,1 9-1 16,0 11 1-16,12 12 0 15,-10 7-1-15,10 12 1 16,5 12-1-16,0 5 0 16,1 13 0-16,2 4 1 15,-1 5-1-15,0 0 0 16,-2 0 1-16,3-8-1 0,-4-8 0 16,3-8-2-16,-7-12-3 15,6-8-7-15,-6-14-10 0,0 0-16 16,0-19-1-16,-8-3 1 15,1 3 9-15</inkml:trace>
  <inkml:trace contextRef="#ctx0" brushRef="#br0" timeOffset="413911.7016">6694 16280 25 0,'28'-8'68'16,"-11"8"-46"-16,6 4-6 15,0-4-4-15,1 5-4 16,-2-5-6-16,-4 0-12 31,-7-9-24-31,6 9 0 0,-14-15-1 16,10 9-1-16</inkml:trace>
  <inkml:trace contextRef="#ctx0" brushRef="#br0" timeOffset="414429.3556">7327 15652 21 0,'-16'21'29'16,"-15"9"-5"-16,0 22-5 0,0 16-2 16,-3 20-2-16,6 18-3 15,5 13-2-15,12 11-1 16,8 1-2-16,16-5-1 16,7-13-3-16,12-11 1 15,5-20-2-15,7-12-2 16,2-19-5-16,-8-22-9 0,-5-17-24 15,-2 1-1-15,-14-18 1 16,1 1-1-16</inkml:trace>
  <inkml:trace contextRef="#ctx0" brushRef="#br0" timeOffset="415547.7339">7622 15731 7 0,'0'-19'32'15,"0"19"0"1,8-9-2-1,-8 9-10-15,4 21-4 16,-4-1-5-16,0 14-2 16,-6 4-1-16,6 11-1 0,-3 2-1 15,3 3-2-15,0 1-1 16,0-3-1-16,0-2-1 16,9-9 0-16,3-3-1 15,-2-11 1-15,4-6-2 0,-1-9-1 16,3-2-5-16,-4-17-10 15,4-5-18-15,0 0-3 16,-10-13-1-16,6 8-1 16</inkml:trace>
  <inkml:trace contextRef="#ctx0" brushRef="#br0" timeOffset="415832.2785">7511 16054 14 0,'-17'-1'33'0,"17"1"1"16,0 0-10-1,22 5-5-15,4-5-6 16,1-5-5-16,9 2-5 16,2 3-14-16,9 0-22 0,-11-6-1 15,5 6 0 1,-11-8-1-16</inkml:trace>
  <inkml:trace contextRef="#ctx0" brushRef="#br0" timeOffset="416086.2086">7937 16085 43 0,'0'0'35'0,"19"2"-2"16,-1-2-11-16,1 0-10 15,9 3-3-15,-3-3-3 0,6 0-8 16,0 0-13-16,0 7-20 15,-16-12-1-15,7 12 1 16,-10-7-1-16</inkml:trace>
  <inkml:trace contextRef="#ctx0" brushRef="#br0" timeOffset="416888.5894">8515 15811 14 0,'0'-12'28'0,"0"12"1"16,10-26-11-16,-10 2-6 16,3-1-2-16,1-8-2 15,1 4-1-15,-5-4 1 0,4 5-2 16,-4 0 0-16,0 5-1 16,0-3 0-16,0 10-2 15,-4 3 0-15,4 4-1 16,0 9-1-16,0 0 1 15,0 0-2-15,0 29 1 16,0 1-1-16,0 10 1 0,6 4 0 16,-2 5 1-16,1 0-1 15,2-3-1-15,0-3-1 16,-1-14-4-16,3-2-6 0,-3-12-13 16,-6-15-12-1,9 8-1-15,-9-8 0 16</inkml:trace>
  <inkml:trace contextRef="#ctx0" brushRef="#br0" timeOffset="417136.0208">8400 15959 20 0,'-4'11'33'0,"4"-11"1"16,28 11 11-1,-6-11-33-15,16 0-4 16,3-5-1-16,6 2-4 16,5-1-6-16,-6-3-12 15,-2-1-15-15,-4 8-5 16,-14 0-1 0,1 0 0-16</inkml:trace>
  <inkml:trace contextRef="#ctx0" brushRef="#br0" timeOffset="417568.3444">8476 16190 22 0,'-9'-11'32'0,"9"11"3"16,15-14-14-16,-9-3-5 0,12 9-3 16,-2-1-2-16,7 9-2 15,-5-4-2-15,6 7-2 16,-6 0-2-16,1 9-1 16,-4-2 0-16,-5 4 0 15,-7-1-1-15,-3 3 0 31,-12-2 0-31,-3 4-1 0,-7 0 0 16,-4 0 0-16,-4 2-1 16,1-6 1-16,2-1-1 15,5-1 1-15,2-1-1 16,7-4 0-16,13-7 2 16,0 0-1-16,0 0 0 15,18 7 1-15,4-7 0 0,5 0-1 16,0-5 2-16,6 5-1 15,-6 0-4-15,1 0-13 0,-13-8-22 16,7 8 0 0,-11-10-1-16,3 10 1 0</inkml:trace>
  <inkml:trace contextRef="#ctx0" brushRef="#br0" timeOffset="418137.5315">7521 16555 8 0,'-12'9'29'0,"-3"-9"2"0,27 0-10 16,4 5-6-16,18-5-3 15,16 0-1-15,18-12-2 16,25 12 1-16,16-12-2 16,18 4-3-16,2-2-1 15,8 5-1-15,-6-3-3 16,-6 5-4 0,-14 10-13-16,-15 2-20 15,-27 1 1-15,-12 2-1 16,-30 3 3-16</inkml:trace>
  <inkml:trace contextRef="#ctx0" brushRef="#br0" timeOffset="418606.8031">8066 16840 7 0,'17'-12'29'0,"-5"-10"-4"16,4 5-6-16,3-3-1 16,-1-4-4-16,-2 10-2 15,-1-2-4-15,-2 7-1 16,-13 9 0-16,15-2-3 0,-15 2 0 16,4 18 0-16,-4 1 0 15,0 5 0-15,0 7 0 16,3 3 1-16,-3 2-2 15,0 2 0-15,5-4-1 0,-1-2 0 16,0-5 0-16,-2-6 0 16,4-9-2-16,-6-12-4 15,13 13-15-15,-4-13-20 32,-9-16 0-32,10 3 0 0,-7-18-1 15</inkml:trace>
  <inkml:trace contextRef="#ctx0" brushRef="#br0" timeOffset="419290.293">8953 15576 10 0,'6'18'31'0,"15"22"3"15,-4 20-9-15,10 14-9 0,3 24-2 16,-4 10-1-1,1 22-2-15,-7 3-4 0,-7 3-2 16,-13-1-2-16,-7-4 0 16,-12-18-3-16,-5-8 2 15,-4-15-2-15,3-14 1 0,-3-11-1 16,6-13-1-16,1-18 1 16,5-10-2-16,6-7 0 15,-2-12-9-15,12-5-21 16,0 0-6-16,0-29 0 15,7 12 1-15</inkml:trace>
  <inkml:trace contextRef="#ctx0" brushRef="#br0" timeOffset="420211.7495">9697 16312 5 0,'-15'-17'28'0,"15"17"-5"16,-13-19-5-16,10 4-5 15,3-6-3-15,3-3-3 16,10 1 0-16,-1-5-1 15,12 5-2-15,4 4 1 0,6 9 0 16,7 10-1-16,8 15 1 16,-2 7-2-16,5 11 0 0,1 4-1 15,-3 2 1 1,-1-6-1-16,-2-3 0 0,-7-11 0 16,-6-9-1-16,-6-10 0 31,-8-8 0-31,-9-8 0 0,-11-7-1 15,0-1 0-15,-12-2-1 16,0 4 1-16,-1 1-1 16,1 1 0-16,5 8 1 15,7 12-1-15,0 0 0 16,10 0 0-16,2 7 1 16,4 2-1-16,2 4 2 0,1 1 2 15,-3 4 0-15,-4-4 2 16,0 8 0-16,-9-8 0 15,-3 7 1-15,-5-3-1 16,-5-1-2-16,-2 7-5 16,-4-7-26-16,-3-3-11 15,7 1-1-15,-7-10 0 0</inkml:trace>
  <inkml:trace contextRef="#ctx0" brushRef="#br0" timeOffset="424100.1692">11614 17108 37 0,'191'3'19'16,"29"-3"-1"-16,38 6-1 15,25-3-1-15,27-3-5 0,19 8-3 16,5-8-3-16,4 0 0 15,-2-5-3-15,-4 1 0 16,-12-6 0-16,-18-1-1 16,-25-1 0-16,-30-4-2 0,-29 5-11 15,-32 4-21-15,-53-9 0 16,-30 10 0-16,-53-5 2 16</inkml:trace>
  <inkml:trace contextRef="#ctx0" brushRef="#br0" timeOffset="424769.3552">16188 16849 9 0,'8'13'28'16,"-8"-13"1"-16,24 14-10 16,-6 1-10-16,9 0-2 15,5 2 0 1,2-4-1-16,-3-4-2 15,-3-3 0-15,0 4 1 16,-10-7-1-16,-3 3 0 16,-15-6 1-16,-8 17 0 15,-11-6 0-15,0 10 0 0,-8-2-2 16,1 8-1-16,-2-1 0 16,1-2-5-16,9-1-10 15,4 0-18-15,5-10-4 0,9-13-1 16,12 7 1-16</inkml:trace>
  <inkml:trace contextRef="#ctx0" brushRef="#br0" timeOffset="425100.8014">16657 16893 18 0,'0'0'33'15,"21"19"0"-15,-18 6-7 16,1-4-10-16,2 13-4 16,-6-2-1-16,0 6-2 0,-3-4-3 15,-1 6-2 1,1-7-1-16,0 0-2 0,3-4 1 15,4-2-3-15,4-5 2 16,2-5-7-16,8-6-1 0,-2-3-5 16,5-4-6-16,-4-7-6 15,-3-5-6-15,-1 0-4 16,-10-10-2-16</inkml:trace>
  <inkml:trace contextRef="#ctx0" brushRef="#br0" timeOffset="425370.3551">16541 17096 20 0,'0'0'33'16,"0"0"1"-16,10 8-11 16,9-1-5-16,6-2-5 0,6 2-3 15,3-1-1-15,3 1-4 16,-3-7-2-16,0 4-1 15,-8-4 0-15,-3 0-1 0,-7 0 1 16,-7-3-2 0,-9 3 0-16,0 0-3 0,10 0-4 31,-10 0-7-31,0 0-19 16,0 0-4-16,0 0 1 0,0 0-1 15</inkml:trace>
  <inkml:trace contextRef="#ctx0" brushRef="#br0" timeOffset="427044.8919">12780 15484 28 0,'0'-16'19'0,"0"16"-3"0,0-13-2 15,0 13-4-15,0 0-3 16,0-10-2-16,0 10-2 16,0 0-2-16,0 0 0 15,-6 13-5-15,6-13-9 0,-9 12-13 16,13 5-1-1,-4-17-1 1,0 20 23-16</inkml:trace>
  <inkml:trace contextRef="#ctx0" brushRef="#br0" timeOffset="427330.0513">12764 15547 16 0,'-6'-10'16'0,"6"10"-1"15,0 0 0-15,6 20-2 16,-6 14-1-16,3 16-1 16,4 24-2-1,2 29-2-15,0 23 1 16,-6 24-2-16,4 25 1 15,-4 5-4-15,6 3 0 16,3-9-6-16,-3-13-4 16,4-20-13-16,4-13-13 0,-6-33 1 15,8-17 0 1</inkml:trace>
  <inkml:trace contextRef="#ctx0" brushRef="#br0" timeOffset="428264.176">12826 15516 6 0,'-12'3'24'0,"2"12"-6"0,-8 1-4 15,-1 0-4-15,-2 5 0 16,-1-1-3-16,1 1 0 15,1-3-2-15,5-3 0 16,-1-6 0-16,16-9-1 0,-15 10 0 16,15-10-1-16,0 0 2 15,6-18-1-15,3 3-1 16,1 0 1-16,-1-5-2 16,10-1-1-16,-7-1 0 15,3 0 0-15,-1 2 2 16,-3 5-2-16,-8 2 2 0,7 4-1 15,-10 9-1-15,4-13 1 16,-4 13-1-16,0 0 1 16,0 0-2-16,15 20 1 15,0-6-1-15,-2 3 2 16,6 5-1-16,2 1 0 16,3 1-7-1,0 4-27-15,-4-12-2 16,4 0 0-16,-5-16-1 0</inkml:trace>
  <inkml:trace contextRef="#ctx0" brushRef="#br0" timeOffset="429451.387">12572 17299 7 0,'-18'5'28'0,"9"3"-3"0,-11-1-10 16,2 1-5-16,2 7-1 15,4 5-4-15,9 6 1 16,3-1-2-16,9-3 1 16,6-3 0-16,10-2 1 15,3-7 0-15,6-3 0 16,-5-9 1-16,2-15 1 0,-10-7 0 16,-6 4-1-16,-15-7 0 15,-6 3-2-15,-13 3 0 16,-5 4-3-16,-4-2 0 15,-3 10-4-15,3 5-4 16,0 4-16-16,7 0-17 0,21 0-1 31,-15 4 1-31,15-4 0 16</inkml:trace>
  <inkml:trace contextRef="#ctx0" brushRef="#br3" timeOffset="432641.7045">12814 16030 10 0,'-12'0'15'0,"12"0"-1"16,0 0-1-16,17 7-1 16,2-7-1-16,8 0 0 15,8 0-2-15,13 0-2 16,17 0-1-16,18 0 0 0,16 0 0 15,19-6-1 1,16 6 0 0,11-6 0-16,13 2 0 15,0 0 0-15,3 2-1 16,-9-4 0-16,-10 3-1 0,-17-2-1 16,-20 2-8-16,-20 0-25 15,-21 6-3-15,-28-9-2 16,-10 11 1-16</inkml:trace>
  <inkml:trace contextRef="#ctx0" brushRef="#br3" timeOffset="433460.4928">14795 16087 28 0,'0'0'28'0,"0"0"-6"16,0 15-5-16,0-4-7 15,0 9-4-15,-3 6-2 16,3-1-3-16,3 3-8 0,-3 8-17 16,0-15-5-16,5 5-1 15,-9-13 5-15</inkml:trace>
  <inkml:trace contextRef="#ctx0" brushRef="#br3" timeOffset="433746.183">14787 16384 16 0,'0'0'28'0,"0"0"-6"0,0 0-5 16,-3 15-3-16,3-15-4 16,0 20-3-16,0-8-1 15,0 6-1-15,0 4-5 0,0-3-8 16,3-1-13-16,5 7-10 16,-8-9 0-16,7 4 0 31</inkml:trace>
  <inkml:trace contextRef="#ctx0" brushRef="#br3" timeOffset="434024.8621">14799 16711 11 0,'0'0'27'0,"-9"11"-1"16,9-11-11-16,-3 14-8 16,3-14-1-16,0 14-2 15,0-4-1 1,3 2-1-16,1 0-3 16,-4-12-6-16,2 13-14 15,6 1-6-15,-8-14-2 16,0 0 14-16</inkml:trace>
  <inkml:trace contextRef="#ctx0" brushRef="#br3" timeOffset="434294.4209">14809 17016 35 0,'0'17'18'16,"2"-2"-2"-16,-2-1 0 16,0-4-2-16,0-1-4 15,0-9-1-15,4 10-1 16,-4-10-2-16,0 0-1 16,0 0 0-16,8 12-2 15,-8-12-6 1,0 0-14-16,0 0-16 15,0 0-1-15,0 0 1 16,3-12 9-16</inkml:trace>
  <inkml:trace contextRef="#ctx0" brushRef="#br3" timeOffset="435513.0106">11613 14412 25 0,'-12'5'21'15,"-3"-5"-3"-15,15 0-1 16,-17 10-3-16,17-10-1 16,-3 12 0-16,3-12-3 0,14 12 0 15,6-9-2-15,15 2 0 16,7-5-1-16,24 0 0 15,8-2-2-15,7 2-1 16,1-6-1-16,-3 3-1 16,-10-1 0-16,-10 4 0 15,-12 0-1 1,-19 0 0-16,-13 0 0 16,-15 0-3-16,0 0-7 15,0 0-30-15,0 0 1 16,-15 6-1-16,3-6 0 0</inkml:trace>
  <inkml:trace contextRef="#ctx0" brushRef="#br3" timeOffset="436383.3811">15046 14401 27 0,'-12'3'23'0,"12"-3"-3"16,0 0 0-16,0 0-3 15,0 0-1-15,12-8-2 16,7 8-3-16,5-5-3 0,16 1-1 15,7-1-1-15,18 5 0 16,7-5-1-16,5 5-1 16,3-3-1-16,-5 3 0 15,-8-5-1-15,-13 5-1 16,-10 0 0-16,-16 0-2 16,-11 5-6-16,-17-5-25 0,0 0-7 15,-14 0-1-15,5-6 1 16</inkml:trace>
  <inkml:trace contextRef="#ctx0" brushRef="#br3" timeOffset="437400.4056">11714 17004 25 0,'0'0'29'16,"-14"3"-9"-16,14-3-3 0,0 0-2 16,21 5-2-16,10-1-2 15,7-4-2-15,17 0-1 16,14 0 0-16,17 0-1 0,9-2-2 15,13 4-1-15,-8-2 0 16,5 0-2-16,-10-2 0 16,-8 2 0-16,-19 0-1 15,-8 0 1-15,-16-3 0 16,-11-1 0-16,-11 1-2 16,-9 3 1-1,-13 0-1-15,0 0-5 16,9-8-30-16,-18 11-4 15,-7 2-1-15,0 6 0 16</inkml:trace>
  <inkml:trace contextRef="#ctx0" brushRef="#br3" timeOffset="438354.3541">14852 17026 5 0,'0'0'26'16,"-12"3"-7"-16,12-3-3 0,0 0-2 15,0 0 0-15,-9 4-2 16,9-4-1-16,0 0-2 16,0 0-2-16,0 0 0 15,0 0-3-15,0 0 0 16,0 0-2-16,14-4 0 31,-1 4 0-31,11-4-1 0,10 4 2 16,18-7-1-16,21 3 0 15,17 4 0-15,17-3 0 16,11 3 1-16,8 0-1 0,5 5 0 16,-2-5-1-1,-11 5 1-15,-16-5-1 0,-19 4 1 16,-21-4 1-16,-11 0 0 15,-20-6-1-15,-13 3 1 0,-18 3-1 16,0 0 0-16,0 0-2 16,0 0-4-16,-10-7-24 15,1 13-12-15,-10-10 0 16,5 4 1-16</inkml:trace>
  <inkml:trace contextRef="#ctx0" brushRef="#br0" timeOffset="442151.5721">14686 17411 12 0,'0'0'23'0,"0"0"-3"16,0 0-4-16,0 0-1 16,14-11-2-16,-14 11-1 0,18-18-3 15,-12 4-2-15,6 4 0 16,-3-3 0-16,1 4-3 15,-7-3 1-15,-3 12-2 16,7-12 1-16,-7 12 2 16,8 17-1-16,-5 3 0 15,2 8-1 1,3 1 1-16,-3 2-3 16,3 1 3-16,-1-2-3 0,1-2-2 15,-1-4-4-15,-7-14-12 16,0-1-23-16,0-9 1 15,0 0-1-15,0 0 0 16</inkml:trace>
  <inkml:trace contextRef="#ctx0" brushRef="#br0" timeOffset="442721.7067">13800 17034 25 0,'0'-15'27'0,"0"15"-3"16,3-13-2-16,-3 13-4 15,0 14-4-15,0 2-3 16,0 6-3-16,0 2-3 15,0 7-1-15,4-7 0 16,-4 6-1-16,0-4-1 16,6-13-3-16,-3-1-5 0,-3-12-21 15,0 0-9-15,0 0 0 16,0-20-1-16</inkml:trace>
  <inkml:trace contextRef="#ctx0" brushRef="#br0" timeOffset="443191.8372">13729 17486 22 0,'9'-10'24'0,"-9"-3"-5"16,7-1 1-16,-4 2-6 15,-3-6 0-15,0 3-4 16,0-2 1-16,0 4-4 16,0 13 0-16,0 0 0 31,-4-9-2-31,4 9-1 0,0 15-3 16,0-1 2-16,3 3-3 15,-3 3 3-15,6 3-2 16,-2-3 0-16,-1 1-2 15,-3-6-4-15,8 2-9 16,-1-7-20-16,-7-10-3 16,0 0 2-16,4-10-3 0</inkml:trace>
  <inkml:trace contextRef="#ctx0" brushRef="#br0" timeOffset="443477.0207">13986 17358 10 0,'0'0'30'15,"0"0"3"-15,-7 9 1 16,7-9-15-16,-8 13-4 16,-1-2-7-16,2 9-1 15,-8 0-2-15,2 9 1 16,-5 2-2-16,2 0-1 0,-6-2-1 15,-1 1-1-15,6-4 0 16,-1 3-1-16,5-7-2 16,0-13-5-16,10 1-5 15,3-10-10-15,0 0-14 16,12-7-2-16,-12 7 1 16,25-17 14-16</inkml:trace>
  <inkml:trace contextRef="#ctx0" brushRef="#br0" timeOffset="443956.2414">13929 17604 27 0,'0'0'31'16,"16"-14"-7"-16,1 7-5 15,0 1-4-15,6 1-3 16,-8 5-4-16,6 5-1 16,-7 3-2-16,-3 2-2 0,-8 4 1 15,-6-2-2-15,-6 3-1 16,-7 6 0-16,-2-4 2 16,0-2-2-16,0-3 0 15,3-4 0-15,4-8-1 16,11 0 1-16,-13 7 0 15,13-7-1 1,13-7 0-16,-13 7 1 16,21-6-2-16,-5 6 1 15,6 9 0-15,-1-9 0 16,1 0 0-16,-6 6 0 16,0-12 0-16,-1 12 0 0,-15-6 0 15,13 0 1-15,-13 0-1 16,0 0 0-16,0 0 1 0,0 0-2 15,0 0 0-15,0 0-2 16,9 0-6-16,-9 0-16 16,0 0-11-16,0 0 0 15,0 0 0-15</inkml:trace>
  <inkml:trace contextRef="#ctx0" brushRef="#br0" timeOffset="444878.0076">12417 16054 22 0,'0'-20'28'15,"9"5"-8"-15,-9-2-4 16,6 1-3-16,-3-4-1 0,-3 2-2 16,0 4-1-16,0 3-1 15,0 11-1-15,0-14-2 16,0 14-1-16,0 0-2 15,-6 23 0-15,6-8-1 16,0 7-1-16,0-1 0 16,0 7 0-16,6 0 0 0,-3 1 0 15,1-2 1-15,2-2 0 16,-6-7-1-16,0 2 2 16,0-8-1-16,0-12 0 15,-16 11 0-15,5-11 1 16,0 0-2-16,-1-2 0 15,3 2 0 1,9 0 0-16,0 0 0 16,0 0 0-16,0 0-1 0,22 0 1 15,-2 0 0 1,3 0-3-16,5 4-12 0,3 0-21 16,-13-12 0-16,10 8 0 15,-11-12 0-15</inkml:trace>
  <inkml:trace contextRef="#ctx0" brushRef="#br0" timeOffset="448621.0633">17292 12956 17 0,'21'-10'16'15,"17"10"0"-15,-2 0-1 16,4 10 0-16,-2 17-2 16,-4 11 0-16,-6 19-2 0,-12 15-1 15,-11 19-2-15,-13 11-1 16,-5 7 0-16,-7 5-3 15,2-3 0-15,1-6-1 16,7-7-1-16,5-10-1 16,10-16 0-16,8-16 0 15,4-13 0 1,6-16-1-16,-1-10 1 16,-1-12 0-16,-1-5 0 15,-6-8 0-15,-3-2 0 16,-11 10 0-16,0 0-1 0,0 0 1 15,-14 25-1 1,0 14 0-16,-3 14 0 0,0 19 0 16,1 17 0-16,1 16 0 15,5 13 1-15,10 8-1 0,3 13 1 16,12 5 0-16,4 10-1 16,6 10 1-16,4 10 0 15,1 10-1-15,-3 5 0 16,-4 16-1-16,-6 3 1 15,-7 0-1 1,-4-1 1-16,0-10 0 16,-6-11-1-16,0-22 0 15,-4-13 3-15,-2-25 0 16,-2-14-7-16,1-23-21 16,-2-23-12-16,-13-18-1 15,6-29 4-15</inkml:trace>
  <inkml:trace contextRef="#ctx0" brushRef="#br0" timeOffset="449405.1349">17804 14110 18 0,'0'0'33'15,"21"12"1"-15,-2-8-12 16,18-4-7-16,12 6-2 16,5-9-3-16,8 3-3 15,2-3-6 1,-6-1-4-16,-3 4-3 0,-13 0-3 16,-9 7-3-16,-15-2-3 15,-10 6-5-15,-8 5-6 16,-13-7-5-16,4 8 2 15,-17-10 28-15</inkml:trace>
  <inkml:trace contextRef="#ctx0" brushRef="#br0" timeOffset="449843.2299">17855 14266 33 0,'-25'7'29'0,"13"2"-4"16,12-9-3-16,0 0-5 15,31 7-2 1,4-12-5-16,15 5-1 16,8 0-3-16,5-2-1 15,2 2-3-15,-3-3 1 16,-8-1-2-16,-11 4 1 16,-12-3-2-16,-12-3 0 0,-19 6 0 15,4-23-2-15,-15 5 0 16,-4-4 0-16,0 2 0 0,-3-5 0 15,2 3 0-15,2 1 1 16,6 4 0-16,3 7 1 16,5 10 1-16,13-9 0 15,1 9 0-15,4 6 0 16,5 3-1-16,5 2 2 16,-4 6-1-16,1 0 0 0,-4 2 0 31,-4 1 1-31,-8-1 1 15,-5 5-1-15,-11-1 1 16,-8 3-1-16,-5-1 0 16,-5 1 0-16,-2 0-5 15,-4-5-7-15,5-4-24 16,4-1-5-16,-2-16 0 0,10 4 0 16</inkml:trace>
  <inkml:trace contextRef="#ctx0" brushRef="#br0" timeOffset="450344.1995">18009 13481 47 0,'-16'-7'34'16,"5"7"-6"-16,-13 6-8 15,0 5-6-15,1 10-4 16,-4 4-3-16,5 6-1 0,3 2-2 31,8 6-1-31,5-4 0 0,12 1 1 16,6-4-1-1,10-2 0-15,5-10 0 0,4-2 0 16,1-7-1-16,1-6-2 16,-2-2-4-16,-7-8-6 15,2 1-8-15,-10-2-13 16,-6-6-8-16,4 5 0 0,-11-7 0 16</inkml:trace>
  <inkml:trace contextRef="#ctx0" brushRef="#br0" timeOffset="450744.8559">18168 13522 42 0,'0'0'33'15,"0"0"-3"-15,0 0-9 16,0 10-7-16,4 9-4 0,-4 1-5 15,6 6-2-15,-2-1 1 16,3 5-1-16,-3-2-1 16,4-2-1-16,-3-4-1 15,-2-7-2-15,1-1-4 16,-4-14-8-16,0 0-10 16,6 9-11-1,-6-9-1-15,-6-12 0 16</inkml:trace>
  <inkml:trace contextRef="#ctx0" brushRef="#br0" timeOffset="451045.3791">18017 13684 27 0,'0'0'33'0,"0"0"-1"16,13 0-9-16,5 0-5 0,9 0-6 15,2 0-5-15,8 0-2 16,0 0-1-16,1 0-2 16,-6 0-1-16,-4 0 0 0,-5 5-2 15,-9-5-2-15,0 0-2 16,-14 0-3-16,0 0-6 16,0 0-12-16,0-14-8 15,0 14-1-15,-7-8 0 16</inkml:trace>
  <inkml:trace contextRef="#ctx0" brushRef="#br0" timeOffset="451477.598">18368 13534 36 0,'12'6'34'16,"7"11"-1"-16,-1-1-13 31,-1 4-6-31,2 5-4 0,-9 0-3 16,3 7-2-16,-10-3-2 15,-3 2 0-15,-9-2-2 16,-4-2 1-16,-6-5-1 16,1-1 0-16,-3-3 0 15,2-4 0-15,1-4-1 16,4-2 1-16,2-2-1 0,12-6 0 16,-9 7 0-16,9-7 0 15,0 0 0-15,0 0 1 16,0 0-1-16,0 0 1 15,0 0-1-15,0 0 0 16,0 0-1-16,7-9-1 0,-7 9-4 16,0 0-8-16,0 0-19 15,0 0-4-15,4-10 1 16,-4 10-1-16</inkml:trace>
  <inkml:trace contextRef="#ctx0" brushRef="#br0" timeOffset="454011.5506">18568 15429 7 0,'-17'6'11'0,"30"-6"-1"16,45 3 1-16,33-3 0 0,47 0 1 15,36-3-1-15,45 3 0 16,33 0 0-16,41-3-1 0,31 3-1 16,23 0-2-16,22 4 0 15,11-2-2-15,6 5 0 16,-3 1-1-16,-3 0-1 15,-27-2 0-15,-14 3-1 16,-32-1-1-16,-29 3 0 31,-46-2 0-31,-20-1-1 0,-45 1-1 16,-26-2-3-16,-47 1-1 16,-25-4-1-16,-27 1-5 15,-42-5-9-15,0 0-14 16,0 0-1-16,0 0 3 15</inkml:trace>
  <inkml:trace contextRef="#ctx0" brushRef="#br0" timeOffset="454713.1742">24460 15438 11 0,'0'0'28'0,"0"0"-8"0,0 0-3 16,45 17 0-16,-45-17-3 15,0 0-4-15,55 39-1 16,-55-39-3-16,58 19-1 15,-58-19-1-15,59 17-2 16,-59-17 0-16,0 0 0 0,48 10 0 16,-48-10 0-16,0 0 0 15,0 0 0-15,0 0 1 16,0 0-1-16,-48 19 1 16,48-19-1-16,-51 20 0 15,51-20 0-15,-60 29-1 16,60-29 1-1,-45 34-1-15,45-34 0 16,0 0-1-16,-28 47-3 16,28-47-6-16,0 0-20 15,0 0-8-15,0 0 0 16,0 0 0-16</inkml:trace>
  <inkml:trace contextRef="#ctx0" brushRef="#br0" timeOffset="455251.3925">25017 15515 42 0,'22'-45'28'0,"-22"45"-9"15,0 0-3-15,0 0-4 0,0 0-3 16,-13 50-2-16,13-50-2 16,-17 71 0-16,1-30 0 15,10 1-1-15,6 3 0 31,0-45-3-31,-8 78 1 0,8-78-1 16,5 55 1-16,-5-55-1 16,42 33 1-16,-42-33-1 15,59 10-1-15,-59-10-1 16,0 0-4-16,60-7-5 16,-60 7-14-16,0 0-12 15,0 0-2-15,31-50 2 0</inkml:trace>
  <inkml:trace contextRef="#ctx0" brushRef="#br0" timeOffset="455736.2031">24766 15618 19 0,'0'0'23'15,"0"0"-2"-15,0 0-2 16,53-7-3-16,-53 7-3 15,69 0-3-15,-23-6-2 16,9 9-1-16,-14-3-1 0,-41 0-1 16,76 0-1-16,-76 0-1 15,60 0-1-15,-60 0-1 16,0 0 0-16,0 0 0 16,0 0-1-16,0 0 1 0,0 0-1 15,0 0 1 1,0 0-1-1,0 0 1-15,0 0-1 16,0 0 1-16,0 0-1 16,0 0-1-16,0 0-2 0,0 0-4 15,0 0-5-15,0 0-11 16,0 0-13-16,0 0 0 16,0 0 0-16</inkml:trace>
  <inkml:trace contextRef="#ctx0" brushRef="#br0" timeOffset="459152.0386">21516 12988 15 0,'-10'37'29'0,"13"34"-6"16,-3 34-2-16,4 32-5 16,-1 37 0-16,-3 30-2 31,10 32-5-31,-6 18-2 0,4 10-3 16,0 12-5-16,-3-18-3 15,3-5-2-15,-1-26-6 16,5-22-13-16,2-18-9 15,-11-43-1-15,7-16 1 16</inkml:trace>
  <inkml:trace contextRef="#ctx0" brushRef="#br3" timeOffset="476439.3414">20401 13984 13 0,'0'0'16'15,"0"0"-1"-15,0 0-2 16,0 0-3-16,0 0-1 0,0 0-1 16,-6 9-2-16,6-9 0 15,0 0-1-15,0 0-1 16,0 0 0-16,-4 11-1 15,4-11 1-15,0 0 0 16,0 0-1-16,0 0 0 31,0 0 0-31,-11 11-1 0,11-11 0 16,0 0 0-16,-11 15 0 16,11-15-1-16,-11 13 0 15,4-4 1-15,7-9-1 16,-12 17 1-16,7-7 0 15,-1-1-1-15,0 1 1 16,0 2 0-16,1 0-1 0,-2-2 0 16,2 1 1-16,-2 0-1 15,0 3 0-15,0-2 0 16,1 0-1-16,-2-1 1 0,1 1 0 16,-2 2-1-16,1 1 1 15,-2 3-1-15,-2-3 1 16,1 3 0-1,-1 1 0-15,-1-3-1 16,1 4 1-16,0-2 0 16,0-3-1-16,1-2 1 15,1 1-1-15,-1-2 1 16,-3 3-1-16,2-1 1 16,-1 1 0-16,-1-1-1 15,0 1 1-15,1 2 0 0,-1-2-1 16,0 3 1-16,3-4-1 15,-2 2 1-15,2-2-1 16,1 4 0-16,-1-2 0 16,-1-1 0-16,0 4 0 15,-1-1 0-15,0 0 0 16,-2 7 0-16,0-3 1 0,-1 0-1 16,-1-1 1-16,0 1 0 15,2 2-1-15,-1-4 1 0,4 1 0 16,-1-1-1-1,-2-2 1-15,3-1-1 0,-1 1 1 16,1-2-1-16,1 1 0 31,-1 0 0-31,-2 1 1 0,1-2-1 16,1-1 0-16,0 1 1 16,2-1-1-16,-2 2 0 15,-1 1 0-15,-2-2 0 16,2 1 0-16,2-3 0 15,-1 1 0-15,1 2 1 16,0-3 0-16,1 0-1 0,2-3 0 16,2 1 1-16,0 0-1 15,1-4 0-15,-1 4 0 16,6-12 0-16,-11 18 0 16,3-4 0-16,-2-3 0 15,-1 1 0-15,1-1 1 16,-2 0-2-1,4 1 2-15,-2-2-1 16,10-10 0-16,-13 9 0 16,13-9 0-16,0 0 0 15,0 0 0-15,-10 10 1 16,10-10-1-16,0 0 0 0,-9 9 0 16,9-9 0-16,-6 11 0 15,6-11 0-15,-7 9 0 0,7-9 0 16,0 0 0-16,0 0-1 15,0 0-5-15,0 0-27 16,9 0-4-16,-2-17-2 16,12 4 1-16</inkml:trace>
  <inkml:trace contextRef="#ctx0" brushRef="#br3" timeOffset="477411.88">20475 13883 12 0,'0'0'22'0,"10"-10"-3"31,-10 10-2-31,0 0-3 0,0 0 0 16,0 0-1 0,-7 14-2-16,0-1-2 15,1 4-2-15,-6 0 1 0,-1 7-1 16,-7 1 0-16,6 3-2 16,-3-6-1-16,6 2-4 15,3-2-8-15,2-3-27 0,6-19-1 16,3 10 0-16,2-20-1 15</inkml:trace>
  <inkml:trace contextRef="#ctx0" brushRef="#br3" timeOffset="479868.2718">20518 13860 7 0,'0'0'7'0,"0"0"1"0,0 0-1 16,0 0 0-16,0 0 1 15,0 0-1-15,0 0 0 16,0 0-1-16,0 0-1 15,0 0 1-15,4 11-1 32,-4-11 0-32,8 9-1 0,-8-9 0 15,10 10 0-15,-10-10 1 16,13 10-1-16,-13-10-1 0,14 12 1 16,-14-12 0-1,15 12 1-15,-15-12-1 0,15 15 0 16,-8-6-1-16,-7-9 0 15,18 16 1-15,-8-9-1 0,-1 2 0 16,1-5-1-16,1 8 0 16,2-7 0-16,-1 2 0 15,0 0 0-15,2-1 0 16,0-2 0-16,-1 4-1 16,1 0 1-16,-3-2-1 31,2 2 1-31,-1 1-1 0,-2-1 0 15,1 1 0-15,-2 1 1 16,1-3-1-16,0 0 0 16,1 2 0-16,0-1-1 15,2 0 1-15,-3 1 0 16,4-2 0-16,-4 1-1 16,1 2 1-16,1-1 0 0,-3 1 0 15,0 0 0-15,-2-1-1 16,-7-9 1-16,16 15 0 15,-7-6 0-15,1-1-1 16,2 1 1-16,-2-1 0 0,4 1-1 16,0 1 0-16,0 0 1 15,-1 2-1-15,0 0 1 16,-2-3-1-16,-2-2 0 0,2 1 0 16,-5 1 1-16,-6-9-1 15,14 15 0-15,-14-15 1 16,14 12-1-16,-14-12 0 15,15 15 0-15,-15-15 0 32,16 17 0-32,-8-8 1 0,2 1-1 15,-2 0 0-15,1-1 0 16,-9-9 1-16,15 16-1 16,-15-16 0-16,12 11 0 15,-12-11 0-15,13 10 1 16,-13-10-1-16,11 12 0 15,-11-12 0-15,14 14 0 0,-14-14 0 16,14 15 0-16,-14-15 0 16,13 14 1-16,-13-14-1 15,12 10 0-15,-12-10 0 16,10 9 1-16,-10-9-1 16,9 9 1-16,-9-9-1 15,8 13 0 1,-8-13 0-16,10 13 1 15,-10-13-2-15,10 12 1 0,-10-12 0 16,14 12 0 0,-14-12 0-16,14 12 0 0,-14-12 1 15,13 9-1-15,-13-9 0 16,14 8 0-16,-14-8 0 16,11 14 0-16,-11-14 0 0,11 8 0 15,-11-8 0-15,13 7 0 16,-13-7 0-16,11 10 0 15,-11-10 0-15,12 8 0 16,-12-8 0-16,13 8 0 16,-13-8 0-16,8 9 0 15,-8-9 0 1,0 0 0-16,11 11 0 16,-11-11 0-16,0 0 0 15,7 10 0-15,-7-10 1 16,0 0-1-16,0 0-1 15,10 9 2-15,-10-9-1 16,0 0 0-16,0 0 0 0,9 10 0 16,-9-10 0-16,0 0 0 0,0 0 0 15,0 0 0-15,0 0 0 16,9 9 0-16,-9-9 0 16,0 0 0-16,0 0 0 15,0 0 0-15,0 0 0 16,0 8 0-16,0-8 0 15,0 0 0-15,0 0 0 0,0 0 0 16,0 0 0-16,0 0 1 16,0 0-1-16,0 0 0 15,0 0-6-15,0 0-21 16,0 0-13-16,0 0 0 16,-4-13 0-16</inkml:trace>
  <inkml:trace contextRef="#ctx0" brushRef="#br3" timeOffset="482759.0864">21557 13184 9 0,'0'0'10'16,"0"0"0"-16,0 0 0 0,0 0 0 15,0 0-1-15,0 0 0 16,0 0-1-16,0 0 0 16,0 0-1-16,0 0-1 31,14 9-1-31,-14-9-1 0,9 4 0 16,-9-4-1-16,12 7 1 15,-12-7-1-15,13 11 1 16,-13-11-1-16,14 12 1 15,-14-12-1-15,16 15 1 16,-16-15-1-16,15 15 0 16,-15-15 0-16,21 14 0 0,-11-5-1 15,4-4 0-15,-1 2 1 16,-1-1-1-16,3 2 0 16,-3 0 0-16,2 0 0 15,-3 1-1-15,-1-1 0 16,0 0 1-16,1 0-1 15,1 0 0 1,-1 1 0-16,0-2 0 16,2 1-1-16,-2-1 1 15,2 0-1-15,0-1 1 16,-1 3-1-16,2-2 1 16,-3 0 0-16,1 1 0 0,1 0-1 15,-1-2 1-15,-2 1-1 16,1 0 1-16,0 1-1 0,-11-8 0 15,15 13 1-15,-15-13-1 16,13 12 0-16,-13-12 0 16,14 13 0-16,-14-13 1 15,14 13-1-15,-5-7 0 16,1 0 0-16,0 4 0 16,0-3 1-16,0 3-1 0,0-1 1 15,1 1-1-15,0-1 1 16,-3 0-1-16,-8-9 0 15,15 16 1-15,-6-7-1 16,-9-9 1-16,16 15-1 16,-16-15 1-16,13 12-1 15,-13-12 0 1,18 15 1-16,-9-8-1 0,-9-7 1 16,15 17-1-16,-4-9 1 15,-11-8 0-15,15 16-1 16,-15-16 1-16,13 16-1 15,-13-16 1-15,12 13-1 16,-12-13 1-16,11 10-1 16,-11-10 0-16,14 9 0 0,-14-9 0 15,11 12 0-15,-11-12 0 16,14 12 0-16,-14-12 1 16,15 13-1-16,-15-13 0 15,15 10 1-15,-7-4-1 16,-8-6 0-16,16 10 1 31,-16-10-1-31,13 10 0 0,-13-10 0 16,13 7 0-16,-4-1 1 15,-9-6-1-15,14 9 0 16,-14-9 0-16,15 9 0 16,-15-9 0-16,16 8 0 0,-16-8 0 15,0 0 0 1,12 11 0-16,-12-11 0 0,10 4 0 15,-10-4 1-15,0 0-1 16,10 6 0-16,-10-6 0 0,9 6 0 16,-9-6 1-16,10 6-2 15,-10-6 2-15,0 0-1 16,7 8 0-16,-7-8 0 31,0 0 0-31,11 9 0 0,-11-9 0 16,0 0 0-16,5 10 0 15,-5-10 0-15,0 0 0 16,0 0 0-16,0 0 0 16,11 10 0-16,-11-10 0 15,0 0 0-15,0 0 0 16,0 0 0-16,0 0 0 0,0 0 0 16,0 0 0-16,0 0 1 15,0 0-1-15,0 0 0 16,0 0 0-16,0 0 0 15,9 6 0-15,-9-6 0 16,0 0 0-16,0 0 0 16,0 0 0-16,0 0 0 0,0 0 0 0,0 0 0 31,0 0-1-31,0 0-1 16,0 0-7-16,0 0-23 15,0 0-7-15,-9-6 0 16,-2 1-1-16</inkml:trace>
  <inkml:trace contextRef="#ctx0" brushRef="#br3" timeOffset="492954.0224">20695 13849 37 0,'0'0'21'0,"25"0"-2"15,-1 3-3 1,9-3-4-16,4 0-7 0,2 2-14 16,7 6-18-16,-10-14-1 0,9 10-2 15,-15-12 15-15</inkml:trace>
  <inkml:trace contextRef="#ctx0" brushRef="#br3" timeOffset="493323.8225">21116 13878 36 0,'7'9'22'0,"-7"-9"-1"16,17 4-4-16,0-4-2 15,6 3-4-15,3-3-6 16,5 0-7-16,0 0-15 31,-1-4-14-31,10 4-1 0,-11-6 1 16</inkml:trace>
  <inkml:trace contextRef="#ctx0" brushRef="#br3" timeOffset="493671.5171">21595 13926 29 0,'23'13'30'0,"-13"-13"-4"0,11 0-11 16,1 0-5-16,2 0-9 15,2 4-13-15,-4-11-16 16,12 7 0-16,-6-10-2 16</inkml:trace>
  <inkml:trace contextRef="#ctx0" brushRef="#br3" timeOffset="494010.0902">22039 13964 23 0,'0'0'29'0,"12"0"-4"15,4 0-10-15,9 0-3 16,5-3-6-16,7 3-8 16,0-6-9-16,2-3-16 15,13 9-1-15,-15-10-1 16,8 10 17-1</inkml:trace>
  <inkml:trace contextRef="#ctx0" brushRef="#br3" timeOffset="497398.1506">22531 14083 20 0,'0'0'20'0,"0"0"-1"16,0 0-2-16,0 0-3 15,0 0-1-15,0 0-4 0,-3 22-2 16,1-4-2-16,4 5-1 16,3 9-7-16,-2 6-18 15,-3-6-9-15,8 9-1 16,-8-10 0-16</inkml:trace>
  <inkml:trace contextRef="#ctx0" brushRef="#br3" timeOffset="497951.7719">22553 14521 15 0,'0'0'31'16,"0"0"2"-16,-3 12-9 15,3 0-5-15,0 2-7 16,3 7-4-16,-3 3-2 15,4 1-6-15,2 4-15 16,6 4-18-16,-12-9-1 31,10 9 0-31,-10-10 3 0</inkml:trace>
  <inkml:trace contextRef="#ctx0" brushRef="#br3" timeOffset="498368.2721">22557 14990 44 0,'0'-10'34'16,"0"10"-4"-16,0 0-8 16,-7 11-7-16,7 6-5 15,0 0-6-15,0 5-5 0,0 6-10 32,0 4-23-32,-2-10-1 0,10 10 0 15,-8-10 0 1</inkml:trace>
  <inkml:trace contextRef="#ctx0" brushRef="#br3" timeOffset="499239.2696">22537 15325 33 0,'-4'15'36'0,"1"-6"-4"15,3 5-5-15,0 6-8 0,3 3-15 16,2 7-33 0,-7-9-4-16,9 6-1 15,-7-9-3-15</inkml:trace>
  <inkml:trace contextRef="#ctx0" brushRef="#br0" timeOffset="503930.7589">19046 15812 22 0,'0'0'32'16,"0"0"0"-16,0 0-11 15,18 8-7-15,1-8-2 0,1 0-7 16,4-7-9-16,3 0-20 15,8 7-8-15,-12-9-1 16,12 9-1-16</inkml:trace>
  <inkml:trace contextRef="#ctx0" brushRef="#br0" timeOffset="504498.8306">19306 15694 5 0,'0'0'32'0,"0"0"1"16,0 0-1-16,-5-14-13 16,17 14-5-16,-2-4-5 15,7 4-3-15,2 0-2 16,1 0-2-16,-1 4 0 15,-3 2 0-15,-3 1-1 0,-3 0 0 16,-10-7-1-16,7 12 1 16,-7-12-1-16,0 10 1 0,0-10-1 15,0 0 0-15,20 5 0 16,-7-5 0-16,-1 4 0 16,5 3 0-16,0 5 1 15,-5 3-1-15,-5 6 1 0,-7-1 1 16,-5 3 0-16,-10-2 0 15,-9-2 0-15,-3-7-1 16,-3-6 0-16,0-6 0 16,4-5-1-16,3 0-2 15,8-4-2-15,3-4-6 32,12 3-14-32,0 10-12 0,6-9-1 15,7 9 0-15</inkml:trace>
  <inkml:trace contextRef="#ctx0" brushRef="#br0" timeOffset="505347.3111">20543 14024 22 0,'0'0'27'0,"7"19"-1"15,-11-9-11-15,4 8-6 0,0 0-4 16,0 7-2-16,0 2-8 16,0-4-14-16,7 10-8 15,-7-11-1-15,5 7 1 16</inkml:trace>
  <inkml:trace contextRef="#ctx0" brushRef="#br0" timeOffset="505733.2757">20541 14454 14 0,'-8'4'32'15,"8"-4"0"-15,0 0-6 16,-5 12-9-16,5-12-4 15,-5 13-5-15,5 1-2 32,-2 1-2-32,2 5-1 0,0 2-3 15,-3 2-8-15,3-3-15 16,5 9-12-16,-5-14 1 16,0 10-1-16</inkml:trace>
  <inkml:trace contextRef="#ctx0" brushRef="#br0" timeOffset="506087.4769">20496 14908 31 0,'0'0'32'0,"0"24"0"15,-5-11-13-15,5 5-9 16,0-1-5-16,0 4-6 16,3 0-12-16,-8-6-18 15,11 8-1 1,-6-12 0-16,4 8 13 16</inkml:trace>
  <inkml:trace contextRef="#ctx0" brushRef="#br0" timeOffset="506472.9264">20455 15346 10 0,'0'0'31'16,"0"13"1"-16,0-13-2 15,3 19-12-15,1-6-8 16,-4 1-1-16,6 3-3 16,-6-1-2-16,4-3-2 0,-1 2-8 15,-3-2-14 1,0-13-13-16,0 18-1 0,0-18 0 16</inkml:trace>
  <inkml:trace contextRef="#ctx0" brushRef="#br0" timeOffset="507576.2156">20232 15808 39 0,'0'0'34'0,"0"0"-7"15,15 8-6-15,-4-8-7 16,8 0-3-16,2 0-4 16,3-4-10-16,1-2-24 15,1 6-7-15,-10-2-1 0,5 2 0 16</inkml:trace>
  <inkml:trace contextRef="#ctx0" brushRef="#br0" timeOffset="508039.7908">20511 15820 37 0,'9'-7'22'15,"4"2"-1"1,-3-4-2-16,-1 0-2 16,3-1-3-16,-6-2-2 15,-6 12-2-15,12-20-2 16,-12 20-1-16,10-12-2 16,-10 12-2-16,0 0-1 15,0 0-1-15,0 0 0 16,0 0-1-16,7 0 0 0,-7 0 0 15,5 19 0-15,-5-6 0 16,5 3 0-16,-5 4 0 16,5 5 1-16,-5 1-1 0,5-2 1 15,-2 1-1-15,-3-3 1 16,5-3-1-16,-5-4 1 16,3-4 0-16,-3-11 0 0,0 0-3 15,7 12-9-15,-7-12-25 16,0 0-2-16,0-13 1 15,0 2-1-15</inkml:trace>
  <inkml:trace contextRef="#ctx0" brushRef="#br0" timeOffset="508710.248">21358 15666 33 0,'0'0'32'16,"-25"0"-6"-16,6 0-8 16,0 8-3-1,-2-2-5-15,3 5-3 16,1 1-3-16,3 3-1 15,6 3-2-15,8 4 0 0,0-2 1 16,11 1-1 0,4 0 1-16,6-5 0 0,3-4-1 15,5-3 1-15,2-9 0 16,-1-7-1-16,-2-4 1 0,-3-4 0 16,-8-7 1-16,-4-3 0 15,-13-1 1-15,0 2-1 16,-17 3 1-16,-2 4-1 15,-6 2 0-15,-3 4-3 16,1 11-6-16,-4-6-15 16,4 6-18-16,10 6 1 0,0-3-1 15,17-3 0-15</inkml:trace>
  <inkml:trace contextRef="#ctx0" brushRef="#br0" timeOffset="510258.7473">22461 15799 22 0,'0'0'22'0,"10"-4"-2"15,-10 4-1-15,12-18-2 16,-2 9 0-16,-1-4-4 16,0 2-3-1,-3-4 0-15,6 5-3 16,-8-1-1-16,6 3-2 15,-10 8 0-15,7-10-2 16,-7 10 0-16,0 0-1 16,0 0-1-16,0 0 1 15,0 0-1-15,0 0 0 16,0 0-1-16,0 0 1 0,0 0 0 16,0 10 0-16,0-10 0 0,-6 18 0 15,3-3 0-15,3 1 1 16,0 4-2-1,0 3 2-15,0 1-1 16,0-1 1-16,0 0-1 0,0 0 0 16,7-8 1-16,-4 1-1 0,-3-5 1 15,0-11-1-15,8 10-1 16,-8-10-3-16,0 0-13 16,14 0-19-16,-16-9-2 15,2 9 1-15,5-15-1 16</inkml:trace>
  <inkml:trace contextRef="#ctx0" brushRef="#br0" timeOffset="513119.9403">20989 12876 24 0,'0'0'18'0,"0"0"-1"15,0 0-3-15,12-19-4 31,0 15-4-31,1-2-1 0,2 6-2 16,0 0-1-16,-3 0 0 16,-12 0 0-16,10 19-1 15,-10-9 0-15,-3 2 0 16,-7-2 0-16,10-10 0 16,-14 15 0-16,14-15-1 15,0 0 1-15,0 10-1 0,12-7 0 16,0 3 1-16,5 1 0 15,-2 1 2-15,1 7 1 16,-7-1 1-16,-4 7 0 16,-5-6 0-16,-8 2 1 15,-5-5-2-15,-1 0-5 16,2-7-7 0,-3 1-12-16,-1-11-12 15,16 5-1-15,-14-4 0 0</inkml:trace>
  <inkml:trace contextRef="#ctx0" brushRef="#br0" timeOffset="519703.6608">21504 12305 23 0,'0'17'22'16,"0"11"-1"-16,0 10-4 31,0 15-2-31,0 19-2 0,-5 13-1 16,5 17 0-16,0-1-3 15,5 6-2-15,-5-3-5 16,8-8-12-16,-8-20-23 16,12-3-1-16,-12-28 0 15,11-6-1-15</inkml:trace>
  <inkml:trace contextRef="#ctx0" brushRef="#br0" timeOffset="520437.5295">21497 12248 23 0,'-12'6'25'0,"8"11"-7"16,-7-2-4-16,3 4-4 15,-3 1-2-15,1-3-3 16,4 1 0-16,0-5 0 15,0-1-2-15,6-12-1 16,0 0 0-16,0 0 0 16,0 0 0-1,13-10 1-15,-4-1 0 16,0-2-1-16,6 2 0 16,-3-2 1-16,-1 1-2 15,-1 5 1-15,1 4 0 16,-2 3 1-16,1 13-1 15,-2 0 0-15,2 7 0 16,1 4-6-16,2 4-21 0,-3-7-8 16,11 4 0-16,-9-11-1 15</inkml:trace>
  <inkml:trace contextRef="#ctx0" brushRef="#br0" timeOffset="521022.4964">21275 12771 15 0,'0'0'32'0,"-5"26"0"0,-8-5-4 16,4 5-7-16,3 9-5 15,-6 6-5-15,5 7-3 16,-5 0-2-16,3 3-2 16,-1-2-2-16,-1-3-5 15,2-7-9-15,0-6-11 16,-2-12-13-16,8 0-1 0,3-21 0 15</inkml:trace>
  <inkml:trace contextRef="#ctx0" brushRef="#br0" timeOffset="521470.9526">21252 13155 43 0,'12'-15'36'15,"4"8"0"-15,2-1-10 16,-5 1-9-16,2 7-6 15,-5 3-5-15,0 4-1 16,-10 5-2-16,3 4-1 16,-7 4 1-1,-3 5-1-15,-4-1 0 16,0 0-1-16,-3-2 0 16,4-3-1-16,0-3 1 15,3-3-1-15,7-13-1 16,-3 12 1-16,3-12 0 15,16-3 0-15,0 0 0 0,0 3-1 16,2-6 2-16,4 6-3 16,-2-2-2-16,-5-3-8 0,-2 2-27 15,1 6 1-15,-14-3-1 16,10-3 1-16</inkml:trace>
  <inkml:trace contextRef="#ctx0" brushRef="#br0" timeOffset="522543.3563">21671 14209 23 0,'0'-15'22'16,"-4"1"-2"-16,4 2-3 15,4-2-4-15,-4-1-1 16,5 2-2-16,-5-5 0 0,0 8 0 16,0-2-2-16,0 12-2 15,0-10-1-15,0 10-1 16,0 0-1-16,0 18-1 16,0-4-2-16,0 4 0 15,0 1 1-15,4 2-3 16,2 5-7-1,-3-1-20-15,-3-11-6 16,9 8 0-16,-9-22-1 16</inkml:trace>
  <inkml:trace contextRef="#ctx0" brushRef="#br0" timeOffset="524030.311">21623 14250 37 0,'0'0'34'16,"10"-3"-7"-16,3 3-5 16,5 0-4-16,7 0-6 15,4-4-12-15,5 8-29 31,-2-17-3-31,9 8-3 0,-7-12-1 16</inkml:trace>
  <inkml:trace contextRef="#ctx0" brushRef="#br0" timeOffset="524795.0292">21719 14720 36 0,'0'0'29'0,"0"-16"-6"15,0 5-3-15,7 1-4 0,-7-5-3 16,4 5-2-16,-4-3-1 15,0 4-2-15,0-2-1 16,0 2-2-16,0 9-2 16,0-15 0-16,0 15-2 15,0 0 0-15,0 0 0 16,0 0-1 0,0 15 0-16,0 2 0 15,0 5-1-15,0 2-5 16,7 4-16-16,0 2-16 15,-7-16 0-15,10 5 0 0,-10-19 0 16</inkml:trace>
  <inkml:trace contextRef="#ctx0" brushRef="#br0" timeOffset="525180.479">22014 14589 54 0,'12'-6'37'16,"-12"-2"-8"0,0 8-7-16,0 0-6 15,0 0-6-15,-5 9-3 0,-5 4-3 16,-2 9-2-16,-6 6-1 16,-1 8 0-16,-5 3 0 15,-3 9 0-15,1 1 0 0,-3-1-2 16,5-2-6-16,2-11-12 15,4-8-19-15,11-6 0 16,7-21 0-16,0 0 0 16</inkml:trace>
  <inkml:trace contextRef="#ctx0" brushRef="#br0" timeOffset="525817.3134">21993 14904 42 0,'0'-17'31'0,"0"17"-6"16,14-12-6-16,-2 5-6 16,8 2-2-16,-5 1-3 15,5 7 0-15,-7 4-2 16,-5 4-1-16,-8 6-2 16,-7 6 0-16,-10 0 0 15,-3 5-1 1,-4 0 0-16,4-5-2 15,0 1 0-15,7-4 0 0,7-7 0 16,6-4-1-16,10-3 0 16,7-6 1-16,2 3-1 15,7-3 1-15,2 0 0 16,-1 0 0-16,0-3 1 16,-2 3 0-16,-4 0 0 0,-4 0 0 15,-4 0 1-15,-13 0-1 16,11 0 1-16,-11 0-2 15,0 0-7-15,0 0-31 16,0 0 0-16,0 11-1 16,0-11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13T13:24:44.3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14886 12832 21 0,'0'0'17'16,"0"0"-2"-16,0 0-2 15,5 9-3-15,-5 3-2 0,-4 6-3 16,4 0-1-16,0 6-1 16,0-1-1-16,0 5 0 15,4 0 0-15,-4 2 0 16,5 5-1-16,-2-1 1 0,-3 2 0 16,4-1 0-16,-4 1 0 15,4-4 1-15,-4 2-1 16,6-2 1-16,-6 0 0 15,3-1 0-15,-3 2 0 16,4 0-1-16,-4 0 0 31,0 5-1-31,2-2 0 0,-2 1 0 16,0 1-1-16,0-2 0 16,0 2 1-16,0 0-1 15,0 2 1-15,0-1 0 16,0 2 0-16,0-1 0 15,-2-2 0-15,2 0 1 16,0-1-1-16,0-4 1 0,0 4-1 16,0-6-1-16,0 2 0 15,0 2 1-15,0 1-1 16,-4 1 1-16,4 2-1 16,-3 1 0-16,3-3 1 0,0 2-1 15,-3-3 0-15,3-3 1 31,0 2-1-31,0-2 0 0,3 3 0 16,-3-1 1-16,0 1-1 16,-5-1 1-16,5 5-1 15,-3-4 0-15,3 0 0 16,-3-1 0-16,3-1 0 16,0-2 0-16,-3-2 0 15,3 0 0-15,0-2 0 0,0-1 0 16,0-1 1-16,0-1-1 15,0-1 0-15,0 0 0 16,0-3 0-16,-5 0 1 16,5 3-1-16,-5-1 0 15,5 4 0-15,-4 2 1 16,1 1-1-16,0 1 0 0,0 2 0 16,3-4 0-16,0-1 0 15,0-4 0-15,0-5 0 16,0-1 0-16,0 0 0 0,3-4 0 15,-3 2 0 1,0 4 0-16,0-2 0 0,0 3 0 31,0 4 0-31,0-2 0 16,0-1 0-16,-3 1 0 0,3-2 0 16,0-4 0-16,0 1 0 15,0-4-4-15,-4-5-6 16,4-9-25-16,0 0 0 15,-3-12 0-15,3-4 0 16</inkml:trace>
  <inkml:trace contextRef="#ctx0" brushRef="#br0" timeOffset="1062.5369">14851 12787 13 0,'0'0'24'0,"6"-12"-2"16,-6 12-3-16,0 0-3 15,0 0-4-15,0 0-3 0,0 0-2 16,0 0-1-16,-3 21-2 16,-4-4-2-16,-1 5-1 15,-2 5 0-15,-2 7-1 16,-1-1 0-16,-2 3 1 0,1-1-1 16,0-4-1-16,4-4 1 15,-2-1 0-15,6-6 0 31,-2-10 1-31,6 0-1 0,2-10 1 16,0 0 1-16,0 0-1 16,0 0 1-16,0 0-1 15,0 0 1-15,0-18 0 16,7 4-1-16,2-5 1 16,0-4 0-16,7-5 0 15,1 0-1-15,3-4 2 0,-1-1-1 16,1-2 1-16,-2 3 0 15,-4 0 0-15,3 7-1 16,-7 4 1-16,-1 4-1 16,-6 3 1-16,2 4 0 15,-5 10-2-15,0-10 0 16,0 10 1-16,0 0-1 0,0 0-1 16,0 10 1-16,0-10-1 15,0 18 0-15,4-4 0 0,-2 3 0 16,3 2 1-1,1 0-1-15,2 3 0 0,1 2 0 16,3 0 0-16,1 2 0 31,-1-1 0-31,4-3 0 0,-4 0 0 16,0-1 0-16,2-3 0 16,-7-4 1-16,3-3-1 15,-2 2 0-15,-8-13 1 16,11 15-1-16,-11-15 1 15,7 12 0-15,-7-12 0 16,0 0 1-16,0 0-1 0,0 0 1 16,0 0 0-16,0 0-1 15,0 0-7-15,-10 5-34 16,10-5 0-16,0 0-1 16,-9-13-1-16</inkml:trace>
  <inkml:trace contextRef="#ctx0" brushRef="#br0" timeOffset="2818.0273">14925 16155 23 0,'0'0'19'15,"-5"11"-2"-15,5-11-1 16,-15 16-2-16,4-11-3 16,-1 1-2-16,-1-6-2 15,-2 3 0-15,0-8-2 0,2-3 0 16,1-5 0-16,5-2-1 16,1-9 1-16,6 5-1 15,0-3 1-15,6 0 0 0,2-1 0 16,4 7-1-1,1-3 0-15,4 9-1 0,1 1 0 16,0 9-1-16,-1 0 0 16,0 9 0-16,0 6-1 0,-5 7 0 15,-6 7 1-15,2 5-1 16,-5 5 0-16,-3 2-1 16,-3 4-1-16,-2-4 0 15,-4-2 0-15,0-5-1 31,0-4 0-31,-4-12 0 0,-2-3 0 16,-1-6 1-16,2-4 0 16,-1-11 0-16,2 2 0 15,1-5 1-15,3-1-1 16,9 10 0-16,-8-14 1 16,8 14-1-16,0 0 1 15,11-4 0-15,0 7 0 0,4 3 0 16,4 3 1-16,2-4 0 15,4 3 1-15,1-1 0 0,1-3 0 16,3-4 0 0,-1 0 1-16,-1-5 0 15,-5-1-1-15,-3 0-3 0,-1-1-36 32,-5 12-2-32,-14-5 0 0,-5 14-2 15</inkml:trace>
  <inkml:trace contextRef="#ctx0" brushRef="#br0" timeOffset="5524.1266">5733 15107 30 0,'0'0'24'0,"0"0"0"15,0 0-7-15,3 9-6 16,-3 0-4-16,5 2-2 15,-2 6-6-15,0-2-8 16,1-4-16 0,6 11-7-16,-10-11 1 15,11 7 12-15</inkml:trace>
  <inkml:trace contextRef="#ctx0" brushRef="#br0" timeOffset="5754.8872">5786 15355 16 0,'-11'-10'33'0,"11"10"0"16,0 0-8-16,-12 17-11 15,12-4-4 1,-2 3-6-16,2 6-4 15,0 8-5-15,0-3-6 16,2-1-15-16,8 6-6 16,-10-10-1-16,13 4 6 15</inkml:trace>
  <inkml:trace contextRef="#ctx0" brushRef="#br0" timeOffset="6408.5058">5744 15976 13 0,'-14'3'30'15,"14"-3"-4"-15,0 0-7 0,-12 0-5 16,12 0-4-16,-10-10-2 16,10-3 0-16,-3-6-1 15,6 5-1-15,-3-5-1 0,8 1 0 16,-1 1 0 0,9 10 0-16,-4 2 0 15,0 14-1 1,2 4 0-16,-2 12-1 15,-4 3 0-15,-4 6-3 0,-4 3-1 16,-5 1-1 0,-2 1-2-16,-7-10 0 0,2 0-1 15,-5-12 1-15,1-5-1 16,1-9 3-16,1-6 0 16,3-5 2-16,3-6 1 0,3-1 0 15,5-3 1-15,8 8 0 16,3-1 1-16,4 7 0 15,4 4-1-15,3 12 1 16,-1 0-5-16,3 4-11 16,-7-7-23-16,6 7-1 15,-9-16 0-15,5 0-1 0</inkml:trace>
  <inkml:trace contextRef="#ctx0" brushRef="#br0" timeOffset="7525.349">5752 15063 14 0,'-6'-16'30'0,"6"16"-7"0,-4-13-4 15,4 13-6-15,0 0-2 16,-12-9-3-16,12 9-1 0,-14 7-4 15,14-7-1 1,-11 18-1-16,8-6-1 16,3 2-1-16,0 1 1 0,6-1 0 15,4 1 0-15,-1-3 1 0,5-6 1 16,1-3 2-16,-1-3 2 16,-1-4 0-16,0 0 1 15,-6-7 1-15,1 1 0 16,-8-4-1-16,0 4 0 15,-10-5-2-15,1 5-1 32,-3 1-1-32,-5 4-2 0,5 2 0 15,-3 3 0-15,0 4-2 16,5 5 1-16,0 3 0 16,5 3-1-16,5 2 0 15,0-3 1-15,0 3 0 16,8-1-1-16,1-3 1 15,1-4 0-15,3-4 0 0,0-5 0 16,-1 0 0-16,4-2 0 16,-4-8 0-16,-2-1 1 15,2-2 0-15,-6-2 0 16,-1 1 1-16,-5-3-1 0,0 0 1 16,-7 2-1-16,-2 3 1 31,-1 1-1-31,-6 2 0 0,2 5 0 15,-3 4-1-15,3 0 0 16,1 5 0-16,2 3 0 16,2 3 0-16,3 1 0 15,3 3-1-15,3-1 1 16,0 2-1-16,8-2 1 16,-1 0-1-16,3-4 1 0,2-1 0 15,2-3 0-15,1-6 0 16,3 0 0-16,-4-6 0 15,-1 1 0-15,1-9 0 16,-3 2 1-16,-3-3 0 16,-3 1-1-16,-5-1 1 15,-6 1-1-15,-2-1 1 0,-6 1 0 16,-2 6-1-16,-2 1 0 16,-1 7 0-16,0 0 0 15,4 7 0-15,1 1 0 0,5 6-2 16,4-2 0-1,5 7-3-15,0-19-7 16,12 12-28 0,0-6-2-16,3-14 0 15,6-1-1-15</inkml:trace>
  <inkml:trace contextRef="#ctx0" brushRef="#br0" timeOffset="7941.5753">5849 14684 23 0,'0'0'36'0,"-15"-15"0"16,15 15-9-16,0 0-9 0,-9-12-6 15,9 12-4-15,12 7-3 0,2 3-1 16,0 0-2-1,3 9 1-15,2-2-1 16,2 9 1-16,-1-3-1 0,1 1 0 16,-3-2-2-16,-3-1-1 15,3-3-3-15,-6-5-5 0,5 2-6 32,-7-7-14-32,-10-8-10 15,14 0 0-15,-14 0 0 16</inkml:trace>
  <inkml:trace contextRef="#ctx0" brushRef="#br0" timeOffset="8226.2251">6061 14664 19 0,'0'-19'35'16,"0"19"0"-16,0 0-11 15,-12-3-6-15,12 3-7 0,-23 20-3 16,9 0-3-16,-4 5-3 16,-1 1-1-16,1 3 0 0,-1-2 0 15,1-1-1 1,6-4-2-16,1-1-3 0,5-10-3 16,6-2-7-16,0-9-15 31,0 0-6-31,21-6 0 0,-14-11 9 15</inkml:trace>
  <inkml:trace contextRef="#ctx0" brushRef="#br0" timeOffset="8558.3054">6322 14485 10 0,'-4'-19'33'15,"4"19"-4"1,-14-12-3-16,4 8-7 16,-6 8-6-16,-2-1-4 0,0 10-2 15,-2 6-4 1,-1 4-1-16,6 4 0 15,-1 4-1-15,6 6 0 0,7-1-1 16,3 3 1-16,10-3-1 16,3-4 1-16,4-4-1 15,3-5-2-15,1-5-3 0,4-3-11 16,0-6-18-16,-9-15-2 16,8 6 1-16,-6-18 7 15</inkml:trace>
  <inkml:trace contextRef="#ctx0" brushRef="#br0" timeOffset="9041.8895">6422 14691 7 0,'0'0'32'16,"-20"-25"1"-16,12 9-8 16,1-4-7-16,4 0-4 15,3 2-3-15,3-2-3 16,9 10-1-16,-2-2-2 0,3 8-1 16,2 1-1-16,1 10-1 0,-1 4 1 15,-3 6-1 1,-2 4 0-16,-5 5-1 15,-5 1-1-15,-8 0 0 0,-5 2-2 16,0-6 0-16,-6 0-1 16,-1-7 0-16,1-3-1 15,0-6 2 1,6-7-1-16,1 0 2 16,12 0 1-16,-3-7 0 15,3 7 1-15,15-14-1 16,-5 9 2-16,6 2-1 15,2 3 1-15,-3 0 0 16,1 3-1-16,0 2 0 16,-1 4-1-16,0-4-3 0,1 5-10 15,-4 2-23-15,-12-12-1 16,26 0 0-16,-26 0 0 16</inkml:trace>
  <inkml:trace contextRef="#ctx0" brushRef="#br0" timeOffset="9411.637">6604 14522 18 0,'0'0'34'0,"0"-10"1"16,0 10-10-16,14 0-6 15,-4 5-8-15,3 7-2 16,-1 5-3-16,1 6-3 16,-3 5 0-16,-5 4-3 0,-5 1 0 15,-2 4-2-15,-4 1 1 16,-7-9-2-16,-2 0 0 15,2-4 1-15,1-5 1 16,0-7 0-16,12-13-1 16,-13 8-7-16,13-8-25 15,0-9-1 1,0-3 1-16,0 12-1 16</inkml:trace>
  <inkml:trace contextRef="#ctx0" brushRef="#br0" timeOffset="15151.725">23364 15097 22 0,'7'-14'33'16,"-7"-6"-2"-16,4 4-6 15,-4 6-5-15,-7 2-7 16,7 8-3-16,-13 0-3 15,13 8-2-15,-5 6-2 16,5 10-1-16,-3 6 1 16,3 10-1-1,0 5 1-15,9 9 0 16,-6 3 0-16,3 8 0 16,-2 2 0-16,1 2 0 15,-5-9-2-15,7-4 1 16,-3-9-1-16,2-6-1 0,2-11 1 15,-4-11-1-15,-4-10-2 16,0-9-5-16,18-9-17 0,-18-5-17 16,-5-10 0-16,-2-2 0 15,1-6 0-15</inkml:trace>
  <inkml:trace contextRef="#ctx0" brushRef="#br0" timeOffset="15804.396">23381 15122 21 0,'0'0'22'15,"0"0"0"-15,0 0 0 16,-3-10-3-16,3 10-3 15,0 0-2-15,0 0-3 16,0 0-3-16,-6 17-2 16,-2-8-2-1,-3 6-2-15,1-2 1 16,-7 2-1-16,-1 0-1 16,5-1 1-16,0 0-1 15,2-5 0-15,2-1 0 16,9-8 1-16,-15 4-1 15,15-4 0-15,10-12-1 16,-10 12 1-16,13-21 0 0,-4 6 0 16,2-3-1-16,8-3 0 15,-1 4 0-15,-7 0 0 0,3 1 1 16,-5 3-1 0,-6 4 0-16,7 2 1 15,-10 7-1-15,11 0 0 0,-11 0 1 16,3 16 0-16,4-2 0 15,7 9 0-15,4-2 1 0,1 6-1 16,-1 0 1-16,4-1-3 16,-1 3-9-16,-2-7-30 15,-9-8-1-15,-2-1 0 16,-8-13 0-16</inkml:trace>
  <inkml:trace contextRef="#ctx0" brushRef="#br0" timeOffset="16607.1244">23297 16159 14 0,'0'-9'34'0,"-4"-13"0"15,8 2-6-15,6 3-8 16,-2-2-4-16,9 9-4 0,-1 1-2 31,5 5-3-31,-3 4-1 0,12 4-3 16,-4 5 0-1,-1 4-1-15,-4 4 0 0,-4 3-1 16,-12 4 1-16,-5 1-1 16,-9 4 0-16,-11 1 0 15,-4 0 0-15,-6-2 0 16,-5-3-1-16,6-5 0 0,5-4-1 16,3-4 1-16,4-5-1 15,3-7 0-15,14 0 0 16,-3-17 0-16,12 5 1 15,2-1-1-15,3 1 1 16,1 3 0-16,4 0 0 16,6 9 0-1,-1 4 1-15,-3 6-1 16,-1 2 1-16,-2 5-1 16,-3-1 0-16,1-2 1 15,-1 0-5-15,-15-14-13 16,0 0-24-16,12-3 0 0,-12-21 1 15,11 1-1 1</inkml:trace>
  <inkml:trace contextRef="#ctx0" brushRef="#br0" timeOffset="18070.0267">23706 14446 26 0,'10'-12'35'15,"-5"-6"-3"-15,-5-2-6 16,5 1-3-16,-5-6-5 0,-3 6-5 16,-2-6-3-16,2 4-3 15,-9 0-2-15,8 5-2 0,-3 1-1 16,0 6-1-1,7 9 0-15,-10-12-1 16,10 12-1-16,0 11 2 0,6 2-1 31,-3 6 1-31,0 4-1 0,-3 1-3 16,5 8-4 0,4-2-8-16,3 0-22 0,-7 4-4 15,-5-6 0-15,6 4 0 16</inkml:trace>
  <inkml:trace contextRef="#ctx0" brushRef="#br0" timeOffset="18407.3445">23557 14671 14 0,'-10'0'33'16,"10"0"-5"-16,0 0-4 16,13-4-3-16,10 4-4 0,4-10-2 15,13 7-3-15,-5-4-3 0,10 7-3 16,0-5-1-1,7 5-2-15,-8-4-1 0,-4 4-3 16,-6 0-5-16,-12-2-9 16,2-4-20-16,-7 6-4 15,-17 0-2-15,0 0 1 16</inkml:trace>
  <inkml:trace contextRef="#ctx0" brushRef="#br0" timeOffset="19107.3448">23661 14875 33 0,'-10'-5'35'16,"10"5"-6"-16,3-12-5 15,-3 0-6-15,0 12-4 31,12-17-2-31,3 9-3 0,-15 8-3 16,28-10 0-16,-8 6-2 16,5 4-1-16,-5 5-1 15,-3 4-1-15,-3 2 0 16,-7 0-1-16,1 4 0 16,-12-3 0-16,-6 2 0 15,-3-4-1-15,1 0 1 0,0-3 0 16,12-7-1-16,-13 7 0 15,4-7 1-15,9 0-1 16,0 0 0-16,9 0 0 16,6 5 0-16,-2 1 0 15,3 2 0-15,0 2 1 16,5 2-1-16,-2 4 1 0,-4 0 0 16,-8 4 0-16,-7-6 1 15,-8-2 0-15,-9 0-1 16,4-4 1-16,-9-6 0 15,-1-2-1-15,-4-5 0 0,3-2 0 16,9-3 0-16,2 2 0 31,1-1-1-31,1-3 0 16,11 12 1-16,-8-17-1 0,8 17 1 16,0-9 0-16,0 9-2 15,0 0-1-15,0 0-4 16,0 0-19-16,0 0-14 15,0 16 1-15,0-16 0 16</inkml:trace>
  <inkml:trace contextRef="#ctx0" brushRef="#br0" timeOffset="20290.5836">24100 14517 37 0,'-10'-8'33'0,"10"8"-6"15,0 0-5-15,12 3-7 31,4 3-5-31,0-6-3 0,-1 0-2 16,7 0-3-16,5 0-7 16,-5 0-11-16,0 6-19 15,-9-9-2-15,-4 7-1 16,3-4 12-16</inkml:trace>
  <inkml:trace contextRef="#ctx0" brushRef="#br0" timeOffset="20528.7764">24154 14658 50 0,'12'0'39'0,"-12"0"0"0,0 0-15 15,9 0-10-15,1 0-7 16,5 0-7-16,-15 0-15 16,41 0-24-16,-24-4-1 15,-17 4 2-15,65-7-2 16</inkml:trace>
  <inkml:trace contextRef="#ctx0" brushRef="#br0" timeOffset="20930.022">24333 14429 41 0,'0'0'36'0,"0"0"-6"15,0 0-5-15,45 37-9 0,-45-37-6 16,49 56-2-16,-49-56-2 15,53 70-1-15,-53-70-2 16,60 72-1-16,-60-72-3 16,52 63-5-16,-52-63-8 15,0 0-22-15,53 51-4 32,-53-51 0-32,0 0 0 0</inkml:trace>
  <inkml:trace contextRef="#ctx0" brushRef="#br0" timeOffset="21230.021">24672 14512 26 0,'0'0'25'0,"0"0"-3"15,-49 24-5-15,49-24-4 16,-41 47-1-16,41-47-1 16,-55 64-2-16,55-64-2 15,-49 66-3-15,49-66-5 16,-44 60-8-16,44-60-20 15,0 0-6-15,-25 53 0 0,25-53-1 16</inkml:trace>
  <inkml:trace contextRef="#ctx0" brushRef="#br0" timeOffset="21731.3344">24797 14480 3 0,'37'-41'27'15,"-37"41"-5"-15,0 0-4 16,0 0-4-16,0 0-2 15,-64 15-3-15,64-15-3 16,0 0 0 0,-47 48 1-16,47-48-3 15,-21 56 1-15,21-56-1 16,0 67 0-16,0-67-1 16,30 76-1-16,-30-76-3 15,35 70-2-15,-35-70-6 16,34 49-10-16,-34-49-13 15,0 0-4-15,51 41 0 0</inkml:trace>
  <inkml:trace contextRef="#ctx0" brushRef="#br0" timeOffset="22215.8684">24934 14636 7 0,'0'0'31'16,"0"0"-4"-16,6-54-3 15,-6 54-5-15,0 0-2 16,50-29-4-16,-50 29-2 0,43 0-3 16,-43 0-3-1,45 13 0-15,-45-13-3 0,0 0 1 16,17 44-1-16,-17-44-1 16,0 0 0-16,-22 48 0 0,22-48 0 15,0 0-1-15,-49 45 1 16,49-45-1-16,0 0 0 15,0 0 0-15,-32 51 0 32,32-51 0-32,0 0 0 0,0 0 0 15,0 0 0-15,0 0 0 16,53 36 0-16,-53-36 0 16,0 0-2-16,75 0-4 15,-75 0-6-15,45-7-13 16,-45 7-14-16,0 0 0 15,0 0 0-15</inkml:trace>
  <inkml:trace contextRef="#ctx0" brushRef="#br0" timeOffset="22694.1282">25150 14441 52 0,'0'0'28'0,"0"0"-5"15,0 0-4-15,0 0-4 16,48 13-4-16,-48-13-3 16,57 44-3-16,-57-44 0 15,19 67-1-15,-19-67-2 0,50 80 0 16,-38-39-2-16,8 1 0 16,-20-42 0-16,-29 67 1 15,29-67-2-15,4 51 0 16,-4-51 0-16,0 0 1 15,-40 44-1-15,40-44 1 16,0 0 0 0,0 0 0-16,-41 10 0 15,41-10-1-15,0 0-2 16,-52-10-5-16,52 10-21 16,0 0-10-16,0 0 2 0,0 0-1 15</inkml:trace>
  <inkml:trace contextRef="#ctx0" brushRef="#br0" timeOffset="23813.6037">6484 14134 10 0,'0'0'31'16,"0"0"-5"-16,0 0-3 15,3-9-2-15,12-3-6 16,-2-10-2-16,11 0-2 15,0-12-3-15,8 5-1 0,-2-2-4 16,-1 2-2-16,-2 6-4 16,-4 3-3-16,-2 11-5 15,-12 2-8-15,-9 7-13 16,13 5-5-16,-13-5 0 16,0 12 14-16</inkml:trace>
  <inkml:trace contextRef="#ctx0" brushRef="#br0" timeOffset="24098.0104">6620 14143 29 0,'0'0'27'15,"0"0"-2"-15,0 0-4 16,15-17-3-16,1 8-4 15,3-12-3-15,8 4 0 16,-2-10-1-16,9 1-4 0,-5-1-2 16,-2 1 0-16,-6 3-2 31,-1 4 1-31,-11 5-2 0,-9 14-1 16,9-8-5-1,-9 8-10-15,-13 0-24 16,13 0-1-16,0 0 1 0,0 0-2 15</inkml:trace>
  <inkml:trace contextRef="#ctx0" brushRef="#br0" timeOffset="24482.8783">6997 13370 19 0,'-8'-17'35'0,"-8"-10"0"15,3 5-9 1,1 3-7-16,-3 0-5 15,8 10-4-15,-2-3-2 16,9 12-3-16,-11-6-2 16,11 6-1-16,0 12-1 15,8 2 0-15,2 1-1 0,2 7 0 16,4 2 1-16,-1 5-1 16,5-5 1-16,-3 1-2 0,2 0-2 15,-3-11-6-15,2 1-13 16,-2-2-16-16,-16-13 0 15,18 9-1-15,-18-9 10 16</inkml:trace>
  <inkml:trace contextRef="#ctx0" brushRef="#br0" timeOffset="24751.7427">6954 13700 11 0,'0'0'35'0,"0"0"1"16,13-11-5-16,7-6-10 0,1-7-7 15,13-2-5-15,2-6-1 16,5 2-1-16,-4-3-3 16,3 5 0-16,-11 1-2 15,-2 10-1-15,-6 5-3 0,-7 2-3 16,-5 10-6-16,-9 0-9 15,0 0-18-15,6 7-1 0,-6-7 0 16,0 19 11-16</inkml:trace>
  <inkml:trace contextRef="#ctx0" brushRef="#br0" timeOffset="25252.603">7166 13741 7 0,'0'0'33'0,"0"-18"2"16,3 6-8-16,12-3-8 0,-3-6-5 15,10 7-2-15,-4-1-3 16,5 6-1-16,-5 2-3 0,-2 10 0 15,-5 5-3 1,-4 9 0-16,-7 5 0 16,-3 2-1-16,-3 0 0 0,-3-4 0 31,3-4-1-31,-4 0 0 16,10-16 0-16,-3 10-1 0,3-10 1 15,16-10 0-15,-2 3 0 16,3 3 0-16,8 1 1 15,-1 3-1-15,-3 7 1 16,-2 2 0-16,-7 5-1 16,-4 5 1-16,-8 3 0 0,-7-1 0 15,-8 1 0-15,-3-1 0 16,-5-3 0-16,-2-3 0 16,4-3 0-16,1-3 0 15,2 0 0-15,6-5 0 16,0-4-2-16,12 0-2 15,-10 4-15-15,10-4-21 0,0 0-2 16,0 0 1-16,0 0-2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13T13:28:04.74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11092 16694 28 0,'77'5'13'16,"41"0"-4"-16,59 0-1 15,40 2-1-15,56 5 2 16,47-3-1-16,37 4 1 0,36 2 0 16,32 1-2-16,32 2 0 15,8-2-1-15,22 1 0 16,2 0 0-16,5 3-2 0,-4-3 0 16,-7 0-1-16,-14 2-1 15,-19-3 1-15,-22 2-2 31,-28 2 0-31,-37-4 0 0,-36-2 0 16,-41-2-2-16,-39-5-5 16,-42-2-9-16,-33-1-17 15,-44-15-3-15,-20 3-1 16,-36-11 10-16</inkml:trace>
  <inkml:trace contextRef="#ctx0" brushRef="#br0" timeOffset="868.255">20413 16849 12 0,'0'0'29'16,"-11"0"-6"-16,11 0-1 15,0 13-4-15,11-4-3 16,6 7-4-16,6-5-1 16,9 9-2-16,1-3 0 15,5 2-2-15,0-7-1 0,-2 1-3 16,-5-5-1-16,-8 3 1 16,-11-2-1-16,-12-9 1 15,-9 12 0-15,-10-3-1 16,-8-3 1-16,-3 7-1 15,-5-4 1-15,2 3-2 16,4 1-3-16,3-3-11 0,9-3-25 16,17-7-1-16,-3 10 2 15,18-10-2-15</inkml:trace>
  <inkml:trace contextRef="#ctx0" brushRef="#br0" timeOffset="1299.8545">21177 16725 17 0,'0'0'34'16,"0"0"1"0,0 0-5-16,0 0-13 15,0 32-5-15,-11-5-4 16,4 9-2-16,-1 2-1 15,1 9 0-15,0-1 0 0,7 5-2 16,-3-5 0-16,6-7 0 16,1-3-2-16,6-4 0 15,1-7 0-15,2-5-2 16,4-5-2-16,-5-10-7 16,8 2-10-16,-1-7-21 0,-9-10 2 15,2-2 0-15,-12-6 7 16</inkml:trace>
  <inkml:trace contextRef="#ctx0" brushRef="#br0" timeOffset="1553.5305">21009 16982 11 0,'0'0'35'0,"26"8"3"16,-10-6-7-16,9-2-11 16,8 5-6-16,-2-5-3 15,6 5-2-15,-2-5-3 16,-1 3-3-16,-6-3 0 16,-4 0-1-16,-7 4-2 0,-5-7-8 15,-12 3-31-15,11 0 0 0,-11 0 0 16,-5-14-1-1</inkml:trace>
  <inkml:trace contextRef="#ctx0" brushRef="#br0" timeOffset="2354.9706">15074 14289 12 0,'0'19'28'16,"3"39"-5"-16,-3 25-11 16,0 37-2-16,-3 33-1 15,-6 38 0-15,-1 28 1 16,-4 23-1-16,-1 13-1 15,-5 6-4-15,0-1-11 16,-10-20-24-16,7-6 1 0,-10-30-5 16,15-8 5-16</inkml:trace>
  <inkml:trace contextRef="#ctx0" brushRef="#br0" timeOffset="3140.5261">15062 14347 12 0,'0'0'25'0,"-10"9"-7"31,-1 0-8-31,-3 5-3 0,-1 1-3 16,-1 3-1-16,1-1 0 16,1-1 2-16,2-4 1 15,12-12 1-15,-11 7 0 16,11-7 1-16,9-20 1 16,1 1-1-16,2-6-1 15,6 0-1-15,-3-3-1 0,1 4-2 16,1 1 0-16,-6 10 0 15,2 6 0-15,3 14 0 0,-1 6 0 16,6 7-2 0,4 4-6-16,2 6-31 15,2-13-1-15,11 4-1 0,-2-16 1 32</inkml:trace>
  <inkml:trace contextRef="#ctx0" brushRef="#br0" timeOffset="3504.1965">15455 13880 25 0,'10'11'34'0,"2"-2"1"0,13 5-16 0,9 8-4 16,0 3-5-16,11 6-1 16,-3 3-5-16,-2-3-9 15,-2-6-19-15,-3 1-11 16,-19-12-1-16,2-2 0 16</inkml:trace>
  <inkml:trace contextRef="#ctx0" brushRef="#br0" timeOffset="3725.7081">15779 13885 34 0,'-6'-16'35'0,"6"16"1"32,-16 10-10-32,-3 1-12 0,0 8-7 15,-6-2-2-15,-3 9-2 16,-1-3-2-16,0 3-3 15,8 1-5-15,-3-5-9 16,9-10-17-16,9 2-3 0,6-14-1 16,0 13 8-16</inkml:trace>
  <inkml:trace contextRef="#ctx0" brushRef="#br0" timeOffset="4043.0973">16186 13741 30 0,'-11'-6'33'16,"-13"-3"-3"-16,-4 9-12 15,-2 3-7-15,-5 6-4 16,1 11-2-16,-3 6-2 15,8 10 0-15,5 2 0 0,5 7-1 16,7-2 1-16,12 4 0 16,10-3 0-16,11-5 0 15,3-10-2-15,7-5-4 16,10-8-7-16,-6-11-13 16,-1-14-12-16,8-3-1 15,-14-13 0-15</inkml:trace>
  <inkml:trace contextRef="#ctx0" brushRef="#br0" timeOffset="4243.0594">16260 13879 21 0,'-19'-8'30'15,"19"8"-3"-15,-20 13-7 32,12 3-6-32,5 6-5 0,3 2-3 15,0 3-1-15,3 1-1 16,5 1-2-16,-1-2-1 15,2-8 0-15,-2-1-3 16,-1-7-4-16,-6-11-5 16,0 9-7-16,-9-15-6 15,-4 0 0-15,-9-7 0 0</inkml:trace>
  <inkml:trace contextRef="#ctx0" brushRef="#br0" timeOffset="4644.0386">16082 14002 38 0,'16'-15'19'0,"6"-1"1"15,6-2-1 1,6-1-2 0,7 4-3-16,-1-4-2 0,7 9-2 15,-8-4-1-15,5 11-1 16,-10 3-2-16,0 9-2 16,-9 4 0-16,-4 6-1 15,-11 1-1-15,-7 4 0 16,-3 1-1-16,-6 3 0 15,-1-6 0-15,-4-1 0 0,-3-3 0 16,2-2-1-16,0-3 1 16,0-4-1-16,-1 1 1 15,1-4-1-15,3 0 0 16,9-6 0-16,-13 4-1 16,13-4 1-16,-10 0-1 15,10 0 1 1,0 0 0-16,0 0-1 15,0 0 1-15,0 0 0 16,0 0 0-16,0 0 0 16,-3 11 0-16,3-11 0 0,0 0-2 15,0 0-5 1,0 0-25-16,10 0-8 0,-10 0 0 16,0 0 0-16</inkml:trace>
  <inkml:trace contextRef="#ctx0" brushRef="#br0" timeOffset="6395.061">14990 16639 26 0,'0'-10'24'16,"0"10"-2"-16,3 14-4 16,-3 9-4-16,0 17-3 31,-3 17-6-31,0 20-2 0,-5 18-1 16,1 20-1-16,-5 9 1 15,-4 6 0-15,2-5-1 16,-1-1 0-16,-3-10 0 15,6 7-6-15,2-28 7 16,1-12-3-16,5-11 1 16,4-8-6-16,0-9 6 0,0-10-4 15,0-43 4-15,0 0-1 16,0 41-18-16,0-41-17 16,0 0 4-16,0 0 2 15</inkml:trace>
  <inkml:trace contextRef="#ctx0" brushRef="#br1" timeOffset="10721.0548">13121 16673 21 0,'0'0'26'0,"3"-15"-4"15,-3 15-2-15,0 0-5 16,6 23-4-16,-6 0-3 16,0 6-4-16,0 3-1 15,0 1-2-15,0-1 0 16,2-8 0-16,-2-7-1 31,0-17 2-31,0 0-1 0,10-26 1 16,-10 1 0-16,0-2 0 15,0-3-3-15,0 8-8 16,0 22-21-16,-15-13-4 16,12 26 0-16,-10 0 1 0</inkml:trace>
  <inkml:trace contextRef="#ctx0" brushRef="#br1" timeOffset="11022.2937">12850 17309 55 0,'-15'-10'30'16,"15"10"-5"-16,0 0-5 0,0 0-7 16,25 0-4-16,-2 5-4 15,4 1-7-15,11 3-11 16,5 1-22-16,0-8-1 16,7-2-1-16,-10-4 4 0</inkml:trace>
  <inkml:trace contextRef="#ctx0" brushRef="#br1" timeOffset="11391.3357">13276 17336 8 0,'3'-13'31'16,"9"4"-2"-16,-10-3-7 15,5 0-5-15,1-2-4 16,-3-1-2-16,1 1-3 0,-6 5-1 16,0 9-2-16,0 0 0 15,12 0-3-15,-12 0 0 16,3 21 2-16,-3-2-4 15,0 14 3-15,0 4-1 0,0 5 2 16,0 1-2 0,0-3 1-1,0-1-3-15,-3 1-7 16,6-8-22-16,-3-12-9 0,0-20-1 16,0 0 0-16</inkml:trace>
  <inkml:trace contextRef="#ctx0" brushRef="#br1" timeOffset="12144.6667">13205 15572 30 0,'2'-19'30'15,"-2"19"-6"-15,0 0-4 16,0 10-4-16,-2 15-5 16,2 12-2-16,-6 15-2 0,2 12-1 15,2 22 0-15,-2 12-1 31,-2 11 0-31,-1 2-2 0,1 4 0 16,1-5-1-16,-2-11 0 16,1-14-1-16,2-15-1 15,4-13-4-15,-3-19-8 16,3-21-27-16,3-8 2 16,-3-9-2-16,7-21 0 15</inkml:trace>
  <inkml:trace contextRef="#ctx0" brushRef="#br1" timeOffset="12745.1471">13224 15511 20 0,'0'0'32'16,"0"0"0"-16,-13 8-11 15,7 6-6-15,-9 1-6 16,2 5-3-16,-3 3-1 16,0 1-2-16,1-2-1 15,2-1 0-15,1-3-1 16,3-4 0-1,3-4 0-15,6-10 1 16,0 0-1-16,0 0 0 16,13-17 1-16,-2-1-1 15,5-3 1-15,-1-3-1 16,2 0 0-16,1 3 0 0,-3 3 0 16,-3 6 0-16,-2 3 1 15,-1 9 0-15,-9 0 0 16,16 27 1-16,-10-5 0 15,5 6-1-15,-1 1 1 0,7 4-2 16,0 0-7-16,0-4-26 16,-5-11-7-16,6-7 0 15,-18-11 0-15</inkml:trace>
  <inkml:trace contextRef="#ctx0" brushRef="#br1" timeOffset="13207.934">12575 15420 33 0,'0'0'33'0,"0"0"-3"0,13-13-10 16,-1 3-5-16,9 0-5 15,-5-6-1-15,9 3-1 31,-6-5-1-31,2 1-2 0,-5-1-1 16,-1 7-1-16,-6-1 0 16,-9 12 0-16,10-16 0 15,-10 16-1-15,0 0 0 16,-4 13 0-16,4 2-2 16,0 8 1-16,0 1-1 15,0 8 1-15,0 0-1 0,4 1 0 16,6-1-1-16,-8-7-8 15,-2-5-31-15,10-2 0 16,-10-18 0-16,0 11 0 16</inkml:trace>
  <inkml:trace contextRef="#ctx0" brushRef="#br1" timeOffset="15478.9783">14976 16676 39 0,'-3'-18'35'0,"3"18"0"16,0 0-11-16,-8 27-7 0,5 16-7 15,-3 16-4-15,3 25-2 16,-2 18-3-16,2 19 1 16,0 0-1-16,3-3 1 15,0-4-2-15,5-7 1 0,-5-16 0 16,0-20 1-16,3-23 1 15,0-14-7-15,0-16-13 16,-3-18-20-16,0 0-1 0,-5-15 1 16,-1-12-1-16</inkml:trace>
  <inkml:trace contextRef="#ctx0" brushRef="#br1" timeOffset="15994.8933">14823 17702 19 0,'0'0'36'0,"-12"-12"0"16,12 12-4-16,0 0-15 15,0 0-6-15,0 0-3 16,10 10-3-16,3-1-1 16,-1 9-2-16,5 4 1 15,0-5-1-15,0-4 1 0,-1 3 0 16,-2-1-1-16,-2-8 0 16,-3-1 0-16,-9-6 2 15,15-6 0-15,-15 6 0 16,18-12 0-16,-10-7 0 15,6 6-1-15,1-8 1 16,8 2-2-16,-2-3-2 0,3 1-6 16,4-2-23-16,0 4-14 15,-6 0 1-15,3-4-1 0</inkml:trace>
  <inkml:trace contextRef="#ctx0" brushRef="#br1" timeOffset="16927.1711">14550 16361 29 0,'-14'0'26'0,"-12"0"-4"15,2 4-4-15,1 9-4 32,-1 8-4-32,9 8-3 0,8 5-2 15,10 6-2-15,6-2-1 16,13-2 2-16,9-5 0 15,9-6 1-15,5-12 0 16,6-7 1-16,-9-21 2 16,-2-5-1-16,-14-13 0 15,-5-1-1-15,-21-3-1 0,-14-1 0 16,-17 2-2-16,-9 4 0 16,-7 13-6-16,-4 4-14 15,1 12-24-15,9 7 0 16,6 1-1-16,14 14 0 15</inkml:trace>
  <inkml:trace contextRef="#ctx0" brushRef="#br1" timeOffset="17927.4888">15369 17766 35 0,'0'0'37'16,"0"0"1"-16,0 0-1 15,0 0-17-15,20-7-7 0,-3 7-5 16,11 0-3-16,3 0-2 16,3 10-7-16,6-13-34 15,2 3-3-15,-10 0 2 16,3 3-1-16</inkml:trace>
  <inkml:trace contextRef="#ctx0" brushRef="#br1" timeOffset="19682.6711">15863 17743 31 0,'0'0'25'15,"0"0"-5"1,0 0 0 0,18-21-3-16,-6 5-3 15,10 4 0-15,-3-11-4 16,3 2 0-16,-4 1-2 0,1-3-2 16,-6 2-2-16,-2 5 0 15,-4 5-2-15,-7 11 0 16,0 0 1-16,-12 11-2 15,2 9 0-15,4 6-1 0,-3 1 1 16,5 7-1-16,4-34-1 16,0 75 1-16,0-75 0 15,13 59 3-15,-13-59-3 16,18 53 3-16,-18-53 1 16,0 0-3-16,25 45-9 15,-25-45-30-15,0 0-2 0,0 0-1 16,-9 4 2-16</inkml:trace>
  <inkml:trace contextRef="#ctx0" brushRef="#br1" timeOffset="22086.1894">19927 14547 11 0,'-4'12'30'15,"4"33"1"1,-4 22-13 0,1 30-5-16,3 29-3 15,-6 37-1-15,4 23-3 0,-5 23 0 16,4 14-2-16,-4 1-1 16,-1-2 0-16,0-9-1 15,2-19 1-15,-1-26-3 16,3-21-3-16,4-29-12 15,0-29-21-15,-11-31 2 0,11-19 0 16,-10-39 8-16</inkml:trace>
  <inkml:trace contextRef="#ctx0" brushRef="#br1" timeOffset="22834.1293">19946 13746 11 0,'-11'23'26'16,"11"29"-8"-16,-3 14-5 0,3 24-5 15,0 15-1-15,3 13-2 16,0 9-3-16,3 5-2 15,-6 0-13-15,-6-19-14 16,8 1 0-16,-15-30 5 16</inkml:trace>
  <inkml:trace contextRef="#ctx0" brushRef="#br1" timeOffset="23519.2372">19959 13626 10 0,'0'0'32'0,"0"0"0"15,-8 15-2-15,-5-1-12 16,-5 6-9-16,3 9-4 15,-5 0-3-15,2 7 1 16,-2-7-1-16,6-2-1 16,1-5 0-16,3-3 0 15,4-7-1 1,6-12 0-16,0 0 1 16,5-12-1-16,4-7 0 15,3-6 1-15,3-1-1 16,3-4 1-16,1 1 0 15,0 3 1-15,2 6 0 16,1 11 1-16,-2 9-1 16,1 12 1-16,1 8 0 0,1 9-1 15,3 10-9-15,4 8-28 16,-7-10-1-16,8 8 0 16,-6-8-1-16</inkml:trace>
  <inkml:trace contextRef="#ctx0" brushRef="#br1" timeOffset="24388.1865">19678 17361 35 0,'0'-12'35'15,"3"2"-8"-15,4-2-7 16,4 8-3-16,3-7-6 15,7 8-3-15,-1 3-3 0,4 3-2 16,-1 2-1-16,-1 8 2 16,-4 2-2-16,-5 5 1 15,-6 6-1-15,-7-4 0 16,-6-5-3-16,-2 0 4 16,-4 2-3-16,0-4-1 15,0-1 1 1,2-14 0-16,10 0-1 15,-12 0 1-15,12 0 0 16,12 10-1-16,2-5 2 0,4-3 0 16,3 7-1-1,1 9 0-15,0-1 1 16,-7 4 1-16,-6 4-1 0,-9-1 0 16,-9-2-1-16,-6 4 0 15,-10-11 1-15,-4-5-1 0,-4-3 1 16,1 1 0-16,1-16-1 15,3 4 0-15,5-4 0 16,4-9 1-16,6 13 0 16,5-7 0-16,5 1-7 15,3 10-22 1,-4-11-9-16,11-2-1 16,-3-8-2-16</inkml:trace>
  <inkml:trace contextRef="#ctx0" brushRef="#br1" timeOffset="25604.7391">20432 13462 45 0,'-19'-4'20'0,"19"4"-1"0,-14-15-2 15,14 1-3-15,0 1-2 16,8-8-2-16,8 6-2 15,-1-2-1-15,10 9-1 16,-2 3 1-16,7 8-3 16,-7 3 1-16,-1 11-2 15,-8 6-1 1,-4 8 0-16,-10 5-1 16,-8 3 0-16,-8 2-1 15,-6-4-1-15,-4-3-2 16,-4-5 0-16,1-6-2 15,0-10 1-15,8-4 0 16,2-9 0-16,9-2 0 16,10 2 2-16,-5-14 1 0,15 8 1 15,7-1 1-15,5 7 0 16,2-3 1-16,5 6 0 0,-2 4 0 16,1-1-1-1,-4 0 1-15,-1 2 0 0,-5-1-1 16,-2-2 0-16,-5-2 0 15,-11-3 0-15,13 4 0 0,-13-4-6 16,0 0-31-16,12-8 0 16,-12-5-1-16,0 13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13T16:08:28.60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5942 5517 35 0,'0'0'34'16,"0"0"-2"0,0 0-9-16,33 4-7 0,0-8-5 15,12 4-4-15,4-3-1 31,6 3-4-31,5 3-4 0,-7-3-8 16,-5 3-13-16,-7 1-11 16,-16-4-2-16,-3 0 1 15</inkml:trace>
  <inkml:trace contextRef="#ctx0" brushRef="#br0" timeOffset="238.3878">6046 5617 30 0,'0'0'34'0,"16"8"-6"16,6-8-4 0,11 0-6-16,11 0-2 15,-1 0-5-15,7 0-3 0,-3 0-4 16,-1 4-1-1,-9-1-2-15,-10-3-10 0,-14-3-27 16,-1 8-1-16,-12-5 0 16,0 0 0-16</inkml:trace>
  <inkml:trace contextRef="#ctx0" brushRef="#br0" timeOffset="1387.9368">7208 5017 19 0,'-30'12'57'0,"1"8"-39"16,-7 18-1-16,-2 13-4 16,2 19-3-16,-2 13 0 15,10 16-2-15,9-2-1 16,11 5 0-16,11 1 0 15,18-8-3-15,10-14 0 16,13-17-4 0,5-11-11-16,7-14-25 15,0-22-1-15,2-12-1 16,-7-20 0-16</inkml:trace>
  <inkml:trace contextRef="#ctx0" brushRef="#br0" timeOffset="1937.7011">7309 5406 20 0,'0'0'34'16,"8"-19"0"-1,11 12 0-15,9 2-18 0,5-4-5 16,8 4-3-16,-4 5-3 16,0 5-1-16,-11 2-1 15,-8 10-1-15,-15 0-1 0,-11 2 0 16,-9 2 0-16,-6-1 0 16,-3-5-1-16,4-1 0 15,7-4 0-15,15-10 0 16,0 17-1-16,12-13 2 15,10 2-1-15,3 7 1 16,2 2-1 0,-2 10 2-16,-9 1-1 15,-7 0 1-15,-15 2 0 16,-9 1-1-16,-13-5-3 16,-6-10-9-16,-1-4-11 15,-1-7-15-15,-2-15-1 16,10 2 0-16</inkml:trace>
  <inkml:trace contextRef="#ctx0" brushRef="#br0" timeOffset="2244.2061">7751 5291 94 0,'18'-9'39'0,"-1"9"-5"16,-8 6-20-16,3 14-4 15,-10 6-4-15,-2 11-2 16,-2 4-1-16,-4 5-1 16,-4 7 0-16,4 0-1 0,-1-7-1 15,11-2 0-15,3-6 1 16,5-12-2-16,9-6 0 15,2-11-5-15,4-3-11 16,2-12-24-16,-8-10 0 0,2-6 1 16,-12-5-1-1</inkml:trace>
  <inkml:trace contextRef="#ctx0" brushRef="#br0" timeOffset="2391.1565">7721 5511 61 0,'-16'0'35'0,"32"2"1"32,8-2-18-32,7-8-8 0,11 2-13 15,10-4-26-15,8 6-5 16,-3-9 0-16,8 5-1 16</inkml:trace>
  <inkml:trace contextRef="#ctx0" brushRef="#br0" timeOffset="2707.2411">8049 5162 48 0,'6'-20'35'16,"19"11"-5"-16,6 4-11 15,-3 1-5-15,6 8-3 16,-6 1-5-16,-7 12 0 0,-11 3-3 16,-14 3-1-1,-13 5 0-15,-5-4-1 0,-3 2 0 16,0-2-1-16,4-4 1 16,9-3-1-16,12-8 1 0,12-4-2 15,12-2-2-15,10 2-5 16,4-3-24-16,5 6-4 15,-9-6-1-15,8 6 1 16</inkml:trace>
  <inkml:trace contextRef="#ctx0" brushRef="#br0" timeOffset="2945.5263">8421 5378 27 0,'-3'15'36'16,"3"1"2"0,0 11-1-16,7 7-20 15,-7 4-4-15,5 6-1 0,-5 3-5 16,4 3-2-16,-4-7-4 16,0-2-7-16,5-8-19 15,-5-8-13-15,0-25-1 16,-8 16 0-16</inkml:trace>
  <inkml:trace contextRef="#ctx0" brushRef="#br0" timeOffset="3093.8407">8260 5605 72 0,'25'0'34'0,"3"-6"1"15,12 1-22 1,7-1-15-16,2-2-19 15,14 8-12-15,-6-6-1 16,5 6-1-16</inkml:trace>
  <inkml:trace contextRef="#ctx0" brushRef="#br0" timeOffset="3378.0325">8878 5542 66 0,'-2'-28'34'0,"2"1"-10"15,5 4-7-15,-5 0-3 0,4 3-4 16,-4 8-3-16,0 12 0 16,0 0-1-16,5 25-1 15,-5 5 0-15,0 11-2 16,0 4-1-16,0 8 1 15,0 1-4-15,0-7-8 32,3-4-30-32,4-8-1 0,-4-13 0 15,4-5 0-15</inkml:trace>
  <inkml:trace contextRef="#ctx0" brushRef="#br0" timeOffset="3747.8567">9123 5120 47 0,'28'4'36'0,"6"13"2"16,13 12-1-16,0 26-23 16,-5 11-5-16,0 18-2 0,-15 14-2 15,-12 3 0-15,-15 0-2 16,-18-2-1-16,-10-14-1 15,-10-12-3-15,-1-10-3 16,-2-22-10-16,-2-16-25 0,14-5 0 16,0-20 0-1,9 0 0 1</inkml:trace>
  <inkml:trace contextRef="#ctx0" brushRef="#br0" timeOffset="4565.6265">9628 4935 2 0,'16'0'29'0,"13"7"0"16,-7-7-3-16,5 0-13 16,4 0-3-16,-1 3-2 0,3-1-4 15,-7-2-1-15,-4 0-1 16,-6 0 0-16,-4 0-1 15,-12 0 1-15,12 5-1 16,-12-5 1-16,0 0 0 16,0 9-1-16,0-9 1 15,-7 23-1 1,2-4 1-16,2 7-1 16,-4 4 0-16,1 4 0 15,1 9 1-15,1 3 0 16,4 10 1-16,-3 2 0 15,3 9 2-15,0 1-1 16,6 9 1-16,-6 0-1 16,6 4 0-16,-6-4-1 0,4 0 0 15,-4-6-2-15,0-5 0 16,0-7 0-16,3-7-1 16,1-4 1-16,-4-10-1 15,5-8 0-15,-5-6 1 0,3-10 0 16,-3 1-1-16,0-15 2 15,-13 12-2 1,2-12 1-16,-5 0 0 16,-3-5-1-16,-5 5 0 15,2 0 1-15,-6-4-1 16,3 4-1-16,3 0-1 16,4 6-5-16,3-6-15 15,6 0-17-15,9 0 1 16,0 0-1-16,12 10 0 0</inkml:trace>
  <inkml:trace contextRef="#ctx0" brushRef="#br0" timeOffset="5045.5146">10164 6065 42 0,'13'5'33'16,"-13"-5"-1"-16,6 21-15 15,-2 6-7-15,-4 3-2 16,0 8-2-16,-7 5-1 15,4 6 0-15,-3-3-2 0,6-4-1 16,0-2-1-16,4-9 0 16,8-5-2-16,3-11-2 15,7-7-12-15,-1-4-20 0,-5-18 0 16,6 5 1 0,-16-13-1-16</inkml:trace>
  <inkml:trace contextRef="#ctx0" brushRef="#br0" timeOffset="5212.805">10076 6295 54 0,'0'0'35'0,"0"0"-2"16,12-3-13-16,10 3-6 0,2 0-12 15,4 0-17-15,-3 0-18 16,12 0-2-16,-9-7-1 15,9 7 1-15</inkml:trace>
  <inkml:trace contextRef="#ctx0" brushRef="#br0" timeOffset="5413.7503">10351 6268 63 0,'12'10'36'0,"4"-10"0"0,9-3-17 15,6 3-13-15,-3 0-9 0,6 0-21 16,-10 0-11-16,2 0 0 16,-7-7 0-16</inkml:trace>
  <inkml:trace contextRef="#ctx0" brushRef="#br0" timeOffset="5597.9325">10386 6386 39 0,'2'13'34'15,"-2"-13"1"-15,19 6-7 16,5-6-15-16,1 0-7 0,7-3-8 15,4 0-23-15,2 3-8 16,-7-12-2-16,7 9 1 16</inkml:trace>
  <inkml:trace contextRef="#ctx0" brushRef="#br0" timeOffset="5929.9688">10835 6263 41 0,'-22'-14'35'16,"9"14"0"-16,-8 0-8 16,1 0-13-16,6 9-6 31,-2 1-4-31,5 9-2 0,4 4-1 16,3 0 0-16,8 5-1 15,4-2 1-15,8-2 1 16,6 0-1-16,1-10 2 15,7-6-1-15,-5-12 1 16,2-2 0-16,-2-10 0 16,-6-4 0-16,-11-7-1 0,-8 3 0 15,-6-4 0-15,-9 3-3 16,-5 6-7-16,-9 2-29 16,-2-5-2-16,3 9 0 15,0-3 0-15</inkml:trace>
  <inkml:trace contextRef="#ctx0" brushRef="#br0" timeOffset="6433.1255">11197 5692 64 0,'0'-21'37'0,"-9"9"-2"0,-8 2-10 15,-3-4-12-15,1 14-5 16,-6-3-4-16,4 12-2 15,1 4 0-15,3 6-1 16,9 6-2-16,8 3 1 16,11 2 0-16,3-2 0 0,6-2 1 31,4-7 0-31,1-8-1 0,0-6 1 16,-2-11 0-16,-3-6 0 15,-10-12 0-15,-4-5 0 16,-6-9-1-16,-8-6 1 15,-8-6-1-15,-3-4 0 16,-2-4 0-16,-3 3 1 16,7 1-1-16,1 8 0 0,4 3 0 15,6 7 0-15,15 13-1 16,3 3-3-16,11 12-8 16,1 8-26-16,4 0 0 15,10 9-1-15,-2-4 0 16</inkml:trace>
  <inkml:trace contextRef="#ctx0" brushRef="#br0" timeOffset="6916.921">11706 5326 36 0,'0'-11'35'0,"-13"-4"-1"15,-5 6-10-15,-5 9-6 16,-7 9-6-16,-1 11-4 15,-4 5-4-15,7 12-1 0,-2 7-2 16,7 12 0 0,10 4-1-16,9 1 1 0,10-5-1 15,9-6 0-15,14-4-4 16,0-17-11-16,7-9-21 0,7-11 0 16,-9-19 0-16,9-2 0 15</inkml:trace>
  <inkml:trace contextRef="#ctx0" brushRef="#br0" timeOffset="7170.332">11836 5337 56 0,'2'-11'34'0,"8"14"3"15,-10-3-13-15,7 17-13 16,-1 8-3-16,-3 3-4 0,5 14 0 15,-4 2-1-15,-1 4 0 16,-3-2-1-16,7 1 0 16,-3-5-2-16,6-3 1 15,4-8-4-15,-5-16-5 16,8-8-24-16,2-1-6 16,-5-12 1-1,-2-6-1-15</inkml:trace>
  <inkml:trace contextRef="#ctx0" brushRef="#br0" timeOffset="7356.6353">11689 5559 69 0,'12'0'34'0,"13"2"-2"15,4-2-17-15,6 0-8 16,6-2-6-16,0 2-13 15,1 0-21-15,-4-9-2 16,2 1 1-16,-15-6-1 0</inkml:trace>
  <inkml:trace contextRef="#ctx0" brushRef="#br0" timeOffset="7588.395">12123 5304 79 0,'22'3'39'0,"5"12"-1"0,1 8-20 16,-4-2-7-16,4 16-4 15,-11 3 0-15,-6 13-2 16,-14 0-1-16,-6 3-1 16,-12 0-3-16,-2-8-2 15,2 2-6-15,-8-12-14 16,5-8-18-16,8-12 0 0,16-18-2 15,0 0 2-15</inkml:trace>
  <inkml:trace contextRef="#ctx0" brushRef="#br0" timeOffset="7919.2593">12738 5416 49 0,'0'0'38'0,"0"0"0"15,20 9-11-15,11-9-12 16,-1 0-5-16,11 0-3 16,-1 0-3-1,7 0-3-15,-6 0-5 16,-5-4-6-16,-1 0-20 16,-8 4-8-16,-10-5 1 15,-3 5-1-15</inkml:trace>
  <inkml:trace contextRef="#ctx0" brushRef="#br0" timeOffset="8175.0462">12808 5546 26 0,'0'13'36'0,"13"-13"1"15,11 5 1-15,3-3-17 16,8-7-7-16,6 5-3 16,-1 0-3-16,3 0-4 15,-12 0-3-15,-3-4-9 16,-7-3-31-16,-5 7 1 31,-16 0-1-31,0 0 0 0</inkml:trace>
  <inkml:trace contextRef="#ctx0" brushRef="#br0" timeOffset="10078.5732">13676 5425 32 0,'6'-13'34'0,"-2"-15"0"16,-4 3-13-16,8 3-5 15,-5-2-2-15,3 6-3 16,-6 1-2-16,4 8-2 31,-4 9-2-31,0 0-2 0,-9 13 0 0,9 10-2 16,0 4 0-16,5 7-1 16,-5 3 0-16,0 5 0 15,4 0 1-15,-1 1-1 16,-3-4 1-16,0-9 0 15,-6 0-1-15,-1-8 1 16,-3-5 0-16,-5-7 0 0,5-2-1 16,0-8 1-16,10 0-1 15,0 0 0-15,0 0 0 16,11 3 0-16,12-3 0 16,7 3 0-16,2 1-4 15,-1-4-10-15,3-1-23 16,0-4-2-1,-4-7 1-15,1 2-1 16</inkml:trace>
  <inkml:trace contextRef="#ctx0" brushRef="#br0" timeOffset="10262.9918">14020 5538 67 0,'0'0'38'0,"0"0"-1"0,0 0-9 16,0 0-23-16,0 0-29 16,10-5-11-16,-10 5-1 15,9-6-2-15</inkml:trace>
  <inkml:trace contextRef="#ctx0" brushRef="#br0" timeOffset="10711.78">14569 5454 49 0,'-16'0'36'0,"-6"-4"1"16,-2 4-9-16,-1 12-13 0,-3-1-7 16,3 12-3-16,3 2-2 15,11 8-2-15,11 1 0 0,0 0 0 16,18-3 0-16,4-2-1 16,3-10 1-16,5-6 0 15,0-13-1-15,-3-8 1 31,-6-12-1-31,-3-7 1 0,-3-6 0 16,-12-7-1-16,-3-4 1 16,-5-6-1-16,-8-4 0 15,-5 4 0-15,4-1 1 16,3 5-2-16,-6 4 1 16,14 4 0-16,3 6-1 15,9 8-2-15,9 14-7 0,6 1-22 16,1 1-5-16,15 11-1 15,-1-3 0-15</inkml:trace>
  <inkml:trace contextRef="#ctx0" brushRef="#br0" timeOffset="11060.3385">15007 5175 50 0,'-17'7'33'16,"-11"4"-1"-16,0 9-14 15,1 12-5-15,-1 4-6 16,6 9-2-16,4 4-1 0,8 7-1 16,13-2-1-16,10-6 0 15,4-3 0-15,6-6-2 16,8-7-8-16,-3-11-21 16,0-18-6-16,6-3 0 15,-9-16-1-15</inkml:trace>
  <inkml:trace contextRef="#ctx0" brushRef="#br0" timeOffset="11311.526">15164 5216 57 0,'0'0'36'15,"11"1"1"-15,-11 17-11 0,0 1-14 16,4 15-4-16,-1 2-1 15,2 6-1-15,-2 4-2 16,0 0-1-16,-3 1-1 16,5 0 0-16,0-11-1 15,1-2 0-15,5-10-2 16,-2-9-4 0,7-3-8-16,1-6-21 15,2-12-4-15,3-4-1 16,-4-12-1-16</inkml:trace>
  <inkml:trace contextRef="#ctx0" brushRef="#br0" timeOffset="11542.8272">15031 5425 55 0,'0'0'37'0,"17"4"0"16,11-8-11-16,-2 4-11 0,6 0-7 16,7 3-3-16,1 0-7 15,-4-3-17-15,-7-10-18 16,1 10 0-16,-7-9-1 16,2 6 0-16</inkml:trace>
  <inkml:trace contextRef="#ctx0" brushRef="#br0" timeOffset="11797.381">15475 5167 53 0,'16'3'38'0,"10"14"2"16,1 9-6-16,-3 2-18 15,11 14-5-15,-12-1-2 16,2 15-4-16,-16-2 0 16,-4 4-3-16,-12-3-3 15,-12-4-2-15,0-1-13 0,-9-8-25 32,-6-13 1-32,6-5-1 0,-6-17 0 15</inkml:trace>
  <inkml:trace contextRef="#ctx0" brushRef="#br0" timeOffset="12312.9092">16036 5407 38 0,'24'14'33'0,"-4"-14"0"15,17 0-3-15,-3 3-21 32,4-3-11-32,1 0-12 0,-8 0-18 15,6 0 0-15,-18-7 0 16,3 7 2-16</inkml:trace>
  <inkml:trace contextRef="#ctx0" brushRef="#br0" timeOffset="12513.3942">16117 5511 55 0,'0'0'37'0,"22"13"-1"15,-4-9-10-15,10 1-11 16,7-2-8 0,2-1-18-16,2 2-23 15,-11-13-2-15,10 6-2 16,-11-7 1-16</inkml:trace>
  <inkml:trace contextRef="#ctx0" brushRef="#br0" timeOffset="12966.9178">16926 5395 55 0,'-30'-20'36'0,"10"18"0"15,-7 2-14 1,-2-5-8-16,2 12-5 16,2 5-2-16,6 7-3 0,4 1-1 15,11 4-1-15,10 4 0 32,10 2 0-32,4-5-1 0,10-1 1 15,1-7-1-15,3-7 1 16,0-10-2-16,0 0 1 15,-9-18-1-15,-3-6 0 16,-8-4 1-16,-10-4-1 16,-7-9 0-16,-8-1 0 15,-9-3 0-15,-5-4 0 0,-3 5 0 16,1-1 0-16,5 2 0 16,7 3-1-16,5 8 1 15,10-1-1-15,12 11-3 16,5 0-6-16,12 1-28 15,6 17-1-15,-2-6 0 16,8 14 1 0</inkml:trace>
  <inkml:trace contextRef="#ctx0" brushRef="#br0" timeOffset="13447.4965">17512 5124 55 0,'-22'0'33'16,"-16"0"-2"-16,-2 10-14 15,0 8-4-15,-3 5-7 16,6 13-3-16,3 3 0 16,9 9-1-16,7-1 0 15,15 1-1-15,8-3 1 0,13 1 0 16,10-10 0-16,6-10-4 16,8-4-11-16,6-6-22 15,-8-21 0-15,8 0-1 16,-8-17 0-16</inkml:trace>
  <inkml:trace contextRef="#ctx0" brushRef="#br0" timeOffset="13686.1939">17672 5173 36 0,'-4'-13'35'0,"4"13"2"16,0 0-5-16,0 10-15 15,0 13-4-15,0 1-5 0,0 12-2 0,-7 2-1 16,7 5-1-16,0-2-1 16,0 1-1-16,8-5 0 15,-1-4-2-15,5-6 0 16,1-8-4-16,6-3-9 16,-3-8-23-16,-1-13-3 15,4 0 0 1,-7-9-1-16</inkml:trace>
  <inkml:trace contextRef="#ctx0" brushRef="#br0" timeOffset="13918.6053">17457 5346 45 0,'15'9'34'16,"9"2"0"-16,5-4-13 16,-2-7-7-16,10 5-3 15,-3-5-7-15,1 0-11 0,-2-7-25 16,-1 7-2-16,-10-14-1 16,1 6 0-16</inkml:trace>
  <inkml:trace contextRef="#ctx0" brushRef="#br0" timeOffset="14134.4356">17916 5202 22 0,'18'0'36'16,"6"9"0"-16,0 2 2 16,-4 8-16-16,5 13-7 15,-9-5-3-15,1 16-3 16,-14 1-2-16,-3 3-2 15,-12-4-2-15,-5 3-1 0,-7-5-4 16,-4-6-2-16,0 1-10 16,-2-8-24-16,-1-13-2 15,9-6-1-15,-3-9 1 16</inkml:trace>
  <inkml:trace contextRef="#ctx0" brushRef="#br0" timeOffset="16271.6144">19319 5784 17 0,'0'0'18'16,"24"8"-3"-16,54-4-1 0,41-1-1 15,44 2-2-15,41-1-1 16,42 4-2-16,33-3-1 15,32-1-1-15,24 4-2 16,10-1-1-16,4 1-1 16,-5-2-1-16,-12-1 0 31,-24 2 0-31,-27-2 0 0,-46 1 0 16,-25-2-1-16,-44-1 1 15,-27-3-1-15,-36 2 0 16,-33-2-1-16,-29 0 0 15,-16-2 0-15,-10-1 0 16,-15 3 0-16,0 0 0 16,-15-10 1-16,2 10-1 0,4-3 1 15,9 3 0-15,0 0 0 16,0 0-1-16,-11 0 1 0,11 0 0 16,0 0-2-1,-10 0 1-15,10 0-1 16,-12-4 1-16,-1-3 0 0,-6-1 0 15,3-1 0-15,5-3 2 0,1 1 0 16,0 1 0-16,1-1 1 16,9 11-1-16,0-12 0 15,12 12 0-15,9 0-1 16,4 7 0-16,-5 1-1 16,1 1 2-16,3 2 1 31,-4-1 1-31,-5 3 2 0,-15-1 0 15,-4 2 1-15,-14-4 0 16,9 3-2-16,-1-1-6 16,-7 0-10-16,17-12-16 15,-11 23-7-15,11-23 0 16,16 23 0-16</inkml:trace>
  <inkml:trace contextRef="#ctx0" brushRef="#br0" timeOffset="16553.1911">24331 5869 39 0,'12'12'34'16,"-12"-12"0"-16,0 29-10 15,0-29-7-15,8 43-11 16,-15-17 0-16,-1 2-1 16,8-28 1-16,17 52-2 0,-17-52-3 15,9 47 1-15,-9-47-3 16,0 0-5-16,0 0-7 16,25 46-20-16,-25-46-4 15,0 0 1-15,0 0-2 16</inkml:trace>
  <inkml:trace contextRef="#ctx0" brushRef="#br0" timeOffset="16774.9222">24210 6007 3 0,'0'0'32'16,"0"0"2"-16,0 0 1 0,48 5-15 15,-48-5-6-15,54 9-2 0,-54-9-3 16,57 12-4 0,-57-12-5-16,56 3-13 0,-56-3-20 15,42-2-1-15,-42 2-2 16,0 0 1-16</inkml:trace>
  <inkml:trace contextRef="#ctx0" brushRef="#br0" timeOffset="17512.5879">21585 4129 32 0,'-11'-20'28'16,"3"35"-10"-16,-1 29-1 0,3 36-4 16,1 29-5-16,-3 32-4 15,0 24 1-15,-3 22 0 16,4 12 0-16,-3 2 1 15,6-7-1-15,-4-11-1 0,0-13-1 16,2-21-2-16,1-23-7 16,5-24-16-16,0-10-12 0,-5-37 0 15,5-9 0-15</inkml:trace>
  <inkml:trace contextRef="#ctx0" brushRef="#br0" timeOffset="18198.6977">21575 4129 5 0,'-13'9'27'16,"7"7"0"-16,-12-4-7 16,4 7-6-1,-4 0-4-15,2-2-3 16,1 3-2-16,3-6 0 16,5-6-1-16,7-8 1 15,0 0-1-15,0 0 1 16,14-13-1-16,-2-6 1 0,5 1 0 15,0-2-2-15,-1 1-2 16,-1-1 1-16,-1 3-1 0,-3 3 0 16,-1 4 0-16,-10 10 0 15,13-4-1-15,-6 13 1 16,0 7 0-16,6 7-1 16,2 4-5-16,9 10-12 15,8 4-17-15,-6-3 0 16,12 9-1-16,-5-6 1 0</inkml:trace>
  <inkml:trace contextRef="#ctx0" brushRef="#br0" timeOffset="18815.1241">21203 6094 32 0,'-41'-3'50'16,"16"6"-34"-16,4 4-4 16,-2 8-5-16,6 2 0 0,10 2-2 15,7 3 1-15,7 3 1 16,10-8 0-16,11 3 1 15,0-10 2-15,11-7 0 0,-6-12-1 16,3 0 0-16,-11-14-2 16,-6 1 0-16,-15-5-2 15,-7-1-1-15,-11 0-2 16,-4 6-5-16,-2 8-11 31,-2 4-27-31,-4 3-1 0,7 10 0 16,-1-1-1-16</inkml:trace>
  <inkml:trace contextRef="#ctx0" brushRef="#br1" timeOffset="21990.9765">21462 4913 65 0,'0'-41'24'0,"0"14"-4"16,0 18-4-16,0 9-3 0,-5 36-2 16,5 14-4-16,0 16-1 15,4 12-2-15,-1 13 0 32,0 11 0-32,4 3-2 0,-5-2 0 15,4-9 0-15,-3-11-1 16,0-12-1-16,2-12-4 15,-5-17-4-15,6-13-12 16,2-10-17-16,-8-19 1 16,0 0-2-16,-3-24 2 15</inkml:trace>
  <inkml:trace contextRef="#ctx0" brushRef="#br1" timeOffset="22593.9681">21501 4877 32 0,'-14'14'22'0,"-10"-1"-5"16,5 5-5-16,-2 1 0 15,4 0-3-15,4 0-1 0,2-6 1 32,11 0 0-32,0-13-1 0,0 0 1 15,13 0-1 1,-2-7-1-16,0-11 0 0,6 2-3 15,-4-6 0-15,3-1-1 16,-4 0-1-16,1 7 0 16,-3-3 0-16,-1 3-1 15,-1 5 0-15,-8 11 0 0,11-4 0 16,-11 4 0-16,15 20 0 16,-3-3 0-16,3 2-1 15,1 6-5-15,9 6-12 16,4-7-21-16,-3-10 0 15,5 5 0-15,0-15-1 32</inkml:trace>
  <inkml:trace contextRef="#ctx0" brushRef="#br1" timeOffset="22994.7618">21854 4864 23 0,'0'-14'34'0,"8"0"1"15,-8-2-5-15,0-6-10 16,4 4-4-16,-4-1-5 16,0 4-3-16,-4 5-3 15,4 10-2-15,0 0-1 16,0 0-1-16,-8 6-1 16,8 8 0-16,0 8 0 0,3 3 1 15,-3 6-1-15,8-2 1 16,-1-1 0-16,1 3 0 15,0-8-1-15,-1-2 0 16,3-3-9-16,-6-3-28 0,-4-15-1 16,0 0 0-1,0 0-1-15</inkml:trace>
  <inkml:trace contextRef="#ctx0" brushRef="#br0" timeOffset="27784.7599">8399 7775 9 0,'0'0'32'0,"22"15"1"16,-3-18-1-16,11 0-15 16,6 3-6-16,4-3-3 0,4 3-7 15,-3 0-9-15,-1 0-13 16,-13-6-11-16,1 13 0 16,-15-7-1-16</inkml:trace>
  <inkml:trace contextRef="#ctx0" brushRef="#br0" timeOffset="28121.5574">8475 7919 30 0,'15'6'32'16,"1"-6"-2"-16,12 0-9 16,6-2-4-16,1-6-4 0,7 8-4 15,-4-7-4-15,3 4-2 16,-11 1-1-16,-4-2-2 15,-9 4-6-15,-7 0-14 16,-10 0-14-16,0 0-1 16,-19 0 1-16</inkml:trace>
  <inkml:trace contextRef="#ctx0" brushRef="#br0" timeOffset="28872.8477">9383 7386 22 0,'-27'3'28'0,"-2"23"2"16,-8 3-13-16,0 15-4 16,3 14-2-16,3 7-2 15,16 10-2-15,5 3 0 16,16 3-1-16,11-7-2 15,14-3 0 1,13-14-3-16,7-14-6 16,8-11-14-16,3-13-14 0,-9-19-2 15,4-9 1-15,-14-13 2 16</inkml:trace>
  <inkml:trace contextRef="#ctx0" brushRef="#br0" timeOffset="29173.059">9619 7533 29 0,'16'0'33'0,"-16"0"2"0,18 9-10 15,-9 16-8-15,-5 10-6 16,3 6-3-16,-5 5-1 15,1 2-2-15,-3 2-2 0,6 1-1 16,-2-7 0 0,3-2-1-16,1-10 0 15,2-6 0 1,5-9-2-16,0-5-4 16,8-3-9-16,-2-7-18 0,-7-13-5 15,6-2 1-15,-13-11-1 16</inkml:trace>
  <inkml:trace contextRef="#ctx0" brushRef="#br0" timeOffset="29358.253">9576 7803 12 0,'0'0'31'15,"3"16"0"-15,9-16 1 16,11 2-18-16,7 4-7 15,2-2-10 1,7 5-24-16,-8-13-3 16,6 9-1-16,-11-11 0 15</inkml:trace>
  <inkml:trace contextRef="#ctx0" brushRef="#br0" timeOffset="29574.991">10054 7691 67 0,'12'8'35'16,"-12"6"-2"-16,0 2-17 15,6 12-6-15,-6 0-4 16,7 8 0-16,-3-1-1 16,3 3-2-16,-4-5-4 0,4-6-10 15,-3-7-21-15,1-1-4 16,-5-19-1-16,-3 14 0 15</inkml:trace>
  <inkml:trace contextRef="#ctx0" brushRef="#br0" timeOffset="29744.2607">9958 7868 61 0,'15'-4'32'0,"13"8"-3"15,2-4-18-15,12 0-7 0,6 0-10 16,5-5-23-16,7 5-2 16,-5-10-1-16,7 10 1 0</inkml:trace>
  <inkml:trace contextRef="#ctx0" brushRef="#br0" timeOffset="30677.7101">9818 7328 53 0,'-6'-18'32'15,"12"0"-12"-15,4 8-6 16,4-2-4-16,8 7-3 16,0 5-1-1,3 9-1-15,-9 7-1 16,-4 7-1-16,-6 9 0 15,-6 0-1-15,-7-1 1 16,-4 0-2-16,-2-7 0 16,0-1 0-16,4-5 0 15,9-8 0-15,0-10 0 16,25 7 0-16,-3-7-1 0,8 0-5 0,4 0-21 16,5 0-8-16,-5-4-2 15,6 8 1-15</inkml:trace>
  <inkml:trace contextRef="#ctx0" brushRef="#br0" timeOffset="31078.183">10705 7692 29 0,'-13'-13'34'16,"0"9"0"-16,-11 4-9 0,0 0-7 15,0 10-6-15,-3 3-5 16,2 9-2-16,4 4-2 16,2 3-1-16,10 3-1 15,9 0 1-15,0-3-1 16,15-3 1-16,7-6-2 16,9-1-3-1,2-3-5-15,5-11-10 16,3-5-10-16,8 4-9 15,-8-10 1-15,5 1-1 16</inkml:trace>
  <inkml:trace contextRef="#ctx0" brushRef="#br0" timeOffset="31446.6359">11017 7825 44 0,'-24'-18'32'0,"2"4"-4"16,-6-1-10-16,0 5-6 15,0 7-5-15,1 3-3 16,5 8-1-16,6 6-1 16,5 5-1-16,7 0 0 0,8 5 0 15,5-1 0-15,6-5 1 16,6-2-1-16,2-4 1 0,1-12-1 16,4 0 0-16,0-7 1 15,-4-8-2-15,4-5 2 16,-3-3 0-16,1-3 0 31,2 5 0-31,-3 2 1 0,0 6 0 16,-5 4 1-16,0 9 0 15,-7 10 0-15,-3 8-1 16,-6 2 0-16,-4 6 0 16,-10-2-3-16,-2-1-3 15,1 2-14-15,-3-3-21 16,-8-12-1-16,6-6 0 0,1-4 0 15</inkml:trace>
  <inkml:trace contextRef="#ctx0" brushRef="#br0" timeOffset="31863.7956">11576 7453 49 0,'-33'5'32'16,"11"15"-7"-1,-7 3-10-15,-2 12-5 16,0 11-2-16,0 7-2 16,11 10 1-16,3 3-3 15,10 1 0-15,7-3 0 16,8-5 0-16,6-10-1 15,8-12-3-15,4-6-7 16,1-12-16-16,-1-16-12 0,4-6 0 16,-7-17-2-16</inkml:trace>
  <inkml:trace contextRef="#ctx0" brushRef="#br0" timeOffset="32293.5631">11635 7800 19 0,'-4'11'32'16,"10"11"0"-16,-6-5-4 16,0 3-15-16,4 0-3 15,-1-2-3-15,0-2-2 16,-3-16-1-16,5 10-1 31,-5-10-1-31,0-11 0 0,-4-4-1 16,1-3 0-16,0-4-1 15,3-2 0-15,0 0-1 16,0 1 0-16,8 4 2 16,-2 2-2-16,3 2 1 15,1 2 0-15,2 7-1 16,6 2 1-16,-2 4 0 0,-2 0 0 16,2 3-1-16,-1 3 2 15,-1-2-1-15,-1 3 0 16,-3 2 1-16,0 3 0 15,-6-3 2-15,3 5-1 16,-7 1 1-16,3 3-1 0,-3 1 1 16,6 2-1-16,-6 1 0 15,3-2-5-15,6 1-13 16,4-1-19-16,-4-10 0 16,10 2-2-16,-8-12 1 0</inkml:trace>
  <inkml:trace contextRef="#ctx0" brushRef="#br0" timeOffset="32596.0959">12044 7565 43 0,'12'0'35'0,"-12"0"1"15,13 9-3-15,-4 10-19 16,-9 3-6-16,8 12-1 16,-8-1-3-16,4 8 0 15,-4 0-1-15,0-1 0 16,-3 1-1-16,3-1-1 0,3-7 1 31,2-5-1-31,7-4 0 0,-3-8-4 16,9-3-3-16,1-6-9 15,0-14-22-15,6 2-1 16,-13-8-1-16,7 1-1 16</inkml:trace>
  <inkml:trace contextRef="#ctx0" brushRef="#br0" timeOffset="32812.1804">11977 7781 24 0,'13'6'32'16,"-13"-6"0"-1,35 6-1-15,-10-6-19 16,3 0-5-16,4 0-4 16,-4 0-8-16,0 0-13 15,-10-9-14-15,5 3 0 16,-14-8 0-16</inkml:trace>
  <inkml:trace contextRef="#ctx0" brushRef="#br0" timeOffset="33012.2978">12346 7562 42 0,'22'9'37'0,"-4"3"2"16,4 11-7-16,5 11-11 15,-8 1-7-15,3 12-4 16,-9-1-2-16,-4 7-2 0,-9 1-2 15,-6-1-2-15,-7-7-2 16,-4-3-5-16,0-2-10 16,-2-9-26-16,-3-14 0 15,1-2 0-15,2-12-1 16</inkml:trace>
  <inkml:trace contextRef="#ctx0" brushRef="#br0" timeOffset="33496.4603">12566 7310 22 0,'31'9'34'0,"-13"10"1"15,11 22 0-15,4 15-17 16,-5 6-6-16,3 15 0 16,-12 6-4-16,-5 6-1 15,-9-3-2-15,-10-4-2 16,-9-7-1-16,-10-13-3 0,1-9-3 15,-2-11-7-15,5-9-12 16,3-5-15-16,-5-14 1 16,11 0-2-16,1-14 1 15</inkml:trace>
  <inkml:trace contextRef="#ctx0" brushRef="#br0" timeOffset="34399.4554">12883 7217 4 0,'20'4'27'16,"-10"-7"2"-16,18 3-9 16,-6 0-9-16,1 0-2 15,1 3-3-15,-3-3-2 0,-5 3-1 16,-7-3-1-16,3 6 0 15,-12-6-1-15,6 15 1 16,-6-3-1-16,0 6 1 16,0 6 0-16,6 5-1 15,-6 7 0-15,4 7 1 16,-1 8 0-16,0 12 1 0,3 5 0 16,1 5 2-16,-7 5 0 15,0 7 0-15,0 1 0 16,0 3-1-16,-7 0 0 15,7-8 0-15,-4-6-2 16,4-2 0-16,0-12 0 31,0-7-1-31,0-9 0 0,7-8 0 16,-1-10 0-16,-3-5 0 16,-3-7-1-16,0-5 1 15,0-10 0-15,-12 3 0 16,12-3 0-16,-24-3 0 15,7-3-1-15,-4 2 1 0,2 1-1 16,-3 3 0-16,1 0 1 0,2 0-4 16,0 0-2-1,4 0-7-15,15 0-16 0,-14 8-9 16,14-8-1-16,0 0 1 16</inkml:trace>
  <inkml:trace contextRef="#ctx0" brushRef="#br0" timeOffset="35140.039">13055 8806 51 0,'0'0'35'0,"0"9"1"16,0 4-15-16,0 12-9 16,-6 3-4-16,6 6-2 15,0 2-1-15,0 1 0 0,10-3-2 16,0 1-1-16,5-6-1 15,3-6 0-15,1-4-2 16,-3-13-5-16,5 0-14 16,0-3-17-16,-10-12 0 15,0-1 0-15,-11-10-1 16</inkml:trace>
  <inkml:trace contextRef="#ctx0" brushRef="#br0" timeOffset="35317.9509">12963 8978 52 0,'0'0'35'0,"9"5"1"0,10-5-13 16,6 0-10-16,3-5-6 16,5 5-5-16,1 0-5 0,3 0-17 15,-2-4-15-15,5-1 0 16,-12-3-2-16,9 2 1 15</inkml:trace>
  <inkml:trace contextRef="#ctx0" brushRef="#br0" timeOffset="35534.6809">13341 8920 54 0,'18'4'34'0,"1"-4"-1"16,10 0-13-16,-2 0-13 15,1 0-9-15,-3 0-17 16,-6 0-14-16,6 0 0 16,-14-5-1-16</inkml:trace>
  <inkml:trace contextRef="#ctx0" brushRef="#br0" timeOffset="35718.6455">13382 9010 52 0,'0'19'34'0,"0"-19"0"0,18 2-17 15,6-2-8-15,2 4-8 16,4-4-10-16,-2-3-18 15,7 6-6-15,-10-13-1 16,9 10 0-16</inkml:trace>
  <inkml:trace contextRef="#ctx0" brushRef="#br0" timeOffset="35956.1547">13722 8906 58 0,'0'0'34'0,"0"0"-1"15,0 0-14-15,0 0-5 16,0 0-4 0,9 26-3-16,-13-7-2 15,4 8-1-15,-2 2 0 0,4-1 0 16,2 0-1 0,-1-1-1-16,-6-4-1 0,6-8-4 15,7-3-11-15,-10-12-24 16,0 0-1-16,9 0 0 15,-9-6 0-15</inkml:trace>
  <inkml:trace contextRef="#ctx0" brushRef="#br0" timeOffset="36989.1584">13848 7903 46 0,'14'0'31'0,"-14"0"-4"15,0-16-8-15,0 16-4 16,-24-8-6-16,5 8-1 16,-7 0-4-16,-1 6-1 15,-1 4 0-15,0 3-3 0,3 7 2 16,7 4-1-16,6-1 0 16,12 8 1-16,5-5 0 0,14 0 1 15,2-5-1 1,6-10 2-16,6-5-2 15,3-6 1-15,-5-6-1 0,-3-6 0 32,-6-11-2-32,-10-3 1 0,-5-5 0 15,-7-1-1-15,-3-6 0 16,-12-4 1-16,-1-4-1 16,0-1 0-16,1 0 0 15,0 0-1-15,6 2 1 16,2 5-1-16,7 5-2 15,0 5-3-15,16 12-4 0,-5 1-13 16,6 6-15-16,10 11 1 16,2 0-2-16,7 11 4 15</inkml:trace>
  <inkml:trace contextRef="#ctx0" brushRef="#br0" timeOffset="37304.8605">14330 7562 55 0,'-25'11'33'0,"-5"1"-7"16,-1 8-9-16,-2 10-5 0,3 5-4 15,5 9-1-15,1-1-1 16,11 11-1-16,7-7 0 16,10 3-1-16,8-6-1 15,12-7 0-15,7-6-1 0,4-7-4 16,8-4-8-16,-5-14-12 16,-2-9-16-16,7 0 1 15,-11-16-1-15</inkml:trace>
  <inkml:trace contextRef="#ctx0" brushRef="#br0" timeOffset="37573.6245">14492 7570 63 0,'9'4'35'0,"-6"5"-3"16,-3 10-13-1,9 15-6-15,-9 1-4 0,6 9-1 16,-6 2-2-16,3 8-1 16,-3-6-1-16,0-3-2 0,7-7 0 15,-2-5 0-15,6-6-1 16,1-11-2-16,3-2-3 16,-4-14-7-16,3 0-25 15,-2-7-3-15,-4-7 0 0,-1-1-1 16</inkml:trace>
  <inkml:trace contextRef="#ctx0" brushRef="#br0" timeOffset="37741.9963">14389 7861 53 0,'0'0'35'16,"0"0"2"-16,21 12-5 15,5-8-23-15,2-4-8 16,7 0-10-16,2-4-25 16,13 4-2-16,-2-6 0 15,6 6 0-15</inkml:trace>
  <inkml:trace contextRef="#ctx0" brushRef="#br0" timeOffset="37976.3267">14801 7876 79 0,'13'9'40'15,"8"-9"-2"-15,4 5-17 16,6-9-12-16,0 4-4 15,5 0-10-15,-10 0-25 0,-4-4-8 16,1 4-2-16,-11-7 2 16</inkml:trace>
  <inkml:trace contextRef="#ctx0" brushRef="#br0" timeOffset="38242.916">15207 7761 39 0,'0'0'36'15,"8"-15"1"-15,-8 15-3 16,0 0-14-16,6 15-7 16,2 2-5-16,-8 2-3 0,5 5 0 15,-5 4 0-15,4 8-2 16,-4-7 0-16,0 0-5 15,0 2-11-15,0-7-26 0,0-11-2 16,0 2 1 0,0-15-1-16</inkml:trace>
  <inkml:trace contextRef="#ctx0" brushRef="#br0" timeOffset="38527.0524">15407 7528 58 0,'30'24'39'0,"3"16"2"16,-4 8-4-16,-5 4-23 15,4 17-3-15,-14 1-3 0,0 2-2 16,-14-5-2-16,-9-2-3 16,-6-10-5-16,-9-9-8 15,6-17-28-15,-6-5-1 0,5-14-1 16,4-10 0 0</inkml:trace>
  <inkml:trace contextRef="#ctx0" brushRef="#br0" timeOffset="38850.0332">15924 7838 50 0,'0'0'38'0,"13"0"1"16,8 0-5-16,5 3-18 15,4-3-7-15,8 0-4 16,-4 0-3-16,6 3-6 15,-5 2-9-15,-4-1-23 16,-10-9-1-16,3 1-2 0,-10-4 1 16</inkml:trace>
  <inkml:trace contextRef="#ctx0" brushRef="#br0" timeOffset="39166.5188">15949 7965 33 0,'6'13'34'16,"4"-13"1"-16,8 3-11 0,8 2-5 15,2-5-5-15,8 4-4 16,-1-4-4-16,1 0-2 16,-5 0-2-16,-3 0 0 15,-6 0-4-15,-9-7-7 0,-1-1-25 16,-3 8-3-16,-9 0 0 16,0 0-1-16</inkml:trace>
  <inkml:trace contextRef="#ctx0" brushRef="#br0" timeOffset="42190.1573">16923 7713 41 0,'3'-15'31'0,"-16"-1"-8"16,-4 6-6-16,-7 7-3 0,-9 6-5 16,5 10-2-16,-5 6-3 15,4 14-2-15,2 5-1 16,8 7 0-16,6 5 0 16,13-1 0-16,9-2 0 15,13-5 0-15,9-8 1 16,13-12 0-16,3-11 0 0,7-11 0 15,-3-17 1-15,-1-3 0 16,-13-15 1-16,-14 0 0 0,-16-8-1 16,-14 3 1-1,-16-4-1-15,-6 6 0 16,-5 4-1-16,-2 7-3 0,5 8-4 31,5 3-8-31,14 9-18 0,12 7-7 16,0 11-1-16,10 6 1 15</inkml:trace>
  <inkml:trace contextRef="#ctx0" brushRef="#br0" timeOffset="43560.8283">17248 7933 34 0,'0'0'35'0,"0"0"-2"16,0 0-1-16,0 0-23 16,0 0-19-16,0 0-20 15,0 0-2-15,9-15-1 16,0 15-1-1</inkml:trace>
  <inkml:trace contextRef="#ctx0" brushRef="#br0" timeOffset="44025.2611">17714 7864 15 0,'-18'-6'32'0,"5"13"1"16,-9-4-8-16,-3 1-7 15,1 6-4-15,-2-3-3 16,8 7-4-16,5 1-1 15,13 4-3-15,3 0 0 16,12-1-1-16,5-3 1 31,7-1 0-31,4-4 0 0,0-5-1 16,-3-5 0-16,-5-11-1 16,-6-6 0-16,-10-3 1 15,-7-7-2-15,-8-2 1 16,-11-9-1-16,-4-3 1 0,-4-7-1 15,1 1 0-15,3-2 0 16,7 3-1-16,7 3 0 16,6 2-2-16,11 9-4 15,4 3-7-15,11 7-22 0,11 13-2 16,-2 1 1-16,7 8 0 16</inkml:trace>
  <inkml:trace contextRef="#ctx0" brushRef="#br0" timeOffset="44426.032">18152 7567 18 0,'0'0'31'15,"-15"0"0"-15,1 14-7 0,-6-2-11 16,-8 6-4-16,1 11-4 15,-6 6-2-15,7 5-1 16,4 3 0-16,9 3-1 16,10 3-1-16,10-3 2 15,7-5-1-15,10-7 1 0,9-5-1 16,3-12-1-16,3-5-7 16,-2-5-19-16,-6-19-6 15,5 0-1-15,-13-14 0 16</inkml:trace>
  <inkml:trace contextRef="#ctx0" brushRef="#br0" timeOffset="44663.8615">18346 7654 59 0,'0'-9'33'16,"0"9"-2"-16,0 19-16 15,-4-5-6-15,4 8-4 16,-5 4-1-1,5 9 1-15,3-1-2 16,2 4 0-16,5-1 0 16,4-1-1-16,0-6 1 0,6-5-4 15,-3-5-7 1,-4-3-24-16,-13-17-4 0,15 5 0 16,-22-17 0-16</inkml:trace>
  <inkml:trace contextRef="#ctx0" brushRef="#br0" timeOffset="44980.3057">18236 7793 37 0,'31'0'31'0,"-6"-10"1"15,10 2-16-15,-2 2-6 16,-1-2-3-16,3 1-1 15,-5-2-1-15,1 1 0 16,-7-1-1-16,0 7 0 16,-3-1 1-16,4 8 1 15,-4 2 0-15,0 10-1 0,-3 0 0 16,-1 9 0-16,-6-1-1 16,0 8-1-16,-7-1-1 0,-4-2 0 15,-9-2-2-15,-3-1-3 16,-3-3-6-16,-7 0-27 15,-2-13-4-15,3-1 1 16,-2-10-1-16</inkml:trace>
  <inkml:trace contextRef="#ctx0" brushRef="#br0" timeOffset="46368.6142">19723 8354 10 0,'90'0'19'16,"25"-5"-1"-16,53 0-3 16,34-4-1-16,49-3-2 15,37-2 0-15,33-4-2 32,27 7-1-32,14-4-1 0,7 7-2 15,-14 0 1-15,-5 4-1 16,-38-1-2-16,-23 5-2 15,-48 0-4-15,-33 5-3 16,-50 0-6-16,-29-5-9 16,-42 0-14-16,-22 3 0 15,-65-3 0-15</inkml:trace>
  <inkml:trace contextRef="#ctx0" brushRef="#br0" timeOffset="46986.2187">24286 8189 29 0,'0'0'28'0,"0"0"-12"15,0 0-4-15,61 28-3 16,-61-28-1-16,57 23-3 16,-57-23-1-16,63 18-2 15,-63-18-1-15,44 14 1 0,-44-14 1 16,0 0 2-16,0 0 0 16,0 0 0-16,0 0 1 15,-23 50 0-15,23-50-1 16,-41 30-5-16,12-13-12 15,4-5-21-15,25-12-1 16,-29 26-1 0,9-9 0-16</inkml:trace>
  <inkml:trace contextRef="#ctx0" brushRef="#br0" timeOffset="47316.8086">24661 8426 37 0,'0'0'35'15,"0"0"0"-15,46-19-8 16,-46 19-14-16,0 0-6 16,-28 64-2-16,28-64 1 15,-5 65-2-15,5-65-2 16,0 63 0-16,0-63-1 16,24 45-3-16,-24-45-4 0,0 0-8 15,69 22-12-15,-69-22-10 16,0 0-1-16,0 0 0 15</inkml:trace>
  <inkml:trace contextRef="#ctx0" brushRef="#br0" timeOffset="47487.4626">24629 8539 53 0,'0'0'35'15,"0"0"-1"-15,0 0-15 16,53 12-8-16,-10-12-10 15,2 6-19-15,-45-6-16 32,0 0-1-32,56-5-1 0</inkml:trace>
  <inkml:trace contextRef="#ctx0" brushRef="#br0" timeOffset="48103.1392">22002 6754 13 0,'0'0'28'16,"0"30"-2"-16,-3 15-5 15,3 28-4-15,0 28-4 0,0 32-2 16,0 23 0-16,2 20-1 16,4 13-2-16,1 3-4 15,0-6-1-15,2-11-3 16,-4-20-6-16,5-23-15 15,2-14-14-15,-12-29 0 0,12-15 0 16</inkml:trace>
  <inkml:trace contextRef="#ctx0" brushRef="#br0" timeOffset="48775.0169">21864 6970 15 0,'-8'15'15'0,"-1"-6"2"0,6 0-2 16,3-9-1-16,0 0-1 16,0 0-1-16,16-11 0 15,-4-2-2-15,3-7-2 16,3 1-3-16,-3-6 0 16,5 5-1-16,-7 2 2 31,2 0-1-31,-5 5-1 0,1 13 0 15,-11 0 1-15,12 12-1 16,-4 9-1-16,7 4-2 16,4 5-1-16,5 3-6 15,8 0-24-15,7 3-7 16,-2-10 0-16,7 5 0 16</inkml:trace>
  <inkml:trace contextRef="#ctx0" brushRef="#br0" timeOffset="49452.7205">21803 8499 24 0,'-15'-27'32'0,"5"23"1"16,-9 1-7-16,-1 3-11 0,2 6-5 15,-2 4-5-15,2 8-3 16,6 2 0-16,3 4 0 15,9 0 1-15,11-2 0 16,5-1 1-16,7-6 0 16,0-5 1-16,6-6 0 15,-5-13-1 1,0-1 1-16,-10-11-1 16,-6 1-1-16,-8-4-2 15,-2-3-5-15,2-1-20 16,0 8-14-16,0-7-1 15,15 10 0-15</inkml:trace>
  <inkml:trace contextRef="#ctx0" brushRef="#br0" timeOffset="69438.4981">4699 10108 34 0,'0'0'33'16,"23"10"-3"-16,4-10-10 16,10 0-6-16,10 0-3 15,4-4-3 1,1 4-5-16,4-4-9 16,-6 4-12-16,-12-6-16 15,-2 6 0-15,-17-4-1 16,-1 4 10-16</inkml:trace>
  <inkml:trace contextRef="#ctx0" brushRef="#br0" timeOffset="69675.0823">4762 10281 23 0,'11'0'34'16,"18"1"1"-16,9-1-11 16,3 0-6-16,8 0-3 15,-2-1-7-15,-1-3-14 16,-9-1-26-16,5 10-3 16,-21-9 0-16,3 8-1 31</inkml:trace>
  <inkml:trace contextRef="#ctx0" brushRef="#br0" timeOffset="70891.3824">5704 10174 16 0,'17'23'30'16,"-2"-9"-3"-16,12 5-11 15,6-5-3-15,3-5-1 16,2-9-3-16,-4 0-3 0,-2-14-1 15,-8-4-1-15,-3-2-1 16,-11-7 0-16,-10 4-1 16,-13-1 0-16,-7 3 0 15,-8 4 1-15,-5 9-1 16,-4 8 0-16,2 2 0 16,-1 14-1-16,3 5 1 0,4 6-1 15,13 11 2-15,9 2-1 16,7 3 1-16,14-7 0 0,14 2 0 15,4-11 1 1,16-3-1-16,5-11-2 0,0-13-9 16,9-13-27-16,0-1-3 31,-13-13 0-31,3-2 0 0</inkml:trace>
  <inkml:trace contextRef="#ctx0" brushRef="#br0" timeOffset="71106.795">6005 9829 19 0,'20'11'35'0,"-2"-7"0"16,16 9-1-16,0-6-20 15,10-5-24 1,5 8-19-16,-5-20-3 16,4 10-2-16,-10-12 3 15</inkml:trace>
  <inkml:trace contextRef="#ctx0" brushRef="#br0" timeOffset="71375.3121">6449 9608 27 0,'0'0'36'15,"10"3"1"-15,-4 8 1 16,-6 7-19-16,0 3-8 16,0 9-3-16,0 3-3 0,0 7 0 15,0-3-2-15,0 6-1 16,3-6-1-16,9-3 0 15,3-7-1-15,2-8-5 16,9-2-11-16,0-8-22 16,-4-15 0-16,5-4-1 31,-14-8 0-31</inkml:trace>
  <inkml:trace contextRef="#ctx0" brushRef="#br0" timeOffset="71554.2666">6425 9780 37 0,'-7'11'34'0,"23"-4"0"15,-1-4-10 1,10-3-14-16,9-7-18 0,-7 0-21 16,11 7-3-16,-4-5-1 15,7 5-1-15</inkml:trace>
  <inkml:trace contextRef="#ctx0" brushRef="#br0" timeOffset="71974.5259">6871 10347 40 0,'9'8'37'0,"25"-1"1"0,9-7-6 16,17-2-20-16,20 2-1 15,4-5-3-15,9 5-7 16,-3-2-14-16,-4 2-23 15,-20-10-2-15,-13 4 0 16,-25-7 0-16</inkml:trace>
  <inkml:trace contextRef="#ctx0" brushRef="#br0" timeOffset="72192.4851">7203 9857 49 0,'-3'-13'37'15,"3"13"0"-15,0 0-4 16,0 0-21-16,0 28-5 16,0 4-4-16,0 12-8 0,6 10-23 15,0 11-9-15,-6 0 0 16,6 10 0-16</inkml:trace>
  <inkml:trace contextRef="#ctx0" brushRef="#br0" timeOffset="72592.6489">7042 10650 12 0,'6'-20'34'0,"15"7"1"31,3-7-1-31,8 8-15 0,9 6-5 16,-4 6-4-16,0 6-2 15,-12 8-2-15,-7 12-3 0,-18 2 0 16,-9 5-1-1,-16 4-2-15,-12 0-1 0,-6-1-2 16,-1-10-1-16,6 0-1 16,-1-11 1-16,12-6-1 0,10-9 2 15,17 0 2-15,4-9 2 16,16-4 2-16,12 3 1 16,2-1 0-16,12 7 1 15,-2-2 0-15,0 6-3 16,1 6-17-16,-1 0-21 31,-22-8-2-31,3 7 0 0,-10-10 0 16</inkml:trace>
  <inkml:trace contextRef="#ctx0" brushRef="#br0" timeOffset="73125.6747">8129 10281 36 0,'-30'-10'35'31,"-1"10"-3"-31,-4 6-8 0,-1-2-9 16,7 5-6-16,2 7-3 15,8 6-3-15,9 2 0 16,10 3-2-16,16-5 0 15,6 4 0-15,5-9 0 16,5-2 1-16,5-8-1 16,-3-7 1-16,-3-9 0 0,-9-9 0 15,-7-6-1-15,-12-7 1 16,-12-8-1-16,-7-7 0 0,-11 0-1 16,-4-5 0-16,2 0 1 15,-1 3-1-15,6 2 0 16,5 5-1-16,9 8 1 31,10 9-2-31,7 6-6 0,8 8-18 16,4 1-12-16,15 14 1 15,1 1 0-15</inkml:trace>
  <inkml:trace contextRef="#ctx0" brushRef="#br0" timeOffset="73579.3042">8522 9956 58 0,'-31'18'32'0,"-8"5"-11"16,6 11-8-16,7 7-4 0,5 7-4 15,11 8-2-15,10-1 0 16,6 1-2-16,10-3 1 16,9-7 0-16,2-7-3 15,7-12-5-15,2-13-20 16,3-4-7-16,-12-19 0 31,7-1-1-31</inkml:trace>
  <inkml:trace contextRef="#ctx0" brushRef="#br0" timeOffset="73827.2919">8691 9997 41 0,'0'-14'35'0,"8"28"2"0,-8 0-5 15,0 6-18-15,3 10-6 16,-3 4-3-16,5 12 0 16,-5 1-2-16,4 4-1 15,-1-5 0-15,3-3-1 16,1-2-1-16,4-12-2 31,5-2-7-31,-1-17-10 0,1-10-18 16,9 0-1-16,-10-13 0 15,5 2 0-15</inkml:trace>
  <inkml:trace contextRef="#ctx0" brushRef="#br0" timeOffset="74012.9423">8535 10207 65 0,'21'6'35'0,"13"-6"1"16,3 0-20-16,7 0-12 16,9-3-20-1,-5-5-16-15,8 3-3 16,-12-9-1-16,3 9 0 16</inkml:trace>
  <inkml:trace contextRef="#ctx0" brushRef="#br0" timeOffset="74243.8775">9024 10016 66 0,'15'10'39'0,"10"16"0"15,-6 11-13-15,-1 1-14 16,2 13-3-16,-11 10-3 0,-4-1-4 15,-8 6-15-15,-11-1-26 16,-8-17 0-16,3-4-1 16,-2-15 0-16</inkml:trace>
  <inkml:trace contextRef="#ctx0" brushRef="#br0" timeOffset="74797.7882">9622 10239 54 0,'22'5'34'16,"0"-5"-3"-16,9-5-14 15,12 5-9-15,4 0-14 16,3 0-24-16,-5-5-3 31,5 5-1-31,-15-8 0 0</inkml:trace>
  <inkml:trace contextRef="#ctx0" brushRef="#br0" timeOffset="75214.1735">9644 10435 41 0,'15'0'33'15,"21"0"0"-15,-1 1-12 16,9-1-17-16,6 10-30 0,-7-12-3 15,1 7-3-15,-13-5-1 16</inkml:trace>
  <inkml:trace contextRef="#ctx0" brushRef="#br0" timeOffset="79017.5307">10593 10239 23 0,'21'5'29'15,"13"4"-6"-15,-2-6-7 0,5-3-4 16,-2-3-3-1,-5-6-3-15,-5-3-1 0,-10-3-2 16,-9 1 0-16,-15-1 1 16,-9 2 0-16,-7 2 1 0,-6 7 0 15,-7 4 0-15,5 11 1 16,-3 6 0-16,12 7 0 16,0 7 0-16,14 7-1 15,8-4 0-15,14 6-1 0,9-6 0 16,10-6 0-16,6-6-1 15,10-6-2-15,1-9-6 16,0-15-10-16,3-11-23 16,-3-5-2-16,-8-8 0 15,7 0 0-15</inkml:trace>
  <inkml:trace contextRef="#ctx0" brushRef="#br0" timeOffset="79219.3971">10794 9924 36 0,'0'-10'36'0,"16"15"0"15,6-5-3-15,6 0-21 0,7 3-16 16,1-6-25-16,13 6-4 15,-8-6-1-15,5 3-3 32</inkml:trace>
  <inkml:trace contextRef="#ctx0" brushRef="#br0" timeOffset="79497.6239">11211 9704 34 0,'0'0'37'0,"10"0"0"15,0 7-1-15,0 13-18 16,-8 0-6-16,8 12-3 16,-10 0-3-16,5 7 0 15,-5 0-3 1,3-1-1-16,2-4-1 15,1-6 0-15,5-5-2 16,3-8-3-16,10-3-7 0,-5-10-20 16,-2-7-9-1,5-2 1-15,-13-10 0 16</inkml:trace>
  <inkml:trace contextRef="#ctx0" brushRef="#br0" timeOffset="79651.045">11188 9872 46 0,'0'0'35'16,"14"4"1"-16,9-4-9 15,8 0-20-15,8 0-21 0,11 5-18 16,-3-10-1-16,11 5-2 16</inkml:trace>
  <inkml:trace contextRef="#ctx0" brushRef="#br0" timeOffset="80183.0361">11636 9653 34 0,'29'0'34'16,"-2"-10"1"-16,9 10-3 15,-6 0-20-15,2 0-4 16,-1 0-3-16,-5 0-2 16,-2 7 0-16,-6 0-2 15,-9 4 0 1,-6-2-1-16,3 8 0 15,-6 0 1-15,-4 8-1 16,-1 3 0-16,0 6 0 16,-2 8 0-16,0 6 1 15,2 5 0-15,2 8 1 16,-4 8 0-16,7 1 0 16,-6 0 0-16,6 1 1 0,0-2-1 15,6-5 0-15,-3-5 0 16,3-6 0-16,2-10-1 0,-5-3 0 15,0-10 0 1,-3-4 0-16,-9-7 0 16,-5-4-1-16,-8-7 0 0,-6-2-2 15,-6-2 0-15,-3-4-3 0,4 0-2 16,-5 0-6 0,7-4-25-16,9 4-1 0,7-6 1 15,15 6 1-15</inkml:trace>
  <inkml:trace contextRef="#ctx0" brushRef="#br0" timeOffset="80599.6437">12040 10597 37 0,'0'0'37'0,"19"5"0"16,-12 8 2-16,-1 2-21 15,0 15-6-15,-6 2-4 16,0 8-3-16,0 2-2 16,0 0-1-16,0-1-2 0,0-6-1 15,8-1-2-15,-1-10-2 16,8-3-3-16,0-17-11 15,3-10-20-15,10 2 1 16,-8-15 0-16,3 4 0 16</inkml:trace>
  <inkml:trace contextRef="#ctx0" brushRef="#br0" timeOffset="80799.8381">11982 10807 31 0,'0'0'36'0,"11"0"-1"15,10 0-4-15,7 0-15 16,6-5-12-16,6 5-19 0,-3-6-17 16,10 6-2-16,-10 0-1 15,3 0 0-15</inkml:trace>
  <inkml:trace contextRef="#ctx0" brushRef="#br0" timeOffset="81022.521">12376 10797 24 0,'0'0'35'0,"16"0"0"16,0-4-1-16,7-4-19 16,2 8-6-16,8-6-7 15,-5 6-10-15,-4-5-24 0,10 5-2 16,-19-5-1 0,2 5 0-16</inkml:trace>
  <inkml:trace contextRef="#ctx0" brushRef="#br0" timeOffset="81185.3038">12408 10855 33 0,'0'12'35'15,"0"-12"0"1,12 5-1-16,4-5-20 16,6 0-12-16,5 0-12 15,2-4-22-15,10 8-2 16,-11-9 0-16,15 5-1 15</inkml:trace>
  <inkml:trace contextRef="#ctx0" brushRef="#br0" timeOffset="81470.4991">12771 10815 40 0,'-22'4'36'0,"11"8"0"15,0-7-1-15,-7 7-22 16,11 7-5-16,1-1-4 15,6 6-1-15,6-2-1 0,9 2 0 16,-1-3-1-16,10-4 1 0,0-7-1 16,7-10 0-16,-3-4 0 15,-1-11 1-15,-4-8-2 16,-8-1 2-16,-8-4-1 16,-7-1 1-16,-13 2-1 31,-8 3-4-31,0 11-12 0,-2 4-23 15,-7-5 0-15,-1 10-1 16,0-6 0-16</inkml:trace>
  <inkml:trace contextRef="#ctx0" brushRef="#br0" timeOffset="82024.5956">13198 10398 43 0,'0'0'35'0,"0"0"-2"31,19 3-11-31,24-3-6 0,10 0-4 15,18 5-3 1,10-5-2-16,6 5-3 16,0-1-7-16,-6-4-9 0,-11-4-25 15,-8 4 0-15,-21-10-1 16,-13 2 0-16</inkml:trace>
  <inkml:trace contextRef="#ctx0" brushRef="#br0" timeOffset="82240.0021">13502 10031 19 0,'-15'-38'34'16,"-4"-2"2"-16,13 9 1 16,3 6-16-16,-4 4-9 15,10 9-4-15,-3 12-2 16,0 0-3-16,4 26 0 15,-4 6-5-15,6 15-5 16,-6 5-19-16,0 8-10 16,9 10-1-16,-3-6 1 0</inkml:trace>
  <inkml:trace contextRef="#ctx0" brushRef="#br0" timeOffset="82640.4411">13353 10653 16 0,'-14'-18'35'16,"19"8"2"-16,7-8 0 16,13-1-14-16,8 10-9 31,5-1-4-31,9 10-2 0,-1 5-2 15,-2 6-2-15,-13 5-1 16,-10 4-1-16,-21 7-1 16,-9 3 0-16,-19 2 0 15,-10 1-2-15,-10-2 1 16,-2-8-1-16,4-3 0 16,3-6 0-16,11-6 0 0,11-8 0 15,21 0 0-15,-6-17 1 16,21 5 0-16,16 4 1 15,3-1 0-15,9 3 0 16,-2 6 0-16,-1 0-1 16,2 6-4-16,-9 4-22 0,-8-5-13 31,2 4 0-31,-9-9 0 0</inkml:trace>
  <inkml:trace contextRef="#ctx0" brushRef="#br0" timeOffset="83187.9815">14362 10323 30 0,'0'0'35'31,"-24"-17"2"-31,6 7-6 0,-6 10-11 15,-10-6-7 1,6 15-4-16,1-4-3 0,4 9-1 16,8 4-2-16,5 1-1 15,14 0 0-15,9 1 0 16,4-3-1-16,9-6 1 16,2-3-1-16,5-8 1 0,-5 0-1 15,0-13 0-15,-9-6 0 16,-7-10 0-16,-8-2 0 15,-7-6-1-15,-7-8 1 16,-5 0-1-16,-1-10 0 16,-6 3 0-16,1 0 0 15,2 2 0 1,9 4-2-16,1 8 0 16,9 10-4-16,6 2-5 15,11 15-18-15,13 11-10 16,-2 0-1-16,13 13 0 15</inkml:trace>
  <inkml:trace contextRef="#ctx0" brushRef="#br0" timeOffset="83503.5845">14728 9983 41 0,'-21'-2'35'16,"-12"2"-1"-16,2 0-13 16,3 21-7-16,-1 1-4 15,7 15-3-15,3 2-2 16,10 8-1-16,2 0-1 0,14 3 0 15,4-4-2-15,9-4-1 16,6-5-4-16,2-17-8 16,0-11-24-16,6-1-1 15,-7-18 0-15,2-7 0 16</inkml:trace>
  <inkml:trace contextRef="#ctx0" brushRef="#br0" timeOffset="83725.8296">14900 9981 69 0,'0'0'39'0,"0"0"1"16,13 7-12-16,-6 17-14 31,-2 4-7-31,1 13-1 0,-1 0-2 16,3 2-1-16,-5 3-1 15,3 1-1-15,2-6-1 16,-1-8-2-16,3-5-2 15,-1-9-8-15,4-14-26 16,0 0-3-16,-2-15 0 16,-1-3 0-16</inkml:trace>
  <inkml:trace contextRef="#ctx0" brushRef="#br0" timeOffset="83926.3309">14769 10165 44 0,'0'0'36'0,"21"13"1"15,3-13 0-15,4 0-26 16,12 6-7-16,5-6-8 0,6 0-16 16,-8-8-16-16,10 1 0 15,-10-6-1-15</inkml:trace>
  <inkml:trace contextRef="#ctx0" brushRef="#br0" timeOffset="84143.4146">15254 9993 65 0,'17'25'41'0,"0"5"1"16,-2 3-5-16,3 18-22 15,-13-2-4-15,3 6-3 16,-8-1-5-16,-6 1-3 16,-2-2-9-16,-12-12-22 31,-1-12-11-31,5-7-1 0,-3-12 0 16</inkml:trace>
  <inkml:trace contextRef="#ctx0" brushRef="#br0" timeOffset="84459.8215">15700 10188 49 0,'0'0'40'16,"26"0"0"-16,-7 0-1 16,6 0-23-16,9 0-6 15,3 0-8-15,3 0-8 16,3 4-12-16,-5-3-21 0,-10-4-1 15,-1 3 0-15,-13-2 0 16</inkml:trace>
  <inkml:trace contextRef="#ctx0" brushRef="#br0" timeOffset="84744.8784">15748 10328 47 0,'0'0'36'16,"19"6"-1"-16,3 0-11 15,2-6-6-15,10 3-6 16,0-3-4-16,3 0-5 15,0 0-6-15,-9 0-5 16,1-6-22-16,-8 6-7 0,-12-9-1 16,1 9 0-16</inkml:trace>
  <inkml:trace contextRef="#ctx0" brushRef="#br0" timeOffset="85861.3431">16655 10110 17 0,'17'-15'28'15,"-8"-13"-6"-15,-2-3-2 16,1 2-3-16,-8-5-3 16,7 4 0-16,-7 0-3 0,0 7 0 15,0 1-3-15,-4 11-2 0,4 11-1 16,0 0-1 0,-9 9-2-16,9 13-1 0,0 9 0 15,0 9 0-15,4 4-1 16,2 5-1-16,7 2-3 31,-4-7-8-31,5-7-19 0,2 0-6 16,-10-19 0-16,4 1 0 15</inkml:trace>
  <inkml:trace contextRef="#ctx0" brushRef="#br0">16448 10258 29 0,'7'10'35'16,"6"-7"1"-16,21 3-3 15,18-2-15-15,4-4-6 16,16 5-5-16,8 1-7 16,-3-6-9-1,4 0-26-15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13T16:10:10.57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16544 10527 28 0,'25'-13'33'16,"-2"-1"-4"-16,8 9-3 0,5 5-5 16,-4 5-5-16,5 10-4 15,-16 6-3-15,-8 12-3 16,-13 4-1-16,-15 0-1 16,-10 1-2-16,-7-5 0 15,-5-1-2-15,-3-9 0 16,6-7-1-1,4-11 0-15,8-5-1 16,12-11 0-16,10 0 1 16,10-2 0-16,4 0 1 15,12 7 1-15,2 6 0 0,5 10 2 16,4 4-1 0,1 9 1-16,-10 1 0 15,3 3-2-15,-2-6-5 0,-8-5-14 16,1-11-21-16,6-9-1 0,-4-11 0 15,7-6 0-15</inkml:trace>
  <inkml:trace contextRef="#ctx0" brushRef="#br0" timeOffset="834.1779">17548 10213 29 0,'-18'-6'57'0,"-3"6"-33"16,-7 6-4-1,-9-6-4-15,3 11-3 16,-4-3-4-16,2 9-3 0,4 2-3 15,14 9 0-15,7 0-1 16,11 3 1-16,14-2-1 31,10-2 0-31,11-3 0 0,8-5 1 16,0-9-1-16,2-10 0 16,-7-6 0-16,-5-8-1 15,-10-13 0-15,-8-4-1 16,-15-9 1-16,-12-5 0 15,-9-3-1-15,-3-4 1 16,-2-2-1-16,0 7 0 0,4 4 0 16,6 2-1-16,7 8 0 15,9 6-1-15,16 7-5 16,3 6-7-16,14 2-19 16,6 12-7-16,1-4 1 15,5 13-1-15</inkml:trace>
  <inkml:trace contextRef="#ctx0" brushRef="#br0" timeOffset="1153.8738">17947 9985 22 0,'-19'-14'33'15,"4"17"2"-15,-9 2-6 16,0 4-11-16,-1 14-5 0,-2 1-4 16,5 15-3-16,3 5-1 15,7 2-1-15,4 2-2 16,8 5 1-16,7-4-2 15,9-3 0-15,4-5-4 16,5-12-7-16,7-13-22 16,4 0-5-1,-4-16 0-15,6-5 0 16</inkml:trace>
  <inkml:trace contextRef="#ctx0" brushRef="#br0" timeOffset="1454.4258">18076 10006 75 0,'0'-14'38'16,"0"14"1"-16,12 20-21 16,-12-3-6-16,6 11-3 15,-6 5-3-15,3 9 0 16,-3 1-2-1,0 3-1-15,0-3-1 16,0-1-1-16,6-6 0 16,4-9-1-16,5-3 0 15,8-11-1-15,3-4-5 16,0-9-5-16,4-9-27 16,-4 2-3-16,-5-7 0 15,-2 3 0-15</inkml:trace>
  <inkml:trace contextRef="#ctx0" brushRef="#br0" timeOffset="1670.1206">17949 10178 19 0,'0'0'36'0,"0"10"0"16,19-5-3-16,5-1-13 15,6-4-8-15,8 7-3 16,-1-4-4-16,3-3-9 31,0 0-17-31,-4 0-14 0,-12-10-2 16,1 3 1-16</inkml:trace>
  <inkml:trace contextRef="#ctx0" brushRef="#br0" timeOffset="1855.171">18354 10043 50 0,'16'9'39'16,"5"11"1"-16,1 9-13 15,-8 0-8-15,6 14-5 16,-13-4-4-16,0 9-2 16,-14-4-4-16,-3-2-8 0,-3-5-34 15,-8-3-2 1,-4-11-2-1,1-4 1-15</inkml:trace>
  <inkml:trace contextRef="#ctx0" brushRef="#br0" timeOffset="2940.1189">19455 11161 2 0,'0'0'18'15,"25"7"-2"-15,55-7-2 16,40-7-1-16,49 2-1 16,42 0-2-16,43-4-1 0,42-1-2 15,41-4 0 1,32-1 0-1,20-3 1-15,11-3-2 16,-8-2 0-16,-5 0 0 16,-29-2 1-16,-18 7-2 0,-58-2-4 15,-34 4-8 1,-54 1-20-16,-37 10-8 0,-54-4 0 16,-40 9 0-16</inkml:trace>
  <inkml:trace contextRef="#ctx0" brushRef="#br0" timeOffset="3471.9258">24419 10853 19 0,'0'0'28'16,"0"0"-5"-16,45-14-6 16,-45 14-5-16,56 11-3 15,-56-11-2-15,44 22-1 31,-44-22-2-31,47 25-1 0,-47-25-1 16,56 27 0-16,-56-27 1 16,0 0 0-16,0 0 0 15,-3 51 1-15,3-51 0 16,0 0 0-16,-56 43 1 16,56-43-2-16,-54 29-4 15,54-29-8-15,0 0-22 0,-42 33-4 16,42-33 0-16,0 0-1 15</inkml:trace>
  <inkml:trace contextRef="#ctx0" brushRef="#br0" timeOffset="3756.1114">24881 10976 32 0,'0'0'35'0,"0"0"1"16,0 0-1-16,0 0-19 15,16 43-7-15,-16-43-2 0,-21 57-1 16,21-57 0-16,0 75-2 16,0-75-1-16,0 72-2 15,0-72 0-15,24 58-4 16,-24-58-5-16,53 37-14 15,-53-37-17-15,0 0 1 16,42 5-1-16,-42-5 0 0</inkml:trace>
  <inkml:trace contextRef="#ctx0" brushRef="#br0" timeOffset="3918.495">24757 11164 31 0,'0'0'34'0,"52"5"-3"16,-52-5-7-16,77 4-10 0,-77-4-8 16,82 7-15-1,-28 2-23-15,-54-9 0 16,0 0-2-16,61-4 2 0</inkml:trace>
  <inkml:trace contextRef="#ctx0" brushRef="#br0" timeOffset="4541.9477">21962 9482 17 0,'0'0'27'16,"-4"18"-6"0,4 32-2-16,-3 30-4 15,3 37-4-15,7 26-2 0,-2 24-2 16,6 19 0-16,-3 10-3 0,5-9 0 15,-1-3-2 1,0-16-5-16,-2-24-8 0,1-14-17 16,-11-32-5-16,10-9 1 15,-13-34-1-15</inkml:trace>
  <inkml:trace contextRef="#ctx0" brushRef="#br0" timeOffset="5244.84">21890 9569 33 0,'-13'21'15'0,"-4"1"0"16,-2 5-1 0,2-4-3-16,0 0-2 15,3 1-3-15,0-7-1 16,6-3 0-16,8-14-1 15,0 0-1-15,0 0 0 0,0-9-1 16,11-8 1-16,0-3-1 16,2-3 0-16,-2-2-1 15,4 0-1-15,-1 3 1 0,-3 6 0 16,0 3 0-16,1 7 0 16,0 6 0-16,4 14 0 15,3 6 1-15,3 6-3 16,0 3-7-16,6-2-18 15,6 7-6-15,-8-12 0 16,10 6-1 0</inkml:trace>
  <inkml:trace contextRef="#ctx0" brushRef="#br0" timeOffset="10379.2073">18582 7822 35 0,'-11'6'38'0,"11"-6"0"16,0 0-8-16,0 0-7 15,25 15-7-15,-10-15-5 16,11 6-3-16,2-6-2 15,3 4-4-15,0-1-8 16,-4-3-20-16,-4-6-14 0,1 6-1 16,-9-5 1-16</inkml:trace>
  <inkml:trace contextRef="#ctx0" brushRef="#br0" timeOffset="10694.4972">18891 7835 31 0,'0'-15'36'15,"8"6"1"-15,-1-9 1 16,-1-4-20-16,9 9-5 16,-8-3-2-16,5 6-2 15,-8-2-2-15,-4 12-1 16,0 0-1-16,0 0-1 0,2 16-1 15,-2 5-1-15,0 5 0 16,-2 1-1-16,2 2 0 16,0 2 0-16,5-2-2 15,-1-4-5-15,2 0-7 16,-2-8-29-16,-4-17 0 16,12 13-1-16,-12-13 0 0</inkml:trace>
  <inkml:trace contextRef="#ctx0" brushRef="#br0" timeOffset="10994.8497">19167 7490 41 0,'31'7'40'0,"2"6"1"0,8 18 0 15,5 11-19-15,-8 8-9 16,2 8-4-16,-13 7-2 16,-8 3-2-16,-19-2-3 15,-9-2-2-15,-14-5-7 16,-14-14-20-16,-3-13-15 15,-1 2-1 1,0-14 1-16,7-4-2 16</inkml:trace>
  <inkml:trace contextRef="#ctx0" brushRef="#br1" timeOffset="17268.9266">18637 7520 41 0,'0'-19'35'0,"0"19"-2"16,0 0-8-16,0 0-7 0,0 26-3 15,0 7-4-15,0 14-3 0,0 7-3 16,0 11 0 0,0-1-1-16,0 3-1 15,0-9-1-15,4-8-1 0,-1-12 1 16,0-9-1-16,1-12 0 16,-4-17 1-16,0 0-1 15,13-29 0 1,-9-2 0-16,2-11 0 15,-6-6 0-15,6-11-1 16,-6 0 0-16,3 2 0 16,-3 10 0-16,0 8 0 15,0 12 0-15,0 27-1 16,-8 11 1-16,3 24 1 16,-3 14-1-16,-2 13 0 0,-2 6 1 15,-3 4 0-15,1-5 0 16,2-10 0-16,1-10 0 15,5-14 0-15,6-17 0 16,0-16 1-16,7-18-1 16,6-11 1-16,-1-16-1 15,1-8 1-15,0-11-1 0,-2-2 0 16,0 1-1-16,-3 9 0 16,0 10 0-16,-1 9 0 0,-3 16 0 15,-4 21 0 1,9 10-1-16,-9 19 1 0,-6 17 0 15,-3 5 0-15,-7 6 0 32,-4 4 0-32,-2-5 1 0,0-5-1 15,1-11 1-15,0-12-1 16,4-18 1-16,7-19 0 16,10-14-1-16,0-9 1 15,13-14-1-15,-1-8 0 16,3-5 0-16,3 0 1 15,2 6-2-15,-1 10 1 0,0 8 0 16,-2 9-1-16,-4 19 1 16,-4 19 0-16,-2 12-1 15,-7 19 1-15,0 9 1 0,-9 8-1 16,-1 4 1-16,-3 3-1 16,0-10 1-16,2-6 0 31,1-12 0-31,2-15-1 15,8-24 1-15,0 0-1 0,8-29 1 16,4-11-1-16,-3-14 1 16,-2-13 0-16,0-7-1 15,-2 6 0-15,-1 6 0 16,-4 12-1-16,0 13 2 16,0 17-2-16,0 20 0 0,8 21 1 15,-3 17 0-15,-2 10 0 16,-1 7 0-16,-2 1 0 15,0 0 0-15,0-5 0 16,-4-7 0-16,1-11 0 16,3-13 1-16,0-20-1 15,11-13 0 1,0-12 1-16,2-15-1 16,3-9 0-16,-1-9 1 15,2-2-1-15,-3 2 0 16,-2 9-1-16,-4 11 1 15,-1 14 0-15,-7 24 0 16,0 0 0-16,11 33-1 0,-11 8 1 16,0 9 0-16,-4 2 0 15,-1 4 0-15,0-5 0 16,0-10 0-16,-1-11 1 16,6-11-1-16,0-19 0 0,0 0 0 15,13-24 1-15,-1-8-1 16,-1-4 0-16,0-13 0 15,1-1 0-15,-4 3 0 0,-2 5 0 16,-2 6 0-16,-4 12 0 16,0 24 0-16,0 0 0 15,-14 23-1-15,5 10 1 16,-1 3 0-16,-2 6 0 16,-2 1 0-16,5-6 0 31,1-9 0-31,1-7 0 0,3-10 0 15,4-11 0-15,0 0 1 16,4-23-2-16,-4 0 2 16,0-9-1-16,-6-6 0 15,-1-1 0-15,-4 1 1 0,-5 3-1 16,-1 6-1 0,-2 12 1-16,-2 12 0 0,5 16-1 15,2 14 1-15,-2 3 0 0,1 5-1 16,3 5 1-16,0-2 0 15,4-7 0-15,2-5 1 16,1-11-1-16,5-13 0 16,0 0 0-16,0-19 0 31,5-4 0-31,-2-6 1 0,-3-11-1 16,0-6 0-16,0-2 0 15,-7-2 0-15,1 5-1 16,-2 11 1-16,-1 6 0 15,-1 23-1-15,0 19 0 16,0 23 1-16,2 13-1 16,-1 12 1-16,-3 8 0 0,1-1 0 15,0-3 0-15,5-10 0 16,-3-13 0-16,3-16 1 16,3-14-1-16,3-13 0 0,0-20 1 15,5-11-1-15,1-8 0 16,-2-12 1-16,1-7-1 31,-1-4 0-31,-4 3-1 16,5 6 2-16,-5 6-2 0,0 15 1 15,0 20 0-15,-5 24-1 16,3 17 1-16,-2 20 0 16,-2 9-1-16,-3 10 1 15,-1 3 0-15,-1-5 0 16,0-7 0-16,1-13 1 0,-2-19-1 15,5-16 1-15,7-11-1 16,-9-19 0-16,9-14 0 16,0-13 1-16,-5-11-1 15,2-10 0-15,0 2 0 16,3 7 0-16,-6 6 0 16,3 13 0-16,-2 19-1 0,5 20 1 15,-2 19 0-15,2 17-1 16,0 10 1-16,-4 9 0 15,4 3 0-15,0-2 0 16,0-7 0-16,0-9 0 16,0-10 0-16,0-11 1 0,0-19 0 31,0 0-2-31,11-28 2 0,-8-5-1 16,-3-8 0-1,0-13 1-15,0-3-1 0,0 3 0 16,-4 7 0-16,0 8 0 15,-2 10-1-15,1 19 1 16,5 10 0-16,-4 29-1 16,1 9 1-16,0 9 0 0,-4 8-1 15,0 2 2-15,-3-2-1 16,2-8 0-16,1-10 0 16,0-10 1-16,1-17-1 15,6-10 0-15,-4-22 0 16,4-12 0-16,0-11 1 15,0-9-1 1,0-5 0-16,0-1 0 16,0 6 1-16,0 9-1 15,0 12-1-15,-3 18 1 16,3 15-1-16,0 17 1 16,0 17 0-16,0 7-1 0,0 8 0 15,0 4 1 1,0-2 0-16,0-6 0 0,0-10 0 15,7-13 0-15,4-11 0 16,12-11 0-16,7-17 1 0,10-5-1 16,10-7 0-16,7-6 0 15,8 3-1-15,5 5 1 16,-2 3 0-16,-6 14-1 16,-7 10 1-16,-10 5-1 0,-13 14 1 15,-11 12 0-15,-12 6 0 16,-9 4 0-16,-7 2 0 15,-2-5 0-15,0-2-1 16,1-8 1-16,5-13 0 16,3-15 1-16,14-5-1 31,-1-17 0-31,3-9 1 0,3-9-1 16,1-10 1-16,-2-2-1 15,-4 5 0-15,-1 6 0 16,-8 12-1-16,-5 15 1 15,0 14 0-15,-9 13-1 16,-3 16 0-16,-1 13 1 16,-2 7 0-16,-3 0 0 0,2-4 0 15,3-10 0-15,2-9 0 0,6-11 1 16,5-15 0-16,4-13-1 16,3-11 1-16,2-13-1 15,2-9 0-15,-2-7 1 16,-2-7-1-16,-3 4 0 15,-4 10-1 1,0 9 1-16,0 14-1 16,0 23 1-16,0 0 0 15,-14 40-1-15,8 4 1 16,-3 9 0-16,-1 0 0 16,-1 1 1-16,1-11-1 15,0-11 0-15,3-16 1 16,7-16-1-16,0 0 0 0,-3-29 1 15,7-9-1-15,0-11 1 16,0-6-1-16,1 0 0 16,-2 7 0-16,-3 10 0 15,0 8 0-15,0 13-1 16,0 17 1-16,3 21-1 0,1 12 1 16,0 6 0-16,1-2-1 0,4 1 1 15,-2-1 0 1,1-6 1-16,-2-14-1 15,-1-7 1-15,-5-10 0 0,0 0-1 16,-26-20 0-16,-4 5 0 16,-14-4 0-16,-10-1-1 31,-9-1 0-31,-4 7 1 0,-5 2-1 16,3 5 0-16,6 7 1 15,10 0-1-15,8 4 1 16,8 6 0-16,6 3 0 15,7 2 0-15,4-2-1 16,6 2 1-16,3-6 0 16,11-9-1-16,0 14 1 0,16-14 0 15,4-10 0-15,8-2 0 16,4-2 0-16,-1-1 0 16,-3 4-1-16,-5 2 2 15,-10 9-2-15,-13 0 2 0,-13 11-1 16,-13 4 0-1,-6 2 0 1,-2 1 0-16,0-3 0 16,6-2 0-16,3-6 1 15,14-7-2-15,11 0 1 0,11-11 0 16,6 3 1-16,4-2-2 16,-1 1 2-16,0 2-1 15,-2 3-1-15,-7 4 2 16,-11 0 0-16,0 0-1 0,-3 10-3 15,3-10-8-15,-13 7-33 16,13-7 0-16,0-16 0 16,0-3-1-16</inkml:trace>
  <inkml:trace contextRef="#ctx0" brushRef="#br0" timeOffset="20076.6873">18303 7625 63 0,'-9'20'36'15,"9"-2"-8"-15,-2 5-7 16,2 14-5-16,-3-2-3 15,3 14-3-15,0-6-3 16,4 3-2-16,2-8-1 0,8-3-2 31,5-11-1-31,3-6-1 0,3-4-3 16,-5-14-6-16,3 0-19 16,-4-10-11-16,-16-7-1 15,-3 2-1-15</inkml:trace>
  <inkml:trace contextRef="#ctx0" brushRef="#br0" timeOffset="20245.9263">18215 7868 60 0,'0'0'38'0,"0"0"2"16,19 4-2-16,5-4-25 15,2 0-9-15,6 0-11 16,7-8-29-1,3 8-2-15,-5 0-1 16,4 0 0-16</inkml:trace>
  <inkml:trace contextRef="#ctx0" brushRef="#br0" timeOffset="20445.4857">18623 7863 71 0,'0'0'41'0,"17"7"0"16,-1-7-6-16,5 0-24 15,10 0-8-15,2 0-10 16,-1 2-27-16,1-2-5 0,-2 0-2 16,-4-4 1-16</inkml:trace>
  <inkml:trace contextRef="#ctx0" brushRef="#br0" timeOffset="20792.8203">18996 7840 28 0,'12'-7'34'16,"-8"-6"2"-16,6 4 0 15,-2-3-16-15,0-3-8 16,0 6-4-16,-8-1-1 0,0 10-2 16,7-11-1-16,-7 11-1 15,0 0-1-15,-3 12 1 0,-1 0-2 16,4 6 0-16,-2 3 0 16,2 6 0-16,-4 4 1 15,4 0-1-15,0 3 1 31,0-2-1-31,3-5 1 0,0 0-2 16,0-8 1-16,0-6 0 16,-3-13-4-16,4 10-16 15,-4-10-22-15,0 0 0 16,0-13 0-16,0 13 0 16</inkml:trace>
  <inkml:trace contextRef="#ctx0" brushRef="#br2" timeOffset="26455.6247">21999 10474 50 0,'0'0'20'16,"3"-16"-1"-16,-3 16-3 16,5-9-2-16,-5 9-4 15,0 0-1 1,0 0-4-16,0 0-1 16,0 0-1-16,-6 18 0 15,6 4-1-15,-3 8 0 16,3 7 1-16,0 13 0 15,-3 6 0-15,7 9 0 0,-2 1 0 16,5-1-1 0,-1-5-1-16,0-3 0 0,0-13 0 15,1-9 1-15,0-8-2 0,-3-9-3 16,1-7-7-16,-5-11-19 16,0 0-7-16,0-10-1 15,0-8 0-15</inkml:trace>
  <inkml:trace contextRef="#ctx0" brushRef="#br2" timeOffset="26979.7524">21978 10453 45 0,'0'0'27'15,"0"0"-6"-15,0 0-3 16,-11 0-5-16,1 14-3 16,-7 0-4-16,1 5-2 31,-6 3 0-31,4 1-2 0,-1-4 1 16,6-4 0-16,-1-6 0 15,14-9 0-15,-12 0 0 16,12 0 0-16,14-20-1 15,-2 3 1-15,4-2-2 16,0 1-1-16,0 0 1 16,2 3-2-16,-3 6 1 0,-1 4 0 15,-4 5 0-15,-10 0 1 16,16 19-1-16,-6-5 1 0,3 3 0 16,5 2 0-16,5 0-5 15,-1-7-15-15,2-5-17 16,12 2-2-16,-7-13 2 31,10 4-2-31</inkml:trace>
  <inkml:trace contextRef="#ctx0" brushRef="#br2" timeOffset="27342.5846">22266 10355 21 0,'0'-21'33'0,"8"5"0"0,-8-6-8 15,4-2-5-15,3 5-7 16,-7-3-2-16,5 7-2 15,-5 1-3-15,0 14-1 0,0-14-2 16,0 14-1-16,0 0 0 16,4 15-2-16,-4-1 0 31,2 8 1-31,3 2-1 0,-5 3 0 16,8 6-4-16,-5-6-9 15,2-3-24-15,2 0 0 16,-2-7-1-16,6-2 0 15</inkml:trace>
  <inkml:trace contextRef="#ctx0" brushRef="#br2" timeOffset="27612.2257">22543 10137 27 0,'0'0'35'0,"0"0"0"16,11 5-4-16,-15 10-11 15,-6 6-7-15,2 12-3 16,-8 4-2-16,6 7-1 16,-8 0-2-16,3 3-2 15,-1-5-5-15,5-9-11 0,6-6-25 16,5-2-1-16,0-16 0 0,9 1-1 15</inkml:trace>
  <inkml:trace contextRef="#ctx0" brushRef="#br2" timeOffset="27980.5901">22631 10337 28 0,'4'-19'37'0,"10"11"0"15,-4-1 0-15,8 4-16 16,7 8-10-16,-6 2-3 0,6 9-3 16,-7 0-2-16,-7 7 0 15,-11 1-1-15,-4 4 0 16,-14-2 0-16,-2 0-1 15,-5-5 1-15,2 0-1 16,-1-4 0-16,3-4-1 0,11-5 1 16,10-6-1-16,19 0 1 0,7 0-1 15,5 0 1-15,-2 0-1 16,6 0 0-16,1 3-2 16,-4 2-6-16,-15 0-23 15,-1-3-8-15,-16-2-2 16,0 0 1-16</inkml:trace>
  <inkml:trace contextRef="#ctx0" brushRef="#br0" timeOffset="31106.8085">21714 11286 58 0,'-16'0'31'15,"0"0"-11"-15,-2 14-6 16,0-1-5-16,5 7-2 15,2 2-1-15,11 8-2 0,11-3 1 16,11 0 0-16,8-10 0 0,11-5 2 16,1-12-1-1,3-3 1-15,-8-15 0 0,-9-4-1 16,-16-10 0-16,-12 3-1 16,-15 0-2-16,-13 7-3 15,-6 9-7-15,-5 13-33 31,1-6-2-31,9 12 1 0,3-2-1 16</inkml:trace>
  <inkml:trace contextRef="#ctx0" brushRef="#br0" timeOffset="32523.8921">3481 12448 27 0,'18'0'34'16,"16"5"-1"-16,3-5-12 15,7 0-8-15,9-4-7 0,-1 1-10 16,-1 0-11-16,-11-6-17 0,-3 9 0 16,-16-8-2-16</inkml:trace>
  <inkml:trace contextRef="#ctx0" brushRef="#br0" timeOffset="32741.4089">3550 12557 19 0,'0'9'35'16,"15"-9"0"-16,12 0-8 16,7 4-7-16,-2-4-5 15,6 4-3-15,-5-4-6 0,1 0-4 16,-6 5-13-16,-2-5-26 15,-18-5 0-15,8 5-1 0,-16-14 0 16</inkml:trace>
  <inkml:trace contextRef="#ctx0" brushRef="#br0" timeOffset="33341.1605">4570 12029 46 0,'11'32'37'0,"-11"-1"0"0,0 14-16 16,3 15-8-16,-8 2-3 15,5 11-2-15,0 0-3 16,0-1-1-16,0-8-2 16,8-9-1-16,-1-12 0 15,3-9 0-15,4-7-2 16,3-15-5 0,7-5-11-16,-5-7-20 15,-3-8-2-15,2-3 0 16,-8-11 0-16</inkml:trace>
  <inkml:trace contextRef="#ctx0" brushRef="#br0" timeOffset="33524.9173">4439 12414 44 0,'0'0'37'0,"0"0"0"16,23-6-13-16,4 6-11 15,4 0-10-15,6 0-14 16,7-3-22 0,9 3-2-16,-5-13-2 15,12 6 0-15</inkml:trace>
  <inkml:trace contextRef="#ctx0" brushRef="#br0" timeOffset="34074.7112">4997 11908 16 0,'10'-7'33'0,"12"10"1"15,-4-3-1-15,10 0-19 16,4 0-5-16,-3 0-3 0,3 4-2 16,-3-4-2-1,-6 2 0-15,-6-2-1 0,-3 0-1 32,-14 0 1-32,0 0-1 0,8 17 1 15,-11-4-1-15,0 4 0 16,-1 6 0-16,1 7 0 15,0 8 0-15,3 8 1 16,0 6 0-16,5 3 0 16,3 4 1-16,-1 3 0 15,4 4 0-15,2 1 1 0,2-1-1 16,-2-3 1-16,-1 2-1 16,-3-5-1-16,4-4 1 15,-5 0-1-15,-2-6 1 16,-6-4-2-16,0-7 2 0,-5-7-1 15,-4-4 0-15,-5-6 0 32,-6-7 0-32,-5-6 0 15,-6-4-1-15,0 0-1 16,0-5-1-16,2 1-3 0,2-5-6 16,7 4-13-16,10 4-15 15,-2-8 0-15,12 4 0 16</inkml:trace>
  <inkml:trace contextRef="#ctx0" brushRef="#br0" timeOffset="34414.8601">5612 12959 32 0,'0'0'36'0,"13"0"1"16,-13 19-2-16,-7 0-20 16,11 10-6-16,-4 2-4 0,0 6 0 15,3-4-2-15,3 4 0 16,0-3-2-16,2-3 1 15,3-6-1-15,3-6-3 16,1-3-4-16,-1-9-9 16,3-7-22-16,0-7 0 15,-8-8-2-15,5 0 0 0</inkml:trace>
  <inkml:trace contextRef="#ctx0" brushRef="#br0" timeOffset="34577.6065">5507 13137 24 0,'0'0'34'0,"0"0"2"15,18 10-2-15,4-10-20 16,3 0-11-16,5 0-12 0,5 0-17 16,8 0-8-16,-5-5-1 15,5 5 0-15</inkml:trace>
  <inkml:trace contextRef="#ctx0" brushRef="#br0" timeOffset="34777.7614">5868 13101 23 0,'0'0'36'16,"0"0"0"-16,20 7 0 15,-6-7-16-15,4 0-12 16,8 0-8-16,1 5-10 16,0 0-22-16,-5-5-3 15,5 0-1-15,-7-4 0 16</inkml:trace>
  <inkml:trace contextRef="#ctx0" brushRef="#br0" timeOffset="34977.8968">5908 13210 40 0,'-3'12'35'15,"3"-12"2"1,0 0-15-16,17 3-8 16,-1-3-5-16,6 0-4 15,4 0-5-15,0 0-8 16,5-3-17-16,3 3-11 15,-7-7 1-15,8 7-2 16</inkml:trace>
  <inkml:trace contextRef="#ctx0" brushRef="#br0" timeOffset="35278.0732">6328 13118 40 0,'-16'-3'35'0,"5"6"0"16,-6 0-12-16,-1-3-9 15,3 12-7-15,-1-5-3 0,6 5-1 16,2 2-2-16,8 0 1 16,0 4 0-16,13-1 1 15,1-3-1-15,5-2 1 16,6-5 0-16,3-4-1 0,-3-3 0 16,3-7 0-1,-10-7 0 1,0 2 0-16,-11-7 0 15,-7 3 0-15,-6-2-1 0,-9 3 1 16,-7-2-3-16,-3 0-7 16,3 2-28-16,-4 3-4 15,-4-1 1-15,9 6-2 16</inkml:trace>
  <inkml:trace contextRef="#ctx0" brushRef="#br0" timeOffset="35863.2354">6998 12500 18 0,'-18'0'36'0,"-14"0"1"0,-2 8-2 16,-3 2-14-16,-3-3-9 16,5 13-4-16,5-1-3 15,12 10-2-15,9 0-1 16,11 4 0-16,13-4 0 16,13 1-1-16,7-8 2 31,6-3-1-31,-1-10 0 0,0-9 0 15,-6-11 0-15,-6-6-1 16,-11-10 0-16,-10-9 0 16,-11-3-1-16,-10-6 1 15,-8-6-1-15,-3 0 0 16,-1-2 0-16,-1 4-1 0,9 5 2 16,2 4-2-16,9 5 0 0,11 4-2 15,15 12-2 1,3-3-8-16,14 12-23 0,8 4-3 15,0-1-1-15,8 11 1 16</inkml:trace>
  <inkml:trace contextRef="#ctx0" brushRef="#br0" timeOffset="36301.7982">7394 12301 71 0,'-30'12'32'16,"5"6"-11"-16,-5 6-6 16,-2 4-4-16,4 6-4 31,4 4-3-31,11 7-1 0,7-3 0 15,6 4-2-15,8-3 1 16,6-2 0-16,4-4-1 16,9-8-1-16,4-8-6 15,0-10-11-15,-2-11-19 16,11-3 0-16,-12-16-1 16,9 0 0-16</inkml:trace>
  <inkml:trace contextRef="#ctx0" brushRef="#br0" timeOffset="36551.2389">7551 12383 31 0,'-4'-17'35'0,"4"17"1"31,0 0-7-31,9 7-12 0,1 12-5 16,-7 1-4-1,3 9-3-15,-6 2 0 16,8 8-2-16,-4-3 0 0,-1 5 0 15,-3-8-1-15,7-1-2 16,-2-5 1-16,2-6-2 16,5-5-3-16,-3-9-7 0,4 0-11 15,7-7-16-15,-9-6-1 16,7-2 0-16,-6-5 4 16</inkml:trace>
  <inkml:trace contextRef="#ctx0" brushRef="#br0" timeOffset="36905.3066">7432 12552 26 0,'19'12'32'16,"-7"-16"2"-16,16-4-9 0,2 3-13 15,2-1-2-15,9 0-4 16,-5-6-3-16,4 2-1 16,-2-2-1-16,-3 1-1 15,-5 2 2-15,-2 4-1 16,-1 5 2-16,-1 0 0 16,-4 11 1-16,-1 6 0 0,-6 4 0 15,1 6 0-15,-9 4 0 16,-4 4-1-16,-9-3-2 15,-1 0-3-15,-6-2-7 16,-5-3-15-16,-4-11-14 16,7-3 0-16,-4-8-1 15</inkml:trace>
  <inkml:trace contextRef="#ctx0" brushRef="#br0" timeOffset="37300.3618">8359 12526 52 0,'0'0'38'0,"25"11"0"0,-3-7-8 15,5-4-18-15,10 6-4 16,0-6-4-16,5 0-4 16,2 0-10-16,-7 0-14 15,-9-9-13-15,0 6-1 16,-13-4 0-16</inkml:trace>
  <inkml:trace contextRef="#ctx0" brushRef="#br0" timeOffset="37537.5553">8412 12663 18 0,'9'10'36'15,"0"-10"0"-15,13 5-4 16,2 1-12-16,3-6-5 15,7 6-3-15,-3-6-4 16,4 0-5-16,-1 0-7 16,-9-5-16-16,-7-2-18 0,3 7 1 15,-11-5-1-15,-1 5 0 16</inkml:trace>
  <inkml:trace contextRef="#ctx0" brushRef="#br0" timeOffset="38307.5729">9325 12388 46 0,'-24'0'35'0,"4"13"-1"16,-8 3-13-16,0 6-8 15,7 11-5 1,3 4-2-16,8 4-3 16,10 2 0-16,9 3-1 15,10-5 0-15,12-1 0 16,6-8 1-16,6-11 0 0,4-14-1 16,0-7 0-16,-4-10 0 15,-1-9 0-15,-12-10 0 16,-9-8 0-16,-15-2-1 15,-12-2 0-15,-11 0 0 0,-7 5-1 16,-10 0 1-16,0 6-1 16,-2 11-3-16,-2 2-6 15,7 7-22-15,9 10-9 16,1 0 0-16,14 10 0 31</inkml:trace>
  <inkml:trace contextRef="#ctx0" brushRef="#br0" timeOffset="38539.7406">9816 12641 51 0,'0'0'40'15,"0"0"-2"1,0 12 1-16,0-12-24 0,0 0-20 16,0 0-27-16,0 0-6 15,0 0-1-15,11-4 0 0</inkml:trace>
  <inkml:trace contextRef="#ctx0" brushRef="#br0" timeOffset="39004.8553">10360 12639 50 0,'-22'-5'35'0,"-9"-2"0"15,9 2-14-15,-1 13-9 16,3 1-6-16,11 8-2 16,3 5-2-16,9 4 0 15,6 1-1-15,4 1 0 0,8-4 1 16,2-3-1-16,1-4 0 31,-2-11 1-31,-3-6-1 16,-1-9 0-16,-6-8 0 15,-3-9 0-15,-5-3 0 0,-4-8-1 16,-3-4 0-16,-4-5 0 16,-5-2 0-16,-3-1 0 15,2 0-1-15,-3-1 1 16,5 4 0-16,2 3 0 0,5 6 0 16,8 5-1-16,3 11 0 15,10 0-2-15,5 11-3 16,5 0-7-16,5 5-14 15,8 11-10-15,-6-2 0 16,3 10 0-16</inkml:trace>
  <inkml:trace contextRef="#ctx0" brushRef="#br0" timeOffset="39341.9524">10869 12340 59 0,'-12'-3'36'0,"-10"3"-4"16,-6 5-13-16,3 9-6 0,-5 3-6 15,1 11-1-15,2 2-3 16,4 8 0-16,8 2 0 16,6 1-2-16,9 0 1 15,9 2 0-15,4-4 0 16,6-3-2-16,5-4-2 16,4-11-7-1,6-4-16-15,1-7-13 16,-6-10 0-16,4-5-1 15</inkml:trace>
  <inkml:trace contextRef="#ctx0" brushRef="#br0" timeOffset="39611.9009">11067 12409 63 0,'-3'-12'37'0,"3"12"0"15,-6 20-14-15,1-8-12 0,5 9-5 16,0 2-2-16,3 12-1 16,-3-1-1-16,3 3 0 15,-3-1 0-15,7 2-1 16,-7-6 0-16,8-2 0 0,-2 1-1 16,0-13-3-16,6-2-5 15,-3-12-13-15,4-4-18 16,5-4 1-16,1-8-1 31,3-1 0-31</inkml:trace>
  <inkml:trace contextRef="#ctx0" brushRef="#br0" timeOffset="39874.3069">10934 12576 28 0,'0'0'36'15,"15"3"-1"-15,-3-3-6 16,7-3-12-16,9 3-5 31,0 0-4-31,8 0-1 0,-5 0-5 16,0-2-5-16,-3 2-14 15,0 0-19-15,-11-12 0 16,3 5-1-16,-11-10 0 16</inkml:trace>
  <inkml:trace contextRef="#ctx0" brushRef="#br0" timeOffset="40090.4452">11376 12416 76 0,'17'14'38'0,"-6"4"-12"16,2 1-8-16,5 5-4 16,-11 3-3-1,1 9-4-15,-8-5-2 16,3 6-2-16,-8-4-1 0,-4-1-1 16,-6-2-4-16,-7-6-16 15,-1-6-21-15,6 0 0 16,-8-11 0-16,5 1 0 15</inkml:trace>
  <inkml:trace contextRef="#ctx0" brushRef="#br0" timeOffset="41862.7786">13024 13312 28 0,'88'0'13'0,"32"0"0"15,44 0-4-15,33 0-2 32,34 0-1-32,28 0-1 0,21 5 0 15,19-5 0-15,18-5 0 16,14-2-1-16,3-1 0 15,5-4-1-15,-3-2 2 16,-2-2 0-16,-15 0-2 16,-9 4 1-16,-31 1-2 15,-19 5 1-15,-33 1-1 0,-29 5 1 16,-34 0-1-16,-27 5-1 16,-33 0 0-16,-25-2-1 15,-21 4 0-15,-19-7-1 16,-15 0 0-16,-11 0 0 15,-13 0 0-15,0 0 0 16,0 0 0-16,-10-9 1 0,10 9-1 16,-12-8 2-16,12 8-2 15,-12-10 0-15,12 10 0 16,-14-15-1-16,5 6 0 16,-2-6 0-16,-2 2 0 15,1-3 0-15,2 4 1 16,-2-1 0-1,6 3 0-15,6 10 1 16,0 0 0-16,0 0 1 16,15 0 1-16,3 11 0 0,3 1-1 15,2 3 1 1,-2 2 0-16,-2-2 1 0,-7-1 0 16,-7 0 0-16,-10-3-2 15,-5-2-4-15,-4 3-9 0,0-3-16 16,-7-9-3-16,21 0-2 15,-19 5 5-15</inkml:trace>
  <inkml:trace contextRef="#ctx0" brushRef="#br0" timeOffset="42147.0125">19077 13189 10 0,'15'-10'31'0,"6"10"1"16,-21 0-3-16,16 9-11 16,-10 7-4-16,-6 0-3 15,-5 8-3-15,-2-2-1 0,1 9-1 16,-2-2-1-16,3 3-2 16,3-3-1-16,2 0 0 15,7-2-2-15,1-2 2 0,5-2-2 16,0-5 0-1,4-2-4-15,-3-10-6 0,6-3-11 16,-2-3-16-16,-10-9 0 16,5-3-1-16,-13-5 6 15</inkml:trace>
  <inkml:trace contextRef="#ctx0" brushRef="#br0" timeOffset="42333.3265">19009 13362 15 0,'0'0'33'16,"18"0"0"-16,4 4-4 16,7 0-13-16,2-4-6 15,4 6-4-15,3-3-1 16,-1 0-7-16,-5-3-11 16,-1 9-20-16,-14-13-1 15,2 4 1-15,-19 0 2 0</inkml:trace>
  <inkml:trace contextRef="#ctx0" brushRef="#br0" timeOffset="42934.837">15596 11273 8 0,'-4'38'29'16,"11"31"1"-16,-7 14-12 16,4 23-5-16,3 25 1 15,-4 15-3-15,4 13-1 0,-4 8-2 16,1 3-2-16,-4-3-2 15,9-3-1-15,-4-12 0 16,2-9-1-16,2-16-1 16,0-7-1-16,4-18-3 0,-1-18-7 15,0-19-18 1,2-9-7 0,-12-27 0-16,5-7-1 15</inkml:trace>
  <inkml:trace contextRef="#ctx0" brushRef="#br0" timeOffset="43435.9521">15533 11373 12 0,'-16'15'15'15,"-2"-5"-1"-15,5 5-1 16,2-2 1-16,11-13-1 16,0 13-1-16,0-13-1 15,18-9-2-15,-3-2 1 0,7-3-2 16,-4-3-2-16,4 0-2 15,0 1 0-15,-7 4-2 16,1 4 0-16,-2 8-1 16,0 6-1-16,0 7-5 15,3 6-25-15,7 12-3 32,-4-1-2-32,14 12 2 0</inkml:trace>
  <inkml:trace contextRef="#ctx0" brushRef="#br0" timeOffset="44018.546">15409 13592 5 0,'0'0'30'16,"-13"-26"1"-16,13 26-6 16,-18-18-10-16,1 7-4 15,-2 5-4-15,-2 6-2 0,0 0-2 16,6 13-1-16,-2 4-1 15,4 7 0-15,9 3 0 16,4 2 1-16,12 1 0 16,4-7 1-16,12-1 2 15,3-13 0-15,6-6 1 0,-3-15 0 32,3-3 0-32,-8-11 0 0,-8-1-1 15,-12-7-1-15,-9 5-1 16,-18 3-2-16,-6 1-4 15,0 16-11-15,-8 2-24 16,-3-3-2-16,4 10 1 16,-2 0-1-16</inkml:trace>
  <inkml:trace contextRef="#ctx0" brushRef="#br0" timeOffset="46278.4013">6436 14687 32 0,'0'0'32'0,"23"6"-3"16,-5-6-12-16,2 0-7 15,10 0-2-15,3 0-4 16,2 0-8 0,-1 0-14-16,7 0-14 15,-17-3 0-15,4 3-1 16</inkml:trace>
  <inkml:trace contextRef="#ctx0" brushRef="#br0" timeOffset="46492.072">6496 14797 12 0,'18'15'33'16,"-6"-15"0"-16,10 0-10 0,7 3-4 15,-2-3-5-15,10 0-7 0,-3 0-11 16,-2 0-26-16,-11-11-3 15,7 8-1-15,-15-10-1 16</inkml:trace>
  <inkml:trace contextRef="#ctx0" brushRef="#br0" timeOffset="49714.1133">7478 14601 47 0,'-15'-9'34'0,"-6"-1"-9"16,-7 7-6-16,4 11-5 15,-6 4-4-15,6 14-4 16,3 1-1-16,8 8-2 16,7 0-2-16,6 4-1 15,18-3-2 1,4-6-2-16,12-2-6 16,4-11-7-16,7-9-11 15,8 2-6-15,-8-19-1 16,7 3 2-16</inkml:trace>
  <inkml:trace contextRef="#ctx0" brushRef="#br0" timeOffset="50068.0633">7727 14691 43 0,'-16'-14'31'0,"-5"-1"-4"0,-2 1-7 16,2 8-6-1,-3 0-6-15,8 10-4 16,4 4-1-16,5 3-2 0,7 6-1 31,9 0-1-31,4-1 1 0,6 0 0 16,5-4 0-16,1-7-1 15,3-5 1-15,-3-5 0 16,0-5 0-16,-4-5 0 16,-2-2 1-16,2-1 0 15,-5 3 1-15,5 1 1 16,-2 6-1-16,3 8 0 0,0 5 1 15,3 8 0-15,-7 3 0 16,-3 5-1-16,-8 2 0 16,-3 3 1-16,-12-2-3 15,-4-3-2-15,-6-1-13 16,1-2-21-16,-9-12-2 16,7 2 1-16,-6-12-1 0</inkml:trace>
  <inkml:trace contextRef="#ctx0" brushRef="#br0" timeOffset="50770.8441">8254 14374 38 0,'0'0'35'16,"0"0"-2"-16,0 0-8 16,5 20-7-16,-10 4-5 31,5 15-5-31,0 8-2 0,0 6-1 16,0 6-1-16,0 0-1 15,6-3-1-15,4-4-1 0,5-6 1 16,3-10-2-1,4-8 0-15,2-10-2 16,2-7-5-16,-5-11-10 0,1-9-21 16,-4 0-2-16,-8-12 1 0,-2 3-1 15</inkml:trace>
  <inkml:trace contextRef="#ctx0" brushRef="#br0" timeOffset="50955.2209">8187 14691 32 0,'0'0'37'15,"11"5"1"-15,10-5-4 16,5 3-17-16,-4-6-9 16,9 3-6-16,3 0-23 15,5 0-15-15,-10-9-1 16,7 9 0-16</inkml:trace>
  <inkml:trace contextRef="#ctx0" brushRef="#br0" timeOffset="51553.7352">8680 14203 36 0,'15'0'34'16,"-4"-8"-1"-16,13-2-13 15,3 8-10-15,-1-3-3 16,3 5-2-16,0-3-2 16,-1 3-1-16,-6 3-1 0,-1 3 0 15,-5 4 0-15,-6 0 0 16,-4 5-1-16,-4 2 1 16,-2 5 0-16,4 6-1 0,-4 2 1 15,0 6-1 1,0 3 1-16,0 9 0 15,0-1 1 1,6 8 0-16,-6-1 1 16,8 3 0-16,-4-1 0 0,1 4 1 15,-5-4-1-15,7 0 1 16,-7-3-2-16,0-4 0 16,0-4-1-16,-7-6 1 15,-2-5-1-15,-2-2 0 16,-5-11 0-16,-5-2 0 0,-4-4 0 15,-3-6 0-15,-3-3-1 16,0-1-2-16,0-5-3 16,-1 0-4-16,12-6-22 15,3 2-8-15,3-6-1 16,14 10 0-16</inkml:trace>
  <inkml:trace contextRef="#ctx0" brushRef="#br0" timeOffset="52035.0123">9124 15291 37 0,'0'0'36'15,"12"3"2"-15,-12 7-9 16,-6 4-14-16,6 14-5 16,-9 1-2-16,6 5-1 15,-4 4-3-15,0 2-1 16,3-3-2-16,4-4 0 0,4-3-1 15,10-6 1-15,-3-10-2 16,8-6-1-16,-1-8-3 16,1-6-6-16,2-5-16 0,-2-1-11 15,-12-13-1-15,-4 5 0 16</inkml:trace>
  <inkml:trace contextRef="#ctx0" brushRef="#br0" timeOffset="52221.1465">9021 15434 46 0,'0'0'36'15,"0"10"-2"-15,12-10-12 16,7 3-8-16,3-3-5 0,9-4-6 16,6 4-11-16,1 0-24 15,1-8-5-15,8 5 1 0,-13-9-2 16</inkml:trace>
  <inkml:trace contextRef="#ctx0" brushRef="#br0" timeOffset="52421.6308">9390 15395 31 0,'0'0'33'31,"22"5"0"-31,-4-7-4 0,4 2-23 16,6 0-10-16,-1-5-20 15,8 7-8-15,-16-7-1 16,8 5 1-16</inkml:trace>
  <inkml:trace contextRef="#ctx0" brushRef="#br0" timeOffset="52606.8647">9407 15508 17 0,'7'16'65'16,"-7"-16"-39"-16,22 12-9 31,-3-4-5-31,-1-2-8 0,7-1-8 16,-2-5-22-16,7 4-6 15,-8-13-2-15,6 4 0 16</inkml:trace>
  <inkml:trace contextRef="#ctx0" brushRef="#br0" timeOffset="53076.0343">9728 15457 39 0,'0'0'36'0,"0"22"0"16,-3-5-3-16,0 0-22 16,6 10-5-1,-3-2-1-15,0-3-3 16,0-4-1-16,0-3-1 16,3-3-1-16,-3-12 0 15,0 0 0-15,0 0-1 16,-9-24 1-16,6 4-1 0,0-3 1 15,3-2-1 1,-4 1 1-16,4 2 0 0,4 1 0 16,1 1 0-16,2 5 1 15,2 6-1-15,3 3 1 0,3 2 0 16,0 4 0-16,-1-4 0 16,1 4-1-16,1 5 0 15,-1 0 0-15,-2-5 1 16,-4 7 0-16,-9-7 0 0,16 9 1 15,-16-9 2-15,8 16 1 16,-4-6-1-16,-4 3 2 16,0 7-1-16,-4 0 0 15,4 5-3-15,-6 5-7 16,1-1-28-16,-2-10-3 16,7 2-1-1,0-21 1-15</inkml:trace>
  <inkml:trace contextRef="#ctx0" brushRef="#br0" timeOffset="53709.1638">10371 14950 18 0,'-29'0'35'15,"7"8"0"-15,-13-4-1 16,6 7-16-1,4 7-7-15,5 2-4 0,11 3-2 16,9 0-1-16,9 2-1 16,10-6 0-16,9 2-1 15,-1-6 1-15,6-4-1 16,-6-7 0-16,-3-4-1 16,-8-11 0-16,-7-4 0 15,-9-7 0-15,-8-7 0 0,-7-6 0 16,-4-7-1-16,-1-5 0 15,-1 0-1-15,3 1 2 16,5 0-2-16,6 4 1 16,7 4-1-16,7 6 0 15,8 7-2-15,8 7-1 16,-3-1-5-16,15 11-12 0,3 8-17 16,-5-4 0-16,4 8 0 15,1 2 5-15</inkml:trace>
  <inkml:trace contextRef="#ctx0" brushRef="#br0" timeOffset="54024.1723">10788 14693 25 0,'-15'-9'35'16,"-13"-3"0"-16,-3 8-9 15,0 11-7-15,-4 5-4 16,5 12-5-16,-2 5-3 16,8 10-1-16,5 7-3 15,7 9 1-15,6 1-2 16,12-2-1-16,3-3-1 0,6-8-2 15,10-3-4-15,2-14-8 16,8-13-22-16,3-6-3 16,-1-16 0-16,3-2 0 15</inkml:trace>
  <inkml:trace contextRef="#ctx0" brushRef="#br0" timeOffset="54292.923">10946 14731 25 0,'-3'-13'35'15,"3"13"2"-15,11 0-1 16,-11 0-19-16,7 32-5 0,-7-12-4 16,8 12-1-16,-8 3-1 15,8 8-1-15,-8-3-2 16,6 3 0-16,-3-5-3 15,4-5 0-15,1-1-3 16,-1-10-4-16,7-2-7 31,-6-8-21-31,1-12-4 0,2-4-1 16,-6-9 1-16</inkml:trace>
  <inkml:trace contextRef="#ctx0" brushRef="#br0" timeOffset="54477.6126">10822 14939 51 0,'0'0'38'0,"20"9"0"16,7-5-2 0,8-4-28-16,1 0-3 15,7-7-7-15,4 1-22 0,-1 3-13 16,-10-8-1-16,0 11 0 0</inkml:trace>
  <inkml:trace contextRef="#ctx0" brushRef="#br0" timeOffset="54912.6133">11364 14965 27 0,'-15'4'35'0,"15"-4"1"16,0 0-8-16,19 5-13 15,6 0-4-15,-1-5-5 16,9 0-5-16,3 4-13 0,1-4-23 16,-9-4 0-16,3 4-1 15,-9-11-1-15</inkml:trace>
  <inkml:trace contextRef="#ctx0" brushRef="#br0" timeOffset="55112.7917">11684 14843 34 0,'0'0'34'0,"0"18"2"16,9-1-9-16,-2 9-16 16,-7-1-3-16,6 7-1 15,-6-2-3-15,6 1-6 0,-3 1-14 16,3-3-19-16,-12-15-1 15,6-2 0-15,0-12 1 16</inkml:trace>
  <inkml:trace contextRef="#ctx0" brushRef="#br0" timeOffset="55396.9525">11681 14861 16 0,'19'0'31'0,"-9"-12"-1"16,14 12-4-16,-3-6-14 16,1 2-7-16,3 4-2 15,0 0 0-15,-4 0-2 0,-5 0 2 16,-1 4-1-16,-5-4 1 0,-10 0 1 16,9 15 0-16,-9-4 0 15,5 3 0-15,-5 4 0 16,0 3-1-16,0 7 0 15,4-1-3-15,-4-1-4 16,11 2-18-16,3 2-13 0,-14-16 0 16,11 5-1-16</inkml:trace>
  <inkml:trace contextRef="#ctx0" brushRef="#br0" timeOffset="55644.4337">11995 14583 64 0,'33'36'41'0,"-5"7"1"15,3 11-10-15,1 16-20 0,-13-2-1 16,-1 8-4-16,-12-2-2 0,-6 2-4 15,-12-5-6 1,-7-12-4-16,1-12-31 0,-8-13-3 16,-2-12 1-16,4-4-1 15</inkml:trace>
  <inkml:trace contextRef="#ctx0" brushRef="#br0" timeOffset="56465.3795">12563 14904 39 0,'0'0'37'16,"22"6"1"-16,-1-6-1 15,4-2-23-15,12 2-6 16,-2 0-4-16,4 0-7 16,3 0-11-16,-5 5-22 15,-13-8-1-15,0 3-1 16,-10-2 0-16</inkml:trace>
  <inkml:trace contextRef="#ctx0" brushRef="#br0" timeOffset="56716.6493">12587 15034 25 0,'7'10'35'16,"5"-10"1"-16,3 5-12 16,11 0-5-16,2-5-6 15,8 0-4-15,1 0-3 16,1 0-6 0,-1 0-5-16,-10-3-15 15,-5-6-16-15,0 7 0 16,-11-9-1-16,0 11 5 15</inkml:trace>
  <inkml:trace contextRef="#ctx0" brushRef="#br0" timeOffset="57932.1112">13732 14800 38 0,'-18'-17'35'0,"1"9"-2"0,-13 1-9 16,-2-1-8-16,2 12-4 15,-2 2-4-15,1 11-3 0,7 4-2 16,5 8-1-16,4 4 0 16,11 5-1-16,4-1-1 15,15-3 1-15,4-2-2 16,12-6 0-16,0-4-3 16,4-10-3-16,11-3-3 15,-5-13-1-15,9 0-1 0,-8-9-1 16,5 0 1-16,-13-8 3 15,3-1 4-15,-11-1 5 16,-8-3 4-16,-8 2 3 16,-20-25 14-1,-11 22-9-15,1 10-1 32,-5-2-2-32,1 8-2 0,-7 5-1 15,6 10-3-15,2 3 0 16,5 11-2-16,9 4-1 15,9 3 1-15,0-1-1 16,13 1 0-16,6-8 0 0,5-6 1 16,1-6-1-1,3-5 0-15,3-12 1 0,-6-3 0 16,6-4-1-16,-3-1 0 16,2 2 1-16,-5 6 0 0,3 3 0 15,-3 9 1-15,-6 0 0 16,-1 11 0-16,-9 4 0 15,1 4 1-15,-7 1-1 32,-3 1 0-32,-13-2 0 0,2 1-2 15,-7-4-4-15,-4-9-7 16,2-1-21-16,-5-2-8 16,-3-8-1-16,10 4 0 15</inkml:trace>
  <inkml:trace contextRef="#ctx0" brushRef="#br0" timeOffset="58335.2795">14513 14521 25 0,'0'0'35'0,"-25"20"2"15,3 8-2-15,0 11-18 16,-9 5-5-16,10 16-5 16,0 6-1-16,8-1-2 15,7-1-2-15,15-6-1 0,9-5-2 16,4-12-3-16,9-8-12 16,-3-9-21-16,1-24-1 0,1 3 0 15,-13-18 0-15</inkml:trace>
  <inkml:trace contextRef="#ctx0" brushRef="#br0" timeOffset="58772.7355">14600 14805 25 0,'9'19'36'15,"-9"-2"0"-15,9 10 0 16,-9-1-19-16,0-1-8 15,6 3-3-15,-6-7-2 0,0-5-2 16,0-7-2-16,0-9-1 16,0 0-1-16,0-14 1 15,-6-6-1-15,0-2 0 16,-1-2 0-16,2 1 0 16,0 1 1-16,5 0 1 15,0 6 0 1,3 2-1-16,6 5 1 15,2 3 0-15,9 0 0 16,-3 3 0-16,6-2 1 16,-4 1-1-16,2 1 0 15,0 3 1-15,-5 0 0 0,0 0 0 16,-3 3 1-16,2 6 0 16,-8 0 1-16,1 6-1 15,-2 2 1-15,0 2-1 0,-1 4 0 16,-2-1 0-16,-3-1-3 15,0 0-2-15,6 1-7 16,-9-7-21-16,3-15-6 16,-5 17 0-16,5-17-1 15</inkml:trace>
  <inkml:trace contextRef="#ctx0" brushRef="#br0" timeOffset="59019.8994">14972 14582 65 0,'26'19'41'16,"-3"5"1"-16,-3 3-12 15,5 17-17-15,-8 1-2 16,-3 11-3-16,-8-5-3 0,-2 2-1 15,-9-4-5-15,-4-6-4 0,0-2-13 16,-3-9-24 0,-3-15-1-16,4-6 0 0,-3-11 0 15</inkml:trace>
  <inkml:trace contextRef="#ctx0" brushRef="#br0" timeOffset="59589.554">15710 14858 43 0,'-31'-10'37'0,"9"10"0"15,-11-5-7-15,2 5-15 16,8 12-6-16,0 3-4 15,9 6-2-15,6 1-2 32,10 7 0-32,10-2 0 0,7-1 0 15,1-3 0-15,3-4 0 16,2-7 0-16,1-7 0 16,-2-5 0-16,-4-12-1 15,-10-5 1-15,-6-12 0 16,-4-4-1-16,-7-8 1 15,-5-6-1-15,0-2-1 0,-7-2 1 16,3-2 0-16,4 5-1 16,3 1 1-16,6 7-1 15,3 6 0-15,12 7-1 16,0 5-3-16,13 13-9 0,3 9-24 16,-1-5 0-1,9 13 0 1,-2-2 0-16</inkml:trace>
  <inkml:trace contextRef="#ctx0" brushRef="#br0" timeOffset="60009.4704">16151 14527 22 0,'0'0'34'16,"0"0"0"-16,-18 0-7 0,-4 14-7 16,-10 8-7-16,2 10-3 0,-5 3-2 15,2 17-1 1,4 0-3-16,8 7-1 16,5 0-2-16,13-3 1 0,6-2-1 15,10-5 0-15,9-6-1 16,6-13-2-16,9-5-6 15,-3-12-18 1,3-13-12-16,0 0-1 16,-3-18 0-16</inkml:trace>
  <inkml:trace contextRef="#ctx0" brushRef="#br0" timeOffset="60294.5295">16352 14638 46 0,'3'-11'38'16,"-3"11"0"-16,13 0-3 16,-13 0-20-16,10 15-5 15,-4-2-2-15,-1 12-2 16,-5 6-1-16,0 9-1 16,-5 4-1-16,-1 4-1 0,-4 0-1 15,4-1 1-15,-1-5-2 16,11-2 0-16,5-9 0 15,4-7 0-15,2-8-2 16,4-9-4-16,2-1-6 16,-8-10-15-16,1-8-14 31,2-5-1-31,-9-7 1 0</inkml:trace>
  <inkml:trace contextRef="#ctx0" brushRef="#br0" timeOffset="60478.5404">16200 14861 34 0,'0'0'36'0,"10"4"1"16,9 0-1 0,11-1-23-16,-1-3-5 0,10 0-3 15,2 0-8-15,-4-4-20 16,-3-3-13-16,3 7-1 15,-10-6 0 1</inkml:trace>
  <inkml:trace contextRef="#ctx0" brushRef="#br0" timeOffset="60726.7563">16607 14908 47 0,'0'0'38'16,"13"8"1"-16,1-8-5 15,-4 0-19-15,12 5-7 16,0-5-2-16,2 0-4 16,0 0-6-16,-5-3-17 0,-2-3-18 15,4 2 0-15,-3-7-1 0,5 5 1 16</inkml:trace>
  <inkml:trace contextRef="#ctx0" brushRef="#br0" timeOffset="61095.9181">17018 14822 32 0,'0'0'36'31,"-3"15"0"-31,3 6-6 0,0 5-14 16,-6 1-7-1,6 7-2-15,-3 0-2 16,3-5-3-16,0-3-2 0,0-3-3 16,0-5-7-16,0-18-11 15,0 0-10-15,0 0-6 16,-16-13 1-16,14-2 2 0</inkml:trace>
  <inkml:trace contextRef="#ctx0" brushRef="#br0" timeOffset="61396.533">17003 14816 16 0,'23'0'26'16,"-8"-9"-2"-1,6 9-9-15,-2-3-4 16,2 3-3-16,-2 0-2 15,-3 4 0-15,2 0-1 16,-5 2 0-16,2-2 0 16,-3 1-2-16,0 1 0 15,1-2 0-15,-3 2 0 16,0-3 1-16,-1 6 1 0,-9-9 0 16,11 23 0-16,-11-10 1 0,0 7-1 15,-5-1 0-15,5 3 0 16,-7 0-2-16,2 0-2 15,2-2-3-15,0-4-9 16,3-7-23-16,6 2-4 16,-6-11-1-16,0 0 1 0</inkml:trace>
  <inkml:trace contextRef="#ctx0" brushRef="#br0" timeOffset="61681.5407">17348 14444 60 0,'30'4'38'0,"-2"13"3"15,3 7-7-15,0 21-22 16,-8 8-3-16,4 12-1 0,-12 8-1 0,0 6-2 15,-12-3-1 1,-3-2-2-16,-7 1-2 16,-6-10-3-16,2-7-3 0,-6-16-8 15,5-11-27-15,0-6-2 16,-2-13 1-16,4-11-1 16</inkml:trace>
  <inkml:trace contextRef="#ctx0" brushRef="#br0" timeOffset="62145.8215">17958 14822 40 0,'0'0'36'0,"31"0"0"15,-6-7-7-15,5 1-16 16,11 6-4-16,-3 0-4 0,5 0-5 15,-3 0-6-15,-4 0-12 16,-7-5-15-16,-1 5-3 16,-14-4-1-16,2 4 1 15</inkml:trace>
  <inkml:trace contextRef="#ctx0" brushRef="#br0" timeOffset="62414.2128">18027 14954 21 0,'0'0'36'15,"0"0"1"-15,13 7-8 16,4-5-8-16,2-4-7 15,10 4-3-15,0-4-2 16,5 2-5-16,-1 0-4 16,-3-7-6-16,-2 1-20 0,-1 6-12 15,-15-11 0-15,2 7-1 16</inkml:trace>
  <inkml:trace contextRef="#ctx0" brushRef="#br0" timeOffset="62947.8042">18813 14862 52 0,'18'5'37'0,"-2"-5"-6"15,6 0-9-15,13 0-5 16,1-4-5-16,9 8-3 31,-5-4-3-31,3 0-4 0,-4 0-5 16,-6-8-7-16,-2 2-20 16,-4 6-9-16,-15-8 0 15,1 8 0-15</inkml:trace>
  <inkml:trace contextRef="#ctx0" brushRef="#br0" timeOffset="63417.7528">19606 14757 20 0,'-28'-7'32'0,"6"11"0"0,-11-1-6 16,5 6-13-16,3 8-3 31,6 5-4-31,8 9-1 0,11-2 0 16,6 5-1-16,9-7 0 15,9 4 0-15,3-11-1 16,6-1 0-16,0-12-1 16,-4-7 0-16,-5-16 0 15,-4-5 0-15,-10-12-1 16,-10-6 0-16,-5-9 0 0,-8-8 0 16,-7-3-1-16,-3-3 1 15,1 0-1-15,-2 5 0 16,7 2 0-16,3 5 0 15,10 5-1-15,4 9 1 16,13 5 0-16,2 7-4 16,14 14-4-1,1 0-15-15,2 5-14 16,12 16-1-16,-4-2 1 0</inkml:trace>
  <inkml:trace contextRef="#ctx0" brushRef="#br0" timeOffset="63886.8088">20102 14493 14 0,'-27'-22'32'16,"11"22"-3"-16,-16 0-6 16,3 12-4-16,-1 9-6 15,0 4-2-15,5 12-3 16,0 4-2-16,11 4-1 0,4 4 0 16,10 4-3-16,4-3 1 15,10-4-1-15,5-6-1 16,6-5-2-16,6-9-5 15,-3-8-17-15,1-14-14 16,9-4 1-16,-8-19-2 31</inkml:trace>
  <inkml:trace contextRef="#ctx0" brushRef="#br0" timeOffset="64149.95">20261 14459 57 0,'0'0'38'0,"0"0"0"16,-4 18-10-16,-5 3-14 0,9 14-6 15,-8 2-1 1,5 12 0-16,-2 1-2 16,5 3-1-16,0-6-1 0,4 1-1 15,3-4-1-15,4-6 0 16,2-8-1-1,2-9-1-15,2-6-5 16,-2-10-7-16,5-5-22 16,-5-5-6-16,-3-13-1 15,-3 1 0-15</inkml:trace>
  <inkml:trace contextRef="#ctx0" brushRef="#br0" timeOffset="64335.0382">20122 14747 22 0,'-11'0'36'16,"11"0"1"-16,0 0 0 15,25 0-16-15,-2 4-10 0,1-4-5 16,7-3-5-16,6 3-12 16,4 0-24-16,-10-8-3 15,6 5 1-15,-9-5-1 16</inkml:trace>
  <inkml:trace contextRef="#ctx0" brushRef="#br0" timeOffset="64535.5333">20495 14792 30 0,'0'15'38'15,"0"-15"1"-15,17 12 0 16,-4-7-17-16,5-5-13 0,5 0-7 16,3-6-26-16,2 3-13 15,-6-11-1-15,8 6-1 16</inkml:trace>
  <inkml:trace contextRef="#ctx0" brushRef="#br0" timeOffset="65168.7513">20876 14757 31 0,'0'0'36'0,"0"0"0"0,0 19-5 16,-5-3-12-16,5 10-7 15,-2-1-5-15,2 7 0 16,-4-5-3-16,4 1-1 15,0-7-1-15,0-2 0 16,0-10-1-16,0-9 1 31,0 0-1-31,-4-13 0 0,1-3 0 16,-2-4-1-16,1-3 0 16,0-6-1-16,4 0-1 15,0 1 0-15,0 4 1 16,6 0-1-16,4 5 1 0,0 2-1 15,5 7 1 1,1 2 0-16,2 5 1 0,0 3-1 16,4 0 1-16,0 0 0 0,-2 0 0 15,1 0 0-15,-2 0 0 16,-2 0 0-16,-4 3 0 16,0 0 1-16,-13-3 0 15,11 17-1-15,-6-5 1 31,-5 8 1-31,0 4-1 0,0 2 1 16,0 3-2-16,0 1-1 16,0 3-10-16,0-3-26 15,0-14-2-15,15-2 0 16,1-14 0-16</inkml:trace>
  <inkml:trace contextRef="#ctx0" brushRef="#br0" timeOffset="65453.8659">21250 14405 31 0,'18'8'39'0,"10"13"2"15,1 11 1-15,6 6-15 16,5 17-13-16,-10 5-2 16,4 12-3-16,-14-1-2 15,-5 3-3-15,-10-6-2 0,-8-5-1 16,-10-10-5-16,-12-12-5 16,6-10-32-16,-6-7-2 15,-5-11-1-15,5-6 0 16</inkml:trace>
  <inkml:trace contextRef="#ctx0" brushRef="#br0" timeOffset="70538.6707">15316 16458 18 0,'114'4'16'16,"42"5"2"-16,30-4-1 15,47 2-3-15,34 0-2 16,36-2-3-16,26 2-2 0,16-3-2 16,14 1 2-16,3-5-1 0,6 0 2 15,-16-3-1 1,-3-1 1-16,-23-6-1 0,-13 6 0 15,-30-5-1-15,-21 4-3 16,-29 0-4-16,-30-1-8 16,-29 3-21-16,-25 3-7 15,-39-5-1-15,-22 10 1 0</inkml:trace>
  <inkml:trace contextRef="#ctx0" brushRef="#br0" timeOffset="71170.6781">21135 16320 9 0,'0'0'16'16,"0"0"1"-16,0 0-2 16,0 0-1-16,21 5-2 15,-2 2-2-15,8 4-1 0,3 1-2 16,6 3 0-16,1-3-4 0,-2 3 0 16,-4-2-1-1,-8-2 0-15,-12 1 0 0,-8-2 1 16,-12-1-1-16,-8 1 0 15,-10 2 1-15,1 4 0 32,-5-1-1-32,1 4-4 0,6 2-7 15,5 0-16-15,0-6-7 16,16 2-2-16,3-17 0 16</inkml:trace>
  <inkml:trace contextRef="#ctx0" brushRef="#br0" timeOffset="71701.888">21774 16303 22 0,'0'0'31'16,"0"10"2"-16,-10 6-11 16,0 1-7-16,7 12-3 15,-7-2-2-15,4 12 0 16,-2-3-2-16,8 5-2 15,0-10-3-15,3 3 0 16,5-4-2 0,3-2-1-16,1-5 1 15,2-7-3-15,3-6-3 16,-3-10-4-16,6 4-12 16,-2-4-16-16,-8-11-1 0,7 3 1 15,-10-9 10 1</inkml:trace>
  <inkml:trace contextRef="#ctx0" brushRef="#br0" timeOffset="71970.931">21637 16511 25 0,'14'0'32'0,"1"0"-2"16,7 0-10-16,8 7-4 15,-1-7-4-15,6 9-2 16,-5-9-4-16,-1 4-2 16,-5-4-8-16,-6 6-13 0,-9-11-17 15,5 10-1-15,-14-5 0 16,12-5 6-16</inkml:trace>
  <inkml:trace contextRef="#ctx0" brushRef="#br0" timeOffset="73141.1869">17199 15537 6 0,'0'0'31'0,"7"48"3"0,-14 14-9 16,0 29-5-16,4 30-4 15,-5 18-2-15,8 28-3 16,-7 4-3-16,7 8-3 15,4-2-6-15,0-7-2 16,6-16-13-16,-3-14-11 16,-4-23-8-16,8-16-1 0,-7-31 0 15</inkml:trace>
  <inkml:trace contextRef="#ctx0" brushRef="#br0" timeOffset="73906.2288">17201 15604 27 0,'0'0'28'0,"-12"9"-10"16,1 3-4-16,0 1-3 15,-5 3-4-15,2 1-1 16,1-2-2-16,1-3-1 15,3-4-1-15,9-8 1 0,0 0-1 16,0 0 1-16,7-16 0 16,2-3 0-16,0-3 1 15,5-2-2-15,-4-4 1 16,3-1 0-16,-4 1 0 16,0 4-1-16,-3 3 0 31,1 10-1-31,-7 11 1 0,17 0 0 15,-4 16 0-15,4 10 0 16,3 5-2-16,5 3-4 0,4 1-25 16,5 7-6-1,-13-15-1-15,11 5 1 0</inkml:trace>
  <inkml:trace contextRef="#ctx0" brushRef="#br0" timeOffset="74729.2592">16982 16664 26 0,'-18'-9'30'0,"-2"6"-6"0,-4 3-6 16,-1 0-4-16,0 3-4 15,-2 6-3-15,8 8-3 0,4 4-1 16,8 3-1-1,7 0-1-15,15 0 2 16,4-2 0-16,10-1 1 0,1-8 2 16,5-8 0-16,-8-14 1 15,2-2 1-15,-12-10 0 0,-2 0-2 16,-15-7 0-16,-2 2-1 16,-14-3-3-16,-2 6-4 15,1 10-13-15,0 3-26 16,-8 5 0-16,6 5 1 15,-3 0-2 1</inkml:trace>
  <inkml:trace contextRef="#ctx0" brushRef="#br2" timeOffset="77851.647">18770 16514 22 0,'0'0'32'0,"-4"-9"-4"16,4 9-8-16,0 0-4 16,-12 9-3-16,9 5-3 15,-5 7-2-15,3 16-1 16,-1 12-1-16,1 21-1 15,-1 13 0-15,6 19 1 16,-4 3-2-16,10 13-1 0,-1-2 0 16,5-14-1-16,-1-11 0 15,2-14 0-15,-1-20-2 16,1-11 0-16,-1-12-1 16,-7-17-2-16,4-1-8 15,-7-1-11-15,0-15-16 16,0 0-2-16,0 0 1 0,0 0 1 15</inkml:trace>
  <inkml:trace contextRef="#ctx0" brushRef="#br2" timeOffset="78452.6357">18642 17537 37 0,'0'-13'36'0,"0"13"-1"0,0 0-9 16,8 9-8-16,4 2-3 15,-6 1-5-15,11 5-2 16,-3 5-3-16,7 3 1 16,-3-5-4-16,5 2 0 15,-2 2 1-15,1-12 1 16,-1-4-2-16,1-5 1 0,0-9-1 15,2-11 1-15,0-6 1 16,2-7-1-16,-4-6-2 16,1 9 1-16,-2-2-3 15,-5 8-4-15,2 6-10 16,-8 5-27-16,-10 10-1 31,0-14-1-31,0 14 1 0</inkml:trace>
  <inkml:trace contextRef="#ctx0" brushRef="#br2" timeOffset="78987.3078">18024 17795 46 0,'0'0'37'16,"0"0"-1"-16,0 0-9 16,24 0-14-16,0 3-4 15,4 0-4-15,5-3-9 0,5-11-24 16,4 5-8-16,-4 6 1 15,5-5-2-15</inkml:trace>
  <inkml:trace contextRef="#ctx0" brushRef="#br2" timeOffset="79603.1764">18423 17851 34 0,'0'0'34'0,"-16"26"-1"0,16-35-13 16,12 2-7 0,-12 7-1-16,22-27-4 0,-12 9-2 15,6 0-1-15,-4 1-2 16,-1 5 0-16,-11 12 1 16,16-10 0-16,-16-2-2 15,0 12 1-15,3 19-1 0,-3-7 0 16,0-12-1-16,0 0 2 15,-12 61 2-15,12-61-4 16,-6 65-2-16,6-65-1 16,-3 62 2-16,3-62-1 15,0 49 0-15,0-49-5 16,0 0 1 0,0 54-1-16,0-54 5 15,0 0-9-15,0 0-22 16,0 0-11-16,0 0 9 15,0 0-2-15</inkml:trace>
  <inkml:trace contextRef="#ctx0" brushRef="#br0" timeOffset="83365.1151">18677 16179 19 0,'8'0'34'0,"-8"0"2"15,0 22-3-15,0 2-15 16,-5-1-7-16,5 5-3 0,-6-1-2 16,6 1-4-1,0-4-5-15,-4-6-11 0,4-8-14 16,0-10-7-16,0 0-1 15,8-19 0-15</inkml:trace>
  <inkml:trace contextRef="#ctx0" brushRef="#br0" timeOffset="83696.5607">18637 16174 53 0,'0'0'29'31,"15"-5"-11"-31,-2 5-6 0,7 0-4 15,2 0-3-15,1-4-1 16,1-3-2-16,-1 0 0 16,-1 4-1-16,-4 0 0 15,-2-1 0-15,-7-1 2 16,0 5 0-16,-9 0 0 16,8 14 0-16,-8-14 1 0,0 19 0 15,0-8 0-15,0 8 0 16,0 2 0-16,0-1-2 0,0 2 1 15,0 2-1 1,0-7 0-16,5 7 0 0,-5-7 0 16,4 1-1-16,-4 0-3 31,0-8-10-31,0-10-25 16,0 16-1-16,0-16 0 0,0 0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13T16:11:41.9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7277 5937 46 0,'0'0'36'15,"0"0"-8"-15,10 13-4 0,8-13-6 16,16 7-4-16,6-7-3 15,7 4-5-15,5-4-3 16,-2 0-6-16,5-4-8 0,-10 4-14 16,-10-6-12-1,-5 6-1-15,-12 0 0 0</inkml:trace>
  <inkml:trace contextRef="#ctx0" brushRef="#br0" timeOffset="378.892">7308 6101 30 0,'9'0'33'0,"13"0"-3"15,9 0-7-15,3 0-4 16,10 0-4-16,-1-2-4 0,4 2-3 15,-5-3-4-15,-1 3-1 0,-10 0-2 16,-6 0 0-16,-10 0 0 16,-15 0-3-16,13-4-7 15,-13 4-19-15,0 0-9 16,0 0 1-16,0-14-2 16</inkml:trace>
  <inkml:trace contextRef="#ctx0" brushRef="#br0" timeOffset="3406.2694">2334 5454 17 0,'6'-19'12'0,"4"3"0"16,0-3-2-16,4-3 1 16,4 0-1-16,9-2-1 15,3 0-2-15,1 4 0 16,6 3-2-16,3 5-1 15,7 5-1 1,9 7-1-16,6 2 1 16,4 7 0-16,6 6 0 15,7 3-1-15,10 1 1 16,2-2-1-16,4-1 1 16,-4-3-2-16,-2-3-5 0,-8-10-17 15,-4 0-10-15,-21-17 1 16,-6 5-2-16</inkml:trace>
  <inkml:trace contextRef="#ctx0" brushRef="#br0" timeOffset="4108.2206">3660 5291 23 0,'-5'17'18'15,"5"-17"-3"-15,0 18-3 16,10-7-2-16,-2 3-1 0,10-4 0 15,2-5-1-15,5 0-1 16,6-8-1-16,3-4-1 0,3-6-2 16,6-1 0-16,1-3-1 15,2 0-1-15,4 2 0 16,6 3 0-16,3 6 0 16,3 6-1-16,5 12 1 0,1 3 0 15,1 1 0-15,3 6-1 16,-2 0 1-16,0 2-1 15,-3 0-1-15,-6-5-6 16,-4 3-15-16,3 7-10 16,-17-10 0-16,4 8 0 31</inkml:trace>
  <inkml:trace contextRef="#ctx0" brushRef="#br0" timeOffset="4686.3831">3112 4792 16 0,'0'0'32'0,"0"0"1"16,12 10-6-16,5 4-9 15,1 1-7 1,12 11-3-16,3-1-1 16,3 6-1-16,4-2-5 15,-2 3-6-15,-4-3-13 0,-1-1-16 16,-11-13-1-16,-3-2 0 15,-7-13 4-15</inkml:trace>
  <inkml:trace contextRef="#ctx0" brushRef="#br0" timeOffset="4923.9566">3422 4798 30 0,'-15'9'32'15,"-7"-2"0"1,0 9-13-16,-2 4-7 16,-5 1-4-16,1 4-2 15,-5 1-2-15,4-3 0 16,1-2-3-16,4-3-1 16,2-3-3-16,7-6-3 15,15-9-7-15,-6 13-13 16,6-13-8-16,21-9 1 0,-3 0 1 15</inkml:trace>
  <inkml:trace contextRef="#ctx0" brushRef="#br0" timeOffset="5311.7674">3872 4659 16 0,'-26'-12'32'16,"9"12"-2"-16,-8 7-6 0,-2 2-7 15,-2 9-5-15,0 6-4 16,1 3-2-16,2 2-2 16,4 11-1-16,6 0-1 0,10 5 0 15,6-3-1-15,11 1 1 16,7-4 0-16,5-3-1 16,9-7-4-16,5-9-5 15,3-9-12-15,3-5-15 16,-8-19-1-16,8 1 1 31</inkml:trace>
  <inkml:trace contextRef="#ctx0" brushRef="#br0" timeOffset="5628.0709">4023 4728 53 0,'-8'-11'32'0,"8"11"-7"16,0 0-10-16,5 14-5 16,-2 1-2-16,-3 5-3 15,3 7 0-15,-3 6-1 16,0 4-1-16,-5 0 0 31,5 1-1-31,-3-5-1 0,3-1 1 16,0-6-1-16,11-9 0 15,2-4 0-15,5-6 0 16,2-7-1-16,1-3-2 16,7-1-5-16,-3-6-6 15,1-8-23-15,-2 8 0 16,-12-8-1-16,6 6 0 0</inkml:trace>
  <inkml:trace contextRef="#ctx0" brushRef="#br0" timeOffset="5859.0013">3900 4850 38 0,'9'7'33'0,"7"-7"0"16,12 0-17-16,9 0-8 0,5 0-2 31,3 0-8-31,1 0-13 0,4 7-16 16,-14-9-1-1,2 7-1-15</inkml:trace>
  <inkml:trace contextRef="#ctx0" brushRef="#br0" timeOffset="6129.0674">4331 4684 30 0,'10'-4'36'0,"4"10"1"16,-1 4-3-16,3 2-17 16,11 12-6-1,-2 4-3-15,1 11-1 16,-11 4-3-16,-5 6 0 15,-10 2-3-15,-4 5 1 16,-12-5-2-16,-5-8-1 16,-3-4-4-16,-6-16-7 15,8-10-26-15,5-5-1 0,1-13-1 16,12-4 1-16</inkml:trace>
  <inkml:trace contextRef="#ctx0" brushRef="#br0" timeOffset="7115.4332">8449 5521 13 0,'-19'12'60'16,"-2"9"-39"-16,-5 13-3 16,-7 7-5-1,4 20-3-15,1 9-3 0,8 12-1 16,4 3-1-16,13 2 0 15,9-2-1-15,9-6-1 0,11-11-4 16,5-15-5-16,9-11-9 16,3-16-19-16,-6-23-2 15,11-3 0-15,-11-20 0 16</inkml:trace>
  <inkml:trace contextRef="#ctx0" brushRef="#br0" timeOffset="7564.6784">8580 5825 39 0,'10'-14'32'15,"18"6"-4"-15,-3 4-11 16,5 4-4-16,4 8-3 16,-9 5-4-16,-3 7-1 0,-10 4-2 15,-6 3 0-15,-11-2 0 16,-4 1-2-16,-7-7 2 16,0-2-1-16,1-10-2 15,6-3 0-15,9-4 0 16,0 0 0-1,24-11 0-15,-4 4 1 16,7 7-1-16,7 4-1 16,-3 10 2-16,-6 4 0 15,-3 4 0-15,-16 6 0 16,-9-1 0-16,-9 5-1 16,-12-6-2-16,-8-7-3 15,-3-1-6-15,-2-13-8 0,3-11-15 16,10 2-2-16,4-13 1 15,12 2 8-15</inkml:trace>
  <inkml:trace contextRef="#ctx0" brushRef="#br0" timeOffset="7850.3121">9073 5731 42 0,'0'0'35'16,"0"0"1"-16,7 22-5 31,-4 0-17-31,-3 10-6 0,6 6-2 16,-6 5 0-16,0 5-2 16,-6-5-1-16,6 2-2 15,0-4 1-15,0-6-2 16,9-4 1-16,0-10-1 15,8-6-1-15,0-8-7 16,6-2-11-16,4-5-18 0,-8-16-2 16,2 1 2-16,-11-8-2 15</inkml:trace>
  <inkml:trace contextRef="#ctx0" brushRef="#br0" timeOffset="8018.3444">9056 5970 40 0,'-10'5'35'0,"25"0"0"16,1-5-2-16,11-5-22 15,11 5-5-15,5-6-10 16,7 0-17-16,-1-8-14 16,13 7 0-16,-14-11-1 15</inkml:trace>
  <inkml:trace contextRef="#ctx0" brushRef="#br0" timeOffset="8334.9972">9400 5597 32 0,'11'-17'34'15,"3"1"1"-15,16 13-6 0,2 3-14 16,-5 0-4 0,4 14-5-16,-10 5-1 0,-5 7-3 15,-16 3 0-15,-6 4 1 16,-9-6-3-16,-3 7 2 0,1-7-2 16,2-8 1-16,5-2 0 15,10-7-1-15,16-5-2 16,2-5-4-16,10 7-11 15,4 1-19-15,-5-8 0 16,10 6-2-16,-9-6 2 0</inkml:trace>
  <inkml:trace contextRef="#ctx0" brushRef="#br0" timeOffset="8582.0211">9907 5797 53 0,'-9'14'38'15,"6"0"1"-15,3 10-5 16,9 8-19-16,-9-1-6 16,10 14-3-16,-4-4 0 15,0 4-3-15,0-6 0 0,-3-3-4 16,1-7-3-16,-4-7-8 0,0-7-24 15,0-15-3 1,-9 2-2-16,9-2 1 0</inkml:trace>
  <inkml:trace contextRef="#ctx0" brushRef="#br0" timeOffset="8752.4957">9700 6031 38 0,'13'-5'35'15,"9"5"2"-15,2 0 0 16,14 0-21-16,4 0-10 16,8 0-8-16,-1-8-12 15,1 0-21-15,9 2-1 0,-9-3 0 16,2 3-1-16</inkml:trace>
  <inkml:trace contextRef="#ctx0" brushRef="#br0" timeOffset="9068.24">10267 5978 13 0,'13'-8'32'16,"-8"-11"2"-16,10 2-3 15,-1 3-12-15,-3-6-4 31,6 6-3-31,-8-4-3 0,3 9-2 16,-6 0-1-16,-6 9-2 16,10 0-1-16,-10 0 0 15,0 19-1-15,0 3-1 16,0 7 1-16,-6 4-1 16,6 6 0-16,0 0-1 15,0 2-5-15,-4-5-9 0,8-5-24 16,2-3-1-16,0-9 1 15,10-2-2-15</inkml:trace>
  <inkml:trace contextRef="#ctx0" brushRef="#br0" timeOffset="9499.5327">10621 5486 41 0,'27'17'35'0,"14"18"2"16,-4 16-10-16,3 8-10 16,4 12-3-16,-14 7-4 15,-4 9-3-15,-19-3-1 31,-11 5-2-31,-14-11-1 0,-5-6-2 16,-1-10-2-16,-4-12-5 16,6-8-14-16,7-9-19 0,2-18-1 15,13-15 0-15,-12 0 0 16</inkml:trace>
  <inkml:trace contextRef="#ctx0" brushRef="#br0" timeOffset="10639.9345">11104 5335 44 0,'13'2'27'0,"-2"-2"-10"16,7 0-4-16,5 0-5 16,3 6-4-16,4-3 0 15,1 0-1-15,0-3-1 0,-6 5 0 16,-6-3-1-16,-2-2-1 16,-6 5 1-16,-11-5 0 15,9 0 0-15,-9 0 0 16,0 0 0-16,0 0-1 15,0 0 0-15,0 14 1 16,0-14-1 0,-9 21 0-16,9-5 0 15,-2 8 0-15,2 7 0 16,-5 7 0-16,1 6 0 16,4 10 1-16,-3 6 0 15,3 5 1-15,0 6 0 0,-5 4 1 16,5 1-1-16,-5 0 2 15,5 6-1-15,0-8 0 0,0 2-1 16,-3-8 0-16,3-5 0 16,0-5-1-16,0-5 1 15,0-10-1-15,3-8 1 16,-3-6-1-16,3-10 1 16,-6-1 0-16,3-8-1 15,0-10 1-15,-21 13-1 0,5-13 0 16,-3 0 0-16,-4 0 0 15,-2 5-2-15,2-5 2 16,0 4-1-16,0-4 0 16,7 6-1-16,5-6-2 15,2 0-7-15,9 0-16 16,12-5-10 0,-4-8-1-16,12 5 1 15</inkml:trace>
  <inkml:trace contextRef="#ctx0" brushRef="#br0" timeOffset="11127.1081">11630 6352 71 0,'-3'18'28'16,"3"2"-7"-16,0 10-6 0,0-1-4 15,0 8-3-15,0-1-1 0,0 5-3 31,7-7 0-31,0 0-2 16,5-7 0-16,2-3-1 16,1-10 0-16,3-2-3 15,3-6-7-15,-8-6-18 16,-5-15-9-16,5 3 0 16,-13-8-2-16</inkml:trace>
  <inkml:trace contextRef="#ctx0" brushRef="#br0" timeOffset="11305.5375">11589 6529 46 0,'0'0'35'0,"0"0"-3"0,0 0-9 16,21 0-10-16,0 0-7 0,4 0-8 16,3-5-14-16,2 1-17 15,4 4-2-15,-6-3 1 16,6 3 0-16</inkml:trace>
  <inkml:trace contextRef="#ctx0" brushRef="#br0" timeOffset="11505.8198">11898 6491 40 0,'0'0'35'15,"13"9"-1"-15,-1-9-2 0,6-5-22 16,7 5-5-16,3 5-8 16,0-5-13-16,-8 0-17 15,6 4-3-15,-14-4 2 16,5 6 1-16</inkml:trace>
  <inkml:trace contextRef="#ctx0" brushRef="#br0" timeOffset="11674.2519">11924 6621 36 0,'-3'11'31'16,"3"-11"0"-16,19 4-5 16,4 0-20-16,-1-4-10 0,6 3-15 15,-6-11-11-15,21 11-2 16,-11-10 1-16</inkml:trace>
  <inkml:trace contextRef="#ctx0" brushRef="#br0" timeOffset="11958.1798">12348 6529 46 0,'0'0'31'15,"-24"-9"1"-15,8 9-17 16,3 3-6-16,1 3-4 15,0 6-2-15,6 3-1 16,3 3-1 0,3 1 0-16,6 4 0 15,3-3 2-15,4-3-1 16,5-7 1-16,4 0 0 16,0-10 1-16,-1 0 1 15,-8-13-1-15,-1-2 2 0,-8-5-3 16,-4 2 1-16,-4-2-2 15,-8-3-6-15,-1 1-20 16,1 3-14-16,-1-10 0 0,13 7-1 16</inkml:trace>
  <inkml:trace contextRef="#ctx0" brushRef="#br0" timeOffset="12345.6978">12758 5823 38 0,'18'5'34'0,"2"-5"0"15,10 0-9-15,4 0-12 16,3 0-4-16,7 0-5 15,-1 2-7-15,-6-2-6 16,1 0-12-16,-1 12-13 16,-19-12 1-16,5 5-2 0</inkml:trace>
  <inkml:trace contextRef="#ctx0" brushRef="#br0" timeOffset="12546.1862">12845 5936 13 0,'0'0'32'15,"12"15"1"-15,10-15-2 0,9 0-15 16,9 6-4-16,1-3-6 16,9-3-9-16,5-9-24 31,1 9-5-31,-13-9-1 0,-3 9-1 15</inkml:trace>
  <inkml:trace contextRef="#ctx0" brushRef="#br0" timeOffset="13160.6057">13555 5721 23 0,'7'-21'35'0,"-10"-2"1"16,9-1-6-16,-6 9-8 15,0 3-8-15,0 12-4 0,0 0-3 16,0 0-4-16,0 0-1 16,0 18-1-16,0 1-1 0,0 5 0 15,0 6 0-15,0 1 0 16,3 5 0-16,0 3 0 16,0-1 1-16,-3 0-1 15,5-5 0-15,-1-5 0 16,5-5 0-16,-2-2 0 15,-4-8 1-15,2-1 0 0,-5-12-1 16,0 0 1-16,0 0 0 16,0 0-1-16,-8 0 1 15,-5 0-1-15,-3 0 1 16,-2-5-1-16,-4 5-1 16,6 0 1-16,4 0 0 15,3 0 0 1,9 0 0-16,9 0 0 15,3 0-1-15,8 0 1 16,5 0 0-16,-1 0 1 16,3-4-2-16,4 4 2 0,-8-6-1 15,-8 3-2-15,8 3-5 16,-12 0-16 0,-11 0-14-16,12-4-1 0,-12 4 1 15,0 0-1-15</inkml:trace>
  <inkml:trace contextRef="#ctx0" brushRef="#br0" timeOffset="14752.577">6800 8424 7 0,'12'6'32'16,"-3"-10"2"-16,16 8-1 15,6-4-15-15,3-3-6 16,7 3-3-16,1 0-8 16,-1 0-9-16,-4-6-24 31,1 9-1-31,-15-10-2 0,0 7 1 16</inkml:trace>
  <inkml:trace contextRef="#ctx0" brushRef="#br0" timeOffset="14998.6298">6859 8545 29 0,'12'6'34'31,"15"-2"-2"-31,4-4-11 0,-2 0-7 16,7 0-3-16,2 5-12 15,-4 2-28-15,-12-10-3 16,9 6-2-16,-17-10 0 16</inkml:trace>
  <inkml:trace contextRef="#ctx0" brushRef="#br0" timeOffset="15970.1465">7872 7905 22 0,'0'0'28'16,"-30"22"0"-16,4 7-11 16,-2 18-2-16,1 14-4 15,2 13-1-15,10 5-2 16,12 10-1-16,11-6-1 15,14-2-1-15,10-9-3 16,8-15-9-16,6-20-23 0,10-7-4 16,-12-18-1-16,8-4 0 15</inkml:trace>
  <inkml:trace contextRef="#ctx0" brushRef="#br0" timeOffset="16401.0064">8076 8118 19 0,'11'-22'31'0,"20"15"1"16,-3-6 0-16,9 10-20 15,2 6-5-15,-5 4-3 16,-5 10 0-16,-8 7-2 16,-12 0 0-16,-9 4-2 15,-9-1 0-15,-9-4 1 16,-3-1-1-16,1-8 0 0,2-7-2 16,18-7 2-16,0 0 0 15,13-8 0-15,11 5 1 16,4 3-1-16,6 4 1 15,1 8 1-15,-4 10 1 16,-10 5-1-16,-11 7 1 16,-14 1-1-1,-14-1-2-15,-10-3-7 16,-8-7-7-16,-12-10-16 16,8-3-4-16,-4-17-1 15,10 1-1-15</inkml:trace>
  <inkml:trace contextRef="#ctx0" brushRef="#br0" timeOffset="16685.9782">8631 8058 38 0,'0'0'34'16,"0"0"1"-16,-10 15-4 0,10 8-17 15,-6 8-6-15,6 10-3 16,0 6-1-16,6 7 0 16,-2 0-1-16,7 1-1 15,2-6-2-15,2-6 2 16,4-9-2-16,0-7 0 31,6-10-4-31,-6-10-9 0,-4-11-24 16,9 4 0-16,-11-19 1 15,1 5-2-15</inkml:trace>
  <inkml:trace contextRef="#ctx0" brushRef="#br0" timeOffset="16856.6865">8509 8342 55 0,'0'0'37'15,"0"0"0"-15,26 5-4 16,4-5-23-16,4 0-6 15,7 0-7-15,8 0-13 16,4 0-20-16,-6-10-1 16,6 5 0-1,-8-12 0-15</inkml:trace>
  <inkml:trace contextRef="#ctx0" brushRef="#br0" timeOffset="17140.5754">8851 7946 53 0,'15'-9'35'0,"1"-4"-1"16,12 10-14 0,0 7-10-16,-7 4-4 15,1 8-1-15,-10 3-1 0,-12 6-2 31,-13 0 1-31,-3 2-2 0,-2-4 0 16,0-1 0-16,0-2-1 16,8-8 1-16,10-12-1 15,9 10-2-15,14-6-3 16,1-4-8-16,10-5-19 16,3 10-5-16,-6-9 1 15,4 10-1-15</inkml:trace>
  <inkml:trace contextRef="#ctx0" brushRef="#br0" timeOffset="17388.6131">9285 8226 75 0,'0'19'39'16,"0"4"1"-16,-3 3-14 15,3 7-15-15,0-2-4 16,0 4-3-16,5-2-5 0,-5-6-5 31,7 2-13-31,-1-7-21 0,-12-9 0 16,6-2 0-16,0-11 0 16</inkml:trace>
  <inkml:trace contextRef="#ctx0" brushRef="#br0" timeOffset="17557.6195">9118 8378 48 0,'11'-7'37'15,"11"7"0"-15,3 0-1 16,6 0-25-16,13 0-7 16,8 0-3-16,4-3-7 15,6 0-15-15,0 3-15 16,-3-9 0-1,-3 4-1-15,-9-1 1 16</inkml:trace>
  <inkml:trace contextRef="#ctx0" brushRef="#br0" timeOffset="17819.7626">9685 8347 11 0,'0'0'30'0,"-12"-19"2"15,14 6-2-15,-2-6-12 16,3-1-7-16,4 5-1 0,-4-1-3 15,6 4 0-15,-9 12-2 16,9-12 0-16,-9 12 0 16,10 5-1-16,-10-5 1 15,9 23-1-15,-6-4 0 16,3 7-1-16,-3 0 0 0,3 4 0 16,-6-1-2-16,4-1-3 15,2 4-13-15,0-6-24 16,-6-9 0-16,9 0-1 15,-3-5 1-15</inkml:trace>
  <inkml:trace contextRef="#ctx0" brushRef="#br0" timeOffset="18142.0822">9985 7873 51 0,'25'9'37'0,"13"23"2"15,5 12-10-15,-6 15-14 16,4 19-4-1,-11 6-1-15,-5 14-3 16,-19-1-1-16,-9 4-2 16,-16-5-1-16,-6-10-3 15,-6-9-4-15,-5-21-11 16,2-13-26-16,10-14 0 16,4-16 0-16,7-13 0 15</inkml:trace>
  <inkml:trace contextRef="#ctx0" brushRef="#br0" timeOffset="19044.5246">10435 7643 18 0,'0'0'28'0,"21"0"1"0,-5-5-4 16,6 0-17-16,9 5-4 15,3-8 0-15,3 8-1 16,-2-5-1-16,-8 0-1 16,-2 1-1-16,-7 4 1 15,-5 0-1-15,-13 0 0 16,12 10 0 0,-12-10 0-16,-7 22 1 15,5-3-1-15,-4 5 1 16,2 4-1-16,-2 7 0 15,3 4 1-15,3 6-1 16,0 8 0-16,3 4 0 0,4 7 0 16,-1 5 1-1,3 6-1-15,-2 2 0 0,-1 1 0 16,0-1 1-16,-6-2 0 0,3-4 0 16,-3-6 0-16,-3-6 1 15,-3-8 0-15,4-4-1 16,-3-11 1-16,0-2-1 15,-2-12 1-15,-3-5-1 16,1-5 0-16,-6-8 1 0,-3-4-1 16,-5 0 0-16,-1 0 0 15,-1-4 0-15,-3 4-1 16,3 0 0-16,1-3-2 16,8 3-7-16,3 0-11 15,13 0-13-15,0 0 0 16,5-12 0-1</inkml:trace>
  <inkml:trace contextRef="#ctx0" brushRef="#br0" timeOffset="19344.6491">11037 8574 41 0,'0'0'33'16,"0"0"3"-16,5 22-8 15,-1 0-17-15,-4 1-4 32,4 12-2-32,-4-1 1 0,0 7-2 15,0-5 0-15,0 1-2 16,5-8-1-16,2-2-1 15,5-4-5-15,3-11-9 16,0-12-23-16,5 0 1 16,-7-14-1-16,2 2 1 15</inkml:trace>
  <inkml:trace contextRef="#ctx0" brushRef="#br0" timeOffset="19523.0347">10937 8729 54 0,'0'0'36'0,"14"7"0"0,6-2-6 16,6-10-22-16,11 5-8 15,4 0-17-15,4 0-16 0,-8-9-3 16,9 6 1 0,-11-8-1-16</inkml:trace>
  <inkml:trace contextRef="#ctx0" brushRef="#br0" timeOffset="19708.0787">11290 8676 37 0,'13'0'32'15,"15"2"0"-15,-4-2-6 0,11 0-23 16,0 0-13-16,-4-2-20 15,8 7 0-15,-14-5-1 16,3 4 3-16</inkml:trace>
  <inkml:trace contextRef="#ctx0" brushRef="#br0" timeOffset="19877.2225">11318 8799 42 0,'11'7'34'16,"3"-7"-1"0,11 0-2-16,2-4-23 0,8 4-16 15,8 0-18-15,-2-9-6 0,10 9-2 16,-3-6 1-16</inkml:trace>
  <inkml:trace contextRef="#ctx0" brushRef="#br0" timeOffset="20209.2526">11876 8676 7 0,'-49'-4'60'16,"25"10"-30"-1,-2 1-16-15,4 3-2 31,4 8-4-31,5 5-1 0,6 9-1 16,7-1 0-16,17 1 0 16,-1-6 0-16,8 3 1 15,4-11-2-15,6-3 1 16,-3-15 0-16,0-1-2 16,-6-16 0-16,-7-1-1 0,-7-8 1 15,-11 0-2-15,-7-3 0 0,-4 0-5 16,-6 6-14-16,1 0-22 15,-11 0 0-15,3 5-1 16,-2-2-1-16</inkml:trace>
  <inkml:trace contextRef="#ctx0" brushRef="#br0" timeOffset="20809.1757">12308 8262 36 0,'0'0'35'15,"16"0"0"-15,2 0-1 0,10-4-21 32,7 4-5-32,5 0-6 15,4-1-8-15,-4 1-18 16,0 3-11-16,-12-3 0 15,3 7 0-15</inkml:trace>
  <inkml:trace contextRef="#ctx0" brushRef="#br0" timeOffset="21012.1407">12389 8411 57 0,'0'0'35'0,"16"10"0"16,10-10-16 0,5 0-9-16,7 0-7 15,9 0-14-15,9 0-22 16,-4-14-1-16,8 10-1 0,-7-10-1 16</inkml:trace>
  <inkml:trace contextRef="#ctx0" brushRef="#br0" timeOffset="21627.7686">13268 8285 25 0,'4'-28'33'0,"7"7"0"15,-3-5-11 1,4-5-5-16,-5 9-4 0,-7-3-3 15,9 11-1-15,-9-1-3 16,0 15-1-16,7-13-2 16,-7 13-1-16,0 0 0 15,-3 22-1-15,3-2-1 0,0 8 0 16,0 9 0-16,5 4 0 16,-10 2 0-16,5 3 0 15,5-3 0-15,-5-6 1 16,4-4-2-16,2-5 2 15,0-10-1-15,-6-3 1 32,3-3-1-32,-3-12 1 0,-12 11-1 15,12-11 0-15,-22 8-1 16,4-4 0-16,-1-4 1 16,2 3-2-16,-1-3 1 15,9 0 1-15,9 0-1 16,0 0 1-16,21 6 1 15,2-6-1-15,1 0 1 0,2 6 0 16,4-6 0-16,4 4-1 16,-3-4-1-16,-11 0-9 15,1-7-26-15,-2 7-1 16,-7-10 0-16,3 4 0 16</inkml:trace>
  <inkml:trace contextRef="#ctx0" brushRef="#br0" timeOffset="23720.3286">12963 10819 18 0,'-10'0'35'16,"10"0"2"-16,0 0-1 15,34 6-15-15,-2-6-8 31,5 0-4-31,9 0-5 0,4 0-9 16,-7 2-18-16,-5-2-13 16,5 0-1-16,-19 0 0 0</inkml:trace>
  <inkml:trace contextRef="#ctx0" brushRef="#br0" timeOffset="23951.3744">13007 10943 17 0,'0'0'35'0,"34"5"2"0,-7-7-1 15,7-4-15-15,7 6-8 16,-1 0-9-16,3 0-24 15,-6 0-13-15,3 0-3 16,-17-2-1-16</inkml:trace>
  <inkml:trace contextRef="#ctx0" brushRef="#br0" timeOffset="24521.6214">14083 10578 47 0,'-20'-13'36'16,"-11"-1"0"-16,-2 2-13 15,1 12-8-15,-6 7-6 16,2 12-4-16,-2 9-1 0,7 9-2 16,10 10-1-16,8 8 0 15,13 1-1-15,7 2 1 32,14-5-1-32,14-12 1 0,12-9 0 15,8-11 0-15,4-17 0 16,3-16 0-16,-7-12 1 15,-8-11-1-15,-15-11 0 16,-11 1 0-16,-21-10 0 16,-20 5 0-16,-15 5 0 15,-9 3-1-15,-3 7-5 0,-6 9-18 16,7 8-15-16,2 5 0 16,8 8-1-16,13 5 0 15</inkml:trace>
  <inkml:trace contextRef="#ctx0" brushRef="#br0" timeOffset="25007.7373">14773 10937 54 0,'13'15'37'0,"-3"11"0"15,-5-5-14-15,-5 1-50 0,3 9-4 0,-7-12-3 16,11-4-2-16</inkml:trace>
  <inkml:trace contextRef="#ctx0" brushRef="#br0" timeOffset="25474.0714">15299 10643 60 0,'29'23'38'0,"1"6"1"0,8 11-11 16,6 14-20-16,-9 5 0 16,3 10-2-16,-15-4-4 15,-14 2-4-15,-9-1-13 16,-27-6-9-16,-12-9-10 16,-8-15 1-16,1-12 5 0,-4-16 9 31,10-10 7-31,7-18 8 0,11-17 14 15,19-9 10 1,16-9 11-16,9-7 0 0,12 0-4 16,9 2-9-16,-1 1-4 15,3 7-5-15,-2 6-2 16,-1 8-2-16,-11 10-2 16,-5 9-1-16,-9 8 0 0,-6 11-1 15,-11 11 0-15,0 11-1 16,-6 8-1-16,1 3-4 15,5 9-17-15,0-1-17 16,0-8-1-16,11-3 1 16,0-14-1-16</inkml:trace>
  <inkml:trace contextRef="#ctx0" brushRef="#br0" timeOffset="25756.1047">16039 10776 84 0,'13'2'37'0,"-13"9"-13"16,-6 8-8 0,-13-1-5-16,-2 6-3 0,-7-6-4 15,-1-1-2-15,-4-5-3 16,-2-9-1-16,7-6 0 16,3-9 0-16,7-2-1 15,6-9 0-15,9 1 2 16,3 1-1-16,12 3 3 15,4 6 0-15,5 7 0 0,1 9 0 16,3 7 1-16,2 7-1 16,-1 5-6-16,-5 1-20 15,-7-2-12-15,9 0 1 16,-1-11-2-16</inkml:trace>
  <inkml:trace contextRef="#ctx0" brushRef="#br0" timeOffset="26209.9515">16144 10719 48 0,'0'0'35'16,"16"0"0"-16,3 0-7 0,8 0-20 15,11 0-4-15,-1 0-3 16,0 0 0-16,-6 0-3 15,-5-4 0-15,-11 4-1 16,-15 0 0-16,0 0 0 16,0 0 1-16,-22 17 1 15,2-6 0 1,0 5 3-16,5 3 1 16,2 0 0-16,9 3 2 15,4-2-2-15,7 2 1 16,8-7-1-16,4-1 1 15,3-5-1-15,5-9-1 16,-4 0 0-16,2-12-1 16,-1-2 0-16,-3-2-1 0,-4-2 1 15,-6 1-1-15,-1 0 0 16,0 5 0-16,-10 12-1 16,7-9 1-16,-7 9 0 0,8 18 0 15,-8-2 0 1,7 9-2-16,-5 4-3 15,-2-1-17-15,-2-2-15 0,4 3 0 16,-4-15 0-16,2-1 0 0</inkml:trace>
  <inkml:trace contextRef="#ctx0" brushRef="#br0" timeOffset="26375.2663">16534 10493 77 0,'-7'-31'39'16,"7"18"-1"-16,0 13-13 16,-7 12-28-16,10 10-32 15,-3-1-3-15,4 7-1 16,-4-4-1-16</inkml:trace>
  <inkml:trace contextRef="#ctx0" brushRef="#br0" timeOffset="26976.1491">17159 10695 8 0,'27'0'31'16,"14"9"0"-16,-7-9 1 16,5 0-16-16,0 0-6 15,-5 0-4-15,-4-5-3 16,-11 1-1-16,-9-2 0 15,-10 6-1-15,-9-3-1 0,-7 6 1 16,-4 0-1-16,-3 6 0 16,1 5-1-16,5 7 1 15,5 3 0-15,12 4 1 16,4 0 0-16,10 0-1 0,13 0 2 16,6-3-1-16,5-8 0 31,5-7 0-31,2-10 0 0,-4-4 0 15,0-10 1-15,-6-6-1 16,-8-3-1-16,-6-4 1 16,-9-1 1-16,-12 3 0 15,-2 2 1-15,-11 3 0 16,-5 9-1-16,-7 7 1 16,4 8 0-16,-2 5 0 0,9 9-1 15,7 4 0-15,7-1-1 16,9 2 0-16,7-6 0 15,3 1-8-15,-1-3-30 16,-3-15 0-16,2 0-1 16,-10-9 0-16</inkml:trace>
  <inkml:trace contextRef="#ctx0" brushRef="#br0" timeOffset="27514.1518">18538 10690 37 0,'-18'0'35'15,"-12"0"-1"-15,4 9-10 16,5 6-11-16,4 3-4 16,14 5-4-16,7 1 0 15,13 4-1-15,4-4-1 0,10-4 0 16,-1-7 0-16,3-6-1 16,-7-11 0-16,-5-10 0 0,-5-5 0 15,-10-12-1-15,-6-8-1 16,-4-2 1-16,-4-7-1 15,-3-2 0-15,-2-2 0 16,3-2 0-16,3 7-4 16,0 0-3-16,11 15-5 31,-1-1-11-31,8 6-14 0,12 17-1 16,-1-1 1-16,14 17 11 15</inkml:trace>
  <inkml:trace contextRef="#ctx0" brushRef="#br0" timeOffset="27683.16">18835 10709 44 0,'-9'14'34'16,"9"6"1"-1,0-7-14-15,0-2-40 16,13 6-10-16,-13-17-4 0,17 14 0 31</inkml:trace>
  <inkml:trace contextRef="#ctx0" brushRef="#br0" timeOffset="28000.2453">19240 10662 51 0,'4'19'39'0,"-13"-1"-1"15,-6 6-4-15,-1 2-18 16,-14-4-6-16,2 0-5 16,-5-3-3-16,3-7 0 15,1-7-3-15,5-9 1 16,3-4-1-16,8-7-1 16,6-7 1-16,7 1-1 0,9-2 1 15,3 5-1-15,8 3 2 16,1 7-1-16,3 8 2 15,0 9-1-15,1 5 0 0,-1 8 1 16,-5 6-2 0,-4-3-11-16,-5 1-26 0,0 3 0 31,-7-10 0-31,-1-1 0 0</inkml:trace>
  <inkml:trace contextRef="#ctx0" brushRef="#br0" timeOffset="28181.7246">19083 10449 68 0,'-6'-22'38'16,"6"22"30"0,0 0-77-16,24 26-26 15,-15-11-2-15,10 10-1 16,-4-4-1-16</inkml:trace>
  <inkml:trace contextRef="#ctx0" brushRef="#br0" timeOffset="28633.0875">19599 10689 46 0,'-24'-17'34'15,"8"17"-1"-15,-7 4-17 16,-1 5-3-16,7 5-6 0,-1 5-3 16,11 5-1-16,7 3-1 15,9 1 0-15,7-3 0 16,5-3 0-16,1-3 0 0,3-6 1 15,-6-9-1 1,-3-4 1-16,-16 0-1 0,0-13-1 16,-16-1-1-16,-6 0-3 0,-2 0-10 15,-6-1-18-15,-1-2-6 16,11 4 0-16,3-3 0 16</inkml:trace>
  <inkml:trace contextRef="#ctx0" brushRef="#br0" timeOffset="28786.7163">19702 10676 70 0,'46'0'37'0,"-5"0"-4"16,3 0-16-16,0 0-9 16,-5 0-15-16,-5 5-22 15,-10-8-6-15,-2 3-1 16,-22 0 0-16</inkml:trace>
  <inkml:trace contextRef="#ctx0" brushRef="#br0" timeOffset="28949.4997">19838 10682 17 0,'-4'13'30'31,"12"7"1"-31,-5 1-5 0,5 2-16 16,0 1-13-16,-5-4-24 15,10 8-2-15,-13-19 0 16,15 8 4-16</inkml:trace>
  <inkml:trace contextRef="#ctx0" brushRef="#br0" timeOffset="29234.6764">20069 10747 46 0,'0'0'37'16,"20"8"1"-16,-20 4-5 15,0-1-19-15,0 7-5 16,-3-6-4-16,3 4-2 16,-4-6-3-1,4-10 0-15,0 0-2 16,2-10 1-16,9-4 0 0,0-3-1 16,6-1 0-1,3 2 1-15,-1 4 2 16,0 7 0-16,-2 5 0 0,-3 9 0 15,-5 4 1-15,-2 11-1 16,-3 0-4-16,-4 3-17 0,-9-9-17 16,9 7-1-16,0-10 0 15,5-3 0-15</inkml:trace>
  <inkml:trace contextRef="#ctx0" brushRef="#br0" timeOffset="29450.2514">20428 10576 55 0,'0'0'37'15,"3"18"3"-15,-3 11-1 16,-3 10-27-16,8 13-4 16,-5 12-3-1,0 8-1-15,0 2-2 16,0-1-2-16,0-3-9 15,0-15-18-15,-3-13-12 16,3-9-2-16,0-23 2 0</inkml:trace>
  <inkml:trace contextRef="#ctx0" brushRef="#br0" timeOffset="29618.6728">20416 10812 55 0,'16'10'36'16,"2"-7"-1"-16,10 3-1 16,6-6-39-16,2 0-16 0,5 0-6 15,2-6-6-15,10 0-2 16</inkml:trace>
  <inkml:trace contextRef="#ctx0" brushRef="#br0" timeOffset="29887.8463">21063 10718 67 0,'10'10'38'0,"-16"4"-5"0,-14 4-9 16,-10 9-8-16,-15-7-5 15,-1-1-5-15,-6-6-4 16,1-4-2-16,10-9-2 16,0-9 1-16,13-3-1 15,8-8-1-15,16-2 1 0,10 1 0 16,12 3 2-16,6 4 0 0,3 5 1 15,4 9 0 1,0 9 1-16,1 10 0 0,-6 4-2 16,-4-1-7-16,-5-1-31 15,0 6 0-15,-6-10-1 16,2-1 0-16</inkml:trace>
  <inkml:trace contextRef="#ctx0" brushRef="#br0" timeOffset="30553.2275">21806 10699 18 0,'-5'-21'34'0,"0"10"2"0,-15-3-2 16,-4 1-15-16,2 12-5 15,-6 1-5-15,6 4-4 16,0 8-2-16,9 5-1 16,6 3-2-16,15 3 1 15,4-2 0-15,8-1 0 16,3-2 1-16,3-9 0 0,-1-9-1 15,0 0 0-15,-4-14 0 16,-3-4 0-16,-2-10-1 0,-2-6 1 16,2-2-2-1,2-6 1-15,8-4 0 16,1 3 0-16,6 2-1 0,0 9 1 31,1 10 0-31,1 12 1 0,-5 13-1 16,0 16 2-16,-7 10-1 15,1 13 1-15,-3 5 1 16,-1 7-1-16,-3-5 0 16,-1-1 0-16,-6-5 0 15,-3-11-3-15,-7-8 0 16,-16-12-2-16,-6 0-1 0,-14-12-5 16,-2 0-9-16,-9-4-13 15,-1-4-8-15,6 5 0 16,3-6 1-16</inkml:trace>
  <inkml:trace contextRef="#ctx0" brushRef="#br0" timeOffset="31138.008">22530 10719 59 0,'7'-10'30'0,"-13"0"-6"16,-6-3-5-16,-2 4-4 0,-10-4-4 15,3 6-3-15,-7 3-3 16,4 4-1-16,-1 5-1 16,6 6-1-16,8 5-1 15,11 2 1-15,0-2 0 16,14 3 0-1,4-2 0-15,4-8 0 16,4-2-2-16,-2-7-1 16,2 0-1-16,-4-11 0 15,-1 2-1-15,-4-7 0 16,-1-1 0-16,-1-1 0 16,4 4 1-16,0 0 2 15,0 4 0-15,-3 5 2 0,5 5 1 16,0 0 0-16,-8 5 0 15,2 9 1-15,-7-3-1 0,-5 6 0 16,-6-3 0 0,3-2-1-16,-5 0-1 15,5-12-1-15,-9 9 0 0,9-9-1 16,0 0 0-16,12-19 0 0,-2 5 0 16,3-4 0-16,2-1 0 15,-2 0 0-15,0 0 0 16,-2 6 2-16,-11 13-1 15,7-9 0-15,-7 9 0 16,3 13 0-16,-3 0 1 31,3 4-1-31,3 5-1 0,3-4-11 16,8-4-26-16,21 0-1 16,0-6 0-16,15 1 1 15</inkml:trace>
  <inkml:trace contextRef="#ctx0" brushRef="#br0" timeOffset="31523.1249">22841 10527 20 0,'-3'-31'31'31,"14"8"3"-31,7-6 1 0,7 2-21 16,15 9-3 0,3 5-2-16,-1 13-1 0,-5 10-1 15,4 12 1-15,-7 9-2 16,1 15 0-16,-11 4-2 16,-7 2 0-16,-14 1 0 15,5-3-1-15,-5-8 0 0,3-6-2 16,-6-16 0-16,0-8-1 15,0-12 0-15,-14-5 0 16,14-7-1-16,-9-3 1 16,-9-3-1-16,-6 4 0 15,-4 4-2-15,-5 1-4 16,9 9-12-16,1 9-21 0,-2-9 0 16,13 10 0-16,12-10 0 15</inkml:trace>
  <inkml:trace contextRef="#ctx0" brushRef="#br0" timeOffset="31854.4938">23278 10635 67 0,'34'8'38'0,"-1"-2"1"0,-7 5-13 16,2 7-15-16,-12-2-4 15,-7 4-3-15,-9-4-1 16,0-4 0-16,0-12-1 0,0 9-2 16,0-9 1-16,0-9-2 15,9-1 1-15,0-4 0 16,3 0-1-16,8 4 0 16,-1 2 0-16,-1 3 0 15,-5 5 1-15,5 8 0 16,-10 4 0-1,3 2 0-15,-1 3-1 16,-14 0-6-16,1-5-30 16,3 5-2-16,0-17-1 15,-7 10 1-15</inkml:trace>
  <inkml:trace contextRef="#ctx0" brushRef="#br0" timeOffset="32023.6184">23446 10353 47 0,'3'-16'39'16,"-1"7"0"-16,8 14 0 15,-10-5-24-15,13 14-45 16,-1 8-8-16,-8-7 0 0,15 7-1 16</inkml:trace>
  <inkml:trace contextRef="#ctx0" brushRef="#br0" timeOffset="32488.4436">23638 10774 35 0,'25'6'38'0,"2"7"1"16,4-7-1-16,2-6-21 15,6 6-5-15,-2-12-5 31,-7 0-4-31,-9-9-1 16,-1-2-1-16,-13-4 0 0,-3-5-1 16,-9-2 0-16,-10 2 0 15,-15 4 0-15,4 3 0 16,-1 11-1-16,-2 8 1 16,4 6 0-16,0 16 0 15,1 7-1-15,10 9 1 0,10 7 1 16,4 6-1-16,0-2 0 15,5 0 1-15,1 1-3 16,4-11-15-16,3-7-21 16,2-6 0-16,-11-15-1 15,-4-11 0-15</inkml:trace>
  <inkml:trace contextRef="#ctx0" brushRef="#br0" timeOffset="32943.723">24019 10565 44 0,'3'14'35'0,"-3"0"1"15,0 4-15-15,0 9-11 16,0-7-1-16,11 8-2 15,-1-6-1-15,-2-1-2 16,7-8-2-16,-5-8-1 0,5-5 0 16,7-5-1-16,-6-7 0 15,-5-4-1-15,-11-2 1 16,10-6-1-16,-10 5 0 16,10 0 0-16,-6 4-1 15,-14 4 2-15,10 11 0 0,0 0 0 31,0 0 1-31,-4 23-1 0,12-4 2 16,-8 3 0-16,11-2 1 16,5 1-1-16,-1-9 1 15,-3-1 0-15,-12-11 0 16,49 4 0-16,-49-4-1 16,27-17-1-16,-27 2-2 15,7-7-8-15,0 2-17 0,0-1-13 16,-12-3-1-16,5 5-1 15</inkml:trace>
  <inkml:trace contextRef="#ctx0" brushRef="#br0" timeOffset="33243.4367">24518 10648 24 0,'-10'-51'33'0,"10"51"1"15,0 0-2-15,-42-19-16 0,42 19-5 16,0 0-6-16,0 0-2 16,-47 39 1-16,47-39-2 0,0 43 1 15,0-43-1-15,0 0 0 16,31 58 0-16,-31-58-1 15,0 0 1-15,0 0-1 16,0 0-1-16,0 0-2 0,0 0-7 16,0 0-22-16,0 0-5 15,-21-61-1-15,21 61 0 16</inkml:trace>
  <inkml:trace contextRef="#ctx0" brushRef="#br0" timeOffset="33729.3146">24590 10601 53 0,'0'0'39'16,"37"42"0"-16,-37-42-9 16,0 0-13-16,5 61-6 15,-5-61-4-15,-11 42-2 0,11-42-2 16,0 0 0-16,0 0-2 15,0 0-1-15,0 0 1 0,0 0-1 16,0 0 0 0,0 0 0-16,55-59 0 0,-55 59-1 15,22-47 1-15,-22 47-1 32,0 0 1-32,38-43-1 0,-38 43 1 15,0 0 0-15,0 0 0 16,0 0 0-16,0 0-1 15,54 31-1-15,-54-31-1 16,0 0-2-16,0 0-3 16,0 0-3-16,0 0-7 15,0 0-7-15,43 15-3 0,-43-15 1 16,0 0 1-16,0 0 3 16,59-13 5-16,-59 13 8 15,0 0 10-15,0 0 4 16,0 0 10-16,48-5 1 15,-48 5 13 1,0 0-17 0,0 0-7-16,0 0-12 15,0 0-16-15,0 0-2 16,0 0 8-16</inkml:trace>
  <inkml:trace contextRef="#ctx0" brushRef="#br0" timeOffset="34377.7883">24895 10638 41 0,'0'0'36'15,"0"0"-6"-15,0 0-5 16,41 17-7-16,-41-17-3 15,44 14-4-15,-44-14-1 0,0 0-4 16,42 30-1-16,-42-30-2 16,0 0-3-16,0 0-6 0,0 0-23 15,-69 48-10-15,69-48-2 16,-105 4 0-16</inkml:trace>
  <inkml:trace contextRef="#ctx0" brushRef="#br0" timeOffset="36080.7838">15520 11647 22 0,'0'-12'34'16,"-18"-2"0"-16,-2 8-11 15,-4 6-5-15,-3 10-6 16,5 9-3-16,-3 4-3 16,14 4-2-16,7 4-1 15,10-1-1 1,9-5 0-16,12-3 0 15,3-12 0-15,5-1 0 16,-4-13 0-16,-5-7 0 16,-7-12-1-16,-10-5 0 15,-13-8 0-15,-4-2 0 16,-8-4 0-16,-6-5-2 16,4 2 1-16,-2 2-1 0,11 7-2 15,4 2-2-15,11 13-4 16,3 5-9-16,10 4-17 15,9 12-2-15,0 8 0 16,10 9 0-16</inkml:trace>
  <inkml:trace contextRef="#ctx0" brushRef="#br0" timeOffset="36620.3426">15860 11601 17 0,'-31'-4'33'0,"8"4"-1"15,-7-4-7-15,8 4-8 32,3 0-5-32,10 4-4 0,9-4-3 15,6 14-1-15,10-4-2 16,6-1 0-16,1 0-1 16,1-2 1-16,0-1-1 15,-9-4-1-15,-6-2-1 16,-9 0 0-16,0 0 0 15,-18 0 0-15,-3 0-1 0,-2 7 1 16,-2-1 0-16,2 3 1 16,6 5 0-16,5 0 1 0,5 1 0 15,7 3 0 1,13-4 1-16,3-4 0 0,8 0 0 16,1-10-1-16,3-4 1 31,-2-8-1-31,2-4 0 0,-1-4 0 15,-6-1 0-15,-2-1 0 16,-3 5-1-16,-1 2 0 16,-6 7 1-16,1 8-1 15,-1 8 1-15,-5 9-1 16,4 3 1-16,-1 3-1 16,0 0 1-16,2-2 0 0,3-4 1 15,-6-6 0-15,4-7 0 16,1-9 0-16,-11 5 0 15,16-24 0-15,-6 7 1 16,-4-4-2-16,-2-2-4 16,1 9-12-16,4-1-24 15,-12-6 0 1,7 11 0-16,-4-2 0 16</inkml:trace>
  <inkml:trace contextRef="#ctx0" brushRef="#br0" timeOffset="37106.2773">16855 11593 31 0,'18'20'33'0,"-9"2"1"31,1 2-17-31,-5 3-4 0,-5-3-2 15,0-5-3-15,-4-6-2 16,4-13-2-16,-14 0-1 16,5-15-2-16,1-2 0 15,3-6-1-15,5-2-1 0,0-2 0 16,11 0 0-16,3 4 0 16,5 4 0-16,4 8 2 0,3 7-1 15,-1 8 1-15,-1 10 0 16,-3 11 0-16,-8 5 0 15,-5 5-1-15,-8 6-5 16,-5-4-8-16,-1-3-18 16,6-2-4-16,-10-14 0 31,16-1-1-31</inkml:trace>
  <inkml:trace contextRef="#ctx0" brushRef="#br0" timeOffset="37704.9083">17406 11557 17 0,'-30'-15'33'16,"8"7"-1"0,-6-3 0-16,1 6-19 0,6 5-5 15,4 5-4-15,11 6-1 16,6 2-1-16,11 2-1 15,3 2 0 1,6-4 0-16,2-1-1 16,0-1 0-16,-1-1-1 15,-5-2 1-15,-16-8-1 16,0 14 1-16,-11-8-1 16,-8 0 0-16,-7-1 1 15,-1 3 1-15,0 1 0 16,2-1 1-16,6-3 0 0,12 6 2 15,7-2 0-15,10 2 1 16,8-2-1-16,11 3 0 16,4-3 0-16,8 1-1 15,1-2-1-15,2-3 0 16,2-3-1-16,-4-2-1 0,-2-6-1 16,-7-3-1-16,-8-1 0 0,-7-6-1 15,-7-4 0 1,-11-3 0-16,-3 3-1 15,-10-1 1-15,-2 6 1 0,-2 5 1 16,1 4 1-16,-2 6-1 16,3 11 1-16,5 7 1 31,2 7-1-31,4 7 2 0,4 0-1 16,0 4 1-16,4 3 0 15,4 2-1-15,-1-2-1 16,-1-7-13-16,-2-5-22 15,7 1-1-15,-4-15 0 16,5 0 0-16</inkml:trace>
  <inkml:trace contextRef="#ctx0" brushRef="#br0" timeOffset="37871.2563">17779 11555 52 0,'6'-19'38'15,"3"19"0"1,-9 10-5-16,0 8-20 16,5 11-10-16,-1 5-17 0,6 6-22 15,-10-11-2 1,2 7 0-16,-2-13 0 16</inkml:trace>
  <inkml:trace contextRef="#ctx0" brushRef="#br0" timeOffset="38324.9608">17937 11475 22 0,'0'-41'34'16,"24"9"2"-16,1-1-3 15,4 3-18-15,10 14-4 16,-2 8-2-16,4 19-1 0,-7 10-1 16,3 14-2-16,-9 13-1 15,-1 8-1-15,-9 4 0 0,-1 0 0 16,-5-4-1-1,-1-8 0-15,-3-7 0 0,-2-14-1 16,-2-16-1-16,-4-11 0 16,0 0 0-16,0-11-1 0,-11-6 0 15,-6-2 0-15,-3-1 0 16,-7 8-1-16,-2 2 1 16,-4 10-1-16,1 5 2 15,0 7-2-15,9 8-3 16,2-2-8-16,11 1-25 31,10 1 0-31,0-10-1 0,12-2 1 16</inkml:trace>
  <inkml:trace contextRef="#ctx0" brushRef="#br0" timeOffset="38609.1333">18644 11630 46 0,'15'17'37'0,"-7"8"1"16,-17 7-12-16,-9-11-9 0,-2 1-6 16,-6-10-6-1,0-6-2-15,-1-6-3 16,2-8-1-16,5-3-1 0,5-10 0 31,7 0-1-31,8-3 0 0,3 3 1 16,9 2 0-16,3 9 2 15,3 10 0-15,4 9-1 16,1 6 1-16,0 11-7 16,0 7-29-16,-5-7 1 15,2 9-1-15,-9-12 0 16</inkml:trace>
  <inkml:trace contextRef="#ctx0" brushRef="#br0" timeOffset="38972.1763">18879 11636 47 0,'0'0'36'0,"0"0"1"0,14 8-11 16,-14 30-9-16,0 9-6 15,0 13-5-15,0 6-1 16,3 12-1-16,-3-8-2 0,5-1-5 15,1-4-17-15,0-11-19 16,-6-20 0-16,5-9 0 16,-5-25 0-16</inkml:trace>
  <inkml:trace contextRef="#ctx0" brushRef="#br0" timeOffset="39141.969">18906 11819 44 0,'18'0'34'16,"-5"0"0"-16,12 7-3 15,1 1-24-15,2-3-7 16,1-1-13-16,-6-4-20 0,10 0-1 16,-13-12 0-16,8 3 0 0</inkml:trace>
  <inkml:trace contextRef="#ctx0" brushRef="#br0" timeOffset="39342.5015">19177 11389 47 0,'0'0'37'16,"8"32"1"-16,-5 10-5 16,-3 9-21-16,10 12-3 15,-4 4-2-15,6 4-1 16,-5-3-4-16,1-5-5 31,3-5-17-31,-2-15-18 0,-13-17-1 16,4-3-1-16,-12-21 1 15</inkml:trace>
  <inkml:trace contextRef="#ctx0" brushRef="#br0" timeOffset="39673.9137">19169 11442 36 0,'29'-23'35'0,"-4"2"0"0,3 6-7 16,1 11-16-16,-6-2-5 15,0 6-2-15,-9 6-2 16,-14-6-1-16,0 18-2 31,-12-10-1-31,-3 4 0 0,0-3 0 16,2 0-1-16,4-2 0 15,9-7 1-15,9 11 0 16,12-4 1-16,7 6 1 16,3 5 0-16,0 5 2 15,-4 6-1-15,-6 3 1 16,-11 1 0-16,-10-1-1 0,-8 0-1 16,-14-12-5-16,-1-4-16 15,-2-6-16-15,-11-15 0 16,12 2-1-16,-2-17 1 15</inkml:trace>
  <inkml:trace contextRef="#ctx0" brushRef="#br0" timeOffset="40011.5892">19888 11639 33 0,'-8'18'36'0,"-2"5"0"31,-11-3 0-31,-1-10-20 0,1 7-7 16,-3-5-4-16,-2-5-3 15,0-7-1-15,2-4-1 16,2-5-1-16,3-6 1 16,6-2-1-16,5-2-1 15,8 1 1-15,0-2 1 16,17 6-1-16,0 5 1 0,6 6 0 15,0 6 0-15,2 11 1 16,3 4 0-16,-3 5 0 16,-4 5-2-16,-2 1-10 15,-3 3-24-15,-12-10-1 16,3 3 0-16,-11-15 0 16</inkml:trace>
  <inkml:trace contextRef="#ctx0" brushRef="#br0" timeOffset="40212.002">19771 11369 50 0,'0'-13'38'0,"-4"0"-1"15,4 13 0-15,4-10-27 16,-4 10-11-16,0 0-17 15,0 0-19-15,15 14 0 16,-15-14 0-16,10 18-1 16</inkml:trace>
  <inkml:trace contextRef="#ctx0" brushRef="#br0" timeOffset="40412.6789">19917 11555 53 0,'21'29'36'31,"-5"-2"0"-31,4-3-13 0,2 8-9 16,-2-9-6-16,5 1-3 15,-4-6-3-15,1-8 1 16,-4-10-2-16,-3 0-1 16,1-9-5-16,-7-10-14 0,-9-3-18 15,8 3-1 1,-8-4 0-16,3 8 0 0</inkml:trace>
  <inkml:trace contextRef="#ctx0" brushRef="#br0" timeOffset="40975.5349">20528 11640 43 0,'-22'-16'33'0,"9"3"-5"16,-6 0-11-16,-2 4-5 15,5 3-5-15,-1 6-1 16,17 0-3-16,-10 9-1 0,15 3 0 16,4 2 0-16,5-2 0 15,4 2 0-15,3 1-2 0,-3-2 0 16,-1-4-1-1,-2 0 0-15,-15-9-1 0,0 0 1 16,0 0-1-16,-15 6 0 31,-2-6 0-31,-3 4 1 16,3 0 1-16,-1 0 0 0,3 5 1 16,7-1 0-16,8 4 1 15,0-3 0-15,10-1 1 16,3-3-1-16,5 1 1 15,2-6-1-15,1-4-1 16,5-3 0-16,-1-5 0 0,0-3-1 16,-2 1 1-16,-2-5-1 15,-3-2 0-15,-4 5 0 16,-3 3 0-16,-1 2 0 16,-10 11 2-16,0 0 0 15,10 7 0-15,-10 8 1 16,3 3 0-16,-3 3 0 0,8 3-3 15,1 0-9-15,5-1-28 16,-3-10-1-16,12 2 0 16,1-14 0-16</inkml:trace>
  <inkml:trace contextRef="#ctx0" brushRef="#br0" timeOffset="41677.6472">21593 11646 25 0,'20'-7'30'16,"12"7"-6"-16,1-6-5 16,6 6-5-16,-2-6-4 15,-3 3-3-15,-3 3-3 16,-12-9-1-16,-7 7 0 0,-12 2-2 15,-13 0 0 1,-7 0 0-16,-5 5-1 0,-3 3-1 16,-1 5 1-16,5 1 1 15,5 5 1-15,8-1 0 0,11 5 1 16,5-4 0-16,11 0 1 16,5-6 0-16,8-3-1 15,1-6 0-15,4-4 0 16,-5-7-2-16,-2-5 0 0,-3-1 0 15,-3-1 0-15,-2 0-1 16,-5 6 0-16,0 3 0 16,-14 5-1-16,16 10 1 15,-10 4 0-15,1 3 0 16,-2 2 0-16,-2-1 0 31,2-4 1-31,-5-4 0 0,0-10 0 16,13 0 0-16,-6-10 0 15,3-4-1-15,1-4 1 16,1-1-1-16,5-2 0 0,2 1 0 16,2 5 0-16,-3 7 1 15,-2 8 0-15,-2 7 1 16,0 5-1-16,-7 6 0 16,-4 5-2-16,1 6-18 0,-4-2-18 15,-4-4-1-15,8-1 0 16,-1-11-1-16</inkml:trace>
  <inkml:trace contextRef="#ctx0" brushRef="#br0" timeOffset="42215.365">23279 11676 19 0,'-12'-9'35'16,"-8"-8"1"-16,-13 2-4 0,-3 2-12 16,-9 2-6-16,7 11-6 15,-6-3-2-15,10 10-2 16,4 8-2-16,12 5 0 31,10-2-1-31,14 8 2 0,14-5-1 16,2 1 0-16,2-8-1 15,7 0 1-15,1-14 0 16,-2-6-1-16,-7-7 1 16,-8-11-2-16,-11-6 1 15,-8-9-1-15,-2-6 1 16,-8-3-1-16,-6 0 0 0,1 1 0 16,1 3 0-16,5 2 0 15,9 10-3-15,4 0-1 16,5 15-5-16,5-1-8 15,16 5-16-15,7 13-5 16,-1-4-1-16,14 13 0 16</inkml:trace>
  <inkml:trace contextRef="#ctx0" brushRef="#br0" timeOffset="42515.7509">23577 11369 24 0,'-16'0'36'15,"-12"0"0"-15,3 4-1 16,-7 8-19-1,1 7-5-15,4 12-3 16,-1 5-3-16,12 8-1 16,8 5-2-16,8 2 0 15,15-2-1-15,-1-3-3 16,6-5-6-16,5-9-16 16,8-13-13-16,-4-4-1 15,-2-15 0-15</inkml:trace>
  <inkml:trace contextRef="#ctx0" brushRef="#br0" timeOffset="42798.0709">23685 11379 25 0,'0'0'36'0,"8"0"3"15,-8 14-1-15,0 0-16 16,8 18-9-16,-8 4-5 16,0 8 0-16,0 1-2 15,5 3-2-15,1-3-2 0,-2-2 0 0,-1-6-1 16,5-7-1 0,0-4-2-16,6-13-5 0,8-2-17 15,-9-6-16-15,-13-5 0 16,24-16 0-16,-18-3-1 15</inkml:trace>
  <inkml:trace contextRef="#ctx0" brushRef="#br0" timeOffset="42982.9949">23606 11594 29 0,'-21'4'37'15,"21"-4"2"-15,4 17-3 16,7-17-17-1,16 9-5-15,-1-7-6 16,6 7-5-16,6 0-10 16,-1-1-30-16,-10-13-2 15,12 5 1-15,-7-7 0 16</inkml:trace>
  <inkml:trace contextRef="#ctx0" brushRef="#br0" timeOffset="43320.3822">24013 11543 39 0,'0'0'38'15,"16"4"2"-15,-16-4 0 0,13 22-21 16,-5 6-7-16,-4-3-5 16,-4 10-1-16,0-2-2 15,0-1-3-15,0-3-5 16,10-7-8-16,-10-10-29 15,0 0 0-15,0-12 1 16,0 0-2-16</inkml:trace>
  <inkml:trace contextRef="#ctx0" brushRef="#br0" timeOffset="43483.7365">23933 11676 47 0,'0'0'37'0,"19"-3"1"31,2 2-5-31,-6-4-20 0,7 5-7 16,7 0-10-16,10 0-17 16,-8-5-16-16,3 7 0 15,-8-2-1-15,1 4 2 16</inkml:trace>
  <inkml:trace contextRef="#ctx0" brushRef="#br0" timeOffset="43752.4056">24288 11650 43 0,'9'-11'37'16,"-9"11"-1"-16,0 0-9 15,39-53-6-15,-44 36-7 16,5 17-4 0,0 0-1-16,4-26-4 15,-4 26-1-15,0 0-2 16,0 0-1-16,0 0 0 0,0 0-1 15,0 0 1 1,12 61-1-16,-12-61 0 16,10 55 1-16,-20-28-4 0,10-27-3 15,7 57-30-15,-14-41-6 0,7-16 1 16,0 0-1-16</inkml:trace>
  <inkml:trace contextRef="#ctx0" brushRef="#br0" timeOffset="44100.0566">24528 11347 50 0,'0'0'38'0,"60"0"0"0,-60 0-11 16,48 75-12-16,-37-21-5 16,-1 12-2-16,0-2-2 15,-10 6 0-15,0-7-3 0,-16 0 0 16,-16-7-2-1,-1-10-2-15,33-46-4 0,-50 61-8 16,50-61-27-16,0 0-1 16,-47 38 0-16,47-38 0 15</inkml:trace>
  <inkml:trace contextRef="#ctx0" brushRef="#br0" timeOffset="47124.3801">9573 13268 19 0,'-15'6'36'15,"12"5"0"-15,3-11-4 16,0 0-12-16,25 13-5 31,-1-13-5-31,16 2-2 0,1-2-3 16,8-5-8-16,0 2-14 15,2-6-21-15,-9-6 1 16,2 1-1-16,-13-1 0 16</inkml:trace>
  <inkml:trace contextRef="#ctx0" brushRef="#br0" timeOffset="47377.4708">9642 13423 15 0,'-4'10'34'0,"4"-10"1"15,0 0-9 1,17 5-5-16,4-5-4 16,16 0-4-16,-4-5-2 0,11 5-7 15,2-3-24-15,0 3-15 16,-10-9-2-16,1 6-1 16</inkml:trace>
  <inkml:trace contextRef="#ctx0" brushRef="#br0" timeOffset="48712.4698">10655 12961 31 0,'-21'-10'34'0,"1"13"1"16,-14 9-11-16,-2 9-8 15,4 17-5-15,-4 10-3 16,10 16-3-16,4 7 0 16,13 8-2-16,9 0 0 15,16-2-3-15,12-11-2 16,12-11-5-16,13-14-12 0,5-13-17 31,-1-24-1-31,7-4 0 16,-7-21 1-16</inkml:trace>
  <inkml:trace contextRef="#ctx0" brushRef="#br0" timeOffset="48999.8309">10983 13015 33 0,'0'0'35'0,"0"0"3"16,0 0-5-16,0 32-15 0,0-2-7 16,8 11-4-16,-8 3 1 15,6 6-3-15,-3-4-1 16,5 4-1-16,0-5-1 15,3-3-2-15,3-7 0 16,4-8-3-16,7-4-5 31,-3-12-10-31,-2-6-22 0,4-5 1 16,-9-16-1-16,2 3 0 16</inkml:trace>
  <inkml:trace contextRef="#ctx0" brushRef="#br0" timeOffset="49184.4594">10921 13317 41 0,'-13'0'36'15,"23"0"1"-15,3 0-1 16,9-5-24-16,14 5-7 16,0-4-7-16,8 1-17 15,-2-4-16-15,7 4 0 31,-2-9-2-31,8 5 0 0</inkml:trace>
  <inkml:trace contextRef="#ctx0" brushRef="#br0" timeOffset="49516.4268">11283 12965 21 0,'4'-18'34'16,"2"-3"1"0,13 8-4-16,1 9-15 15,0-1-6-15,5 5-2 0,-3 9-2 32,-5 5-2-32,-5 6-1 0,-12 1-1 15,-9 6-1-15,-6 0 1 16,-2-2-1-16,-6 3 0 15,6-7 0-15,1-2-1 16,9-6 0-16,7-1 1 16,11-5-2-16,8-4-2 15,10 6-4-15,1-6-14 0,-1 0-16 16,12 7 0-16,-11-7 1 16,3 4 2-16</inkml:trace>
  <inkml:trace contextRef="#ctx0" brushRef="#br0" timeOffset="49747.9646">11712 13147 44 0,'0'0'37'16,"0"12"1"-1,3 9-4-15,8 9-19 0,-11-1-6 31,9 12-1-31,-6 0-2 16,1 1-2-16,-4-1-4 0,4-2-4 16,0-6-12-16,-4-8-23 15,-4-11 0-15,4-4-1 16,0-10 0-16</inkml:trace>
  <inkml:trace contextRef="#ctx0" brushRef="#br0" timeOffset="49917.842">11548 13350 59 0,'0'0'36'0,"25"-3"2"15,-4 3-10-15,10 0-19 16,10 0-4 0,5 0-3-16,8-1-10 15,4-6-28-15,1 7-1 16,-10-3-1-16,6 3 1 15</inkml:trace>
  <inkml:trace contextRef="#ctx0" brushRef="#br0" timeOffset="50272.4682">12420 13346 57 0,'-10'-21'35'0,"-2"8"-3"15,-6 7-14-15,-10-4-5 16,4 7-4-16,-14 3-2 16,7 3-2-16,-4 6-1 15,5 8 0-15,10 7-1 31,8-1-1-31,12 5 0 0,4 1 1 16,15-1-2-16,8-3-2 16,8-3-6-16,-2-10-2 15,11 2-9-15,5-9-20 16,-6-10-1-16,13-2 0 0,-9-6 0 16</inkml:trace>
  <inkml:trace contextRef="#ctx0" brushRef="#br0" timeOffset="50619.5755">12683 13382 35 0,'-20'-13'33'0,"-9"-1"-6"32,5 5-6-32,-1 4-6 0,-1 5-4 15,11 10-2-15,-3 2-3 16,11 9-1-16,7 1-1 15,6-1 0-15,6-2 0 16,7-3-1-16,2-7-1 16,5-3 0-16,2-7 0 15,-1-9-1-15,2-4 0 0,-2-2-1 16,4-1 1-16,-3 4-1 16,4 2 2-16,-5 7-1 15,-5 4 1-15,0 15 0 0,-13 0 0 16,-2 6 1-1,-11 1 0-15,-8 2-1 0,-7-4-4 32,-8-3-8-32,-5-5-29 15,-4-3-2-15,5-14 1 0,-2 1-1 16</inkml:trace>
  <inkml:trace contextRef="#ctx0" brushRef="#br0" timeOffset="51136.9307">13295 13094 32 0,'-26'0'34'0,"-5"11"-2"15,0 5-10-15,-8 13-5 16,11 9-5-16,-4 6-3 15,14 10-3-15,8 6-1 16,16 0-2 0,11 0 1-16,8-4-3 15,12-10-4-15,3-13-9 16,7-14-24-16,1-9-1 16,-7-14 0-16,0-2-1 0</inkml:trace>
  <inkml:trace contextRef="#ctx0" brushRef="#br0" timeOffset="51574.7941">13396 13391 46 0,'-9'13'32'16,"9"12"-2"-16,-6-2-17 15,1 1-4-15,5 3-2 0,-4-3-2 16,6-7-3-16,-2-4-3 15,0-13 0-15,0 0-2 16,0 0 1-16,-5-17-1 16,-2 2 0-16,7-7 1 15,-9-1 1-15,6 1 2 32,3 2 0-32,6 0 0 0,0 6 1 15,1-1-1-15,5 6 1 16,0 4-1-16,7 5 0 15,-4 0-1-15,-1 0 1 0,4 0-1 16,-3 3 1 0,4-3-1-16,2 4 0 0,-8 0 1 15,1-4-1-15,-3 5 2 16,-1 3-1-16,-2 1 1 0,-2 6-1 16,-9 2 1-16,3 2-1 15,0 3-4-15,0-2-10 16,-9-3-20-16,13 2-1 15,-4-19 0-15,3 17 2 32</inkml:trace>
  <inkml:trace contextRef="#ctx0" brushRef="#br0" timeOffset="51853.7958">13734 13199 54 0,'0'0'38'0,"16"-11"1"16,-4 16-5-16,1 9-20 15,-4 4-5-15,-3 6-4 16,1 3-1-16,3 6 0 16,-2 4-2-16,-5-1 0 15,-3 1 0 1,6 2-1-16,-3-4-1 15,8-3 0-15,-3-3 0 0,1-5-1 16,5-5-4-16,-14-19-7 16,27 15-17-16,-12-15-12 15,-2-10 0-15,-1 0 0 16</inkml:trace>
  <inkml:trace contextRef="#ctx0" brushRef="#br0" timeOffset="52071.4165">13725 13416 23 0,'-11'-6'34'0,"11"6"0"0,13 0-3 16,5 0-17-16,13 0-6 16,-1 4-2-16,5-4-5 15,-1 7-9-15,0 1-21 0,-12-12-5 16,5 4 0-1,-11-9-1-15</inkml:trace>
  <inkml:trace contextRef="#ctx0" brushRef="#br0" timeOffset="52276.8319">14057 13201 56 0,'19'11'39'0,"-5"2"2"15,6 7-11-15,8 11-16 0,-7-2-5 16,7 12-1-16,-9 0-2 16,-6 2-3-16,-8-1-3 15,-10-5-6-15,-4 1-20 16,-11-5-14-16,-7-12-1 16,0-2 0-16,-2-15 0 15</inkml:trace>
  <inkml:trace contextRef="#ctx0" brushRef="#br0" timeOffset="52709.6692">14312 13000 21 0,'24'22'35'0,"-5"4"2"15,12 18 1-15,1 10-19 16,-2 5-5-16,4 12-4 16,-16 3-2-16,-1 6-1 15,-17-2-3-15,-7-1-2 16,-12-9-2-16,-6-11-4 0,3-6-11 15,-2-11-24-15,-4-23 0 0,8-6-1 16,6-18 1-16</inkml:trace>
  <inkml:trace contextRef="#ctx0" brushRef="#br0" timeOffset="53524.9396">14742 12764 46 0,'27'-3'33'16,"-12"-3"-1"-16,11 1-15 16,3 5-9-16,0-4-3 15,0 4-3-15,1-3 0 16,-4 3-1-16,-7 0-1 15,-4 0 0-15,-4 3 1 0,-11-3-1 16,10 4 0-16,-10-4 0 16,0 14 0-16,0-3 0 15,0 3 0-15,-2 5 0 16,-1 6 0-16,-2 6 0 16,5 6 0-16,0 7 1 0,0 5-1 31,3 4 0-31,-3 5 1 15,7 8 0-15,0 4 1 16,-1 1 0-16,5 4 0 16,-5 0 1-16,-6 0 0 0,5-1 0 15,0-10-1-15,-5-4 0 16,3-5 0-16,0-8 0 16,-13-9-1-16,7-8 0 0,-7-6 0 15,-1-5 0-15,-13-6 0 16,0-2-1-16,-10-8 1 15,-5-3-1-15,2 5 0 16,-1-5 0-16,3 0 0 16,2-5-2-16,11 5-5 15,6-7-11-15,16 7-19 0,0 0-1 32,18-18 1-32,7 11 0 15</inkml:trace>
  <inkml:trace contextRef="#ctx0" brushRef="#br0" timeOffset="53843.1145">15209 13716 11 0,'0'0'35'0,"0"0"1"16,9 19-1-16,-9-3-15 15,0 12-6-15,3-4-3 16,2 12-3-16,-5-2-1 16,7 4-4-16,0-6 0 31,7 0-2-31,6-6 0 0,3-3-1 15,1-4-3-15,-3-10-5 16,6-4-18-16,0-5-12 16,-16-7-1-16,5 0 1 15</inkml:trace>
  <inkml:trace contextRef="#ctx0" brushRef="#br0" timeOffset="54027.813">15162 13880 45 0,'0'0'38'0,"14"7"0"16,7-7-5-16,2 5-20 31,5-5-5-31,9 0-4 0,3 0-9 16,-3 0-23-16,0-5-10 15,1 5 0-15,-10-12 0 16</inkml:trace>
  <inkml:trace contextRef="#ctx0" brushRef="#br0" timeOffset="54244.491">15527 13856 69 0,'0'0'37'0,"21"10"-2"31,-2-7-19-31,3-3-10 0,6 4-3 16,3 1-9-16,-3-1-17 15,-10-4-12-15,8 2-2 16,-10-4 1-16</inkml:trace>
  <inkml:trace contextRef="#ctx0" brushRef="#br0" timeOffset="54445.0176">15548 13955 23 0,'0'13'35'16,"0"-13"0"-16,10 5-2 16,5-1-16-16,4-4-7 0,7 4-6 15,5-4-9-15,-1 0-12 16,3-4-18-16,9 4 0 15,-9-6-1-15,11 6 8 0</inkml:trace>
  <inkml:trace contextRef="#ctx0" brushRef="#br0" timeOffset="54829.7873">15993 13827 63 0,'0'-22'32'0,"0"8"-9"0,0-1-6 15,0 15-3-15,-4-9-3 16,4 9-3-16,0 15-2 16,0 4-2-16,4 5-1 15,-1 3-2-15,1 3 2 16,1 2-2-16,-2-3 1 15,-3 1 0 1,0-7-1-16,0-3-1 16,-9-6 0-16,-3-6 0 15,2-2-1-15,1-6 0 16,-3 0 0-16,12 0 1 16,-10 0-1-16,10 0 0 0,0 0 1 15,16 3 1 1,-1-3-1-16,2 5 0 0,1-3-4 0,-3-2-15 15,3-4-19 1,4-1 0-16,-7-7-1 16,8 4 0-16</inkml:trace>
  <inkml:trace contextRef="#ctx0" brushRef="#br0" timeOffset="55282.6682">16572 13254 41 0,'0'0'35'31,"20"11"-1"-31,1-8-15 0,7-3-7 16,9 3-4-16,3-3-2 15,4 9-3-15,3-6-7 16,-7 0-9-16,-3-3-13 16,0 7-8-16,-19-11-1 15,1 4 1-15</inkml:trace>
  <inkml:trace contextRef="#ctx0" brushRef="#br0" timeOffset="55547.1615">16644 13406 4 0,'0'0'34'16,"22"4"1"-16,-4-4 0 16,7 0-14-16,9 0-5 15,-1 0-5-15,8 4-3 16,-6-4-3-16,2 5-2 0,-6-3-4 16,-10-2-7-16,-3 0-18 15,-2 0-10-15,-16 0-1 16,11-5 0-16</inkml:trace>
  <inkml:trace contextRef="#ctx0" brushRef="#br0" timeOffset="56182.3898">17901 13152 16 0,'-26'-12'33'16,"5"8"-1"-16,-14-2-9 15,1 3-7-15,-3 6-4 16,-2 3-3-16,2 10-3 0,1 6-1 16,8 9-1-16,4 3 0 15,13 7 0-15,11 1 1 0,10 2-1 16,16-6-1-16,16-4 0 15,11-10 0-15,8-10-1 16,4-10 0-16,-4-12 0 16,-3-12 0-16,-9-5 0 15,-20-11 0-15,-13 0 0 0,-19-7 0 16,-14 2 0-16,-12 2-4 16,-7 1-6-16,-9 6-32 15,5 8 0-15,-2 4 0 16,8 6-1-16</inkml:trace>
  <inkml:trace contextRef="#ctx0" brushRef="#br0" timeOffset="59401.0725">5792 15720 42 0,'12'7'37'16,"2"-5"0"0,12 5-5-16,12-2-19 15,2-1-8-15,7-4-6 16,6 3-13-16,-2 4-21 16,-9-13-1-16,-2 6-2 15,-12 0 2-15</inkml:trace>
  <inkml:trace contextRef="#ctx0" brushRef="#br0" timeOffset="59623.3002">5822 15882 17 0,'0'0'38'0,"0"9"1"16,17-9 0-16,7-6-17 15,18 8-6-15,-1-8-4 16,7 6-4-16,-3 0-6 16,-7-5-15-16,-11 0-25 15,1 5-2-15,-12-5 0 32,-4 5-1-32</inkml:trace>
  <inkml:trace contextRef="#ctx0" brushRef="#br0" timeOffset="74941.2264">7108 15105 4 0,'-17'-36'32'0,"4"19"1"16,-14 6-4-16,4 17-11 16,2 13-5-16,2 16-4 0,8 22-3 15,4 13-2-15,10 20-1 16,4 12 0-16,5 12-1 15,0 10 1-15,3 10 0 32,-6-3-1-32,-2-1 0 0,-7-8-1 15,-7-11 0-15,-7-15 0 16,-6-7-1-16,-7-23 0 16,-4-13-1-16,1-14-1 15,-5-16-2-15,6-9-5 16,-1-10-8-16,8-4-14 15,13 0-5-15,0-8-1 0,9 8 6 16</inkml:trace>
  <inkml:trace contextRef="#ctx0" brushRef="#br0" timeOffset="75188.2099">6994 16846 32 0,'0'0'33'0,"23"9"0"15,-8-9-11-15,10 0-22 16,5 7-24-16,-2-17-5 15,13 7-2-15,-9-14-2 16</inkml:trace>
  <inkml:trace contextRef="#ctx0" brushRef="#br0" timeOffset="75504.6937">7415 16815 7 0,'-32'0'27'15,"6"5"0"-15,-2-19-3 16,4-3-20 0,12-2-3-16,12-4 0 15,6 1 1-15,12 3 1 0,1 8 1 16,6 6 3 0,2 10 0-16,-4 4 1 0,4 15 0 15,-6-2 0-15,4 9-1 16,-5-6-1-16,4-6-1 15,-3-10-2-15,2-3 0 0,-5-9-1 16,-2-8 0-16,-7-7-2 16,-9-7-8-16,-4-3-22 15,-4 9-6-15,-17-11 0 16,3 1-2-16</inkml:trace>
  <inkml:trace contextRef="#ctx0" brushRef="#br0" timeOffset="75858.1597">7355 15037 28 0,'0'0'35'15,"5"10"2"-15,-2 9-5 16,-3 9-14-16,-3 0-9 15,6 3-5-15,1 0-8 32,-1 0-19-32,2-12-12 0,5 1-2 15,-10-20 1-15</inkml:trace>
  <inkml:trace contextRef="#ctx0" brushRef="#br0" timeOffset="76005.7993">7277 15175 21 0,'10'6'31'16,"-10"-6"1"-16,28 0-3 0,-4 0-20 16,4 0-12-1,9 0-13-15,1-8-11 16,10 8-3-16,-7-3 0 0</inkml:trace>
  <inkml:trace contextRef="#ctx0" brushRef="#br0" timeOffset="76322.3218">7646 15208 33 0,'-21'-7'27'0,"7"2"-4"16,-3-9-4-16,7-4-8 15,6 0-4-15,4-2-3 16,10 2-3-16,5 2 1 16,2 6 0-16,0 4-1 0,7 10 1 15,-7 4 1-15,4 5-1 16,-1 2 0-16,1 3 0 15,0 0-1-15,4 0 1 16,-2-7-1-16,1-5 0 16,-2-6 1-16,0-8 2 15,-11-5 1-15,2-1 1 0,-13-6 0 32,-3 0 0-32,-12 2-1 15,0 2 0-15,-4 4-4 16,-4 3-14-16,-1 3-25 0,8 6-1 15,-3 3 0 1,11 9-1-16</inkml:trace>
  <inkml:trace contextRef="#ctx0" brushRef="#br0" timeOffset="77790.2399">8235 15932 14 0,'0'0'33'15,"13"27"1"-15,-1-15-1 16,7 0-19-16,8 2-3 16,-2-13-2-16,7 2-2 15,-5-6-1-15,4-6-2 0,-6-6-2 16,-10-2 0 0,-11-3 0-16,-7 2-1 0,-10 3 0 15,-6-1-1-15,-11 9 1 16,-4 5-1-16,-1 9 0 0,2 11 0 15,2 4 0-15,9 6 0 16,4 7 1-16,13 5 0 16,8-3 0-16,11 1 0 15,10-3 0-15,11-8 0 0,7-10-1 16,1-9-5-16,8-8-22 16,-1-11-10-16,-9-14-1 15,2-2 0-15</inkml:trace>
  <inkml:trace contextRef="#ctx0" brushRef="#br0" timeOffset="78006.4021">8372 15695 53 0,'0'0'37'16,"21"-6"1"-16,4 3-6 16,6 3-25-16,7 0-11 15,3 0-26-15,-1-8-5 0,7 0-2 16,-4-10-1-16</inkml:trace>
  <inkml:trace contextRef="#ctx0" brushRef="#br0" timeOffset="78291.0836">8804 15395 39 0,'0'0'37'0,"0"0"1"16,15 0-3-16,-6 13-20 15,-9 4-6-15,7 9-2 16,-7 3-2-16,3 9-1 16,-3 1-1-16,0 0-1 15,0-3-2 1,7-3-1-16,-2-8-1 16,5-3-3-16,11-3-6 15,-5-14-19-15,5-8-9 16,4 3-1-16,-9-15 1 15</inkml:trace>
  <inkml:trace contextRef="#ctx0" brushRef="#br0" timeOffset="78475.5682">8742 15574 43 0,'0'0'38'0,"10"-4"0"16,10 4-3-16,6-5-23 15,11 8-7-15,4 3-13 0,2 3-26 16,-10-9-3-16,8 13-1 16,-13-6 0-16</inkml:trace>
  <inkml:trace contextRef="#ctx0" brushRef="#br0" timeOffset="78860.474">9228 16168 29 0,'0'0'37'16,"0"0"2"-16,22-16 0 15,10 9-20-15,13 7-9 16,8-5-2-16,12 5-4 16,11 8-12-16,-6-1-28 0,-2-14-3 15,1 7 0-15,-16-12-1 16</inkml:trace>
  <inkml:trace contextRef="#ctx0" brushRef="#br0" timeOffset="79076.4334">9507 15597 55 0,'-24'-18'35'16,"2"7"0"-16,10 20-17 16,12 19-11-16,0 12-3 31,10 18-1-31,5 12-4 0,-1 5-11 15,-1 9-22-15,7 2-1 16,-9-12 0-16,8 1-1 16</inkml:trace>
  <inkml:trace contextRef="#ctx0" brushRef="#br0" timeOffset="79508.4132">9375 16491 12 0,'5'-11'35'15,"-2"-9"1"-15,16-2-1 16,6 8-16-16,0-4-5 15,9 12-3-15,-6 6-1 16,1 6-4-16,-11 8-2 16,-6 14-2-16,-16 3-1 0,-8-2-3 15,-10 6-2-15,-12-9-3 16,0-2-1-16,-3-6-1 16,7-9 0-16,-3-12 1 15,15 1 2-15,6-12 4 16,12-3 2-16,10 6 5 15,6 2 2-15,11 9 0 0,4 0 0 16,4 9 1-16,1 1-4 16,-1 5-8-16,-1-2-31 15,3 3-1-15,-10-14-1 16,4-2-1-16</inkml:trace>
  <inkml:trace contextRef="#ctx0" brushRef="#br0" timeOffset="80078.1902">10419 15974 21 0,'0'0'36'16,"-25"-5"-2"-16,4 5-5 0,-10 0-9 16,-4 4-5-16,2 6-5 15,1 2-3-15,5 2-3 16,9 2-2-16,11 4-1 16,10 3 0-16,8-4 0 0,9-2 0 15,8-2 0-15,3-6 1 16,4-4-1-16,-8-7 1 15,1-10 0-15,-13-6-1 0,-3-5 0 16,-12-2 0-16,-6-11 0 16,-12-3 0-16,-3-5-1 15,-5-2 0-15,-3 3 1 16,2-3-1-16,3 2 0 16,2-3 0-16,9 5 0 31,8 6-1-31,10 5-2 0,11 11-6 15,3 0-17-15,12 2-14 16,12 14 0-16,0 1 0 16</inkml:trace>
  <inkml:trace contextRef="#ctx0" brushRef="#br0" timeOffset="80763.7724">10810 15641 38 0,'-21'0'34'0,"-10"-8"1"16,-4 17-17-16,1 12-5 0,-3 6-3 15,9 17-4-15,0 5-1 16,9 9-2-16,9 1-1 15,10 4-1-15,13-1 0 16,9-7-1-16,9-4 0 16,7-13-4-16,9-8-9 15,2-7-22 1,-3-20-1-16,3-8 0 16,-10-16-1-16</inkml:trace>
  <inkml:trace contextRef="#ctx0" brushRef="#br0" timeOffset="85784.3657">11034 15689 31 0,'0'-11'36'16,"0"11"0"-16,0 0-7 15,5 24-9-15,-5 7-6 16,-5 4-6-16,5 13-2 31,0 1-1-31,2 9-2 0,4-5-1 16,7-2-1-16,2-10-1 15,7-5-3-15,6-9-5 16,-3-13-8-16,1-8-20 16,-1-2-2-16,-8-14-1 15,-3 3 0-15</inkml:trace>
  <inkml:trace contextRef="#ctx0" brushRef="#br0" timeOffset="85963.6411">10889 15945 27 0,'-20'-7'36'16,"20"7"2"-1,0 0 0-15,9-9-19 16,19 9-9-16,3-3-3 15,11 0-5-15,4 3-12 16,3 0-23-16,-3-10-4 16,0 8-2-16,-7-10 2 0</inkml:trace>
  <inkml:trace contextRef="#ctx0" brushRef="#br0" timeOffset="86185.9264">11392 15686 44 0,'29'12'37'16,"-5"2"2"-16,10 10-5 0,1 8-23 15,-11 6-1-15,-2 15-2 16,-13 1-3-16,-5 7-3 16,-14 2-5-16,-11-10-15 15,-7-10-20-15,1 1-1 16,-2-19-1-16,10-7 0 31</inkml:trace>
  <inkml:trace contextRef="#ctx0" brushRef="#br0" timeOffset="86837.3393">12135 16009 42 0,'0'-11'34'0,"-9"8"0"0,-9-2-13 16,-10-2-7-16,3 7-4 15,-13 0-3-15,6 9-2 16,-5 2-2-16,6 8-1 15,3 3 0-15,12 3-1 16,7 3-1-16,9-1 2 16,10 0-2-1,11-3 2-15,10-6-1 16,2-7 1-16,5-11-1 16,0-6 1-16,-5-13-1 15,-4-5 0-15,-4-11 0 16,-3-8 0-16,-12-7-1 15,-5-4 0-15,-5-2 0 16,-6 4 0-16,1-1-1 0,-5 8 1 16,0 7 0-16,-2 9 0 15,3 9 0-15,9 20-1 16,-15 4 1-16,15 14 0 16,0 14 1-16,0 9-1 0,6 5 1 15,0 12-1-15,3 4 1 16,0-3-4-16,3 7-7 0,-5-9-24 15,3-13-5-15,8-7 0 16,-8-16 0-16</inkml:trace>
  <inkml:trace contextRef="#ctx0" brushRef="#br0" timeOffset="87106.9994">12411 15717 67 0,'10'8'38'15,"-15"11"1"-15,5 6-18 16,0 17-12-16,-5 0-2 0,5 13-1 16,0-1-1-16,0 1-2 15,9-6-1-15,0 1 0 0,3-11-2 16,5-6-2-1,4-5-4-15,-2-15-8 16,2-13-23-16,4-4-2 0,-13-13-2 31,-2-1 1-31</inkml:trace>
  <inkml:trace contextRef="#ctx0" brushRef="#br0" timeOffset="87269.7687">12305 15991 54 0,'9'0'39'0,"11"6"0"16,4-6-4-16,7 0-25 15,3 3-13-15,3-6-31 16,0 6-3-16,-5-6-2 16,5 3 0-16</inkml:trace>
  <inkml:trace contextRef="#ctx0" brushRef="#br0" timeOffset="87739.5459">13142 15906 31 0,'16'3'35'16,"2"-6"0"-16,11 10-1 15,-5-2-21-15,10-5-9 16,3 5-10-16,2-5-22 16,3 5-6-16,-14-10-1 0,3 10 1 15</inkml:trace>
  <inkml:trace contextRef="#ctx0" brushRef="#br0" timeOffset="87955.7094">13205 16025 22 0,'0'0'36'0,"0"13"0"15,12-13-6-15,12 0-12 0,11 6-6 16,-1-6-6-16,6 0-18 15,-5-7-22-15,11 7-1 16,-15-10-1-16,0 10-1 16</inkml:trace>
  <inkml:trace contextRef="#ctx0" brushRef="#br0" timeOffset="89110.5606">14061 15991 13 0,'-4'11'34'15,"4"-11"1"-15,15 16-1 16,20-7-16-16,5-2-5 15,22 6-3-15,4-4-1 16,14 1-6-16,1-1-11 16,2-2-26-16,-12-14-3 15,1 2 0-15,-20-9 0 0</inkml:trace>
  <inkml:trace contextRef="#ctx0" brushRef="#br0" timeOffset="89442.135">14338 15783 49 0,'-6'-30'35'15,"19"4"0"-15,-6-10-13 31,3-3-12-31,4 2-4 0,-4-2 0 16,0 7-3-16,-4 3 0 16,-6 5-2-16,5 12 0 15,-5 12-1-15,-8 11 0 16,5 15 0-16,3 11 0 16,0 9 0-16,0 9-1 15,-3 6-3-15,8 4-11 0,4-2-21 16,-9-15 0-16,11-5 0 15,-5-17-1-15</inkml:trace>
  <inkml:trace contextRef="#ctx0" brushRef="#br0" timeOffset="89914.0086">14249 16369 20 0,'3'-15'36'16,"2"-6"0"-16,13 8-5 15,0 5-12-15,10 4-4 16,6 15-4 0,-3 4-4-16,0 14-2 15,-9 5-1-15,-10 5-1 16,-12-1-1-16,-10 6-1 16,-14-8-2-16,-10-4 0 0,-7-6-2 15,-2-9 0 1,-3-7 0-16,8-13-1 0,7-4 0 15,10-9 1-15,9 2 2 16,12-2 1-16,9-1 0 0,9 5 2 16,10 7-1-16,3 13 1 15,4 4 0-15,4 5 0 16,-5 1-1-16,4 4-2 16,-7 3-15-16,3-6-20 15,-12-14-2-15,5-5 2 0,-5-17-2 16</inkml:trace>
  <inkml:trace contextRef="#ctx0" brushRef="#br0" timeOffset="90431.7681">15017 16003 25 0,'24'9'34'0,"-3"-9"0"32,5 3-12-32,5-3-5 0,-5-5-4 15,4 1-3-15,-7-10-3 16,-4 0-3-16,-10-5-2 16,-9-2 0-16,-6 1 0 15,-11 0-1-15,-7 2-1 16,-5 6 0-16,-4 12-1 15,2 3 1-15,-1 11 0 0,5 5 0 16,7 9 0-16,9 9 0 16,11 2 1-16,5 2 0 0,14-5 1 15,7-2 0-15,9-5-1 16,5-6 1-16,1-7-4 16,-3-16-10-16,0-10-24 31,4-2-2-31,-12-15 0 0,5-2 0 15</inkml:trace>
  <inkml:trace contextRef="#ctx0" brushRef="#br0" timeOffset="90647.9047">15142 15594 41 0,'20'10'34'16,"2"-10"1"-16,9 8-11 15,5-3-18-15,4 1-12 0,7 3-24 16,-13-14-3-16,6 5 0 16,-10-7-1-16</inkml:trace>
  <inkml:trace contextRef="#ctx0" brushRef="#br0" timeOffset="90947.859">15638 15331 34 0,'0'0'36'0,"11"-6"0"15,-11 6-3-15,8 21-17 0,-14-4-6 16,6 13-2-16,-10 2-2 16,6 10 0-16,-4 3-2 15,5 2-1-15,3 2 0 16,0-5-2-16,11-5 1 16,3-5-2-16,4-10 0 15,4-8-3 1,6-5-6-16,-9-11-13 15,0-12-17-15,-3-1-1 16,-4-9 0-16,-3-2 0 16</inkml:trace>
  <inkml:trace contextRef="#ctx0" brushRef="#br0" timeOffset="91117.2321">15567 15541 34 0,'0'0'36'15,"11"9"1"-15,2-9-8 16,9-5-13-16,9 5-7 16,4 0-13-16,5 5-27 15,-5-11-4-15,5 6-1 0,-9-7-2 16</inkml:trace>
  <inkml:trace contextRef="#ctx0" brushRef="#br0" timeOffset="91881.8364">16095 15161 10 0,'25'5'30'16,"-7"-8"0"-16,13 3-12 0,6 0-6 15,4 0-1-15,6 0-3 16,-7 0-3-16,1 0-1 15,-11 0-2-15,-5 0 0 16,-7 0 0-16,-5 0-1 0,-13 0 1 16,0 0-1-16,0 0 0 31,0 9 0-31,-6 2 1 0,-3 5-2 16,2 4 1-16,-1 8-1 15,1 10 1-15,1 8 0 16,3 10 0-16,3 8 0 15,0 3 0-15,5 6 2 16,5 2-1-16,2 4 1 16,1-4 1-16,2-1-1 0,-3-6 1 15,4-1-1-15,-5-5 0 16,-3-3 0-16,-5-8-2 16,-3-4 1-16,-6-9-1 15,-5-2 0-15,-6-13 0 16,-6-3 0-16,-4-7-1 15,-7-4 1-15,0-2-1 0,-3-1-1 16,0-6-2-16,2 0-2 16,10 6-10-16,4-2-22 15,4-8-1-15,17 4 0 0,0 0 1 16</inkml:trace>
  <inkml:trace contextRef="#ctx0" brushRef="#br0" timeOffset="92385.5971">16803 16180 39 0,'0'0'35'16,"-7"21"1"-16,-6 3-10 15,2 3-14-15,4 7-3 16,-3 0-2-16,10 8-2 15,0-3-1 1,3-4-1-16,7-2-1 16,5-8-1-16,4-7-2 15,3-7-2-15,3-1-8 16,-6-10-20-16,-4-10-6 16,3 0-1-16,-12-9 1 0</inkml:trace>
  <inkml:trace contextRef="#ctx0" brushRef="#br0" timeOffset="92571.0107">16688 16402 29 0,'0'0'36'16,"11"0"0"-16,8 4 1 16,4-3-18-16,1-2-13 0,10 1-7 15,3-4-16-15,6 4-18 16,-8-8-1-16,9 5-1 15,-12-8 1-15</inkml:trace>
  <inkml:trace contextRef="#ctx0" brushRef="#br0" timeOffset="92739.4864">17076 16336 39 0,'13'8'34'0,"-3"-13"-1"16,12 5-2-16,3-3-27 16,1 3-11-16,1 9-25 15,-6-9 0-15,5 7-2 16,-12-7 1-16</inkml:trace>
  <inkml:trace contextRef="#ctx0" brushRef="#br0" timeOffset="92940.5264">17124 16454 45 0,'0'0'36'16,"15"8"0"-16,-3-5-9 15,5-3-17-15,4 4-10 16,5-8-27-16,3 10-7 0,-8-15-1 15,6 5-1-15</inkml:trace>
  <inkml:trace contextRef="#ctx0" brushRef="#br0" timeOffset="94211.6806">17682 16380 10 0,'-11'-19'32'0,"4"8"0"16,-13-5-3-16,0 9-13 31,-1 7-4-31,-4 2-5 0,2 10-2 16,-2 3-2-16,7 9 0 15,3 3-1-15,8 2-1 16,7 2 1-16,9 1-1 16,7-9 0-16,12-5 0 15,2-6 1-15,6-7 0 16,-2-8 1-16,-1-6 1 0,-7-13 1 16,-8 0 0-16,-11-6-1 15,-7 4 1-15,-18-3-1 16,-3 4-1-16,-6 4-4 15,-3 1-12-15,2 6-25 16,8 6-2-16,1-4 0 16,19 10 0-16</inkml:trace>
  <inkml:trace contextRef="#ctx0" brushRef="#br0" timeOffset="94690.6027">18103 15762 19 0,'0'0'35'0,"16"6"0"16,-1-10 1-16,6 4-19 0,9 0-6 16,4 0-6-16,1-5-7 15,3 5-14-15,3 0-19 16,-11-4 0-16,-1 4 0 15,-14-10 1-15</inkml:trace>
  <inkml:trace contextRef="#ctx0" brushRef="#br0" timeOffset="94875.7851">18155 15866 49 0,'17'2'35'0,"7"2"-1"0,2-4-13 16,5 0-14-16,5 0-22 15,-5-6-15-15,10 6-4 0,-11-14-1 16</inkml:trace>
  <inkml:trace contextRef="#ctx0" brushRef="#br0" timeOffset="95477.6467">19182 15633 46 0,'6'-30'36'16,"4"1"0"-16,-3-8-16 0,-7-5-5 16,7 4-3-16,-10-4-3 15,3 14-3-15,-4 0-1 16,1 11-2-16,-2 8-1 0,5 9-1 16,-5 13 0-16,5 12 0 15,2 9-1 1,4 6 0-16,0 9 0 0,1-2-2 15,3 6-7-15,-5-9-13 16,-5-2-17-16,9-10 0 0,-9-11 0 16,0-3 0-16</inkml:trace>
  <inkml:trace contextRef="#ctx0" brushRef="#br0" timeOffset="95678.3294">18989 15833 17 0,'17'7'35'0,"7"-11"1"15,17 4 0-15,9 0-15 16,8 0-9-16,13 0-2 0,0 0-8 16,0 0-10-16,-4-5-26 15,-4 7-2-15,-17-8 0 16,-5 6-2-16</inkml:trace>
  <inkml:trace contextRef="#ctx0" brushRef="#br0" timeOffset="96164.4117">19028 16112 20 0,'5'-18'36'15,"12"7"1"-15,1-4-1 16,13-5-12-1,8 9-10-15,1-1-3 16,10 6-4-16,-5 6-2 16,0 6-1-16,-10 7-1 15,-12 11 0-15,-16 6-2 16,-17 9 1-16,-19 1-1 16,-12 1-1-16,-11-2 0 15,-3-4 0-15,0-8-1 0,6-4 0 16,10-11 0-16,11-12 0 0,17-4-1 15,11 4 2 1,16-15 0-16,7 8-1 16,9 4 2-16,6 3 0 0,6 0 0 15,5 12 0-15,-3 0 1 16,1-1-1-16,-7 4 0 0,-6-9-9 16,-11-3-32-16,1 0 0 15,-10-14-1-15,3 0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13T13:48:34.31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20814 1434 28 0,'-5'-49'32'0,"5"49"-5"15,-10-46-9-15,4 70-5 0,-1 32-4 16,-2 23-1-16,6 30-3 16,-2 47 0-16,5 23-2 15,0 34 1-15,0 7 0 0,3 3 0 16,0-4-1-16,-3-5 0 16,0-11 0-16,-7-27-1 15,-2-15-4-15,-3-15-21 16,0-17-12-16,-14-20-2 0,5-9 0 15</inkml:trace>
  <inkml:trace contextRef="#ctx0" brushRef="#br0" timeOffset="1070.2826">19378 2934 13 0,'-40'4'20'0,"18"-4"-3"15,32 0-3-15,28 0 0 16,38 0-1-16,38 0-3 16,48-4-1-16,45 4-1 15,48 0-2-15,45 0-1 16,39-5 1-16,30 5-3 0,31 0 0 16,9 0-2-16,-6 0 1 15,-9 0-1-15,-30-7 1 16,-34 2 1-16,-49-7-2 15,-29 7 1-15,-50 0 0 16,-36-3-1-16,-45 4 0 16,-31-2 0-1,-38 6 0-15,-52 0-3 16,59 8 1-16,-59-8-1 16,0 0 0-16,0 0 1 15,-55 10-1-15,55-10 1 16,-43 0-1-16,43 0 0 0,0 0 1 15,0 0-1-15,-43-22-2 16,43 22 1-16,0 0-1 0,0 0 1 16,0 0 0-16,0 0 1 15,0 0 1-15,-26-43 0 16,26 43 2-16,0 0-1 16,0 0 1-16,0 0 0 15,0 0 0-15,0 0 0 16,42 0 1-16,-42 0 1 0,0 0 0 15,0 0 1-15,42 47 0 16,-42-47 0-16,0 0 1 16,-13 42-4-16,13-42-10 15,-42 44-24-15,42-44-1 16,12 43-2-16,-12-43 1 16</inkml:trace>
  <inkml:trace contextRef="#ctx0" brushRef="#br0" timeOffset="1470.2">24766 3205 2 0,'0'0'30'16,"0"0"1"-16,0 0-8 15,19 52-7-15,-19-52-3 16,15 66-1-16,-15-66-2 0,-15 78-3 16,15-78-2-16,-18 72-1 15,18-72-1-15,17 51-1 16,-17-51-3-16,0 0-4 16,0 0-9-16,50 38-14 15,-50-38-7-15,53-12-1 16,-53 12-1-16</inkml:trace>
  <inkml:trace contextRef="#ctx0" brushRef="#br0" timeOffset="1670.2074">24682 3347 42 0,'0'0'31'0,"0"0"-4"15,49 5-7-15,-4 0-4 16,5 5-7-16,-5-3-20 16,-45-7-21-16,60 10-3 15,-60-10-1-15,64 0 6 16</inkml:trace>
  <inkml:trace contextRef="#ctx0" brushRef="#br0" timeOffset="2618.4175">20765 1180 15 0,'0'0'20'16,"0"0"-1"-16,0 0-8 0,0 0-1 16,0 0-3-16,0 0-4 15,0 0 1-15,-50 70-2 16,34-41-2-16,4 2 1 16,0-11 1-16,5-6-1 15,7-14 1-15,-3 10 0 16,3-10-2-16,0 0 3 0,0 0-1 15,45-65 0-15,-45 65 1 16,36-44-2-16,-36 44 0 16,0 0 1-16,43-42 0 15,-43 42 0-15,0 0 2 16,0 0-2-16,0 0-1 31,34 18 2-31,-24 4-1 0,3-5-5 16,5 6-18-16,7 9-9 15,-10-3-1-15,11-11 1 16</inkml:trace>
  <inkml:trace contextRef="#ctx0" brushRef="#br0" timeOffset="3203.0277">21126 1187 16 0,'0'0'26'15,"11"-45"1"-15,-11 45-7 16,0 0-8-16,0 0-5 16,0 0-3-16,-12 57 0 15,9-25-2-15,3 6 2 0,0-1-2 16,7-16 0-16,1 3 0 15,6-6 0-15,4-4 0 0,5-10 1 16,-23-4 0-16,45-26 1 16,-45 26 0-16,41-44-2 15,-41 44-1-15,0 0 0 16,31-56 1-16,-31 56-3 31,0 0 2-31,-11-43-2 0,11 43-1 16,0 0 1-16,0 0 1 15,0 0 0-15,-30 29 0 16,34-1 0-16,3-2-1 16,4-4-1-16,3 7-6 15,-1-5-10-15,2 2-15 16,13-1-1-16,-8-1 1 0,13-19 15 16</inkml:trace>
  <inkml:trace contextRef="#ctx0" brushRef="#br0" timeOffset="3472.1352">21635 1114 24 0,'0'0'22'15,"-43"-12"-4"-15,43 12-4 16,0 0-4-16,-49 66-3 0,38-31-2 16,3 7-1-16,8 4 0 15,4-7-2-15,5-4-1 16,7-4-3-16,3-2-5 16,4-11-6-16,-2-10-14 15,12-8-2-15,-11-12 1 16,11 0 24-1</inkml:trace>
  <inkml:trace contextRef="#ctx0" brushRef="#br0" timeOffset="3735.2355">21816 1139 33 0,'0'0'33'0,"0"0"0"0,0 0-15 16,0 0-4-16,0 0-5 15,-34 67-4-15,24-28 0 0,4-3-3 16,1 3 0-16,5-7 0 16,0-1-2-16,8 5 0 15,2-7 0-15,5-14 1 16,0-4-1-16,-2-11-4 0,0-8-7 16,-7-4-7-16,-6-3-9 15,0 15-5-15,-15-61 0 16,15 61 0-16</inkml:trace>
  <inkml:trace contextRef="#ctx0" brushRef="#br0" timeOffset="3950.2153">21733 1215 35 0,'0'0'33'0,"61"-38"-5"16,-61 38-5-16,63 7-5 15,-63-7-4-15,66 22-2 16,-66-22-3-16,57 27-3 15,-57-27-2-15,33 33-2 16,-27-1 0-16,-2 5 1 0,-9-6-1 16,-2-3-1-16,-5 5-1 15,-2 0-3-15,3 1-8 16,-4-9-23-16,2-9-5 16,3-6 0-16,-4-3-1 0</inkml:trace>
  <inkml:trace contextRef="#ctx0" brushRef="#br1" timeOffset="6824.087">19340 2938 22 0,'-17'3'20'16,"-5"-6"1"-16,3 3-6 16,2 0-1-16,3 0-1 15,14 0-3-15,-13-3 0 16,13 3-1 0,20-4-2-16,10 4-1 15,15-7-1-15,18 2 0 16,26-5-1-16,24 4 1 15,22-2-2-15,17 0 0 16,4 2 1-16,1-2-1 16,-14 1-1-16,-15 3 0 15,-25 4-2-15,-31 0-4 0,-23 9-20 16,-24 5-14-16,-25-14 0 0,17 15-1 16</inkml:trace>
  <inkml:trace contextRef="#ctx0" brushRef="#br1" timeOffset="7824.0182">20786 1955 12 0,'0'0'12'0,"-11"-13"-1"0,11 13-1 15,-13-8-1-15,13 8 1 16,-12-7-2-16,12 7 1 16,0 0-3-16,-12-9 0 15,12 9-1-15,0 0 2 0,0 0-1 16,20 0-1-16,4 5 0 15,15-1 0-15,21-4 0 16,29-4 0-16,34 8-2 16,38-9 1-16,44 2-1 15,44 3 0-15,35-6-1 16,33 3 1 0,12 3-3-16,2 0 3 15,-6 0-3-15,-36-2 4 16,-25-1-5-16,-61-3 4 15,-35 10-4-15,-50-9 3 16,-25 1-1-16,-33 1 1 16,-60 3-1-16,54-4-1 15,-54 4-1-15,0 0-5 0,0 0-11 16,0 0-22-16,0 0 0 16,0 0 0-16,0 0 13 0</inkml:trace>
  <inkml:trace contextRef="#ctx0" brushRef="#br1" timeOffset="8857.6485">20320 1862 25 0,'0'-22'31'16,"7"8"-6"-16,-7-3-5 15,5 7-3-15,-5-1-6 0,0-1-4 16,0 12-4-16,0 0 1 15,0 16-3-15,3-4 1 16,0 1-1-16,3 1-1 16,4 14 0-16,1 2 2 15,1-9-1-15,-2 10 1 16,0-13-1 0,-5 1-1-16,-5 2 0 15,-5-6 2-15,-4-10-1 16,-7 0 1-16,-5-5-2 15,-1-16 2-15,1 13 0 16,2-5-2-16,5-4 2 0,3 3-2 16,11 9 1-16,0-16 0 15,11 20 0-15,9 0 1 0,7-4 1 16,5 0-1-16,5 8-1 16,0 1-15-16,3 3-22 15,-14-10-1-15,3 4 1 16,-7-12-3-16</inkml:trace>
  <inkml:trace contextRef="#ctx0" brushRef="#br1" timeOffset="9426.6189">23645 2477 10 0,'0'0'37'16,"11"-6"0"-16,-11 6 0 0,0-9-18 15,0 9-8-15,0 0-5 32,0 0-6-32,0 0-12 0,11 8-23 15,-11-8-2-15,3 11 1 16,-3-11 0-16</inkml:trace>
  <inkml:trace contextRef="#ctx0" brushRef="#br1" timeOffset="9658.6047">23867 2481 12 0,'4'-14'34'0,"5"14"-1"0,-9 0 1 16,0-10-19-16,0 10-8 15,0 0-11-15,0 0-20 16,12 7-9-16,-12 2-1 0,0-9 0 16</inkml:trace>
  <inkml:trace contextRef="#ctx0" brushRef="#br1" timeOffset="9859.0987">24017 2484 13 0,'5'-17'34'15,"-5"17"-1"-15,6-17 1 0,-6 17-19 16,4-12-9-16,-4 12-6 16,0 0-10-16,0 0-22 15,0 0-2-15,16 7 0 16,-16-7 10-16</inkml:trace>
  <inkml:trace contextRef="#ctx0" brushRef="#br1" timeOffset="10043.9749">24339 2459 22 0,'0'0'38'16,"0"-15"-1"-16,0 15 0 15,-10 0-16-15,10 0-12 0,0 0-3 16,0 0-3-16,0 0-9 16,0 0-31-16,0 0 0 15,0 0-1-15,0 0-1 16</inkml:trace>
  <inkml:trace contextRef="#ctx0" brushRef="#br1" timeOffset="10863.2222">20440 3237 31 0,'0'-18'25'15,"0"5"-4"-15,0-1-3 16,-5 2-4-16,5 12-4 16,-20-11-4-16,6 11-2 0,-2 8-2 15,0 4-1-15,1 9 0 16,0 0-1-16,5 8 0 15,6 2 1-15,11-2 1 16,5-1 0-16,11-7 2 16,9-6 1-16,2-12 0 15,5-3 2 1,-3-18-2-16,-4-1 1 16,-11-8-1-16,-8-2-1 15,-13 2-1-15,-11 0-3 0,-6 7-9 16,-2 10-29-16,-5-1 1 15,9 11-1-15,-1-3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18/2/2020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10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5826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0163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714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736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992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89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703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048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108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01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8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18/2/2020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18/2/2020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80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emf"/><Relationship Id="rId5" Type="http://schemas.openxmlformats.org/officeDocument/2006/relationships/customXml" Target="../ink/ink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6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emf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ΗΥ215 -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4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Σήματα και Συστήματα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97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ded Corner 8"/>
          <p:cNvSpPr/>
          <p:nvPr/>
        </p:nvSpPr>
        <p:spPr>
          <a:xfrm>
            <a:off x="45720" y="5316861"/>
            <a:ext cx="2018923" cy="1015737"/>
          </a:xfrm>
          <a:prstGeom prst="foldedCorner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/>
                </a:solidFill>
              </a:rPr>
              <a:t>Η διάλεξη αυτή περιέχει </a:t>
            </a:r>
            <a:r>
              <a:rPr lang="en-US" sz="2200" dirty="0" smtClean="0">
                <a:solidFill>
                  <a:schemeClr val="tx1"/>
                </a:solidFill>
              </a:rPr>
              <a:t>3</a:t>
            </a:r>
            <a:r>
              <a:rPr lang="el-GR" sz="2200" dirty="0" smtClean="0">
                <a:solidFill>
                  <a:schemeClr val="tx1"/>
                </a:solidFill>
              </a:rPr>
              <a:t> Ε.ΒΑ.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2394054" y="5435522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64643" y="5758004"/>
            <a:ext cx="253044" cy="110782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2"/>
                <a:ext cx="8959042" cy="628961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Η κρουστική συνάρτηση Δέλτα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Πολλαπλασιασμός σήματος με συνάρτηση Δέλτα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Ολοκληρώνοντας την προηγούμενη σχέση της δειγματοληψίας, περιμένουμε να λάβουμε το </a:t>
                </a:r>
                <a:r>
                  <a:rPr lang="en-US" dirty="0" smtClean="0"/>
                  <a:t>“</a:t>
                </a:r>
                <a:r>
                  <a:rPr lang="el-GR" dirty="0" smtClean="0"/>
                  <a:t>εμβαδό</a:t>
                </a:r>
                <a:r>
                  <a:rPr lang="en-US" dirty="0" smtClean="0"/>
                  <a:t>”</a:t>
                </a:r>
                <a:r>
                  <a:rPr lang="el-GR" dirty="0" smtClean="0"/>
                  <a:t> κάτω από την επιφάνεια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… </a:t>
                </a:r>
                <a:r>
                  <a:rPr lang="el-GR" dirty="0" smtClean="0"/>
                  <a:t>το οποίο είναι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Άρα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Μερικές ακόμα ιδιότητες που μπορείτε να αποδείξετε είναι οι: 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2"/>
                <a:ext cx="8959042" cy="6289615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731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55372"/>
                <a:ext cx="3427814" cy="628961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Υπολογίστε τα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dirty="0"/>
                  <a:t/>
                </a:r>
                <a:br>
                  <a:rPr lang="el-GR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55372"/>
                <a:ext cx="3427814" cy="6289615"/>
              </a:xfrm>
              <a:blipFill rotWithShape="0">
                <a:blip r:embed="rId3"/>
                <a:stretch>
                  <a:fillRect l="-5151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orizontal Scroll 8"/>
              <p:cNvSpPr/>
              <p:nvPr/>
            </p:nvSpPr>
            <p:spPr>
              <a:xfrm>
                <a:off x="5533580" y="419795"/>
                <a:ext cx="3512744" cy="948327"/>
              </a:xfrm>
              <a:prstGeom prst="horizontalScroll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orizontal Scrol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580" y="419795"/>
                <a:ext cx="3512744" cy="948327"/>
              </a:xfrm>
              <a:prstGeom prst="horizontalScroll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691640" y="1479240"/>
              <a:ext cx="7246080" cy="2482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5520" y="1467720"/>
                <a:ext cx="7256160" cy="25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1253160" y="2696400"/>
              <a:ext cx="7777080" cy="3808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9200" y="2689560"/>
                <a:ext cx="7783560" cy="38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94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55372"/>
                <a:ext cx="3427814" cy="628961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Υπολογίστε τα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fNam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fun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55372"/>
                <a:ext cx="3427814" cy="6289615"/>
              </a:xfrm>
              <a:blipFill rotWithShape="0">
                <a:blip r:embed="rId3"/>
                <a:stretch>
                  <a:fillRect l="-5151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orizontal Scroll 7"/>
              <p:cNvSpPr/>
              <p:nvPr/>
            </p:nvSpPr>
            <p:spPr>
              <a:xfrm>
                <a:off x="5533580" y="419795"/>
                <a:ext cx="3512744" cy="948327"/>
              </a:xfrm>
              <a:prstGeom prst="horizontalScroll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Horizont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580" y="419795"/>
                <a:ext cx="3512744" cy="948327"/>
              </a:xfrm>
              <a:prstGeom prst="horizontalScroll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xplosion 2 8"/>
          <p:cNvSpPr/>
          <p:nvPr/>
        </p:nvSpPr>
        <p:spPr>
          <a:xfrm>
            <a:off x="3118939" y="3579941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r>
              <a:rPr lang="el-GR" sz="1400" b="1" baseline="-25000" dirty="0" smtClean="0">
                <a:solidFill>
                  <a:schemeClr val="tx1"/>
                </a:solidFill>
              </a:rPr>
              <a:t>3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840240" y="1672920"/>
              <a:ext cx="8168040" cy="4397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000" y="1666080"/>
                <a:ext cx="8184960" cy="44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1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502629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Η κρουστική συνάρτηση Δέλτα και η βηματική συνάρτηση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Η (ήδη!) γνωστή μας βηματική συνάρτηση είναι πολύ σημαντική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Έχει άραγε παράγωγο? Αν ναι, ποια είναι αυτή?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Από τον ορισμό της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1,  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βλέπουμε ότι η παράγωγός της είναι παντού μηδέν εκτός από τη στιγμή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 smtClean="0"/>
                  <a:t>, όπου δεν ορίζεται παράγωγος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Αλλιώς, η παράγωγος είναι άπειρη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Άρα μια «γενικευμένη» έννοια της παραγώγου της βηματικής συνάρτησης θα ικανοποιούσε την ιδιότητα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Επίσης από το θεμελιώδες θεώρημα του απειροστικού λογισμού έχουμε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=1−0=1</m:t>
                      </m:r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502629"/>
              </a:xfrm>
              <a:blipFill rotWithShape="0">
                <a:blip r:embed="rId3"/>
                <a:stretch>
                  <a:fillRect l="-1905" t="-2062" r="-1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925680" y="396720"/>
              <a:ext cx="2072880" cy="1063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5960" y="389520"/>
                <a:ext cx="2085120" cy="10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9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5026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Η κρουστική συνάρτηση Δέλτα και η βηματική συνάρτηση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Συνολικά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Μα αυτές οι ιδιότητες είναι οι ιδιότητες της συνάρτησης Δέλτα! 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>
                    <a:sym typeface="Wingdings" panose="05000000000000000000" pitchFamily="2" charset="2"/>
                  </a:rPr>
                  <a:t> </a:t>
                </a:r>
                <a:r>
                  <a:rPr lang="el-GR" b="0" dirty="0" smtClean="0">
                    <a:sym typeface="Wingdings" panose="05000000000000000000" pitchFamily="2" charset="2"/>
                  </a:rPr>
                  <a:t>Άρα η (γενικευμένη) </a:t>
                </a:r>
                <a:r>
                  <a:rPr lang="el-GR" b="1" dirty="0" smtClean="0">
                    <a:sym typeface="Wingdings" panose="05000000000000000000" pitchFamily="2" charset="2"/>
                  </a:rPr>
                  <a:t>παράγωγος</a:t>
                </a:r>
                <a:r>
                  <a:rPr lang="el-GR" b="0" dirty="0" smtClean="0">
                    <a:sym typeface="Wingdings" panose="05000000000000000000" pitchFamily="2" charset="2"/>
                  </a:rPr>
                  <a:t> της βηματικής συνάρτησης είναι η συνάρτηση Δέλτα: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Άμεση συνέπεια της παραπάνω σχέσης είναι η: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502629"/>
              </a:xfrm>
              <a:blipFill rotWithShape="0">
                <a:blip r:embed="rId3"/>
                <a:stretch>
                  <a:fillRect l="-1905" t="-16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25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5026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Σήματα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Η κρουστική συνάρτηση Δέλτα 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Σύνοψη: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4795" y="1868768"/>
            <a:ext cx="8032853" cy="4021891"/>
            <a:chOff x="474795" y="1868768"/>
            <a:chExt cx="8032853" cy="4021891"/>
          </a:xfrm>
        </p:grpSpPr>
        <p:grpSp>
          <p:nvGrpSpPr>
            <p:cNvPr id="6" name="Group 5"/>
            <p:cNvGrpSpPr/>
            <p:nvPr/>
          </p:nvGrpSpPr>
          <p:grpSpPr>
            <a:xfrm>
              <a:off x="474795" y="1868768"/>
              <a:ext cx="8032853" cy="4021891"/>
              <a:chOff x="474795" y="1868768"/>
              <a:chExt cx="8032853" cy="402189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795" y="1868768"/>
                <a:ext cx="8032853" cy="402189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/>
              <a:srcRect l="82803" b="80247"/>
              <a:stretch/>
            </p:blipFill>
            <p:spPr>
              <a:xfrm>
                <a:off x="6762938" y="1868768"/>
                <a:ext cx="1399169" cy="79446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l="90833" b="80247"/>
              <a:stretch/>
            </p:blipFill>
            <p:spPr>
              <a:xfrm>
                <a:off x="7761838" y="1868768"/>
                <a:ext cx="745810" cy="794460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52361" t="23521" r="43109" b="70679"/>
            <a:stretch/>
          </p:blipFill>
          <p:spPr>
            <a:xfrm>
              <a:off x="7070634" y="5458409"/>
              <a:ext cx="385059" cy="233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53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574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E.BA.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AM: 3261</a:t>
            </a:r>
          </a:p>
          <a:p>
            <a:r>
              <a:rPr lang="en-US" dirty="0" smtClean="0"/>
              <a:t>AM: </a:t>
            </a:r>
            <a:r>
              <a:rPr lang="en-US" dirty="0" smtClean="0"/>
              <a:t>3</a:t>
            </a:r>
            <a:r>
              <a:rPr lang="el-GR" dirty="0" smtClean="0"/>
              <a:t>9</a:t>
            </a:r>
            <a:r>
              <a:rPr lang="en-US" dirty="0" smtClean="0"/>
              <a:t>18</a:t>
            </a:r>
            <a:endParaRPr lang="en-US" dirty="0" smtClean="0"/>
          </a:p>
          <a:p>
            <a:r>
              <a:rPr lang="en-US" dirty="0" smtClean="0"/>
              <a:t>AM: 3852</a:t>
            </a:r>
          </a:p>
          <a:p>
            <a:r>
              <a:rPr lang="en-US" dirty="0" smtClean="0"/>
              <a:t>AM: 4000</a:t>
            </a:r>
          </a:p>
        </p:txBody>
      </p:sp>
    </p:spTree>
    <p:extLst>
      <p:ext uri="{BB962C8B-B14F-4D97-AF65-F5344CB8AC3E}">
        <p14:creationId xmlns:p14="http://schemas.microsoft.com/office/powerpoint/2010/main" val="22600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14802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(review…)</a:t>
                </a:r>
                <a:endParaRPr lang="el-GR" b="1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Σήματα Ενέργειας ή Ισχύος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Ενέργεια Σήματος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Ισχύς σήματος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Ένα σήμα είναι </a:t>
                </a:r>
                <a:r>
                  <a:rPr lang="el-GR" b="1" dirty="0" smtClean="0"/>
                  <a:t>είτε</a:t>
                </a:r>
                <a:r>
                  <a:rPr lang="el-GR" dirty="0" smtClean="0"/>
                  <a:t> ενέργειας, </a:t>
                </a:r>
                <a:r>
                  <a:rPr lang="el-GR" b="1" dirty="0" smtClean="0"/>
                  <a:t>είτε</a:t>
                </a:r>
                <a:r>
                  <a:rPr lang="el-GR" dirty="0" smtClean="0"/>
                  <a:t> ισχύος, </a:t>
                </a:r>
                <a:r>
                  <a:rPr lang="el-GR" b="1" dirty="0" smtClean="0"/>
                  <a:t>είτε</a:t>
                </a:r>
                <a:r>
                  <a:rPr lang="el-GR" dirty="0" smtClean="0"/>
                  <a:t> τίποτε από τα δυο!</a:t>
                </a:r>
                <a:r>
                  <a:rPr lang="el-GR" b="1" dirty="0"/>
                  <a:t> 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b="1" dirty="0" smtClean="0"/>
                  <a:t>Κανόνες</a:t>
                </a:r>
                <a:r>
                  <a:rPr lang="el-GR" dirty="0"/>
                  <a:t>: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u="sng" dirty="0"/>
                  <a:t>Προϋπόθεση</a:t>
                </a:r>
                <a:r>
                  <a:rPr lang="el-GR" dirty="0"/>
                  <a:t>: το πλάτος του σήματος δεν </a:t>
                </a:r>
                <a:r>
                  <a:rPr lang="el-GR" dirty="0" err="1"/>
                  <a:t>απειρίζεται</a:t>
                </a:r>
                <a:r>
                  <a:rPr lang="el-GR" dirty="0"/>
                  <a:t> για κανένα χρονικό σημείο ή διάστημα == </a:t>
                </a:r>
                <a:r>
                  <a:rPr lang="el-GR" b="1" dirty="0"/>
                  <a:t>φραγμένο πλάτος</a:t>
                </a:r>
                <a:r>
                  <a:rPr lang="en-US" b="1" dirty="0"/>
                  <a:t> </a:t>
                </a:r>
                <a:r>
                  <a:rPr lang="el-GR" b="1" dirty="0"/>
                  <a:t>για κάθε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l-GR" b="1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Σήμα Ενέργειας 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ü"/>
                </a:pPr>
                <a:r>
                  <a:rPr lang="el-GR" dirty="0"/>
                  <a:t> Πεπερασμένη διάρκεια στο χρόνο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ü"/>
                </a:pPr>
                <a:r>
                  <a:rPr lang="el-GR" dirty="0"/>
                  <a:t> Άπειρη διάρκεια στο χρόνο αλλά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→±∞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2">
                  <a:buClrTx/>
                  <a:buSzPct val="120000"/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l-GR" dirty="0"/>
                  <a:t>Ακόμα κι αν ισχύει η παραπάνω σχέση, το σήμα μπορεί να </a:t>
                </a:r>
                <a:r>
                  <a:rPr lang="el-GR" b="1" dirty="0"/>
                  <a:t>μην</a:t>
                </a:r>
                <a:r>
                  <a:rPr lang="el-GR" dirty="0"/>
                  <a:t> είναι σήμα ενέργειας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Σήμα Ισχύος</a:t>
                </a:r>
                <a:endParaRPr lang="en-US" dirty="0"/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l-GR" dirty="0"/>
                  <a:t>Άπειρης διάρκειας 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ü"/>
                </a:pPr>
                <a:r>
                  <a:rPr lang="el-GR" dirty="0"/>
                  <a:t> Περιοδικό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14802"/>
              </a:xfrm>
              <a:blipFill rotWithShape="0">
                <a:blip r:embed="rId2"/>
                <a:stretch>
                  <a:fillRect l="-1837" t="-2353" r="-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22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(review…)</a:t>
                </a:r>
                <a:endParaRPr lang="el-GR" b="1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Μετασχηματισμοί σημάτων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Μπορούμε να κάνουμε μερικές ενδιαφέρουσες πράξεις στην ανεξάρτητη μεταβλητή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του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l-GR" dirty="0" smtClean="0"/>
                  <a:t>Χρονική ολίσθηση (</a:t>
                </a:r>
                <a:r>
                  <a:rPr lang="en-US" dirty="0" smtClean="0"/>
                  <a:t>time shifting):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:r>
                  <a:rPr lang="el-GR" dirty="0" smtClean="0"/>
                  <a:t>Χρονική αντιστροφή (</a:t>
                </a:r>
                <a:r>
                  <a:rPr lang="en-US" dirty="0" smtClean="0"/>
                  <a:t>time reversal):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≔−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l-GR" dirty="0" smtClean="0"/>
                  <a:t>Χρονική κλιμάκωση (</a:t>
                </a:r>
                <a:r>
                  <a:rPr lang="en-US" dirty="0" smtClean="0"/>
                  <a:t>time scaling):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α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Μερικά </a:t>
                </a:r>
                <a:r>
                  <a:rPr lang="el-GR" b="1" dirty="0"/>
                  <a:t>χρήσιμα μοντέλα </a:t>
                </a:r>
                <a:r>
                  <a:rPr lang="el-GR" b="1" dirty="0" smtClean="0"/>
                  <a:t>σημάτων</a:t>
                </a:r>
                <a:endParaRPr lang="el-GR" sz="4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/>
                  <a:t>Εκτός από τα ημιτονοειδή, υπάρχουν και μερικές άλλες συναρτήσεις του χρόνου οι οποίες (θα) είναι πολύ </a:t>
                </a:r>
                <a:r>
                  <a:rPr lang="el-GR" dirty="0" smtClean="0"/>
                  <a:t>χρήσιμες</a:t>
                </a:r>
                <a:endParaRPr lang="el-GR" sz="9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Αυτές </a:t>
                </a:r>
                <a:r>
                  <a:rPr lang="el-GR" dirty="0"/>
                  <a:t>είναι</a:t>
                </a:r>
                <a:r>
                  <a:rPr lang="el-GR" dirty="0" smtClean="0"/>
                  <a:t>:</a:t>
                </a:r>
                <a:endParaRPr lang="el-GR" sz="1100" b="1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b="1" dirty="0"/>
                  <a:t> Η βηματική </a:t>
                </a:r>
                <a:r>
                  <a:rPr lang="el-GR" b="1" dirty="0" smtClean="0"/>
                  <a:t>συνάρτηση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b="1" dirty="0"/>
                  <a:t> Ο τετραγωνικός </a:t>
                </a:r>
                <a:r>
                  <a:rPr lang="el-GR" b="1" dirty="0" smtClean="0"/>
                  <a:t>παλμός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rect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endParaRPr lang="el-GR" b="1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b="1" dirty="0"/>
                  <a:t> Ο τριγωνικός </a:t>
                </a:r>
                <a:r>
                  <a:rPr lang="el-GR" b="1" dirty="0" smtClean="0"/>
                  <a:t>παλμός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tri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 r="-1905" b="-9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-298" b="1"/>
          <a:stretch/>
        </p:blipFill>
        <p:spPr>
          <a:xfrm>
            <a:off x="3762698" y="4172504"/>
            <a:ext cx="2903551" cy="1097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57016" b="20270"/>
          <a:stretch/>
        </p:blipFill>
        <p:spPr>
          <a:xfrm>
            <a:off x="6843530" y="4654436"/>
            <a:ext cx="2025512" cy="123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39598" y="5355826"/>
            <a:ext cx="1703085" cy="1099157"/>
            <a:chOff x="5766366" y="956855"/>
            <a:chExt cx="3279958" cy="22202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6366" y="1227848"/>
              <a:ext cx="3279958" cy="19492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2668" t="-1" r="71406" b="88098"/>
            <a:stretch/>
          </p:blipFill>
          <p:spPr>
            <a:xfrm>
              <a:off x="7406345" y="956855"/>
              <a:ext cx="490889" cy="323291"/>
            </a:xfrm>
            <a:prstGeom prst="rect">
              <a:avLst/>
            </a:prstGeom>
          </p:spPr>
        </p:pic>
      </p:grpSp>
      <p:cxnSp>
        <p:nvCxnSpPr>
          <p:cNvPr id="13" name="Straight Arrow Connector 12"/>
          <p:cNvCxnSpPr/>
          <p:nvPr/>
        </p:nvCxnSpPr>
        <p:spPr>
          <a:xfrm flipV="1">
            <a:off x="7296539" y="5924937"/>
            <a:ext cx="1110343" cy="9331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27913" y="6454983"/>
            <a:ext cx="620959" cy="4666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27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Σήματα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Παράδειγμα</a:t>
            </a:r>
            <a:r>
              <a:rPr lang="el-GR" dirty="0" smtClean="0"/>
              <a:t>:</a:t>
            </a:r>
          </a:p>
          <a:p>
            <a:pPr>
              <a:buClrTx/>
              <a:buSzPct val="120000"/>
              <a:buFont typeface="Courier New" panose="02070309020205020404" pitchFamily="49" charset="0"/>
              <a:buChar char="o"/>
            </a:pPr>
            <a:r>
              <a:rPr lang="el-GR" dirty="0" smtClean="0"/>
              <a:t> Σχεδιάστε τα σήματα: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0511" b="60332"/>
          <a:stretch/>
        </p:blipFill>
        <p:spPr>
          <a:xfrm>
            <a:off x="2921018" y="622123"/>
            <a:ext cx="1777732" cy="875026"/>
          </a:xfrm>
          <a:prstGeom prst="rect">
            <a:avLst/>
          </a:prstGeom>
        </p:spPr>
      </p:pic>
      <p:sp>
        <p:nvSpPr>
          <p:cNvPr id="14" name="Explosion 2 13"/>
          <p:cNvSpPr/>
          <p:nvPr/>
        </p:nvSpPr>
        <p:spPr>
          <a:xfrm>
            <a:off x="4430669" y="873518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r>
              <a:rPr lang="el-GR" sz="1400" b="1" baseline="-25000" dirty="0" smtClean="0">
                <a:solidFill>
                  <a:schemeClr val="tx1"/>
                </a:solidFill>
              </a:rPr>
              <a:t>1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43772" r="44080" b="32191"/>
          <a:stretch/>
        </p:blipFill>
        <p:spPr>
          <a:xfrm>
            <a:off x="5935820" y="510373"/>
            <a:ext cx="1538000" cy="4880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74244" r="5739" b="-1"/>
          <a:stretch/>
        </p:blipFill>
        <p:spPr>
          <a:xfrm>
            <a:off x="5935820" y="1129005"/>
            <a:ext cx="2592544" cy="522927"/>
          </a:xfrm>
          <a:prstGeom prst="rect">
            <a:avLst/>
          </a:prstGeom>
        </p:spPr>
      </p:pic>
      <p:sp>
        <p:nvSpPr>
          <p:cNvPr id="15" name="Explosion 2 14"/>
          <p:cNvSpPr/>
          <p:nvPr/>
        </p:nvSpPr>
        <p:spPr>
          <a:xfrm>
            <a:off x="7508648" y="359621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r>
              <a:rPr lang="el-GR" sz="1400" b="1" baseline="-25000" dirty="0" smtClean="0">
                <a:solidFill>
                  <a:schemeClr val="tx1"/>
                </a:solidFill>
              </a:rPr>
              <a:t>2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8680" y="1609560"/>
              <a:ext cx="9005040" cy="4845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40" y="1600560"/>
                <a:ext cx="9019800" cy="48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65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Η κρουστική συνάρτηση Δέλτα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Ο τετραγωνικός παλμός είδαμε ότι έχει διάρκεια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dirty="0" smtClean="0"/>
                  <a:t> και πλάτος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𝛢</m:t>
                    </m:r>
                  </m:oMath>
                </a14:m>
                <a:endParaRPr lang="en-US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θέλαμε να περιγράψουμε ένα παλμό απειροστά μικρής διάρκειας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</a:t>
                </a:r>
                <a:r>
                  <a:rPr lang="el-GR" b="1" i="1" dirty="0" smtClean="0"/>
                  <a:t>αλλά με σταθερό μοναδιαίο </a:t>
                </a:r>
                <a:r>
                  <a:rPr lang="en-US" b="1" i="1" dirty="0" smtClean="0"/>
                  <a:t>“</a:t>
                </a:r>
                <a:r>
                  <a:rPr lang="el-GR" b="1" i="1" dirty="0" smtClean="0"/>
                  <a:t>εμβαδό</a:t>
                </a:r>
                <a:r>
                  <a:rPr lang="en-US" b="1" i="1" dirty="0" smtClean="0"/>
                  <a:t>”</a:t>
                </a:r>
                <a:r>
                  <a:rPr lang="el-GR" dirty="0" smtClean="0"/>
                  <a:t>, τι θα κάναμε?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Κάτι τέτοιο θα μπορούσε να περιγράψει ένα σήμα που μοντελοποιεί ένα «ακαριαίο» συμβάν, που «χτυπά κι εξαφανίζεται» ακαριαία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δημιουργούσαμε τον τετραγωνικό παλμό ως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rect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διάρκειας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l-GR" dirty="0" smtClean="0"/>
                  <a:t> και πλάτους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…και θα στέλναμε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l-GR" dirty="0" smtClean="0"/>
                  <a:t> στο μηδέν</a:t>
                </a:r>
                <a:r>
                  <a:rPr lang="en-US" dirty="0" smtClean="0"/>
                  <a:t>: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)⁡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Αυτός ο παλμός θα είχε απειροστά μικρή διάρκεια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l-GR" dirty="0" smtClean="0"/>
                  <a:t> και απειροστά μεγάλο πλάτος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Όμως η επιφάνεια κάτω από τη συνάρτηση θα εξακολουθούσε να είναι μοναδιαία: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21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86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Η κρουστική συνάρτηση Δέλτα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Ένας τέτοιος «περίεργος» τετραγωνικός παλμός θα ικανοποιούσε δυο ιδιότητες: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όταν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Οποιοδήποτε σήμα ικανοποιεί τις παραπάνω ιδιότητες ονομάζεται </a:t>
                </a:r>
                <a:r>
                  <a:rPr lang="el-GR" b="1" dirty="0" smtClean="0"/>
                  <a:t>κρουστική συνάρτηση Δέλτα </a:t>
                </a:r>
                <a:r>
                  <a:rPr lang="el-GR" dirty="0" smtClean="0"/>
                  <a:t>– ή απλά </a:t>
                </a:r>
                <a:r>
                  <a:rPr lang="el-GR" b="1" dirty="0" smtClean="0"/>
                  <a:t>συνάρτηση Δέλτα </a:t>
                </a:r>
                <a:r>
                  <a:rPr lang="el-GR" dirty="0" smtClean="0"/>
                  <a:t>στο εξής </a:t>
                </a:r>
                <a:r>
                  <a:rPr lang="el-GR" dirty="0"/>
                  <a:t>–</a:t>
                </a:r>
                <a:r>
                  <a:rPr lang="el-GR" dirty="0" smtClean="0"/>
                  <a:t> και γράφεται ως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συνάρτηση Δέλτα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είναι συνάρτηση – είναι </a:t>
                </a:r>
                <a:r>
                  <a:rPr lang="el-GR" b="1" dirty="0" smtClean="0"/>
                  <a:t>κατανομή ή γενικευμένη συνάρτηση</a:t>
                </a:r>
                <a:r>
                  <a:rPr lang="el-GR" dirty="0" smtClean="0"/>
                  <a:t>! </a:t>
                </a:r>
                <a:br>
                  <a:rPr lang="el-GR" dirty="0" smtClean="0"/>
                </a:br>
                <a:r>
                  <a:rPr lang="el-GR" dirty="0" smtClean="0"/>
                  <a:t>Ο χειρισμός της θέλει προσοχή!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συνάρτηση Δέλτα λοιπόν ικανοποιεί τις παρακάτω ιδιότητες: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+∞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837" t="-23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39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2"/>
                <a:ext cx="8959042" cy="628961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Η κρουστική συνάρτηση Δέλτα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Σχηματικά, η προσέγγιση της συνάρτησης Δέλτα από τον τετραγωνικό παλμό και η συνάρτηση Δέλτα φαίνονται παρακάτω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Παρατηρήστε τη σχεδίαση της συνάρτησης Δέλτα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Προσέξτε ότι 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l-GR" dirty="0" smtClean="0"/>
                  <a:t> στη «μύτη» της συνάρτησης Δέλτα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είναι το πλάτος της!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Αυτό είναι άπειρο!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Είναι η τιμή του «εμβαδού» της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Οι πράξεις που επιτρέπονται με τη συνάρτηση Δέλτα είναι πρόθεση, αφαίρεση, και πολλαπλασιασμός με συνεχή συνάρτηση. Οι μετασχηματισμοί που είδαμε επιτρέπονται όλοι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2"/>
                <a:ext cx="8959042" cy="6289615"/>
              </a:xfrm>
              <a:blipFill rotWithShape="0">
                <a:blip r:embed="rId3"/>
                <a:stretch>
                  <a:fillRect l="-1905" t="-1744" r="-3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41" r="54045"/>
          <a:stretch/>
        </p:blipFill>
        <p:spPr>
          <a:xfrm>
            <a:off x="4754813" y="2335582"/>
            <a:ext cx="2140868" cy="193803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18278" y="2335582"/>
            <a:ext cx="2371783" cy="1938037"/>
            <a:chOff x="5043638" y="2949993"/>
            <a:chExt cx="3816862" cy="34766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54567"/>
            <a:stretch/>
          </p:blipFill>
          <p:spPr>
            <a:xfrm>
              <a:off x="5043638" y="2949993"/>
              <a:ext cx="3816862" cy="34766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100135" y="3711277"/>
                  <a:ext cx="789976" cy="55211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0135" y="3711277"/>
                  <a:ext cx="789976" cy="55211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957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2"/>
                <a:ext cx="8959042" cy="628961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Η κρουστική συνάρτηση Δέλτα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Πολλαπλασιασμός σήματος με συνάρτηση Δέλτα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 πολλαπλασιάσουμε ένα συνεχές σήμα με μια συνάρτηση Δέλτα η οποία «ζει» τη χρονική στιγμή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ουσιαστικά αλλάζουμε το </a:t>
                </a:r>
                <a:r>
                  <a:rPr lang="en-US" dirty="0" smtClean="0"/>
                  <a:t>“</a:t>
                </a:r>
                <a:r>
                  <a:rPr lang="el-GR" dirty="0" smtClean="0"/>
                  <a:t>εμβαδό</a:t>
                </a:r>
                <a:r>
                  <a:rPr lang="en-US" dirty="0" smtClean="0"/>
                  <a:t>”</a:t>
                </a:r>
                <a:r>
                  <a:rPr lang="el-GR" dirty="0" smtClean="0"/>
                  <a:t> της συνάρτησης Δέλτα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Ουσιαστικά η παραπάνω πράξη </a:t>
                </a:r>
                <a:r>
                  <a:rPr lang="el-GR" b="1" dirty="0" err="1" smtClean="0"/>
                  <a:t>δειγματοληπτεί</a:t>
                </a:r>
                <a:r>
                  <a:rPr lang="el-GR" dirty="0" smtClean="0"/>
                  <a:t> το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 smtClean="0"/>
                  <a:t> τη χρονική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 </a:t>
                </a:r>
                <a:r>
                  <a:rPr lang="el-GR" dirty="0" smtClean="0"/>
                  <a:t>Σχηματικά: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2"/>
                <a:ext cx="8959042" cy="6289615"/>
              </a:xfrm>
              <a:blipFill rotWithShape="0">
                <a:blip r:embed="rId3"/>
                <a:stretch>
                  <a:fillRect l="-1905" t="-1744" r="-9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105"/>
          <a:stretch/>
        </p:blipFill>
        <p:spPr>
          <a:xfrm>
            <a:off x="78352" y="4089995"/>
            <a:ext cx="8951495" cy="224976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978405" y="4723841"/>
              <a:ext cx="7084800" cy="1326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7245" y="4710881"/>
                <a:ext cx="7108200" cy="13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64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2"/>
                <a:ext cx="8959042" cy="628961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Η κρουστική συνάρτηση Δέλτα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Πολλαπλασιασμός σήματος με συνάρτηση Δέλτα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προηγούμενη ιδιότητα μας βοηθά να ορίσουμε σήματα που έχουν τιμές μόνο για συγκεκριμένες χρονικές στιγμές, π.χ.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1,   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2,    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0,   </m:t>
                                      </m:r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𝛼𝜆𝜆𝜊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ύ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σχεδιάσουμε αυτό το σήμα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2"/>
                <a:ext cx="8959042" cy="6289615"/>
              </a:xfrm>
              <a:blipFill rotWithShape="0">
                <a:blip r:embed="rId3"/>
                <a:stretch>
                  <a:fillRect l="-1905" t="-1744" r="-8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 rot="21427987">
              <a:off x="3993120" y="4806000"/>
              <a:ext cx="3688920" cy="1757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21427987">
                <a:off x="3989160" y="4794480"/>
                <a:ext cx="3701160" cy="177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79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3157</TotalTime>
  <Words>612</Words>
  <Application>Microsoft Office PowerPoint</Application>
  <PresentationFormat>On-screen Show (4:3)</PresentationFormat>
  <Paragraphs>185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ΗΥ215 -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E.BA.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Εφαμοσμένα Μαθηματικά</dc:title>
  <dc:creator>George Kafentzis</dc:creator>
  <cp:lastModifiedBy>George Kafentzis</cp:lastModifiedBy>
  <cp:revision>259</cp:revision>
  <dcterms:created xsi:type="dcterms:W3CDTF">2018-08-17T16:23:20Z</dcterms:created>
  <dcterms:modified xsi:type="dcterms:W3CDTF">2020-02-18T15:02:45Z</dcterms:modified>
</cp:coreProperties>
</file>