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83" r:id="rId4"/>
    <p:sldId id="284" r:id="rId5"/>
    <p:sldId id="285" r:id="rId6"/>
    <p:sldId id="289" r:id="rId7"/>
    <p:sldId id="286" r:id="rId8"/>
    <p:sldId id="287" r:id="rId9"/>
    <p:sldId id="288" r:id="rId10"/>
    <p:sldId id="282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1-30T10:52:23.40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1040 4456 7 0,'-11'-50'35'15,"11"50"2"-15,0 0 0 16,0 0-14-16,0 86-7 15,11-31-6-15,-11 16-2 16,0 3 0-16,3 12-4 0,5-6-2 16,-8-5-3-16,9-6-2 31,-9-16-9-31,-4-6-10 16,16-11-17-16,-12-36 1 0,0 0 0 15,16 32 5-15</inkml:trace>
  <inkml:trace contextRef="#ctx0" brushRef="#br0" timeOffset="415.94">981 4489 28 0,'24'-26'34'0,"17"1"1"16,6 13-11-16,13 12-8 15,8 8-4-15,-12 15-4 16,-4 9-3-16,-24 15-1 16,-15 7 0-16,-26 5-2 0,-5 1 0 15,-23 0 0 1,-11-8 0-16,1-6-1 0,5-10 0 15,46-36-1-15,-72 37 0 16,58-37-1-16,14 0 1 0,0 0-1 16,-10-24-1-16,30 16 1 15,10 3 0-15,6 11 2 16,8 5-1-16,-9 11 2 16,5 2-1-16,-8 5 0 0,0 3 0 15,-11-3-5-15,-9 6-9 16,-7-5-22-16,5-17-3 15,6-2 0-15,0-11 1 16</inkml:trace>
  <inkml:trace contextRef="#ctx0" brushRef="#br0" timeOffset="753.968">1562 4952 19 0,'12'23'33'16,"2"-18"1"0,6 6-1-16,5-3-17 0,-2-8-8 15,2 0-4-15,-1-10-2 16,-6-1 0-16,-8-5-2 0,-1-1 0 16,-12-3 1-16,-10 4 0 15,-2-2 0-15,-5 4 1 16,-6 7 0-16,-3 7 1 31,-7 7 0-31,1 12 1 0,4 4-1 16,9 9 1-16,10 2 0 15,12 5-1-15,7-4 1 16,8-2 0-16,13-4-3 16,10-8-8-16,7-5-17 15,5-4-15-15,-6-15-1 16,8-3 1-16</inkml:trace>
  <inkml:trace contextRef="#ctx0" brushRef="#br0" timeOffset="1634.9349">2217 4352 22 0,'-29'-10'21'0,"-7"-4"-5"16,2 7-5-16,3 3-2 0,2 4-4 15,10 8-1-15,7 4-2 16,12 5 0-16,9 0 0 16,7 3 1-16,9-2 1 15,6 3 1-15,4-2 0 16,5 0-1-16,-6-1 1 16,-4-3-1-1,-6 0 0-15,-7-1 0 16,-8-1-1-16,-9 0 0 15,-13-2 0-15,-8-3-1 16,-2-3 0-16,3-1-2 16,5 0-1-16,2-4 0 15,4 5 0-15,9-5-1 0,0 0 0 16,24 17 0-16,0-2 0 0,2 1 2 16,-8 9 1-16,-5 5 0 15,-4 8 0-15,-15 3 1 16,-7 7-1-16,-12 1 0 15,-5 1 1-15,-10-1-1 16,3-5-1-16,8-4 0 16,4-4 0-16,10-6 1 0,9-3 0 15,6-5 0-15,12 1-1 16,17-5-4-16,4-1-12 16,10 0-17-16,-8-17 1 15,21 5-2-15,-7-20 7 16</inkml:trace>
  <inkml:trace contextRef="#ctx0" brushRef="#br0" timeOffset="2106.0285">2716 4639 19 0,'0'0'34'16,"19"18"3"-16,-19 11-2 15,0 10-19-15,-6 16-5 16,-7-3-1-16,4 8-3 31,-4-5-3-31,1-4-1 0,-1-13-1 16,4-6 0-16,-1-18-1 15,10-14 0-15,0-11 0 16,7-16-1-16,3-10 1 16,-3-15-1-16,4-9 1 15,1-8-2-15,3-3 0 16,1 7 1-16,-3 2 0 0,-4 13 0 16,0 11 0-16,2 17 1 15,0 17 0-15,7 21 0 0,-5 14 2 16,5 14-1-1,1 9 0-15,6 10 0 0,2 4 0 16,1 1-1-16,-3-7-2 31,-3-8-3-31,3-5-12 0,-6-14-23 16,-7-14-1-16,-3-8 1 16,-9-12-1-16</inkml:trace>
  <inkml:trace contextRef="#ctx0" brushRef="#br0" timeOffset="2259.3434">2697 4877 37 0,'0'0'33'0,"31"15"0"16,0-15-10-16,7 0-33 16,23 7-20-16,-5-15 0 15,13 8-3-15,-2-7 11 16</inkml:trace>
  <inkml:trace contextRef="#ctx0" brushRef="#br0" timeOffset="2639.3809">3264 4845 3 0,'0'17'33'0,"4"-8"1"15,17 6 1-15,4-2-15 16,6-7-7-16,7 2-2 16,-1-8-3-16,-1 0-3 15,-6-8-2-15,-6-1-2 16,-3-6-1-16,-15-2 0 0,-6-2 0 16,-18-2-1-16,-7 1 0 15,-9 5 0-15,-7 6 0 16,-2 4 0-16,-3 13 1 15,8 8 0-15,2 10 2 16,13 9 0-16,14 1 0 0,13 9 2 31,12-6 0-31,10 1 0 0,6-8-1 16,14-3 0 0,4-10-6-16,2-12-9 15,-1-11-25-15,7-6-2 0,-9-13 1 16,8-7-1-16</inkml:trace>
  <inkml:trace contextRef="#ctx0" brushRef="#br0" timeOffset="2892.2524">3777 4186 65 0,'4'-16'39'0,"-4"16"0"16,0 0-9-16,0-11-34 15,0 11-25-15,0 0-9 0,0 0 0 16,0 0 0-16</inkml:trace>
  <inkml:trace contextRef="#ctx0" brushRef="#br0" timeOffset="3093.6969">3832 4282 44 0,'0'32'38'16,"6"10"0"-16,-6-1-13 15,-9-2-6-15,7 3-7 16,-15-10-2-16,1-3-4 15,-8-9-2-15,-4-9-5 16,-1-2-4-16,-1-16-11 31,3-6-18-31,3-3-6 0,4-6-1 16,10-1 1-16</inkml:trace>
  <inkml:trace contextRef="#ctx0" brushRef="#br0" timeOffset="3563.0771">4194 4178 54 0,'-17'-15'35'16,"-11"-2"-1"-1,-4 5-15-15,4 12-8 16,-6 9-6-16,5 11-2 16,2 9-1-16,8 8-1 15,7 6 0-15,9 1 0 16,9-3-1-16,9-2 2 16,9-8-3-16,5-7-1 15,3-7-3-15,1-10 0 0,-1-7-2 16,-8-8 0-16,-1-2 0 15,-8-10 1-15,-9-1 0 16,-9-6 4-16,-6 4 3 16,-3 2 1-16,-3 4 1 15,-4 7 1-15,-1 10 1 0,6 12 1 16,1 10 0-16,9 10 0 16,1 6 0-16,10 11-1 15,-1-2 1-15,6 5-1 16,0-5-2-16,1-5-8 0,-1-10-30 15,1 6-3-15,-9-21 0 16,5 0 1-16</inkml:trace>
  <inkml:trace contextRef="#ctx0" brushRef="#br0" timeOffset="4226.6986">4399 4884 13 0,'19'9'34'0,"12"4"0"16,0-5-6-16,6-8-11 15,3 0-5-15,-4-8-4 16,-4-2-2-16,-7-5-2 16,-9-5-2-16,-16 0 0 0,-10 3-2 15,-11 0 1-15,-12 3 0 16,-7 8-1-16,-2 6 0 16,-4 5 0-16,1 13 0 15,9 8 1-15,6 9 0 0,10 4 1 16,16 5 2-16,8-2 0 15,16 3 1-15,8-8-1 16,14-5 1-16,8-9-1 16,6-11-4-16,9-4-8 0,-5-8-28 15,-2-24-3-15,0-2-1 16,-11-16 0-16</inkml:trace>
  <inkml:trace contextRef="#ctx0" brushRef="#br0" timeOffset="4463.9632">4868 4213 43 0,'0'0'38'0,"7"-18"-1"16,-7 18-3-16,0 0-31 16,0 0-20-16,9 0-18 0,-9 0-1 15,0 11-1 1</inkml:trace>
  <inkml:trace contextRef="#ctx0" brushRef="#br0" timeOffset="4661.9422">4896 4366 11 0,'3'27'38'16,"3"12"1"-16,-6-3 0 15,0-2-15-15,0 6-5 0,-14-8-6 16,1-2-5-16,-12-9-3 16,-3-5-6-16,1-8-8 15,-9-12-14-15,0-11-17 16,10-2 0-16,-3-14 0 15,17 1-1-15</inkml:trace>
  <inkml:trace contextRef="#ctx0" brushRef="#br0" timeOffset="5263.6522">5206 4296 28 0,'-38'-11'34'15,"-1"-12"0"-15,21-4-12 0,1-1-8 16,10-2-4-16,15 4-4 16,8 4-2-16,9 10-1 15,7 4-2-15,3 11 1 0,-4 6-1 16,-3 12 1-16,-13 5 0 15,-8 11 0-15,-14-1-1 16,-8 3 1-16,-10-1 0 16,-2-1-1-16,-2-6 0 15,4-5 0-15,7-8-2 16,5-9 1 0,13-9 0-16,0 0 0 15,10 0 0-15,8 0-1 16,4-5 1-16,7 5 0 15,1 0-1-15,1 5 1 16,-2 4 0-16,-5 2 0 16,-5 1 0-16,-3 2 1 15,-11 0 1-15,-5-3-1 0,0-11 0 16,-12 11 0-16,12-11 0 16,-15-10 0-16,11-1-1 15,4-6 0-15,0-3-1 16,9-3 1-16,1 1-1 15,4 2 0-15,6 5 1 0,-1 6 1 16,2 3 0-16,-2 6 1 0,-1 9 0 16,-2 6 0-16,-4 0 0 15,1 4 0-15,-4 0-4 16,0-4-9-16,4-2-22 16,5 2-6-16,-5-8 1 15,8-1-1-15</inkml:trace>
  <inkml:trace contextRef="#ctx0" brushRef="#br0" timeOffset="5528.0406">5703 4539 53 0,'-7'14'40'0,"7"-14"1"15,0 0-3-15,9 4-20 0,-9-4-8 16,17-16-4-16,-9 0-2 15,1-2-1-15,-2-3-2 16,0-5 1-16,-7-5-2 16,0-10 0-16,-4-8 1 15,1-6-2-15,3-4 1 0,0 0-1 32,6 0-1-32,1 1-3 0,14 10-3 15,-3 3-10-15,13 13-21 16,1 14-2-16,-2 7-1 15,4 11 1-15</inkml:trace>
  <inkml:trace contextRef="#ctx0" brushRef="#br0" timeOffset="5696.9999">5649 4316 34 0,'-3'14'33'0,"3"-14"1"15,25 6-5-15,6-6-23 16,6 6-14-16,10 6-23 0,-7-7-2 16,11 12 0-16,-17-5 3 15</inkml:trace>
  <inkml:trace contextRef="#ctx0" brushRef="#br0" timeOffset="5967.494">6009 4495 55 0,'-24'-15'39'0,"12"12"-2"16,-4 3-10-16,-6-8-11 15,9 12-7-15,-5 1-5 16,5 9-1-16,5 3 0 16,5 5-3-16,6 3 2 15,6-1-1-15,7-4 0 0,5-2 0 16,3-6 1-16,1-7-1 15,1-5 0-15,-8-7 0 16,-4-5-2-16,-10-8-5 16,-4 3-12-16,-8 0-22 15,-11-3-1-15,6 4 1 16,-9-3-1 0</inkml:trace>
  <inkml:trace contextRef="#ctx0" brushRef="#br0" timeOffset="6244.1879">6251 4163 70 0,'9'0'39'15,"-9"0"-1"-15,13 20-17 16,-1 6-10-16,-8 3-5 15,2 12-2-15,-6 4 0 16,3 5-2-16,-3-2 1 0,-4 0-2 16,4-6 1-16,3-5-2 15,4-7-1-15,2-13-7 16,7-6-18-16,2-11-14 16,-8-14 0-16,6-4 0 15</inkml:trace>
  <inkml:trace contextRef="#ctx0" brushRef="#br0" timeOffset="6414.6589">6111 4361 58 0,'0'0'40'0,"10"13"0"16,15-8 0-16,19 2-28 15,1-1-8-15,5-3-16 0,4-3-27 16,13 3 0-16,-1-8-1 15,4 5-1-15</inkml:trace>
  <inkml:trace contextRef="#ctx0" brushRef="#br0" timeOffset="7485.7284">6846 4207 6 0,'-6'11'5'16,"6"-11"-2"-16,0 0 1 16,-12 9 0-16,12-9 2 15,0 0 1-15,0 0 0 0,0 0 1 16,10-3 1-16,-10 3-2 16,12-3 0-16,-12 3-1 15,16 3-1-15,-10 7-1 16,-1-1 0-16,-1 7 1 15,-4 3-1-15,6 7 2 16,-6 2-1 0,6 5 1-16,-3-3-1 15,3 2 0-15,0-1 0 16,4-1-2-16,-1-4 0 16,0-2-1-16,4-9 0 15,-1-2 0-15,-3-7 0 16,1-6-1-16,-10 0 0 15,10-4 0-15,-10 4 0 0,-3-9-1 16,3 9 0-16,-23 0 0 0,8 6 0 16,-1 8 0-16,-3 5-1 15,4 8 1-15,3 7 1 16,5 12 1-16,7 5 0 16,4 4 0-16,5 4 1 15,4 1 1-15,-4-1-1 0,6 1 2 16,-9-9-1-16,-3-1 0 31,-9-9 0-31,-9-4 1 16,-7-9-1-16,-5-2-1 0,-5-10-1 0,1-7-3 15,0 0-9-15,1-9-27 32,2-6-3-32,12-4-1 0,-2-6 1 15</inkml:trace>
  <inkml:trace contextRef="#ctx0" brushRef="#br0" timeOffset="9068.1538">7618 4625 6 0,'0'0'34'0,"16"12"1"15,2-12-2-15,10 5-14 16,10-1-7-16,5 0-5 15,5 0-11-15,0-4-21 16,5 0-8-16,-13-5-2 16,0 5 0-16</inkml:trace>
  <inkml:trace contextRef="#ctx0" brushRef="#br0" timeOffset="9275.0107">7659 4775 25 0,'0'0'35'16,"20"17"-1"-16,6-13-9 16,8-4-7-16,8 7-11 15,3-12-28-15,8 12-10 16,-11-15-3-16,9 8-1 15</inkml:trace>
  <inkml:trace contextRef="#ctx0" brushRef="#br0" timeOffset="9853.8833">8598 4272 50 0,'0'31'36'0,"5"23"2"15,-5 19-19-15,2 6-6 0,3 16-3 16,-5 1-3-16,3 1-4 16,-3-10-4-16,0-14-9 15,0-20-22-15,0-11-6 16,-12-24 0-16,12-18 0 16</inkml:trace>
  <inkml:trace contextRef="#ctx0" brushRef="#br0" timeOffset="10454.1491">8559 4403 28 0,'45'-27'35'0,"2"3"2"15,13 11-1-15,-2 9-19 16,-4 4-7-16,-1 12-4 0,-11 12-3 15,-14 10-1-15,-20 7-1 16,-19 8 0-16,-18 2-1 16,-12-1 0-16,-8 1 0 31,-2-9-1-31,4-7 1 0,4-10-1 16,13-8 0-16,12-12 0 15,18-5 0-15,10 0 1 16,15-5 0-16,8 5 1 15,9 0-1-15,2 9 0 16,2-1 1-16,0 6-1 16,-6-1 1-16,-5 1-1 0,-7 1 0 15,-5-4-1-15,-3-3-1 16,-3-2 0-16,0-3 0 16,-3-3 0-16,3-4 1 15,0-1-1-15,3-3 0 16,-1-1 1-16,3-4 0 15,-4-1 0-15,-1 1 1 0,-4-4 0 16,-7-1 0-16,-6 1 1 0,-10 0 2 16,-6 2 0-1,-6 6 0-15,-6 9 1 16,-2 3 0-16,1 14-1 0,-1 5 1 16,10 11-1-16,6 5 0 31,14 4 0-31,2-2 0 0,17-1 0 15,7-6 0-15,9-5-1 16,7-7-4-16,1-9-8 16,6-12-30-16,0 0 0 15,-2-15-1-15,3 1 0 16</inkml:trace>
  <inkml:trace contextRef="#ctx0" brushRef="#br0" timeOffset="11193.1931">9788 4407 11 0,'-35'-7'27'0,"4"7"-6"15,-7 0-6-15,5 5-4 16,3 0-4-16,6 2-3 16,9 4 0-16,10-1-1 15,11 2-2-15,10 4 1 16,10-4-1-16,4 5 1 0,6-2 0 15,3 3-1-15,-2 0-1 16,-3-1 3-16,-9 4 0 16,-11-6 2-16,-8 6 1 15,-10-1 0-15,-7-1 0 16,-8-2 2-16,0 2-2 0,-1-5 0 16,6-2-2-16,1 1-2 0,8-5 0 15,5-8-1-15,9 10-1 16,3-3 1-16,4 0-1 15,-1 2 0-15,-3 4 0 16,-3 3 0-16,-9 6 0 16,-8 7 0-16,-10 3 1 31,-6 5 0-31,-5 0 0 0,-3 2 0 16,4-2 0-16,1-4-1 15,8-2 2-15,10-4-1 16,9-3 0-16,13-6 1 15,9-1-1-15,1-2 0 16,5-6-10-16,6-4-24 16,4 1-4-16,-5-15-2 0,10 2 0 15</inkml:trace>
  <inkml:trace contextRef="#ctx0" brushRef="#br0" timeOffset="11858.6971">10266 4830 16 0,'7'19'34'0,"-7"-19"0"15,32 15-2-15,-5-8-18 16,4-7-2-16,6 3-3 15,0-10-2-15,0 0-2 16,-7-11-2-16,-7 0-2 16,-13-5-1-16,-13 0 0 0,-10 1 0 15,-15 2-1-15,-3 2 0 16,-12 9-1-16,2 9 2 16,-2 8-1-16,4 11 0 15,7 11 1-15,10 4 1 16,11 7 0-16,11 2 1 15,12 4 1 1,12-5 1-16,11-4-1 16,5-8 1-16,10-8-2 15,4-7-4-15,-3-12-15 0,-6-12-20 16,8-5-2-16,-10-17 1 16,1-2-1-16</inkml:trace>
  <inkml:trace contextRef="#ctx0" brushRef="#br0" timeOffset="12082.5612">10664 4212 58 0,'0'-13'36'0,"0"13"-1"16,13-3-20-16,-13 3-23 0,0 0-24 16,0 0-2-16,9 0-1 15,-9 0 1-15</inkml:trace>
  <inkml:trace contextRef="#ctx0" brushRef="#br0" timeOffset="12260.839">10694 4364 28 0,'4'32'38'16,"-8"-6"1"-16,4 1-2 16,-5-1-17-1,-11-6-5-15,4 1-6 16,-9-11-4-16,4-3-5 16,-3-4-7-16,-5-9-11 15,8-6-18-15,6 1-3 16,-2-8-1-16,10 0 0 15</inkml:trace>
  <inkml:trace contextRef="#ctx0" brushRef="#br0" timeOffset="12630.728">10825 4262 24 0,'7'15'34'16,"5"13"1"-16,-6-3-9 0,-6-3-10 15,7 2-4-15,-7-8-6 16,0-2 0-16,0-14-3 16,-6 10-2-16,6-10-3 15,-13-16 0-15,7-1 0 16,0-7-2-16,6 0 1 31,-4-7-1-31,9 2 2 0,5 2 1 16,1 0 3-16,7 11 1 15,0 0 1-15,6 14 1 16,-3 2 1-16,2 11 0 16,-2 3 0-16,-3 8-1 15,-2 0-1-15,-4 6 0 16,-1 1-1-16,-2-3-4 0,-2 2-6 16,-7-2-26-16,0-6-6 15,11 1 0-15,-11-9-1 16</inkml:trace>
  <inkml:trace contextRef="#ctx0" brushRef="#br0" timeOffset="13200.6465">11143 4861 37 0,'0'0'38'0,"8"21"2"16,3-11-1-16,7-3-21 15,9 5-9-15,1-3-1 0,10-1-2 16,3-8-2-16,4 0-2 16,0-8-2-16,-1-3-1 15,-3-5-1-15,-10-5-1 0,-4-1 0 16,-12-2 0-16,-9 2 0 15,-18 0 0-15,-9 8 1 16,-11 2 1-16,-5 6 0 16,-4 6 1-16,-2 13 0 15,3 5 0-15,5 10 1 16,11 6 0-16,7 5 1 0,13 4 0 16,9-1 0-16,11 1 1 15,6-4 0-15,11-5 0 16,3-8-1-16,7-11 0 15,2-6-4-15,0-13-6 16,10-11-30-16,-1-4-2 16,-5-13 0-1,1-7-1-15</inkml:trace>
  <inkml:trace contextRef="#ctx0" brushRef="#br0" timeOffset="13463.0724">11761 4110 60 0,'0'-14'38'15,"0"14"0"-15,0-15-6 16,0 15-30-16,0-10-17 16,0 10-21-16,0 0-1 15,0 0-2-15,0 0 2 16</inkml:trace>
  <inkml:trace contextRef="#ctx0" brushRef="#br0" timeOffset="13649.3608">11810 4352 52 0,'0'44'39'15,"-7"-5"0"-15,-6-6-14 16,-1 3-7-16,-10-13-7 0,1-1-4 0,-5-9-6 16,-3-9-6-16,5-2-8 15,-2-11-18-15,2-11-9 16,13-1 1-16,4-10-1 15</inkml:trace>
  <inkml:trace contextRef="#ctx0" brushRef="#br0" timeOffset="14289.8381">12058 4280 5 0,'-30'-13'30'15,"-5"-13"1"-15,19 3-3 0,8-7-13 16,8 1-5 0,12 4-4-16,6 4 0 0,11 8-2 15,1 9 0-15,5 8 0 31,-2 5 0-31,-4 10 0 0,-11 4 0 16,-9 9 1-16,-15 3-2 16,-10 4 0-16,-13-1 0 15,-7 0-1-15,-3-5-1 16,2-4 0-16,5-6-1 16,7-6-1-16,10-7 1 15,15-10-1-15,0 0-1 0,21 0 0 16,3 0 0-16,3-5-1 15,6 5 1-15,-2 0 0 16,2 3 1-16,-7 4 0 16,-5 1 2-16,-5 3 1 15,-6-2 0-15,-10-9 1 16,3 14 0-16,-3-14 0 0,0 0 0 16,0 0-1-16,-10-12-2 15,10-2 0-15,5-2 0 16,1-2-1-16,5 0 0 15,3 2-1-15,3 1 1 0,1 3 1 16,1 2 0 0,1 10 1-1,-2 0 1-15,0 10 1 0,-7 0-1 16,-2 6 1-16,-4 0 0 16,0 5-1-16,-5 2-1 15,0-3-3-15,4 2-11 16,-4-3-25-16,6-9 0 15,5 0 0-15,-11-10 0 16</inkml:trace>
  <inkml:trace contextRef="#ctx0" brushRef="#br0" timeOffset="14806.6675">12721 4150 25 0,'17'5'32'0,"-17"-5"-2"15,0 0-10-15,0 0-7 0,-19-4-4 16,0 1-4-16,-5-2-3 15,-2 3-2-15,-1 2 0 16,1 0 0-16,1 4 0 16,1 2 0-16,7 6 1 15,5 5 1-15,0 1 2 16,5 5-1 0,1-6 1-16,6 5 1 15,-3-4 0-15,7-1 0 16,-4-17-1-16,15 15 0 15,-2-15-2-15,6 0 1 16,4 0-1-16,6-3-1 16,6 3 0-16,2 6-1 15,0-1 0-15,-3 5 1 0,-6 1-1 16,-7 6 1-16,-9-2 1 0,-15 2-1 16,-13-2 1-1,-10-2 0-15,-8-4 0 0,-4 0-1 16,0-4-2-16,0-5-5 15,5 0-6-15,6 0-20 16,8-7-7-16,19 7-1 0,0-15 0 16</inkml:trace>
  <inkml:trace contextRef="#ctx0" brushRef="#br0" timeOffset="15191.3077">13066 4250 47 0,'-22'-23'35'15,"-1"5"-3"-15,-5 4-13 0,0 2-6 16,2 12-6-16,-3 6-2 15,9 14-2-15,1 4-1 16,7 5 0-16,5 5 0 0,10 0 1 16,8-3 0-16,12 1 0 15,5-9 0-15,7-5 0 32,1-12 0-32,2-3 0 0,-5-9-2 15,-3-4 0-15,-10-8 0 16,-9-3-1-16,-9-2-2 15,-7-4-2-15,-1 6-6 16,-9-5-13-16,1 1-16 16,4 7 1-16,1-2-1 15,9 8 4-15</inkml:trace>
  <inkml:trace contextRef="#ctx0" brushRef="#br0" timeOffset="15407.5062">13152 4148 59 0,'20'0'38'0,"-2"3"-4"15,-2 1-8-15,6 9-9 16,-9-3-4 0,3 9-5-16,-10 1-3 15,-1 6-2-15,-5 2 0 16,-3 5-1-16,-1-2-1 0,-2 0 0 16,2-1 0-16,1-4-1 15,3-2-1-15,5-7-3 16,5 0-7-16,-10-17-23 15,16 7-7-15,-2-12-1 0,-3-8 0 16</inkml:trace>
  <inkml:trace contextRef="#ctx0" brushRef="#br0" timeOffset="15589.2114">13177 4292 37 0,'0'0'36'0,"0"0"0"15,28 21 0-15,-2-16-24 16,2 2-11-16,1 0-22 16,-4-7-14-16,6 7 0 15,-15-7-1-15</inkml:trace>
  <inkml:trace contextRef="#ctx0" brushRef="#br0" timeOffset="16791.3675">13641 4214 12 0,'35'12'22'0,"-11"3"-7"15,5 7-3-15,-6 6-2 16,-4 4-1-16,-7 2-2 16,-7-3-2-16,-5 1 0 15,0-7-2-15,0-4 0 0,2-9-1 16,-2-12-1-16,10 11 1 15,-10-11-1-15,18-4 0 16,-18 4 0-16,15-12-1 16,-15 12 0-16,6-10 0 15,-6 10 0-15,-8 8 0 16,0 10 2 0,-3 9 1-16,4 12 2 0,-4 9 1 15,7 17 1-15,-1 6 1 16,10 10 0-16,-2-5-1 15,4 4 0-15,-4-5-2 16,-3-6-1-16,0-13-1 16,-10-10-1-16,-3-14 1 15,-7-8-2-15,-6-11 0 0,-1-13-1 16,-1-8-1-16,4-11-3 16,5-5-6-16,4-11-3 15,11 0-9-15,13 3-12 16,3-9-4-16,14 10 1 15,1-8 14-15</inkml:trace>
  <inkml:trace contextRef="#ctx0" brushRef="#br0" timeOffset="17141.2279">14343 4561 39 0,'14'-6'36'0,"-14"6"0"15,17 8-6-15,-8 13-13 16,-4 5-7-16,1 10-5 16,-3 4-1-16,2 5 0 15,0-1-2-15,-2-2-3 32,0-4-4-32,-3-13-8 0,0-2-13 15,0-6-12-15,0-17 0 16,-11 0-1-16</inkml:trace>
  <inkml:trace contextRef="#ctx0" brushRef="#br0" timeOffset="17294.9448">14205 4751 27 0,'0'0'35'16,"19"-14"1"0,12 14-2-16,11-3-16 15,4-1-8-15,16 4-8 0,9-3-13 16,10 3-23-16,-2-12-1 15,11 6-2-15,-6-8 1 32</inkml:trace>
  <inkml:trace contextRef="#ctx0" brushRef="#br0" timeOffset="17710.4425">15129 4209 17 0,'-2'-12'32'0,"2"28"1"15,2 21-4-15,-2 12-11 0,0 17-7 16,0 6-3-16,7 16 0 15,-7 3-1-15,0-2-2 16,0-6-5-16,0-16-7 16,0-6-9-16,0-14-20 15,-12-22-1-15,8-11 0 0,-9-23 3 16</inkml:trace>
  <inkml:trace contextRef="#ctx0" brushRef="#br0" timeOffset="18242.7712">15052 4320 19 0,'45'-46'34'0,"8"13"1"15,14 18-4-15,1 20-14 16,-5 7-6-16,-1 15-4 0,-14 4-2 16,-17 13-1-16,-22 4-1 15,-25 4-2-15,-25-5 0 16,-16 2-1-16,-6-6 0 15,-4-2-2-15,6-6 1 0,7-9-3 16,11-4 1-16,17-10 1 16,19-2 0-16,7-10 2 15,28 7-1-15,7-2 2 16,8-1-1-16,10 2 1 16,6 3 0-16,4-1 0 15,0 1 0 1,-3-3-1-16,-7-1 1 15,-6-5 0-15,-7-4-1 16,-9-3 1-16,-7-8 0 16,-3 1 0-16,-8-7-1 15,-6-2 1-15,-4 1-1 16,-3 1 1-16,-6 4-1 16,-5 3 0-16,-6 5 0 0,-4 9 0 15,-3 3 0-15,0 13 1 16,-3 4 0-16,8 8 1 15,0 4 1-15,10 3 1 16,9 1 1-16,9-2 0 0,8-5-1 16,13-2 1-1,2-8-1-15,7-9-1 0,1-5-4 16,1-11-10-16,-1-10-29 16,-2-1 0-16,-6-8-1 0,2-1 0 15</inkml:trace>
  <inkml:trace contextRef="#ctx0" brushRef="#br0" timeOffset="19059.1951">16377 4163 13 0,'-40'-12'12'0,"6"7"-3"0,-2 1-2 16,5 4-1-16,6 8 1 16,10 2 0-16,15 4 0 15,6 1-1-15,12 5 2 16,11 2-1-16,4 5 1 0,7 1-1 15,0 2-2 1,-3-1 0 0,-8 2-1-16,-9-1 0 15,-13 2 0-15,-13 0 0 16,-12-1-1-16,-10-4 0 0,0 0-1 16,-5-7 0-16,6-2-1 15,6 0 0-15,9-6 0 16,12-12 0-16,9 14-1 15,9-6 0-15,0-1 0 0,3 4 0 16,-4 5 0-16,-7 4 0 16,-10 6 1-16,-18 8 1 15,-8 6 1-15,-8 0 1 16,0 5 1-16,-2-5-1 16,8 2 2-16,9-6-1 15,19-2 0 1,12-9-2-16,16-4-1 15,8-4-3-15,3-9-11 16,7-5-26-16,6-3-1 16,-9-10 1-16,7-5-1 15</inkml:trace>
  <inkml:trace contextRef="#ctx0" brushRef="#br0" timeOffset="19618.3717">16855 4715 10 0,'21'21'32'16,"-8"-15"1"-16,10 8-2 15,6-7-17-15,0-7-3 16,5 3-2-16,-3-9-2 15,0-4-4-15,-8-6 0 0,-6-3-2 16,-11-3 0-16,-9 0-1 16,-10 2-1-16,-12 4 0 15,-6 4-1-15,-9 7 1 16,-2 8 0-16,-3 8 0 16,4 11 1-16,3 8 1 31,3 6 1-31,16 7 2 0,7 1 0 15,12 2 1-15,12-3 1 16,13-1 0-16,6-9 0 16,11-4-1-16,4-12-1 15,3-7-3-15,4-5-7 16,-6-16-20-16,-2-10-13 16,2-6-1-16,-10-12 0 0</inkml:trace>
  <inkml:trace contextRef="#ctx0" brushRef="#br0" timeOffset="19980.3588">17060 4260 22 0,'8'12'34'0,"5"-16"0"16,21 8 0-16,0-4-21 15,9-2-14-15,6 2-26 0,-2-7-5 16,7 3-1-16,-9-11-1 16</inkml:trace>
  <inkml:trace contextRef="#ctx0" brushRef="#br0" timeOffset="20149.2379">17536 4118 54 0,'-6'-9'33'16,"6"9"-4"-16,0 0-24 0,0 0-29 15,0 0-7-15,-9-9-3 16,9 9 3-16</inkml:trace>
  <inkml:trace contextRef="#ctx0" brushRef="#br0" timeOffset="20318.6204">17553 4291 36 0,'0'37'35'16,"0"3"-4"-16,0 0-8 15,-9-6-5-15,2 2-6 0,-11-12-1 16,-2-5-3-16,-7-7-4 15,-4-9-5-15,2-3-9 16,-4-9-19-16,1-11-8 16,9 1-1-16,3-11-1 0</inkml:trace>
  <inkml:trace contextRef="#ctx0" brushRef="#br0" timeOffset="20782.1128">17707 4128 29 0,'0'0'18'16,"4"17"0"-16,-4-17 1 0,0 11-3 15,0-11-3-15,0 0-2 16,0 0-2-16,-17-13-1 16,17 0-2-16,-5-4-1 0,5-5-3 15,0-5-1-15,3 2-1 16,5-2 1-16,2 2-1 15,5 2 1-15,4 4-1 16,0 4 1-16,4 8-1 16,-2 7 1-16,-1 0 0 31,3 12 0-31,-3 3-1 0,-4 7 1 16,-3 2-1-16,-3 5-3 15,-6-2-6-15,1-2-20 16,-2 7-6-16,-13-14-1 15,5 5 0-15</inkml:trace>
  <inkml:trace contextRef="#ctx0" brushRef="#br0" timeOffset="20966.6171">17671 4234 20 0,'9'0'32'0,"13"0"0"31,-1-6-1-31,10 2-20 0,7 4-9 16,3-3-7-16,-2 3-10 15,-5-4-17-15,8 11 1 16,-12-10-2-16</inkml:trace>
  <inkml:trace contextRef="#ctx0" brushRef="#br0" timeOffset="21351.0648">17712 4377 36 0,'0'0'33'16,"-11"-6"2"-1,21-2-15-15,8 1-7 16,2-2-5-16,7 4-3 15,4 2-1-15,3 3-1 16,-3 0-1-16,-1 7-1 0,-9-1-1 16,-7 1 1-16,-9 2-1 15,-11 2 0-15,-5-2 1 16,-5 0-1-16,0-1 0 16,1-1 1-16,5-1-1 0,10-6 0 15,0 14 0-15,13-6 0 16,2 1 0-16,-2 5 1 15,0 3 0-15,-5 3 1 16,-10 1 0-16,-13 0 0 16,-10-4 0-16,-9-1-5 0,-1-1-8 15,1-4-25-15,-9-16-2 16,17 5 2-16,4-14-2 16</inkml:trace>
  <inkml:trace contextRef="#ctx0" brushRef="#br0" timeOffset="21807.3086">18224 4789 28 0,'19'16'38'16,"-3"-5"0"-16,11 3 1 0,-2-5-19 15,5-9-9-15,8 6-5 16,-7-10-2-16,2-4-2 16,-12-8-1-1,-4 0 0-15,-8-3 0 16,-9-2-1-16,-9-3 0 15,-9 5 0-15,-10 1-1 16,-8 7 1-16,-5 8 0 0,-1 8-1 16,1 7 0-1,2 9 1-15,6 9-1 0,7 8 2 16,10 6 0-16,12 1 0 16,9-2 1-16,11-1 1 0,8-4-1 15,8-3 1-15,8-11-1 16,2-9-2-16,6-6-7 15,-5-15-16-15,1-7-17 16,8-3-1-16,-4-13 1 16,0-3-2-16</inkml:trace>
  <inkml:trace contextRef="#ctx0" brushRef="#br0" timeOffset="22107.0364">18799 4142 46 0,'7'-15'39'15,"-7"15"1"-15,5-11 0 0,-8 0-24 16,3 11-9-16,9-5-10 16,-9 5-14-16,0 0-22 15,0 0-1-15,0 0 1 16,0 0-1-16</inkml:trace>
  <inkml:trace contextRef="#ctx0" brushRef="#br0" timeOffset="22308.2474">18873 4342 39 0,'0'33'37'16,"0"5"0"-16,0-5-13 0,-13-2-6 16,-3-3-6-16,-8-7-5 15,-7-5-3-15,-4-5-1 16,-1-11-5-16,3 0-4 15,-2-11-8-15,12-6-18 16,10 1-6-16,-1-11-1 16,20 4 1-1</inkml:trace>
  <inkml:trace contextRef="#ctx0" brushRef="#br0" timeOffset="22956.1456">19129 4195 35 0,'0'-25'27'0,"0"-7"-12"16,9 3-2-16,7 11-2 0,4 1-1 15,6 11-3-15,3 9-1 16,1 10-1-16,-2 1 0 16,-6 9 0-16,-10 4-2 15,-12 5 1-15,-12 1-1 0,-12 2 0 16,-10-3-1-16,-4 1 1 31,-3-9-2-31,3-2 0 0,6-5 0 16,13-5 0-16,7-7 0 15,12-5 0-15,13 0 0 16,7-5 0-16,7 0 0 16,6-1-1-16,1 3 1 15,0 0-1-15,-1 3-1 16,-6 3 1-16,-3 4 0 0,-8 3-1 16,-4-1 1-16,-6 3 0 15,-6-12 0-15,0 17 1 16,0-17 0-16,0 0 0 15,-10 5 0-15,10-5 0 16,0-20 0-16,0 6 0 16,10-2 0-1,1 0-1-15,1 0 0 16,5 0 0-16,0 5 0 16,0 5 0-16,1 6 1 15,-2 6-1-15,-4 5 1 16,-4 3 0-16,-1 3-1 15,-4 4 2-15,-3-1-3 16,0 0-6-16,4-2-13 0,2-1-18 16,-6-17 1-16,9 17-1 15,-9-17 2-15</inkml:trace>
  <inkml:trace contextRef="#ctx0" brushRef="#br0" timeOffset="23443.2957">19865 4118 22 0,'9'-12'31'16,"8"12"-2"-16,-17 0-10 31,10-11-6-31,-10 11-6 0,-18-4-2 16,-1 4-2-16,-5-6-2 15,-3 6 0-15,-4-4-1 16,2 4 0-16,3 0 0 16,2 0 0-16,5 7 1 15,1 1 1-15,6 1 0 16,2 4 1-16,1 1 1 0,5-1 0 0,-1-3 1 16,5 1 0-16,0-11 0 15,14 14-2-15,-4-11 1 16,8 0-1-16,2-3-1 15,5 9-1-15,5 0 0 16,1 4-1-16,2 3 1 31,-3 1-1-31,-4 4 0 0,-9 0 1 16,-5 1 0-16,-12-3 0 16,-15-4 0-16,-8-2 0 15,-11-6 1-15,-4-1-1 16,-7-6-1-16,7 0-2 15,2-6-4-15,4-3-7 16,17 2-13-16,15 7-12 0,0-15-1 16,18 10 0-16</inkml:trace>
  <inkml:trace contextRef="#ctx0" brushRef="#br0" timeOffset="23790.877">20180 4178 21 0,'-16'-15'31'16,"-11"-6"0"-16,6 11-5 16,-7 4-13-16,-1 6-7 15,2 8-3-15,-1 9 0 0,6 7 1 16,4 5 1-16,10 5 0 15,8-5 0-15,11 4 1 16,7-6-1-16,12-5 0 16,2-8 0-16,7-6-2 15,-2-11 0-15,-2-8-1 16,-10-8-1-16,-7-6 1 0,-10-4-1 16,-8-2 0-16,-10 2-2 15,-7 0-7-15,0 5-19 16,-1 9-12-16,-2-3 1 15,6 14-1-15</inkml:trace>
  <inkml:trace contextRef="#ctx0" brushRef="#br0" timeOffset="24075.273">20344 4028 42 0,'12'-12'37'0,"0"8"1"0,-12 4-1 16,0 0-21-16,11 9-9 15,-11 8-5-15,-2 9-1 16,-5 4 0-16,-1 8 0 16,2 3 0-16,-3 1 1 15,4-2-1-15,5 0 0 16,0-10 0-1,5-3-1-15,4-5-3 16,-1-12-12-16,3-8-24 16,5-2 0-16,-8-9 0 15,2-2 0-15</inkml:trace>
  <inkml:trace contextRef="#ctx0" brushRef="#br0" timeOffset="24244.2282">20237 4207 60 0,'-10'0'40'0,"10"0"1"0,0 0-10 16,24 11-16-16,-7-11-7 15,12 3-6-15,6 4-7 16,-5-7-18-16,7 0-17 0,15 0-1 16,-4-4 1-16,7 4-1 15</inkml:trace>
  <inkml:trace contextRef="#ctx0" brushRef="#br0" timeOffset="24993.8338">20868 4160 17 0,'18'4'29'16,"-3"0"-7"-16,5 6-5 15,1 8-3-15,-3 4-2 16,-4 10-2-16,-8 2-3 16,2 3-1-16,-8 1-1 15,0 0-1-15,0-8-1 16,-3-3 0 0,3-8 0-16,0-3 0 15,7-7-1-15,3-2 0 0,1-7 0 16,1 0 0-16,-12 0-2 15,16-6 1-15,-16 6-2 16,13-3 1-16,-13 3 0 16,3 18-1-16,-3 1 1 15,0 10-1-15,5 12 1 0,-2 10 0 16,7 7 1-16,-2 5 0 16,4 3-1-16,-1-3 2 15,-1-4-1-15,0-5 1 16,-10-12 0-16,-5-8 0 15,-12-10 1-15,-9-3 0 16,-14-9 1-16,0-1-1 0,-11-5 2 16,0-3-1-16,0-3-2 15,6-8-9-15,14-4-31 16,15 5-3-16,6-7 1 16,16 4-1-16</inkml:trace>
  <inkml:trace contextRef="#ctx0" brushRef="#br0" timeOffset="35272.6147">1373 7049 16 0,'0'0'26'15,"53"7"-2"-15,25-13-15 16,30 1-3-16,25-3 0 16,28-2 0-16,22-2-1 15,12 1-1-15,1-1-2 0,-9 2 0 16,-13 3 0 0,-14-1-2-16,-26 1-1 0,-20 3-4 15,-27 1-10-15,-25-6-7 16,-13 9-6-16,-21-10 0 0</inkml:trace>
  <inkml:trace contextRef="#ctx0" brushRef="#br0" timeOffset="35537.1173">3608 6703 19 0,'0'-11'31'0,"7"24"0"15,-7 7-12-15,7 12-5 0,1 8-5 16,-2 5-2-16,2 2-2 16,1-2-4-16,-1-7-6 15,1-7-6-15,1-11-8 16,-10-20-5-16,17 9-2 0,-11-21-1 15</inkml:trace>
  <inkml:trace contextRef="#ctx0" brushRef="#br0" timeOffset="35657.4413">3757 6822 34 0,'0'0'23'16,"0"0"-1"-16,0 10-4 16,3 7-9-16,-3 4-14 15,3-2-13-15,11 8-10 31,-14-12-1-31,12 4 4 0</inkml:trace>
  <inkml:trace contextRef="#ctx0" brushRef="#br0" timeOffset="35903.8258">4092 6950 18 0,'55'6'29'0,"8"-6"-6"15,14 0-3-15,17 0-4 16,14-6-4-16,18 3-2 16,8-5-4-16,18 3 0 15,4-4-3-15,9 1 0 16,6-2-2 0,-4 1 0-16,-6 3-3 15,-12 1-7-15,-7-7-22 16,-12 12-3-16,-23-11 1 0,-5 11-1 15</inkml:trace>
  <inkml:trace contextRef="#ctx0" brushRef="#br0" timeOffset="36305.7212">7423 6682 34 0,'15'0'33'15,"18"9"-1"-15,3-6-13 0,4-3-10 16,11 2-4-16,0-2-10 15,3 0-14-15,-14-3-12 16,3 3-1-16,-18-6-1 16</inkml:trace>
  <inkml:trace contextRef="#ctx0" brushRef="#br0" timeOffset="36490.4582">7549 6809 41 0,'0'0'31'0,"21"17"-5"16,8-11-8-1,9-1-5-15,8-5-10 0,4-5-30 16,6 5-4-16,-10-9-1 16,4 9-1-16</inkml:trace>
  <inkml:trace contextRef="#ctx0" brushRef="#br0" timeOffset="37060.3834">8411 6338 16 0,'10'8'32'0,"-10"13"2"16,10 17-10-16,-5 23-7 16,-1 9-5-16,4 13-1 15,-5 2-3-15,3 1-4 16,-1-8-2-16,-2-10-5 15,1-10-9-15,-4-13-13 16,-9-19-10 0,9-7-1-16,-9-19 1 15</inkml:trace>
  <inkml:trace contextRef="#ctx0" brushRef="#br0" timeOffset="37460.132">8370 6433 29 0,'24'-31'35'0,"16"14"0"15,3 3-5-15,8 7-15 16,6 14-5-16,-7 6-2 16,-4 14-3-16,-13 5-2 15,-16 9-1-15,-17 4-2 0,-23 1-2 16,-12 3-2-16,-16-8-1 15,-1-1-2-15,-3-10 0 16,9-4-1-16,2-12 0 16,19-3 2-16,9-11 3 15,16 0 2-15,16-3 3 16,9 3 2 0,15 3 2-16,5 4 1 15,5 13 1-15,-5-1 0 16,0 14-1-16,-8-1 0 15,-7 7-2-15,-12-8-2 0,-7-1-3 16,-3-4-6 0,-8-11-15-16,0-15-16 15,5 10-1-15,-2-20 0 0,9 0 1 16</inkml:trace>
  <inkml:trace contextRef="#ctx0" brushRef="#br0" timeOffset="37877.4878">8963 6841 2 0,'25'11'31'0,"-5"-11"0"0,10 4-3 16,-3-4-13-16,-2-7-3 16,-1 4-4-16,-8-7-2 15,-1 2-2-15,-11-5-1 0,-4 1-1 16,-12-3-1 0,-7 5 1-16,-6 3-2 15,-4 7 1 1,-4 7-1-16,1 6 0 0,1 9 2 15,5 7 1-15,6 6 0 16,14 5 2-16,6-4 0 16,12 3 1-16,10-8-1 15,9-3-1-15,6-5-4 16,1-13-11-16,3-10-25 16,4-5-2-16,-4-12 0 0,9-3-1 15</inkml:trace>
  <inkml:trace contextRef="#ctx0" brushRef="#br0" timeOffset="38912.1081">9756 6311 12 0,'-26'-10'27'16,"2"6"-6"-16,-9-3-4 0,2 4-5 16,0 3-3-16,2 0-4 0,8 4-3 15,8 2-1 1,8 6 0-16,11-1-1 16,9 4 1-16,10 2-1 0,6 1 1 15,4 1 0-15,1 3 0 16,-2-1 2-16,-6 3 1 15,-7-1 2-15,-8 1 0 0,-13-1 0 16,-9 0 0-16,-8-4 0 16,1 0 0-16,-2-4-3 15,4-4 0-15,4-2-3 16,10-9 0-16,4 14 0 16,10-9-1-16,3 4 0 31,1 1 1-31,-2 6 0 0,-8 5 0 15,-12 7 0-15,-13 4 2 16,-11 7 0-16,-6 3 0 16,-8 0 0-16,1 2 0 15,3-5 0-15,10-3 0 16,12-3-1-16,16-1 1 16,11-6-1-16,10-1-1 0,12-3 1 15,5-2-2-15,0 1-5 16,-1-2-30-16,-7-16-1 0,0-3-1 15,-10-10 2-15</inkml:trace>
  <inkml:trace contextRef="#ctx0" brushRef="#br0" timeOffset="39782.5725">10485 6191 21 0,'-21'17'33'0,"-17"15"0"15,-3 23-10-15,1 21-6 16,-3 17-4-16,14 18-2 16,7 2-2-16,22 7-1 15,11-7-2-15,19-7-4 0,11-16-7 16,7-18-19-16,6-27-13 15,8-14 0-15,-7-19 0 16</inkml:trace>
  <inkml:trace contextRef="#ctx0" brushRef="#br0" timeOffset="40182.959">10757 6874 39 0,'25'18'33'31,"-3"-8"1"-31,9-5-14 0,7 2-9 16,-3-7-3-16,-1-7-3 15,-5-8-1-15,-9 1-2 16,-10-5-1-16,-6-2 0 15,-10 1-1-15,-8 5 0 16,-10 0 0-16,-6 8 0 16,-5 7 0-16,-3 7 1 0,2 10 1 15,6 10 0-15,0 2 1 16,12 7 1-16,9 1 0 16,13 3 1-16,9-3-1 15,11-3 1-15,4-8-2 0,8-4 0 16,2-8-1-16,5-8-4 15,0-6-8 1,-6-6-24 0,1-17-6-16,4-4 1 0,-6-12-1 15</inkml:trace>
  <inkml:trace contextRef="#ctx0" brushRef="#br0" timeOffset="40430.6642">11165 6203 54 0,'3'-11'37'0,"-3"11"0"15,0 0-6-15,0 0-26 16,0 0-13-16,0 0-24 15,0 0-4-15,0 0 0 16,0 18-2-16</inkml:trace>
  <inkml:trace contextRef="#ctx0" brushRef="#br0" timeOffset="40616.2835">11197 6442 38 0,'0'32'39'0,"-4"2"0"15,-5-1-8-15,-2-6-10 16,-2 4-8-16,-7-6-4 16,4-3-4-16,-8-10-4 0,0-6-3 15,2-3-6-15,-3-12-10 16,3-5-18-16,6-2-3 16,-2-12-1-16,9 3 1 15</inkml:trace>
  <inkml:trace contextRef="#ctx0" brushRef="#br0" timeOffset="41116.6449">11327 6352 24 0,'15'18'33'16,"-15"-9"1"-16,0 1-8 16,3 6-12-1,-3 0-4-15,0 4-2 16,0-5-1-16,0 0-1 15,0-3-2-15,0-12-2 16,-6 9 0-16,6-9-1 16,-5-14 0-16,1 0 0 15,4-5 0-15,-3-3-1 16,3-2-1-16,7-4 1 0,1 2 0 16,2 2-1-16,2 6 2 15,6 3 0-15,0 5 0 0,2 10 1 16,-2 0 0-1,1 10 0-15,-3 2 1 16,1 5-1-16,-4 1 0 0,-1 4 0 16,-6-2 0-16,1 2-1 0,-7 1-1 15,0-4-7-15,0-3-25 16,0 3-7-16,-10-9 1 16,10 4-1-16</inkml:trace>
  <inkml:trace contextRef="#ctx0" brushRef="#br0" timeOffset="41586.0211">11855 6673 56 0,'0'0'38'15,"9"23"1"-15,-9 8-12 16,5 1-13-16,5 12-5 15,-6 0-3-15,2 7 0 16,-1-3-5-16,1-5-4 16,1-4-9-16,-7-7-25 0,0-15-2 15,0-6-1-15,0-11 0 16</inkml:trace>
  <inkml:trace contextRef="#ctx0" brushRef="#br0" timeOffset="41754.8473">11692 6967 49 0,'19'-4'36'15,"5"-3"1"-15,18 1-5 16,10 1-25-16,8-2-17 16,13 5-24-16,-7-13-1 15,8 8-1-15,-5-8-1 16</inkml:trace>
  <inkml:trace contextRef="#ctx0" brushRef="#br0" timeOffset="42188.919">12480 6899 62 0,'0'0'37'0,"27"10"-2"0,-2-4-18 16,1-6-6-16,8 0-3 0,2 0-3 15,1-6-1-15,-5-3-3 16,-5-3 1-16,-7-2-2 15,-11-5-1-15,-9-1 1 16,-11 0-1-16,-10 2 0 16,-12 2 0-16,-4 12 0 0,-7 4 0 15,0 9 1-15,2 12 0 16,5 8 1-16,9 9 1 16,10 3 0-16,18 6 1 15,4-5-1-15,19 0 2 16,7-4-1-16,11-5-1 31,8-6-4-31,0-10-33 0,3-17-3 16,6-4-2-16,-6-15 1 15</inkml:trace>
  <inkml:trace contextRef="#ctx0" brushRef="#br0" timeOffset="42657.7325">12617 6374 44 0,'14'15'36'0,"5"-15"0"16,12 0-9-16,9 6-16 0,1-6-9 15,2 0-15-15,-3-6-20 16,7 6-2-16,-11-12 0 15,2 9-1-15</inkml:trace>
  <inkml:trace contextRef="#ctx0" brushRef="#br0" timeOffset="42873.8492">13114 6182 55 0,'0'-13'36'0,"0"13"0"16,0-12-10-16,0 12-19 15,0-9-12-15,0 9-10 16,0 0-13-16,0 9-7 16,4 5-1-1,-4-14 1-15</inkml:trace>
  <inkml:trace contextRef="#ctx0" brushRef="#br0" timeOffset="43037.7475">13136 6367 44 0,'7'44'37'16,"-7"-2"-2"-16,0-1-6 15,0 1-9-15,-12-8-6 16,5-4-7-16,-14-9-1 0,0-6-3 16,-5-10-4-16,-1-10-2 15,6 0-7-15,-4-14-11 16,3-6-18-16,9 3 0 15,-1-7-1-15,14 6 1 16</inkml:trace>
  <inkml:trace contextRef="#ctx0" brushRef="#br0" timeOffset="43491.0087">13359 6036 23 0,'17'19'33'16,"-8"0"2"-16,0 3-8 16,2 2-11-16,-8-3-4 15,1-1-3-15,-8-5-2 16,1-3-1-16,-6-8-3 0,-2-7-2 15,0-5-1-15,2-7-2 16,-1-8 0-16,2-4 0 16,5-5-2-16,-1-3 1 15,8 2-1-15,4 0 3 16,6 6 0-16,4 3 2 31,1 9 0-31,5 6 2 0,-3 9-1 16,3 4 1-16,-3 6 0 15,-3 6 0-15,-5 2-1 16,-2 4 0-16,-5 0 0 16,-1 4-1-16,0 0-1 15,-5-3-4-15,0 2-6 0,0-4-15 16,-6-7-12-16,6 2 0 0,0-16 0 16</inkml:trace>
  <inkml:trace contextRef="#ctx0" brushRef="#br0" timeOffset="43676.9572">13331 6278 47 0,'0'0'36'15,"23"7"1"-15,0-7-3 16,7-3-22-16,10 3-8 15,6 0-10-15,-1 0-24 16,0-4-6-16,6 4-1 0,-9-9 0 16</inkml:trace>
  <inkml:trace contextRef="#ctx0" brushRef="#br0" timeOffset="44123.7083">13326 6428 26 0,'0'0'34'0,"15"-8"1"16,7 4 0-16,8 1-21 15,1-1-5-15,4 4-2 16,-4 0-2-16,0 0-3 16,-9 2 0-16,-6 3-2 15,-16-5-1-15,0 12 0 16,-16-3-1-16,0-5-1 0,-1 4 1 16,0-3-1-16,8 2 1 15,9-7 0-15,3 17 1 16,9-7 1-16,3 4 2 15,3 4 1-15,-4-2 1 16,0 6 1-16,-11-2 0 0,-3 4 0 31,-17-10-1-31,-2-2-1 0,-6-4-6 16,-6-8-14 0,-2-4-20-16,11-4 0 15,2-9-2-15,18 3 1 0</inkml:trace>
  <inkml:trace contextRef="#ctx0" brushRef="#br0" timeOffset="44610.0722">13914 6268 29 0,'40'60'39'15,"3"18"1"-15,-9 14-4 16,-15 5-13-16,-3 13-7 15,-19-5-3-15,-7 5-5 16,-20-15-3-16,-7-7-4 31,0-10-4-31,-4-23-8 0,10-10-25 16,2-15-4-16,4-17-2 16,7-13 0-16</inkml:trace>
  <inkml:trace contextRef="#ctx0" brushRef="#br0" timeOffset="45196.2915">14531 6861 38 0,'24'24'37'16,"-7"-14"-1"-16,8 2-4 0,4-5-17 16,-3-7-5-16,7 0-5 15,-4-11-2-15,-5 0-1 16,-5-3-1-16,-12-5-1 15,-11-2 0-15,-11 1 0 0,-7 6-1 16,-12 9 0-16,-7 9 1 31,-3 8 0-31,-3 8 0 16,4 13 2-16,7 8 0 0,12 8 1 16,6 0 0-16,21 0 1 15,12-7 0-15,12-6 0 16,11-9-1-16,12-7-1 15,4-11-4-15,2-13-7 16,4-9-22-16,-4-6-9 0,-7-10 0 16,1-3-1-16</inkml:trace>
  <inkml:trace contextRef="#ctx0" brushRef="#br0" timeOffset="45463.4626">14950 6179 74 0,'12'-9'38'16,"-12"9"0"-16,0 0-16 15,3-10-16-15,-3 10-12 16,0 0-16-16,0 0-14 16,0 0-2-16,0 0 0 15,3-9 1-15</inkml:trace>
  <inkml:trace contextRef="#ctx0" brushRef="#br0" timeOffset="45665.3489">15002 6321 23 0,'6'39'36'16,"-9"-3"3"-16,-1 9-1 0,1-8-16 15,-11-7-7-15,3 4-5 0,-11-12-2 16,-2-3-4 0,-3-7-1-16,-1-12-4 15,3 0-6-15,0-15-10 0,5-6-22 16,10-2 0-16,2-8-1 15,15 2 0-15</inkml:trace>
  <inkml:trace contextRef="#ctx0" brushRef="#br0" timeOffset="46281.034">15258 6288 35 0,'-31'-18'32'0,"11"2"-4"15,6-9-11-15,2-1-5 16,12-1-4-16,5 1-2 0,9 4-1 16,6 2-1-1,4 8 0-15,3 8-1 0,-1 8 1 16,-5 6-1-16,-3 9 1 15,-15 6-1-15,-6 7 0 0,-13 1-2 16,-8 3 1 0,-9 0 0-16,1-3-1 0,1-5 0 15,3-3 0-15,10-6-1 32,6-7 0-32,12-12 1 0,13 12-1 15,5-12 0-15,6 0 0 16,4 0 0-16,1 0 0 15,2 5-1-15,-3-1 1 16,-5 1-1-16,-7 0 1 16,-6 2 0-16,-10-7 0 15,8 15 1-15,-8-15-1 0,0 0 1 16,-11 8 0-16,11-8-1 16,0-11-1-16,6 0 1 15,2-4-1-15,3-2 0 16,4 0 0-16,3 2 0 15,2 0 1-15,0 4 0 16,-2 6 2-16,-4 5-1 0,1 2 2 16,-6 5-1-16,0 8 1 15,-6 0 0-15,-3 6-1 16,0-4 0-16,0 3 0 16,0 1-2-16,0-8-5 0,0 6-12 15,6-6-22-15,-6-13 0 31,14 0-1-31,-4-7 1 16</inkml:trace>
  <inkml:trace contextRef="#ctx0" brushRef="#br0" timeOffset="46767.8817">15950 6096 23 0,'15'-5'29'0,"-15"5"-1"16,-14-7-9-16,-3 7-7 15,-4 0-5 1,-6 0-3 0,-5 0-3-16,-2 0-1 15,3 7 1-15,5-4-1 16,4 3 0-16,5 2 1 0,5-3 2 15,5 7 0-15,1-4 2 16,6 4 0-16,-3 0 1 16,3 2 0-16,0-14 0 15,4 20 0-15,-4-20-1 0,8 14-1 16,-8-14-1-16,22 10-1 16,-10-10 0-16,6 5-1 15,8 0 0-15,3 2 0 16,3 2-1-16,0 2 0 15,-1 0 0-15,-4 4 1 16,-5 0-1 0,-6 2 1-16,-13-3 0 15,-12 0 0-15,-8 0 0 16,-12-4 1-16,-3-2-1 16,-6-2-2-16,2-1-3 15,-2-9-8-15,13 1-16 16,8 0-10-16,4-7-1 15,13 10 0-15</inkml:trace>
  <inkml:trace contextRef="#ctx0" brushRef="#br0" timeOffset="47200.1173">16328 6118 33 0,'-31'-17'33'0,"7"15"-1"16,-7-1-15-16,2 6-5 15,5 11-4-15,-2 6-2 16,8 10-2-16,4 0 1 16,9 6 1-16,5-2-1 15,17 0 0-15,3-10-1 0,10-3 1 16,4-11-1-16,2-7-1 0,-2-8 0 16,0-7-2-1,-10-9 0-15,-8-5 0 16,-12-4 0-16,-11 1-1 0,-8 2-1 15,-6 1-6-15,1 7-11 32,2 8-21-32,-8-1 1 0,12 12-1 15,-1-7 1-15</inkml:trace>
  <inkml:trace contextRef="#ctx0" brushRef="#br0" timeOffset="47462.2625">16487 6065 42 0,'12'0'38'0,"3"7"0"15,-6 5-2-15,-9 0-17 16,11 8-9-16,-11 2-5 16,0 7 0-16,0 3-3 15,-7 3 1-15,4 0-2 0,3-3 0 16,-4-1 0-16,7-5 0 15,5-2-2-15,0-7-3 0,10-3-6 16,-5-5-25 0,1-9-4-16,5-4-2 15,-5-8 1-15</inkml:trace>
  <inkml:trace contextRef="#ctx0" brushRef="#br0" timeOffset="47631.6602">16446 6225 33 0,'0'0'37'0,"-10"4"0"15,22 3-2-15,5 1-16 0,5-8-10 16,8 8-7-16,1 0-10 16,0 0-27-16,0-8-1 15,4 0-2-15,-7-8 1 16</inkml:trace>
  <inkml:trace contextRef="#ctx0" brushRef="#br0" timeOffset="48473.0484">17086 6149 20 0,'0'0'27'0,"19"12"-8"0,-8 6-2 15,0 6-3-15,-1 9-1 16,-10 3-2-16,0 8-1 15,0 0-1-15,-6 5-2 32,-1-8-1-32,3-1-2 0,0-7 0 15,4-5-1-15,11-6 0 16,7-8-2-16,4-8 1 16,3-6-1-16,3-7 0 15,0-5 1-15,0-4-2 16,-4 2 1-16,-6-3-1 0,-10 4 0 15,-8 13 0-15,0 0 0 0,-16 3 0 16,0 19 0 0,-5 14 0-16,2 14 1 0,2 17-1 15,7 10 2-15,4 9-1 16,6 6 1-16,4 1-1 16,1-2 1-16,-5-6 0 31,-6-12-1-31,-6-15 0 0,-11-10 0 15,-10-15 0-15,-9-15 0 16,-7-6 0-16,0-12-2 16,3-2-4-16,2-12-15 15,4-5-19-15,18 3 0 16,5-8 0-16,17 8 0 16</inkml:trace>
  <inkml:trace contextRef="#ctx0" brushRef="#br0" timeOffset="51286.5557">1376 9511 11 0,'-96'12'28'0,"18"9"2"16,28-5-11-16,25-5-6 16,39 1-3-16,31-8-1 15,37-4 0-15,41 0-3 16,20-4 0-16,34-1-3 0,9 1-2 16,22-6-2-16,0-3-5 15,2 2-4-15,-23 0-4 16,-21 0-4-16,-26 6-9 15,-41-7-6-15,-21 12 1 16</inkml:trace>
  <inkml:trace contextRef="#ctx0" brushRef="#br0" timeOffset="51508.5925">3264 9307 11 0,'19'6'31'0,"-10"0"1"0,1 13-10 16,-2 7-5-16,-3 6-5 15,0 5-4-15,-2 2-5 16,-3-2-9-16,0-4-10 16,4-4-12-16,-10-17-4 15,6-12-1-15,0 0 13 16</inkml:trace>
  <inkml:trace contextRef="#ctx0" brushRef="#br0" timeOffset="51640.6703">3431 9394 27 0,'16'0'28'0,"-16"11"-5"16,9 9-6-16,-5 1-13 16,-4-1-21-1,10 11-8-15,-10-18-2 16,11 9-2-16</inkml:trace>
  <inkml:trace contextRef="#ctx0" brushRef="#br0" timeOffset="51925.852">3720 9478 24 0,'45'0'31'15,"12"-3"1"-15,23-5-11 16,22 8-9-16,19 0 0 15,24 0-2-15,14 5-2 16,13-3-2-16,2-2-1 16,6 5-1-1,-9-5-2-15,-1 3 0 16,-12-3 0-16,-11 0 0 16,-15-7 0-16,-11 4 0 15,-18 0-1-15,-22-2-3 16,-14 5-4-16,-26-8-14 15,-20-1-17-15,-11 9-1 0,-23-9 1 16,-5 9 0-16</inkml:trace>
  <inkml:trace contextRef="#ctx0" brushRef="#br0" timeOffset="54815.2772">7178 9261 35 0,'37'15'35'0,"-9"-15"-2"16,16 5-7-16,5-5-19 15,5 0-18-15,10 0-20 16,-14-5-2-16,2 5 0 16,-18-10 6-16</inkml:trace>
  <inkml:trace contextRef="#ctx0" brushRef="#br0" timeOffset="54984.8204">7307 9379 57 0,'17'13'37'0,"11"-13"0"31,12 0-12-31,6 4-19 0,4-4-23 16,4 9-16-16,-13-9-3 16,4 9 0-16</inkml:trace>
  <inkml:trace contextRef="#ctx0" brushRef="#br0" timeOffset="55618.4719">8407 8803 26 0,'-6'18'34'16,"9"18"1"-16,-7 22-4 0,4 5-17 16,0 15-4-16,0 6-3 15,6 3-5-15,-3 0-8 16,-3-9-13-16,0-17-15 16,6-7-2-16,-12-17 1 15</inkml:trace>
  <inkml:trace contextRef="#ctx0" brushRef="#br0" timeOffset="56002.9134">8298 8969 18 0,'29'-39'35'0,"16"17"1"0,2 6 1 16,3 13-17-1,4 15-8-15,-7 7-4 16,-2 16-3-16,-17 7 0 0,-12 10-3 16,-19 1-1-16,-16 0-2 15,-12-2-2-15,-10-8-2 32,-6-2-1-32,-2-9 0 0,6-11-2 15,4-13 1-15,16-8 0 16,9-6 3-16,14-5 2 15,17-1 3-15,12-2 2 16,10 8 1-16,6 6 3 16,4 10-1-16,-3 6 2 15,0 12-2-15,-8 2 1 0,-7 5-4 16,-2 2-8-16,-10-1-21 16,-5-17-10-16,7-2-1 15,-5-17-1-15</inkml:trace>
  <inkml:trace contextRef="#ctx0" brushRef="#br0" timeOffset="56372.2608">8962 9354 49 0,'18'14'36'0,"-4"-14"-1"0,8 0-8 16,6 2-17-16,-3-7-4 16,2 0-3-16,-3-4-2 15,-6-3-1-15,-7-1 0 16,-8-3-1-16,-6-1 0 16,-10 0-1-16,-5 5 2 15,-6 2 0-15,-4 5 1 0,-1 8-1 16,-1 6 2-16,6 6 1 15,4 8 0-15,11 10 1 16,9-1 0-16,5 5 1 16,9-4-2-16,12-1 2 15,2-5-3-15,7-7-5 16,3-3-10 0,2-12-25-16,-7-13-1 15,8-4-1-15,-1-14 1 16</inkml:trace>
  <inkml:trace contextRef="#ctx0" brushRef="#br0" timeOffset="57443.8164">9738 8775 16 0,'-27'0'18'0,"-7"-5"-1"0,5 5-4 16,-1 0-2-16,7 8-3 16,8-1-2-16,6 5-1 15,9 1-2-15,9 1-1 16,8 2 1-16,7 4-1 15,4-1 1-15,5 1 0 0,-2 3 1 16,-4-1 1-16,-3 3 2 16,-11-2-1-16,-7 1 0 15,-11-1 0-15,-6-2 0 16,-8-4 0-16,1 2-1 16,1-6-3-16,1-1 0 0,9-2-2 15,7-10 0-15,10 14-1 16,4-4 0-16,5-1 0 15,-2 1-1-15,1 5 2 16,-9 3 0-16,-9 7 1 0,-11 4 0 16,-12 3 1-16,-7 2 1 15,-7 7 0-15,-2 2-1 32,-1 1 0-32,7-1 1 0,7-3-1 15,12 0 0-15,8-8 0 16,14 1 0-16,6-11 0 15,10-5-1-15,11-5-5 16,3-6-21-16,2-9-11 16,11-2-3-16,-3-11 1 15</inkml:trace>
  <inkml:trace contextRef="#ctx0" brushRef="#br0" timeOffset="60759.7088">10410 8789 14 0,'-7'-11'35'16,"-13"27"0"-16,-15 15-4 15,-6 11-9-15,-2 26-5 16,-7 7-3-16,16 19-3 16,6 6-4-16,18 6-1 0,10-9-1 15,22-10-2-15,13-10-6 16,8-21-9-16,12-15-27 16,4-12-1-16,-8-18 1 15,1-11 0-15</inkml:trace>
  <inkml:trace contextRef="#ctx0" brushRef="#br0" timeOffset="61029.0993">10494 9281 56 0,'9'12'38'0,"7"-12"1"16,14 0-5-16,8 0-21 31,4 0-10-31,5-5-16 0,0-2-24 16,6 7-1-16,-7-8 1 15,1 8-2-15</inkml:trace>
  <inkml:trace contextRef="#ctx0" brushRef="#br0" timeOffset="61413.2686">11067 9312 29 0,'17'-8'34'0,"-12"-10"-4"16,6-1-9-16,1-1-4 16,-5-7-4-16,2 8-1 15,-5-8-3-15,2 9 0 16,-6-3-4-16,6 5-1 31,-6 5 0-31,0 11-1 0,0 0-1 16,0 10-1-16,0 9 2 15,0 6-1-15,0 7 1 16,0 9-1-16,0 5 0 16,0 2 1-16,0 1 0 15,0-4-2-15,0-4-2 16,-4-9-5-16,11-8-28 0,-4-5-6 15,-3-19-1-15,10 0 0 16</inkml:trace>
  <inkml:trace contextRef="#ctx0" brushRef="#br0" timeOffset="62398.6416">11662 9082 56 0,'0'0'37'16,"0"12"1"-16,0 3-14 0,0 14-8 16,-3 2-6-16,3 11-3 15,0 3-2-15,3 5-1 16,-3 0-2-16,5-7-3 16,2 1-5-16,-7-13-9 15,8-11-22-15,0-1-3 16,-8-19 0-16,10 6 1 0</inkml:trace>
  <inkml:trace contextRef="#ctx0" brushRef="#br0" timeOffset="62599.6818">11504 9297 59 0,'12'0'39'15,"7"0"-1"-15,12 5-9 16,11 0-16-16,-2 0-7 16,7 0-7-16,1 4-17 15,-2 1-19-15,-14-10-1 16,1 0 0-16,-11-8-1 0</inkml:trace>
  <inkml:trace contextRef="#ctx0" brushRef="#br0" timeOffset="85321.5355">12316 9163 25 0,'16'11'16'0,"-16"-11"3"15,11-14-1 1,-7-3 0-16,1-4-1 15,-2-5-2-15,-3-9-5 16,0 3-1-16,-3-4-1 16,3 8-1-16,-5 2-1 15,5 6-2-15,-7 4 0 16,7 16-1-16,0 0 0 16,0 24 0-16,4-2-2 0,2 12 1 15,-1 2-1-15,4 9 1 16,0 0-1-16,1-1-3 15,0 0-3-15,-2-9-12 16,0-8-18-16,-1 0-4 16,-7-10 1-16,0-3-1 15</inkml:trace>
  <inkml:trace contextRef="#ctx0" brushRef="#br0" timeOffset="85500.2086">12122 9353 43 0,'0'0'37'32,"32"3"0"-32,6-3-5 0,8-3-18 15,19 3-7-15,1 0-5 16,3 0-12-16,7-6-20 16,0 10-6-16,-13-7-1 15,-2 3 0-15</inkml:trace>
  <inkml:trace contextRef="#ctx0" brushRef="#br0" timeOffset="85889.4826">12294 9559 33 0,'-7'-13'36'16,"20"2"-1"0,4 2-8-16,11-6-8 0,7 15-4 15,-1-5-4-15,4 12-4 16,-10 2-1-16,-5 11-3 16,-15 2-1-16,-12 7 0 0,-13 2-1 15,-14 2-1-15,-7-2 1 16,-6-3-2-16,1-4 1 15,2-6-1-15,7-4-1 0,9-7 1 16,9-7-1 0,16 0 1-16,0 0 0 0,27-11 1 31,0 7 0-31,8 4 0 0,3 0 0 16,3 0-3-16,4 7-12 15,3-4-23-15,-11-5 1 16,6-1-2-16,-8-9 2 15</inkml:trace>
  <inkml:trace contextRef="#ctx0" brushRef="#br0" timeOffset="86895.0555">12900 9278 31 0,'0'9'33'0,"0"-9"-3"0,23 8-11 31,1-5-4-31,5-3-4 16,10 6-4-16,0-6-2 15,3 0-2-15,-2 0-2 16,-4 0-1-16,-5 3 1 16,-8-3-1-16,-4 0 0 0,-9 0 1 15,-10 0-1-15,0 0 0 16,0 0 1-16,0 0-3 16,0 0-4-16,0 0-9 15,-14 0-19-15,14 0 0 0,0 0 0 16,0-9 2-1</inkml:trace>
  <inkml:trace contextRef="#ctx0" brushRef="#br0" timeOffset="91854.7299">13597 8866 36 0,'0'0'31'0,"0"0"-6"16,0 0-5-16,0 26-4 31,0-4-4-31,0 13-3 16,0 6-2-16,5 8-1 0,-2-2 0 15,5 3-2-15,-2-8 0 16,2-5-1-16,-2-10 0 16,2-11-1-16,-8-16 0 15,11 0-1-15,-11-21 0 16,3-5 1-16,-7-8-1 0,-2-10 0 16,-3-6-1-16,-1-4 0 15,-3 1 0-15,1 4 0 16,0 3 0-16,4 5 0 15,8 7 0-15,0 8 0 16,15 7-1-16,9 7-1 16,13 5-2-1,9-1-5-15,16 8-7 16,4 6-17-16,-1-6-5 16,4 6-1-16,-14-1 2 15</inkml:trace>
  <inkml:trace contextRef="#ctx0" brushRef="#br0" timeOffset="92371.3371">13738 8981 33 0,'0'0'33'15,"0"0"0"-15,22-7-13 16,-6 1-6-16,8 6-5 16,1-7-2-1,5 7-1-15,-2 4-2 16,-2 3-2-16,-4 2 0 15,-8 3-1-15,-11 0 0 16,-6 2 0-16,-8-1 0 16,-6-1 0-16,-1-3 0 15,-3-1 0-15,1-2-2 0,6-3 2 16,4-3-2-16,10 0 1 0,0 0 0 16,16 8 0-16,2-3 0 15,4 1 0-15,2 6 0 16,-2 1 1-16,-1 4 1 15,-7 0 0-15,-8 2 1 16,-6 0-1-16,-13-1 2 16,-4-2-2-1,-3-6 1-15,1-3-4 16,0-1-4-16,1-6-5 16,8 0-18-16,10 0-9 15,-11-8-2-15,11 8 2 16</inkml:trace>
  <inkml:trace contextRef="#ctx0" brushRef="#br0" timeOffset="92691.5354">13410 9376 17 0,'7'13'33'16,"19"-13"0"-16,29-4-6 16,13 4-11-16,16 0-1 15,15 0-5-15,-1 0-2 0,0 0-4 16,-8 0-4-16,-13 0-3 15,-15 5-5-15,-22-5-10 0,-17-4-15 16,-12 4-1 0,-11 0-1-16,0 0 4 0</inkml:trace>
  <inkml:trace contextRef="#ctx0" brushRef="#br0" timeOffset="93447.1571">13631 9567 11 0,'4'-18'32'32,"18"15"0"-32,2-4-10 0,9 3-3 15,8 4-2 1,-1 4-4-16,1 11-1 15,-11-3-4-15,-4 12-2 0,-17-3-2 16,-14 7 1-16,-14-2-2 16,-14 0 0-16,-9-1-1 15,-2-5-1-15,0-1 0 0,8-5-1 16,5-3 1-16,13-2-1 16,18-9 1-16,0 11-1 15,18-5 2-15,9 1-1 16,6 0 0-16,1 1 0 15,6-1-4-15,0-7-15 16,-5-6-21-16,4 2 1 0,-5-12-2 16,3-1 1-16</inkml:trace>
  <inkml:trace contextRef="#ctx0" brushRef="#br0" timeOffset="93747.3558">14433 9144 78 0,'8'-11'40'0,"-8"-3"1"16,3 2-13-16,-3 12-18 15,0 0-8-15,0-10-11 16,0 10-26 0,0 0-5-16,0 0-1 15,-3 21 1-15</inkml:trace>
  <inkml:trace contextRef="#ctx0" brushRef="#br0" timeOffset="94063.5858">14441 9319 21 0,'0'0'36'0,"0"25"2"16,0-4-2 0,-7 6-14-16,7 10-5 15,-9 3-3-15,4 9-3 16,-12-3-3-16,3 1-2 16,-7-5-2-16,-2-1-1 15,-2-15-1-15,-6-8 0 16,1-11-2-16,-1-7-1 15,6-7-2-15,-1-8-5 0,8-1-8 16,3-3-26-16,5-6 0 16,10 2-1-16,0-3 2 15</inkml:trace>
  <inkml:trace contextRef="#ctx0" brushRef="#br0" timeOffset="94964.9904">14577 8695 26 0,'43'22'35'0,"4"14"2"16,11 17 0-16,1 16-19 15,-6 11-5-15,-4 21-3 16,-15 9-3-16,-12 9-1 15,-22-7-3-15,-15-6-3 16,-5-6-3 0,-15-18-7-16,3-7-10 15,-1-20-16-15,-3-23-2 16,9-10-1-16,0-15 1 16</inkml:trace>
  <inkml:trace contextRef="#ctx0" brushRef="#br0" timeOffset="95667.507">15331 9208 50 0,'0'0'34'0,"17"25"0"0,7-11-17 15,3-5-5-15,10-1-4 16,-1-8-2-16,2 3-2 16,-4-9-2-16,-5-3-1 15,-9-4 0-15,-7-3-1 16,-13-1 0-16,-12 0 0 15,-9 2-1-15,-11 4 2 0,-2 8-1 16,-7 9 0-16,-1 5 1 16,0 15 1-16,6 4 1 15,9 11 0-15,10 3 2 16,17 6-2-16,10-7 2 16,17 1-1-16,12-9 0 15,10-7-2 1,11-11-2-16,4-17-9 15,5-8-27-15,-6-10-3 16,-7-13-1-16,-4-4 0 0</inkml:trace>
  <inkml:trace contextRef="#ctx0" brushRef="#br0" timeOffset="95952.5261">15817 8562 44 0,'0'0'37'16,"8"-17"-1"-16,-8 17 1 15,3-10-30-15,-3 10-16 16,0 0-25 0,0 0-2-16,0 0 0 15,0 0-1-15</inkml:trace>
  <inkml:trace contextRef="#ctx0" brushRef="#br0" timeOffset="96137.6263">15872 8679 42 0,'0'31'39'16,"3"9"2"-16,-9-5-2 16,-7-2-19-16,4 6-6 15,-11-10-6-15,1-4-7 16,-3-6-6-16,-4-14-16 16,1-10-19-16,9-6-1 15,-3-15 0 1,8-4 0-16</inkml:trace>
  <inkml:trace contextRef="#ctx0" brushRef="#br0" timeOffset="96723.4066">16179 8593 14 0,'-21'-4'32'0,"-9"-16"-1"16,11 4 0-16,3-5-18 0,7-3-6 16,13 3-2-16,7 2-4 15,13 7 0-15,1 3 0 0,7 9 1 16,-2 9 2-16,-6 6 0 16,-8 6 1-16,-9 8 0 15,-13 3 0-15,-12 4 0 16,-10 2 0-16,-6-4-2 15,-2 0-2-15,4-7 0 32,4-6-1-32,8-8 0 0,10-5-1 15,10-8 1-15,17-3-1 16,7-2 1-16,3 0 0 16,4 0 0-16,0 5 0 15,-1 0 0-15,-4 7 1 16,-3 4 1-16,-10-2 0 15,-7 1 0-15,-6 1 0 0,0-11 1 16,-5 10-1-16,5-10 0 16,-8-10-2-16,8-2 0 15,0-5-1-15,4-3 0 0,7-1-1 16,4 0 1 0,4 1 0-16,2 5 0 0,-1 4 1 31,0 8 1-31,-2 3 1 0,-3 14 0 15,-6-1 0-15,-3 7 1 16,-2 0-2-16,-4 1-3 16,6 5-6-16,-6-7-13 15,5-6-18-15,5-2 0 16,0-7 0-16,12-4 0 16</inkml:trace>
  <inkml:trace contextRef="#ctx0" brushRef="#br0" timeOffset="97218.8291">16862 8433 18 0,'-29'-7'23'0,"-21"7"-5"16,22 0-14 0,-1 0-1-16,3 4 0 0,5-1 1 15,6 2 1-15,5 0 1 16,4 5 3-16,6 2 0 16,-4 1 1-16,4 4 1 15,0-1 1-15,0 2-2 16,-5-2-1-16,5-1-1 15,3-5-3-15,6-1-1 0,2-6-2 16,8 1 0-16,6-4 0 16,6 0-1-16,7 4 0 15,3 2-1-15,-2 1 1 16,-2 3 1-16,-11 2 0 16,-8 4 0-16,-12 0 1 15,-12 0 0 1,-16-3 0-16,-10-1 0 15,-11-3-2-15,0-5-1 16,2 2-3-16,-1-10-3 16,11 4-8-16,3-6-17 0,11-3-9 15,17 9 0-15,4-19 1 16</inkml:trace>
  <inkml:trace contextRef="#ctx0" brushRef="#br0" timeOffset="97557.1842">17131 8535 44 0,'-21'-15'34'0,"7"10"0"16,-7 5-15-16,-2 0-5 15,5 11-6-15,-3 1-2 16,7 8-1-16,5 2 0 16,9 4-2-16,6-2 1 0,11-3 0 15,6-3-1-15,9-6 0 0,4-5 0 16,-1-7-1 0,-2-6 0-16,-8-6-1 15,-9-7 0-15,-12-2 0 0,-13-3-2 16,-10-2-4-16,-2 6-14 15,-1-1-21-15,-7-1 1 0,8 8 0 16,4-1 0-16</inkml:trace>
  <inkml:trace contextRef="#ctx0" brushRef="#br0" timeOffset="97788.9749">17482 8424 53 0,'0'0'40'0,"0"0"0"16,5 23-3-16,-9-10-21 15,8 12-7-15,-6 1-3 16,2 8-2-16,0 1-1 16,0 3-2-16,0-2 0 0,2-5-4 15,7-2-4-15,-5-11-19 16,6-7-15-16,5-4 0 0,-3-15-1 15,-1-1 1 1</inkml:trace>
  <inkml:trace contextRef="#ctx0" brushRef="#br0" timeOffset="97927.0049">17329 8567 73 0,'0'0'39'16,"0"0"1"-16,29 0-11 15,4 0-23-15,8 5-30 16,10-5-14-16,11 0 0 16,6-4-2-16</inkml:trace>
  <inkml:trace contextRef="#ctx0" brushRef="#br0" timeOffset="98806.98">18133 8465 10 0,'22'0'27'16,"-2"13"-7"-16,-9 3-2 15,-7 8-3-15,-9 5-3 16,-8 6-2-16,-2 3-1 31,-5-1-3-31,6 1-1 0,1-4-1 16,8-5-1-16,5-5 0 15,10-6-1-15,3-8 0 16,3-7 0-16,1-3 0 16,-1-6 0-16,-2 2-1 15,-2 0 1-15,-12 4-1 16,0 0 0-16,6 19 0 0,-9 10 0 15,-2 13 1-15,5 13 0 16,0 8 0-16,5 17 0 16,8 7 0-16,1 4 1 15,0-3 0-15,-3-5 0 16,-8-10-1-16,-10-8 1 16,-13-11-1-16,-13-12 0 0,-20-13 0 0,-6-9 0 15,-6-10 0-15,5-4-1 16,5-6-4-16,5-4-19 15,10-9-17-15,22 2 0 16,7-8 0-16,16 2 0 16</inkml:trace>
  <inkml:trace contextRef="#ctx0" brushRef="#br0" timeOffset="102702.3653">1290 12201 26 0,'61'-7'28'0,"29"2"-15"16,40 0-2-16,38-1-2 15,11 0-1-15,21 0-2 16,7 1-2-16,4 5-2 15,-10-3-2-15,-11 3-2 32,-23 5-8-32,-25-8-11 0,-18 9-6 15,-38-15-1-15,-14 5 10 16</inkml:trace>
  <inkml:trace contextRef="#ctx0" brushRef="#br0" timeOffset="102887.1317">3643 11930 28 0,'0'0'30'0,"13"20"-3"0,-3 2-12 15,-3 5-5 1,1 5-2-16,-2 3-3 0,1 0-6 16,0-6-13-16,3 1-14 31,-10-30-3-31,17 15 1 0,-17-27 12 15</inkml:trace>
  <inkml:trace contextRef="#ctx0" brushRef="#br0" timeOffset="103018.6484">3767 12015 32 0,'12'10'30'16,"-12"2"0"-16,3 7-14 0,3 1-17 15,-1-7-23-15,9 9-3 16,-14-22-2-16,18 20 3 15</inkml:trace>
  <inkml:trace contextRef="#ctx0" brushRef="#br0" timeOffset="103250.4397">4520 11993 23 0,'105'5'30'0,"9"-10"-4"15,22 1-13-15,21-1 0 32,12 1 0-32,13 0-2 0,10 0-2 15,4 4-3-15,3-7-1 16,4 0-3-16,-3-4-15 16,-5 6-20-16,-25-14 0 15,-12 9-1-15,-34-14-1 16</inkml:trace>
  <inkml:trace contextRef="#ctx0" brushRef="#br0" timeOffset="103836.9959">7367 11804 33 0,'0'0'30'0,"28"6"1"0,-3-11-16 16,9 1-22-16,14 8-19 0,-8-13-3 16,5 9 0-16,-15-7 12 15</inkml:trace>
  <inkml:trace contextRef="#ctx0" brushRef="#br0" timeOffset="103971.1163">7476 11968 9 0,'37'4'25'0,"-6"-9"-14"15,14-2-10-15,8 7-22 16,-8-13-3-16</inkml:trace>
  <inkml:trace contextRef="#ctx0" brushRef="#br0" timeOffset="104306.9684">8273 11417 49 0,'10'8'36'0,"-3"15"1"16,-1 23-14-16,3 20-11 15,-4 4-3-15,4 16-2 16,-6 0-6-16,-3-9-6 15,3-8-9-15,-6-9-19 0,-6-22-4 16,0-16 1-16,-7-22-1 16</inkml:trace>
  <inkml:trace contextRef="#ctx0" brushRef="#br0" timeOffset="104592.1226">8263 11515 53 0,'41'-54'34'0,"3"12"-7"15,14 21-5-15,5 21-7 0,-14 13-4 16,-9 15-4-16,-23 10-1 16,-17 11-2-16,-16 2-2 15,-18 5 0-15,-14-5-2 16,-2-5 0-16,4-5-1 16,9-9-1-16,12-9 0 0,13-5 1 15,20-7 0-15,16-3 0 16,9 1 2-16,6 3 0 15,2 0 0-15,1 3 1 16,1 1-2-16,-6-5-6 16,-3 2-16-16,-5-2-15 15,-10-11 0 1,4-6 0-16,-9-4 0 16</inkml:trace>
  <inkml:trace contextRef="#ctx0" brushRef="#br0" timeOffset="104892.1661">8752 11898 37 0,'0'0'34'0,"19"12"1"16,-2-12-6-16,5 0-16 0,13 0-4 15,-4-12-3-15,3 3-2 0,-6-5-2 16,0-6 1-16,-10 2-2 16,-9-2 0-16,-12-1-1 15,-14 2 1-15,-8 3-1 16,-7 6-1-16,-6 10 1 15,0 10-1 1,-1 6 2-16,8 8 0 16,10 8 1-16,12 7 0 15,12 4 1-15,15-1 1 16,8-6-1-16,9-4 1 16,3-6-4-16,2-11-13 15,-8-8-25-15,9-7-1 16,-10-14 0-16,4-4 0 0</inkml:trace>
  <inkml:trace contextRef="#ctx0" brushRef="#br0" timeOffset="105656.1737">9749 11090 14 0,'-19'0'24'16,"-16"-9"-5"-1,2 9-7-15,-3 5 0 0,5 5-6 16,7 1 0-16,4 5-3 16,12 4-1-16,8 0 0 15,15 2-1-15,7 0 0 16,7 0-1-16,4 1 3 0,2 2-1 15,-6-1 2-15,-5 0 0 16,-12 3 1-16,-12 0 0 16,-9-1 0-16,-9 2 0 15,-7-6-1-15,-1-1 0 16,4-3-3-16,2-5 0 16,12-1-1-16,8-12 1 0,24 14-1 15,2-5 0-15,7 3 0 16,-2 7 0-16,-6 5 2 15,-8 9 1-15,-17 6 1 16,-17 11 0-16,-15 6 1 16,-12 9 0-16,-11-4 1 15,4 7-1 1,4-6-2-16,15 1 0 16,16-9-2-16,20-6 2 15,15-9-2-15,19-10 0 0,16-5-8 16,6-7-31-1,3-17 1-15,6 0-2 0,-9-19 1 16</inkml:trace>
  <inkml:trace contextRef="#ctx0" brushRef="#br0" timeOffset="107228.8986">10424 11226 33 0,'-15'-15'35'16,"-8"21"-1"-16,-15 20-12 0,-9 17-5 15,-2 30-4-15,-1 14-4 16,15 18-2-16,13 8-2 16,22 10-2-16,17-4-3 0,18-15-8 15,17-21-23-15,18-11-7 16,-1-28 1-16,7-8 0 16</inkml:trace>
  <inkml:trace contextRef="#ctx0" brushRef="#br0" timeOffset="109903.9805">10566 11767 33 0,'-16'0'36'15,"16"0"-1"-15,16 16-9 16,14-16-10-16,17 7-4 16,8-3-8-16,4-4-19 0,0-5-18 15,10 5-3-15,-9-13 1 31,-1 8-2-31</inkml:trace>
  <inkml:trace contextRef="#ctx0" brushRef="#br0" timeOffset="110120.5888">11173 11790 44 0,'25'-4'35'0,"22"4"0"16,5-3-3-16,10-4-23 15,7 2-9-15,0-2-15 16,-4 7-18 0,-20-9 0-16,-8 9-2 15,-19-10 1-15</inkml:trace>
  <inkml:trace contextRef="#ctx0" brushRef="#br0" timeOffset="110305.4387">11400 11313 42 0,'-12'-21'35'16,"12"21"1"-16,-6 12-4 15,6 6-19-15,7 17-7 16,-3 10-5-16,0 6-14 15,-4 6-21-15,11 12 0 16,-11-11-2-16,8 10 0 0</inkml:trace>
  <inkml:trace contextRef="#ctx0" brushRef="#br0" timeOffset="110652.5116">11198 11997 53 0,'13'-13'37'0,"3"-4"1"15,13 4-5-15,11 10-21 16,-2-1-5-16,1 14-1 0,-8 4-3 16,-10 8 0-16,-13 2-2 15,-13 4 0-15,-16 5 0 0,-10-3 0 16,-10-1-1-16,-1-6-1 15,2-7 1-15,6-7-2 16,11-4 2-16,10-5-1 16,13 0 0-16,17-18 0 15,14 8 0-15,3 3 1 16,8 7 0 0,3 0 0-16,-4 7-1 15,-4-1-7-15,-1-2-29 16,-7 6-1-16,-8-10 0 15,4 0 0-15</inkml:trace>
  <inkml:trace contextRef="#ctx0" brushRef="#br0" timeOffset="110869.1166">11910 11751 45 0,'12'0'38'16,"15"0"-1"-16,4 0 0 15,10 0-24-15,9 4-13 16,6-8-26-16,4 4-10 16,-12-9 0-16,10 2-2 15</inkml:trace>
  <inkml:trace contextRef="#ctx0" brushRef="#br0" timeOffset="111291.9871">12559 11430 56 0,'10'26'38'0,"-10"1"1"15,6 4-6-15,2 9-22 0,-5-5-3 32,8 2-3-32,-5-7 0 0,4-6-2 15,-2-11 0-15,-8-13-2 16,10-10 0-16,-10-8 0 15,0-10 0-15,-6-6 0 16,-3-11-1-16,-1-3 0 16,-2-4 0-16,3 1 0 15,0 1 0-15,5 5 0 0,8 5 0 16,6 7 0-16,10 8 0 16,8 3 0-16,9 10-3 15,7 0-4-15,10 12-5 16,-2-7-12-16,3 2-16 15,8 10 0-15,-5-5 1 16,-2 8 0 0</inkml:trace>
  <inkml:trace contextRef="#ctx0" brushRef="#br0" timeOffset="111708.4407">12774 11393 17 0,'-12'7'34'0,"-1"-10"0"16,13 3-3-16,20-5-14 16,1-5-5-16,10 10-4 15,-3-6-3-15,3 6 0 0,-6 7-3 16,-6 3 0-16,-12-1-1 15,-7 3 0-15,-11 0 0 16,-2-2 0-16,-1 1 0 16,4-3-1-16,10-8 1 15,0 0-1-15,5 10 0 32,20-7 0-32,6 4 0 0,3 1 0 15,-2 2-1-15,-4 4 1 16,-10 5 0-16,-9 2 1 15,-15-1-1-15,-9-1 1 16,-10-1-3-16,-8-7-7 16,0-1-19-16,4 0-8 0,-6-10 0 15,15 5-1-15</inkml:trace>
  <inkml:trace contextRef="#ctx0" brushRef="#br0" timeOffset="111924.4286">12597 11778 33 0,'32'14'34'16,"4"-14"0"-16,17 8-2 15,10-8-22-15,5 0-2 16,8 0-9-16,2-4-18 15,-1 11-15-15,-23-13 2 0,-5 14-2 16</inkml:trace>
  <inkml:trace contextRef="#ctx0" brushRef="#br0" timeOffset="112271.7585">12755 11957 37 0,'0'0'35'0,"14"0"1"16,19 0-4-16,10 5-20 15,-2-3-3-15,4 10-2 32,-11 1-1-32,-8 8-1 0,-14 6-2 15,-15 4 0-15,-18 2-1 16,-13 4 1-16,-10-3-1 15,-5-2-1-15,4-6 0 16,6-6-1-16,9-3 0 16,11-6 0-16,19-11 0 15,9 4 0-15,15-4 0 0,11 0 0 16,6 0 0-16,3 0-2 16,7 0-15-16,-4 0-21 15,-7-12-1-15,-1 8 0 16,-11-17 0-16</inkml:trace>
  <inkml:trace contextRef="#ctx0" brushRef="#br0" timeOffset="112656.658">13459 11480 68 0,'0'0'35'0,"9"-9"1"0,-9 9-17 15,12 0-17-15,-12 0-15 16,10 16-21-16,-10-16-1 0,3 25-1 15,-6-12 1 1</inkml:trace>
  <inkml:trace contextRef="#ctx0" brushRef="#br0" timeOffset="112910.4876">13490 11698 40 0,'0'16'39'0,"5"9"0"15,-5 8-5-15,0-3-17 16,0 14-4 0,-3-3-4-16,-2 7-2 15,-7-4-3-15,-1-4-2 16,-8-5 0-16,0-11 0 16,-6-6-2-16,0-16-1 15,5-2-5-15,-4-18-10 16,7-7-24-16,6 0 0 15,3-7-1-15,10 5 1 0</inkml:trace>
  <inkml:trace contextRef="#ctx0" brushRef="#br0" timeOffset="113374.2677">13762 11061 34 0,'44'42'37'0,"5"15"1"16,7 21-3-16,2 19-15 15,-11 10-5-15,-5 20-3 32,-24 2-4-32,-11 6 0 0,-29-12-4 15,-12-13-3-15,-9-15-5 16,-12-23-14-16,4-16-23 16,11-19-1-16,4-24 0 15,12-13 0-15</inkml:trace>
  <inkml:trace contextRef="#ctx0" brushRef="#br0" timeOffset="113961.1336">14439 11783 44 0,'18'24'35'0,"-2"-14"0"16,17-1-14-16,5 1-7 15,-1-10-6-15,5 0-3 16,-3-10-2-16,-5-4-1 15,-7-4-2-15,-14-4 0 0,-13 1 0 32,-22-4-1-32,-10 4 0 0,-8 9 0 15,-5 7 1 1,-2 10 0-16,0 9 2 16,8 12 0-16,7 6 2 0,17 10 0 15,11 1 0-15,17 4 1 16,9-7 0-16,14-1-1 15,7-10-1-15,8-12-1 0,4-4-5 16,-6-13-14-16,-5-16-22 16,3-3 0-16,-7-15 0 15,-4-3-1-15</inkml:trace>
  <inkml:trace contextRef="#ctx0" brushRef="#br0" timeOffset="114176.9076">14909 11047 41 0,'4'-12'33'15,"5"12"-1"1,-9 0-8-16,0 0-30 0,0 0-23 15,0 0-2-15,0 0-2 16,0 0 3-16</inkml:trace>
  <inkml:trace contextRef="#ctx0" brushRef="#br0" timeOffset="114361.8208">14934 11197 24 0,'0'32'37'0,"-3"7"1"15,-3 2-2-15,-1-7-12 16,0 3-8-16,-8-7-5 16,-2-1-5-16,-5-10-2 0,-1-9-5 15,2-5-5-15,-8-14-10 16,9-8-20-16,6 0-2 16,0-11-2-16,14 1 1 15</inkml:trace>
  <inkml:trace contextRef="#ctx0" brushRef="#br0" timeOffset="114962.1281">15318 11151 29 0,'-21'4'32'31,"8"2"-2"-31,-15-6-11 0,6-11-6 15,1 0-6-15,2-6-3 16,7-4-1-16,6-4-2 16,9-2 0-16,7-1 0 15,10 7 0-15,2 2 3 16,9 7-2-16,0 5 2 16,1 13 0-16,-3 4 1 0,-6 11 1 15,-11 5-1-15,-12 7-1 16,-8 1-1-16,-11 3 0 15,-6-3-1-15,-2-3-1 16,0-4-1-16,2-8 0 16,8-6-2-16,7-11 2 15,10-2-1 1,13-4-1-16,3-3 1 16,5 1 0-16,5 0 0 15,0 3 1-15,0 3 0 16,-2 6-1-16,-5 1 2 0,-4 1-1 15,-6 2 1-15,-9-10 0 16,5 16 0-16,-5-16 0 16,0 0-1-16,0 0 1 0,0 0-1 15,0-18 1-15,8 6-1 16,5-2 0-16,0 0 0 16,4 3 0-16,1 4 0 15,2 4 1-15,-5 3 1 16,1 9-1-16,-9-1 1 15,0 7 0-15,-3-1 0 0,0 4-1 16,1 0-4-16,-5-7-14 16,0-11-22-16,16 10 1 15,-3-14-1-15,11-3 0 16</inkml:trace>
  <inkml:trace contextRef="#ctx0" brushRef="#br0" timeOffset="115400.3047">16000 10952 22 0,'10'0'32'0,"-10"0"0"16,0 0-1-16,-20-6-19 0,-1 6-5 15,-4 0-4-15,-3 0-2 16,-2 6 0-16,-3-3-1 15,3 6 0-15,4-1-1 16,6 4 1-16,6 3 1 16,6 0-1-16,2 1 1 15,6 1 0 1,0-4 1-16,6 0 0 16,-1-1 0-16,6-5 1 15,0-7-2-15,6 0 0 16,4 0 0-16,3 0 0 15,4 0 0-15,0 0 0 16,-2 8 1-16,-2 2 1 16,-8 3 1-16,-4 6 0 0,-12 0 1 15,-9 2-2-15,-12-3 1 16,-6-1-2-16,-3-5-1 16,-5-8-7-16,5 2-7 15,-1-6-12-15,6-10-12 0,10 2 0 16,8-7-2-1</inkml:trace>
  <inkml:trace contextRef="#ctx0" brushRef="#br0" timeOffset="115733.2345">16179 11032 49 0,'-16'-20'36'15,"2"20"-1"-15,-9 0-11 16,1 0-10-16,4 15-5 16,0 0-2-16,5 10-3 15,6 4 0-15,7 3-1 16,7-4-1-16,10 1 1 16,4-7-1-16,7-7 1 0,5-7-2 15,2-8 0-15,-1-12 0 16,-2-9 0-16,-8-3-1 15,-9-5 1-15,-9-1-1 16,-6 2 0-16,-12 0 0 16,-6 2-1-16,-1 9-7 0,-9 3-20 31,2 3-11-31,8 11-1 0,-1-3 1 16</inkml:trace>
  <inkml:trace contextRef="#ctx0" brushRef="#br0" timeOffset="115980.6421">16475 10904 52 0,'21'0'39'0,"-8"7"1"16,-1 6-2-16,-1 6-22 15,-11-2-7-15,2 12-2 16,-2 1-3-16,-4 3 0 15,-2 0-2 1,6 0 0-16,-3-3-1 16,9-2 0-16,4-3 0 15,4-8-2-15,0-5-3 0,-2-9-9 16,10-3-25 0,-4-4-3-16,-7-8 0 0,-3-5-1 15</inkml:trace>
  <inkml:trace contextRef="#ctx0" brushRef="#br0" timeOffset="116165.4114">16405 11071 37 0,'-14'2'39'0,"14"-2"0"16,8 13-2-16,10-13-16 16,16 10-8-16,-2-10-6 0,12 3-4 15,5-3-6-15,-1 0-25 16,3-3-11-16,2 3-1 15,-9-11 1-15</inkml:trace>
  <inkml:trace contextRef="#ctx0" brushRef="#br0" timeOffset="116936.4014">17220 11006 54 0,'40'12'23'15,"-11"0"-3"-15,0 12-4 16,-3 7-4-16,-13 3-2 16,-5 7-2-16,-8-1-1 0,-5 0 0 15,-4 0-3-15,4-5 0 0,-4-7-1 16,9-7-1-1,0-6 0-15,0-15-1 0,20 10 1 16,-7-10-2-16,-2-10 1 16,-1 2 0-16,-10 8-1 31,5-10 0-31,-5 10 0 0,-11 15 0 16,-1 6 0-16,0 12 0 15,2 9-1-15,1 9 2 16,6 9-1-16,3 7 0 15,8-2 0-15,3 5 1 16,1-2-1-16,0-5 1 16,-2 1 0-16,-4 0 0 0,-10-6-1 15,-9 0 2-15,-8-5-1 16,-9-6 0-16,-5-6 1 0,-5-3 0 16,-3-15 0-16,1-5 0 15,3-13 0-15,5-5-1 16,10-5-5-16,3-7-15 31,3-6-20-31,14 3 0 0,2-3 0 16,5 4-1-16</inkml:trace>
  <inkml:trace contextRef="#ctx0" brushRef="#br0" timeOffset="217588.549">991 14224 24 0,'4'55'35'0,"16"-32"1"16,-2 1 0-16,14-3-17 16,13-9-4-16,-6-3-4 0,1-12-2 15,-8-6-2-15,-13-13-1 16,-9-8-2-16,4-10 0 16,-14-9 0-16,-17-7-1 15,4-9-2-15,3-6-2 0,1-1 0 16,9 3-1-1,15 2-1-15,1 13-3 0,5 7-4 16,17 20-7-16,-7 12-18 16,3 15-5-16,-1 12 0 15,-10 10 2-15</inkml:trace>
  <inkml:trace contextRef="#ctx0" brushRef="#br0" timeOffset="217768.4529">1065 14175 55 0,'0'0'35'0,"0"0"-2"16,0-11-9-16,26 8-19 16,10 3-8-16,4 0-10 15,11 5-12-15,5 5-8 16,0-10-1-16,5 8 1 0</inkml:trace>
  <inkml:trace contextRef="#ctx0" brushRef="#br0" timeOffset="218022.3853">1584 14185 52 0,'0'0'36'0,"-29"0"1"16,8 9-12-16,3 9-9 16,2-5-6-16,7 8-4 15,9 0-3-15,0 1-2 31,10-2 0-31,8-5 1 0,10-6-1 16,2-6 2-16,-2-3 1 16,-5-8-1-16,-8-6 1 15,-3-3-1-15,-9-5 0 16,-3 2 0-16,-6-1-3 16,-9-1-5-16,2 7-11 15,4 1-25-15,2-3 0 0,7 17 0 16,0-14 0-16</inkml:trace>
  <inkml:trace contextRef="#ctx0" brushRef="#br0" timeOffset="218254.179">2033 13976 48 0,'0'0'35'0,"17"-6"0"0,16 1-8 16,5 5-20-16,4 5-14 16,5 4-24-16,-9-13-2 15,5 9-1-15,-6-9-1 16</inkml:trace>
  <inkml:trace contextRef="#ctx0" brushRef="#br0" timeOffset="218423.487">2139 14115 38 0,'0'0'35'15,"21"7"0"-15,10-11-2 0,10 4-38 31,15 0-25-31,-13 0-1 0,10 7-3 16,-9-12 0-16</inkml:trace>
  <inkml:trace contextRef="#ctx0" brushRef="#br0" timeOffset="219055.9722">2967 13796 12 0,'30'0'34'16,"-17"-6"0"-16,-13 6-4 0,0 0-9 16,-16-4-6-16,-2 4-4 15,-7-4-5-15,-4 4-3 16,-1-6-2-16,-1 2-1 15,7-1 0-15,2 5-1 16,6 0 0 0,1 5-1-16,5 6 1 15,6 4 0-15,4 4 0 16,0 4 1-16,-4 3 0 16,4 2 0-16,0-2 1 15,5-3-1-15,5-4 1 16,6-6 0-16,2-1 0 15,6-5 0-15,5-2 0 0,11-3 1 16,1 2 0-16,-1 5 2 16,-4 0 0-16,-1 11 1 15,-19 2 1-15,-8 11 0 16,-15-1-1-16,-10 3 0 16,-18-3-2-16,-5 0-1 0,-9-8-2 15,0-11-4-15,11-4-5 0,1-14-5 16,13-5-18-16,4 1-9 15,14-11 0-15,14 5 1 16</inkml:trace>
  <inkml:trace contextRef="#ctx0" brushRef="#br0" timeOffset="219456.5015">3417 13903 70 0,'-25'-16'38'0,"-13"2"-4"15,-2 7-12-15,3 13-10 0,-7 5-5 32,8 13-2-32,7 8-4 0,11 9 0 15,11 7-2 1,7 3 2-16,13-4-1 0,12-5 1 16,9-10 0-16,13-11 0 15,5-13 1-15,1-11-1 16,-3-16 2-16,-4-10-1 15,-8-10 0-15,-14-2-1 0,-15-2 0 16,-18-1-3-16,-15 6-4 16,-14 6-21-16,-5 5-13 15,3 16 0-15,-4 5 0 16</inkml:trace>
  <inkml:trace contextRef="#ctx0" brushRef="#br0" timeOffset="219794.9361">3971 13772 48 0,'7'-15'38'0,"-7"15"-1"0,2 9-1 16,4 24-21-16,-6 5-6 16,5 18-4-16,0 5-4 15,-2 6-7-15,6 3-12 16,-2-7-20-16,-1-17-1 15,4-8 0-15,-5-19 0 16</inkml:trace>
  <inkml:trace contextRef="#ctx0" brushRef="#br0" timeOffset="219995.46">4180 13737 42 0,'5'-33'39'16,"-5"16"1"-1,0 17-1-15,0 34-17 0,-9 2-8 16,9 21-7-16,-5 5-2 16,5 12-1-16,0 2-3 0,5-2-3 15,1-8-4-15,-1-13-10 16,6-14-23-16,-2-10-2 16,-5-15 0-16,-4-14-1 15</inkml:trace>
  <inkml:trace contextRef="#ctx0" brushRef="#br0" timeOffset="220142.6154">3965 14064 57 0,'11'0'28'0,"14"0"-14"0,10 3-37 15,3-14-4-15,14 8-1 16,-3-12 8-16</inkml:trace>
  <inkml:trace contextRef="#ctx0" brushRef="#br0" timeOffset="220443.425">4373 13989 38 0,'0'0'37'0,"-14"0"0"15,23-3-2-15,7 3-17 16,-1-3-8-16,8 3-3 15,-2 0-2-15,0 8-1 32,-2-2 0-32,-4 8-1 0,-13 1-1 15,-9 9 0-15,-9 5 0 16,-1 3 0-16,-4-1-1 16,4-2-1-16,3-5 0 15,8-3 1-15,6-2-1 16,16-6 0-16,7-4 0 15,6-4-3-15,11 3-12 0,4 5-25 16,-10-7 0-16,2 6-1 16,-10-5 0-16</inkml:trace>
  <inkml:trace contextRef="#ctx0" brushRef="#br0" timeOffset="221144.3434">1118 15499 15 0,'0'0'34'16,"0"0"2"-1,-6 51-3-15,-10-4-13 0,2 17-6 16,-3-3-3-16,7 8-5 15,-8-10-1-15,3-6-2 0,8-12-1 16,7-41-1-16,0 0 1 16,0 0 0-16,21-10-4 15,-15-33 4-15,-2-10 0 16,12-9-1-16,6-7-2 16,-15 0 1-16,5 7 0 15,0 5-1 1,-6 15 3-16,4 14-2 15,11 17 0-15,-6 24 2 16,-5 13 0-16,8 18 1 16,-1 12-1-16,8 12 1 15,5 4 1-15,2 6-3 16,-5-7 0-16,-5-5-4 16,6-3-4-16,-10-20-13 0,-9-11-20 15,1-15 0-15,-10-17-1 16,-12-2 0-16</inkml:trace>
  <inkml:trace contextRef="#ctx0" brushRef="#br0" timeOffset="221275.8663">1076 15792 55 0,'0'-10'35'0,"22"12"1"16,23-2-14-16,4 0-24 15,-2 8-26-15,12-16-5 16,13 11-2-16,-6-13 1 15</inkml:trace>
  <inkml:trace contextRef="#ctx0" brushRef="#br0" timeOffset="221645.7044">1633 15813 43 0,'0'11'36'0,"10"2"-1"16,0-7-5-16,11-6-21 16,10 0-2-16,0 0-1 0,3-10-3 15,-6-4-3-15,-7-5 1 16,1-2-2-16,-19 0 1 16,-3 0-2-16,-12 2 2 31,-7 4 0-31,-3 7 1 0,-11 8 1 15,4 5 0-15,-4 11 1 16,11 9-2-16,-2 2 2 16,10 9-1-16,8 0 1 15,9 3-1-15,10 1 0 16,15-5-1-16,3-9 0 16,6-8-3-16,3-1-6 0,0-14-24 15,4-19-7-15,5-3-1 16,-8-20 0-16</inkml:trace>
  <inkml:trace contextRef="#ctx0" brushRef="#br0" timeOffset="221861.8663">2061 15037 75 0,'0'-19'37'0,"0"19"-4"15,0 0-26-15,0 0-15 16,0 0-25-16,0 0-2 16,-5 16-1-16,5-16 1 15</inkml:trace>
  <inkml:trace contextRef="#ctx0" brushRef="#br0" timeOffset="222046.7762">2129 15250 71 0,'3'41'40'0,"-16"-2"0"16,2-3-13-16,-2 4-10 16,-8-10-9-16,2-3-5 15,-9-8-4 1,5-17-7-16,6-2-10 15,-2-9-23-15,-5-17 0 16,11 1 0-16,-3-8-1 0</inkml:trace>
  <inkml:trace contextRef="#ctx0" brushRef="#br0" timeOffset="222678.7904">2536 15047 46 0,'0'0'31'16,"-15"-19"-5"-16,-4 11-7 0,-6 4-7 15,-3 4-4-15,0 4-1 0,-3 6-3 16,3 9-1-16,-2 4-1 16,17 6-2-16,3 2 1 15,10 2-2-15,7-1 2 16,6-3-2-16,8-5 1 16,3-12-1-16,7-4-1 31,-4-8 1-31,-1-5-1 0,-7-9 0 15,-1-1 0-15,-12-8 0 16,-2 6 2-16,-10 0 2 16,-7 2 1-16,0 9 1 15,-5 6 1-15,0 10 0 16,2 9 1-16,7 15 0 16,2 3-1-16,7 16 0 0,-3 2-2 15,6 8 1-15,4-2-2 16,0-6-6-16,8-2-16 15,0-9-20-15,-9-16 1 0,12-7-2 16,-2-21 1-16</inkml:trace>
  <inkml:trace contextRef="#ctx0" brushRef="#br0" timeOffset="223015.9741">2784 15652 55 0,'13'-8'38'0,"18"8"-1"16,-1-6-5-16,5 6-26 16,8-4-12-16,1-2-25 15,-1 10-6 1,-10-9 1-16,-1 10-2 15</inkml:trace>
  <inkml:trace contextRef="#ctx0" brushRef="#br0" timeOffset="223198.8754">2790 15804 54 0,'9'0'37'16,"23"0"1"-16,7 0-11 15,5-5-27-15,6 5-30 16,-4-7-5-16,4 7-1 16,-13-10-1-16</inkml:trace>
  <inkml:trace contextRef="#ctx0" brushRef="#br0" timeOffset="224749.5127">3757 15063 31 0,'-16'13'35'0,"-13"6"0"16,3 19-11-1,-5 24-7-15,-3 17-5 0,4 17-3 16,2 9-3-16,11 8-3 16,11-1 0-16,12-7-1 31,10-10-3-31,12-22-4 0,14-16-12 16,13-18-21-16,-5-28 1 15,7-8 0-15,-8-20-1 16</inkml:trace>
  <inkml:trace contextRef="#ctx0" brushRef="#br0" timeOffset="224934.2271">3805 15736 40 0,'-9'0'36'16,"26"5"1"-16,6-5-4 15,10 5-23 1,12-2-11-16,6-3-16 16,9 4-17-16,-8-11-1 15,3 5-1-15</inkml:trace>
  <inkml:trace contextRef="#ctx0" brushRef="#br0" timeOffset="225150.4138">4268 15686 30 0,'0'0'37'0,"13"0"0"16,12-6 0-16,12-3-19 16,13 6-10-16,3 3-6 0,1-7-15 15,-1-2-22-15,-1 9-2 16,-15-12 1-16,-4 12-2 15</inkml:trace>
  <inkml:trace contextRef="#ctx0" brushRef="#br0" timeOffset="225335.1785">4483 15240 33 0,'0'0'35'0,"-19"-8"0"15,17 20 1-15,-3 10-24 16,5 10-7-16,0 11-8 16,7 4-20-16,3 17-10 0,-10-5-2 15,6 12-1-15</inkml:trace>
  <inkml:trace contextRef="#ctx0" brushRef="#br0" timeOffset="225704.9981">4353 16038 14 0,'-11'-27'35'16,"15"9"1"-16,6-6-1 16,11-4-13-16,9 10-8 15,2-1-3-15,9 10-3 0,-6 9-1 16,-2 13-2-16,-7 8-1 0,-15 13-3 15,-11 5 1 1,-15 5-1-16,-10 4-2 16,-10-4-1-16,-1-8 0 0,-3-14-2 15,3-6-2-15,5-19 2 16,11-4-1-16,6-16 1 16,14-6 2-1,5-2 1-15,12 2 1 16,8 5 2-16,2 9 1 15,6 11 0-15,-4 4 0 16,3 15-1-16,-5 6-5 16,-3 5-20-16,-7 1-14 15,9-1-1-15,-6-16 0 16</inkml:trace>
  <inkml:trace contextRef="#ctx0" brushRef="#br0" timeOffset="226021.246">4884 15686 37 0,'19'-6'36'0,"15"12"1"16,1-6-2-16,8 0-28 15,2 5-33-15,2-8-6 16,6 3-3-16,-7-10 0 0</inkml:trace>
  <inkml:trace contextRef="#ctx0" brushRef="#br0" timeOffset="226237.015">5339 15703 41 0,'44'0'36'16,"2"-6"0"-16,13 6-1 0,3 0-26 15,0-3-13-15,-3 7-24 16,-9-8-6-16,-8 4-1 0,-13-11-1 16</inkml:trace>
  <inkml:trace contextRef="#ctx0" brushRef="#br0" timeOffset="226606.0227">5457 15180 53 0,'0'0'38'0,"0"0"-1"16,6 16-11-16,4 14-12 15,-4 2-5 1,6 14-2-16,-5 0-1 16,2 4-2-16,-5-5-1 15,1-4-1-15,-5-12 0 16,0-16-1-16,0-13 0 0,0-20 0 16,0-12-1-16,-5-9 1 15,1-8-1-15,-2-7 1 16,1-4-2-16,5 5 1 15,0 4-1-15,5 6 1 0,8 6-1 16,2 6-2-16,10 11-4 16,3 2-6-16,12 8-15 15,0 7-12-15,-2-1 1 16,8 6-1-16</inkml:trace>
  <inkml:trace contextRef="#ctx0" brushRef="#br0" timeOffset="226985.9011">5628 15242 21 0,'0'0'31'15,"7"-12"-1"-15,14 6-10 0,1 1-9 16,3 1-2-16,1 4-3 16,-6 4-2-16,0 3-2 0,-9 5-1 15,-11 4 0-15,-7 0-2 16,-8-1 0-16,0 1 0 16,2-6 0-16,1-1-1 15,12-9 1-15,0 9 1 16,12-9 1-16,10 0 1 31,3 7 3-31,-3 0 2 0,-1 9-1 16,-12 3 1-16,-9 6-1 15,-15 1-5-15,-10-4-17 16,-12-9-17-16,3 7-2 16,-4-14-2-16,11-1 0 15</inkml:trace>
  <inkml:trace contextRef="#ctx0" brushRef="#br0" timeOffset="227624.469">5466 15945 26 0,'-10'-18'20'0,"17"4"3"0,13 2-2 16,7-1 0-16,10 7-2 0,-5 6-2 16,7 9-5-16,-13 4-3 15,-5 17-1-15,-18 5-3 16,-12 12 0-16,-15 5-3 16,-11 1 1-16,-9-7-1 15,-1-5-1-15,0-12-1 16,6-9 0-16,10-11-1 0,8-12 1 15,12-9 0-15,12-8-1 16,13 0 1-16,8-1 0 16,10 6-1-16,6 2 1 15,4 9-1-15,-3-1-8 16,7 9-18-16,-4 8-11 31,-12-7-1-31,1 3 0 0</inkml:trace>
  <inkml:trace contextRef="#ctx0" brushRef="#br0" timeOffset="227871.9006">6009 15540 50 0,'9'-12'39'16,"-9"0"0"-1,0 12-1-15,0 0-25 16,0 0-14-16,0 13-26 16,0-13-10-16,-7 14-2 15,7-14 0-15</inkml:trace>
  <inkml:trace contextRef="#ctx0" brushRef="#br0" timeOffset="228072.4391">6044 15722 41 0,'5'29'41'16,"-5"3"0"-16,0 5 0 15,-6 5-16-15,-6-5-13 0,-1 5-5 16,-5-14-3-16,-4 0-4 15,-2-8-3-15,-1-20-7 0,4 0-18 16,4-12-13-16,-4-14-1 16,8-4 1-16</inkml:trace>
  <inkml:trace contextRef="#ctx0" brushRef="#br0" timeOffset="228441.2245">6187 14976 53 0,'30'4'38'0,"-1"18"1"16,10 20-3-16,1 26-21 0,-8 16-5 15,-1 23-1-15,-16 9-2 16,-11 12-4-16,-14 0-1 15,-9-1-3-15,-12-9-4 16,-8-19-10-16,7-14-21 0,1-18-6 16,3-29 1-16,13-14-1 15</inkml:trace>
  <inkml:trace contextRef="#ctx0" brushRef="#br0" timeOffset="277361.9781">6959 15637 3 0,'0'-17'24'15,"-7"-17"-8"1,11-2-1-16,7-10-3 16,9 0-1-16,8 3-1 15,8 10-1-15,8 14 0 16,9 15-1-16,6 21-1 0,6 9-1 16,5 16-2-1,3 4 0-15,3 0-1 16,0-5 0-16,-1-10-1 0,-6-14 0 15,-5-17-1-15,-13-12 0 0,-8-13 0 16,-16-7-1 0,-14-6 0-16,-13-4 1 0,-7 3-1 15,-7 4-1-15,-2 5 0 16,1 10 1-16,6 10-1 16,9 10 1-1,12 8 0-15,10 8 0 16,6 5 0-16,7 1 0 15,-5 4 1-15,3-3 1 16,-9-1 0-16,-7 0 1 16,-10-1-1-16,-7-6 1 15,-13 2-2-15,1 0-8 16,-5 5-26-16,-7-9-2 0,14 5 0 16,-4-13 0-16</inkml:trace>
  <inkml:trace contextRef="#ctx0" brushRef="#br0" timeOffset="278148.2412">9227 15115 33 0,'180'-7'13'16,"32"1"-1"-16,35-2 0 0,24-3 0 15,20-2-3-15,10 0-2 16,6-4-2-16,-4-1 0 16,-11 1-1-16,-14-2-1 15,-26 1 0-15,-24 0 1 16,-34 5-2-16,-32 2-2 15,-38 3-3 1,-35 2-2-16,-31 3 0 16,-33 1-3-16,-25 2 1 15,-10-6-2-15,-14 6 1 0,-11-5 1 16,4 1 3-16,0 0 1 16,-12 0-10-1,28 0 2-15,15 4-2 16,-12-5-2-16,12 5 3 0</inkml:trace>
  <inkml:trace contextRef="#ctx0" brushRef="#br0" timeOffset="278295.3636">13037 14872 27 0,'19'9'20'0,"-1"8"0"16,-11-2-4-1,-7 1-3-15,-10-3-10 16,-7-8-21-16,3 7-6 15,-11-12-3-15,10 0-2 16</inkml:trace>
  <inkml:trace contextRef="#ctx0" brushRef="#br0" timeOffset="278796.6399">11080 13254 16 0,'9'52'24'15,"-3"22"-5"-15,6 37-3 0,0 41-4 16,0 45 0-16,-5 36-3 16,-5 29 0-16,-2 26-1 15,0 12-1-15,0 9-1 16,-8-8 0-16,8-10 0 31,-4-21-1-31,13-11-2 0,1-33-5 16,2-16-12-16,3-41-20 15,2-19 1-15,-11-29-1 16,5-27-2-16</inkml:trace>
  <inkml:trace contextRef="#ctx0" brushRef="#br0" timeOffset="279412.6997">10928 13472 30 0,'-14'4'21'0,"14"-4"-3"15,0 0-4-15,-5-15-2 0,14 0-3 16,4-8-1-16,-1-1-3 16,4-7-1-16,1 4-1 15,-2 1 1-15,-2 8 0 16,0 4 0-16,-4 14 1 0,0 12-1 16,1 12 2-16,0 14-3 15,7 3-14-15,-2-3-22 16,26 9 0-16,0-15 0 15,28-3-2-15</inkml:trace>
  <inkml:trace contextRef="#ctx0" brushRef="#br0" timeOffset="280236.7994">13134 14962 18 0,'13'12'34'0,"-13"13"0"16,11 16 1-16,-8 11-18 15,-3 0-7-15,4 5-2 0,-4-6-2 16,3-5-1-16,-3-14-3 0,-3-15 0 16,3-17-1-16,0 0-1 15,-9-32 1-15,9-4-1 16,9-5 0-16,-2-3-1 15,8 2 0-15,3 3 0 16,3 10-1-16,1 11 2 31,1 6-1-31,-5 12 1 0,-6 15 0 16,-7 0 0-16,-5 9 0 16,-11 0 0-16,-1-1 0 15,-2-1-1-15,0 2 1 16,5-6-2-16,9-4 1 15,7-2 0-15,9-3 1 16,8-1-1-16,6-1 1 0,3-7 1 16,3 0-1-16,-1 0 1 15,-3-11-1-15,-5-2 1 16,-7-2-1-16,-6-2 1 16,-10 0 0-16,-4 3 0 15,-6 2 0-15,-6 8 1 16,-2 4 0-1,1 11 0-15,1 6-1 16,5 5 1-16,7 2-1 16,2 1 0-16,8-2 1 0,8-3-2 15,0-5-2 1,4-8-5-16,7-12-28 0,0 0-2 16,-9-12 0-16,7-1 0 15</inkml:trace>
  <inkml:trace contextRef="#ctx0" brushRef="#br0" timeOffset="281417.9492">11335 13055 18 0,'10'-2'32'15,"19"8"-2"-15,-3-1-4 16,9-1-14-16,6 3-2 16,-1-4-5-16,-1 2 0 15,-7-5-3-15,-5 0-2 0,-11-7-1 16,-16 7-2-16,0-12 2 0,-9 7-2 15,-7 5 2 1,-6 0-3-16,2 10 3 16,0 5 0-16,5 10 2 0,3 4 0 15,9 8-1-15,3 1 1 16,3 5-1-16,3-1 1 0,0-1 0 16,-3-8 0-16,-6-4 0 15,-5-7-1-15,-5-8 1 16,-4-9 1-16,0-5-1 15,-1-6 0-15,3-4 0 16,7 3 0-16,8-2 1 31,0 9-1-31,19-10 1 0,3 14-1 16,5-2 0-16,4 6-1 16,3-1-3-16,-5-3 0 15,2 0-2-15,-7-4-2 16,-3-6-1-16,-9-6 0 15,1 1 1-15,-9-5 4 16,-1 4 3-16,-3-2 2 0,0 4 3 16,0 10 11-1,0 10-7-15,0 1 0 16,4 6-3-16,-4-7-1 16,0 4-1-16,0-14-1 15,4 11-1-15,-4-11-1 16,11-15-1-1,-3-2 0-15,2 0 1 0,3 0-1 16,3 0 0-16,-1 4 1 16,0 7 0-16,-2 6 0 15,-3 7 2-15,-3 8-2 16,-2 3 1-16,-5-2 0 16,0 4-2-16,0-6-2 15,0-14-1-15,-5 9-2 0,5-9 0 16,3-20 0-16,2-1 1 15,7 2 0-15,-2-5 2 16,5 4 1-16,2 3 4 16,0 3 1-16,4 10 2 15,-6 4 0-15,1 8-1 16,-6 5 1 0,2 5 0-16,-8 2-1 15,3 1-2-15,-7-2 0 16,2-3-3-16,-2 1-7 0,0-2-31 15,0-15 0 1,0 0-1-16,0 0 1 0</inkml:trace>
  <inkml:trace contextRef="#ctx0" brushRef="#br0" timeOffset="303167.2597">11126 15022 16 0,'0'0'12'0,"0"0"2"15,12-4-1-15,-12 4 1 0,-6 19 2 16,-9 5-2-16,-4 8-1 15,-5 16 0-15,-13 16-2 16,-8 19 0-16,-15 12-2 16,-6 13-3-16,-5 2-2 0,1 9-1 15,0-2-1-15,7-12-2 16,6-11 0-16,12-19 0 16,11-11-1-16,12-14 1 15,6-13-1-15,4-18-2 16,9-5-5-16,3-5-15 15,0-9-12 1,0 0-1-16,13-28 0 16</inkml:trace>
  <inkml:trace contextRef="#ctx0" brushRef="#br0" timeOffset="304117.6239">10301 15119 20 0,'0'0'29'16,"0"0"-2"-16,0 13-8 0,4-4-8 15,-4 5-8-15,2 1-9 16,5 10-16-16,-7-10-6 16,7 13 0-16,-7-11 4 15</inkml:trace>
  <inkml:trace contextRef="#ctx0" brushRef="#br0" timeOffset="304332.3776">10331 15507 26 0,'0'0'30'15,"0"30"-3"-15,0-11-10 16,0 2-14-16,4 5-18 16,-7-13-11-16,11 9-3 15,-8-22 0-15</inkml:trace>
  <inkml:trace contextRef="#ctx0" brushRef="#br0" timeOffset="304501.665">10387 15756 17 0,'0'0'27'0,"-4"20"-2"16,-3-8-17-16,7-12-25 0,-4 23-7 16,4-23-3-16</inkml:trace>
  <inkml:trace contextRef="#ctx0" brushRef="#br0" timeOffset="304654.953">10353 16075 28 0,'-8'22'32'15,"15"12"0"-15,-7-15-7 16,0 3-13-16,3-3-26 16,-3-19-15-16,0 17-2 15,0-17-1-15</inkml:trace>
  <inkml:trace contextRef="#ctx0" brushRef="#br0" timeOffset="305118.1749">10497 16305 36 0,'9'-5'33'0,"15"5"-1"0,-8 0-9 15,9 0-14-15,2 0-18 16,-4-14-20-16,11 14-2 0,-13-6-1 16,7 12 1-1</inkml:trace>
  <inkml:trace contextRef="#ctx0" brushRef="#br0" timeOffset="305287.1134">10793 16276 32 0,'10'12'32'0,"-10"-12"0"16,13 0-5-16,-13 0-23 15,19 5-23-15,2 5-12 16,-8-13 1-16,13 3-2 0</inkml:trace>
  <inkml:trace contextRef="#ctx0" brushRef="#br0" timeOffset="305454.3944">11086 16286 17 0,'18'7'29'16,"-18"-7"-10"-1,13 0-25-15,-13 0-11 16,0 0-5-16,11 5 3 15</inkml:trace>
  <inkml:trace contextRef="#ctx0" brushRef="#br0" timeOffset="306257.5219">10395 16274 16 0,'0'0'31'16,"-5"-10"3"-16,-4 10-8 15,-3 0-6-15,-5 0-5 16,3 8-5-16,-5-4-3 16,4 9-1-16,-2-4-3 0,3 8 0 15,3-2-2 1,7-1 0-16,4-2-1 0,0-12 1 16,16 16 0-16,2-13 1 15,3-3 0-15,2 0-1 16,1-11 2-16,-1 3 0 31,-6-11 1-31,-4 6 1 0,-13-1 1 16,-9 4-2-16,-10-2 1 15,-4 7-1-15,-4 5-2 16,-1 6-6-16,6 8-16 16,4-2-22-16,3-2 0 15,11 1-1-15,4-2 2 16</inkml:trace>
  <inkml:trace contextRef="#ctx0" brushRef="#br0" timeOffset="307173.7266">9198 16473 39 0,'-22'30'34'0,"-9"2"2"16,1 17-15-16,5 12-4 0,2 6-6 16,9 16-3-16,8-10-3 15,13-3 0-15,8 0-3 16,11-12-5-16,8-15-8 15,2-12-21-15,-1-22-4 16,6-9-1-16,-12-7 1 0</inkml:trace>
  <inkml:trace contextRef="#ctx0" brushRef="#br0" timeOffset="307405.4881">9251 16864 43 0,'0'0'36'0,"10"11"1"0,5-11-3 31,3 4-23-31,7-4-10 0,5-3-16 16,8 6-18-16,-13-11-2 15,8 8-2-15,-10-17 1 16</inkml:trace>
  <inkml:trace contextRef="#ctx0" brushRef="#br0" timeOffset="307606.0294">9470 16840 34 0,'3'14'36'0,"-3"-14"-2"16,30 0-1-16,-5 0-22 16,-2 0-8-1,6 0-10-15,-2-5-23 16,4 5-4-16,-14-9-1 16,5 5 0-16</inkml:trace>
  <inkml:trace contextRef="#ctx0" brushRef="#br0" timeOffset="307775.3216">9573 16575 29 0,'-18'-5'32'0,"11"14"0"16,-6-2-3-16,5 6-18 15,4 5-14-15,4-3-23 16,5 17-6-16,-5-1 0 0,9 10-1 15</inkml:trace>
  <inkml:trace contextRef="#ctx0" brushRef="#br0" timeOffset="308176.3666">9521 17014 18 0,'13'-10'32'15,"-5"-2"2"-15,9 8-2 0,1 4-14 16,-4 0-7-16,3 0-4 16,-4 4-4-16,-3 6 0 0,-4 7-1 15,-6 0-2-15,-4 9 0 16,-5-6-1-16,-4-6-2 15,-5 3 1-15,1 0 0 16,2-11-1-16,-1-1 2 16,2 1 1-1,7-20 1-15,7 1 2 16,0 13 1-16,12-20 0 16,0 11 1-16,6 15-1 15,1-12-1-15,3 6-1 16,-3 12-3-16,-3-2-13 15,-3-6-22-15,2 8-1 16,-15-12 1-16,18 3-1 0</inkml:trace>
  <inkml:trace contextRef="#ctx0" brushRef="#br0" timeOffset="308376.9074">9777 16908 52 0,'0'0'39'0,"13"19"-2"16,-10-5-3-16,-3 3-24 16,0-2-15-16,-5 0-28 15,5 6-5-15,0-21 0 0,-11 5 0 16</inkml:trace>
  <inkml:trace contextRef="#ctx0" brushRef="#br0" timeOffset="308623.8491">9861 16886 51 0,'13'0'37'16,"10"5"-1"-16,-2-9-8 16,5-6-49-16,5 10-11 0,-9-3-2 15,6 3-4-15</inkml:trace>
  <inkml:trace contextRef="#ctx0" brushRef="#br0" timeOffset="309093.5821">10179 16619 48 0,'7'22'36'16,"-7"-2"-1"-1,4-3-6-15,1 9-19 0,-2-2-3 16,3-3-3-16,-1-1-1 16,1-10 0-16,-6-10-2 15,0 0 0-15,0 0 2 16,0-14-2-16,-8-3 1 0,0 2-2 16,-1-12 1-16,0 4-1 15,2-6 1-15,2 1 0 16,5-6-1-16,3 8-1 15,6 0-1-15,3-6-2 16,7 15-3-16,1-3-7 16,7 9-9-1,3 2-15-15,-8 6 2 16,5 3-1-16</inkml:trace>
  <inkml:trace contextRef="#ctx0" brushRef="#br0" timeOffset="309510.1484">10264 16644 22 0,'0'0'34'0,"3"-10"0"16,13 10-2-16,-3-3-17 16,2-1-6-16,2 4-3 15,-2 4-2-15,1 8-3 16,-4-9 0-16,-12-3-1 16,12 18-2-16,-12-6 0 15,0 2 0-15,-7-5-1 0,7-9 0 16,0 0 1-16,0 0-1 15,11 0 3-15,-11 0 1 16,16 5 1-16,-16-5 1 16,8 9 1-16,-15 6 0 15,-3 7 0-15,-5-5-1 16,-3 1-4-16,0-8-6 0,0-10-7 16,0 0-10-16,8 11-8 0,-2-23-4 15,12 12 0 1</inkml:trace>
  <inkml:trace contextRef="#ctx0" brushRef="#br0" timeOffset="309710.704">10166 16898 55 0,'17'0'38'0,"4"-5"1"16,14 2-5-16,2-1-27 0,1 4-9 16,-1-5-28-16,-3 0-6 15,0 5-1-15,-9 0-1 16</inkml:trace>
  <inkml:trace contextRef="#ctx0" brushRef="#br0" timeOffset="310080.1115">10231 17005 53 0,'14'-3'35'0,"0"-2"-3"16,4 0-13-16,3 5-9 15,-1-4-5-15,-5 10-1 16,-5 8-1-16,-5 7-1 16,-10 2 1-16,-6 1-2 15,-8-9 0-15,-3 5 0 16,-3-2 0 0,4 2-1-16,0-12 1 15,4-3 1-15,7-5-1 16,10 0 1-16,0 0 1 15,17-17 0-15,2 13-2 16,6-2-3-16,7 6-12 0,7-7-23 16,-8-6-1-1,4 6 1-15,-7-10-2 0</inkml:trace>
  <inkml:trace contextRef="#ctx0" brushRef="#br0" timeOffset="310427.6511">10544 16506 28 0,'25'12'41'16,"-2"7"1"-16,0 23-1 16,-1 16-14-16,-11 4-12 15,0 20-3-15,-11-1-5 0,-8 3-6 16,-5-11-8-16,-10-15-14 15,1-7-20-15,-4-9-1 0,1-21 0 16,4-13-2 0</inkml:trace>
  <inkml:trace contextRef="#ctx0" brushRef="#br1" timeOffset="327384.1492">11487 15015 18 0,'0'0'11'0,"0"0"0"16,0 0-3-16,0 0 0 0,13 0 1 15,-13 0 1-15,0 0-2 16,0 0 1-16,3-11-3 0,-3 11 0 15,0 0-1-15,0-13-1 16,0 13 0-16,0-14-1 16,0 14 0-16,-3-15-1 15,3 15 0 1,-5-15 0-16,2 6 1 16,-1 0-1-16,0-1 0 15,0 1 0-15,-1 0 0 16,0-1 0-16,-1-1 0 15,-1 1 0-15,0 1-1 16,-1 0 1-16,1 0-1 0,-3-1 0 16,2 1 0-16,-5 0 0 15,4-2 0-15,1 2 0 16,-3 0 1-16,-1 2-1 16,2-3 0-16,-1 3 0 15,-1-1 1-15,2 1-1 16,-3 1 0-16,1-2-1 15,2 3 0-15,0-3 0 0,-1 6 1 16,1-4-1-16,-2-1 0 0,3 2 0 16,-1-2 0-1,1 3 1-15,-1-1-1 0,0 1 0 16,-3-1 0-16,2 0 0 16,-1 2 0-16,3-2 0 15,-3 5 0 1,0-3 0-16,0 0 0 15,2-2 0-15,-1 5 0 16,-2-4 1-16,-1-1-2 16,2 5 1-16,-1-3 0 15,1 0 1-15,-1 3-2 16,1 0 1-16,0 0 1 16,3 0-1-16,-1 3 0 0,0-3 0 15,0 0 0-15,-1 3 0 16,1 0 1-16,-1-3-2 15,-1 5 1-15,1-1 0 16,0 1 0-16,-1 1 0 16,2 1 0-16,-3 1 0 0,3-4-1 15,0 2 2-15,0 1-2 16,10-7 2-16,-16 12-1 16,16-12 0-16,-14 11 0 15,14-11 1-15,-12 19-2 0,12-19 1 16,-17 18 1-16,8-9-2 15,0 1 1-15,2 0 0 32,-2 2 0-32,9-12 0 0,-18 18 0 15,18-18 0-15,-15 17 0 16,10-9 0-16,-3 2 0 16,8-10 0-16,-12 19 0 15,5-9 0-15,2 1 0 16,-3 0 0-16,2 3 0 15,-1-2 1-15,2-2-2 0,0 2 1 16,1-3 0-16,1 3 0 16,0-3 0-16,3 2 0 15,0-11 0-15,-4 18-1 16,4-7 1-16,0-1 0 16,0 3 0-16,0-2 0 15,0 1 1 1,4 4-1-16,-4-3 0 15,5 0 0-15,-1 1 0 16,1-2-1-16,1-1 2 0,-1 2-2 16,4-1 1-1,0-1-1-15,1-1 2 0,-2 3-2 16,-1-1 2-16,2 1-2 16,0-1 1-16,1 0 1 0,1 0-1 15,-1-1 0-15,1 1 0 16,2 0 0-16,0-4 0 15,-1 2 1-15,1-1-2 16,-3 0 2-16,0-1-2 16,-10-8 2-16,17 15-1 15,-17-15 0-15,10 14 1 0,-10-14-2 16,3 10 2-16,-3-10-1 16,0 11 0-16,0-11 0 15,0 0 1-15,0 0-1 16,0 0 0-16,-4 9 0 15,4-9 0-15,0 0 1 32,0 0-1-32,-12-6 0 0,12 6 0 15,-14-6 0-15,14 6 0 16,-19-5 0-16,6 5 0 16,-3-6 0-16,-1 4 0 15,-1 2 0-15,1-9 1 0,0 9-2 16,3 0 1-1,1-6 0-15,3 6 0 0,10 0 0 16,-10-8 0-16,10 8 0 0,0 0 0 16,0-12-1-16,0 12 1 15,0 0 0-15,8-3 0 16,-8 3 0-16,18 7 0 16,-7 1 1-16,3 0-1 31,1 1 1-31,2-1-1 0,-1 2 1 15,1-5-1-15,-4 3 0 16,2-8 0-16,-5 3 0 16,0-3 1-16,-10 0-1 15,15-13 1-15,-9 0-1 16,-2-2 0-16,0-4 1 16,-4-1-1-16,5-3 2 0,-5 2-1 15,0 1 2-15,0-2 0 16,0 6-1-16,0 2 1 15,0 4 0-15,0 10 0 16,-3-13-2-16,3 13 0 16,0 0 0-16,0-10-1 15,0 10 0-15,0 0-1 0,0 0-4 16,8 4-11-16,2-4-22 0,-10 0-1 16,0 0 0-1,3-15 0-15</inkml:trace>
  <inkml:trace contextRef="#ctx0" brushRef="#br1" timeOffset="329483.4735">11640 14304 43 0,'-19'-17'24'16,"5"14"-4"-16,-6 3-4 0,1 0-4 15,-3 3-3-15,-1 6-2 16,1 6-2-16,3 3-2 16,3 5-1-16,5 1 1 15,3 1-1-15,8 1 0 16,4-2 1-16,5 0-1 31,9-4 1-31,-1-6-1 0,6-4 1 0,-3-10-2 16,4 0 1-1,-3-10-1-15,-4-2-1 16,-4-5 0-16,-5 1 1 0,-5-3-1 16,-6 1 0-16,-4 4 1 15,-2 2-1-15,-3 6 1 16,-2 6 1-16,1 8 1 16,1 6 0-16,3 5 1 0,9 9 0 15,-4 1 0-15,8 7 0 16,0-2-1-16,7 7 1 15,0-8-2-15,1 0 1 16,-1-7-2-16,0-5 0 31,-2-1-3-31,-4-9-2 0,4 1-7 16,-9-12-20-16,0 0-9 16,0 0 0-16,-4-13 0 15</inkml:trace>
  <inkml:trace contextRef="#ctx0" brushRef="#br1" timeOffset="329800.6506">11742 14338 48 0,'0'0'36'16,"26"-5"-1"-16,-11-2-7 15,4-1-16-15,5 4-6 0,1-1-6 16,-3 0-10-16,0-2-12 15,2 3-13-15,-9-5 0 16,0 9-1-16</inkml:trace>
  <inkml:trace contextRef="#ctx0" brushRef="#br1" timeOffset="330053.5766">11761 14427 21 0,'0'0'35'16,"10"10"1"0,1-14-2-16,5-2-12 0,10 6-8 15,-2-9-3-15,6 5-4 16,-1-2-8-16,-4 1-15 15,-5-5-20-15,2 8-1 16,-12-7-1-16,5 6 1 0</inkml:trace>
  <inkml:trace contextRef="#ctx0" brushRef="#br1" timeOffset="466218.7031">12945 13995 16 0,'0'0'32'0,"10"4"2"15,-10-4 0-15,6 16-18 16,1 2-5-16,-4-1-3 16,4 2-1-16,-3-6-2 15,1-2-3-15,-5-11 0 16,11-5 0-16,-2-9-2 0,0-4 1 16,1-5 0-16,1 5 0 15,-1-4 0-15,2 6 1 0,-3 10 0 16,2 10 0-16,-5 8 1 15,2 9-1-15,-1 5 1 16,0-1-3-16,0 9-3 16,0-12-11-16,2-4-19 31,-2-2-5-31,-7-16 0 0,0 0 0 16</inkml:trace>
  <inkml:trace contextRef="#ctx0" brushRef="#br1" timeOffset="466403.0927">12990 13764 31 0,'-11'-20'36'0,"11"20"0"16,0 0 1-16,0 0-18 16,5 18-13-16,4 2-14 0,7 3-26 15,-7-6-2-15,10 3 1 16,-6-7-1-16</inkml:trace>
  <inkml:trace contextRef="#ctx0" brushRef="#br1" timeOffset="466681.9457">13489 13823 40 0,'14'-9'34'0,"12"5"0"16,-3-8-8-16,6 0-30 15,7 5-25-15,-8-8-3 0,6 10-1 16,-11-12 0 0</inkml:trace>
  <inkml:trace contextRef="#ctx0" brushRef="#br1" timeOffset="517732.9618">13756 13234 46 0,'0'0'35'15,"0"20"-7"-15,4-5-5 0,8 8-6 16,3-3-5-16,10 8-3 15,1 0 0-15,2 4-4 16,-4-4 0-16,-3 3-4 16,-11-3-2-16,-10-4-7 15,-10 4-8-15,-8-7-22 16,-14-15-2 0,1 0 2-16,-9-12-1 15</inkml:trace>
  <inkml:trace contextRef="#ctx0" brushRef="#br1" timeOffset="517917.8744">13729 13241 44 0,'36'-16'33'0,"-7"-9"0"16,8 11-12-16,-6 7-18 0,0 3-15 16,3 8-18-16,-14-4-3 15,9 10 0-15,-13-5 8 16</inkml:trace>
  <inkml:trace contextRef="#ctx0" brushRef="#br1" timeOffset="518218.3621">13989 13433 10 0,'0'9'30'15,"6"10"1"-15,-6-19-6 0,0 15-11 16,0-15-3-16,0 0-3 16,0 0-2-16,10-8-1 15,-5-9-1-15,-1-8 1 16,5 3 1-16,-2-7-1 0,5 5 1 16,-2 2-1-1,3 8 0-15,-6 3 0 0,7 11 0 16,-14 0-3-16,17 27 0 0,-10-3-4 15,0-2-4-15,4 9-6 16,-3-6-10-16,0 1-16 16,5 2 0-16,-7-10-1 15,2 2 7-15</inkml:trace>
  <inkml:trace contextRef="#ctx0" brushRef="#br1" timeOffset="518418.9022">13781 13700 23 0,'16'-3'36'0,"12"-4"-1"16,8-11 1-16,14 1-18 15,8-5-13-15,7 0-10 16,4 2-25-16,-6-5-4 0,2 9-1 15,-15-6 1 1</inkml:trace>
  <inkml:trace contextRef="#ctx0" brushRef="#br1" timeOffset="518920.2648">14097 13706 33 0,'-28'0'31'0,"6"19"-4"15,-8 1-10 1,0 5-7-16,6 7-3 0,5 3-2 15,8 1-1-15,11-2-2 16,7-2 1-16,11-6-1 16,11-7 2-16,4-10 1 15,3-9 0-15,-3-10 2 0,-1-2 0 16,-12-9 0-16,-8 5-1 16,-19-6 1-16,-10 10-3 15,-11 0 0-15,-7 12-5 16,1 7-9-16,0 3-29 15,-1-4-1-15,12 5 1 16,3-4-1 0</inkml:trace>
  <inkml:trace contextRef="#ctx0" brushRef="#br1" timeOffset="595434.0135">12063 13931 3 0,'0'0'28'0,"10"21"2"15,-10-21-11 1,25 13-4-16,-1-13-4 0,-1 0-1 16,4-10-2-16,-4-4-4 15,0-1 0-15,-6-2-2 0,-4 1-1 16,-8 2 0-16,-5 14-1 16,-9-13 0-16,-4 18 0 15,-4 8 1-15,-4 12-2 16,2 5 2-16,0 3-1 15,2 8-1-15,7 1 2 16,5 3 0 0,5-6-1-16,5-7 1 15,5-6 0-15,3-9-1 16,3-2 1-16,0-10 0 16,-2-5-1-16,-2-10 1 15,-3-5 0-15,-2 1 0 16,-3-4-1-16,-4 2 1 15,0 1-1-15,-5-2-1 0,-1 2 1 16,-1 3-2-16,7 12 1 16,-14-11 0-16,14 11-1 15,-14 0 1-15,14 0 1 16,0 0-1-16,0 0 0 0,-4 14 1 16,4-14-1-1,12 8 1-15,-2-4-1 0,2-1 2 16,3 0-2-16,-2 1 2 15,0-4-1-15,-1 3 0 0,-1-3 1 16,-11 0-1-16,17 0 1 16,-17 0-1-16,12-3 1 15,-12 3-1-15,0 0 1 32,0 0 0-32,9 0-1 0,-9 0 0 15,0 0 0-15,0 0 0 16,0 12 0-16,0-12 0 15,0 0-2-15,0 0 1 16,-7-14-1-16,7 0 2 16,-3-3-2-16,3-1 1 15,3-1 2-15,3-3-1 0,1 3 2 16,3 5-1-16,-1 6 3 16,4 8-2-16,2 10 2 15,-4 2-1-15,3 9-1 16,-1 1-2-16,1 5-5 15,0 1-7-15,0 2-19 16,-7-18-2 0,4 4-1-16,-11-16 1 15</inkml:trace>
  <inkml:trace contextRef="#ctx0" brushRef="#br1" timeOffset="595681.9356">12147 14342 31 0,'0'0'33'16,"19"0"2"-16,4-12-6 15,7 3-16-15,4-5-4 0,10 2-4 16,-1-3-7-16,3 2-12 15,-8 0-20-15,6 13 0 0,-13-13-1 16,2 13 0 0</inkml:trace>
  <inkml:trace contextRef="#ctx0" brushRef="#br1" timeOffset="596150.8606">12431 14359 26 0,'-14'-7'31'15,"5"14"2"-15,-12 1-12 16,0 9-7-16,0 7-2 16,0 1-4-16,4 10-3 15,0 1-2-15,12 3-1 0,5 0 0 16,8-5-2-16,10-3 1 15,5-11-1-15,5-8 1 16,2-12 1-16,-1-9 3 16,-2-6 0-16,-9-7 1 0,-8 5 0 15,-15-4-1-15,-11 9 0 16,-10 1 0-16,-6 11-3 16,-2 7-5-16,-5 1-20 15,2 0-17-15,9 4 1 0,4-1-1 16,10 1 0-16</inkml:trace>
  <inkml:trace contextRef="#ctx0" brushRef="#br0" timeOffset="744633.8077">16256 13914 20 0,'23'-11'34'0,"-18"-5"-5"16,-7 4-3-16,-13 6-7 15,-13 2-3-15,-5 10-4 16,-8 3-4-16,0 8-3 15,3 8-2-15,7 6-1 16,13 3-1-16,12 1 1 16,16 0-2-16,13-1 1 0,10-8-1 15,6-9 0-15,1-6 1 16,0-6-1-16,-12-5 1 16,-10-5-2-16,-18 5 1 15,-11-13 0-15,-16 13 1 16,-12-3-1-16,-6 10 0 31,-2 3-1-31,-1 6 0 0,6 4 1 0,11 3-1 16,13 3 1-16,14-2-1 15,12 4 0-15,11-6-3 16,6-4-3-16,9-1-14 16,5-2-17-16,-11-15 3 15,0 0-2-15,-14-8 5 16</inkml:trace>
  <inkml:trace contextRef="#ctx0" brushRef="#br0" timeOffset="744812.754">15931 14032 5 0,'-13'-11'28'0,"-4"-6"1"16,17 17-4-1,0 0-28-15,0 0-18 16,30 17-5-16,-11-13-2 15,20 13 20-15</inkml:trace>
  <inkml:trace contextRef="#ctx0" brushRef="#br0" timeOffset="745082.307">16375 14113 11 0,'0'0'31'0,"15"24"0"16,-3-24-2-16,7 7-16 15,7-7-4-15,2 0-3 16,0-5-3-16,-1-4-2 31,-6-1 0-31,-4 0-1 0,-17 10 0 16,8-9 1-16,-8 9 2 16,-21 7 0-16,5 5 2 15,-5 5 0-15,6 8 1 16,-2 0 0-16,7 5 0 15,6-3-2-15,8-1-2 16,13-5-4-16,3-5-5 0,11-3-6 16,2-7-18-16,2-12-6 15,8-1 0-15,-2-11 1 16</inkml:trace>
  <inkml:trace contextRef="#ctx0" brushRef="#br0" timeOffset="745367.4919">16855 14085 65 0,'-38'0'37'0,"4"9"0"16,2 5-17-16,-1 0-9 15,12 10-4-15,6 1-3 16,15 4-2-16,6 0-1 31,9 0 1-31,4-3-2 0,6-3 1 16,0-5 1-16,-1-5-1 15,-5-4 1-15,-3-6-1 16,-16-3 0-16,14-5-1 16,-14 5-1-16,0-16-4 15,0 16-6-15,-3-22-13 16,3 9-15-16,0 13 0 0,0-19 0 16,0 19 4-16</inkml:trace>
  <inkml:trace contextRef="#ctx0" brushRef="#br0" timeOffset="745552.4079">17037 14137 48 0,'11'0'38'0,"-11"0"1"0,0 0-10 16,6 22-11-16,-9-7-6 15,3 8-6-15,0-1-8 16,0 0-10-16,5 1-26 15,4 2-2-15,-6-7 1 16,8 2-1-16</inkml:trace>
  <inkml:trace contextRef="#ctx0" brushRef="#br0" timeOffset="745737.3165">17354 14388 46 0,'0'16'40'0,"4"5"0"16,-11-4-4-16,7 5-36 15,-3 0-31-15,-11-11-5 0,9 1-2 16,5-12-2 0</inkml:trace>
  <inkml:trace contextRef="#ctx0" brushRef="#br0" timeOffset="747318.0989">18367 13800 41 0,'0'0'35'15,"-10"18"0"-15,-4 7-13 16,1 19-8-16,-5 12-5 0,5 10-3 16,-4 0-1-16,6 2-2 15,1-7-2-15,8-7 0 16,2-10-2-16,0-13 2 16,6-20-2-16,-6-11 1 15,17-23 0-15,-10-7 0 31,0-10 0-31,-1-11 0 0,2-8 1 16,-4-6-2-16,2 2 1 16,1 1-1-16,-2 5 0 15,3 14 0-15,-2 9 1 16,5 18 1-16,1 16 0 0,4 19 0 16,2 12 2-1,2 21-1-15,1 8 1 0,3 9 0 16,1 1-1-16,2-1 0 15,-1-7-2-15,-4-8-4 0,1-3-6 16,-11-20-18-16,-6-13-9 16,-1-8-2-16,-5-10 1 15</inkml:trace>
  <inkml:trace contextRef="#ctx0" brushRef="#br0" timeOffset="747518.6346">18311 14195 42 0,'16'-7'33'16,"11"11"-1"-16,1-4-18 15,10-12-27-15,14 8-16 0,-8-16-2 16,18 10-1-16</inkml:trace>
  <inkml:trace contextRef="#ctx0" brushRef="#br0" timeOffset="747857.2132">18813 14143 45 0,'6'9'34'0,"12"5"0"15,2-2-15-15,5-12-10 31,5 0-2-31,-4-4-4 0,-1-4-1 16,-3-2-1-16,-9-2-1 16,-5-2-1-16,-8-3 0 15,-12 4 1-15,-4-1 0 16,-4 7 0-16,-4 7 1 16,-4 0 1-16,0 10 1 15,4 6 1-15,5 9 0 0,4 0 0 16,12 10 0-16,3-6-1 15,13 2 0-15,4-2 0 16,9-4 0-16,5-8-2 16,5-5-2-16,2-5-5 15,0-14-13-15,-1-10-19 16,9-1-1 0,-4-20 0-16,2 0 0 15</inkml:trace>
  <inkml:trace contextRef="#ctx0" brushRef="#br0" timeOffset="748089.0084">19109 13487 49 0,'6'-11'37'0,"-6"-1"0"16,0 12-6 0,0-13-30-16,0 13-20 15,0 0-16-15,0 0-2 16,0 0 0-16</inkml:trace>
  <inkml:trace contextRef="#ctx0" brushRef="#br0" timeOffset="748273.9272">19154 13608 45 0,'7'38'38'16,"-7"0"1"-1,0-1-11-15,-3 1-9 0,-11-9-6 16,5 0-5-16,-9-9-5 16,0-8-6-16,5-3-11 15,-3-9-24-15,2-18-1 0,6 0-1 16,-1-8 0-16</inkml:trace>
  <inkml:trace contextRef="#ctx0" brushRef="#br0" timeOffset="748759.6455">19440 13438 22 0,'-17'0'30'0,"-13"-5"0"16,9 11-11-16,-4 3-7 0,3 5-5 15,6 10-3-15,3 0 0 16,8 5-2-16,5-2 0 15,4 0 0-15,7-2 1 32,6-2-1-32,4-9 0 0,3-4-2 15,-1-5 0-15,0-5-2 16,-3-5 2-16,-3-7-2 16,-7-2 0-16,-4-3 1 15,-6 0 0-15,0 5 2 16,-7 2 1-16,-2 7 2 15,-5 3 1-15,1 8 1 0,-1 8 1 16,6 11 0-16,-3 5 0 16,11 11-1-16,-5 1 0 15,10 4-1-15,0 0-1 16,3-2-1-16,4 1-3 16,-2-15-8-16,5-6-22 15,2-7-10-15,-5-13 0 0,7-6 0 16</inkml:trace>
  <inkml:trace contextRef="#ctx0" brushRef="#br0" timeOffset="749060.4579">19708 13984 38 0,'26'8'35'15,"-1"-8"0"-15,12 8-2 16,0-8-25-16,2 5-10 15,-2 1-21-15,-8-13-11 16,3 7-1 0,-11-5 0-16</inkml:trace>
  <inkml:trace contextRef="#ctx0" brushRef="#br0" timeOffset="749245.3644">19737 14118 32 0,'12'15'35'0,"4"-15"1"15,15 0-4-15,6 4-19 16,3-4-12-16,3 6-33 16,-5-13-1-16,6 4-2 15,-12-10-1 1</inkml:trace>
  <inkml:trace contextRef="#ctx0" brushRef="#br0" timeOffset="750026.8673">20447 13990 10 0,'17'-11'28'0,"-12"-16"-4"16,11 1-8-16,-2-5-3 0,-1-2-2 15,0 5-1-15,-4-1-1 16,0 8 0-16,-6 1-2 15,-3 20 0-15,0-13-1 16,0 23-2-16,-10 3 1 16,7 11-2-16,-3 11 1 0,6 12-1 31,-4 7 0-31,4 7 0 16,0 0-1-16,4 3 0 0,2-4-3 15,1-8-6-15,5-9-14 16,4-14-16-16,-7-21-1 15,13-5-1-15,-5-18 4 16</inkml:trace>
  <inkml:trace contextRef="#ctx0" brushRef="#br0" timeOffset="750211.7903">20821 14076 44 0,'8'17'37'16,"-8"-17"1"-16,0 0-4 0,0 0-35 16,0 0-32-1,17 0-2-15,-12-11-1 16,8 5-1-16</inkml:trace>
  <inkml:trace contextRef="#ctx0" brushRef="#br0" timeOffset="750696.6818">21199 13977 29 0,'31'16'34'16,"-5"-9"1"-16,5-1-4 16,5 2-18-16,-4-8-4 15,1 0-3-15,-8-10-2 0,-3 1-1 16,-10-4-1-1,-8-2-1-15,-7-6 0 0,-9 4 0 16,-8 2-1-16,-7 4-1 16,-4 5 1-16,-4 6 0 0,-3 10 0 15,1 5 0-15,2 9 1 16,8 5 0-16,6 7 2 16,12 3 0-16,9 2 1 15,13-5 0-15,10-1 0 16,12-3 0-16,8-7 0 15,7-6-2-15,-1-10-4 0,-4-13-10 16,0-7-27-16,2-2-2 16,-13-14 1-16,1-4-1 15</inkml:trace>
  <inkml:trace contextRef="#ctx0" brushRef="#br0" timeOffset="751097.4362">21423 13400 13 0,'0'0'32'16,"31"13"1"-16,-14-18-5 0,16 5-21 15,4 3-29-15,-4-14-6 16,10 5-2-16,-13-11-2 16</inkml:trace>
  <inkml:trace contextRef="#ctx0" brushRef="#br0" timeOffset="751328.7893">21806 13209 31 0,'0'-9'30'15,"0"9"-2"-15,0 0-17 16,0 0-16-16,0 0-17 16,-13 0-7-16,13 0 0 15,0 0 15-15</inkml:trace>
  <inkml:trace contextRef="#ctx0" brushRef="#br0" timeOffset="751551.4627">21826 13491 63 0,'6'49'39'16,"-12"-4"-2"-16,-4-3-12 16,1 6-8-16,-13-21-6 15,4 1-4 1,-10-10-2-16,3-7-3 16,3-3-2-16,-6-11-3 0,9-4-4 15,-2-17-9-15,8 0-25 16,4-5-1-16,2-12 1 15,14 0 0-15</inkml:trace>
  <inkml:trace contextRef="#ctx0" brushRef="#br0" timeOffset="752251.1832">22262 12968 19 0,'-9'0'27'16,"-12"-4"-8"-16,8 4-6 15,0 0-3-15,-2 0-5 16,5 4-1-16,1-1-1 15,-1 6-1-15,1 1 1 16,3 0 1-16,-3 2 0 16,4 2 1-16,-2-1-1 0,0-1 1 15,2 0 0-15,5-2 0 16,0-10-2-16,6 10 0 16,4-10-1-16,7 3 0 15,4-3 1-15,4 6-1 16,4 3 0-16,2 1-1 0,-6 3 1 31,-4 5 1-31,-6 2 1 0,-9-1-2 16,-9 1 2-16,-8 1-1 15,-9-9 0-15,-6-4-2 16,-1 1-2-16,-3-9-6 16,6-4-7-16,2-2-18 15,2-9-6-15,9 2 1 16,1-7-2-16</inkml:trace>
  <inkml:trace contextRef="#ctx0" brushRef="#br0" timeOffset="752655.2984">22396 13104 29 0,'0'12'33'15,"6"9"-1"-15,-6-3-12 16,3-2-7-16,-3 1-4 16,0-7-1-16,0 0-3 0,0-10-1 31,0 0-2-31,0 0 0 0,-4-14 1 16,4-1-2-16,0-2 0 15,4-7-1-15,3 2 0 16,0 1 1-16,4 2 1 15,2 1 0-15,4 10 0 16,-3 1 1-16,4 7 0 16,-2 0 0-16,-1 11 0 0,-2 2 0 15,4 4-2-15,-9 0 1 16,0 3-2-16,-3 4 0 16,-5-4-5-16,7 5-4 15,-13-6-17-15,-2-3-13 16,2-2 0-16,-4-6 0 15</inkml:trace>
  <inkml:trace contextRef="#ctx0" brushRef="#br0" timeOffset="752918.3521">22054 13347 39 0,'0'0'35'15,"31"0"2"-15,4 0-8 16,7-7-15-16,22 7-4 16,1-6-2-1,15 6-2-15,2 0-4 16,3 4-4-16,1 1-7 15,-15-1-18-15,-9 0-11 16,-5 4 0-16,-20-4-1 16</inkml:trace>
  <inkml:trace contextRef="#ctx0" brushRef="#br0" timeOffset="753503.0111">22526 13521 65 0,'-17'0'32'0,"-10"-4"-10"15,-2 4-6-15,2 8-6 0,-6 1-3 16,4 7-2-16,1 5-2 16,6 6-2-16,3 1 0 15,13 1 1-15,3 0 0 16,9 3-1-16,8-6 2 16,10-2-1-1,7-10 1-15,6-3-2 16,-2-11 1-16,0 0 0 15,-8-15 0-15,-5-2 1 16,-13-8 0-16,-9 4 0 16,-18-2-1-16,-8 5 1 15,-6 6 0-15,-8 4-1 16,0 8-2-16,-1 0-4 0,7 9-9 16,5 7-28-16,7-6 1 15,11 4-2-15,4-5 1 16</inkml:trace>
  <inkml:trace contextRef="#ctx0" brushRef="#br0" timeOffset="756519.2226">16082 15656 14 0,'36'35'74'16,"-42"3"-45"-1,-8 3-7-15,-7 7-3 16,-12-7-7-16,1 1-5 16,-8-11-4-16,4-15-4 15,3-10 0 1,8-15-1-16,9-10 1 15,8-11-1-15,8-4 0 16,9 0 2-16,6 3 0 16,3 9 2-16,4 10 1 15,4 12 1-15,2 4-1 16,2 15 0-16,-1 8 0 16,-2 3-1-16,-3 6-5 0,-6-9-11 15,0-4-25-15,-1-2 0 16,-17-21 0-16,8 13-1 15</inkml:trace>
  <inkml:trace contextRef="#ctx0" brushRef="#br0" timeOffset="756735.425">15956 15655 31 0,'-15'-21'35'16,"11"12"-1"-1,-2-1-5-15,6 10-27 0,13 5-18 16,-13-5-11-16,31 24-5 15,-12-12 1-15</inkml:trace>
  <inkml:trace contextRef="#ctx0" brushRef="#br0" timeOffset="756951.5888">16191 15807 46 0,'29'21'34'0,"5"3"-1"16,-6-6-5-16,-3-9-8 15,2-1-9-15,-8-8-5 16,0-5-3-16,-9-7-3 15,-1-5 1-15,-9 0-1 0,-6-8 0 16,-4 2-1-16,-3 2 0 16,-5 7-1-16,-2 2 2 15,-2 12 1-15,1 13-2 16,2 6 3-16,4 8-2 0,2 9 2 16,6 5-1-1,0 7 1 1,7 5-1-16,0-6-1 15,5-4-1-15,4 1-7 16,-2-15-6-16,8-11-20 0,5-8-5 16,-5-17 1-16,9-10-1 15</inkml:trace>
  <inkml:trace contextRef="#ctx0" brushRef="#br0" timeOffset="757273.0369">16760 15753 41 0,'9'17'38'0,"-4"12"1"16,-14-4-9-16,-8-1-11 15,2 4-7 1,-9-9-6-16,0-3-4 16,-3-8-2-16,0-8-2 15,4-3-1-15,3-9 0 16,4-4 0-16,4-7 1 15,4-1 1-15,8 3 1 16,3 3 1-16,11 6 2 16,1 4 0-16,8 8 1 0,0 5 0 15,4 12-1-15,-2 2 1 0,0 3-2 16,-3 3-1 0,-3-5-1-16,-2 2-6 0,-10-5-27 15,-3-5-7-15,-4-12 0 16,0 0 0-16</inkml:trace>
  <inkml:trace contextRef="#ctx0" brushRef="#br0" timeOffset="757806.1563">18739 16180 37 0,'28'14'36'0,"6"-2"0"16,-12-10-16-16,-4-19-7 16,-5-5-4-16,-8-16-2 0,-5-6-1 15,-6-11-4-15,-6-9 1 16,-3-10-2-16,2-2 0 16,2-4 1-16,5 8-1 15,6 1 0-15,5 9-2 16,7 11-3-16,12 10-9 15,7 15-13-15,8 15-11 0,-6 7 0 16,2 19-1-16</inkml:trace>
  <inkml:trace contextRef="#ctx0" brushRef="#br0" timeOffset="758207.1531">18705 15879 46 0,'10'8'33'15,"7"-4"-1"-15,3-1-19 16,11 7-3-16,-4-3-2 16,7 7-2-16,-5-1-1 0,1 6-2 15,-6 2-1-15,-2 1-1 16,-6 0 1-16,0 1-2 15,-1-5 1-15,-1-1 1 16,1 0-1-16,3-10 1 16,0-7 0-16,2 0-1 15,1-12 0 1,0-5 0-16,-3-4 1 16,-2 1 0-16,-9-9 1 15,-7 7-1-15,-12-2 0 0,-3 9 1 16,-9 7 0-1,-3 8-1-15,-3 0 0 0,2 9-2 16,8 8-5-16,1-5-9 16,11 0-26-16,8 9 0 0,0-21 0 15,22 18-1-15</inkml:trace>
  <inkml:trace contextRef="#ctx0" brushRef="#br0" timeOffset="758454.5708">19398 15839 49 0,'14'6'34'0,"11"-1"1"16,-4-5-17-16,10 0-15 0,2 0-12 16,-1-9-24-1,5 9-1-15,-15-8 0 16,5 4 6-16</inkml:trace>
  <inkml:trace contextRef="#ctx0" brushRef="#br0" timeOffset="758673.7537">19407 15958 56 0,'17'16'37'0,"3"-16"0"16,13 0-13-16,0-4-22 15,4-3-29-15,7 7-8 16,-10-16-1-16,5 6-1 15</inkml:trace>
  <inkml:trace contextRef="#ctx0" brushRef="#br0" timeOffset="759256.7496">20264 15562 26 0,'21'0'32'0,"-21"0"1"16,0 0-14-16,-19 6-4 16,-6 0-5-16,0 5-4 15,-8-5-3-15,-1 0-1 16,0 2-1-16,2-2 0 16,5-4-2-16,3 2 1 0,6-1-1 15,3 4 0-15,5 4 0 16,3 3 1-16,3 4 0 15,4 0 1-15,0 2 1 16,4 1-1-16,-1 1 1 0,5-4-1 16,2-4 2-16,6-6-2 31,2-8 1-31,7 3 0 0,2-3 1 16,6-3 0-16,-1 3 1 15,2 5-1-15,-2 1 0 16,-3 8 1-16,-12 6 1 15,-6 6-2-15,-11 3 0 16,-7 5-1-16,-12-8 0 16,-6-1 0-16,-8-3-1 0,-4-9-1 15,1-7-1-15,0-8-4 16,7-10-3-16,0-8-6 16,15 0-13-16,8 1-13 15,6-12-1-15,10 9 2 16</inkml:trace>
  <inkml:trace contextRef="#ctx0" brushRef="#br0" timeOffset="759678.8851">20589 15726 33 0,'-19'-4'35'16,"-11"-6"1"-16,1 5-15 16,1 5-6-16,-2 9-4 0,4 4-3 15,1 6-2-15,11 8-4 16,4-2 1-16,10 8-1 15,4 0 0-15,11 1 0 16,6-6 1-16,10-2-2 16,3-14 2-16,6-7-1 15,0-5 0 1,-2-11 1-16,-5-12 0 16,-7-2-1-16,-11-10-1 15,-15 3 1-15,-9-1-1 16,-13 4-1-16,-6 2-6 0,-9 4-13 15,1 5-21 1,9 8-2-16,0 3 3 0,15 7-2 16</inkml:trace>
  <inkml:trace contextRef="#ctx0" brushRef="#br0" timeOffset="760011.522">21009 15461 45 0,'0'0'38'15,"0"0"0"-15,5 14-9 16,-2 27-12-16,-3 8-8 16,0 6-4-16,3 8-2 0,-3 2-3 15,5-2-4 1,-5-12-6-16,5 0-8 0,-5-10-20 31,-4-22-1-31,4-9 0 16,0-10 4-16</inkml:trace>
  <inkml:trace contextRef="#ctx0" brushRef="#br0" timeOffset="760211.7665">21149 15528 36 0,'9'-7'39'0,"-9"7"1"16,5 23-1-16,-5 15-19 15,-4 0-7-15,4 12-7 16,0-1-1-16,6 7-3 15,-6-1 1-15,9-5-4 16,-5 0-1-16,1-17-4 16,4 1-9-16,-9-15-18 0,0-19-8 15,0 0 0-15,-10-9-1 16</inkml:trace>
  <inkml:trace contextRef="#ctx0" brushRef="#br0" timeOffset="760659.7198">20998 15737 36 0,'0'0'36'0,"19"-6"-1"16,-5 6-12-16,2-2-7 15,12 2-5-15,-5 0-3 16,8 0-3-16,-1 0-3 0,3 0-1 15,-2 5-2-15,1-2 1 16,-3 1-1-16,-5 0 0 16,-2-4-1-16,-4 5 2 15,-3 1 0-15,-5 0 1 16,-10-6 1-16,3 17 0 16,-3-17 1-1,-8 23 0-15,-3-5 0 16,2 1 0-16,-2-1 0 15,0 2-2-15,3-2 0 16,5-4 1-16,3 0 0 0,0-4-1 16,0-10 1-1,22 11-1-15,-5-11 1 0,5 0 0 16,1 0 0-16,1 0-1 16,0 0 0-16,-4 0-1 0,0 0-3 15,-9-10-9-15,1 2-30 16,-3 1 1-16,-4-8-1 15,0 6 0-15</inkml:trace>
  <inkml:trace contextRef="#ctx0" brushRef="#br0" timeOffset="761245.2512">18676 17132 12 0,'9'-6'36'16,"10"6"-1"-16,-8-18-8 16,7-11-8-16,7-13-3 15,-7-3-4-15,5-6-5 16,-6-13 0-16,0 4-3 0,-4 3 0 16,-2 6-1-16,-4 10 0 15,-4 12-2-15,0 2-1 16,0 15 2-16,-3 12-2 15,9 26 1-15,0 9 0 0,3 6 0 16,4 2-1 0,3 6 1-16,2 14-1 0,2-7 1 31,0-1-3-31,-3-4-4 16,0-15-6-16,-9-6-14 0,-6-4-12 15,-1-5-3-15,-4-21 1 16</inkml:trace>
  <inkml:trace contextRef="#ctx0" brushRef="#br0" timeOffset="761461.0894">18806 16961 50 0,'17'-20'38'16,"11"20"-1"-16,5 3-14 15,3-3-17-15,6 0-14 16,2-7-24-16,8 2-5 0,-9-7 0 15,5 12-1-15</inkml:trace>
  <inkml:trace contextRef="#ctx0" brushRef="#br0" timeOffset="761678.2658">19216 16813 30 0,'11'0'36'16,"2"-5"1"-16,16 5-2 15,8 0-24-15,-3 0-10 16,4 0-13-16,-4-5-23 0,5 5 0 16,-13-9-2-16,1 1 7 15</inkml:trace>
  <inkml:trace contextRef="#ctx0" brushRef="#br0" timeOffset="761884.313">19252 16912 43 0,'12'15'38'16,"6"-15"1"-16,13 7-2 0,5 0-25 15,-2-7-4 1,6-4-7-16,2 4-11 0,-5 0-28 16,-9-3 0-16,0 3-3 15,-11-10 2-15</inkml:trace>
  <inkml:trace contextRef="#ctx0" brushRef="#br0" timeOffset="762317.3488">19888 16763 27 0,'3'-30'34'0,"7"13"-1"0,-6-9-11 16,-1 6-8-16,2 8-4 15,-5-2-2-15,0 14-4 0,7-12 0 16,-7 12-1-16,3 11 0 15,1-1 0-15,-4 5 0 16,4 12 0-16,0-7 0 31,2 8 2-31,-2 8-1 0,2 2 1 16,-1 0-2-16,0 6 0 16,0-8-1-16,1 2 0 15,0-7-1-15,0 2 1 16,-1-8-1-16,0-6-3 15,2-9-1-15,-7-10-10 16,0 0-25-16,8-14-4 0,-13 3 1 16,2 1-2-16</inkml:trace>
  <inkml:trace contextRef="#ctx0" brushRef="#br0" timeOffset="763050.1269">18955 17607 46 0,'-11'-14'31'0,"-1"14"-10"16,-7 0-7-16,-5 0-1 15,-1 9-5-15,-8-2-1 16,8 10 0-16,25-17-2 15,-49 65 0-15,49-65-2 16,-21 71 0-16,21-71 1 0,18 60 1 16,1-18-3-16,-19-42-1 15,64 45 0-15,-64-45 0 16,75 20 1-16,-75-20 0 16,63-13-2-16,-63 13 1 15,43-36 0-15,-43 36 0 16,15-48 0-1,-18 20 0-15,3 28-1 16,0 0 0-16,0 0 0 16,-43-42 0-16,43 42 2 15,0 0 1-15,-35 77-2 16,27-26-1-16,8-51 1 16,-10 89-1-16,10-31-1 15,0 0 2-15,0-2-2 0,0-1-3 16,0-55-1-16,9 42-6 0,-9-42-16 15,19 49-12-15,-19-49 1 16,0 0-2-16</inkml:trace>
  <inkml:trace contextRef="#ctx0" brushRef="#br0" timeOffset="763320.0438">19194 17662 31 0,'17'5'36'15,"0"-5"1"-15,13 6 0 0,-3-2-20 16,1-8-10-1,6 4-4-15,2-6-9 0,-7 11-8 16,-3-5-14-16,-3 0-10 16,-13-18 0-16,1 9 2 0</inkml:trace>
  <inkml:trace contextRef="#ctx0" brushRef="#br0" timeOffset="763536.2039">19252 17798 36 0,'0'0'38'0,"0"0"0"16,0 0-2-16,44 24-18 16,-44-24-8-16,56 0-6 15,-56 0-7-15,59-17-17 0,-59 17-19 16,50 12 3-16,-34-18-3 15,-16 6 2-15</inkml:trace>
  <inkml:trace contextRef="#ctx0" brushRef="#br0" timeOffset="763889.8979">19759 17673 62 0,'18'0'38'0,"3"0"-3"15,3 4-15-15,1-14-8 16,10 3-6-16,2-3-16 16,5-4-23-16,-17 9-3 15,5 2-4-15,-11-15 1 0</inkml:trace>
  <inkml:trace contextRef="#ctx0" brushRef="#br0" timeOffset="764491.2995">20499 17411 63 0,'15'2'33'15,"-15"-2"-15"-15,-9 10-5 16,-3-10-1-16,-7 4-7 16,-1 10-2-16,-5-10-1 0,2 0-1 15,-1 6-1-15,3-10 1 0,4 5-1 16,2 2-2-16,5-1 3 16,10-6-1-16,-11 12-1 15,11-12 2-15,0 19 0 16,8-5 0-16,-4 1 0 15,2-1 2-15,0 0-2 16,-6-14 2-16,12 22-1 0,-3-7-2 16,0-20 1-16,4 5-1 15,4-6 2-15,4 6 0 16,1 3 2-16,2 2-4 16,-1-10 2-16,-3 5 2 15,-5 13-2-15,-5 4 2 31,-10-17 0-31,-16 58-1 0,16-58-1 16,-47 32 0-16,47-32-1 16,-63 35-2-16,63-35-2 15,-61 17-6-15,43-32-6 16,2-1-12-16,8 4-12 0,14-3-1 16,0-7 0-1</inkml:trace>
  <inkml:trace contextRef="#ctx0" brushRef="#br0" timeOffset="764956.168">20684 17577 10 0,'0'0'35'0,"13"18"0"16,-13-7 2-16,0 9-17 16,5 2-5-16,-5-7-5 15,0-15-4-15,-4 28-1 16,4-28-2-16,-9 0-1 15,9 0-1-15,-9-14 0 0,9-1 0 32,0-6-1-32,4-7 0 0,3 10-2 15,4-4 2-15,6 5 0 16,1 7-2-16,1-4 3 16,0 3 0-16,1 11 0 15,-1 0 1-15,-4 13 1 16,-4 11-1-16,-3-1 1 15,-2-2 0-15,-6 1-2 0,0-22 1 16,4 62-5-16,-4-62-11 16,-2 45-23-16,2-45-1 15,0 0-3-15,13-3 1 16</inkml:trace>
  <inkml:trace contextRef="#ctx0" brushRef="#br0" timeOffset="765356.8076">21320 17221 34 0,'0'0'38'0,"-4"10"0"16,-3 17-9-16,-7 16-11 16,-11-5-4-16,-1 14-5 15,-9 8-2-15,0 10 1 16,-8 21-5-16,2 1-2 15,-1-27 1-15,2 6-2 16,7-12-2 0,6-7 0-16,5-4-1 15,22-48-5-15,-19 41-4 16,19-41-20-16,0 0-11 16,0 0 3-16,34-51 3 15</inkml:trace>
  <inkml:trace contextRef="#ctx0" brushRef="#br0" timeOffset="765895.7826">21640 17474 44 0,'-18'-3'36'0,"-2"3"-7"15,-5 6-6-15,-5 3-6 16,4 17-6-16,-7-11-2 0,7 14-4 16,2 0-2-1,8 5 1-15,5 12-1 0,8 3-1 16,3-49 1-16,18 58-3 0,-18-58 2 16,46 43 0-16,-46-43 0 15,65 29-1-15,-65-29 1 16,58-32-2-16,-33 13 0 15,-7-5 4-15,-9 6-2 32,-9 2-1-32,-17-13 0 0,-5 5 1 15,-8 12-2-15,-1 12 2 16,31 0 0-16,-71 26-4 16,40-19-2-16,31-7-6 15,-42 38-20-15,42-38-10 16,-21 40 1-16,21-40-3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1-30T11:12:07.7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1311 4391 17 0,'-3'-13'34'0,"3"13"3"15,0 11-7-15,7 28-10 16,-2 10-6-16,11 17-5 16,-1 11 0-16,4 14-1 0,-7-1-4 15,-3-1-2-15,-6-6-1 16,1-10-4-16,0-12-3 15,-8-20-9-15,0-14-11 16,-4-15-12-16,8-12-1 16,-19-27 2-16</inkml:trace>
  <inkml:trace contextRef="#ctx0" brushRef="#br0" timeOffset="348.269">1161 4555 14 0,'8'-67'35'0,"12"11"-3"15,21 17-4-15,21 17-7 16,7 5-6-16,-4 17-2 16,3 0-4-16,-12 17-3 0,-12 8-1 15,-13 11-1-15,-20 7 0 16,-17 11-2-16,-19 5 1 0,-9 1-1 16,-9 1-1-1,-3-4 0-15,5-3-2 0,-2-11 0 16,2-7-1-16,10-16-1 31,10-8-1-31,8-9 1 0,13-3 0 16,0 0 1-16,16-4 0 15,5 4 1-15,14 7 1 16,2 5 1-16,3 2 1 16,-3 9 0-16,-3-1-1 15,-9 4 2-15,1-1-2 16,-5-4 0-16,-8 1-3 0,-4-8-9 15,0-1-14-15,4-1-13 16,-4-12 0-16,6 5-1 16</inkml:trace>
  <inkml:trace contextRef="#ctx0" brushRef="#br0" timeOffset="733.1729">1749 5034 28 0,'12'0'29'31,"16"5"-4"-31,-3-5-12 0,6 0-2 16,-1-7-2-16,-8-2-1 15,-7-1-1-15,-2-7-1 16,-7 1-2-16,-9-4 1 15,-2 0-1-15,-12 0 0 16,-4 2 1-16,-1 6-1 16,-4 6-1-16,-3 6 0 0,3 12-1 15,-2 8 0-15,3 11 0 16,10 3 0-16,6 6 0 16,9 0 0-16,3 0 1 15,12-7-1-15,8-4 0 16,7-8 0-16,6-9-3 15,2-2-10 1,4-10-28-16,-12-10 1 16,12-1-2-16,-4-11 1 15</inkml:trace>
  <inkml:trace contextRef="#ctx0" brushRef="#br0" timeOffset="1702.7309">2546 4391 3 0,'-34'-5'19'0,"11"5"-3"16,-8-3-1-16,5 3-3 16,1 3-1-16,-1 0-3 15,2 4-2-15,5 0 0 16,12 2-3-16,10 1-1 0,4 3 0 16,8 1-1-16,0 3 1 0,6-1 0 15,6 1 0 1,0 0 0-16,-5 3 1 15,-7-1 0-15,-3 1 1 0,-9-2 0 16,-3 2-1-16,-6-8 1 16,6 5-1-16,-11-2-1 31,11-5 0-31,0-1-1 0,0-9-1 16,14 15 0-16,2-6 0 15,-4 3 0-15,-7 5 1 16,-1 3-1-16,-16 9 3 15,-10 9 0-15,-9 7 1 16,-11 0 1-16,-6 8 0 16,2-8 0-16,3 3 0 0,8-5 0 15,14-2-2-15,8-10 0 16,17-5-1-16,15-3-1 16,8-6-4-16,8 2-7 15,2-7-16-15,-1-7-12 16,8 0-1-16,-6-10 0 15</inkml:trace>
  <inkml:trace contextRef="#ctx0" brushRef="#br0" timeOffset="2003.176">3005 4552 44 0,'-28'6'35'16,"2"17"-4"-16,-10 12-11 16,-2 6-7-16,7 19-3 0,-3 3-5 15,12 10 0-15,9-1-2 16,10 3-1-16,10-7 0 15,13-7 0-15,7-11-2 16,6-13-9-16,7-11-18 16,8-5-10-16,-9-15 0 15,8-6 0 1</inkml:trace>
  <inkml:trace contextRef="#ctx0" brushRef="#br0" timeOffset="2281.8919">3206 4900 29 0,'-2'-33'33'15,"6"11"0"-15,3 0-15 16,-3-1-4-16,4 13-2 16,-8 10-1-16,12-3-2 15,-7 12-1-15,1 16-1 16,-6 4-1-16,8 11 0 15,-8 1-1 1,4 6-1-16,-4-4-1 16,0-3-1-16,0 0-5 15,0-15-11-15,2-5-24 16,1-5-3-16,-3-15 1 16,10 6-1-16</inkml:trace>
  <inkml:trace contextRef="#ctx0" brushRef="#br0" timeOffset="2518.9354">3618 4850 64 0,'-3'22'39'0,"3"9"1"15,0 3-16-15,0 0-13 0,7 9-2 16,-4-1-2-16,4-1-3 15,-1-3-2-15,-1-6-5 16,1-6-6-16,-6-8-25 16,0-18-5-16,0 10-2 31,-6-20 0-31</inkml:trace>
  <inkml:trace contextRef="#ctx0" brushRef="#br0" timeOffset="2681.9295">3491 5037 39 0,'9'-3'34'0,"17"8"1"0,1-8-5 15,10 3-22-15,9 0-5 16,1 0-8-16,-2 3-19 16,-6-8-9-16,4 5-1 15,-9-9-1-15</inkml:trace>
  <inkml:trace contextRef="#ctx0" brushRef="#br0" timeOffset="2819.0859">3954 4860 24 0,'-11'-17'33'16,"11"17"-2"-16,-7-11-6 15,7 11-39-15,0 0-13 16,0 0-5-16,0 0 0 0</inkml:trace>
  <inkml:trace contextRef="#ctx0" brushRef="#br0" timeOffset="3081.6351">3976 4985 31 0,'0'32'37'0,"0"-3"2"15,0 5-2-15,7 10-17 16,-7-1-7-16,0 8-4 15,-7-3-2-15,2 1-2 16,-4-5 0-16,-5-3-1 16,-6-8-2-16,-3-7 0 31,-2-9-1-31,-5-7 1 0,2-7-2 16,-3-8-1-16,5-5-2 15,0-11-8-15,10-5-31 0,4 1 1 16,2-6-1-1,10-1-1-15</inkml:trace>
  <inkml:trace contextRef="#ctx0" brushRef="#br0" timeOffset="3552.6128">4061 4621 28 0,'34'20'37'16,"0"5"0"-16,14 14 2 15,0 14-22-15,-7 2-6 16,1 14 0-16,-13 1-4 16,-7 5-1-16,-22-10-2 15,-6-4-1-15,-16-6-2 16,-6-13-2-16,0-6-2 0,-6-16-8 16,9-6-16-16,5-9-13 15,-1-10-1-15,9-7 0 16</inkml:trace>
  <inkml:trace contextRef="#ctx0" brushRef="#br0" timeOffset="3952.6867">4518 4975 32 0,'18'14'34'0,"-6"-14"1"0,11 7-7 16,4-3-19-16,-3-9-2 15,8 2-1-15,-5-7-3 16,-2-1 0-16,-5-1-2 16,-6-5 0-16,-8 3 0 15,-6-1-1-15,-11 5 0 16,-9 3 0-16,-4 7 0 0,-6 10 0 15,-2 4 1-15,1 8-1 16,1 6 2-16,5 5-1 16,8 0 1-16,8 6 1 15,9-3 1-15,8-1-1 16,7-7 1-16,10-3-1 16,3-4 0-1,8-6-2-15,4-7-5 16,-3-14-19-16,-1-8-16 15,5-5 1-15,-6-11-2 16</inkml:trace>
  <inkml:trace contextRef="#ctx0" brushRef="#br0" timeOffset="4169.0521">4863 4409 32 0,'5'-10'35'16,"-8"-5"0"-16,3 15-5 0,9-13-22 15,-9 13-12-15,0 0-18 16,0 0-11-16,10 5-1 16,-10-5 0-16</inkml:trace>
  <inkml:trace contextRef="#ctx0" brushRef="#br0" timeOffset="4337.14">4908 4542 51 0,'0'33'39'15,"-12"-4"-5"-15,-4-2-7 16,1 1-8-16,-14-12-7 16,8-3-5-16,-7-6-6 15,3-11-8-15,9 1-12 0,1-5-15 16,6-9-5-16,12 2-1 0,1-5 1 15</inkml:trace>
  <inkml:trace contextRef="#ctx0" brushRef="#br0" timeOffset="4687.0563">4933 4546 29 0,'26'17'33'0,"-21"-6"-1"16,8-1-10-16,-1 6-6 15,0-5-6-15,2 3-2 16,0-7-2-16,-1-1-2 16,-1-6 0-16,4 0-2 0,-6-13 1 15,3-4-1-15,-5-7 0 16,2-8 0-16,-10-9-2 0,0-4 1 16,-13-11-1-1,-3-2 1-15,-6 1-2 0,1 0 3 16,-6 7-1-16,-2 8 1 15,-2 10-1-15,5 13 1 16,3 16-1-16,6 14 0 31,5 9 1-31,9 11-2 0,10 3 1 16,14 2-1-16,13 2-2 16,6-5-7-16,13-8-20 15,6-3-9-15,0-12-1 16,12-6-1-16</inkml:trace>
  <inkml:trace contextRef="#ctx0" brushRef="#br0" timeOffset="5627.197">5584 4350 5 0,'22'0'18'0,"-6"0"-1"15,-1 5-2-15,-15-5-2 16,13 10-3-16,-13-10-1 15,0 19-1-15,-3-4-1 16,0-1-2-16,3 4-1 0,-3 0-1 16,3 0-1-16,0 1 1 15,5 2-2-15,-2-3 1 16,1 2-1-16,2 0 0 16,0-1-1-16,1 0 1 15,1 3-1-15,-1-2 0 16,-1-4 1-16,1 0-1 0,-2-4 1 15,-5-12 0-15,6 13 0 16,-6-13 0-16,0 0 0 16,0 0 0-16,-3-14 1 15,3 14-2-15,-9-17 1 16,9 17-1-16,-12-12 1 31,12 12-2-31,-16 0 1 0,7 9 0 16,-3 3 0-16,2 7 1 15,1 6 0-15,-3 7 1 0,5 8 1 16,4 5 1-16,3 5 0 16,0-1 0-16,9 4 2 15,-2-2 0-15,3 0 0 16,-4-5-1-16,0-5-1 0,-6-6 1 16,-5-2-2-16,-6-5 1 15,-5-6-2-15,-5-5 0 16,2-5 0-16,-2-5-2 15,-1-7-1-15,6 0-3 16,-2-7-10-16,6-2-26 16,12 9 0-1,-9-22 0-15,13 10-1 16</inkml:trace>
  <inkml:trace contextRef="#ctx0" brushRef="#br0" timeOffset="6028.6037">6034 4870 19 0,'13'7'33'0,"2"-11"0"15,13 11-1-15,9-7-20 16,0 0-6-16,10 4-3 16,2-4-6-16,-2 3-12 15,-6-6-14-15,-2 9-4 16,-16-12 0-16,-1 11 9 0</inkml:trace>
  <inkml:trace contextRef="#ctx0" brushRef="#br0" timeOffset="6190.586">6153 4994 28 0,'6'11'33'16,"-6"-11"-2"-16,31 6-11 16,-1-6-10-16,5 0-16 15,17 6-22-15,-12-13-2 16,14 7-2-16,-5-14 7 15</inkml:trace>
  <inkml:trace contextRef="#ctx0" brushRef="#br0" timeOffset="6459.9865">6812 4894 8 0,'0'0'33'16,"0"9"1"-16,13-6-1 16,4-3-15-16,16 8-7 15,3-8-3-15,11 4-6 0,3-1-9 16,2 4-23-16,-4-14-4 15,1 7-2-15,-9-5 1 16</inkml:trace>
  <inkml:trace contextRef="#ctx0" brushRef="#br0" timeOffset="6975.5018">7372 4855 38 0,'11'-19'35'0,"-8"-7"-8"0,1-4-4 16,-2 6-4-16,-2-3-4 0,0 6-3 16,-2 1-3-1,2 8-3-15,0-1-2 0,0 13-2 16,0 0 0-16,0 0-2 15,-9 13 1-15,9 7-1 16,0 6-1-16,0 8 1 0,0 5 0 16,0 7 1-16,0 0-1 15,0 5 1-15,0-4-1 16,4-3 0-16,-4-5 0 16,0-3 1-16,0-5 0 15,0-5 0-15,-8-5 0 31,-2-4 0-31,-5-3 0 0,-4-5-1 16,-2-2 1-16,2-7-1 16,-3 0 1-16,3 0-1 15,2-4 0-15,4 1 0 16,13 3 0-16,0 0-1 16,12-9 1-16,3 9 1 15,7-4-2-15,6 4 0 0,5 0-2 16,1-5-8-16,6 0-23 15,0 5-6-15,-1-7 0 16,3 1-1-16</inkml:trace>
  <inkml:trace contextRef="#ctx0" brushRef="#br0" timeOffset="67057.2364">8376 4938 3 0,'-10'11'29'0,"10"-11"-2"0,0 0-7 16,23 8-3-16,19-5-5 16,15 0-3-16,14-3-2 15,11 6-2-15,4-4-3 16,-2-2-3-16,-3 5-5 16,-12-5-7-16,-15 0-9 0,-13 4-8 15,-23-9-2-15,-8 8 6 0</inkml:trace>
  <inkml:trace contextRef="#ctx0" brushRef="#br0" timeOffset="67257.3886">8528 5025 48 0,'0'0'21'15,"28"7"-2"-15,17-5-4 16,13-2-2-16,14 5-3 15,7-5-2-15,5 0-5 16,-1 0-4-16,-11 0-9 16,-15-5-21-16,-11 5-1 15,-24-17-1-15,-8 7 4 0</inkml:trace>
  <inkml:trace contextRef="#ctx0" brushRef="#br0" timeOffset="67405.2513">9025 4902 8 0,'15'28'25'15,"-15"-8"-8"-15,9 4-10 16,-9 1-19-16,-14-14-8 16,6 6-3-16,-19-17 22 15</inkml:trace>
  <inkml:trace contextRef="#ctx0" brushRef="#br0" timeOffset="67646.4351">8369 4845 11 0,'-20'16'35'15,"-10"2"1"-15,7 9 2 0,4 5-16 16,1-4-7-16,18 8-5 16,0-6-2-16,23 1-3 15,9-6-8-15,10-2-24 16,5-10-11-16,14-4 0 16,-6-13 0-16</inkml:trace>
  <inkml:trace contextRef="#ctx0" brushRef="#br0" timeOffset="67993.4647">9007 4790 37 0,'20'6'40'15,"6"11"1"-15,-2 8-3 16,-11 4-17-16,3 17-6 15,-16-4-5-15,-4 6-7 0,-11 3-21 16,-3-4-22-16,-11-15-1 16,2-1-1-16,-1-16 0 15</inkml:trace>
  <inkml:trace contextRef="#ctx0" brushRef="#br0" timeOffset="68896.2727">9898 4514 13 0,'6'-13'32'16,"8"24"2"-16,-5 19 1 15,2 17-20-15,0 21-5 16,-3 7-2-16,1 10-2 16,-2 6-6-16,-3-5-10 0,-4-14-18 15,0-10-6-15,-8-23-2 16,5-11 1-16</inkml:trace>
  <inkml:trace contextRef="#ctx0" brushRef="#br0" timeOffset="69411.8977">9897 4596 19 0,'47'-37'33'0,"4"12"1"15,13 25-6-15,-5 7-12 0,-7 10-6 16,-7 21-2-16,-18 6-1 16,-14 9-3-16,-22 3-4 31,-16-1-2-31,-9-2-1 0,-7-8-2 15,0-4-2-15,-3-13 0 16,13-7 0-16,4-11-1 16,14-5 3-16,13-5 2 15,0 0 2-15,23-5 1 16,1 5 1-16,10 3 2 16,4 4 0-16,8 3 0 0,2 0 0 15,5 4-1-15,-2-5 1 16,0-1-1-16,-2-1 0 15,-4-7-1-15,-4 0 1 16,-9-9 0-16,-7-2-1 16,-11-3 0-16,-11 0 0 15,-6-1 0 1,-12 0 0-16,-6 3-1 16,-3 3 0-16,-6 9 1 15,-2 3-1-15,2 8 1 16,1 4 0-16,10 7 2 15,5 2 1-15,14 5 0 16,5-2 1-16,16-3 0 0,4-2 1 16,12-6-2-16,4-4-2 15,4-12-15-15,4 0-22 0,10-9-3 16,-2-13 0-16,4 1 0 16</inkml:trace>
  <inkml:trace contextRef="#ctx0" brushRef="#br0" timeOffset="70151.9531">11228 4359 5 0,'-38'-9'20'0,"7"9"-4"15,-4 0-4-15,4 6-3 16,5-1-2-16,7 5-2 15,6 0-1-15,13 2 0 16,7 0-1-16,8 1 0 16,9 3 0-16,5 4 1 0,4-1-1 15,-2 0-1-15,2 0 1 16,-7 3 1-16,-6 0 0 16,-11-2 1-16,-9 3 0 15,-3-8 0-15,-7 5 0 16,-2-4-1-16,-1-1 0 15,2 0-1-15,4-3-1 0,7 0-2 16,7 0 1-16,5 2-1 16,1 0-1-16,1 4 1 15,-7 3 0-15,-7 6 0 16,-7 2 0-16,-14 6 1 0,-12 5 2 16,-7-1-1-16,-1 3 2 31,-1-4 0-31,9 2 0 0,7-3 1 15,17 0-1-15,13-7-1 16,20-3 0-16,7-5-1 16,10-2-2-16,8-1-6 15,-2-7-24-15,0-12-7 16,2-2 0-16,-11-13-1 16</inkml:trace>
  <inkml:trace contextRef="#ctx0" brushRef="#br0" timeOffset="71919.1167">11569 4743 25 0,'0'0'33'0,"14"38"1"16,-8 2-7-1,-4 9-15-15,7 9-3 16,-2 2 0-16,4 5-2 15,-1-6-2-15,-1-7-2 16,-1-15 0-16,-1-10 0 16,0-12-1-16,-7-15 0 15,9-6-1-15,-9-13 1 0,0-10-1 16,0-10-1-16,-9-10 0 0,2-9 0 16,-3-4-1-16,-1 1 0 15,2-1 1-15,3 4-1 16,6 4 1-16,3 6 0 15,12 7 0-15,9 7-1 16,8 7 0-16,11 2 1 16,13 6-2-16,8 1-3 0,9 8-6 15,1 0-9-15,0 1-12 16,5 9-4-16,-13 0 0 16,2 0 6-16</inkml:trace>
  <inkml:trace contextRef="#ctx0" brushRef="#br0" timeOffset="72288.035">11935 4928 5 0,'-9'-18'31'0,"23"4"2"16,8-7-1-16,11 3-17 0,12 7-5 16,2 4-2-16,4 7-2 15,-7 11-1-15,-7 9-1 16,-13 4-1-16,-14 10 0 31,-19 0-1-31,-16 7 1 0,-11-1 0 16,-9 4-1-16,-3-7 0 15,2-1-1-15,4-7 0 16,6-7 0-16,11-3 0 16,12-6-1-16,13-13 1 15,7 11-2-15,14-6-2 16,10-5-6-16,10 0-12 0,10 0-15 16,-2-17 0-16,14 7 0 15</inkml:trace>
  <inkml:trace contextRef="#ctx0" brushRef="#br0" timeOffset="72689.9047">12471 5008 18 0,'0'19'32'0,"13"-10"0"16,10 6-4-16,5-3-18 31,3-4-2-31,3 0-2 0,0-5-2 16,-2-3-2-16,-5-3-2 15,-4-5-2-15,-6-4 0 16,-12-3-1-16,-5 0 0 16,-16-2-1-16,-4 4 1 15,-11 2 0-15,-2 5 2 16,-7 6 1-16,1 10 1 0,1 8 1 15,6 4 1-15,7 7 1 16,6 3 1-16,15 4 0 16,8-2 1-16,14-1 0 15,8-6-1-15,9-5 0 16,3-5-2-16,5-8-6 16,3-9-15-1,3 0-17-15,-15-21 0 0,6 2-1 16,-7-13 0-16</inkml:trace>
  <inkml:trace contextRef="#ctx0" brushRef="#br0" timeOffset="73157.9859">12907 4374 18 0,'0'0'31'0,"0"0"-1"16,0 0-4-16,0 0-22 15,-4 19-21-15,4-19-12 16,-8 20-2-16,8-20 1 31</inkml:trace>
  <inkml:trace contextRef="#ctx0" brushRef="#br0" timeOffset="73358.3133">12939 4558 26 0,'6'28'38'0,"-6"-1"0"16,0 8-1-16,0-1-17 0,-11-4-6 16,5 4-4-16,-9-9-4 15,2 0-2-15,-4-7-2 0,-4-6-4 16,2-4-4-1,-7-13-8-15,9-3-10 0,3-4-15 16,-3-13-1-16,10 0 1 31</inkml:trace>
  <inkml:trace contextRef="#ctx0" brushRef="#br0" timeOffset="73775.0983">13130 4371 9 0,'0'0'32'16,"12"29"0"-16,-12-9-6 15,5-2-11-15,-3 5-3 16,-2-2-3-16,3-2-1 0,-3-8-2 15,-3-2-2-15,3-9-1 16,0 0-1-16,-13-14-2 0,8-4 0 16,1-5 0-16,-1-4-1 15,5 1-1-15,0-3 1 16,9 2-1-16,1 2 0 31,4 7 1-31,3 4 1 0,3 10-1 16,-1 4 2-16,2 7-1 15,-2 6 1-15,-2 6 0 16,-2 3 0-16,-7 1 0 16,-2 3 0-16,-2-2-1 15,-4-3-8-15,0-2-17 16,-2 6-9-16,-11-16 0 0,10 5 0 16</inkml:trace>
  <inkml:trace contextRef="#ctx0" brushRef="#br0" timeOffset="74007.0682">13041 4662 22 0,'10'5'35'15,"17"5"0"-15,3-10 0 16,11 0-15-16,11 4-12 15,-1-4-5-15,4 0-9 16,0 0-12-16,0 0-16 0,-14-5-1 16,-4 5 1-16,-14-5 4 15</inkml:trace>
  <inkml:trace contextRef="#ctx0" brushRef="#br0" timeOffset="74477.2043">13214 4805 30 0,'-15'0'32'0,"9"12"1"15,-7 1-12-15,0-1-8 16,6 7-3-16,-3-3-2 16,7 6-2-16,3-3-1 15,6 1-2-15,3-6 0 16,5-2-1-16,2-5 0 0,0-3-2 0,5-4-4 16,-2-9-6-16,4-2-6 15,-6-6-5-15,-1-2-3 16,-4-1 0-16,0 2 0 15,-5-1 4-15,-2 2 7 16,-5 4 8-16,-6 2 9 31,6 11 8-31,-10 0 5 0,10 0 3 16,-11 17 0-16,6 2-1 16,1 5-3-16,8 5-2 15,-4 2-4-15,6 3-2 16,-1-4-6-16,0-1-14 15,-5-9-19-15,17 1-3 16,-17-21-1-16,28 17 0 0</inkml:trace>
  <inkml:trace contextRef="#ctx0" brushRef="#br0" timeOffset="74925.156">13726 5087 39 0,'16'0'34'0,"8"8"1"0,0-2-13 16,2-10-11-16,8 2-2 15,-3-8-4-15,-2-1 0 16,-5-4-3-16,-3-2 0 16,-7-4-2-16,-6-2 0 15,-8-2 0-15,-8-1-1 16,-4 7 1-16,-11 1-1 0,-5 8 1 16,-3 10-1-16,-1 6 1 15,-3 11-1-15,5 9 2 16,2 9 0-16,5 1 2 15,16 7-1-15,3-3 2 16,12 0 0-16,8-6 0 16,12 0 0-1,1-11 0-15,12-3-1 0,-3-9-1 16,3-7-3-16,2-4-8 16,-5-10-20-16,-1-9-9 15,7-5-1-15,-4-10-1 16</inkml:trace>
  <inkml:trace contextRef="#ctx0" brushRef="#br0" timeOffset="75225.5921">14210 4313 30 0,'7'-10'35'0,"-7"-2"0"16,0 12-2-16,0 0-23 0,0 0-17 15,0 0-21-15,0 0-6 16,-9 15 0-16,9-15-1 16</inkml:trace>
  <inkml:trace contextRef="#ctx0" brushRef="#br0" timeOffset="75409.9467">14240 4488 32 0,'4'29'36'16,"-2"4"-1"-16,-4-2-11 15,-9-6-5-15,-1-1-6 16,-13-9-3-16,0-5-4 31,-5-5-5-31,-3-5-7 0,8-5-9 16,2-2-16-16,-2-8-6 16,13 2 0-16,2-6-1 15</inkml:trace>
  <inkml:trace contextRef="#ctx0" brushRef="#br0" timeOffset="75809.5959">14366 4525 20 0,'20'13'33'16,"-20"-3"0"-16,10 4-2 15,-5 2-17-15,1-3-5 31,7 6-1-31,-2-6-3 0,6 1-1 16,1-6-1-16,3-3 0 16,-1-5-1-16,2-8-1 15,-1-4 1-15,0-8 0 16,-3-6-2-16,-4-9 1 16,-6-5-1-16,-8-6 0 15,0-7 0-15,-14-5 0 0,0 2-1 16,-7 7 1-16,-4 6-1 15,-3 9 1-15,-2 12-1 16,5 12 1-16,1 18 0 16,8 12 0-16,4 9 0 15,12 4 1-15,9 5 0 16,16-1-3-16,15 2-12 0,12-2-21 16,-1-16-1-16,15 0-1 15,3-13 1-15</inkml:trace>
  <inkml:trace contextRef="#ctx0" brushRef="#br0" timeOffset="76609.2634">15046 4408 23 0,'31'16'29'0,"-13"3"-8"0,0 11-4 16,-9 7-4-16,-5 5-3 15,-4 5-1-15,-7-4-2 16,0 1-1-16,-2-6-2 15,5-6 1-15,4-10-2 16,6-8 0-16,3-9-1 31,6-10 0-31,0-6 0 0,-2-4-1 16,-1 0 0-16,-2-2 0 16,-5 0-2-16,-5 5 1 15,0 12-1-15,-9 0 0 16,1 20 1-16,1 14 0 15,1 10 0-15,6 14 1 16,0 11 2-16,5 6-1 0,3 3 1 16,4 2-1-16,-5-8 1 0,-2-4 0 15,-5-12-1 1,-10-11 0-16,-8-11-1 16,-10-9 0-16,-7-13 0 0,-2-8-2 15,0-8 0-15,1-8-3 31,7-3-3-31,1-5-5 0,11 1-8 16,11-2-14-16,6-4-2 16,14 1-1-16,6-7 10 15</inkml:trace>
  <inkml:trace contextRef="#ctx0" brushRef="#br0" timeOffset="76894.3018">15547 4817 31 0,'0'0'34'15,"9"0"1"-15,14 4-5 16,6 0-17-16,4-4-5 15,9 3-4-15,1-3-2 16,-1 0-5-16,1 4-10 0,-6 2-17 31,-12-12-5-31,-2 6 0 0,-16-3-1 16</inkml:trace>
  <inkml:trace contextRef="#ctx0" brushRef="#br0" timeOffset="77062.7631">15557 4934 19 0,'5'15'32'0,"6"-10"0"15,16 2-7-15,7-4-12 16,4-3-5-16,14 0-10 16,6-9-27-16,15 9-2 15,-7-17-1-15,7 11-1 16</inkml:trace>
  <inkml:trace contextRef="#ctx0" brushRef="#br0" timeOffset="77297.3732">16300 4792 9 0,'0'0'32'0,"26"6"1"16,-1-9-1-16,13 0-15 15,7 3-11-15,7 0-10 16,5 3-26 0,-8-15 0-16,9 12-2 15,-11-13 0-15</inkml:trace>
  <inkml:trace contextRef="#ctx0" brushRef="#br0" timeOffset="77713.6174">16879 4536 55 0,'-4'-18'34'15,"4"18"-5"-15,10-13-14 16,-10 13-5-16,10 13-3 15,-8 2-1-15,3 9-1 16,-5 3 1-16,10 12-1 0,-8 1-1 16,4 8 1-16,-6-3-1 15,6 1-1-15,-6-2-1 16,6-3 0-16,-3-5 0 16,-3-6-1-16,-3-5 0 15,-5-9 0-15,-4-3 0 31,-7-7 0-31,-4-6-1 0,-4 0 0 16,-1 0 0-16,4-6 0 16,1 2 0-16,10-1-1 15,13 5 0-15,5-10 1 16,15 7-1-16,13 0 1 16,9 3-1-16,11-3 1 0,7 3 0 15,6 0-3-15,0 7-10 0,-7 0-26 16,-9-7 0-1,-4 0-1-15,-18-2 1 0</inkml:trace>
  <inkml:trace contextRef="#ctx0" brushRef="#br0" timeOffset="83704.2684">17958 4651 13 0,'41'6'30'16,"5"-6"-7"-16,22 0-4 16,10 0-4-16,11 0-4 0,6-3-3 15,-2 3-3-15,-5 0-6 16,-13 0-2-16,-18 0-5 16,-17 0-5-16,-21 5-7 15,-19-5-8-15,-12 3-3 16,-20-6 12-16</inkml:trace>
  <inkml:trace contextRef="#ctx0" brushRef="#br0" timeOffset="83919.8841">18080 4750 42 0,'33'6'20'0,"13"-6"-3"0,15 0-2 15,15-3-4 1,5 0-3-16,7-1-3 0,-2-1-1 16,-7 1-3-16,-13 1-2 15,-15-2-6-15,-13 0-6 16,-16 5-10-16,-19-11-8 16,-3 11 1-16,-27-21 13 0</inkml:trace>
  <inkml:trace contextRef="#ctx0" brushRef="#br0" timeOffset="84104.8252">18658 4611 16 0,'22'5'30'16,"8"10"-7"-16,1 4-4 0,-2 2-3 16,-3 6-3-16,-11-3-2 15,-6 5-3-15,-13-5-4 16,-8-1-5-16,-9-2-9 15,-8-4-18-15,-15-17-5 16,1 0-1-16,-13-10 1 16</inkml:trace>
  <inkml:trace contextRef="#ctx0" brushRef="#br0" timeOffset="84304.4549">18220 4533 2 0,'-31'0'30'0,"1"15"2"0,-16 2-5 16,-10 5-9-16,5 11-2 15,3 4-2-15,11 6-3 16,13-1-2-16,24 1-2 16,23-3-6-16,24-2-35 15,16-17-1-15,22-1-1 16,-4-20-2-16</inkml:trace>
  <inkml:trace contextRef="#ctx0" brushRef="#br0" timeOffset="85137.4207">972 6824 25 0,'50'5'31'0,"16"8"0"16,17-3-14-16,20-5-4 15,3-1-2-15,15 1-7 16,-17-5-4-16,-7 4-5 16,-25-4-11-16,-11-6-12 0,-23 9-4 15,-27-6-1-15,-11 3 16 16</inkml:trace>
  <inkml:trace contextRef="#ctx0" brushRef="#br0" timeOffset="85353.0083">995 7021 25 0,'0'0'31'15,"0"0"-7"-15,-18 11-4 16,58-11-3-16,27 0-3 16,10-4-4-16,17-4-1 15,6 3-2-15,5-3-4 16,-5-2-4-16,-2 4-9 0,-29-1-20 15,-22-7-5-15,-14 3-2 0,-24-9 2 16</inkml:trace>
  <inkml:trace contextRef="#ctx0" brushRef="#br0" timeOffset="85505.8114">1689 6823 18 0,'31'4'31'16,"16"11"1"-16,-13-4-13 15,7 6-4-15,-6 5-2 16,-18 0-2-16,-14 3-5 16,-12-1-7-16,-13 1-19 15,-18-10-12-15,-1 0-2 16,-13-12 0-16</inkml:trace>
  <inkml:trace contextRef="#ctx0" brushRef="#br0" timeOffset="85722.1448">1178 6817 20 0,'0'0'32'15,"-63"21"1"-15,19 0-8 16,-2 6-11-16,46-27-1 16,-73 67-3-16,73-67 1 0,-30 74-3 15,30-74-2-15,22 66-3 16,11-44-6-16,19-3-20 31,10-3-13-31,4-12-1 0,7 3-1 16</inkml:trace>
  <inkml:trace contextRef="#ctx0" brushRef="#br0" timeOffset="87109.6536">2737 6539 2 0,'13'7'31'16,"8"25"3"-16,-15 14 0 0,5 14-16 16,-6 15-5-16,-5 4-1 15,2 10-3-15,-4-6-3 16,2-7-3-16,-3-9-5 15,-3-16-8-15,3-14-12 16,3-11-13-16,0-26-1 16,-11 5 0-1</inkml:trace>
  <inkml:trace contextRef="#ctx0" brushRef="#br0" timeOffset="87626.0497">2710 6575 48 0,'40'-49'34'0,"18"23"-4"16,5 16-12-16,2 10-7 0,1 16-3 16,-14 12-2-16,-12 15-2 15,-19 8 1-15,-17 7-3 16,-17 5 0-16,-18 2 0 16,-12-8-2-16,-7-3 0 15,-6-7-1-15,1-12-1 16,12-10-1-16,6-10 0 0,11-8 0 15,11-7 0-15,15 0 1 16,0 0 0-16,31 0 1 16,6 0 1-16,3 6 1 15,7 1-1-15,3 0 2 16,5-1-1-16,-5 0 0 31,3-1 1-31,-10-1-1 0,-3-4 0 16,-7 0 0-16,-4-9-1 15,-7 0 1-15,-10-1-1 16,-2-3 0-16,-10 1-1 16,-10 1 0-16,-2-1 0 0,-9 6 0 15,-1 6 1 1,-3 4-1-16,-3 7 1 0,6 6 1 16,1 4 1-16,5 4 1 15,16 5 0-15,0-1 1 0,16 2 0 16,5-8 0-16,10 0 0 15,4-7 0-15,7-3-3 16,-2-7-7-16,-4-6-29 31,3-12-3-31,5-4-1 0,-6-11 1 16</inkml:trace>
  <inkml:trace contextRef="#ctx0" brushRef="#br0" timeOffset="88328.345">3918 6567 4 0,'-31'-16'42'15,"7"14"-28"-15,-3 2-2 16,1 0-2-16,0 3-2 16,2 6-2-16,6-2-2 15,8 5-1-15,10-2 0 16,11-1 0-16,8 1-1 0,7 2 0 16,5 1 0-16,2-1 0 15,-1 2-1-15,-4-1 0 16,-4 2 0-16,-11 3 1 15,-6-1-1-15,-10 3 2 16,-7-2-1-16,-2-1 1 16,-4 1-1-1,4-2 0-15,-4-3 0 16,7-1-1-16,5-2 0 16,4 0-1-16,7 0 0 15,3 2 0-15,-3 4 0 0,0 5 0 16,-3-1 0-1,-4 7 0-15,-7 1 0 0,-8 6 1 16,-7 2 0-16,-4 3 2 16,-3-3 1-16,3 1 0 0,2-3 0 15,10-5 1-15,7-3 0 16,11-3 0-16,9-9-2 16,8-3-5-16,10-1-11 15,7-5-22-15,-1-9-1 16,9-1-1-1,-4-9-1-15</inkml:trace>
  <inkml:trace contextRef="#ctx0" brushRef="#br0" timeOffset="88760.3454">4249 6883 35 0,'0'0'35'0,"4"14"1"16,6 10-3-16,4 5-20 15,-4 3-6-15,6 14 0 16,-7-5-1-16,4 3-2 0,-4-7-1 16,-2-5-1-16,-5-7 1 15,-2-5-2-15,0-20 2 16,0 0-2-16,-6-11-2 15,0-13-1-15,0-7 0 16,-5-15-2-16,0-3-2 31,-6-11 1-31,4 0-1 0,-2-3 1 16,4 7 1-16,0 0 1 16,3 9 2-16,8 8 1 15,7 7 0-15,8 10 1 16,10 4-1-16,8 7 1 0,12 1 0 15,10 4-1-15,11 2 0 16,5 0-1-16,13 4-5 16,-1-3-10-16,1-5-14 15,4 8-3-15,-13-6-1 0,-5 6 2 16</inkml:trace>
  <inkml:trace contextRef="#ctx0" brushRef="#br0" timeOffset="89161.5852">4616 6882 17 0,'0'0'33'15,"25"-4"2"-15,3 0 0 16,8 4-20-16,8 5-4 16,-6 3-2-16,3 12-2 0,-13 2-1 15,-10 9-1-15,-18 0-2 32,-21 5 0-32,-12-1 0 0,-12 3 0 15,-5-2 0-15,0-4-3 16,5-5 2-16,9-5-2 15,13-6 1-15,19-4-1 16,13-7 1-16,19-5-1 16,9-4 0-16,11-2 1 15,5 2-4-15,4-11-10 0,0 1-25 16,-2 5-1-16,-7-7 0 16,-5 7 0-16</inkml:trace>
  <inkml:trace contextRef="#ctx0" brushRef="#br0" timeOffset="89777.991">5353 7071 10 0,'0'0'32'15,"24"3"0"-15,-3-9 0 16,4 0-19-16,10 1-3 15,-2-5-2-15,1-1-2 16,-5-2-2-16,-4-3-2 0,-13 0 0 16,-12 4-1-1,-16 3-1-15,-12 6 0 0,-9 3 0 16,-7 5 0-16,-1 9 0 16,1 7 0-16,2 8 1 0,9 5 1 15,11-1 1-15,17 5 1 16,11-4 1-16,18 1 0 15,10-9 0-15,13-5 0 16,6-10-1-16,4-11-2 0,3 0-7 16,-6-16-15-16,-4-9-18 15,-5-4-1-15,-8-10 0 16,-8 0 0-16</inkml:trace>
  <inkml:trace contextRef="#ctx0" brushRef="#br0" timeOffset="89995.5171">5761 6526 60 0,'9'-6'34'0,"-9"-6"0"16,0 12-19-16,0-11-13 15,0 11-13-15,0 0-16 16,-14 0-7-16,14 0 1 16,-10 9-1-16</inkml:trace>
  <inkml:trace contextRef="#ctx0" brushRef="#br0" timeOffset="90180.3283">5756 6619 54 0,'11'29'35'15,"-8"-1"-7"-15,-3-1-6 16,0 2-6-16,-9-7-5 16,-3-2-2-16,-7-13-4 15,-6-2-2-15,3-5-3 0,-2-9-5 16,2 1-8-16,3-2-17 16,2-9-8-16,10 7 0 15,4-2 0-15</inkml:trace>
  <inkml:trace contextRef="#ctx0" brushRef="#br0" timeOffset="90464.4521">6254 6167 19 0,'-22'14'33'16,"-11"4"1"-16,4 14-4 16,-4 9-15-16,1 7-3 15,7 11-4-15,1 4-2 16,14 7 0-16,5-4-2 16,17 2-1-16,4-6-1 15,9-6 0-15,6-8-5 0,1-15-11 16,4-12-22-16,4-5-1 15,-7-20 0-15,2-4 0 16</inkml:trace>
  <inkml:trace contextRef="#ctx0" brushRef="#br0" timeOffset="90833.4427">6335 6585 9 0,'-17'7'32'15,"17"12"2"-15,-4-6-2 16,7 3-15-16,9 4-5 16,3-1-1-16,4-2-3 15,2-5-1-15,5-4-3 0,-2-8-1 16,1-5 0-16,-4-9-1 16,-2-4-1-16,-6-5 0 15,-7-7 0-15,-6-6-1 16,-10-5 1-16,-5-3-1 15,-10 2 0-15,-6 3-1 16,-3 5 1 0,0 6-1-16,0 10 0 15,3 10 0-15,9 8 1 16,4 12 0-16,14 6-1 16,7 0 1-16,12 4 0 15,11 3 0-15,5-4-7 16,7 1-16-16,7-2-13 15,-4-10-1-15,5 3 1 0</inkml:trace>
  <inkml:trace contextRef="#ctx0" brushRef="#br0" timeOffset="91050.0888">6800 6435 21 0,'-12'7'37'0,"9"13"0"15,-4 0 1-15,7 2-18 16,3 9-8-16,-3-2-3 16,4 4-3-16,-2-2-1 15,4-5-6-15,1-3-6 32,-7-7-18-32,0-16-13 0,0 0 0 15,-18 0-1-15</inkml:trace>
  <inkml:trace contextRef="#ctx0" brushRef="#br0" timeOffset="91197.2322">6629 6558 37 0,'0'0'32'0,"28"3"2"16,-4-3-10-16,5 0-14 0,11 5-6 16,3-1-10-1,4 0-18-15,-3-8-9 0,8 4 1 16,-11-14-2-16</inkml:trace>
  <inkml:trace contextRef="#ctx0" brushRef="#br0" timeOffset="91620.7319">7082 6321 38 0,'0'14'33'0,"8"3"-3"0,-4 2-13 16,3 1-6-16,6 5 0 16,-5 0-2-16,0-2-2 15,-3-3-1-15,-2-6-3 16,-3-14-3-16,0 10-2 16,0-10-2-16,-12-10-4 0,6-3-3 31,-4-8-2-31,1-2-1 0,-1-5 1 15,10 2 2-15,-3-3 3 16,6 5 4-16,7 1 3 16,2 7 4-16,5 3 4 15,1 6 0-15,6 7 2 16,-2 0 0-16,-3 8 0 16,-1 0-1-16,-2 8 0 0,-6-3 0 15,2 9-2-15,-12-3 0 16,2 4-1-16,-4-3-1 15,2 4-2-15,0-2-3 16,-9-7-11-16,9-6-20 16,0 3-4-16,0-12 0 15,5 10-1-15</inkml:trace>
  <inkml:trace contextRef="#ctx0" brushRef="#br0" timeOffset="91836.4599">7023 6585 22 0,'4'15'33'16,"-4"-15"1"-16,25 14-5 0,5-8-15 16,7-6-4-16,7 6-3 15,2-6-3-15,-2 0-9 16,2 0-14-16,-3 7-15 15,-18-14 0-15,5 7-1 0</inkml:trace>
  <inkml:trace contextRef="#ctx0" brushRef="#br0" timeOffset="92298.8464">7115 6738 22 0,'10'14'32'0,"-10"-14"3"16,7 9-6-16,-4 4-15 0,-3-4-3 15,0 6-2-15,-3 0-2 0,3 1 0 16,3 0-2-1,4 0-2-15,1-3-1 0,2-5 0 16,5-2 0-16,0-6-3 16,1 0-2-16,-1-9-4 15,4 0-1-15,-7-9-2 0,5 2 0 16,-9-5-1-16,5 2 2 16,-9-2 3-16,4 5 3 15,-8 3 4-15,0 13 4 16,0 0 2-16,0 0 2 15,-9 8-1-15,4 5 1 32,5 8-3-32,-5 1 0 0,5 7-2 15,0-2-1-15,8-1-3 16,0 0-6-16,-3-6-14 16,2-8-17-16,9 3 1 15,-1-15-1-15,13 0 4 16</inkml:trace>
  <inkml:trace contextRef="#ctx0" brushRef="#br0" timeOffset="92586.2428">7485 6325 39 0,'26'11'36'0,"7"23"2"15,0 7-10-15,-1 9-11 16,5 18-4-16,-18 2-3 16,-7 8-2-16,-15-3-1 0,-6-2-3 15,-7-8-6-15,-10-11-21 16,-3-16-17-16,7-10 0 15,2-17-1-15,10-11 0 16</inkml:trace>
  <inkml:trace contextRef="#ctx0" brushRef="#br0" timeOffset="93825.9227">7950 6441 15 0,'25'4'14'0,"-8"-4"-2"15,6 5-2-15,-1-1-2 16,0 1-2-16,-4 3 1 16,-2 4-1-16,-10 5 1 15,-6 1 0-15,-3 5 1 16,-8 3 0-16,-1 3 1 16,-4 0-1-16,7 3-1 0,-6-3-2 15,13-3 0-15,2-2-2 16,4-2 0-16,7-6-1 15,5-5 0-15,2-4-1 16,-1-5 0-16,2-2 1 16,-3-2-2-16,-2-2 1 15,-14 4-1 1,10-6 0-16,-10 6 0 16,-9 17 0-16,1 3 0 0,1 9 0 15,2 10 1 1,5 6 1-16,5 14 0 0,5 1 1 15,2 5 0-15,1-4 0 16,-4 2 1-16,-5-7-1 16,-8-6 0-16,-13-9 0 0,-7-10-1 15,-12-12 0-15,-1-7 0 16,0-8 0-16,4-10-2 16,5-8-2-16,9-8-8 15,12-2-24-15,11 3-5 16,4-8 0-16,14 7 0 15</inkml:trace>
  <inkml:trace contextRef="#ctx0" brushRef="#br0" timeOffset="94224.769">8628 6875 53 0,'17'-2'34'0,"14"4"-2"15,7-2-17-15,4-7-5 16,4 3-7-16,3 1-12 15,-3 3-17-15,-11-7-7 16,4 10-1-16,-20-11-1 0</inkml:trace>
  <inkml:trace contextRef="#ctx0" brushRef="#br0" timeOffset="94403.7086">8609 7031 16 0,'0'0'35'0,"19"8"0"0,6-8 0 16,12 0-16-16,10 0-9 16,1 0-4-16,7-3-14 15,-4-2-25-15,8 5-2 16,-10-12 0-16,4 8 0 16</inkml:trace>
  <inkml:trace contextRef="#ctx0" brushRef="#br0" timeOffset="94640.8558">9294 6902 32 0,'15'0'32'0,"16"7"1"16,4-7-4-16,6 3-22 16,7-3-10-16,0-3-20 31,7 9-9-31,-15-14 1 0,8 8-2 16</inkml:trace>
  <inkml:trace contextRef="#ctx0" brushRef="#br0" timeOffset="95087.8487">9895 6705 32 0,'-5'-23'33'0,"9"14"0"16,-4 0-10-16,0 9-11 15,0 0-4-15,10 21-1 0,-7 5-1 16,-3 3-1-16,4 12-1 16,-4 1 1-16,3 8-1 15,-3-4-1-15,7 2 1 0,-7-6-1 16,5-3-1 0,-2-6 0-16,-3-5-1 15,0-5 1 1,-3-5-1-16,-5-3 0 15,-3-7 0-15,-3 0 0 0,-2-8-1 16,0 5 0-16,-2-5 0 16,3 0-1-16,5-4 1 15,10 4-1-15,0 0 0 16,12-4 1-16,9 4 0 16,10-7 0-16,3 7 0 0,6-6 0 15,-1 2-2-15,6 4-10 16,-5 0-27-16,-11-8 1 15,0 8-1-15,-12-6 1 16</inkml:trace>
  <inkml:trace contextRef="#ctx0" brushRef="#br0" timeOffset="99637.8919">7575 2247 3 0,'0'0'25'0,"0"-16"-8"16,7-2-2-16,5 1-4 15,5-2-1-15,6-8-2 16,6 3-2-16,2 2-1 0,5 2 0 16,4 9-2-16,5 11 0 15,0 7-1-15,4 5 0 16,1 5 0-16,5 0-1 16,4-2 1-16,3-1-1 15,0-10 0-15,-2-4 1 16,-3-11-1-16,-7-2 0 0,-10-1-1 15,-10 2-1-15,-10-1 0 16,-12 2-3-16,-8 11-6 16,0 0-12-16,-16-13-9 0,16 13 0 15,-15-7 6 1</inkml:trace>
  <inkml:trace contextRef="#ctx0" brushRef="#br0" timeOffset="100191.8906">8359 2043 27 0,'10'16'20'0,"-7"0"-2"0,6 9-1 16,5 3-4-16,3 1-1 16,5-2-1-16,3-1-3 15,8-6-1-15,4-9-2 16,11-11-1-1,5-11-1-15,7-13-2 16,8-6 1-16,6-1-1 16,1 3 0-16,3 3-1 15,-4 9 0-15,-6 10 0 16,-9 16 0-16,-10 10-2 16,-10 15-3-16,-12-1-9 15,-8-2-18-15,-1 4-2 0,-9-14 1 16,10 2 4-16</inkml:trace>
  <inkml:trace contextRef="#ctx0" brushRef="#br0" timeOffset="100939.7917">8749 1667 23 0,'99'-45'12'15,"29"-3"-1"-15,30-5 2 16,32 7-2-1,26 0-1-15,25 6-2 16,23 6-1-16,16 9-2 16,16-7-2-16,7 14 0 15,1 2 0-15,-6 4-1 0,-11 8 0 16,-16 8-1-16,-20-4-1 16,-28 9 1-16,-26 2 0 15,-29 1-1-15,-31 5 0 0,-26-1 0 16,-27-6-3-16,-25-7 1 15,-19 4 0-15,-18-5 0 16,-22-2 0-16,0 0 0 16,-10-17 0-16,-12 3 1 15,-3-3 1-15,25 17 0 16,-45-39 3-16,45 39-2 0,0 0 2 16,-44-56 0-16,44 56 0 15,0 0 1-15,-2-44-1 16,2 44 2-16,0 0-3 15,43-9 3-15,-43 9-3 16,52 17 4-16,-29 6-2 16,-1-4 1-1,-10 5 1-15,-2 6 1 16,-15 3-1-16,-2-4 0 16,-15 4 0-16,1-8-5 0,-4-4-5 15,-2 4-33 1,1-9-1-16,10-6-2 0,-4-10 0 15</inkml:trace>
  <inkml:trace contextRef="#ctx0" brushRef="#br0" timeOffset="105616.4377">13738 1494 22 0,'0'19'31'16,"12"11"-4"-16,-8 8-10 16,2 6-6-16,2 4 0 15,-1 0-4-15,3-1 1 16,-2-9-4-16,1-9 1 16,-3-8-3-16,1-10 0 0,-7-11 1 15,10 0-1-15,-7-17-1 16,-3-4 1-16,3-7 0 15,-3-5-2-15,-3-6 3 16,-1-5-4-16,-2-2 2 16,-4 3-1-16,2 0 1 15,1 6-1 1,1 1 0-16,6 4 0 16,0 1-1-16,6 8 2 15,9 5-1-15,14 1 0 0,8 0 0 16,13 2-1-1,12 5-1-15,10-3-3 0,11 7-7 16,-3-1-12-16,-1-7-11 16,1 10 0-16,-12 1 0 0</inkml:trace>
  <inkml:trace contextRef="#ctx0" brushRef="#br0" timeOffset="106080.1663">14021 1649 24 0,'32'-7'33'15,"-1"0"0"-15,2 7-15 16,2 9-5-16,-6 2-3 16,-3 7-2-16,-12 5-4 0,-11 7 1 15,-10 0-3-15,-10 1 0 16,-9-1-1-16,-4 0 1 15,-2-6 1-15,3-7-1 16,2 0-1-16,9-6-1 16,7-5 3-16,11-6-2 31,18 0 0-31,5-9 0 0,6 3-2 16,10 9 1-16,0-3 2 15,4-7-4-15,1 11-13 16,-4 2-21-16,-10-11 1 15,5 5-2-15,-12-10 0 16</inkml:trace>
  <inkml:trace contextRef="#ctx0" brushRef="#br0" timeOffset="106502.833">14638 1755 24 0,'33'3'32'0,"-10"-3"-1"16,8 0-14-16,5 0-4 15,-3-3-3-15,2-1-3 16,-10-6-2-16,-3 0-3 0,-11-2 0 15,-5 1-1-15,-12-1 0 16,-6 1-1-16,-12 2 1 16,-7 4-2-16,-5 5 1 15,-3 10 0-15,1 4-1 16,1 3 1-16,5 2-1 16,8 10 3-16,9 0 0 0,15-3 3 15,9 2-3-15,16-2 3 16,3-5 1-16,12-1-1 15,3-3 0-15,4-7-3 0,3-5-6 16,-4-5-26-16,1-12-6 16,1-5-3-16,-6-8 1 31</inkml:trace>
  <inkml:trace contextRef="#ctx0" brushRef="#br0" timeOffset="106766.1571">15166 1194 30 0,'24'-46'34'15,"-24"46"3"1,0 0-1-16,0 0-24 16,0 0-15-16,0 0-21 15,-11 3-10-15,11-3-3 16,-6 17 3-16</inkml:trace>
  <inkml:trace contextRef="#ctx0" brushRef="#br0" timeOffset="106982.3197">15205 1344 41 0,'8'29'38'0,"-8"0"-1"15,0 0-12-15,7 5-7 16,-14-3-6-16,3 0-5 16,-10-5-2-1,1-2-2-15,-9-10-2 16,1-7-1-16,-1 2-2 15,-6-15-4-15,9-1-6 16,-6-8-11-16,6-4-16 16,11-1 0-16,1-1 0 15</inkml:trace>
  <inkml:trace contextRef="#ctx0" brushRef="#br0" timeOffset="107571.5681">15468 1112 22 0,'0'0'34'16,"0"0"4"-16,0 0-5 15,23-5-13-15,-23 31-4 0,0-5-13 16,0 2 1-16,0-3-3 16,0 6 3-16,0-10-6 15,0-3 3-15,0-13-3 16,0 0 2-16,0 0 5 0,0 0-2 15,-16-51 1-15,16 51-2 16,-5-49-1-16,5 49-5 16,-3-47 5-16,3 47-2 15,0 0-2-15,22-46 1 16,-22 46-1-16,0 0-3 31,44-32 6-31,-44 32 4 0,0 0-3 16,58 0-5-16,-58 0 3 15,0 0 0-15,41 4 3 16,-41-4 4-16,0 0-4 16,0 0 1-16,28 45-4 15,-28-45 5-15,3 38-1 0,-3-16-2 16,6 1-6-16,-3-2-1 16,-3-5-13-16,0-2-19 0,7 0 1 15,-7-14 0 1,7 10-3-16</inkml:trace>
  <inkml:trace contextRef="#ctx0" brushRef="#br0" timeOffset="107809.7107">15365 1342 35 0,'0'12'38'16,"17"-12"2"-16,14 9-4 0,11-3-20 16,0-1-6-16,12-1-4 15,-6-4-2-15,3 0-2 16,-5 4-4-16,-7-10-4 16,-4 3-7-16,-14 1-14 15,-9 2-12-15,-12 0 0 16,0 0 0-16</inkml:trace>
  <inkml:trace contextRef="#ctx0" brushRef="#br0" timeOffset="108427.8546">15547 1480 33 0,'0'0'32'16,"0"0"-4"-16,-14 19-9 15,4-9-7-15,3 4-2 0,-5 0-3 16,6 2-2-1,1 3-1-15,5-3-2 16,0 1 1-16,5-6 0 0,2 0-1 31,5-1-1-31,4-3 2 16,2-4-4-16,1-3-1 0,-1-3-6 16,2-2-4-16,-4-1-6 15,4-1-2-15,-5-5-3 16,0-1 1-16,-5-4 3 15,0 2 4-15,-4 1 10 16,0-1 7-16,-2 6 8 0,-4-3 5 16,0 12 3-16,-5-13 0 15,5 13 0-15,-11 6-3 16,11-6-2-16,-13 16-3 16,8-2-1-16,-5 3-2 15,6 8-1-15,-4 1 0 16,3 3-1-1,-1-1-2-15,6 0 2 16,-5-2-3-16,5-1 1 16,3-6-1-16,3-2 1 15,-6-7-2-15,0-10 2 16,7 9-1-16,-7-9-2 0,11 5-5 16,-11-5-27-1,0 0-9-15,0-14 1 0,0 14-2 0</inkml:trace>
  <inkml:trace contextRef="#ctx0" brushRef="#br0" timeOffset="116811.9192">10890 6994 26 0,'15'9'31'16,"18"-6"-6"-16,15 0-7 16,16-3-5-16,18 4 0 0,7-4-4 15,11 3-2-15,1-3-5 32,-4 0-5-32,-9 0-7 0,-19-5-9 15,-15 3-7 1,-15 4-7-16,-22-5 0 0</inkml:trace>
  <inkml:trace contextRef="#ctx0" brushRef="#br0" timeOffset="117066.3267">11017 7124 31 0,'25'3'31'16,"5"-8"2"-16,14 3-17 0,17-3-3 16,8 2-3-16,15 3-2 15,0-3-1-15,5 3-3 0,-6 0-5 16,-10 3-7 0,-12-3-10-16,-13 8-15 15,-25-11-1-15,-9 3-1 0,-21-9 12 31</inkml:trace>
  <inkml:trace contextRef="#ctx0" brushRef="#br0" timeOffset="117266.3237">11559 6962 21 0,'31'3'33'0,"-4"-3"1"0,5 13-10 16,-1 0-8-16,-8 0-4 15,-4 6-4-15,-9-2-3 16,-10 2-6-16,-15 1-8 16,-5-1-16-16,-15-9-9 15,3 2-1-15,-16-12 1 16</inkml:trace>
  <inkml:trace contextRef="#ctx0" brushRef="#br0" timeOffset="117467.3717">10954 7035 32 0,'-9'22'34'0,"-5"-2"2"16,14 3-13-16,3 5-9 15,9-6-3-15,13 1-4 16,8-4-14-16,13-1-25 15,-4-18-2-15,16 2-1 16,-1-16-2 0</inkml:trace>
  <inkml:trace contextRef="#ctx0" brushRef="#br0" timeOffset="118469.1965">12445 6561 51 0,'0'0'34'0,"9"21"-1"16,-5 15-14-16,-4 11-6 16,7 18-4-16,-4 4-2 15,5 10-1-15,-5 0-6 16,-3-8-8-16,4-11-17 15,2-11-11-15,-13-20 0 16,7-7-1 0</inkml:trace>
  <inkml:trace contextRef="#ctx0" brushRef="#br0" timeOffset="119000.4183">12459 6664 24 0,'39'-40'35'0,"19"20"1"16,-4 3-1-16,4 12-18 16,-4 13-6-16,-9 4-5 0,-10 11-3 15,-18 6 0-15,-19 5-2 16,-19 8-1-16,-17 2-1 16,-12 0-1-16,-5-1 1 15,5-2-2-15,3-7 1 0,12-3 0 16,11-7 0-16,16-6 1 15,18-6 1-15,14-1 1 16,12-1 0-16,10-1 1 16,6 1 0-16,5-1-1 15,3-1 1-15,1-2-1 32,-4-2 0-32,-4-4 0 0,-8 0 0 15,-9-9-1-15,-3-3 0 16,-10-4 1-16,-6-2-1 15,-8-2 0-15,-9 1 0 16,-6-3-1-16,-9 6 1 16,-6 1 1-16,-4 9-1 15,-3 6 0-15,-2 5 1 0,0 8-1 16,5 6 2-16,4 6 0 0,11 6 0 16,7-2 1-1,12 4 0-15,7-3 1 16,10-3-1-16,5-3 1 0,4-5-1 15,3-6-3-15,0-9-6 32,7-4-21-32,2-10-12 15,-5-9-1-15,8-1 0 0</inkml:trace>
  <inkml:trace contextRef="#ctx0" brushRef="#br0" timeOffset="119820.3386">13848 6469 17 0,'-17'0'23'0,"-8"-7"-10"0,3 7-3 16,1 0-4-1,3 8-3-15,0 0 0 0,5 2-1 32,6 2 0-32,0 2 0 15,7-1 0-15,9 2 0 0,5-1 0 16,7 1 0-16,9 2 0 16,-1-1-1-16,4-1 0 15,-5 4 1-15,-8 0 2 16,-11 3 2-16,-9 1 0 15,-17-2 1-15,-7 3 1 0,-9-3 0 16,-3 1 0-16,-2-2-1 16,6-1-3-16,3-4-1 15,11-2 0-15,11 0-2 16,11 0 1-16,9 1-1 16,8 3-1-16,0-1 1 15,-1 7-1 1,-1 0 1-16,-8 4 0 15,-11 3-1-15,-14 4 0 16,-8-1 2-16,-3 1-1 16,-4-3 2-16,2-1-1 15,3-4 0-15,11-1 1 16,9-8 0-16,14-5-1 0,9-2-2 16,9-6-5-16,12 0-11 0,3-4-19 15,6-5-3-15,7-4 0 16,-2-5 0-16</inkml:trace>
  <inkml:trace contextRef="#ctx0" brushRef="#br0" timeOffset="120251.3614">14257 6999 19 0,'0'0'32'0,"29"12"2"0,-10-10-7 15,7-2-12-15,5 7-3 16,-4-7-3-16,4-5-3 16,-7-2-2-16,-2-2-1 0,-6-4-2 15,-7-1 1 1,-9-5-2-16,-4 2 1 15,-8 0-1-15,-9 2 0 0,-7 6 1 16,-1 6-2-16,-5 3 1 0,0 11 0 16,1 6 0-1,4 7 1-15,4 2 0 0,10 8 1 16,6-3 1-16,9 1 0 16,9-1 1-16,10-1-1 31,6-5 1-31,6-5-1 0,3-4-1 15,4-6 0-15,2-5-3 16,0-11-7-16,7-2-12 16,0-9-19-16,-5-10 0 15,4-1 1-15,-6-9-2 16</inkml:trace>
  <inkml:trace contextRef="#ctx0" brushRef="#br0" timeOffset="120489.4083">14716 6446 53 0,'0'-13'37'0,"0"13"1"16,10-12-6-16,-10 12-21 0,0 0-9 15,0 0-8-15,0 0-14 16,0 0-14-16,0 0-3 16,-7 9 0-16,7 1 0 0</inkml:trace>
  <inkml:trace contextRef="#ctx0" brushRef="#br0" timeOffset="120674.8176">14717 6571 42 0,'0'28'37'0,"0"8"1"15,0-1-11-15,0-6-7 0,0 6-6 16,-10-8-5-16,4 0-2 16,-9-9-3-16,-1-7-3 15,-6-5-3-15,-6-11-6 16,5 5-14-16,1-10-17 16,-4-8 0-16,8-1-1 15,2-3 0 1</inkml:trace>
  <inkml:trace contextRef="#ctx0" brushRef="#br0" timeOffset="121006.52">15095 6149 11 0,'-7'-17'31'16,"-2"27"2"-16,-12 8-2 16,1 8-12-16,0 17-6 15,-2 3-3-15,4 14-1 16,-2 1-1-16,10 5-2 15,3-2-2-15,7 0-1 16,10-8-2-16,4-7-3 16,7-4-5-16,-2-15-20 0,0-10-10 15,8-6 0-15,-5-14-1 16</inkml:trace>
  <inkml:trace contextRef="#ctx0" brushRef="#br0" timeOffset="121392.1973">15187 6558 17 0,'0'13'34'15,"0"-4"0"-15,6 10 0 16,6-5-18-16,1-3-4 16,7 1-4-16,-1-4-2 31,4-3-1-31,-1-5-3 0,0-8 0 15,-4-5 0-15,-1-6-1 16,-4-4-1-16,-6-7 1 16,-2-6-1-16,-5-3 1 15,-10-5-2-15,-5-1 1 0,-3 1 0 16,-5 5-1 0,-1 8 1-16,-2 7 0 0,-1 10-1 15,2 10 1-15,4 11 0 16,4 9-1-16,6 5 1 0,11 6 0 15,0 1 0-15,15 2 0 16,7 0-6-16,7-4-14 16,0-6-16-16,14 0 0 31,-5-12 0-31,9 1 0 0</inkml:trace>
  <inkml:trace contextRef="#ctx0" brushRef="#br0" timeOffset="121624.0479">15735 6329 17 0,'0'0'32'0,"-18"-13"1"16,18 13-1-16,-7 10-14 16,7 2-7-16,3 11-4 15,-3 0-3-15,5 6 1 16,-2 0-1-16,0 3-1 15,0-3-2 1,-3-3-6-16,4-2-8 16,-4-3-21-16,0-21-1 15,-11 13-1-15,-3-20 0 0</inkml:trace>
  <inkml:trace contextRef="#ctx0" brushRef="#br0" timeOffset="121777.697">15560 6450 25 0,'0'0'33'15,"0"0"2"-15,25-3-5 16,0 3-12-16,3 0-9 16,6 5-6-16,6-1-8 15,2-1-12-15,0-6-14 16,6 3-3-16,-8-3 0 16,3 3 3-16</inkml:trace>
  <inkml:trace contextRef="#ctx0" brushRef="#br0" timeOffset="122226.2069">16019 6266 24 0,'0'0'31'0,"0"0"1"15,12 16-12 1,-4 3-5-16,-5-3-5 0,3 8-1 15,-6-5-3-15,5 3 0 16,-5-3-2-16,0-4-2 16,0-3-1-16,0-12-1 0,0 0-1 15,0 0-2-15,-7-10-1 16,1-6 0-16,3-2 0 16,-4-11-2-16,4 0 2 15,3-4 0-15,0 3 1 16,10-1 1-16,1 2 1 15,3 6 1 1,3 4 1-16,4 11 1 16,0 5 1-16,0 7 0 15,-5 4 1-15,-1 8 1 16,-7 4-1-16,3 3 0 16,-6 2 0-16,-1 2-1 15,-4 0-1-15,0-1 1 0,0 0-5 16,0-6-10-16,0-7-22 0,4 3-2 15,-4-16 2 1,0 12-2-16</inkml:trace>
  <inkml:trace contextRef="#ctx0" brushRef="#br0" timeOffset="122479.2364">15910 6532 34 0,'-3'17'35'16,"3"-17"0"-16,30 6-6 0,-2-2-14 16,1-4-4-16,8 0-6 15,0 0-1-15,0 0-4 16,-2 0-5-16,-6-3-10 15,-2 0-17-15,-3 6-3 16,-13-8-2-16,2 5 2 16</inkml:trace>
  <inkml:trace contextRef="#ctx0" brushRef="#br0" timeOffset="122811.8127">16067 6657 32 0,'-5'13'35'16,"5"-13"-1"-16,-13 15-6 0,6-1-11 15,-1-2-5-15,2 4-3 16,-1-3-4-16,7 4-1 16,0-4-2-16,6 0 0 15,4-5-1-15,3-1 0 16,5-5-3-16,0-2-4 16,3-2-8-1,-4-6-11-15,-2-5-10 16,4 3-2-16,-9-8 0 15</inkml:trace>
  <inkml:trace contextRef="#ctx0" brushRef="#br0" timeOffset="122977.0853">16166 6684 38 0,'0'15'32'0,"-11"-3"-4"0,8 5-6 16,3 5-8-16,-3-2-3 15,6 3-5-15,-3-1-6 16,6-5-11-16,-6-7-22 15,11 2-1-15,-11-12 0 16,16 4-1-16</inkml:trace>
  <inkml:trace contextRef="#ctx0" brushRef="#br0" timeOffset="123280.6947">16375 6239 46 0,'0'0'36'15,"28"11"2"-15,-10 17-11 16,4 11-9-16,8 20-7 0,-7 2-3 15,2 15-2-15,-10-2-1 16,-6 4 0-16,-9-8-2 16,-9-5-2-16,-3-6-7 15,-7-11-30-15,-2-19-4 16,8-8 0-16,-3-15-1 16</inkml:trace>
  <inkml:trace contextRef="#ctx0" brushRef="#br0" timeOffset="124483.6017">16872 6503 20 0,'14'2'15'16,"-4"3"1"-16,2 5-1 16,-6 4-2-16,-3 5-2 15,-3 5 0-15,0 2-1 16,0 6-1-16,-4 0-1 0,4 3-1 15,7-5-2-15,5 0 0 16,1-4-2-16,5-5 0 16,0-5 0-16,0-7-1 0,0-4 0 15,-1-5-1 1,-7-4 0-16,-10 4 0 16,7-12 0-1,-7 12-1-15,-10-10 0 16,2 10 0-16,-7 5-1 0,1 9 1 15,-1 11 1 1,1 8 1-16,1 7 0 0,4 12 0 16,-2 4 2-16,4 6-1 15,-1 1 1-15,1 1-1 16,-1-5 1-16,-3-6-2 0,-3-9 0 16,-1-9-1-16,-2-10 0 15,-1-11 0-15,2-10-2 16,4-11-2-16,5-3-6 15,-2-7-15-15,3-6-14 16,12 2-2-16,-2-5 1 16</inkml:trace>
  <inkml:trace contextRef="#ctx0" brushRef="#br0" timeOffset="125487.3522">17462 6832 11 0,'0'0'31'16,"20"10"-1"-16,-3-10-3 15,11 0-14-15,10 0-10 16,4 0-8-16,2 0-8 15,-3-4-10-15,5 8-7 16,-17-11-1-16,1 10 19 16</inkml:trace>
  <inkml:trace contextRef="#ctx0" brushRef="#br0" timeOffset="125649.3233">17503 6970 23 0,'0'0'32'0,"33"9"-2"16,-2-9-12-16,8 0-10 15,7 0-19-15,0-9-16 16,12 9-3-16,-7-12 0 16</inkml:trace>
  <inkml:trace contextRef="#ctx0" brushRef="#br0" timeOffset="125904.0314">18103 6909 14 0,'0'0'30'0,"20"9"1"16,5-9-1-16,8 0-20 0,13 3-5 16,3 1-4-16,8 1-12 15,-5-5-18-15,7 0-1 16,-9-3-1-16,7 3 12 0</inkml:trace>
  <inkml:trace contextRef="#ctx0" brushRef="#br0" timeOffset="126166.9266">18707 6868 19 0,'11'9'30'0,"6"-9"2"15,24 2-11-15,12 5-8 16,12-4-3-16,16 5-2 0,6-8-1 16,9 7-2-16,-3-4-4 15,2-3-10-15,-6-3-17 0,-4 3-8 16,-20-8 0-16,-6 2-1 16</inkml:trace>
  <inkml:trace contextRef="#ctx0" brushRef="#br0" timeOffset="126489.3199">19146 6640 22 0,'3'-43'33'0,"-9"-8"-3"15,3 3-8-15,3 4-4 16,-3 3-4 0,3 10-3-16,-7 3-3 15,7 17-3-15,0 11-2 16,-3 10-1-16,3 13-1 0,0 12-1 15,4 11-3-15,-4 9-13 16,4 7-20-16,3 13 0 16,-5-3 0-16,8 5-1 15</inkml:trace>
  <inkml:trace contextRef="#ctx0" brushRef="#br0" timeOffset="126952.3542">18858 7214 7 0,'-7'25'32'0,"3"-8"0"16,6 13-3-1,2 5-15-15,-4 1-2 16,0 7-4-16,0-6-2 16,0 0-1-16,3-7-1 0,0-3-1 15,-3-9-1 1,0-9 0-16,0-9-1 0,0-12 1 16,-3-5-1-16,-2-9 0 15,-2-7 0-15,0-5-1 0,-3-4 1 16,0-3-1-16,1 0 0 15,3 5 0-15,3 1 0 16,3 7 0-16,0 3 0 16,5 5 1-16,4 5-1 15,8 8 1-15,7 2-1 16,6 2 1 0,6 7-1-16,9 0 0 15,10 0-4-15,2 8-9 16,9-3-17-16,2 4-7 15,-7-6 2-15,1 6-2 16</inkml:trace>
  <inkml:trace contextRef="#ctx0" brushRef="#br0" timeOffset="127353.5873">19014 7342 40 0,'9'-2'35'0,"16"2"-3"16,8 0-14-16,5 0-4 15,7 0-3-15,-9 5-2 31,0 7-2-31,-14-3-1 0,-7 6-1 16,-15 2-1-16,-12 0 0 16,-12 4 0-16,-4 3-1 15,-4-3-1-15,2-1 0 16,6 0-1-16,5-1 0 16,11-5 0-16,16-1 0 15,9-6-1-15,11-7-1 0,12 0-3 16,2-7-13-16,9-6-23 15,7 0 0-15,1-7 0 16,6-1-1-16</inkml:trace>
  <inkml:trace contextRef="#ctx0" brushRef="#br0" timeOffset="127607.5956">19829 6835 28 0,'20'4'32'0,"-2"-7"-1"16,11 3-7-16,5 6-16 15,4-1-10-15,1 3-14 16,-9-8-15 0,7 9 0-16,-14-9 0 15</inkml:trace>
  <inkml:trace contextRef="#ctx0" brushRef="#br0" timeOffset="127792.4927">19868 6967 9 0,'6'22'33'16,"8"-19"0"-16,21 5-3 15,4-2-16-15,5-3-5 16,5 1-28-16,-9-11-10 16,7 7-3-16,-12-10 0 15</inkml:trace>
  <inkml:trace contextRef="#ctx0" brushRef="#br0" timeOffset="128609.8264">20450 6904 18 0,'0'14'34'16,"13"-14"1"-16,17 0-6 15,11 6-12-15,8-6-6 16,15 0-3-16,2 0-7 0,3 0-18 15,-6-9-17-15,4 9-1 32,-18-16-1-32,-5 9 6 0</inkml:trace>
  <inkml:trace contextRef="#ctx0" brushRef="#br0" timeOffset="129009.9306">21202 6849 26 0,'25'-7'31'15,"23"10"1"-15,15-6-18 16,16-2-3-16,23 5-1 0,10 0-1 15,11 4-2-15,1-4-2 16,2 5-3-16,-8 1-7 16,-14-3-15-16,-24-9-13 15,-10 6-1-15,-32-7 0 0</inkml:trace>
  <inkml:trace contextRef="#ctx0" brushRef="#br0" timeOffset="129525.2314">21438 6411 28 0,'0'0'32'16,"3"17"-6"-16,4 5-9 15,4 6-4-15,5 5-2 0,1-2 1 16,1 4-1-16,-1-8-1 16,2-2-4-16,-4-11-1 15,-1-7-1-15,-14-7-1 0,12-12-1 16,-12-2 0-16,-3-8-1 15,-3-7-1-15,2-5 1 16,-8-7-2-16,3-3 1 16,-3 1 0-16,4-3 0 15,1 1 0-15,7 3-1 32,0 6 1-32,4 2 0 0,10 10 1 15,7 6-1-15,11 5 0 16,8 7 0-16,8 2 0 15,8 4 0-15,12 6 0 16,3 2-2-16,6 1-3 16,-1-4-5-16,1 5-11 15,-5 0-16-15,-6-6-2 0,-2 3 1 16,-18-7 8-16</inkml:trace>
  <inkml:trace contextRef="#ctx0" brushRef="#br0" timeOffset="129957.1944">21708 6433 31 0,'10'-5'34'0,"10"5"-2"16,6-5-11-16,6 0-6 15,6 5-3-15,0 0-2 16,1 10-3-16,-8-5-3 16,-5 7 0-16,-13-1-2 15,-13 4 0-15,-15 2-1 0,-14 2 0 16,-6 0 1-16,-2 1-1 15,-2-5 0-15,3 2-1 16,7-3 1-16,12-3-1 16,17-11 1-16,15 10-1 15,11-10 0-15,8 3 1 0,12 0-1 32,4-3 0-32,3 3-1 0,-1-3-6 15,0 6-13 1,-5-1-17-16,-16-5-2 0,1 5 1 15,-19-5-1-15</inkml:trace>
  <inkml:trace contextRef="#ctx0" brushRef="#br0" timeOffset="130514.1406">21602 7038 34 0,'17'0'34'0,"0"-5"1"15,3 5-17-15,13 7-4 16,-4-2-3-16,7 6-2 16,-12-1-3-16,-1 6-1 15,-9 0-1 1,-10 1-1-16,-13 2 1 15,-8 4-2-15,-10-2 1 16,-9 1-2-16,1-1 1 16,1-1-1-16,0-1 0 0,9-4-1 15,13-2 1 1,12-4-1-16,8-3 1 0,20-2-1 16,7-4 0-16,9 0 1 15,5 0 0-15,4 0-1 0,1 4 0 16,-6-4 0-16,-10 0 1 15,-8 0-1-15,-8 2 0 16,-7-2-4-16,-3 5-7 16,-12-5-28-16,0 0 0 15,-14-3-1 1,3-4 1-16</inkml:trace>
  <inkml:trace contextRef="#ctx0" brushRef="#br0" timeOffset="137697.8191">19709 8373 19 0,'25'12'30'0,"0"-12"1"16,15 3-10-16,4-1-15 16,6-2-15-16,7 11-18 15,-13-11-2-15,5 5-1 16,-21-5 19-16</inkml:trace>
  <inkml:trace contextRef="#ctx0" brushRef="#br0" timeOffset="137862.9239">19737 8542 42 0,'12'10'33'0,"6"-10"0"15,17 0-14-15,9 0-13 0,6 0-15 16,12 5-21-16,-10-17-2 16,10 12 0-16,-14-14 3 15</inkml:trace>
  <inkml:trace contextRef="#ctx0" brushRef="#br0" timeOffset="138200.4981">20717 8257 29 0,'-13'0'35'0,"-12"0"1"16,4 0-10 0,-8 17-9-16,-1 0-6 0,8 10-4 15,3 2-2-15,12 2-2 16,7 1-1-16,10-1-4 0,14 0-2 16,8-8-7-16,13-2-12 15,9-2-13-15,-2-12-1 16,7 2 0-16</inkml:trace>
  <inkml:trace contextRef="#ctx0" brushRef="#br0" timeOffset="138464.6699">21123 8414 18 0,'-27'-24'37'16,"3"10"-2"-16,-11-4 2 31,0 9-20-31,5 9-5 0,-3 3-5 15,8 13-2-15,3 4-2 16,10 7 0-16,3-1-1 16,16 3 1-16,7-5 1 15,9-2-1-15,6-7 1 16,5-6-1-16,-1-9-1 16,-1-7 0-16,-4-7-1 0,-12-5-2 15,-8-2-2-15,-8-5-9 0,-6-1-23 16,-7 7-5-16,-6-4 0 15,5 10 0-15</inkml:trace>
  <inkml:trace contextRef="#ctx0" brushRef="#br0" timeOffset="138749.5339">21158 8274 28 0,'14'-4'38'15,"-4"4"1"-15,7 15-1 16,14 3-17-16,-2-3-8 16,8 12-4-16,-8-1-3 15,0 6-2-15,-12 1 0 0,-10-4-2 16,-10-3-1-1,-17-6-2 1,-9-3-7-16,-11-7-24 16,5-10-8-16,9-9-1 15,5-6 0-15</inkml:trace>
  <inkml:trace contextRef="#ctx0" brushRef="#br0" timeOffset="139081.2409">21817 7932 51 0,'-18'28'38'0,"-12"12"0"16,-7 15-16-1,4 18-7 1,-7 9-4-16,14 14-3 16,7-1-2-16,13 4-2 15,11-3-3-15,12-11-6 0,17-12-17 16,10-12-17-16,2-23-1 15,12-11 0-15,-6-22 0 16</inkml:trace>
  <inkml:trace contextRef="#ctx0" brushRef="#br0" timeOffset="139518.7265">22052 7928 31 0,'24'4'35'0,"-1"-4"0"15,13 4-9-15,1 3-12 16,-5 0-4-16,-3 6-4 0,-8-2-3 16,-9 3-1-1,-12 1 0-15,-5-3-1 16,-7 0-1-16,-4-2 0 0,2 0 0 16,3 0 0-16,6 1 0 0,10 2 0 15,7-1 1-15,5 2 0 16,-4 3 0-16,-4 3 1 15,-9 1-1-15,-6 0 0 16,-14-1-2-16,-9-6-3 16,-3 2-7-16,-8-7-13 31,0-9-13-31,15 3 1 0,2-12-2 16</inkml:trace>
  <inkml:trace contextRef="#ctx0" brushRef="#br0" timeOffset="139899.2478">22347 8124 24 0,'12'12'36'0,"-7"0"1"16,-5 10 0-16,7 0-19 15,-7-4-6-15,0 4-3 0,0-7-4 16,0-1-3-16,0-14-1 31,0 0 0-31,0 0-1 0,-13-16-1 16,13-1 0-16,-4-7-1 15,8-2 0-15,2-5 0 16,1 3 0-16,5 2 0 16,7 3 1-16,2 8 1 15,6 5 1-15,-2 10 0 16,0 0 1-16,-6 13 0 0,0 4 0 15,-1 6 0-15,-7 1-1 16,-2 2-2-16,-9 3-3 16,0-5-10-16,0-5-23 15,9 6-1-15,-9-10 1 16,5 3-2-16</inkml:trace>
  <inkml:trace contextRef="#ctx0" brushRef="#br0" timeOffset="140134.8309">22021 8426 33 0,'-22'5'38'16,"22"-5"0"-1,13 12 1-15,14-12-23 0,23 5-5 16,3-5-3-16,13 3-3 15,0-3-2-15,0 0-4 16,1 0-5-16,-14-4-9 16,-7-2-18-16,-10 6-6 0,-14-5 0 15,1 5-1-15</inkml:trace>
  <inkml:trace contextRef="#ctx0" brushRef="#br0" timeOffset="140584.0711">22213 8611 45 0,'-15'12'38'0,"-3"-3"0"16,11 0-6-16,7 7-17 0,-7-5-5 0,11 6-4 15,-1-1-1-15,5 0-1 16,8-3-1-16,3 0-1 16,0-3-2-16,2-10-2 15,4 5-4-15,-7-12-7 16,9-1-10-16,-4-4-10 16,-5-6-2-1,-1 0 1-15,1-4 5 16,-8 0 12-16,5 3 12 15,-3 5 10-15,-6-11 44 16,-6 25-15 0,0 0-1-16,-6 13-4 15,6 4-8-15,-12 1-7 16,12 11-5-16,-10 1-3 0,10 6-2 16,0 0-1-16,9 2-3 15,-2-4-4-15,1-7-12 16,5-5-24-16,8-5-1 0,2-12-1 15,8-5 0 1</inkml:trace>
  <inkml:trace contextRef="#ctx0" brushRef="#br0" timeOffset="140906.8333">22780 7890 56 0,'33'56'43'0,"8"18"0"0,-3 18-1 15,-10 4-24-15,6 21-7 16,-21-2-2-16,-9 7-2 16,-22-6-5-16,-18-11-4 15,-6-4-19-15,-12-17-22 16,-8-20-2-16,2-13 1 16,-8-16-2-1</inkml:trace>
  <inkml:trace contextRef="#ctx0" brushRef="#br0" timeOffset="142310.1764">699 10524 16 0,'0'0'33'15,"-59"22"3"-15,59-22 2 16,0 0-18-16,0 0-8 16,72 26-1-16,-4-30-3 0,25 4 1 15,11-3-3-15,3 1-3 16,4-3-5-16,5-2-6 16,-17 7-12-16,-15 0-17 15,-19-7-1-15,-25 7-1 16,-18-5 0-16</inkml:trace>
  <inkml:trace contextRef="#ctx0" brushRef="#br0" timeOffset="142542.176">836 10672 16 0,'-51'10'32'0,"51"-10"2"15,0 0-5-15,64 0-12 16,-9-5-4-16,11 5-1 16,7-9-3-16,11 3-2 15,10-1-3-15,0-2-5 0,1 6-7 16,-27-4-14-16,-15-3-14 0,-13 10 0 16,-12-11-1-16</inkml:trace>
  <inkml:trace contextRef="#ctx0" brushRef="#br0" timeOffset="142742.6315">1460 10485 44 0,'28'0'38'0,"9"8"1"15,-5-4-3-15,-1 4-20 16,-4 12-5-16,-12 0-3 15,-15 8-4-15,-8 1-6 16,-24-1-9-16,-8 0-25 0,-9 3-3 16,-26-6-1-16,-5-2 0 15</inkml:trace>
  <inkml:trace contextRef="#ctx0" brushRef="#br0" timeOffset="143012.1637">757 10483 50 0,'-58'3'35'0,"58"-3"2"16,-40 50-17-16,40-50-4 15,-20 70-5-15,20-70-3 16,15 76-3-16,-15-76-3 16,59 60-11-16,-8-38-28 15,-6-5 0-15,12-10-2 16,-4-2 0-16</inkml:trace>
  <inkml:trace contextRef="#ctx0" brushRef="#br0" timeOffset="149977.138">2586 10472 36 0,'-23'-4'33'32,"-8"-2"0"-32,-6 12-12 0,1 11-7 15,2 5-5-15,1 10-2 16,8 9-2-16,10 4-1 16,7 2-1-16,16-1-2 15,14-6-2-15,13-8-2 16,11-3-7-16,4-12-6 15,12-9-6-15,3-8-8 0,-3-16-5 16,3 2 1-16</inkml:trace>
  <inkml:trace contextRef="#ctx0" brushRef="#br0" timeOffset="150225.5647">2949 10606 46 0,'-13'-14'34'15,"-18"-1"-4"1,0 3-6-16,-4 7-9 15,-5 5-4-15,3 7-4 0,0 2-3 16,6 9-2-16,7 5-2 16,11 3 1-16,9 3-1 15,11 0 1-15,11-7 0 16,11-3 1-16,5-5-1 16,9-9 1-16,-3-5 0 0,-3-5-1 15,-6-7 1-15,-5-3-2 16,-5 3-2-16,-18-5-7 15,-3 3-18-15,-6 2-11 16,-7-5 0-16,5 5 1 16</inkml:trace>
  <inkml:trace contextRef="#ctx0" brushRef="#br0" timeOffset="150747.694">3187 10560 32 0,'0'0'32'0,"-16"-7"-3"15,4 5-7 1,-4 2-7-16,-2 0-4 15,5 2-2-15,2 2-3 16,4 6-2-16,7 0-1 16,7 3-2-16,7 1 1 15,9 3-1-15,5 2 0 16,0 3 1-16,-4 1 2 0,1 1-1 16,-13-1 1-16,-9 1 1 15,-12-4-1-15,-11-3 1 16,-10-3-1-16,-1-4-1 15,-3-10-2-15,1-5-4 0,7 0-8 16,4-2-28-16,6-13 0 16,16 1-2-16,7-4 0 15</inkml:trace>
  <inkml:trace contextRef="#ctx0" brushRef="#br0" timeOffset="151212.3804">3612 10093 20 0,'-31'17'31'16,"2"25"1"-16,-10 17-12 15,4 15-3-15,8 15-3 16,7 6-4-16,15 12-1 16,8-5-3-16,18-1 0 0,5-11-3 15,13-12-3-15,9-12-11 16,4-15-24-16,-2-25 0 15,3-9-1-15,-9-21 0 0</inkml:trace>
  <inkml:trace contextRef="#ctx0" brushRef="#br0" timeOffset="153886.6121">3794 10578 17 0,'-5'28'32'15,"-7"-3"2"-15,12 11-4 16,0 1-16-16,10-1-2 0,8 0-3 31,6-9-1-31,10-8-1 16,1-14-3-16,6-10 0 0,0-10-1 15,0-12 0 1,-3-9-1-16,-10-5-1 0,-9-9 0 16,-13-4-1-16,-13 1 1 15,-15 2-1-15,-12 5 0 16,-10 7-1-16,-2 6 1 0,-4 10 0 16,1 11 0-16,4 12 0 15,9 6 0-15,10 10-1 16,15 6 2-16,11 5-1 15,6 0 1-15,16 1-2 16,12-1-1-16,6-5-6 16,14 0-7-16,1-1-18 0,-3-14-4 15,4 1 0-15,-5-13 0 16</inkml:trace>
  <inkml:trace contextRef="#ctx0" brushRef="#br0" timeOffset="154072.0208">4334 10462 32 0,'0'0'35'0,"-6"14"1"15,3 6 0-15,3 3-21 16,-7 4-5-16,7 7-3 0,0-3-1 16,0 7-3-16,7-5-4 15,-7-6-9-15,4-1-18 16,-1-6-9-16,-3-20-1 0,-7 9 1 15</inkml:trace>
  <inkml:trace contextRef="#ctx0" brushRef="#br0" timeOffset="154234.7881">4156 10647 23 0,'11'-9'33'0,"13"9"-1"16,-2-7-2-16,15 2-16 15,5 2-10-15,3-1-10 16,5 4-21-16,-8-4-5 16,7 7 0-16,-13-7-1 15</inkml:trace>
  <inkml:trace contextRef="#ctx0" brushRef="#br0" timeOffset="154673.2923">4687 10321 22 0,'0'0'32'16,"13"19"0"-16,-13 1-2 16,5 2-18-16,2 6-4 15,-7-2-1-15,6 3-2 16,-6-5-1-16,0-3-5 31,0-6-5-31,0-15-5 0,-12 3-4 16,1-14-1-16,3-4-1 15,-4-9 1-15,6-2 1 16,-1-6 6-16,7 1 8 16,16-30 15-1,1 35-1-15,6 4 1 16,6 5 1-16,1 5-1 0,4 12-2 15,-5-3-2-15,-1 13-2 16,-6 2-1-16,-4 8-2 0,-5 2 0 16,-6 8-2-1,-3 0-2-15,-4-3-7 16,2 4-10-16,1 0-19 0,-6-11 1 31,8 4-2-31,-8-10 0 0</inkml:trace>
  <inkml:trace contextRef="#ctx0" brushRef="#br0" timeOffset="154905.0808">4591 10643 26 0,'0'0'34'0,"28"4"-1"15,7-8 0-15,6 1-20 16,10 3-7-16,4-3-2 16,3 3-4-1,-2 0-6-15,-4 6-19 16,-11-10-9-16,4 10 0 16,-16-12 0-16</inkml:trace>
  <inkml:trace contextRef="#ctx0" brushRef="#br0" timeOffset="155251.9843">4747 10802 64 0,'0'0'33'0,"-8"12"-11"15,8 1-6-15,-4 0-5 16,4 8-1-16,-7-2-2 31,7 1-2-31,0-2-2 0,9 0 0 16,1-5-2-16,8-2 0 15,0-4-1-15,3-7-4 16,5 0-11-16,0 0-22 16,-7-19-1-16,5 4-1 15,-8-10 1-15</inkml:trace>
  <inkml:trace contextRef="#ctx0" brushRef="#br0" timeOffset="155405.5469">4933 10796 45 0,'-9'14'34'15,"6"13"0"-15,-3 0-15 16,-1 2-7-16,7 6-3 16,0-3-2-1,0 1-5-15,4-3-11 16,2 1-25-16,-6-15 0 16,10 0-2-16,-10-16 2 15</inkml:trace>
  <inkml:trace contextRef="#ctx0" brushRef="#br0" timeOffset="155759.2149">5107 10040 29 0,'34'46'35'31,"12"17"2"-31,-5 14-5 0,-9 6-15 16,5 19-5-16,-16 6-2 15,-9 1-2-15,-18-5-2 16,-13-1-4-16,-12-5-6 16,-11-13-19-16,-2-13-15 15,7-11 0-15,0-20 0 16,10-12-1-16</inkml:trace>
  <inkml:trace contextRef="#ctx0" brushRef="#br0" timeOffset="156424.3774">5622 10652 22 0,'15'-5'33'0,"7"10"2"31,-1-9-1-31,11 4-17 0,5-3-15 16,7-2-13-16,5 5-20 16,-9-5-2-16,7 5-1 15,-19-9 1-15</inkml:trace>
  <inkml:trace contextRef="#ctx0" brushRef="#br0" timeOffset="156593.8282">5709 10767 36 0,'0'0'33'16,"16"8"1"-16,5-5-13 15,16-5-11-15,6-1-12 31,10-3-15-31,13 6-13 0,-11-10-3 16,10 10 0-16</inkml:trace>
  <inkml:trace contextRef="#ctx0" brushRef="#br0" timeOffset="156863.3783">6546 10565 56 0,'-24'0'35'0,"-11"-5"1"0,2 5-14 15,4 5-11-15,-5 4-4 16,6 10-4-16,6 2-1 0,6 5 0 16,7 3 0-16,11 0-1 15,13 3 1-15,5-2-3 16,8-2-4-16,3-9-10 15,13-2-9-15,5-5-12 16,-1-12-1-16,10 0-1 31</inkml:trace>
  <inkml:trace contextRef="#ctx0" brushRef="#br0" timeOffset="157210.1773">6887 10647 36 0,'-21'-8'32'16,"-13"-8"-1"-16,4 7-13 0,1 5-7 16,1 4-4-16,2 7-2 15,4 4 0-15,8 6 0 16,4 2-1-16,10 3 0 0,0-3 0 16,12 2-1-16,4-8 1 15,8-5-1-15,5-8-1 31,4 0-1-31,5-11 1 0,-1-2-2 16,4 0 1-16,2 0-1 16,-5 2 1-16,-5 7 1 15,-5 4 1-15,-6 10 0 16,-14-1 1-16,-4 8 0 16,-10 0 0-16,-6 6 0 15,-4-3-5-15,-6-8-16 0,-7-3-22 16,12 0-1-16,-4-9-1 15,8 0 0-15</inkml:trace>
  <inkml:trace contextRef="#ctx0" brushRef="#br0" timeOffset="157664.9038">7572 10140 23 0,'-33'11'31'0,"7"16"-2"15,-14 8-8-15,-5 14-3 31,-2 19-4-31,-1 10-2 0,8 21-1 16,3 4-4-16,19 7 0 16,11-4-2-16,16-2-1 15,13-11-1-15,15-15-4 16,10-14-9-16,4-18-23 0,3-26-5 16,3-9 1-16,-12-23-1 15</inkml:trace>
  <inkml:trace contextRef="#ctx0" brushRef="#br0" timeOffset="158097.4076">7599 10394 16 0,'29'0'31'15,"-5"-11"0"-15,7 11-3 0,-6 0-16 16,0 0-4-16,-7 6-3 16,-6 1-2-16,-12 4-1 15,-5 2 0-15,-9-3-1 16,-3 2-1-16,4-3 1 0,2 1 0 15,11-10-1 1,0 13 0-16,15-6-1 0,11 0 2 0,7 5-1 16,1 3 2-16,-2 5 0 15,-6 1 0-15,-10 8 1 16,-16 0 0-16,-14 2 0 16,-15-4-1-16,-13-2-1 15,-7-8-3-15,1-6-5 31,4-4-7-31,3-7-10 0,10-12-8 16,22 3-2-16,6-10-1 16</inkml:trace>
  <inkml:trace contextRef="#ctx0" brushRef="#br0" timeOffset="158467.0335">7967 10561 28 0,'14'14'34'0,"-14"-14"1"16,0 26-3-16,-4-10-18 16,-3 0-4-16,4 0-3 0,-5 1-4 15,5-4 0-15,3-13-3 32,-11 10-2-32,11-10 0 0,-5-13-1 15,5-3 1-15,5-4-1 16,0-2 0-16,1-3 1 15,7 0 2-15,1 3 2 16,6 4 0-16,2 5 1 16,-2 5 0-16,1 8 1 15,-4 0-2-15,6 9 2 0,-8 1-2 16,0 7 0-16,-5-2-1 16,-4 5-1-16,-2-1-2 15,-4-1-6-15,5 4-13 16,-5 1-16-16,-12-9 1 15,5 5 0-15,-11-7 3 16</inkml:trace>
  <inkml:trace contextRef="#ctx0" brushRef="#br0" timeOffset="158668.166">7566 10819 24 0,'-15'7'36'15,"15"-7"1"-15,0 0 1 0,29 3-15 16,13-7-10-16,16 4-6 16,10 0-2-16,13 0-1 15,2 0-2-15,5-6-3 16,2 11-9-16,-10-2-22 16,-11-8-6-16,-7 5 0 15,-19-5-1-15</inkml:trace>
  <inkml:trace contextRef="#ctx0" brushRef="#br0" timeOffset="158999.5842">7857 10979 39 0,'0'0'36'0,"-9"14"0"15,-3 0-9-15,2-3-14 0,1 6-4 16,-4-2 0-16,4 6-4 16,2-2 0-16,7-4-3 15,0 2 1-15,10-8-2 16,9-3 0-16,4-6-4 15,7 3-5-15,0-10-10 16,0-5-14 0,6 1-5-16,-7-9-1 15,1 6 1-15</inkml:trace>
  <inkml:trace contextRef="#ctx0" brushRef="#br0" timeOffset="159147.2053">8085 10998 43 0,'-19'10'33'0,"12"3"-4"15,-6 6-7-15,0 5-6 0,8 4-7 16,-5-1-2-16,10 2-6 16,0-1-7-16,5-1-22 0,-2-10-6 15,14-4 0 1,-8-13-2-16</inkml:trace>
  <inkml:trace contextRef="#ctx0" brushRef="#br0" timeOffset="159432.4343">8232 10118 57 0,'22'12'39'0,"9"23"0"15,-1 22-9-15,5 6-16 16,11 28-4-16,-7 13-2 16,2 10-3-16,-13-2 0 15,-7 1-1-15,-17-3-1 0,-11-7-4 16,-14 0-10-16,-15-15-30 16,-9-19-1-16,-5-11 1 0,-7-16-1 15</inkml:trace>
  <inkml:trace contextRef="#ctx0" brushRef="#br0" timeOffset="168614.5764">9190 10609 21 0,'21'0'29'0,"29"5"2"15,8-5-10-15,17-4-10 16,12 0-2-16,11 0-3 15,0 1-4-15,-5 3-4 16,-12 0-7-16,-12-3-12 0,-10 9-9 16,-27-9 0-16,-8 10-1 15</inkml:trace>
  <inkml:trace contextRef="#ctx0" brushRef="#br0" timeOffset="168861.9989">9369 10701 61 0,'21'0'30'16,"19"0"-8"-16,16 0-5 16,7-2-3-16,15 2-4 15,2 0-3-15,1 0-3 0,-2 2-3 31,-11-2-6-31,-6 0-15 16,-10 0-15-16,-21-5-1 16,-5 1 1-16</inkml:trace>
  <inkml:trace contextRef="#ctx0" brushRef="#br0" timeOffset="169115.9704">9955 10507 34 0,'25'0'34'16,"8"12"2"-16,0-3-11 15,-2 2-6-15,-2 15-5 16,-11-3-3-16,-8 14-3 15,-20-5-3-15,-10 3-8 16,-12 0-27-16,-9 5-7 16,-14-11 0-16,-5 1-2 15</inkml:trace>
  <inkml:trace contextRef="#ctx0" brushRef="#br0" timeOffset="172643.1174">10911 10503 49 0,'-11'19'30'0,"-7"2"-9"15,4 4-5 1,5 11-4-16,3-2-3 0,10 4-1 16,5-5-2-16,11-4 0 15,2-8-2-15,6-6 0 16,2-15-1-16,1-6 0 0,-3-13 0 15,-1-7-2-15,-9-10 1 16,-6-3-1-16,-7-5 0 16,-11-4-1-16,-9-1 1 15,-9-1 0-15,-7 6-2 16,-3 3 2-16,-3 7-3 16,-2 12 2-16,0 10 0 0,5 12 0 15,6 5 0-15,10 11 0 16,11 4 0-16,11 4 0 15,14 2 1-15,17-3-3 16,13 3-1-16,14-6-10 16,9-3-21-16,6 5-3 15,-8-9 2 1,3 6-2-16</inkml:trace>
  <inkml:trace contextRef="#ctx0" brushRef="#br0" timeOffset="172890.5317">11469 10430 53 0,'-3'-13'35'0,"3"13"-2"16,7 11-11-16,-7 5-7 15,7 12-5-15,-7 2-3 16,10 7-2-16,-5 2 0 15,0 0-2 1,-1 1-2-16,0-11-6 16,2-1-8-16,-6-10-19 15,0-18-6-15,0 0 1 16,-19 0-1-16</inkml:trace>
  <inkml:trace contextRef="#ctx0" brushRef="#br0" timeOffset="173044.1971">11290 10580 43 0,'9'-10'34'0,"16"10"0"16,3 0-10-16,9 0-13 0,9-2-7 15,8 2-9-15,3 0-19 16,0-12-9-16,6 12 0 16,-12-13-1-16</inkml:trace>
  <inkml:trace contextRef="#ctx0" brushRef="#br0" timeOffset="173560.2734">12045 10278 29 0,'0'0'34'16,"10"21"1"-16,-10-5-4 0,-5 4-17 15,10 5-4-15,-5-3-3 0,0 2-1 16,3 0-5 0,-3-10-3-16,3 1-7 15,-3-15-4-15,0 0-4 0,0 0-1 16,-11-13-2-16,6-5 0 31,-1-5 4-31,-1-1 2 0,-1-4 11 16,3 0 4-16,5 5 8 15,5-21 14 1,2 27-10-16,7 6 0 16,3 5-3-16,5 3-3 15,4 3-1-15,0 3-4 16,1-3 0-16,0 6-2 0,-3-1 2 15,-3-1-2-15,-3 2 1 16,-5 0 1-16,-13-6 0 16,11 17 2-16,-8-4-1 15,-3 0 1-15,-4 5-1 16,4-2 1-16,-4 2-5 16,4 0-7-16,9 4-24 0,-9-10 0 15,11 4-1-15,-11-16-1 16</inkml:trace>
  <inkml:trace contextRef="#ctx0" brushRef="#br0" timeOffset="173808.1905">11842 10609 22 0,'0'0'35'16,"0"0"-1"-16,30 10 1 16,12-10-20-16,13-4-3 0,13 4-5 15,8-5-2-15,8 5-4 16,-2 0-10-16,-8 4-22 16,-13-8-4-16,-4 8 0 15,-17-10 0-15</inkml:trace>
  <inkml:trace contextRef="#ctx0" brushRef="#br0" timeOffset="174211.3852">12123 10816 13 0,'21'0'31'0,"-21"0"4"15,12 6-4-15,-12 3-11 16,0-9-5-16,-8 22-3 0,-5-8-3 16,2 6-2-16,-3-1-1 15,4 3-3-15,3-3-1 16,7-1 0-16,7-3-1 16,12-2 0-16,4-3-1 0,6-3-2 15,4 0-5-15,-6-7-9 16,4-7-19-16,-3 7-2 15,-8-14-1-15,-2 3 0 16</inkml:trace>
  <inkml:trace contextRef="#ctx0" brushRef="#br0" timeOffset="174411.6979">12324 10814 23 0,'-13'3'36'0,"13"15"0"15,-11 4-1-15,3 3-15 16,8 13-7-16,-7-1-3 0,7 9-3 16,-4-5-2-16,4 1-2 15,0-3-2-15,3-9-8 16,5-7-24-16,-5-4-7 16,-3-19 0-16,7 14 0 0</inkml:trace>
  <inkml:trace contextRef="#ctx0" brushRef="#br0" timeOffset="176097.925">12824 10467 36 0,'10'14'31'0,"4"-14"-3"15,14 0-12-15,9 3-7 0,2-3-3 16,6 0-9-16,-1 0-16 15,6 9-11-15,-17-16-1 16,4 11 0-16</inkml:trace>
  <inkml:trace contextRef="#ctx0" brushRef="#br0" timeOffset="176267.195">12920 10574 20 0,'14'8'29'0,"4"-11"0"16,17 7-7-16,6-4-17 16,11-6-19-1,13 6-11-15,-5-10-2 16,11 7-1-16</inkml:trace>
  <inkml:trace contextRef="#ctx0" brushRef="#br0" timeOffset="176784.1437">13893 10331 22 0,'-23'7'31'0,"-13"-14"-1"15,9-3-11-15,0-8-5 0,4-3-4 16,14-3-3-16,6-3-1 15,14 3-2-15,8 1-2 16,11 8 0-16,6 7 0 16,4 15 1-16,-4 3 0 0,-4 15 1 15,-12 2 0-15,-10 7 0 16,-16 3 0-16,-12 4-1 16,-13-4 1-16,-6-1-2 0,-3-4 0 15,4-6-2-15,8-6 2 16,8-3-2-16,13-8 2 15,7-9-2-15,24 10 0 16,3-10 0-16,7 3-1 31,4-3 1-31,6 7-8 0,-9-7-15 16,-2 0-14-16,1 0 1 16,-11-8-1-16</inkml:trace>
  <inkml:trace contextRef="#ctx0" brushRef="#br0" timeOffset="177100.5276">14165 10127 35 0,'14'-6'34'0,"-5"0"-7"16,-9 6-3-16,12 3-5 0,-12 7-3 16,0 13-4-16,0 4-4 15,0 12-2-15,0 4-1 16,5 4-1-16,-5 3-1 16,0-4-1-16,6-5-2 15,-6-7-3-15,7-2-4 0,-7-16-5 16,9 0-5-16,-9-16-5 15,14-5-6-15,0-5-2 16,0-7-2-16,4 1 4 16</inkml:trace>
  <inkml:trace contextRef="#ctx0" brushRef="#br0" timeOffset="177301.0655">14350 10398 44 0,'0'0'27'16,"-24"-4"0"-16,5 8-6 15,-2 3-5-15,-3-1-5 16,4 6-4-16,-1-3-2 15,9 2-2-15,3 2-1 0,9-3 0 16,8 2 0 0,5-2-1-1,6-2 1-15,9 1-2 16,6 1-3-16,2-3-17 0,-2-7-15 16,12 4 0-16,-6-8 0 15,5 4-1-15</inkml:trace>
  <inkml:trace contextRef="#ctx0" brushRef="#br0" timeOffset="177686.1011">14507 10369 26 0,'8'10'35'15,"1"7"-1"-15,-2-2-11 31,-2 1-4-31,1 4-5 0,-6-6-3 16,0 1-4-16,0-3-1 16,0-12-3-16,0 0 0 15,-11 5-1-15,7-15-1 0,1-6 0 16,3-2-2 0,0-3 2-16,7-2-2 15,2 3 0-15,2 0 1 0,7 1-2 16,2 7 1-16,-2 3 0 0,2 9 1 15,1 0-1-15,-4 7 1 16,-3 6 0-16,-4 4 1 16,-5 4 1-16,-2 2-1 15,-3 6 1-15,0-5-2 16,-4-2-6 0,4 2-8-16,3-4-15 15,2-9-8-15,19-3-1 16,2-8 1-16</inkml:trace>
  <inkml:trace contextRef="#ctx0" brushRef="#br0" timeOffset="177940.1138">15190 10056 33 0,'5'-13'37'16,"0"24"1"-16,-5 6 0 0,5 6-21 16,3 13-6-1,-4-1-2-15,4 7-3 0,-6-3-1 16,4 0-3-16,-1-6-5 16,-5-8-11-16,3-11-24 15,-3-2-1-15,0-12 0 31,-14-4 0-31</inkml:trace>
  <inkml:trace contextRef="#ctx0" brushRef="#br0" timeOffset="178102.8914">15083 10261 34 0,'16'0'33'0,"-2"0"1"15,15 0-2-15,5 0-21 0,5 0-7 16,2 4-10-16,0-4-19 15,3 8-8-15,-13-8 0 16,2 9-1-16</inkml:trace>
  <inkml:trace contextRef="#ctx0" brushRef="#br0" timeOffset="178319.0553">15063 10475 62 0,'3'11'37'15,"7"-7"0"-15,16-4-17 0,6 10-8 16,1-10-3-16,7 3-7 16,4-3-9-16,-4 0-17 15,0-6-12-15,8 2-1 16,0-6 0-16</inkml:trace>
  <inkml:trace contextRef="#ctx0" brushRef="#br0" timeOffset="178789.1586">15681 10069 20 0,'18'-9'33'16,"0"-4"0"-16,12 9-3 15,5 1-14-15,3-1-6 0,-1 8-3 16,-2-1-4-16,-2 9 0 15,-9-2-1-15,-10 5 0 16,-9-4-1-16,-8 1 1 16,-7-1-1-16,1-3 0 15,0 2 1-15,9-10-1 32,-5 15-1-32,14-6 0 0,8 3 1 15,6 1-1-15,1 3 0 16,-1 6 1-16,-7-2-1 15,-8 4 3-15,-12-1-1 16,-8 2 1-16,-12-5-1 16,-9 0 2-16,-5-7-1 0,0-5-3 15,2-1-5-15,5-7-8 0,12-4-14 16,19 4-11 0,-11-12 1-16,21 4-2 0</inkml:trace>
  <inkml:trace contextRef="#ctx0" brushRef="#br0" timeOffset="179243.1386">16210 10239 58 0,'0'0'37'15,"10"17"-1"-15,-10-2-13 16,-4-4-12-16,4 6-5 15,0-2 0-15,0-1-2 0,-6-2-1 16,6-12-1-16,-4 13-1 16,4-13 0-16,0 0 0 15,-8-15-1-15,8 3 0 16,0-4 1-16,0-4-2 0,0-5 1 16,0-4 0-1,0 3 0-15,4-1 1 0,1 3-1 16,2 2 0-16,2 3-1 15,-1 4 1-15,2 6-1 0,5 9 1 16,-1-3-1-16,0 3 0 16,2 8 1-16,-4-4-1 15,-1 4 1-15,0 2-1 32,-3 4 1-32,-1-2 0 0,-3 5 0 15,-2 0 0-15,-2 0 1 16,7 4-1-16,-4-1 1 15,0-3-2-15,1-3-6 16,2 1-10-16,2-1-21 16,-8-4 2-16,5 2-2 15,-5-12 0-15</inkml:trace>
  <inkml:trace contextRef="#ctx0" brushRef="#br0" timeOffset="179593.9765">15825 10522 52 0,'-36'5'37'16,"17"10"-1"-16,19-15-13 16,0 0-7-16,19 12-5 15,15-12-3-15,19 0-2 16,7-5-2-16,9 1-2 0,8 1 0 16,14-3-2-1,3 6 0 1,-10-4-3-16,-4 8-7 15,-15-1-14-15,-13 2-15 16,-4 2 1-16,-18-3-2 0</inkml:trace>
  <inkml:trace contextRef="#ctx0" brushRef="#br0" timeOffset="179979.924">16154 10732 53 0,'-9'19'36'0,"9"-19"-3"16,-16 19-15 0,16 0-5-16,-9-3-1 0,9 8-3 15,-3-2-2-15,6 2-2 16,5-2-2-16,5 1-1 16,4-5-1-16,4-6 0 15,3-4-3-15,1-8-3 16,4 3-5-16,-4-12-11 15,0-3-12-15,-2-2-5 0,-9-5-1 16,4 2 1-16</inkml:trace>
  <inkml:trace contextRef="#ctx0" brushRef="#br0" timeOffset="180149.2048">16340 10780 33 0,'-14'16'35'15,"7"10"-5"-15,-3 3-3 16,-2 5-5-16,5 9-5 0,-5-4-6 16,12 8-3-1,-8-5-6-15,5-8-18 0,0-9-19 16,12-3-3-16,-9-22 0 16,21 13-1-16</inkml:trace>
  <inkml:trace contextRef="#ctx0" brushRef="#br0" timeOffset="180596.7572">17139 10546 34 0,'4'9'34'16,"-1"12"0"-16,-13-3-4 31,-9 2-21-31,-1-3-13 0,-3-5-18 15,7-5-9-15,-2-14-2 16,18 7-1-16</inkml:trace>
  <inkml:trace contextRef="#ctx0" brushRef="#br0" timeOffset="180866.2284">17583 9939 33 0,'10'-25'36'31,"-4"10"2"-31,6 20 0 0,-3 18-19 16,-5 12-7-16,8 19-5 15,-4 6-2-15,5 11-1 16,-4 3-1-16,-2-1-4 15,-1-1-8-15,-11-18-11 16,5-10-19-16,0-13 0 16,-3-19 0-16,3-12-1 0</inkml:trace>
  <inkml:trace contextRef="#ctx0" brushRef="#br0" timeOffset="181082.8137">17835 10281 46 0,'-10'-13'34'16,"-5"13"-1"-16,-9 7-15 16,-5 3-6-16,3 4-4 15,-1 2-1-15,9 3-3 0,4 0 0 16,10 0-1 0,7-2 0-16,9-1 0 15,7-3 0-15,8-1-3 0,5-6-4 16,-1-3-19-16,3-6-13 0,12 3-2 15,-1-9 1-15</inkml:trace>
  <inkml:trace contextRef="#ctx0" brushRef="#br0" timeOffset="181367.9986">18468 10213 36 0,'-13'-3'34'16,"-15"-1"0"-16,-3 4-13 15,2 10-6 1,-8 3-5-16,6 9-2 16,0 2-2-16,9 6-1 15,9-1-2-15,16 4 0 16,7-4 0-16,12-2-1 15,6-4 0-15,8-7-4 0,4 0-8 16,-4-6-21-16,-5-10-5 16,0-7-2-16,-10-7 0 15</inkml:trace>
  <inkml:trace contextRef="#ctx0" brushRef="#br0" timeOffset="181568.5382">18209 10333 14 0,'0'0'35'15,"6"11"1"-15,15-2-3 16,7-5-12-16,4-4-8 16,8 5-7-16,3-5-15 15,4 4-24-15,-9-10-2 16,8 6-1-16,-9-16 0 0</inkml:trace>
  <inkml:trace contextRef="#ctx0" brushRef="#br0" timeOffset="182100.6133">19009 9969 34 0,'24'9'32'15,"-1"-13"-4"-15,16 4-11 16,15 0-6-16,8-5-2 15,12 5-3-15,0 0-1 16,6-4-2-16,-3 4-1 16,-11 0-1-16,-10 0 0 0,-12 0-1 15,-17 4 1-15,-13 2-1 16,-17 4 1-16,-18 6-1 16,-14 7 1-16,-13 8 0 15,-12 5-1-15,-14 6 1 0,-6 3 0 16,-2 4 0-1,3-2 0 1,12-3 1-16,6-7 1 16,19-3 1-16,16-12 0 15,24-3 0-15,15-10 0 0,21-1-1 16,13-8 0-16,10-4-1 16,11-3 0-16,8 1-1 15,0-6-2-15,-4-1-3 16,-6 3-5-16,-12-6-12 0,-13 1-17 15,-4 5 0-15,-18-8-1 16,-3 7 1-16</inkml:trace>
  <inkml:trace contextRef="#ctx0" brushRef="#br0" timeOffset="182332.4012">19832 9965 32 0,'0'0'37'16,"0"0"1"-1,-15 13 1 1,-1 9-19-16,-18 4-9 16,-5 15-4-16,-18 4-2 0,-11 9-2 15,-10 11-11-15,-14 3-30 16,-14-10-1-16,1 7 1 15,-13-6-2-15</inkml:trace>
  <inkml:trace contextRef="#ctx0" brushRef="#br0" timeOffset="185462.9929">833 13568 27 0,'0'0'32'0,"0"0"-4"16,0 0-12-16,64-17-2 15,-42-26-2-15,1-14-1 32,10-5-4-32,3-10-3 0,-14 2 1 15,-4-1-1-15,-11 11 0 16,-7 3 0-16,0 15-1 15,0 42-1-15,-5-49 1 16,5 49 0-16,0 0-2 16,-25 41 0-16,34 1-2 15,10 12 0-15,-5 9 1 0,4 8 0 16,6 2 0-16,7-6 0 16,10-4-1-16,5-9-4 15,-15-13-7-15,-2-12-19 0,-2-10-6 16,-5-19 0-1,-6-3 0-15</inkml:trace>
  <inkml:trace contextRef="#ctx0" brushRef="#br0" timeOffset="185615.6481">970 13349 18 0,'-44'-15'32'0,"44"15"0"16,0 0 1-16,32 13-17 15,1-5-10-15,10-3-4 0,-3 1-7 16,4-3-16-16,-7 4-11 16,-6-14-1-16,-19 7-1 15</inkml:trace>
  <inkml:trace contextRef="#ctx0" brushRef="#br0" timeOffset="185768.8139">842 13280 53 0,'-48'-11'30'0,"48"11"-9"16,0 0-16-16,0 0-15 0,0 0-17 16,0 0-3-1,51 19 0-15</inkml:trace>
  <inkml:trace contextRef="#ctx0" brushRef="#br0" timeOffset="186064.3291">1292 13474 22 0,'38'24'33'0,"-1"3"1"16,-3-13-6-16,1-5-10 16,3-6-7-16,-2-7-2 15,-6-6-2-15,-5-9-1 0,-2-3-2 16,-9-3-2-16,-6-1 0 16,-19 0-2-16,-7 6 0 15,-4 3 0-15,-6 10-1 16,4 7 0-16,-5 4-1 15,4 11 1-15,4 9 0 16,12 8 0 0,6 2 1-16,9 7 0 15,4 0 1-15,-3-2 0 16,3 2 0-16,0-8-4 16,1-6-10-16,-1-10-22 15,3 2-1-15,-13-19 1 0,10 0-1 16</inkml:trace>
  <inkml:trace contextRef="#ctx0" brushRef="#br0" timeOffset="186369.9853">1904 13404 34 0,'6'12'37'0,"-6"14"0"15,-18-6-2 1,-4 1-15-16,-1 4-8 15,-2-6-7-15,4-7-4 16,-7-5-2-16,6-7-1 16,0-9-1-16,4-3 0 15,8-6-1-15,7-6 0 16,6 5 2-16,1 3 2 16,9 3 1-16,2 8 1 0,9 2 1 15,2 11 1-15,-1 8 1 16,-1 9-2-16,-4-2 1 15,1 3-1-15,-3-1-3 16,-3-4-11-16,-8-5-26 16,2-3-1-16,-9-13-1 15,15 0 0-15</inkml:trace>
  <inkml:trace contextRef="#ctx0" brushRef="#br0" timeOffset="187275.0006">4483 14657 37 0,'-21'29'36'16,"-12"3"-1"0,9 10-4-16,3 10-17 15,2 1-5-15,13 3-2 0,6-1-2 16,22-6-1 0,5-11-1-16,14-14-1 0,8-16 0 15,3-14 0-15,6-14-1 16,0-16 1-16,-7-11-1 15,-6-11 0-15,-11-7-1 0,-19 0 1 16,-15-2-1-16,-24 0 0 16,-10 1 1-16,-18 5-1 15,-8 7 0-15,-3 10 0 0,-1 14-1 16,5 12 1 0,6 15 0-16,13 15-1 15,12 11 1 1,14 12-1-16,14 5 2 15,12 1-1-15,15-2 0 0,10-3 0 16,16-3-2-16,7-10-5 16,12-2-6-16,3-4-24 15,-2-14-2-15,2-1 1 16,-11-8 0-16</inkml:trace>
  <inkml:trace contextRef="#ctx0" brushRef="#br0" timeOffset="187522.6338">5004 14698 27 0,'0'0'32'15,"25"5"1"-15,-7-9 0 0,12-2-21 16,6 3-7 0,2 0-8-16,-1 0-13 0,-6-7-16 15,6 10 0-15,-16-12-1 16,2 12 8-16</inkml:trace>
  <inkml:trace contextRef="#ctx0" brushRef="#br0" timeOffset="187691.9363">5067 14805 59 0,'0'0'36'0,"31"11"0"16,-4-7-19-16,4-4-6 15,4-3-12-15,-1-7-30 16,1 10-3-16,-11-12-2 0,4 12 1 15</inkml:trace>
  <inkml:trace contextRef="#ctx0" brushRef="#br0" timeOffset="188694.2656">6347 13814 5 0,'-40'-6'26'16,"6"13"1"-16,-13-1-14 16,4 10-1-16,-4 6-5 0,8 6 0 15,7 8-3-15,7 3-2 16,13 4 0-16,12 7-2 16,18 3 2-16,7 3-1 15,9 1 2-15,0-2 1 16,1 2 2-16,-8-1 1 15,-8-1 0 1,-19-6 0-16,-12 1-1 16,-19-9 1-16,-10 0-1 15,-8-8-2-15,2-5-1 16,-2-7-1-16,11-8-1 16,7-2-3-16,13-11-5 15,18 0-14-15,0 0-14 16,21-3-1-16,7 3-1 0,-3-3 5 15</inkml:trace>
  <inkml:trace contextRef="#ctx0" brushRef="#br0" timeOffset="189142.1171">5854 14712 8 0,'28'5'28'0,"-6"9"3"16,9 21-8-16,-1 6-9 0,5 10-4 15,-4 16 1-15,-13 9-2 16,-8 20-2-16,-20 8-2 0,-8 11-1 16,-16 3-1-16,-3 11 0 15,-6 1 0-15,5 1-1 16,7-4 1-16,12-6 0 31,16-14 0-31,16-12 0 0,12-15-1 16,19-13-2-16,5-12-6 15,10-15-28-15,2-25-2 16,11-11-2-16,-13-21 2 16</inkml:trace>
  <inkml:trace contextRef="#ctx0" brushRef="#br0" timeOffset="190060.4624">6931 14125 38 0,'-44'0'34'0,"-1"0"0"16,0-8-18-16,5-9-3 16,11-1-2-1,9-7-3-15,20 1-3 16,8-1-1-16,21 4-2 15,8 6 0-15,12 8-1 16,1 10 1-16,2 12 1 16,-8 8 0-16,-10 14 0 15,-16 4 0-15,-15 7 0 16,-15 2 0-16,-14-1 0 0,-7-5-1 16,-10-6-1-16,-4-9-1 0,4-9 0 15,5-10 0 1,10-6-1-16,7-4 1 0,9-10-1 15,12 0 0-15,9-2 0 16,9 3 0-16,5 4 0 16,8 5 1-1,1 4-1-15,3 4 1 16,-1 2-1-16,-3 3-3 16,-4-1-8-16,-3-2-19 15,0-1-7-15,-14-9 1 16,5 0-1-16</inkml:trace>
  <inkml:trace contextRef="#ctx0" brushRef="#br0" timeOffset="190813.6719">7188 13866 8 0,'13'5'32'15,"-13"-5"1"-15,8 25-1 0,-5 1-15 16,-3 2-6-16,0 9 0 16,0 6-3-16,-3 6-2 15,-3-2-2-15,-1 1-1 16,1-6-2-16,0-3 0 31,-2-5-2-31,2-8 0 0,2-11 0 16,4-15-1-16,3 10-1 15,-3-10 0-15,15-10 0 16,-5-2-1-16,3 1 1 16,-2-3 1-16,6 4-1 15,-6-1 1-15,2 7 2 16,-13 4 0-16,15-5 2 0,-15 5 0 16,16 7 1-16,-16-7 1 15,14 17 0-15,-3-7-1 16,-2-3 1-16,3 0-1 15,1 0-1-15,1-1-2 16,0-2-1-16,-1-4-2 16,1 0-1-1,-1-8 0-15,2 2 0 16,-5-6-1-16,0 1 2 16,1-5 1-16,-3-1 3 15,-1 3 2-15,-2 3 1 0,-5 11 0 16,8-9 1-16,-8 9 1 15,8 11-1-15,-1 4 0 16,-7 0-1-16,5 4 0 16,-5-1 0-16,0 0-2 0,0-5 1 15,0-13-1-15,-3 12-1 16,3-12 0-16,0 0-1 16,0-21 1-16,3 4-1 15,7-6 0-15,1 3 0 16,3-3-1-16,3-1 1 0,0 4-1 15,2 6 1-15,0 4 0 16,-3 10 0-16,-1 5 0 16,-4 7 1-16,-3 7 0 15,-2 1 0-15,-6 9 0 16,0 0-3-16,-4-4-14 16,-3-4-23-1,7-2 0-15,0-9 1 16,7 0-2-16</inkml:trace>
  <inkml:trace contextRef="#ctx0" brushRef="#br0" timeOffset="191229.6198">8094 14053 48 0,'10'6'38'16,"-10"8"0"-16,10 7-12 16,-5 18-9-16,-5 0-5 15,3 11-4-15,-3-6-4 0,0-2-2 16,5-3-5-16,-5-14-5 0,0-2-13 15,3-9-18 1,-3-14 1-16,-14-2-1 16,0-11 0-16</inkml:trace>
  <inkml:trace contextRef="#ctx0" brushRef="#br0" timeOffset="191398.3597">7963 14273 21 0,'-11'-15'35'16,"25"15"0"-16,0-8 0 15,12 4-16-15,11 4-7 16,3 0-5-16,4 0-6 16,1 5-12-16,3-1-24 15,-9-9 0-15,6 5-1 16,-10-11 0-16</inkml:trace>
  <inkml:trace contextRef="#ctx0" brushRef="#br0" timeOffset="191814.9993">8573 13987 33 0,'0'14'34'0,"12"10"-2"16,-12 1-11-16,0 1-5 15,0 0-3-15,-3-8-5 16,0 1-1-16,-4-8-4 0,7-11-3 16,-13 0 0-16,6-16-1 15,7-4-1-15,-2-6 1 16,4-3-1-16,4-4 1 16,2 2 1-16,5 3 1 15,2 4 1-15,5 7 1 16,-3 5 0-16,3 12 1 0,-1-3 1 15,1 14-1-15,-6 2 1 16,0 10-1-16,-7-1 0 16,1 7-1-16,-4 0-1 15,-4 2-1-15,0 2-2 16,0-8-8-16,5 3-13 16,2-3-17-1,-7-17-1-15,9 4-1 16,-9-12 2-16</inkml:trace>
  <inkml:trace contextRef="#ctx0" brushRef="#br0" timeOffset="192062.4188">8426 14336 57 0,'5'14'36'0,"12"-14"1"16,11-5-15-1,12 5-8-15,3-7-5 16,10 3-4-16,-1-1-7 16,-4-6-12-16,-6 5-22 15,1 6-2-15,-15-12 1 16,5 12 0-16</inkml:trace>
  <inkml:trace contextRef="#ctx0" brushRef="#br0" timeOffset="192485.3395">8546 14521 11 0,'0'-16'32'16,"20"11"2"-16,-1-5-1 15,8 3-16-15,7 7-3 16,-4 0-2-16,2 12-2 31,-9 2-3-31,-5 10 0 0,-13 4-2 16,-10 3 0-16,-12 0-2 15,-8 3 0-15,-9-2-2 16,-1-4-1-16,-2-4-1 16,1-8-1-16,6-9 0 15,9-7 0-15,10-5 0 16,11-7 1-16,6-4 1 0,12-2-1 16,6 0 2-16,5 5 0 15,3 3 0-15,2 5 0 16,-3 5-1-16,-5 7-5 15,1 2-12-15,-3 5-19 0,-14-8-2 16,8 6 0-16,-18-12 0 31</inkml:trace>
  <inkml:trace contextRef="#ctx0" brushRef="#br0" timeOffset="193086.3728">9286 14391 40 0,'12'21'37'16,"-3"9"1"-16,-9 1-3 15,-13 0-21-15,-2-3-14 16,-7-11-29-16,3 0-5 0,-5-17-3 15,14 0 1-15</inkml:trace>
  <inkml:trace contextRef="#ctx0" brushRef="#br0" timeOffset="194103.3419">10003 13923 17 0,'4'-23'34'0,"-4"-2"2"0,0 25 0 16,0 0-15-16,7 39-4 15,-3 11-6-15,-8 7-4 16,4 11-1-16,0 1-2 16,-3 2-2-16,3-1-3 15,0-14-5-15,7-11-6 16,0-25-5-16,8-8-1 0,1-19 0 16,8-6 1-16,0-11 5 15,6-2 3-15,-5-7 7 16,13-24 16-1,-29 36-3-15,-9 11 0 16,-9 2-1-16,-12 8-2 0,-6 5-3 31,-1 4-2-31,-3 4-1 0,3 3-1 16,1 0 2 0,12 1 0-16,9-2 0 15,15 1 0-15,6-4 0 0,10 0 0 16,5-1-1-16,2-7-10 15,2-4-25-15,7 6-2 16,-8-12 0-16,7 6-1 0</inkml:trace>
  <inkml:trace contextRef="#ctx0" brushRef="#br0" timeOffset="194534.7068">10908 14163 58 0,'-19'-13'36'0,"-8"8"-2"16,-4 9-14-16,-10-1-6 15,3 17-5-15,-3 1-2 16,9 10-3-16,6 0-1 15,11 5-1-15,15-2-1 16,13 0 1-16,12-2-2 31,10-7-2-31,7-2-5 0,-2-14-13 16,-2-6-17-16,0-3-2 16,-11-12 2-16,-6-1-2 15</inkml:trace>
  <inkml:trace contextRef="#ctx0" brushRef="#br0" timeOffset="194704.4091">10642 14291 24 0,'0'0'36'0,"0"0"0"16,19 6-1-16,11-6-17 16,11 0-6-16,3 0-8 0,4 0-26 15,-3-10-12-15,9 6-2 31,-13-7 0-31</inkml:trace>
  <inkml:trace contextRef="#ctx0" brushRef="#br0" timeOffset="195305.3469">11476 13995 10 0,'0'0'28'0,"-14"5"2"15,14-5 0-15,0 0-16 0,11 4-2 16,16-4-3-16,7 0-1 16,15 0 0-16,11-3-1 15,12 3-1-15,6 0-3 16,0 5-1-16,-8-5-1 15,-8 6 0-15,-15 3 0 16,-19 3 0-16,-20 5 0 0,-20 6-1 16,-19 4 1-16,-15 5-1 15,-10 6 1-15,-12 4 0 16,-7 1-1-16,1 0 0 16,5-1 0-16,7-3 0 15,12-6 1-15,14-4-1 31,12-7 2-31,24-6-2 0,15-7 2 16,22-2-1-16,13-7 0 16,17 0 1-16,9-6 0 15,9 2-1-15,2-2-2 16,-5-5-2-16,-5 6-6 0,-15-8-12 16,-14-1-16-16,-10 6-1 15,-23-5 0-15,-15 13 0 16</inkml:trace>
  <inkml:trace contextRef="#ctx0" brushRef="#br0" timeOffset="195621.4441">12189 14004 68 0,'18'-5'38'16,"-18"5"-6"-16,0 0-9 15,-12 15-7-15,-20 4-5 16,-5 13-5-16,-17 6-2 0,-4 8-3 15,-6 8-14-15,0 3-25 16,-18-9-2-16,6 6 1 16,-13-3-2-16</inkml:trace>
  <inkml:trace contextRef="#ctx0" brushRef="#br0" timeOffset="200732.1062">6691 15997 20 0,'-37'-19'20'16,"0"-8"-1"-16,18 1-2 16,8-2-3-16,14 3-1 0,18 10-3 15,10 5 0 1,14 13-2 0,0 9-1-16,2 13 2 15,-11 11-3-15,-5 10-1 16,-18 6-1-16,-16 7 0 0,-22 0-3 15,-15-2 1-15,-6-9 0 16,-5-6-2-16,2-18 0 16,5-10 0-16,7-11 0 15,13-8 0-15,14-6 0 0,10-2 0 16,16-2 1-16,6 2-1 16,8 9 0-16,7 7 2 15,4 8-1-15,2 4-1 16,-3 3-5-16,-6-1-11 15,1 2-11-15,-4 5-9 16,-10-16 0-16,5 3-1 0</inkml:trace>
  <inkml:trace contextRef="#ctx0" brushRef="#br0" timeOffset="201496.4732">7061 15829 68 0,'6'-18'37'0,"2"12"-2"15,3 17-17-15,-6 1-6 16,1 19-6-16,1 1-1 16,-3 11-2-16,-4 4-1 15,2 1 0-15,-2 4-2 0,-6-4 0 16,-1-5-2-16,-2-12-2 15,4-2-3-15,-5-12 0 16,7-4-2-16,3-13-1 16,0 0 1-16,12-22 0 15,0 7 1-15,2-2 1 32,-3 4 3-32,2-3 2 0,-1 4 1 15,-12 12 2-15,0 0 1 16,0 0 3-16,-9 13 1 15,-3 6-1-15,-3-7 1 16,4 6 1-16,-1-2-1 16,9 2 2-16,3-5-2 0,9 1-2 15,4-9 0-15,11 2-1 0,2 1-2 16,4-5-4-16,4 1-4 16,-8-8-5-1,6 1-1-15,-9-7-2 0,2 3 0 16,-8-10 1-16,-1 4 4 15,-3-6 5-15,-6 0 8 16,2 2 4 0,-5 3 3-16,-4 14 2 15,2-13 1-15,-2 13-1 16,5 10-2-16,-5 3-3 16,3 3-3-16,-3 5-1 15,0-3 0-15,0-3-1 16,0-3 0-16,0-12 0 15,-10 14 0-15,10-14-2 0,-10-14 1 16,10-3-1-16,0-8 0 16,0-3 0-16,10-1 0 15,-3 1 0-15,10 2 1 16,-1 6-1-16,-1 8 1 16,2 5 0-16,-2 12 1 15,1 12 0-15,-3 3 0 0,-3 4 0 16,-1 3-1-16,-1-1-4 15,1 9-7-15,-2 0-27 0,-7-15 0 16,14 0-1-16,-10-10 0 16</inkml:trace>
  <inkml:trace contextRef="#ctx0" brushRef="#br0" timeOffset="201766.3203">7840 16254 71 0,'17'0'39'15,"5"-5"2"-15,9 5-6 16,4 0-25 0,1 0-6-16,-2-6-16 15,0 6-27-15,4 0 0 16,-7 0 0-16,3 0-2 0</inkml:trace>
  <inkml:trace contextRef="#ctx0" brushRef="#br0" timeOffset="202282.1024">8569 16092 25 0,'0'12'31'16,"5"12"1"-16,-5-4 0 15,0 3-22-15,6 2-3 16,-6-1-3-16,5 0-1 15,-5-6 0-15,0-9 0 0,0-9-2 16,0 0 1-16,-7-15-1 16,4-1 0-16,0-8 0 15,3-5-2-15,0-7 1 0,6 1 1 16,4-1 0-16,5 6 1 16,0 5 0-16,3 6 0 15,2 4 1-15,3 15 1 16,-4 6-1-16,1 9 1 15,-3 7-1-15,-3 6-1 16,-2 0 0 0,-1 6 0-16,-1 2-5 15,-10-5-13-15,0-7-20 16,3 2-2-16,-6-10-1 16,6 1 1-16</inkml:trace>
  <inkml:trace contextRef="#ctx0" brushRef="#br0" timeOffset="202467.5072">9123 16295 63 0,'5'29'38'15,"-8"-4"-1"1,3 1-18-16,-7-1-28 15,-9-5-21-15,9 3-5 16,-5-21-1-16,12-2-1 16</inkml:trace>
  <inkml:trace contextRef="#ctx0" brushRef="#br0" timeOffset="202903.2296">9706 15736 19 0,'-13'-38'33'16,"13"20"0"-16,-5 8 2 15,5 23-16-15,15 19-6 0,-2 12-5 16,2 17-3-1,1 7-1-15,1 13-1 0,-5 0-1 16,-1-5-2-16,-1-8-6 16,-7-13-5-16,2-11-9 0,1-15-12 15,-6-18-2-15,10-11-1 16,-7-12 4-16</inkml:trace>
  <inkml:trace contextRef="#ctx0" brushRef="#br0" timeOffset="203088.122">9894 16127 34 0,'0'0'24'16,"-9"-11"-2"-16,-3 21-5 16,-6 2-2-16,-2 5-5 15,3 3-1-15,0-7-2 16,9 7 0-16,2-8-2 16,11 3 1-16,4-10-1 0,11 0 0 15,7-5-5-15,2 0-7 16,8 0-19-16,10 0-9 15,-5-12 0-15,13 4-2 16</inkml:trace>
  <inkml:trace contextRef="#ctx0" brushRef="#br0" timeOffset="203488.5623">10547 15986 35 0,'11'-10'34'15,"-14"-6"-2"1,-6 5-8-16,-4 6-9 16,-10-1-4-16,-4 15-4 15,-6 2-1-15,2 9-1 16,-1 8-2-16,6 7 0 16,7-1-2-16,9 7 1 15,10 0-2-15,13-3 2 16,5-2-1-16,7-5-1 0,8-10-3 15,0-9-4-15,3 0-9 0,-5-7-20 16,-8-22 0 0,-1 3-2-16,-11-17 1 15</inkml:trace>
  <inkml:trace contextRef="#ctx0" brushRef="#br0" timeOffset="203657.9168">10358 16075 17 0,'-33'13'68'15,"28"-3"-38"-15,16-4-10 16,13-3-7-16,3-3-5 16,10 0-10-16,3-7-29 31,9 7-2-31,-7-17-1 0,10 9-2 16</inkml:trace>
  <inkml:trace contextRef="#ctx0" brushRef="#br0" timeOffset="204244.3009">11152 15778 7 0,'-17'0'30'0,"14"13"3"16,3-13-5-16,10 7-10 0,17-1-5 15,14-6 0-15,20 0-2 16,10-6-2-16,16 0-3 16,6-3-2-16,7-1-2 15,-5 0 0-15,-5 1 0 16,-16 0-2-16,-18 5 1 16,-20 11 0-16,-21 3-1 0,-21 7 1 15,-20 7-1-15,-18 6 1 16,-18 10-1-16,-15 8 0 15,-13 6 0-15,-8 2 1 16,1 2-1-16,4-3 0 0,12-8 0 16,9-1-1-16,15-9 2 31,18-9-2-31,21-11 1 0,18-7 1 16,22-10-1-16,15 0 1 15,19-4-1-15,15-5 1 16,15-3 0-16,7-2-1 15,3 0-2-15,-1 4-6 16,-10-1-16-16,-16-7-13 16,-10 10-1-16,-21-6 0 0</inkml:trace>
  <inkml:trace contextRef="#ctx0" brushRef="#br0" timeOffset="204592.4663">11985 15830 13 0,'32'-14'35'15,"-17"0"1"-15,-4 14 1 16,-11 0-16-16,-15 13-3 16,-7 13-7-1,-19 4-3-15,-13 22-4 16,-16 11-9-16,-16 21-31 15,-28 4-2-15,-16 14 1 16,-33 10-3-16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1-30T11:16:02.8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4508 3774 50 0,'-8'17'36'16,"-1"6"-7"-16,-12 8-7 16,-6-1-5-16,-3 9-6 15,-6-6-4-15,2-1-3 16,-1-5-3-16,4-9-2 31,4-14-1-31,9-9 1 0,8-8-1 16,8-5 1-16,2-3-1 15,5-2 2-15,5 3 1 16,2 7 1-16,2 7 0 16,6 9 1-16,-4 9 0 0,4 5-1 15,-3 6 0-15,0 6-4 16,2 6-9-16,-2-1-26 15,-5-15-1-15,6-4 0 16,-8-15-1-16</inkml:trace>
  <inkml:trace contextRef="#ctx0" brushRef="#br0" timeOffset="200.4802">4435 3606 25 0,'15'-14'37'0,"5"10"2"15,13 22-1-15,3 18-19 16,-7 6-6-16,1 21-4 16,-9 7-3-16,-9 10-1 31,-12-1-2-31,-6-6-6 0,-5-5-11 16,-10-5-25-16,-9-22 0 15,6-6-2-15,-3-19 1 16</inkml:trace>
  <inkml:trace contextRef="#ctx0" brushRef="#br0" timeOffset="1054.5208">4070 5706 46 0,'0'-14'35'16,"0"14"1"-16,0 10-12 0,0 5-9 15,0 16-4-15,0 5-5 16,0 8-1-16,0 6-1 16,0 4 0-16,0-1-2 15,7-5 0-15,-1-6-2 16,-3-8 0-16,3-10-1 31,1-10 0-31,-7-14 0 0,10 0-1 16,-1-12 0-16,-1-5 0 15,2-2 1-15,0-2 0 0,3 0 1 16,1 3-1 0,4 3 0-16,-1 8 1 15,0 7 0-15,-1 0 1 0,-5 7 0 16,-5 5 0-16,-6 0 1 0,-2 2 0 15,-10 2 0 1,-2-2-1-16,-5-3-2 0,-1-3-2 16,6 2-6-16,-4-10-10 15,6 0-17-15,12 0-2 16,-5-15-1-16,5 15 2 31</inkml:trace>
  <inkml:trace contextRef="#ctx0" brushRef="#br0" timeOffset="1356.5021">4320 5606 30 0,'11'-15'38'15,"15"18"0"-15,1 12 1 0,6 10-20 16,0 20-7-1,-6 7-4-15,-6 20-1 16,-10 1-1-16,-11 9-1 0,-11-4-2 31,-12-5-1-31,-3-8 0 0,-1-10-1 16,-2-6-2-16,4-16 0 16,8-8-2-16,0-15-6 15,11 1-16-15,6-11-16 16,-13 0-1-16,13 0 1 15,-14 0 0-15</inkml:trace>
  <inkml:trace contextRef="#ctx0" brushRef="#br0" timeOffset="2235.9164">783 9420 23 0,'0'0'38'0,"0"0"1"16,0 0-5-16,33 52-11 15,-54-11-7-15,21-41-3 16,-46 80-5-16,46-80-5 31,-62 72-2-31,62-72-1 0,-63 39-2 16,63-39 0-16,-48 0-1 15,48 0 1-15,0 0-1 16,-24-57 1-16,24 57 1 16,12-49 2-16,-12 49 0 15,0 0 1-15,58-34 1 0,-58 34 0 16,55 21 0-16,-55-21 0 0,41 49 0 16,-41-49-2-1,34 55-4-15,-34-55-12 16,33 53-25-16,-33-53 0 0,0 0-1 15,54 11 1-15</inkml:trace>
  <inkml:trace contextRef="#ctx0" brushRef="#br0" timeOffset="2520.9299">778 9140 56 0,'0'0'40'16,"0"0"2"-16,51 0 0 0,-15 29-26 16,6 5-7-16,1 20-3 15,-12 11 1-15,6 15-2 16,-24 12-2-16,-13 4-1 16,-13-1 0-16,-16-3-1 0,-8-9-2 15,-2-10-1 1,5-13-2-16,-3-18-4 0,37-42-4 15,-47 46-12-15,47-46-20 16,0 0 1-16,0 0 1 0,-52 0 0 16</inkml:trace>
  <inkml:trace contextRef="#ctx0" brushRef="#br0" timeOffset="11341.7596">10362 4163 6 0,'0'0'19'0,"14"14"-4"16,-11-4-3-16,4 6-3 31,2 2-1-31,0 3 1 16,3 0-2-16,-4-2-1 0,6-1 0 15,-2-5-2-15,2-5 1 16,3-8-2-16,2-3 0 16,6-7 0-16,6-6-1 15,6-2-1-15,2-1 0 16,5-1 0-16,-1 6-1 0,0 2 0 15,-1 8 0-15,-6 4 0 16,-3 9 1-16,-9 3-1 16,-6 5 1-16,-2 0 0 15,-5 2 0-15,-1-3 0 16,-1-1 1-16,6-5-1 16,1-2 1-1,6-3 0-15,5-5-1 16,5 0 0-16,6 0 0 15,3 0-1-15,4 4 1 16,-2-2-1-16,0 4 0 16,-2-6 0-16,-6 4 1 15,0-4-1-15,-4-10 1 16,-1-1-1-16,-1-10 1 0,0-4-1 16,-5 1-4-16,-5 7-9 0,-1 7-20 15,-21 0 1-15,3 10-1 16,-33 17 10-16</inkml:trace>
  <inkml:trace contextRef="#ctx0" brushRef="#br0" timeOffset="11726.5409">10648 4896 20 0,'13'0'34'16,"12"8"1"-16,-1-13-11 0,-3-8-5 15,3-2-5-15,-6-11-2 0,-1-2-5 16,-7-7 0-16,0-1-3 16,-7-5-2-16,1 2 0 15,1-2-1-15,1 3 0 16,1 4-2-16,3 8 1 31,3 6-4-31,0 2-7 0,6 11-16 16,2 11-11-16,-7-4 1 15,4 13 0-15</inkml:trace>
  <inkml:trace contextRef="#ctx0" brushRef="#br0" timeOffset="12342.9545">10674 4749 52 0,'12'3'33'0,"3"-9"1"16,11 1-19-16,10 1-8 0,1 1-3 16,5 3-1-16,-1 0-2 15,-3 0-3-15,-5 3-1 16,-10-3-1-16,-2 6 0 16,-8-3-1-16,-2 1 1 0,-11-4 0 15,0 0 0-15,0 0 2 16,0 0 1-16,0 0 2 31,0 0-1-31,-15 10 2 0,15-10-1 16,-13 6 1-16,13-6 1 15,-9 7 0-15,9-7 0 16,0 0 0-16,0 0 1 16,0 0 0-16,0 0-1 15,0 0 0-15,0 0-1 16,0 0 0-16,0 0-1 0,0 0 0 15,0 0-2-15,0 0 1 16,0 0 0-16,0 0 1 16,0 0-1-16,0 0 0 15,0 0 1-15,0 0-1 16,0 0 1-16,0-10 0 16,0 10-1-1,0 0 1-15,0 0-1 16,0 0 0-16,0-9 1 15,0 9-2-15,0 0 1 0,0 0 1 16,0 0 0 0,-3 18 0-16,-2-2 1 0,5 7 0 15,-4 4-1-15,0 7 2 16,1-2-1-16,3 2 1 0,0-6-4 16,0-10-14-16,0-6-21 15,5-1-1-15,-5-11 1 16,0 0-2-16</inkml:trace>
  <inkml:trace contextRef="#ctx0" brushRef="#br0" timeOffset="13532.3349">16893 4250 25 0,'6'22'17'16,"2"-12"-2"-16,9 1-1 15,4-3-1-15,9-1-4 0,5-2-2 16,9-5-2 0,8 3-1-16,3-3-1 0,1-3-1 15,-2 3-1-15,-5 0 0 16,-5 3 0-16,-8 2-1 16,-5 2 1-16,-11 1-1 0,-4-2 1 15,-4 1 0-15,0-1 0 16,2-6 1-16,-1 0-1 15,2 0 0-15,2-8 0 16,1 3 0-16,0 2-1 31,-1 1 0-31,0 2 0 0,1 5 0 16,-2-1 0-16,1 6-1 16,1-1 1-16,3 1 1 15,1-4-1-15,3-1 1 16,3-5 0-16,0-6 0 15,0-3 0-15,1 1 0 16,-7-3-3-16,-5-3-7 0,-4 1-14 16,-1 13-9-16,-12 0 0 0,0 0 0 15</inkml:trace>
  <inkml:trace contextRef="#ctx0" brushRef="#br0" timeOffset="13987.2993">16984 4924 20 0,'14'25'32'16,"-9"-14"-4"-16,5-4-5 15,5-1-4-15,-3-9-2 0,6-1-4 16,-8-15-2-1,3 0-2-15,-3-13-2 16,1-1-2-16,-7-7-1 0,4-3-1 31,-3-1-1-31,3-1-1 0,2 4 0 16,4 4-1-16,7 2 0 16,-1 7 0-16,8 7-2 15,0 4-1-15,7 10-6 16,-5 1-9-16,4 6-12 15,-5 10-9-15,-8-5 0 16,0 8 0-16</inkml:trace>
  <inkml:trace contextRef="#ctx0" brushRef="#br0" timeOffset="14186.9894">17058 4737 16 0,'0'0'31'16,"0"0"1"-16,21-3-11 0,6-3-6 16,6-2-4-1,6 5-7-15,1-1-12 0,2 8-19 16,-8-4-4-16,3 4-1 16,-17-4 1-16</inkml:trace>
  <inkml:trace contextRef="#ctx0" brushRef="#br0" timeOffset="14565.1404">17273 4834 9 0,'3'11'34'15,"-3"-11"1"-15,16 5-1 16,2-5-15-16,2 0-6 0,4 5-5 16,-3-2-3-16,-2 9-1 15,-7-1 0-15,-5 7-1 16,-10-1 0-16,-4 9-1 15,-9-6 0-15,-1 3 0 16,-2-5 0-16,3 1-1 31,3-5 0-31,8-4 0 0,5-10-1 16,9 8 1-16,7-8-1 16,7 0 1-16,5-5 0 15,2 2-1-15,3 0 1 16,-2-3 0-16,-3 3-1 0,-2 1 1 15,-6 2-1-15,-5 0 0 16,-5 0 0-16,-10 0 1 0,10 0-1 16,-10 0-2-16,0 0-3 15,0 0-14-15,-19-3-20 16,19 3 0-16,-12-4 0 16,12 4 0-16</inkml:trace>
  <inkml:trace contextRef="#ctx0" brushRef="#br0" timeOffset="15853.0954">9894 6322 30 0,'8'10'22'0,"12"3"-4"15,6-1-4-15,6-2-3 16,10 0-3-16,4-3-3 15,4 1-1-15,3-4-1 0,-2-4-2 16,0 3 0-16,-1-3 0 16,-7 0 0-16,-3 0 0 15,-4 0-1-15,-3-4 1 16,-5 1 0-16,0-2 0 16,-1 2 0-16,-2-2-1 0,-1-1 1 15,0 0-1-15,0 2 0 0,-3 1 0 16,-2 3 0-1,-3 3-1-15,-4 4 1 0,-12-7 0 16,15 17 0-16,-11-5 0 16,2-2 1-16,3-1 0 15,3-5-1-15,5-4 1 32,4-4 0-32,7-1 0 0,-1 0-3 15,1-4-8-15,-5-4-20 16,1 11-1-16,-12-8 1 15,-2 10 5-15</inkml:trace>
  <inkml:trace contextRef="#ctx0" brushRef="#br0" timeOffset="16223.929">9947 7081 38 0,'33'3'31'0,"0"-10"-6"16,-1-6-5-16,1-6-4 15,-7-9-4-15,-3-3-4 0,-10-6-3 16,-3-3-1-16,-10-8 0 16,5 1-3-16,-5-3 0 15,4 2-1-15,3 5 1 16,4 3-1-16,5 6 0 16,3 6-3-16,6 12-7 15,0 7-17-15,-4 4-8 0,3 10 0 16,-10-2-1-16</inkml:trace>
  <inkml:trace contextRef="#ctx0" brushRef="#br0" timeOffset="16508.0282">10030 6996 22 0,'10'0'29'15,"16"3"1"-15,1-7-16 16,7-2-3-16,1-1-4 16,-2-3-2-16,-1 5-2 15,-7-3 0-15,-4 8 1 0,-7 0 0 16,-4 6 2-16,-10-6-1 16,8 24 1-16,-8-7 0 15,0 5 0-15,0 0-1 16,5 5 0-16,-2-1-6 15,-3 2-30-15,0-13-4 16,12 5-2 0,-2-14 2-16</inkml:trace>
  <inkml:trace contextRef="#ctx0" brushRef="#br0" timeOffset="17393.5288">15851 6333 3 0,'-7'8'26'16,"17"8"-2"-1,-6-2-9-15,7 4-4 0,7 2-2 16,4 2-1-16,5-1-1 16,5-7-2-16,5-4-1 0,2-10-1 15,5 0-1-15,-4-11-1 16,-1-2 0-16,-3-6 0 16,-1 2 0-16,-5 2-1 15,-8 0 0-15,-2 4 0 0,-4 3 0 16,-1 4 0-16,-1 4 0 15,-1 0 1-15,1 4-1 16,3 1 1-16,2 0 0 16,3 0 0-16,3 3 1 15,3-2-1-15,3 1 1 32,5-1-1-32,0-1 0 0,0 2 0 15,-1-3-1-15,-3 1 1 16,-3-5 0-16,-5 0-1 15,-5-7-4-15,-5 2-8 16,0 0-20-16,-14-9 1 16,0 14-1-16,6-22 9 15</inkml:trace>
  <inkml:trace contextRef="#ctx0" brushRef="#br0" timeOffset="21380.0979">15891 7028 23 0,'0'10'34'15,"12"5"1"-15,-5-4-11 0,9-5-7 16,8-2-3-16,-2-7-4 16,6-3-2-16,-1-9-2 15,1-4-1-15,-7-13-2 0,-1-2-1 16,-6-7 0-16,-1-5-1 16,-3 0 0-16,-1-2-1 15,3 4-1-15,-1 3-1 0,4 9-4 16,1 3-5-16,5 11-10 15,4 7-12-15,-6 2-5 16,4 9 0-16,-7 0 4 16</inkml:trace>
  <inkml:trace contextRef="#ctx0" brushRef="#br0" timeOffset="21581.3044">16024 6887 26 0,'0'10'32'0,"0"-10"1"15,24-5-8-15,7 3-13 0,5-1-8 16,4-1-11-16,3 0-15 16,4 11-10-16,-13-7 0 0,0 10-1 15</inkml:trace>
  <inkml:trace contextRef="#ctx0" brushRef="#br0" timeOffset="21882.1341">16256 7027 31 0,'0'9'33'15,"0"-9"1"-15,16 0-13 16,1 9-5-16,-4-6-4 15,4 8-2-15,-17-11-3 0,12 22 0 16,-17-8-2-16,-2 6-1 16,-6 1 0-16,-3 0-1 15,-1-4 0-15,3 1-1 16,4-3 1-16,10-2-1 16,0-13 0-16,21 11 0 15,-3-11 0 1,7 0-1-16,3 3 1 15,-1-3-5-15,4 0-10 16,-5 0-28-16,-9-3 1 0,3 3-1 16,-6 0 0-16</inkml:trace>
  <inkml:trace contextRef="#ctx0" brushRef="#br0" timeOffset="22956.0022">1981 9765 30 0,'10'27'37'0,"-5"-8"2"16,14 1 0-16,0-4-21 16,11-12-6-16,4-4-2 31,-9-10-3-31,4-8-1 0,-14-11-3 15,3-5-1-15,-5-10-2 16,2-7 2-16,-12-6-1 16,-3-2-1-16,3-1 1 15,-3 4-2-15,4 3 0 16,2 5-2-16,3 14-4 16,-1 5-8-16,9 12-16 0,6 12-8 15,0 5-2-15,2 9 2 0</inkml:trace>
  <inkml:trace contextRef="#ctx0" brushRef="#br0" timeOffset="23303.5544">2105 9682 56 0,'13'5'36'15,"17"2"-1"-15,7-4-13 16,7-3-14-16,3 3-3 16,2 1-4-16,-5 1-3 0,-11 0-1 15,-8-2-1-15,3 0 0 16,-10-3-1-16,-5 0 3 16,-4-3 1-16,-9 3 4 15,0 0 3-15,6-9 1 16,-6 9 1-16,-6 10 0 15,6 3 1 1,0-1-1-16,-3 9-3 16,6-1-2-16,-3 2-4 15,6 4-11-15,1-1-27 16,-3-8-1-16,2 1 0 0,0-6-1 16</inkml:trace>
  <inkml:trace contextRef="#ctx0" brushRef="#br0" timeOffset="23525.667">1944 10144 45 0,'-26'6'39'0,"18"-6"0"0,23-3 1 15,22 3-22-15,19-12-10 16,22 9-3-16,12-4-2 15,12 0-5-15,4 7-9 16,-5 0-28-16,-10-6-1 16,-4 6 1-16,-23-4-1 15</inkml:trace>
  <inkml:trace contextRef="#ctx0" brushRef="#br0" timeOffset="23903.7128">1895 10869 42 0,'17'13'38'16,"0"-10"2"-16,7-3-5 15,1-5-18-15,2-11-5 16,4 0-3-16,-9-10-3 16,-3-3-2-16,-15-8-1 15,-4-1-2-15,0-8 0 16,0 2 0-16,-7-1-1 0,4 1 0 15,3 2-1-15,3 4-1 16,12 9-4-16,-2 0-7 16,10 14-16-16,4 6-11 15,-6 1 0-15,10 8-1 16</inkml:trace>
  <inkml:trace contextRef="#ctx0" brushRef="#br0" timeOffset="24104.1701">1918 10704 68 0,'0'0'39'0,"20"4"1"0,11-11-5 16,15 2-28-16,0 2-9 15,1-3-20-15,8-2-16 16,8 5 0-16,-18-1 0 15,-1 4-2-15</inkml:trace>
  <inkml:trace contextRef="#ctx0" brushRef="#br0" timeOffset="24391.6954">2281 10780 72 0,'0'0'40'16,"13"-4"0"-1,3-2-6 1,8 3-25-16,2 0-5 16,-2 3-1-16,4 3-2 15,-9 9 0-15,-13 7-1 0,-6 5 1 16,-6 4-1-16,-3 1 0 16,-5 0 1-16,5-1 0 15,-3-4 0-15,3-2 0 16,9-10 0-16,12-5-2 0,10-7-3 15,2-4-11-15,5-6-25 16,7-5-1-16,9-11 0 16,10-6 0-16</inkml:trace>
  <inkml:trace contextRef="#ctx0" brushRef="#br0" timeOffset="24708.0347">2992 9879 65 0,'10'0'38'0,"10"3"1"15,5-3-8-15,3-3-23 16,9 3-10-16,4 4-16 16,2 1-19-16,-11-5-2 15,2 4 1-15,-22-4 0 16</inkml:trace>
  <inkml:trace contextRef="#ctx0" brushRef="#br0" timeOffset="24861.1148">3050 10040 56 0,'13'5'37'0,"18"3"1"15,0-8-10-15,9-6-44 16,13 10-16-16,-7-12-3 0,11 4-3 15</inkml:trace>
  <inkml:trace contextRef="#ctx0" brushRef="#br0" timeOffset="25192.8655">3718 10067 35 0,'0'0'35'0,"0"0"1"15,45-5-3-15,17 5-17 16,18-10-6-16,30 10-2 0,17-7-2 16,20 7 0-16,7 0-1 0,5 0-3 15,-2-2-3-15,-14-6-9 16,-6 1-17-16,-16 0-12 16,-28-7-1-16,-22 4 1 15</inkml:trace>
  <inkml:trace contextRef="#ctx0" brushRef="#br0" timeOffset="25508.4062">4132 9589 49 0,'0'-45'38'0,"0"7"-7"15,4 6-8 1,-4 6-7-16,0 26-5 16,0 0-3-1,0 29-2-15,0 9-4 16,-4 13 0-16,4 9-3 0,-6 4-4 15,6 6-13-15,6-5-19 16,-6-18-1-16,10-9 0 16,-5-18 0-16</inkml:trace>
  <inkml:trace contextRef="#ctx0" brushRef="#br0" timeOffset="25810.0775">4377 9571 45 0,'-21'-7'36'0,"4"12"1"16,-10 4-3-16,2 6-22 0,13 10-6 15,0 1-3-15,12 8 0 16,0 2 0-16,15-2-1 16,5-4 1-16,10-7 0 15,2-12-1-15,4-8 0 16,-3-9 1-16,-4-9-1 0,-6-10 0 31,-6-5-1-31,-13-5 0 0,-12-1 0 16,-9 2 0-16,-5 7-2 15,-4 3-1-15,-1 5-8 16,6 11-15-16,0 8-15 16,2 0 0-16,12 11 0 15</inkml:trace>
  <inkml:trace contextRef="#ctx0" brushRef="#br0" timeOffset="26147.3389">4605 9593 49 0,'5'-12'37'15,"-5"12"2"-15,-12 0-3 16,-2 6-22-16,8 9-6 15,-2 5-5-15,3 8-1 16,5 2 0-16,5 4-1 16,4 1 0-16,6-4 0 15,7-5 0-15,6-9 0 16,2-9 0-16,1-8-1 0,-1-13 0 16,-3-7 1-16,-6-9 0 0,-8-2 0 15,-13-6 0-15,-6 1 0 16,-14-1 1-16,-8 2-1 15,-3 6-1-15,-3 0-4 16,4 13-12-16,4 8-24 16,-1 0-1-1,11 14 1-15,1 2-1 16</inkml:trace>
  <inkml:trace contextRef="#ctx0" brushRef="#br0" timeOffset="27234.1994">4077 10516 21 0,'-31'-9'29'0,"1"-14"2"16,18-1-12-16,15-3-4 15,13 0-4-15,17 10-2 16,6 2-1-16,11 10 0 0,-5 5-1 16,0 20 0-16,-14 4 0 15,-10 10-2-15,-17 2-1 16,-15 5-1-16,-16 0 0 15,-6-2-1-15,-7-4-1 16,2-9 0-16,3-6-1 16,11-10 0-1,10-6-1-15,14-4 1 16,12-9 0-16,13 1 0 16,6 0 0-16,7 3-1 15,3 3 0-15,-4 2-5 16,6 5-13-16,-5-1-19 15,-16-4 0-15,3 0 0 16,-13-4-1-16</inkml:trace>
  <inkml:trace contextRef="#ctx0" brushRef="#br0" timeOffset="27684.1289">4626 10360 36 0,'12'5'34'16,"-12"-5"1"-16,-14 4-8 15,0 1-13-15,-10-2-6 16,1 5-4-16,-7-2-3 16,-1 1-1-16,-4 0 0 15,7-1-1-15,4 0 0 0,5-1 0 16,4 1-1-16,5 1 2 15,4 2 0-15,6 1 1 16,6 1 1-16,2 2 1 0,2-1 0 16,6 1 0-1,1-3 1-15,2-1-1 16,4-3 1-16,6 2-2 0,-2-2 1 0,3-1-1 16,-1 1 1-16,-3 5-2 15,-6-2 2-15,-7 5-1 16,-13 3 0-16,-7 2 0 15,-14-3 0-15,-8 2-1 16,-7-3-2-16,-4-1-2 31,2-1-5-31,0-13-9 0,11 0-15 16,9 0-7-16,5-13-1 16,13 2 1-16</inkml:trace>
  <inkml:trace contextRef="#ctx0" brushRef="#br0" timeOffset="28036.9407">4921 10443 54 0,'-13'-13'39'15,"4"13"-1"-15,-12 0-12 0,-1 0-11 31,2 13-5-31,-1-1-5 0,-1 8-2 16,2 3-1-16,6 6-1 16,8 2 0-16,6 3-1 15,9-5 1-15,11-4 0 16,3-6 0-16,10-6 0 16,3-9 0-16,1-8 0 15,-6-7 1-15,-3-7 0 0,-6-5 0 16,-10-2-1-16,-9-4 0 15,-9-1 1-15,-9-2-2 16,-9 2-1-16,-2-1-6 16,-8-1-17-16,-2 1-17 15,11 5-1-15,-1 3 1 16,10 7-1-16</inkml:trace>
  <inkml:trace contextRef="#ctx0" brushRef="#br0" timeOffset="29341.3715">6329 9809 20 0,'15'-8'37'16,"0"13"1"-16,-8 10 1 16,0 8-16-16,-7 16-9 15,0 0-3-15,5 7-2 0,-2-5-2 16,7-7-3-16,8-17-1 16,12-17-1-16,18-20 0 0,23-17-1 15,10-13 1 1,21-17-1-16,13-10 1 15,9-6-1-15,4 0 1 0,-8 6-1 16,-10 7-1-16,-18 14 1 0,-18 10 0 31,-20 13-1-31,-15 11 0 16,-18 12 0-16,-11 10-1 0,-10 0-2 0,-3 20-5 31,-8-9-17-31,0 6-17 16,2 7-1-16,-8 1 1 15,-1 7-1-15</inkml:trace>
  <inkml:trace contextRef="#ctx0" brushRef="#br0" timeOffset="30204.0627">415 12850 34 0,'0'0'33'0,"0"0"1"16,0 0-12-16,40 84-11 15,-40-18-3-15,0 1 0 0,3 11-2 16,13-6-1-16,-11-6-2 15,1-15 0-15,-6-51-1 16,-4 62 0-16,4-62 0 16,0 0 0-16,0 0-1 15,48-43 1-15,-48 43-2 32,14-56 1-32,-14 56-1 0,38-48 0 15,-38 48 1-15,0 0-1 16,0 0 1-16,0 0-1 15,0 0 2-15,43 63-1 16,-43-63 1-16,-8 60-1 16,8-60 0-16,-40 46-2 15,40-46-2-15,0 0-3 0,-60 25-7 16,60-25-8-16,0 0-13 16,0 0-6-16,0 0 3 15,-21-57 5-15</inkml:trace>
  <inkml:trace contextRef="#ctx0" brushRef="#br0" timeOffset="30589.3749">626 12627 15 0,'0'0'35'0,"0"0"1"16,0 0 1-16,72 55-15 15,-35-8-8-15,12 16-2 16,3 12-3-16,-15 15-1 0,0 6-3 16,-15 3 0-1,-17-5-3-15,-5-9 0 0,-11-6-2 32,-19-9-3-32,-1-6-4 0,-5-15-12 15,-4-12-21-15,40-37 0 16,-56 51-1-16,56-51 0 15</inkml:trace>
  <inkml:trace contextRef="#ctx0" brushRef="#br0" timeOffset="31343.2009">1764 13229 45 0,'18'28'35'0,"-3"-14"1"15,7-6-12-15,9-8-10 16,-6-11-3-16,7-10-3 15,-7-11-3-15,1-7-1 32,-7-7-1-32,-5-7-1 0,-9-8-1 15,1-1 0-15,4-1-1 16,-1 4-1-16,1 4-1 16,-2 7-6-16,9 10-6 15,-2 11-16-15,6 6-7 16,10 17-1-16,-8 4-1 15</inkml:trace>
  <inkml:trace contextRef="#ctx0" brushRef="#br0" timeOffset="31674.9016">1837 13046 51 0,'17'9'32'0,"4"-9"0"15,14 0-17-15,8 0-14 16,6 4-1-16,-2 2-3 16,-4-1-1-16,-6 0 0 15,-3-1 0-15,-5 0 1 32,-5-4 4-32,-11 3 3 0,-13-3 3 15,11 0 3-15,-11 0 0 16,0 0 2-16,11 6 0 15,-2 8-2-15,-12 1-2 16,9 3-3-16,-2 2-1 16,4 2-4-16,-2 5-8 15,-6 2-28-15,0-15-3 0,3 1 0 16,-3-15-1-16</inkml:trace>
  <inkml:trace contextRef="#ctx0" brushRef="#br0" timeOffset="31906.6744">1739 13513 28 0,'-13'7'36'15,"13"-7"0"-15,20 8 1 16,13-17-18-16,20 5-11 15,12-6-2-15,15 5-2 0,7-2-6 16,1-2-15-16,-1-5-18 16,6 6-2-16,-10-4 0 15,-6 12 0-15</inkml:trace>
  <inkml:trace contextRef="#ctx0" brushRef="#br0" timeOffset="32322.5674">1782 14154 52 0,'0'0'38'15,"15"14"1"-15,4-10-15 0,-2-13-7 16,10 4-3-16,-10-14-4 16,3-3-4-16,-5-9-1 15,-5-1-1-15,-4-6-2 16,-6-3-1-16,0-3 0 15,-6-3-1-15,10 0 0 32,4 1 0-32,-2 8-1 0,7 3-1 15,7 8-3-15,-2 4-5 16,18 14-11-16,1 9-19 16,-9 0-1-16,3 4 1 15,-6 5 0-15</inkml:trace>
  <inkml:trace contextRef="#ctx0" brushRef="#br0" timeOffset="32507.9744">1819 14012 39 0,'-7'0'34'31,"7"0"0"-31,17-8-3 0,4-3-18 15,10 2-12-15,6 0-13 16,11 4-21-16,1-11-1 16,7 8 0-16,-13-3 0 15</inkml:trace>
  <inkml:trace contextRef="#ctx0" brushRef="#br0" timeOffset="32849.1898">1996 14175 43 0,'0'0'34'16,"25"13"1"-16,-6-7-8 15,0-6-18-15,5 6-3 16,-2 1 0-16,-4 5-1 15,-5 1-2-15,-3 5 1 16,-17 2-2-16,-3 3 0 16,-5-3-1-16,0-3 1 0,2-2-1 15,8-1 1-15,1-6-1 16,4-8 0-16,28 5 0 16,-7-9-2-16,14 4-8 0,2 0-27 15,-9-14 0 1,12 0-3-16,1-13 1 15</inkml:trace>
  <inkml:trace contextRef="#ctx0" brushRef="#br0" timeOffset="33144.7118">2667 13404 33 0,'22'-4'36'15,"1"-2"0"-15,12 6 0 16,2 0-21-16,7-5-11 15,-1 5-11-15,4-8-21 16,-1 11-7-16,-19-3 0 0,-1 6-1 16</inkml:trace>
  <inkml:trace contextRef="#ctx0" brushRef="#br0" timeOffset="33297.5793">2759 13589 44 0,'18'15'35'16,"0"-15"-1"-16,15 5-8 0,0-5-22 15,11-7-24-15,2 7-12 16,-12-7-1-16,4 7-2 16</inkml:trace>
  <inkml:trace contextRef="#ctx0" brushRef="#br0" timeOffset="33767.0435">3450 13529 41 0,'0'0'33'0,"32"15"-6"16,12-8-11-16,14-7-3 15,24 6 0-15,15-6-2 16,24 0-2-16,7-8-4 15,7-2-6-15,4 3-7 0,-12-3-17 16,-14-4-10 0,-10 7-1-16,-32-8-1 0</inkml:trace>
  <inkml:trace contextRef="#ctx0" brushRef="#br0" timeOffset="34130.2406">3677 13080 45 0,'0'-41'24'16,"-7"2"-2"-16,7 5-3 15,0 9-4-15,0 6-3 16,0 19-4-16,0 0-2 16,0 29-2-16,-3 0-1 0,3 13-2 15,-4 4 0-15,4 4-1 16,0 3-2-16,-5-9-7 0,8-3-9 15,6-5-16 1,-6-22-1-16,15-5 1 0,-3-17 7 16</inkml:trace>
  <inkml:trace contextRef="#ctx0" brushRef="#br0" timeOffset="34453.094">3905 13058 10 0,'-18'0'64'16,"8"17"-33"-16,-3-3-13 16,-2 5-6-16,7 6-4 0,1-1-1 15,12 3-2-15,6-6 0 16,8-1-1-16,7-9 0 16,8-6 0-16,-1-7 0 15,3-8-1-15,-5-7 0 0,-7-5-1 16,-8-6-1-1,-14 2 0 1,-12 1-1-16,-12 3 1 16,-5 2-2-16,-7 6 1 15,-1 7-3-15,1 7-1 0,6 5-7 16,5 0-8 0,9 2-13-16,14 5-5 0,0-12 0 15,6 19-1-15</inkml:trace>
  <inkml:trace contextRef="#ctx0" brushRef="#br0" timeOffset="34753.1688">4053 13094 34 0,'24'7'32'0,"-12"-2"-5"16,0 7-5-16,1 0-5 16,-1 5-6-1,7 1-2-15,-4 1-1 16,10 0-2-16,-3-5 0 15,7-4-2-15,1-10 0 16,1 0-1-16,-3-11 1 16,1-6 1-16,-6-7-3 15,-9-4 1-15,-9-3-1 16,-8-1 1-16,-13 3-1 0,-10 5 0 16,-10 2-1-16,-7 13 0 15,-4 3 0-15,4 6-1 16,0 15-4-16,4 0-7 15,13 7-23-15,4 7-6 0,3 0 0 16,12 5-1-16</inkml:trace>
  <inkml:trace contextRef="#ctx0" brushRef="#br0" timeOffset="48970.8447">3666 13905 20 0,'14'-23'33'0,"7"17"1"15,1-4-4-15,4 10-15 16,7 5-4-16,-7 2-2 16,0 11-2-16,-10 5-1 15,-4 6-2-15,-16 4-1 16,-8 2-1-16,-12-1 1 0,1-3-1 31,1-7-1-31,-2-3 0 0,8-6 0 16,2-5 0-1,14-10 0-15,0 0-1 16,13 5 0-16,7-5 0 0,3 0-2 16,3-4-6-16,8 4-8 15,1 0-13-15,1-11-8 16,4 4 0-16,-5-7 1 0</inkml:trace>
  <inkml:trace contextRef="#ctx0" brushRef="#br0" timeOffset="49256.5162">4165 13954 47 0,'-14'-18'36'16,"0"11"0"-16,-9 1-9 16,-2 0-10-1,3 13-8-15,-2 0-4 16,2 8-2-16,5 9-1 15,6 0-2-15,11 7 1 16,0-1-1-16,14-3 1 16,5-5 0-16,7-8 1 0,2-5 0 15,3-13 1 1,-3-2-1-16,-10-13 1 0,-4-3 0 16,-10-4 0-16,-12 1-1 15,-12 0 0-15,-1 2-2 0,-5 6-3 16,-4-2-7-16,9 13-13 15,2 3-17-15,4 0 0 16,15 3-1-16,0 0 0 16</inkml:trace>
  <inkml:trace contextRef="#ctx0" brushRef="#br0" timeOffset="49588.5349">4384 13955 32 0,'0'0'36'16,"-28"-7"0"-16,14 12-2 15,-3 0-16-15,-7 2-7 16,7 11-5-16,3 0-3 16,7 6-1-16,4 1-1 0,9 0 0 15,3 0 0 1,8-5 0-16,6-10 0 0,8-6 1 0,0-9-1 15,-3-9 2 1,-1-7 0-16,-7-4 0 16,-8-6 0-16,-12 1 0 0,-7-3-1 15,-14 4 1-15,-7 6-1 16,-3 7-3-16,-3 5-5 31,-6 5-17-31,0 6-17 0,9 14-1 16,-3-2 1-16,6 16-1 15</inkml:trace>
  <inkml:trace contextRef="#ctx0" brushRef="#br0" timeOffset="49873.5205">3618 14451 43 0,'0'0'38'16,"25"8"-1"-16,9-8-1 0,15-5-21 16,19 5-6-16,10-3-3 15,12 3-2-15,3 0-6 16,-3-9-7-16,-5 9-18 15,-7 5-11-15,-18-5 0 16,-11 0-1-16</inkml:trace>
  <inkml:trace contextRef="#ctx0" brushRef="#br0" timeOffset="50473.512">3922 14633 37 0,'4'21'34'15,"-7"-3"0"-15,3 5-4 16,5 4-21-16,-5 0-2 0,0 0-3 16,0-5-2-16,0-5-3 15,0-7-4-15,0-10-7 16,0 0-3-16,-14-16-3 15,9 2-1-15,-1-9 0 16,6 0 1-16,-3-4 5 16,6 2 6-1,3 3 8-15,7 3 7 16,3 2 5-16,2 6 1 16,4 2 1-16,1 6 1 15,0 3-1-15,-1 0-2 16,1 7-3-16,-6-7-1 15,2 10-3-15,-4-7 1 16,-3 3-3-16,-2-3 1 0,2 2-2 16,-12-5 0-16,16 14 1 15,-16-14-1-15,6 24 1 16,-6-5-1-16,0 6 0 16,-6 2 1-16,6 2-3 0,0 3-8 15,0 0-30-15,0-14-2 16,12 0 0-16,-3-18 0 15</inkml:trace>
  <inkml:trace contextRef="#ctx0" brushRef="#br0" timeOffset="51262.992">5020 13507 24 0,'0'0'32'0,"29"15"-1"16,-11-9-10-16,9-2-9 15,7 1-7-15,4-2-6 16,-1 1-11-16,-5-4-12 16,5 10-7-16,-19-14 0 0,1 8 6 15</inkml:trace>
  <inkml:trace contextRef="#ctx0" brushRef="#br0" timeOffset="51439.0003">5063 13661 58 0,'10'4'28'0,"12"-4"-7"0,8 0-5 15,5 0-6-15,2 0-11 16,-2-6-23-16,1 6-7 16,-14-4-1-16,3 4 0 15</inkml:trace>
  <inkml:trace contextRef="#ctx0" brushRef="#br0" timeOffset="53999.1819">5873 13066 39 0,'6'-42'34'15,"6"8"-4"-15,-6 5-8 32,-2 9-6-32,-4 20-4 0,10-4-3 15,-4 23-2-15,-3 10-3 16,3 14-1-16,0 5 0 16,0 9-1-16,0-1 0 15,0 0-1-15,1-4-3 16,-1-12-7-16,4-8-12 15,5-11-15-15,-3-14-2 0,6-10 1 16,0-10-1-16</inkml:trace>
  <inkml:trace contextRef="#ctx0" brushRef="#br0" timeOffset="54315.6599">6273 13078 60 0,'-20'0'33'0,"-15"6"-8"15,7 4-9-15,-3 10-5 16,5 5-4-16,8 7-3 16,8 5-1-16,14 3-1 15,5-2 1-15,19-3 1 32,3-6-1-32,15-11 1 0,1-14-1 15,3-8 1-15,-7-14 0 16,-3-6 1-16,-15-13-2 15,-14-1 0-15,-15-6-1 16,-16 5 0-16,-11 4-1 16,-9 3 1-16,-6 10-1 15,3 7-3-15,6 9-3 0,5 3-11 16,11 8-23-16,17 11-1 16,4-5 0-16,16 8 0 15</inkml:trace>
  <inkml:trace contextRef="#ctx0" brushRef="#br0" timeOffset="54684.4867">6654 13116 45 0,'-19'-9'33'0,"-10"-4"1"15,3 5-12-15,4 11-11 0,-3 9-4 16,7 5-4-16,5 5 0 16,10 9-2-16,6 1 1 15,10 2-1-15,7 0 0 16,9-7 0-16,8-9 0 16,3-6 0-16,4-12 1 15,-2-4 0 1,-7-13 2-16,-6-4-1 15,-11-10 1-15,-14-2 0 16,-13-2-1-16,-10 2 1 16,-12 0-2-16,-3 4 1 15,-1 4-3-15,-1 5-1 16,5 16-8-16,2 4-26 0,6 0-4 16,10 16-1-16,2 1 2 0</inkml:trace>
  <inkml:trace contextRef="#ctx0" brushRef="#br0" timeOffset="55133.3455">7011 13264 31 0,'0'0'34'0,"0"0"1"16,10 9-5-16,-10 4-14 16,0-2-8-16,0 6-1 0,-4-6-2 15,4-2 0 1,0-9-2-16,-3 12-2 0,3-12 1 15,-5-16-1-15,5-2 0 0,5-1 0 16,4-3 0-16,3 0-1 16,2 0 0-16,4 3-1 15,3 4 1-15,1 6 1 16,0 9-1-16,-1 5 1 16,-5 5-1-16,-1 9 1 15,-3 2 0 1,-1 6 1-16,-3 0-3 15,-2 1-4-15,1-2-16 16,-1-1-15-16,-9-8-2 16,3 2 0-16,-13-9 1 15</inkml:trace>
  <inkml:trace contextRef="#ctx0" brushRef="#br0" timeOffset="55448.2047">6034 13653 7 0,'-31'14'30'16,"-3"-10"3"-16,19 5-3 0,15-9-12 15,0 0-4-15,42 0-1 16,6-8-2-16,29 3-2 15,16-7 0-15,26 3-4 32,13-1-1-32,11-2-1 0,0 4-1 15,-6 4-2-15,-8 4-2 16,-21 0-5-16,-12 0-17 16,-21 4-14-16,-29-8 0 15,-11 6-2-15</inkml:trace>
  <inkml:trace contextRef="#ctx0" brushRef="#br0" timeOffset="56288.4197">6112 13933 10 0,'15'-11'33'0,"11"11"0"16,-2-10 1-16,1 7-15 16,6 8-7-16,-4-2-2 15,4 13-2 1,-15 3-2-16,-7 9-2 16,-14 5 0-16,-12 4-2 15,-11-3 0-15,-6-1 0 16,-3-1-1-16,-1-6 0 0,6-6 0 15,6-6-1 1,11-11 0-16,15-3 1 0,0 0-1 16,19-12 1-16,6 7 0 15,8 2-1-15,1-1 1 16,4 8 1-16,-1 1-1 0,-3 4 0 16,-3-1-2-16,-3 0-2 15,-7 1-4-15,-2-9-7 16,0 0-8-16,-4 0-8 15,2-12-1-15,1-3 2 0,-3 2 7 16,-2-6 9-16,2 2 10 16,5-16 27-1,-18 19 3-15,-2 14 2 16,0-15-2-16,0 15-5 16,-10 0-8-16,10 0-4 31,-12 8-5-31,9 4-1 0,3 4-1 15,3-1 0-15,9 3-1 16,3-6 1-16,11-3 1 0,2-6-1 16,9-3 1-1,-4-14 0-15,5-2-1 16,-7-10 0-16,-7-3 0 0,-8-3-1 16,-16 0 0-16,-12 3-1 0,-10 4 0 15,-9 3 0 1,-9 7-1-16,-1 5 0 0,-1 6 0 15,4 7 0-15,7 5-2 16,10 2-3-16,4-3-4 16,14 12-8-16,3-6-13 15,0-1-12 1,13 5 1-16,-1-8 0 16</inkml:trace>
  <inkml:trace contextRef="#ctx0" brushRef="#br0" timeOffset="56621.2963">6853 14025 52 0,'3'-12'36'15,"-3"12"-1"-15,10 5-9 16,-10-5-9-16,12 17-8 16,-6-5-4-16,9 3-1 15,-2 5 0-15,8 3 0 0,0-3 0 16,5 0-1-16,2-9-1 15,0-2 1-15,-1-6-1 16,0-5 1-16,-6-10-1 0,-4-6-1 16,-7-6 1-16,-10-3 0 15,-10 1 0-15,-7 1-1 16,-6 0 0-16,-8 8 0 16,-3 2 0-16,0 10-1 31,1 5-3-31,1 3-9 0,7 3-30 15,3 10 0-15,1 2 0 16,7 4-1-16</inkml:trace>
  <inkml:trace contextRef="#ctx0" brushRef="#br0" timeOffset="58291.2953">7845 13481 31 0,'3'15'35'0,"6"-15"1"16,16 0-7-16,5 0-13 15,8 0-6-15,9 0-2 16,2-5-5-16,2-3-7 16,1 4-14-16,-7 1-17 31,-10-7 0-31,-7 10-2 0,-28 0 1 16</inkml:trace>
  <inkml:trace contextRef="#ctx0" brushRef="#br0" timeOffset="58454.5522">7910 13652 41 0,'17'19'34'0,"8"-19"1"0,13 4-14 16,9-4-7-16,3 0-10 16,2 0-34-16,-4-12-2 15,10 4-2-15,-13-8 0 16</inkml:trace>
  <inkml:trace contextRef="#ctx0" brushRef="#br0" timeOffset="58941.6906">8845 13158 22 0,'7'6'35'16,"-7"-6"1"-16,9 30 0 0,-9-4-18 16,0 3-7-16,0 5-3 15,0-3-2-15,0-2-3 0,0-5-5 16,-3-10-5-1,3-3-6-15,-13-14-4 16,6-7-1-16,-7-10-1 0,4-5 2 16,-3-4 1-16,4-2 7 31,4-4 7-31,5-1 8 0,11 4 5 16,3 4 4-16,10 6 0 15,4 5 1-15,6 8-1 16,-1 3-4-16,2 9 0 15,-7 6-3-15,-1 6-1 16,-9 2-1-16,-4 7-1 16,-6 3 0-16,-5 2-2 0,-3 4 0 15,0 1-3-15,0-2-5 0,-6-5-17 16,0-3-16 0,10 0-1-16,-4-7 1 15,8-3-1-15</inkml:trace>
  <inkml:trace contextRef="#ctx0" brushRef="#br0" timeOffset="59180.7678">8694 13560 28 0,'0'0'35'0,"23"3"0"15,9 2 0-15,11-5-21 16,6-4-5-16,11 4-2 16,2-4-5-16,2-2-11 15,-4-2-23-15,-1 8-2 16,-17-12-2-16,-2 12 1 0</inkml:trace>
  <inkml:trace contextRef="#ctx0" brushRef="#br0" timeOffset="59696.0899">8732 13805 28 0,'13'-19'34'15,"11"12"1"-15,1 1-8 0,10-3-9 16,9 6-5-16,-6 3-4 16,2 8-1-16,-8 5-2 15,-8 8-3-15,-12-1 1 16,-12 7-1-16,-12-2-1 0,-7 4 1 16,-10-1 0-16,-2 0-2 15,-6-4 0-15,5-4-1 16,3-1 0-16,6-7 0 0,10-1 0 15,13-11-1-15,0 0 0 16,29 4 1-16,-1-4 0 16,6-3 1-16,3 3-4 15,0-6-4-15,1 6-11 16,-3 0-21-16,-15-8 1 16,2 8-1-1,-11-12 0-15</inkml:trace>
  <inkml:trace contextRef="#ctx0" brushRef="#br0" timeOffset="60329.696">10088 13082 63 0,'28'-15'38'0,"18"20"1"16,6 12-14-16,1 9-11 15,16 15-7-15,-5 2-1 16,0 12-2-16,-7 0-3 0,-7-2-10 16,-8-9-24-16,-12-5-6 15,-10-16-1-15,-3-8 1 16</inkml:trace>
  <inkml:trace contextRef="#ctx0" brushRef="#br0" timeOffset="60584.1556">10750 12918 44 0,'-9'-20'39'15,"-3"20"1"-15,-18 20-1 16,-11 8-20-16,-8 23-6 15,-20 16-4-15,-9 19-3 16,-18 5-1-16,-4 7-1 0,4-4-2 16,6-2-1-16,7-10-1 15,18-17-1-15,16-16-2 16,18-26-5-16,24-3-15 16,7-20-20-16,14 0 2 15,1-13-1-15,3-5 0 16</inkml:trace>
  <inkml:trace contextRef="#ctx0" brushRef="#br0" timeOffset="63081.8932">8769 9753 21 0,'25'-17'32'15,"1"-5"-1"-15,9 5-10 0,3 11-3 16,1 12-2-16,2 20-3 15,-7 6-1-15,-2 19-3 16,-10 4-2-16,-5 8-1 16,-5-4-2-16,0-2-2 31,-7-15-2-31,6-15 0 0,-2-14-2 16,1-17-1-16,5-8 1 15,-6-12 0-15,-2-6-1 0,-7-6 1 16,-4 2 1-1,-12 5 0-15,-9 9 2 0,-6 13-1 16,-8 7 1-16,-3 14 0 16,0 11 0-16,-1 4 0 0,5 6-2 15,8-2-2 1,12 3-7-16,0-11-11 0,10-7-16 16,16-3 0-16,2-15 0 15,14 9 3-15</inkml:trace>
  <inkml:trace contextRef="#ctx0" brushRef="#br0" timeOffset="63350.9326">9388 10003 37 0,'-13'-6'36'0,"-13"-6"1"0,3 7-2 15,-2 5-18-15,-1 2-6 16,6 8-5-16,0 0-2 16,11 8-2-16,4 0 0 15,10 1-1-15,7-2-1 0,7-1 1 16,3-5 0 0,2 0-1-1,1-5-5-15,-4-11-11 16,-4-5-23-16,1 0 2 15,-11-11-2-15,2 1 1 0</inkml:trace>
  <inkml:trace contextRef="#ctx0" brushRef="#br0" timeOffset="63752.0123">9335 9689 61 0,'-13'-14'35'15,"13"14"-1"-15,-13 0-14 16,13 0-27-16,-8 15-17 15,4-4-10-15,7 11-1 16,-3 0 10-16,4 7 9 16,7 3 9-16,1 6 7 0,6 0 12 15,9 4 12-15,11 9 11 16,-1 0 0-16,8 5-9 16,-1 6-10-16,-9-1-5 15,-2 4-5-15,-15 0-4 16,-15-2-3-16,-14-5-2 15,-17-10-2 1,-9-7-3-16,-11-16-1 16,3-5 0-16,-2-16 3 0,9-13 2 15,9-13 5-15,8-15 1 16,21-5 4-16,8-12 3 16,22-4 1-16,2-3 0 15,14 6-2-15,-3-4-1 16,4 13-3-16,-4 8-8 0,-9 11-24 15,-10 1-9-15,-3 14 0 16,-15 0-2-16</inkml:trace>
  <inkml:trace contextRef="#ctx0" brushRef="#br0" timeOffset="64153.0886">9953 10064 14 0,'0'-16'34'16,"-18"-6"1"-16,0 7 0 0,-5 1-17 16,-7 2-5-16,1 8-3 0,-2 4-3 15,3 4-1-15,5 5-3 16,10 7-1-16,1 0 0 15,12 2 0-15,9-1 0 16,9-2 0-16,0-9 1 16,10-2-1-16,1-7 0 0,5-4 0 15,3-5-1-15,4 0 0 16,-3-1 0-16,3 2 0 16,-6 4 0-16,-1 7 2 15,-10 0 0-15,-7 14 0 16,-11-1 1-16,-12 4-1 31,-9 2-1-31,-8-2-4 0,-4 5-7 16,-2-8-32-16,-2-7-1 15,9-2 0-15,4-11 0 16</inkml:trace>
  <inkml:trace contextRef="#ctx0" brushRef="#br0" timeOffset="64688.7423">11092 9927 24 0,'9'22'36'0,"-23"-1"0"15,-1 10 0-15,-13 3-16 16,-5-8-8-16,1-1-6 31,-4-8-7-31,4-10 0 0,1-7-3 16,6-14 1-16,8-2-1 16,7-9 2-16,7 1 1 15,7 0 1-15,5 0 2 16,8 11 1-16,1 4 3 15,7 13-1-15,-5 5 2 16,4 14-2-16,-6 3 0 0,-1 8-1 16,0 2-2-16,-3-4-7 15,4 2-12-15,0-9-20 16,-7-16-2-16,4-9 0 16,-1-11 0-16</inkml:trace>
  <inkml:trace contextRef="#ctx0" brushRef="#br0" timeOffset="64973.6187">11252 9924 55 0,'21'-3'38'0,"-11"3"-1"15,0 9-11-15,-10 10-10 16,-10-3-6-16,-2 12-3 16,-10-2-2-16,4-1-2 15,-5-2-3-15,6-4 1 0,3-5-2 16,14-14 0-16,0 0 1 15,0 0-1-15,9-11 1 16,8 3 0-16,2 1-1 16,2 4 0-16,-2 3 1 15,-2 5 0-15,-1 5 0 16,-7 2 0-16,1 2-1 0,-7-4-3 16,6 3-2-16,-9-13-7 15,21 5-19-15,-1-5-5 16,-2-9-2-16,8 5 1 15</inkml:trace>
  <inkml:trace contextRef="#ctx0" brushRef="#br0" timeOffset="65574.7977">11597 9908 34 0,'-10'-4'33'0,"-8"-3"0"15,8 7-7-15,-6 4-12 16,5 1-6-16,7 7-4 0,4-3-3 16,3 5 1-16,7-4-1 15,4 0 0-15,5-1 0 16,3-2-2-16,-1-2 1 16,-2-2-2-16,-3-3 0 15,-6 0 0-15,-10 0 1 16,0 0-1-1,-12 0 3-15,-3 0 1 16,-7 5 1-16,2-1 1 16,-4 3-1-16,6 3 2 15,2-1 0-15,9 3 0 16,3-2-2-16,9 3 1 16,4-3-2-16,7 2 1 15,4-3-1-15,6 0 0 0,2-4 0 16,3-5-1-16,7 0 0 0,0-7-2 15,6-2 1-15,-2-6-3 16,-1-1 0-16,-8-6-1 16,0 5 0-16,-11-5 0 15,-7 2 0-15,-15 1 3 16,-10 2 0 0,-10 3 3-16,-1 5 0 15,-3 9 1-15,-2 0-1 16,0 6 1-16,5 7-1 15,6 11 0-15,3 3 0 16,8 12-1-16,-3 3 1 16,7 7 0-16,0 0 0 15,4 3 0-15,2-1-2 0,-2-9-4 16,6-2-12-16,1-11-23 16,-6-16 0-16,5-7 0 15,-1-12 0-15</inkml:trace>
  <inkml:trace contextRef="#ctx0" brushRef="#br0" timeOffset="66060.3144">12376 9927 33 0,'-20'16'38'31,"4"6"0"-31,-11-2 0 0,1-6-16 16,1 7-9-16,-6-8-7 16,7-2-2-16,-7-7-1 15,7-8-3-15,3-2 0 16,6-6-1-16,9-4 0 16,6 0-1-16,4 1 1 15,6 1-1-15,8 7 2 0,4 7 0 16,1 4 1-16,0 7 0 15,1 5-1-15,-3 6 2 16,-1-1-1-16,0 4 0 0,0-6 0 16,0-1 0-1,0-6 0-15,1-9-1 16,-1-3 0 0,-1-13-1-16,0-3 1 15,-2-7-1-15,-3 1 1 0,-3-4-2 16,-1 4 2-1,-1 3 0-15,-4 7 1 0,-5 12-1 16,8-10 1-16,-8 10 0 16,0 14 0-16,0 3-1 15,0-2-2-15,0 0-5 0,0 4-18 16,5-1-13-16,-5-18-1 16,-6 16 1-16,6-16-2 15</inkml:trace>
  <inkml:trace contextRef="#ctx0" brushRef="#br0" timeOffset="66214.0275">12454 9676 60 0,'-5'-15'38'0,"1"5"-1"16,4 10-7-16,9 10-52 15,-9-10-12-15,11 24-3 0,-5-12-1 31</inkml:trace>
  <inkml:trace contextRef="#ctx0" brushRef="#br0" timeOffset="66860.2491">12728 9956 52 0,'-15'0'37'15,"7"14"-1"-15,0 6-14 16,1-1-6-16,10 7-5 15,1-5-3-15,10 3-2 16,2-10-2-16,6 1-1 16,1-12 0-16,3-3-1 15,-3-11 0-15,-2-4-1 0,-2-4 0 16,-4-3-1-16,-6 0 1 16,-4-2-2-16,-1 7 2 0,-1 3-2 15,-3 2 1-15,0 12 0 16,0 0 0-16,0 0 0 15,13 22 0-15,-3-6 1 16,0 1-1-16,5 0 1 16,0-2-1-16,3-2 2 0,1-5-1 15,-1-5 0-15,-2-7 0 16,2-2-1-16,-4-3 1 16,-3-3 0-16,1 2-1 15,-4-2 0-15,-8 12 0 31,15-8-1-31,-15 8 2 0,12 10-1 16,-4 3 0-16,-1 2 0 16,1 2 0-16,1-2 1 15,3-2-2-15,-2-6 2 16,2-3-1-16,0-8 1 16,0-3 0-16,1-6-1 15,-3-2-1-15,-2-6-3 0,2 10-9 16,0-4-29-16,-10-2 1 15,0 5 0-15,-9 0 0 16</inkml:trace>
  <inkml:trace contextRef="#ctx0" brushRef="#br0" timeOffset="67564.6023">12050 13314 36 0,'9'-17'33'0,"-13"-7"-2"16,-6-2-8 0,-5 9-7-16,-9 0-4 15,0 13-4-15,-6 4-1 16,3 11-3-16,0 3 0 0,8 10-1 15,6 1-1-15,13 1 1 16,8-1 0-16,12-4 0 16,4-8 0-16,6-6 0 15,-3-7-2-15,-2-8-4 0,-1 0-7 16,-14-3-27-16,-10-12-2 16,0 0 0-16,-15-3 0 15</inkml:trace>
  <inkml:trace contextRef="#ctx0" brushRef="#br0" timeOffset="67817.9951">11931 12968 65 0,'0'-14'34'16,"0"14"1"-16,10 3-21 16,-10-3-15-16,11 16-11 15,-1-2-8-15,4 8-1 0,0 8 0 16,2 6 4-1,3 3 7-15,3 4 7 0,5 4 7 16,4 5 9-16,2 4 6 16,1 1 2-16,1-3-1 0,-4-3-10 15,0-6-18-15,2-1-21 16,-16-22-3-16,3-3-1 16,-20-19 6-16</inkml:trace>
  <inkml:trace contextRef="#ctx0" brushRef="#br0" timeOffset="67996.6952">12308 13205 72 0,'-33'8'39'0,"0"21"0"32,-5 14-11-32,-4 2-17 0,8 14-5 15,-2 0-5-15,6 0-4 16,8 0-11-16,6-5-24 15,3-16-2-15,13-9 1 16,0-16-1-16</inkml:trace>
  <inkml:trace contextRef="#ctx0" brushRef="#br0" timeOffset="68197.2331">12379 13264 60 0,'13'13'39'0,"-16"3"0"0,3 8-5 15,0 5-21-15,0-3-8 16,8 0-14-16,-2-6-28 16,8-5 0-16,2-15-2 15,15 6-1-15</inkml:trace>
  <inkml:trace contextRef="#ctx0" brushRef="#br0" timeOffset="68681.7598">13071 13150 8 0,'29'-39'33'0,"2"3"1"16,6 7-2-16,5 12-13 0,-4 10-2 15,3 18 0-15,-8 10-5 16,-3 12-2-16,-14 8-3 15,-6 7-1-15,-4 2-1 16,-3 0-2-16,-3-10 0 16,0-3-3-16,0-15 1 15,0-13-1-15,0-9-1 0,13-9 0 16,-13-11 0-16,-6-4-1 16,-2 0 0-16,-10-3 1 15,-4 12-1-15,-9 5 1 16,-8 10 0-16,1 6 1 15,1 9-1-15,4 4 1 16,8 7-2 0,6-1-3-16,13-1-3 15,9-10-4-15,19 1-3 16,5-10-5-16,11-1-5 16,7-4-4-16,4-7 2 15,5 1 2-15</inkml:trace>
  <inkml:trace contextRef="#ctx0" brushRef="#br0" timeOffset="68920.2273">13616 13321 53 0,'10'-14'27'0,"-7"-1"1"16,-3 1-4-16,-13-7-4 15,2 10-4-15,-11-3-5 16,1 7-3-16,-3 4-3 16,1 7-3-16,1 6 0 15,7 5-1 1,5 9 0-16,10 1 0 15,4 5 0-15,11-2 0 16,3-5-1-16,4-5-1 16,6-3-4-16,-6-15-6 15,5-4-15-15,-3-8-13 16,-11-14-1-16,-2-3 1 16</inkml:trace>
  <inkml:trace contextRef="#ctx0" brushRef="#br0" timeOffset="69267.9144">13641 12968 29 0,'0'0'25'0,"0"0"-10"16,6 12-6-16,-3 11-4 15,4 8 0-15,5 7 3 0,6 8 1 16,9 7 1-16,-3 8 0 16,1 11 0-16,-5 1 0 15,0 5-1-15,-12-3-1 16,-8 0-6-16,-8-5-1 15,-12-8-1-15,-3-13-1 32,-6-13-1-32,0-12 0 0,-1-16 0 15,8-11-1-15,5-15 2 16,7-10 0-16,10-13 2 16,6-7 0-16,17-6 3 15,4-7-1-15,8 7 2 16,-1-3 0-16,1 7-1 15,-4 6-1-15,-1 6-2 0,-3 10-7 16,-9 10-22-16,-8-4-8 16,2 9-2-16,-5-3 0 15</inkml:trace>
  <inkml:trace contextRef="#ctx0" brushRef="#br0" timeOffset="69637.5401">14092 13288 25 0,'-9'-8'35'16,"-14"-6"0"-16,5 6-4 16,-4 4-14-16,-7-3-5 0,6 11-5 15,0 0 0-15,5 7-1 16,5-1-2-16,9 6 0 15,4-6-1-15,8 0 1 16,8-1-2-16,7-6 2 16,4-3-2-16,6-3-1 15,0-6 0-15,5 1 0 0,0 2 0 16,-1 6 0-16,-9-3 1 16,-1 8 0-16,-11 2 1 15,-4 7-1-15,-9 2 1 0,-7 4-1 16,-8-5-1-1,-4 2-3-15,-4-2-8 0,-6-5-31 32,1-10-1-32,4-6 0 0,-4-8-2 15</inkml:trace>
  <inkml:trace contextRef="#ctx0" brushRef="#br0" timeOffset="70168.6848">15189 13107 26 0,'15'14'35'15,"-15"4"3"1,-4 12-1-16,-11 6-19 0,-12-2-5 15,2 5-5-15,-5-8-3 16,-1-4-3-16,0-10-1 16,2-12-1-16,4-5 0 15,3-12-1 1,6-8 0-16,5-2 0 16,4-3 0-16,7 2 1 15,0 6 1-15,10 5 0 16,2 7 1-16,5 13 0 15,0 6 0-15,2 8 1 16,-1 5-1-16,2 4 1 16,-1 0-3-16,-3 1-3 0,0-1-7 15,-8-7-18-15,-1-12-10 16,5-4-2-16,-12-8 0 16</inkml:trace>
  <inkml:trace contextRef="#ctx0" brushRef="#br0" timeOffset="70522.6181">15257 13209 32 0,'27'-11'37'0,"-8"4"0"16,3 7-1-16,-2 10-15 0,-20-10-8 15,0 27-4-15,-7-7-4 16,-3 5-1-16,-5-5-2 16,-2-4-1-16,5 1-1 31,1-9-2-31,11-8 1 0,0 0-1 15,0-12 0-15,5-4 0 16,6-1-1-16,3-1 1 16,-1 3 0-16,-1 3 1 15,-1 5 1-15,-11 7 0 16,16 4 0-16,-7 9 1 16,-4 4 1-16,2 5 0 0,-1-1 0 15,5 2 0-15,2-2-2 16,5-7-4-16,3-2-3 15,0-12-5-15,9 0-6 16,-1-6-15-16,3-10-5 16,5 2 0-16,-7-10 1 15</inkml:trace>
  <inkml:trace contextRef="#ctx0" brushRef="#br0" timeOffset="71056.5791">15738 13164 33 0,'-17'-19'33'0,"2"7"-1"15,-4 2-9-15,0 3-7 16,2 7-4-16,0 5-4 16,7 7-3-16,6 2 0 0,8 3-3 15,4-2 1-15,6 2-1 16,2-5-1-16,1 0-1 16,1-2-2-16,-1-3-2 15,-4-3-3-15,-13-4 1 16,11 4-2-16,-11-4 2 15,0 0 2-15,-21 6 1 0,9-3 3 16,-3 3 2-16,-1 0 4 16,4 5 0-16,1-3 2 0,11 7-2 15,0-15 1 1,5 21-2-16,4-13-1 16,8 1 0-16,3-1-1 0,5-1-1 31,-1-7 0-31,2-6-1 0,4 0-1 15,1-6-1-15,-3-5 0 16,-2-2-1-16,-3-5 0 16,-7-4 0-16,-3 0 0 15,-9 4 0-15,-8 1 1 16,-6 7 0-16,-3 4 2 16,-5 7-1-16,-1 9 1 0,1 11 0 15,-1 7 1-15,2 7 0 16,2 5 0-16,2 8 0 15,4 5-1-15,5 5 1 16,0 0-1-16,4 1-1 16,4-2-5-16,0-12-8 15,5-4-25 1,6-7-1-16,-5-16 1 16,7-5-2-16</inkml:trace>
  <inkml:trace contextRef="#ctx0" brushRef="#br0" timeOffset="71557.8847">16312 13175 34 0,'-11'21'37'15,"-11"-7"1"-15,3 8-1 16,-5 0-21-16,-7-8-5 15,7 3-4 1,0-6-4-16,0-7-1 16,3-4-2-16,2-7-1 15,5-6 1-15,5-4-1 16,9 1-1-16,0-2 1 16,8 5 1-16,3 5 0 15,0 1 1-15,4 7 1 16,3 9-1-16,0 8 1 0,-2 2 0 15,2 4 0-15,-2 1 0 16,3-3-1-16,2-4 0 16,2-2-1-16,0-12 0 15,-1-3 0-15,0-11-1 0,-2-6 0 16,1-4 1-16,-2-4-1 16,-4-1 1-16,0 2 1 0,-3 0-1 15,-3 6 2-15,-3 7-1 16,-6 11 1-16,0 0 0 15,0 0 0-15,0 18 0 16,0 0 0-16,-4 4-2 16,1 2-1-16,3 0-5 31,-7-7-12-31,4-4-22 0,3-4 0 16,0-9-1-16,0 0 0 15</inkml:trace>
  <inkml:trace contextRef="#ctx0" brushRef="#br0" timeOffset="71721.6195">16417 12955 69 0,'-6'-14'39'0,"6"14"-2"16,0 0-15-16,-15-7-54 0,24 17-5 15,-9-10-1 1,19 24-1-16</inkml:trace>
  <inkml:trace contextRef="#ctx0" brushRef="#br0" timeOffset="72445.2907">16718 13203 32 0,'0'0'35'0,"0"0"0"16,-15 10 0-16,0 5-18 16,3 8-8-16,-1-3-3 0,8 6-2 15,2-2 0-15,10-4 0 16,3-3-1-16,9-6-1 0,0-11 0 16,5-4-1-16,-2-11-1 15,2-5 2-15,-2-1-2 16,-4-5 1-16,-4-1 0 15,-4 3-1-15,-4 5 1 16,-1 2-1-16,-5 7 2 16,0 10-2-16,0 0 1 0,0 10 0 15,0 3 1-15,2 5-1 16,3 3 1-16,3 2-1 16,1-6 0-16,5-1 0 15,1-8 0-15,4-5 0 16,2-3 0-16,-3-8-1 15,0-6 1 1,-2-3 0-16,1-1-1 16,-5 1 0-16,0 3 0 15,-4 3 0-15,-8 11 0 16,7-11 0-16,-7 11 0 0,2 14 0 16,-2-1 0-1,0 6 0-15,0-4 0 0,4 2 1 16,0 0-1-16,1-5 1 0,-5-12 0 15,18 9 0-15,-5-15-1 16,2-3 0-16,2-4 1 16,6-4-1-16,-1-2 1 15,4 1-3-15,-4 1-1 16,-5-7-15-16,-7 10-23 16,3 4-1-1,-10-6 0-15,-3 16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9/2/2020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9/2/2020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9/2/2020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ΗΥ215 -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Ημιτονοειδείς συναρτήσεις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559" y="5333139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/>
          <a:srcRect l="51865"/>
          <a:stretch/>
        </p:blipFill>
        <p:spPr>
          <a:xfrm>
            <a:off x="4707372" y="1473200"/>
            <a:ext cx="4338952" cy="240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Στην έννοιες που θα συζητήσουμε στο μάθημα, παίζουν θεμελιώδη ρόλο οι ημιτονοειδείς συναρτήσεις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Γενικότερα, μια ημιτονοειδής συνάρτηση ορίζεται ως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b="1" dirty="0" smtClean="0"/>
                  <a:t>: πλάτος ημιτονοειδούς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b="1" dirty="0" smtClean="0"/>
                  <a:t>: συχνότητα ημιτονοειδούς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l-GR" b="1" dirty="0" smtClean="0"/>
                  <a:t>: φάση μετατόπισης ημιτονοειδούς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Κάθε απλό ημιτονοειδές είναι </a:t>
                </a:r>
                <a:r>
                  <a:rPr lang="el-GR" b="1" dirty="0" smtClean="0"/>
                  <a:t>περιοδική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συνάρτηση του χρόνου, με </a:t>
                </a:r>
                <a:r>
                  <a:rPr lang="el-GR" b="1" dirty="0" smtClean="0"/>
                  <a:t>περίοδο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759" y="4057393"/>
            <a:ext cx="6455632" cy="246290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63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Μετατόπιση Φάσης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φάση μετατόπισης είναι μια τιμή που καθορίζει πόσο έχει μετατοπιστεί το ημιτονοειδές από τη θέση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ημιτονοειδές χωρίς μετατόπιση, τότε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Μια μετατόπιση κατά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δεξιά ισούται με φάση μετατόπισης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Σχηματικά: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38" t="2576" r="1406" b="2948"/>
          <a:stretch/>
        </p:blipFill>
        <p:spPr>
          <a:xfrm>
            <a:off x="2314177" y="3780280"/>
            <a:ext cx="4684032" cy="275923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22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Άθροισμα Ημιτόνων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Είναι ενδιαφέρον να δούμε πως μπορούν να απλοποιηθούν οι πράξεις μεταξύ ημιτόνων όταν περνάμε μέσα από το μιγαδικό χώρο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υπολογίσουμε το άθροισμα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Από τις σχέσεις του </a:t>
                </a:r>
                <a:r>
                  <a:rPr lang="en-US" dirty="0" smtClean="0"/>
                  <a:t>Euler, </a:t>
                </a:r>
                <a:r>
                  <a:rPr lang="el-GR" dirty="0" smtClean="0"/>
                  <a:t>μπορούμε να γράψουμε: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dirty="0" smtClean="0"/>
                  <a:t>Όμως: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081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Άθροισμα Ημιτόνων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Άρα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Από την τελευταία σχέση εύκολα διαπιστώνουμε ότι </a:t>
                </a:r>
                <a:br>
                  <a:rPr lang="el-GR" dirty="0" smtClean="0"/>
                </a:b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5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Η παραπάνω διαδικασία γενικεύεται και για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 ημίτονα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9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μιγαδικός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 ονομάζεται </a:t>
                </a:r>
                <a:r>
                  <a:rPr lang="el-GR" b="1" dirty="0" err="1" smtClean="0"/>
                  <a:t>φάσορας</a:t>
                </a:r>
                <a:r>
                  <a:rPr lang="el-GR" b="1" dirty="0" smtClean="0"/>
                  <a:t> (</a:t>
                </a:r>
                <a:r>
                  <a:rPr lang="en-US" b="1" dirty="0" smtClean="0"/>
                  <a:t>phasor)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92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1" dirty="0"/>
                  <a:t> </a:t>
                </a:r>
                <a:r>
                  <a:rPr lang="el-GR" dirty="0" smtClean="0"/>
                  <a:t>Λύστε την εξίσωση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53160" y="1402200"/>
              <a:ext cx="7873560" cy="5185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200" y="1396440"/>
                <a:ext cx="7881480" cy="51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358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1" dirty="0"/>
                  <a:t> </a:t>
                </a:r>
                <a:r>
                  <a:rPr lang="el-GR" dirty="0" smtClean="0"/>
                  <a:t>Λύστε την εξίσωση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ℜ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0040" y="369720"/>
              <a:ext cx="8039880" cy="5583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800" y="357480"/>
                <a:ext cx="8067600" cy="56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594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9056718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Περιοδικότητα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Είδαμε νωρίτερα ότι ένα απλό ημίτονο είναι περιοδικό με περίοδο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Άραγε το άθροισμα ημιτόνων είναι περιοδικό?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Ας δούμε ένα απλό παράδειγμα: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Έστω ότι είναι περιοδικό. Τότε θα ισχύει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για κάποιο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l-GR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/>
                  <a:t> </a:t>
                </a:r>
                <a:r>
                  <a:rPr lang="el-GR" dirty="0" smtClean="0"/>
                  <a:t>Άρα</a:t>
                </a:r>
                <a:r>
                  <a:rPr lang="en-US" dirty="0" smtClean="0"/>
                  <a:t>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/>
                  <a:t>Π</a:t>
                </a:r>
                <a:r>
                  <a:rPr lang="el-GR" dirty="0" smtClean="0"/>
                  <a:t>ρέπει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Οπότε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ό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𝛾𝜊𝜍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𝛼𝜅𝜀𝜌𝛼𝜄𝜔𝜈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9056718" cy="6164927"/>
              </a:xfrm>
              <a:blipFill rotWithShape="0">
                <a:blip r:embed="rId2"/>
                <a:stretch>
                  <a:fillRect l="-1884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33323" y="5441133"/>
            <a:ext cx="3259247" cy="87818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02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1" dirty="0"/>
                  <a:t> </a:t>
                </a:r>
                <a:r>
                  <a:rPr lang="el-GR" dirty="0" smtClean="0"/>
                  <a:t>Ελέγξτε αν τα παρακάτω αθροίσματα είναι περιοδικά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250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49400" y="1291680"/>
              <a:ext cx="6307200" cy="406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040" y="1283400"/>
                <a:ext cx="6322680" cy="40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751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6892</TotalTime>
  <Words>228</Words>
  <Application>Microsoft Office PowerPoint</Application>
  <PresentationFormat>On-screen Show (4:3)</PresentationFormat>
  <Paragraphs>77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Courier New</vt:lpstr>
      <vt:lpstr>Retrospect</vt:lpstr>
      <vt:lpstr>ΗΥ215 -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153</cp:revision>
  <dcterms:created xsi:type="dcterms:W3CDTF">2018-08-17T16:23:20Z</dcterms:created>
  <dcterms:modified xsi:type="dcterms:W3CDTF">2020-02-09T09:44:27Z</dcterms:modified>
</cp:coreProperties>
</file>