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7" r:id="rId3"/>
    <p:sldId id="283" r:id="rId4"/>
    <p:sldId id="284" r:id="rId5"/>
    <p:sldId id="285" r:id="rId6"/>
    <p:sldId id="286" r:id="rId7"/>
    <p:sldId id="289" r:id="rId8"/>
    <p:sldId id="287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03" r:id="rId18"/>
    <p:sldId id="304" r:id="rId19"/>
    <p:sldId id="297" r:id="rId20"/>
    <p:sldId id="298" r:id="rId21"/>
    <p:sldId id="299" r:id="rId22"/>
    <p:sldId id="300" r:id="rId23"/>
    <p:sldId id="301" r:id="rId24"/>
    <p:sldId id="302" r:id="rId25"/>
    <p:sldId id="282" r:id="rId26"/>
    <p:sldId id="309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9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1-30T10:39:59.3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1996 5000 21 0,'9'-20'33'16,"-12"3"2"-16,-8 20-13 0,-12 20-4 15,-1 13-6-15,-5 20-1 0,-5 11-4 16,6 12-2-16,-9 4 0 16,3-3-3-16,7-6 0 15,8-11-1-15,3-16 0 16,11-16 0-16,5-19-1 16,5-22 0-16,8-16 0 31,6-15-1-31,6-10 0 0,-1-11 0 15,1-4 0-15,-7-2-1 16,8 4 1-16,-5 5 0 16,-6 10 1-16,-2 11 0 15,-6 9 1-15,-2 14-1 16,-5 15 0-16,0 0 1 16,6 22 0-16,-3 7-1 0,7 9 1 15,5 7-1-15,16 9 1 16,7 5 0-16,7 4-1 15,5 2 1-15,4-4 0 16,-2-4-1-16,-6-8 0 0,-8-4 1 16,-13-8 0-1,-19-8 0 1,-19-10-1-16,-18-6 1 16,-18-3-1-16,-17-8 0 0,-13-2 1 15,-2-2-1-15,-3-5 0 16,12-2-1-16,11 1-4 15,17-4-3-15,23 4-8 16,21 8-16-16,5-24-6 16,27 12 0-16,8-5 1 0</inkml:trace>
  <inkml:trace contextRef="#ctx0" brushRef="#br0" timeOffset="247.4194">2676 5274 20 0,'15'0'28'31,"25"0"1"-31,1 0-17 0,17 0-8 15,7 0-9-15,-2-9-15 16,11 9-5-16,-21-6-2 16,3 6 12-16</inkml:trace>
  <inkml:trace contextRef="#ctx0" brushRef="#br0" timeOffset="432.3706">2707 5373 22 0,'-7'10'35'0,"7"-10"2"16,35 0-3-16,11 4-17 15,4-4-5 1,12 3-3-16,-1 0-7 16,1 3-24-16,-11-6-14 15,-3 3 0-15,-14-6-2 16</inkml:trace>
  <inkml:trace contextRef="#ctx0" brushRef="#br0" timeOffset="1148.407">3732 5027 24 0,'0'0'35'16,"-4"-10"2"-16,4 24-5 16,0 18-11-16,0 15-6 15,4 27-6-15,-4 13-2 16,5 19 0-16,-5 6-3 0,0 4-1 31,5-3-3-31,-5-12-3 16,6-9-6-16,-6-25-12 15,-2-25-18-15,5-17-1 16,-3-25 0-16,-6-11 1 0</inkml:trace>
  <inkml:trace contextRef="#ctx0" brushRef="#br0" timeOffset="1518.4001">3650 5153 8 0,'25'-46'31'15,"13"17"2"-15,0 1-9 16,2 12-7-16,1 14-4 16,-10 6-5-16,-7 12-2 0,-13 10-1 15,-18 8-3-15,-10 0 0 16,-10-1-1-16,-7-1 0 15,-2-10-3-15,1-5 1 0,8-8-2 16,9-9 0 0,18 0 0-16,6-13 0 0,14 8 1 31,16 1 0-31,7 4 2 16,4 8 1-16,2 6 0 0,-4 3 1 15,-8 7 1-15,-12 5 0 16,-15 5 0-16,-20-1-1 15,-12-2-1-15,-15-3-4 16,-9-8-4-16,-2-7-10 16,0-5-13-16,-5-16-3 0,14-1-2 15,2-17 13-15</inkml:trace>
  <inkml:trace contextRef="#ctx0" brushRef="#br0" timeOffset="1865.9585">4201 4861 29 0,'0'0'30'0,"-3"-25"1"0,15 15-16 15,6 5-5 1,3 5-3-16,0 9 0 0,-4 6-1 16,-1 10-1-16,-16 5 0 15,-6 11-1-15,-13-4-1 16,-9 2 0-16,1-7-1 16,2-3 0-16,2-7-1 0,8-8 0 15,15-14-1-15,13 6 0 16,12-6-3-16,7-7-9 15,5 4-20-15,10 9-4 16,-8-6 1-16,7 17 0 16</inkml:trace>
  <inkml:trace contextRef="#ctx0" brushRef="#br0" timeOffset="2088.0493">4367 5463 26 0,'0'0'36'16,"6"9"1"-16,14-13 0 0,16 4-15 16,12 0-17-16,4 0-6 15,7 0-22-15,2 0-12 16,8 0-1-16,-7-5-1 31</inkml:trace>
  <inkml:trace contextRef="#ctx0" brushRef="#br0" timeOffset="2521.0784">5356 5075 6 0,'8'-32'33'0,"5"18"1"16,-13 14 1-16,0 0-14 0,6 30-6 16,-18 2-5-16,1 13-4 15,-7 3 1-15,4 3-3 16,1-2-2-16,6-4 0 15,7-6-1-15,12-10-1 16,10-8-1-16,13-12-2 16,8-3-6-16,0-10-18 0,-2-10-10 15,6 1 0-15,-11-12 0 16</inkml:trace>
  <inkml:trace contextRef="#ctx0" brushRef="#br0" timeOffset="2721.2176">5669 5020 13 0,'0'0'35'0,"-13"16"3"15,10 11 1-15,-6 14-18 16,2 3-5-16,5 17-4 0,-8 4-2 16,7 7-3-16,-4 3-3 15,7-5-5-15,0-4-6 16,0-10-5-16,7-10-22 0,6-8-6 15,-2-14 1-15,11-7-2 16</inkml:trace>
  <inkml:trace contextRef="#ctx0" brushRef="#br0" timeOffset="3139.0508">6090 5581 44 0,'0'-20'34'0,"0"1"-6"15,-3 1-5-15,-6-5-8 0,0 9-5 16,-11 1-3-16,-1 9-3 0,-7 4-1 16,0 8-2-1,-3 8 0-15,3 6-1 0,1 4 1 16,7 3-2-16,8 0 1 15,7-4 0-15,10-5 0 16,7-8 0-16,6-6-1 16,6-6-1-16,6-10-2 0,-5-8 1 15,6-1-1-15,-3-4 1 16,-1 4 0-16,-7-1 1 16,-5 6 1-16,-3 4 2 15,-3 10 2-15,1 9 0 16,-4 6 1-16,0 8-2 31,0 3 0-31,0 0-2 0,7 4-9 16,-4-2-20-16,-3-11-6 15,7-2-1-15,-13-15 0 16</inkml:trace>
  <inkml:trace contextRef="#ctx0" brushRef="#br0" timeOffset="3455.4723">6307 5445 39 0,'7'-14'39'16,"7"19"1"-16,3 14-3 0,1 13-17 16,13 19-7-16,-3 5-5 15,3 17-1-15,-10 6-2 16,-8 7-1-16,-13 4-2 31,-9-2-1-31,-13-5 0 0,-15-9-1 16,-4-12-1-16,-2-16 0 15,2-14 0-15,4-23-1 16,15-23 0-16,10-22 0 16,15-17 0-16,19-15 0 15,15-10 0-15,19-9 0 16,15-5 1-16,7 1 0 0,0 6-2 16,-7 9-2-16,-3 17-9 15,-21 12-26-15,-20 6 1 16,-15 19-1-16,-18 3 0 0</inkml:trace>
  <inkml:trace contextRef="#ctx0" brushRef="#br0" timeOffset="5143.2118">14048 2741 24 0,'0'0'18'0,"31"9"-7"0,19-2-1 16,21-7-1-16,21 6 1 15,18-6-1-15,12 0-2 16,6 0-3-16,-4-8-1 15,-7 3-2-15,-17-7-5 0,-17 0-3 16,-20-1-2 0,-27-4 1-1,-17 1 2-15,-15 0 1 0,-7 3 2 16,-5 1 1 0,-3 3 3-16,2 5 4 15,9 4 2-15,0 0 2 0,-7 17-1 16,13-2 0-16,-3 2 1 15,1 7 1-15,-8-2 0 16,4 4 0-16,-6-4-4 0,0-2-9 16,-3-5-22-16,9 1-8 15,0-16-1-15,0 0-1 16</inkml:trace>
  <inkml:trace contextRef="#ctx0" brushRef="#br0" timeOffset="5760.2682">16030 2748 3 0,'19'-18'29'15,"7"4"3"-15,-13-7-12 16,-8-2-4-16,-5-3-3 15,-13 3-4-15,-5 5-2 16,-8 5-3-16,-8 9-1 31,-6 4-2-31,-3 10-1 0,3 9 0 16,3 10 0-16,10 5 0 16,8 1 0-16,9-2 1 15,13-2 0-15,11-7 0 16,10-7 1-16,6-12-1 15,6-8 1-15,2-12 0 0,-4-7-1 16,0-6 1-16,-6-3-1 0,-7-1 0 16,-9 3-1-16,-4 3 0 15,-8 7 1-15,0 6-1 16,0 13-1-16,-10 0 2 16,7 9-1-16,3 6 0 15,3 7 0-15,4 5 1 31,7 4 0-31,3 1 0 0,5-2-2 16,3 0-8-16,2-6-18 16,-1-12-7-16,6-2-1 15,-10-17 0-15</inkml:trace>
  <inkml:trace contextRef="#ctx0" brushRef="#br0" timeOffset="5944.9322">16286 2585 21 0,'15'7'33'16,"1"3"0"-16,8 13-1 16,3 3-20-16,1 3-3 15,3 9-2-15,-6-3-4 16,3 0-7 0,-3-5-13-16,2-2-17 15,-13-18 0-15,7-4-1 16,-12-22 10-16</inkml:trace>
  <inkml:trace contextRef="#ctx0" brushRef="#br0" timeOffset="6097.3864">16588 2612 44 0,'-23'-14'37'0,"2"18"1"0,-10 5-9 16,-6 3-13-16,0 13-8 16,-6 4-3-16,5 5-4 15,4 5-11-15,4 2-27 16,-1-19-1-16,17-1 1 15,3-16-1-15</inkml:trace>
  <inkml:trace contextRef="#ctx0" brushRef="#br0" timeOffset="6399.4306">16602 2239 6 0,'21'-24'30'0,"-2"-2"0"15,15 19 1-15,-7 7-20 16,4 6-3-16,-7 12-3 0,-9 6-2 16,-13 10 0-16,-15 1 0 15,-9 2-1-15,-3-2 0 0,-2-2 0 16,1-8-1-16,9-3 0 15,9-10-1-15,15-3-1 16,16-1-6-16,8-4-4 16,5 0-5-16,6 3-10 15,-1-7-7-15,10 3 1 16,-11-3 21 0</inkml:trace>
  <inkml:trace contextRef="#ctx0" brushRef="#br0" timeOffset="6546.3594">17064 2494 11 0,'4'12'29'16,"-8"0"1"-16,4 9-6 16,0 5-10-16,-7 4-4 15,7 7-2-15,-3 3-3 0,3-1-12 16,0-8-18-16,7 6-6 16,-10-20-1-16,9 4-1 0</inkml:trace>
  <inkml:trace contextRef="#ctx0" brushRef="#br0" timeOffset="6700.9352">16927 2733 20 0,'0'0'33'15,"30"-6"0"-15,-9 2-1 16,10 4-19-16,11 0-9 16,6 0-15-16,14 0-20 15,-14-8-1-15,10 5-1 31,-12-13 6-31</inkml:trace>
  <inkml:trace contextRef="#ctx0" brushRef="#br0" timeOffset="6900.6617">17462 2364 34 0,'0'0'35'0,"-12"-2"1"15,12 21-5-15,0 16-16 0,0 6-7 16,0 17-3-1,0 9 0-15,6 11-1 0,0-3-1 16,0-5-5-16,3-4-10 16,-1-8-25-16,-8-21 0 15,11-11-1-15,-11-26 0 32</inkml:trace>
  <inkml:trace contextRef="#ctx0" brushRef="#br0" timeOffset="7232.9257">17474 2332 37 0,'34'-18'33'0,"-3"6"2"0,7 9-15 16,0 9-8-16,-7 6-4 16,-6 7-2-16,-14 5-2 15,-11 7-1-15,-16-3-1 16,-6-2 0-16,-5-7-1 15,-2-2-1-15,1-5-2 16,9-2 1 0,9 0 0-16,10-10-1 15,20 13 0-15,1-5 0 16,3 5 1-16,0 3 1 0,-4 2 2 16,-9 2-1-1,-11-4 0-15,-9 6 1 0,-12-3 0 16,-4-3-6-16,1-1-8 15,1 1-19-15,-3-12-4 0,26-4 0 16,-13-4 0-16</inkml:trace>
  <inkml:trace contextRef="#ctx0" brushRef="#br0" timeOffset="7417.0085">17794 2515 34 0,'21'12'35'0,"13"14"1"16,-1-1-4-16,3 4-20 16,7 7-6-16,-3 1-10 15,-8 1-21-15,-11-16-9 16,4 0-1 0,-15-17-1-16</inkml:trace>
  <inkml:trace contextRef="#ctx0" brushRef="#br0" timeOffset="7580.2243">18122 2531 33 0,'-26'0'38'0,"-3"19"1"0,-9-1 0 16,-2-4-17-16,5 14-13 16,-6 1-4-16,0 5-10 15,4-3-22-15,5-1-11 16,4-8-1-16,12-1-1 15</inkml:trace>
  <inkml:trace contextRef="#ctx0" brushRef="#br0" timeOffset="7834.8916">18470 2493 45 0,'0'0'37'16,"13"17"-1"-16,-13 7-3 15,2 4-23-15,4 8-4 16,-6 4 0-16,5 2-2 0,-5 1-9 16,-3-7-8-1,0-9-24-15,3-3-1 0,-14-16 0 0,14-8-1 16</inkml:trace>
  <inkml:trace contextRef="#ctx0" brushRef="#br0" timeOffset="7965.8669">18341 2660 27 0,'19'0'34'0,"1"-12"0"0,15 12 0 15,5 0-21-15,2-2-12 16,2 2-18-16,-3-7-16 15,11 3 0-15,-13-7 0 16</inkml:trace>
  <inkml:trace contextRef="#ctx0" brushRef="#br0" timeOffset="8302.803">18879 2476 27 0,'24'13'36'16,"-4"4"1"-1,8 18 0-15,6 9-20 16,1 10-7-16,4 16-1 0,-5 1-3 15,-4 8-1-15,-14-3-2 32,-11 1-1-32,-10-9-1 0,-18-10-2 15,-12-15 0-15,-13-17-2 16,-5-13 0-16,-5-13 0 16,8-15 0-16,7-14 1 15,13-10 1-15,16-11 1 16,14-4 1-16,21-1 1 15,14 2 2-15,15 2-1 0,3 1 1 16,2 6 0-16,-3 4 0 16,-4 9 0-16,-8 4-2 15,-9 5-3-15,-7 6-13 16,-5 2-26-16,-12-2 0 16,3 9-1-16,-10-5 0 15</inkml:trace>
  <inkml:trace contextRef="#ctx0" brushRef="#br0" timeOffset="8505.331">19520 2565 30 0,'20'-13'33'0,"15"13"0"0,3-10-2 15,8 5-22-15,4 1-8 16,2 4-13-16,0 4-19 16,-20-11-1-16,-2 12-1 15,-20-10 5-15</inkml:trace>
  <inkml:trace contextRef="#ctx0" brushRef="#br0" timeOffset="8683.7488">19575 2638 13 0,'-5'10'33'0,"5"-10"0"32,13 6-2-32,11-6-16 0,3 0-6 15,7 0-9 1,7 0-14-16,11 0-18 16,-11-6-1-16,20 6 0 0,-8-10 12 15</inkml:trace>
  <inkml:trace contextRef="#ctx0" brushRef="#br0" timeOffset="8983.597">20400 2428 6 0,'-22'-7'29'0,"-16"-3"0"16,11 17 1-16,-8 1-17 15,5 14-6 1,5 9-2-16,4 3 1 15,14 9 0-15,1 2 1 16,18 2 0-16,7-3-1 16,15-2 0-16,7-12 1 15,8-8-2-15,3-13-1 16,2-9-1-16,-5-15-1 0,-8-9 0 16,-13-7 0-16,-16-7 0 15,-18-4-2-15,-14 2-1 16,-6 6-7-16,-8 9-29 15,-6-7-2-15,11 13 0 0,-5-3 1 16</inkml:trace>
  <inkml:trace contextRef="#ctx0" brushRef="#br0" timeOffset="10108.5366">7234 5436 40 0,'0'0'34'16,"0"0"-3"-16,12-5-10 15,14 1-8-15,11-2-6 16,9 0-5-16,7 0-6 15,2-1-9-15,0-5-18 16,-1 12-3-16,-14-13 0 16,-4 13 3-16</inkml:trace>
  <inkml:trace contextRef="#ctx0" brushRef="#br0" timeOffset="10286.6682">7297 5561 48 0,'10'10'36'0,"16"-15"-3"16,16 0-12-16,13 1-10 16,2-1-6-16,7 1-15 15,-9-7-24-15,7 11-1 16,-15-14 0-16,2 8-1 16</inkml:trace>
  <inkml:trace contextRef="#ctx0" brushRef="#br0" timeOffset="11057.6347">8415 5081 3 0,'-29'0'33'0,"4"28"0"15,-14 1 2-15,8 18-15 16,-4 20-8-16,4 4-2 16,15 10-3-16,10-3-2 15,17-1-3 1,17-8-4-16,15-15-9 16,11-16-20-16,14-9-4 15,-3-22-1-15,8-7 0 16</inkml:trace>
  <inkml:trace contextRef="#ctx0" brushRef="#br0" timeOffset="11243.2086">8522 5441 51 0,'8'7'33'0,"10"-7"1"16,15-3-16-16,16 3-16 15,8-7-16 1,20 7-17-16,-8-10-1 16,12 7-2-16,-11-11 8 15</inkml:trace>
  <inkml:trace contextRef="#ctx0" brushRef="#br0" timeOffset="11575.2212">9195 5204 17 0,'6'-17'33'15,"7"0"2"1,21 8 0-16,2 9-19 0,6 0-5 16,4 14-3-16,-9 5-2 15,-6 10 0-15,-21 7-1 16,-17 5-2-16,-18 2 0 0,-13 1-1 15,-8-4 0-15,0-4-2 16,3-4 0-16,9-7-1 16,10-6 0-16,17-9 0 31,7-10 1-31,28 8-2 0,7-8-2 16,4 0-6-16,10-8-19 15,2 4-8-15,-5-8 0 16,2 7 0-16</inkml:trace>
  <inkml:trace contextRef="#ctx0" brushRef="#br0" timeOffset="11775.4466">9662 5161 51 0,'25'-4'39'0,"6"20"2"15,0 10 0-15,-2 8-27 16,1 19-4-16,-10 7-3 31,-6 11-2-31,-14 4-3 0,-8-3-3 16,-5 3-8-16,-15-7-32 15,-4-22-1-15,-1-12 0 16,2-21 0-16</inkml:trace>
  <inkml:trace contextRef="#ctx0" brushRef="#br0" timeOffset="12091.8867">10009 4951 21 0,'9'-26'36'16,"13"14"0"-16,-3-5 0 15,2 7-18-15,2 14-8 16,-8 2-2-16,-6 14-3 16,-15 2-2-16,-9 10 0 15,-9 1-1 1,-4 3-1-16,-1-4 0 0,7-2-1 16,4-7 0-16,18-4-1 15,15-2-2-15,13-10-11 16,12-7-23-16,14 0 0 15,4-7-1-15,14 1 1 16</inkml:trace>
  <inkml:trace contextRef="#ctx0" brushRef="#br0" timeOffset="12545.6499">10360 5475 23 0,'3'14'36'16,"-3"-14"1"-16,37 18 0 15,4-12-19-15,15-6-12 16,11 0-14-16,3-6-25 0,15 6-1 16,-6-9-2-16,5 3 0 15</inkml:trace>
  <inkml:trace contextRef="#ctx0" brushRef="#br0" timeOffset="13717.3685">11373 5143 28 0,'0'0'30'16,"-15"27"-6"-16,-3-3-4 16,1 7-6-1,5 5-6-15,0 3-1 16,12 2-2-16,5-7-1 16,15-5-2-16,11-7-1 15,8-7-3-15,5-6-4 16,-4-9-10-16,-5-9-15 15,2-1-2-15,-15-12 0 0,-1 3 12 16</inkml:trace>
  <inkml:trace contextRef="#ctx0" brushRef="#br0" timeOffset="13917.3554">11578 5129 31 0,'-9'-12'37'0,"9"12"0"15,-7 21-7 1,0-1-9-16,7 17-8 0,-8 2-3 15,8 15-3-15,-9 4 0 16,9 8-4-16,-9 1-1 0,6-4-4 16,3-5-6-16,-4-10-13 15,0-9-19-15,8-6 0 16,-4-17-1-16,6-3 1 31</inkml:trace>
  <inkml:trace contextRef="#ctx0" brushRef="#br0" timeOffset="14080.6866">11771 5571 36 0,'0'-12'33'16,"0"12"-4"-16,0-13-14 15,0-5-39-15,12 18-6 16,-9-12-3-16</inkml:trace>
  <inkml:trace contextRef="#ctx0" brushRef="#br0" timeOffset="19351.3448">12113 5559 33 0,'3'-19'21'0,"8"-4"-2"16,0-7-3-16,-1-7-2 15,4 1-4-15,-4-7 0 16,3 1-2-16,-6 1-2 15,1 5 0-15,-4 0-1 16,1 12-1-16,-5 2-3 16,3 10 1-16,-3 12-2 0,2 19 1 15,-2 12 0-15,0 11-1 16,5 13 1-16,-5 8 0 16,5 7 1-16,0 1-3 15,0-6-3-15,1-10-8 0,3-9-16 16,7-10-7-16,-6-20 0 15,9-4-1 1</inkml:trace>
  <inkml:trace contextRef="#ctx0" brushRef="#br0" timeOffset="19513.6238">12502 5520 43 0,'0'0'36'15,"0"0"-1"-15,0 0-4 16,0 0-29-16,0 0-24 16,12-4-11-16,-12 4-2 15,0 0 0-15</inkml:trace>
  <inkml:trace contextRef="#ctx0" brushRef="#br0" timeOffset="19736.6838">13195 5232 10 0,'-20'-3'3'0,"5"3"-4"16,-8 0-1-16,-1 5-2 16,-5-5 1-16</inkml:trace>
  <inkml:trace contextRef="#ctx0" brushRef="#br0" timeOffset="20037.4285">12910 5313 15 0,'-12'21'10'0,"6"3"0"16,-3-4 2-16,9 2 0 15,0-6-1 1,7-4-1-16,6-4-1 16,9-3-1-16,9-3-1 15,5-2-1-15,7 5-1 16,3 1-2-16,-2 7 0 16,-2 4 1-16,-8 6 1 0,-14 2 0 15,-11 7 1-15,-18-2 0 16,-12 4 1-16,-14-4-1 15,-9 0 0-15,-8-9-1 0,1-2-2 16,2-8-2-16,3-5-4 16,11-6-5-16,7-9-9 15,18-6-10-15,17 1-10 16,8-8 0-16,18 3 0 16</inkml:trace>
  <inkml:trace contextRef="#ctx0" brushRef="#br0" timeOffset="20299.8134">13750 5491 35 0,'-9'-7'36'0,"9"7"-1"16,17-2-3-16,6-2-18 16,14 4-6-16,1 4-4 15,8-4-4-15,3 4-10 16,-5 1-19-16,-7-5-7 0,-1 0 0 16,-16 0 0-16</inkml:trace>
  <inkml:trace contextRef="#ctx0" brushRef="#br0" timeOffset="20484.5716">13731 5650 18 0,'0'0'36'0,"7"19"-1"15,11-13-1-15,12-6-14 16,10 4-10-16,3-4-11 0,5 6-31 15,-7-14-1-15,5 4-3 16,-14-12 0-16</inkml:trace>
  <inkml:trace contextRef="#ctx0" brushRef="#br0" timeOffset="20884.8151">14720 5516 22 0,'-15'7'35'0,"4"-13"0"16,11 6-4-16,31 0-15 15,2-4-6 1,19 4-4-16,14-2-8 16,6 2-17-16,3-7-15 0,9 7-1 15,-15-8 0 1</inkml:trace>
  <inkml:trace contextRef="#ctx0" brushRef="#br0" timeOffset="21185.5121">15441 5370 21 0,'5'-41'33'0,"9"7"0"16,-1-2-10-16,-4 4-5 0,2 9-3 15,-11-2-4-15,7 13-1 16,-7 3-3-16,0 9-3 15,0 24 0-15,-5 3-2 16,1 9-1-16,4 7 1 16,0 11-1-16,0 6 1 31,0 2-2-31,0-6-3 0,7-1-7 16,-5-5-25-16,3-14-3 15,5-2-1-15,-7-20 1 0</inkml:trace>
  <inkml:trace contextRef="#ctx0" brushRef="#br0" timeOffset="21585.8669">16244 5262 32 0,'-16'-19'35'31,"-11"-2"2"-31,0 5-1 0,-7 4-21 16,-6 2-7-16,-2 10-3 15,-4 10-1-15,-4 9-2 16,1 11 0-16,5 10-1 16,1 9 0-16,10 6-1 15,10 4 1-15,11 0 1 16,16-3-1-16,19-2 0 0,14-12 0 15,14-10 1-15,5-14 0 16,5-11 0-16,-2-14 1 0,-6-10-1 16,-16-10 1-16,-18-7-1 15,-22-4 1-15,-16 1-1 16,-17-1-1-16,-9 4-3 31,-5 6-11-31,-5 5-27 16,-4 1-1-16,9 8 0 0,-4-1 0 15</inkml:trace>
  <inkml:trace contextRef="#ctx0" brushRef="#br0" timeOffset="27359.2394">1668 7624 29 0,'9'0'35'0,"7"9"0"0,7 19 1 16,7 14-22-16,6 4-5 15,8 9-4-15,0 5-3 16,-4-6-9-16,3-2-11 15,-12-7-17-15,0-22-1 16,-7-6 0-16,-11-17 4 16</inkml:trace>
  <inkml:trace contextRef="#ctx0" brushRef="#br0" timeOffset="27559.0197">2127 7595 35 0,'-9'-13'37'0,"-11"13"2"15,-7 8-5-15,-8 18-16 0,-10 3-5 16,0 17-4-16,-6 0-2 16,3 7-4-16,-2 2-4 0,5-7-6 15,13-1-9 1,4-8-19-16,6-10-3 0,17-5-3 16,1-11 1-16</inkml:trace>
  <inkml:trace contextRef="#ctx0" brushRef="#br0" timeOffset="27822.4065">2025 8200 31 0,'0'0'35'15,"15"-12"0"-15,-6-3-5 16,0-5-16-16,4 3-6 15,-1-4-2-15,-6 4-2 16,3 1 0-16,1 3-2 16,-10 13 0-16,9-8 0 15,-9 8-1 1,-15 26 1-16,5-3-3 16,5 3-4-16,5 6-12 0,5 8-20 15,-13-8 1 1,13 5-2-16,4-8 2 15</inkml:trace>
  <inkml:trace contextRef="#ctx0" brushRef="#br0" timeOffset="27993.1065">2350 8252 29 0,'6'13'36'0,"-6"7"0"16,-9-2 0-16,3-1-20 15,-1 7-20 1,-2-8-27-16,9 10-3 16,-10-13-1-16,5-1-1 15</inkml:trace>
  <inkml:trace contextRef="#ctx0" brushRef="#br0" timeOffset="28338.0097">2523 8190 3 0,'13'-11'34'0,"-7"-5"1"15,16 6-4-15,2 3-10 16,-5-1-4-16,3 8-5 0,-7 5-3 15,-8 8-3-15,-7 3-3 16,-4 8 0-16,-14 1-1 16,-3 4 0-16,-4-3-1 31,3-2-1-31,9-4 0 0,7-8 1 16,6-2-2-16,15-10-2 15,11 3-3-15,2-10-6 16,14 1-18-16,6 1-8 15,-6-11 1-15,6 5 0 16</inkml:trace>
  <inkml:trace contextRef="#ctx0" brushRef="#br0" timeOffset="28575.4721">3091 7856 41 0,'12'-8'34'0,"16"8"0"15,1 0-7-15,7-4-21 16,7 4-8-16,1-3-13 16,9 3-18-16,-19-6 0 31,6 6 0-31,-19-6 8 0</inkml:trace>
  <inkml:trace contextRef="#ctx0" brushRef="#br0" timeOffset="28759.6398">3125 7997 41 0,'9'6'39'0,"16"1"0"16,9-7 0-16,9 0-23 15,8 4-10-15,-2-1-14 16,9 0-28-16,-16-8-2 16,1 5-1-16,-9-12-1 0</inkml:trace>
  <inkml:trace contextRef="#ctx0" brushRef="#br0" timeOffset="32253.4578">4579 8035 21 0,'-150'14'10'16,"25"1"-2"-16,28-1 0 0,35-2 0 16,39-5 1-16,43-2 0 15,48-5 1-15,50-4-1 16,47-1-1-16,39-1 0 16,42 3-1-16,36-5 1 15,34 8-1-15,13-6-1 0,12 2-1 16,-3-1-3-16,-7-2-6 15,-14 0-4-15,-23-2-8 16,-37-6-17-16,-30 7-1 16,-46-7-1-16,-30 10 23 15</inkml:trace>
  <inkml:trace contextRef="#ctx0" brushRef="#br0" timeOffset="33257.5263">4474 7611 46 0,'26'0'30'15,"7"0"-11"-15,10 0-10 16,14 0-6-16,5-8-19 16,10 13-11-16,-12-13-1 0,10 11-2 15</inkml:trace>
  <inkml:trace contextRef="#ctx0" brushRef="#br0" timeOffset="33529.7336">5536 7156 19 0,'-35'0'33'16,"1"13"1"-16,-13 5 2 0,-3 12-21 16,5 15-6-1,-3 13-1-15,9 11-3 16,5 0-1-16,14 4-1 0,8 0-1 15,15-2 0-15,9-9-1 32,15-11-5-32,12-11-8 0,4-12-17 15,3-19-7-15,13-4-1 16,-8-19 0-16</inkml:trace>
  <inkml:trace contextRef="#ctx0" brushRef="#br0" timeOffset="33730.197">5532 7606 40 0,'-12'5'34'16,"3"-5"2"-16,9 0-12 16,21 0-11-16,1 3-4 15,8 1-8 1,8 3-7-16,2 0-19 15,-2-7-10-15,11 6 0 0,-9-10-1 16</inkml:trace>
  <inkml:trace contextRef="#ctx0" brushRef="#br0" timeOffset="34045.8282">5970 7493 27 0,'8'-14'35'0,"-1"-4"0"16,19 7-2-16,6 7-21 15,-1 4-3 1,4 6-3-16,-7 6-1 16,-8 10-2-16,-10 5-1 15,-15 6 0-15,-14 0-1 16,-9 4 1-16,-9 0-1 15,0-4 0-15,1-4 0 16,9-2 0-16,9-8-1 16,12-5 0-16,15-4 0 0,9-5-3 15,13 0-5-15,3-5-12 16,4-7-17-16,11 4 0 0,-5-9 0 16,2 2 4-1</inkml:trace>
  <inkml:trace contextRef="#ctx0" brushRef="#br0" timeOffset="34279.0366">6326 7204 49 0,'21'6'35'16,"10"20"2"-16,1 10-15 31,2 8-10-31,2 18-4 0,-14 4-2 15,-4 9 0-15,-18-1-2 16,-2 0-3-16,-11-6-7 16,-11-15-11-16,-8-10-20 15,8-10 0-15,-2-22-1 16,26-11-1-16</inkml:trace>
  <inkml:trace contextRef="#ctx0" brushRef="#br0" timeOffset="34530.089">7014 7270 39 0,'0'-12'38'16,"0"12"1"-16,0 21 1 15,-9-1-23-15,15 10-7 16,-6 5-5-16,4 7 0 16,-4-2-5-16,2-2-7 0,2-1-14 15,4-8-18-15,-10-15-1 16,2-3 0-16,0-11-1 16</inkml:trace>
  <inkml:trace contextRef="#ctx0" brushRef="#br0" timeOffset="34685.3989">6880 7432 41 0,'0'0'37'16,"20"-4"0"-16,4 4-1 15,10 0-24-15,9 0-12 16,7 7-11-16,3 4-21 16,-4-8-5-16,5 6 1 0,-12-4-1 31</inkml:trace>
  <inkml:trace contextRef="#ctx0" brushRef="#br0" timeOffset="34901.3835">6825 7764 46 0,'12'4'39'0,"17"6"0"15,11-7-4-15,6-3-20 16,16 0-10-16,6 0-18 16,3 4-23-16,-13-8-2 15,2 4-1 1,-14-10 0-16</inkml:trace>
  <inkml:trace contextRef="#ctx0" brushRef="#br0" timeOffset="35785.758">7582 7349 9 0,'12'0'33'0,"-12"0"1"15,26 37 0-15,-11 6-16 16,4 6-6-16,2 9-2 16,0-1-2-16,1 1-2 31,-7-10-2-31,3-7-1 0,-6-17-1 16,0-14-1-16,-12-10 0 15,11-18 0-15,-8-7-1 16,-3-14-1-16,0-8 1 15,-5-12-1-15,-1-6-1 16,-3-7 2-16,1 2-1 16,0-1 0-16,4 8 0 0,4 7 1 15,0 8-1-15,12 10 0 16,5 9 0-16,9 8 1 16,9 7 0-16,13 3-1 15,10 3 1-15,14 3-1 16,17 1 1-16,16 4-1 15,12-4 1 1,17 4-1-16,7-5 0 16,4-1 0-16,0 2 1 15,-5-1-1-15,-10 0 1 0,-18 1-1 16,-21 1 0-16,-17 0 0 16,-22 3 2-16,-16 0-1 15,-13 3 0-15,-23-3 1 16,10 4 0-16,-10-4 0 0,-3 12 0 15,3 1 1-15,3 7-1 16,3 8 0-16,3 4 0 16,1 5-2-16,3 5-8 15,-1 2-26-15,-4-12-1 16,4 1 0-16,-12-16 0 16</inkml:trace>
  <inkml:trace contextRef="#ctx0" brushRef="#br0" timeOffset="36185.5521">8127 7485 29 0,'15'0'32'15,"10"5"0"-15,2-5-12 16,18-2-11-16,10 2-8 16,7 0-12-16,6 0-18 15,-12 0-2-15,4 0 0 16,-18 0 11-16</inkml:trace>
  <inkml:trace contextRef="#ctx0" brushRef="#br0" timeOffset="36436.2302">8618 7366 23 0,'-4'-33'36'15,"11"8"2"-15,-3 4-6 0,-4-1-13 16,0 22-5-1,14-3-4-15,-7 20-2 0,-3 11-3 16,2 12-1-16,-6 8-2 16,6 9 1-16,-2 1-2 31,-4-1-3-31,2 1-8 0,-2-9-18 16,0-13-12-16,5-9 0 15,2-12 0-15</inkml:trace>
  <inkml:trace contextRef="#ctx0" brushRef="#br0" timeOffset="36790.9084">9170 7325 15 0,'-12'-10'34'0,"-16"-6"1"16,3 12 0-16,-7 4-17 31,-2 4-8-31,2 13-4 0,0 7-3 16,3 13 0-16,6 6-1 15,7 7-1-15,9 2 1 16,7 0-1-16,14-5 0 16,12-7 1-16,9-9-1 15,9-10 0-15,1-14 1 16,3-7-1-16,-6-13 0 0,-9-5 0 15,-15-9 0-15,-18-4 0 16,-22-1 1-16,-16-2-1 16,-14 5 0-16,-11 6-1 15,-1 11-6-15,-4 8-25 16,8 4-6-16,16 10-1 16,6 3-1-1</inkml:trace>
  <inkml:trace contextRef="#ctx0" brushRef="#br0" timeOffset="37253.3716">8142 8003 28 0,'0'0'31'0,"31"12"-4"0,7-7-10 16,14-2-3-16,24 1-3 16,19-4-2-16,22 0-3 15,18-7-1-15,17 4-2 16,12-4-1-16,1 1-4 0,-5 2-2 15,-17-1-4-15,-15 1-12 16,-19 9-15-16,-33-10 1 16,-19 10-1-16</inkml:trace>
  <inkml:trace contextRef="#ctx0" brushRef="#br0" timeOffset="37923.7373">6756 8522 21 0,'22'-22'29'16,"2"-3"-8"-1,15 6-1-15,10 10-3 0,0 9-1 16,5 11-3-16,-14 9-1 0,-6 16-3 15,-21 5 0-15,-13 10-2 16,-23 0-2-16,-11-1-1 16,-16-6-3-16,-9-5-2 15,1-7-1-15,-1-12-3 16,10-8-1-16,8-15 0 31,14-4-1-31,10-9 1 0,17-1 2 16,7 3 1-16,12 0 3 15,11 11 4-15,1 3 0 16,9 17 2-16,-2 4 1 16,3 9-1-16,-4 2-1 15,6 1-3-15,-5-2-9 16,2-6-13-16,0-10-18 0,12-7 0 16,1-19 0-16,15-5 2 15</inkml:trace>
  <inkml:trace contextRef="#ctx0" brushRef="#br0" timeOffset="38392.7985">10266 7883 16 0,'0'0'33'16,"0"0"0"-16,0 0-3 0,22 7-15 15,8-7-6-15,6 0-9 16,8 0-10-16,3 4-18 16,-5-9-5-16,3 9 0 15,-15-8 2-15</inkml:trace>
  <inkml:trace contextRef="#ctx0" brushRef="#br0" timeOffset="38557.5812">10195 8026 27 0,'9'0'34'15,"21"10"1"-15,3-10-3 16,11 4-22-16,8 0-24 16,-4-8-16-16,14 8-2 15,-13-12-2-15</inkml:trace>
  <inkml:trace contextRef="#ctx0" brushRef="#br0" timeOffset="39474.3386">10817 8015 7 0,'-38'3'24'16,"38"-3"-6"-16,45-7-1 15,48 2-2-15,42 2 1 16,37-3-4-16,37 2-3 16,33 4 1-16,24-7-2 15,27 7-1-15,3-5 0 16,6 5-3-16,-7-9 0 0,-11 4 0 16,-19-1-3-16,-23-1-7 15,-26 2-10-15,-36 1-19 16,-44-7-1-16,-29 8 0 15,-49-9 3-15</inkml:trace>
  <inkml:trace contextRef="#ctx0" brushRef="#br0" timeOffset="40145.189">11410 7465 34 0,'-11'-23'32'0,"5"-10"-4"0,15 1-8 16,15 4-6-16,8 1-3 15,13 11-3-15,5 4-2 16,5 12-1-16,-4 8 0 15,-7 10-1-15,-12 4-1 16,-12 13 0-16,-20 5-1 31,-17 6 0-31,-20 1-2 0,-15 1 1 16,-8-4 0-16,-6-4 0 16,4-5-1-16,8-9 0 15,11-7-1-15,16-8 1 0,14-4-1 16,13-7 1-1,31 0 0-15,6 4-1 16,6-4 1-16,12 0-3 0,5 0-4 16,1 0-16-16,-2-8-13 0,8 4-1 15,-11-8 0 1</inkml:trace>
  <inkml:trace contextRef="#ctx0" brushRef="#br0" timeOffset="40398.6468">12272 7261 24 0,'0'0'36'15,"0"-15"0"-15,0 15 1 0,9 28-19 16,-9-7-5-16,6 12-5 15,-3 5-3-15,4 5 0 16,-4 1-3-16,2-4-6 16,1 3-8-16,-6-9-22 0,-3-14-4 15,-1-5 0 1,-8-15 0 0</inkml:trace>
  <inkml:trace contextRef="#ctx0" brushRef="#br0" timeOffset="40546.0248">12078 7453 41 0,'24'0'32'0,"5"-10"-1"15,14 10-14-15,7-3-12 0,5 3-10 16,6 10-18-16,-4-10-8 16,6 10 0-16,-13-10-1 15</inkml:trace>
  <inkml:trace contextRef="#ctx0" brushRef="#br0" timeOffset="40777.5005">12065 7749 30 0,'12'12'36'15,"16"-12"1"-15,20 0-1 16,17-4-21-16,4 0-4 16,10 4-5-16,-3 0-10 0,-1 0-31 15,-16-8 0 1,-3 3-2-16,-16-10-1 0</inkml:trace>
  <inkml:trace contextRef="#ctx0" brushRef="#br0" timeOffset="41948.5755">12866 7357 15 0,'-5'20'30'15,"9"9"0"-15,-4 7-9 16,3 4-8-16,5 8-4 15,-1-1-1-15,5 0-1 0,-2-10-1 16,1-4 1-16,-3-12-2 16,3-8-1-16,-11-13 0 15,17-6 0-15,-12-12-1 16,1-7 0-16,-3-9 0 16,0-9-2-16,-3-6 0 15,-3-6-1-15,-2-3 1 0,-3-1 0 16,0 0-1-16,4 7 0 15,4 3 0-15,0 10 0 16,14 6-1-16,6 9 2 16,9 5-2-16,14 8 1 15,13 4 0-15,12 3-2 16,14 4-2 0,12 0-6-16,11 0-13 15,7 7-13-15,-7-7 0 16,-3 5-1-16</inkml:trace>
  <inkml:trace contextRef="#ctx0" brushRef="#br0" timeOffset="42251.0361">13122 7586 35 0,'20'0'34'0,"-4"-7"-1"16,12 3-12-16,1 0-10 0,4-2-8 15,2 1-17-15,-8-7-16 0,10 5-3 16,-10-10 0 0,2 8 7-16</inkml:trace>
  <inkml:trace contextRef="#ctx0" brushRef="#br0" timeOffset="42435.9675">13518 7367 32 0,'0'0'36'0,"-4"22"1"16,1-1-2-16,-1 2-19 16,4 14-6-16,0 0-2 15,5 6-2-15,-5-1-4 16,6-6-7-16,5 3-11 16,3-8-21-16,-5-14-1 0,8-5 0 15,-3-12 0-15</inkml:trace>
  <inkml:trace contextRef="#ctx0" brushRef="#br0" timeOffset="42620.1925">13889 7570 62 0,'-15'0'37'16,"15"0"-1"-16,0 0-14 15,0 0-47-15,9-7-9 32,-9 7-3-32,24-6 0 0</inkml:trace>
  <inkml:trace contextRef="#ctx0" brushRef="#br0" timeOffset="43104.6432">14184 7357 36 0,'0'20'35'0,"6"14"2"31,-3 7-5-31,3-1-21 15,5 7-1-15,-3-3-3 16,5-2-1-16,-3-10-2 16,1-3-1-16,-5-13-1 0,-6-16-1 15,14 4-1-15,-9-18 0 16,1-8 0-16,-6-10-2 16,0-10 1-16,0-9-2 15,0-2 1-15,-7-3 0 0,4 0 1 16,-1 0 0-16,4 6 0 15,0 4 1-15,3 10-1 16,5 7 2-16,8 7-1 16,5 5 0-16,10 3 0 15,10 7 0-15,14 2 1 0,18 2-1 16,15 3 0-16,17-4 0 16,12 4 0-16,14 0 0 15,7 0-3-15,-1-3-2 16,-6 3-5-16,-19 0-13 15,-20 0-13-15,-14 3 0 16,-30-3 0 0</inkml:trace>
  <inkml:trace contextRef="#ctx0" brushRef="#br0" timeOffset="43553.7025">14511 7550 58 0,'16'-29'29'0,"-5"-6"-8"16,2-1-4-16,4 6-3 0,-7-4-1 15,4 11-4-15,-8 0-1 0,3 11-2 16,-9 12-2-16,10 0-1 15,-10 14 0-15,6 8-2 16,-6 7-1-16,7 6 0 16,-3 6 1-16,0 1-2 15,1 3-5-15,-3-7-10 0,3-4-22 16,3-2 0-16,0-13 0 16,5 0 0-16</inkml:trace>
  <inkml:trace contextRef="#ctx0" brushRef="#br0" timeOffset="43969.1112">15207 7437 14 0,'0'-20'33'0,"6"5"1"15,-6-6-5-15,-4 0-11 0,4 6-6 16,-11-5-2 0,0 11-3-16,-10 0-1 15,-3 9-2-15,-8 3-2 0,-1 11-1 16,-6 7 0-16,1 6 0 16,1 11-1-16,7 4 1 31,5 4-1-31,10 1 1 0,12-3-1 15,13-5 2-15,11-7-2 16,13-6 1-16,7-10 0 16,7-11 0-16,-3-5 0 15,-2-9-1-15,-10-6 1 16,-13-5-1-16,-16-5 1 16,-15-2-1-16,-19-2 0 0,-11 5 0 15,-4 5-5-15,-9 2-14 16,-2 6-19-16,12 11 1 15,2 0-1-15,15 18 1 16</inkml:trace>
  <inkml:trace contextRef="#ctx0" brushRef="#br0" timeOffset="44507.3054">14438 7908 31 0,'10'3'33'0,"8"-3"-7"16,16 0-4-16,13 0-5 16,13 0-2-16,21 0-3 0,7 0-4 15,18-3-1 1,10 0-4-16,5 0-3 0,1 3-5 15,-11-5-12-15,-12 2-20 16,-12 6 0-16,-25-3-1 16,-18 5 1-16</inkml:trace>
  <inkml:trace contextRef="#ctx0" brushRef="#br0" timeOffset="44986.4303">13131 8345 17 0,'18'-27'34'0,"8"18"1"16,7-2-2-16,11 2-17 16,7 9-4-16,1 4-3 31,2 9-2-31,-11 3-2 0,-9 9-1 15,-21 1-2-15,-22 8 0 16,-16-1-1-16,-18 2 1 16,-7 0 0-16,-3-3-1 15,0-4 0-15,8-5 0 16,10-3 0-16,19-6 0 16,16-14 1-16,20 12-1 0,14-12 0 15,14 0 0-15,8 0 1 16,7 0-5-16,8 0-14 15,-4 0-21-15,-13-12-1 16,1 5 0-16,-19-12 0 16</inkml:trace>
  <inkml:trace contextRef="#ctx0" brushRef="#br0" timeOffset="45542.3591">16093 7778 5 0,'0'0'30'16,"24"6"0"-16,-5-9-2 16,18 3-14-16,6 0-9 15,5 0-7 1,7 4-18-16,-11-7-8 16,8 7-2-16,-19-8 0 15</inkml:trace>
  <inkml:trace contextRef="#ctx0" brushRef="#br0" timeOffset="45727.2625">16071 7906 40 0,'0'0'35'0,"9"10"0"16,16-10-14-16,12 0-7 15,14 0-10-15,10-2-12 16,15 2-25-16,-3-15 0 15,15 9-2 1,-7-9 0-16</inkml:trace>
  <inkml:trace contextRef="#ctx0" brushRef="#br0" timeOffset="46475.9658">17288 7800 3 0,'-83'14'26'15,"12"-9"-7"-15,28 4-3 16,28-4-2-16,35 2 0 0,39-3 0 15,37-4-1-15,47 0-2 16,39 0-2-16,45 5-4 16,35-5 1-16,33 0-2 15,20 4-1-15,13 0 0 16,-3-4-2-16,-4 7-1 16,-17-7 1-16,-21 0-4 0,-23 4-4 15,-28-4-11-15,-30-8-15 16,-23 8-2-16,-41-7-1 15,-21 7 7-15</inkml:trace>
  <inkml:trace contextRef="#ctx0" brushRef="#br0" timeOffset="47247.5905">17717 7335 18 0,'-18'0'13'15,"7"7"-4"-15,-4-7-2 16,6 0-2-16,-1-3-2 16,10 3-1-16,0-20-1 15,0 4 1-15,13-5 2 16,-1 1 2-16,7-1 1 0,2 4 1 16,9 0 0-16,2 9 1 0,9 8 0 15,-1 3-1 1,0 12-2-16,-9 1 0 15,-11 11-2-15,-15 2 0 0,-15 7 0 16,-21 0 0-16,-18 3-1 16,-16-2 1-16,-4 0-2 0,0-4 0 15,7-4-1-15,8-8 0 16,15-4 1-16,16-8 0 16,23-9 1-16,10 4-1 15,21-4 0-15,9-5 1 16,9 2-1-16,10 3-2 31,3-8-7-31,9 8-17 0,2 0-13 16,-11-11 0-16,0 8-1 15</inkml:trace>
  <inkml:trace contextRef="#ctx0" brushRef="#br0" timeOffset="47516.3804">18453 7088 58 0,'11'0'35'0,"-11"0"-3"31,4 19-14-31,3 8-7 0,-3 4-3 16,0 8-2-16,-4 2-1 15,5-1-3-15,-5 0-6 16,-3-8-10-16,-3-8-23 16,2-5 0-16,-10-13-1 15,1-3 1-15</inkml:trace>
  <inkml:trace contextRef="#ctx0" brushRef="#br0" timeOffset="47663.1835">18251 7289 21 0,'16'0'34'0,"3"-7"0"16,17 7 0-16,0 0-18 16,11 0-8-16,9 0-6 0,6 6-8 15,2-2-16-15,-7-4-12 16,6 5 0-16,-12-5-1 16</inkml:trace>
  <inkml:trace contextRef="#ctx0" brushRef="#br0" timeOffset="47914.2775">18215 7616 50 0,'16'0'36'15,"21"4"-1"-15,8-4-15 16,9 0-9-16,12 0-7 16,4 0-12-16,5 5-25 15,-8-15-2-15,4 6-1 16,-12-12 0-16</inkml:trace>
  <inkml:trace contextRef="#ctx0" brushRef="#br0" timeOffset="48179.6598">19219 7224 41 0,'10'-15'38'0,"-10"15"1"16,0 0-1-1,0-17-20-15,0 17-19 16,0 0-16-16,16 7-21 16,-16-7 0-16,0 0 0 15,0 11-1-15</inkml:trace>
  <inkml:trace contextRef="#ctx0" brushRef="#br0" timeOffset="48515.3434">19244 7374 14 0,'3'18'32'0,"-6"-4"0"16,3 7-9-16,7 9-6 0,-7 2-2 16,7 8 0-16,-13-5-2 15,6 5-3-15,-12-6-4 16,-3 0-1-16,-6-10-1 31,-6-5-2-31,-6-12 0 0,2-7-1 16,-1 0-1-16,0-11-3 15,8-2-4-15,-1-6-5 16,15 2-10-16,6 2-16 16,4-7 0-16,17 8-1 15,-2-7 8-15</inkml:trace>
  <inkml:trace contextRef="#ctx0" brushRef="#br0" timeOffset="49081.5202">19663 7282 23 0,'0'17'34'16,"5"8"0"-16,-5 1-9 15,6 6-13-15,5 7-1 16,-5 0-2-16,5-2 0 0,-2-5-2 15,1-4-2-15,-1-12-2 16,0-7 0-16,-9-9-1 16,13-19 0-16,-9-5 0 15,-1-8 0-15,-3-10-1 0,3-8-1 16,-3-4 0 0,-4-3 0-1,0 2 0-15,1 1 0 0,3 3 0 16,4 7-1-1,2 6 0-15,8 8 1 0,7 9-1 16,7 6 0-16,12 6 1 16,10 4-1-16,11 2 1 15,13 3 0-15,14 3-1 16,13 2 0-16,5 3-2 0,4-4-6 16,-5 5-5-16,-11 1-18 15,-15-5-5-15,-12 7-1 16,-26-8 0-16</inkml:trace>
  <inkml:trace contextRef="#ctx0" brushRef="#br0" timeOffset="49468.5885">20044 7475 31 0,'9'-12'32'16,"-2"-18"-1"-16,5-1-15 15,5-1-4-15,-4-5-2 16,7 3-2-1,-6 0 0-15,0 8-2 16,-6 1-1-16,-1 9-2 16,-7 16-1-16,0 0 0 15,0 0 0-15,5 30-2 16,-5-2-1-16,0 8 1 16,-2 7 0-16,2 4 0 15,0 0-3-15,0-4-8 0,3-5-16 16,8 0-9-16,-5-16-1 15,13-5 1-15</inkml:trace>
  <inkml:trace contextRef="#ctx0" brushRef="#br0" timeOffset="49837.1398">20619 7308 14 0,'0'-25'31'0,"0"25"0"16,-24-9-11-16,4 5-5 31,-4 8-5-31,-4 3-3 0,0 6-1 16,-2 4-1-16,6 10-2 16,1 2 0-16,6 7 0 15,5 1-1-15,12 1 2 16,6-3-2-16,9-2 1 15,10-7-1-15,5-7 1 16,5-8-1-16,3-11-1 0,-4-7 1 16,-7-7 0-16,-10-7 0 15,-14-6-1-15,-13-2 1 16,-11 3 0-16,-9 0-1 16,-7 5-2-16,1 11-12 15,2 7-25-15,-2 0 0 0,13 13 0 31,-5-2-1-31</inkml:trace>
  <inkml:trace contextRef="#ctx0" brushRef="#br0" timeOffset="50437.82">18875 8216 7 0,'-16'-10'28'16,"-1"-14"1"-16,17 3-8 15,12 1-5-15,11 4-5 16,7 9-2-16,4 4-2 0,3 13 1 16,-2 5-1-16,-4 13 0 15,-13 1-1-15,-8 7-1 16,-17 1-1-16,-12 2-1 16,-13-3 0-16,-5 0-1 15,-6-7 0-15,-2-3-1 16,7-5 0-1,9 0 0-15,9-5 2 16,20-3-1-16,9-4 1 16,18 1-1-16,10-5 1 15,10 4 0-15,1-4 0 16,7 2-2-16,-4-2-1 16,-8-5-8-16,-3-7-31 15,-10 7-1-15,-13-12 0 0,-3 5 0 16</inkml:trace>
  <inkml:trace contextRef="#ctx0" brushRef="#br0" timeOffset="51224.9566">2997 10551 18 0,'-27'4'31'0,"17"6"3"0,10-10-4 16,0 0-17-16,35 9-4 16,-2-6-2-16,7 0-4 15,5 2-7-15,1-5-11 16,-6 0-18-16,0 4 0 15,-20-8-1-15,-5 8 9 16</inkml:trace>
  <inkml:trace contextRef="#ctx0" brushRef="#br0" timeOffset="51387.8706">2967 10684 18 0,'3'17'32'16,"10"-17"0"-1,17 9-6-15,0-5-13 16,3 1-8-16,3 8-26 0,-5-13-9 16,7 12-1-16,-14-12-1 15</inkml:trace>
  <inkml:trace contextRef="#ctx0" brushRef="#br0" timeOffset="52804.6193">3774 10828 7 0,'-42'0'27'15,"42"0"-7"-15,16 0-5 16,43 0 1-16,32-3-1 15,35-6-2-15,32 3-2 16,28-4-1 0,30 3-3-16,16-2-1 15,15 0-3-15,2-2-9 16,-11 1-12-16,-17-4-15 16,-14 9-1-16,-39-8 0 15,-26 9 10-15</inkml:trace>
  <inkml:trace contextRef="#ctx0" brushRef="#br0" timeOffset="53531.4609">4180 10214 31 0,'14'-31'30'0,"8"-1"-4"16,14 9-12-16,9 13-3 15,1 6-2-15,4 13-1 0,-8 9-1 16,-7 10-3-16,-11 7-1 16,-16 6 0-16,-19 1 0 15,-13 2-1-15,-14 0 1 16,-7-2-1-16,-2-7 0 16,1-4 0-16,4-9-1 0,13-5 0 31,10-10 0-31,19-7-1 0,0 0 1 15,12-10-2 1,13 5 1-16,12-4-2 16,6 6-2-16,6-4-7 0,6 5-14 15,4 6-10-15,-9-11 0 16,4 7 0-16</inkml:trace>
  <inkml:trace contextRef="#ctx0" brushRef="#br0" timeOffset="53809.5608">4915 10022 26 0,'0'-11'34'15,"10"21"1"1,-10 4-3 0,7 11-18-16,0 11-6 15,-3 3-3-15,5 4-1 16,-2 1-6-16,-4-3-11 0,-3-10-21 16,5 1-1-16,-13-16-1 15,4-3 1-15</inkml:trace>
  <inkml:trace contextRef="#ctx0" brushRef="#br0" timeOffset="53963.9087">4794 10254 16 0,'27'4'29'0,"-5"-13"1"16,13 14-4-16,2-5-22 15,3 0-10 1,6 9-19-16,-5-12-3 15,8 11-1-15,-15-8 13 16</inkml:trace>
  <inkml:trace contextRef="#ctx0" brushRef="#br0" timeOffset="54180.0439">4801 10500 40 0,'12'14'33'16,"7"-14"-1"-16,14 0-14 15,13 8-9 1,4-5-5-16,6 4-8 16,3-7-22-16,6 4-5 15,-7-8-2-15,8 4 0 16</inkml:trace>
  <inkml:trace contextRef="#ctx0" brushRef="#br0" timeOffset="54866.8085">5609 10128 34 0,'0'0'36'15,"0"0"-1"-15,0-10-4 16,0 10-19-16,0 0-14 15,0 0-24 1,0 0-8-16,0 0-1 16,0 0 0-16</inkml:trace>
  <inkml:trace contextRef="#ctx0" brushRef="#br0" timeOffset="55166.8616">5615 10337 19 0,'4'37'33'16,"-4"-6"1"-16,-2 6-12 0,-2 1-4 15,-5-4-3-15,-1 0-4 16,-9-6-2-16,-2-3-4 15,-4-9 0-15,-3-7-2 16,0-5-2-16,0-4-2 16,6-9-6-16,-2-7-8 15,8-6-15 1,13 3-7-16,-4-11 0 16,17 6-1-16</inkml:trace>
  <inkml:trace contextRef="#ctx0" brushRef="#br0" timeOffset="55535.8066">5996 10080 16 0,'0'0'33'16,"0"0"2"-16,0 0 0 16,-5 21-15-16,-2-2-9 15,-2 3-4-15,0 8-1 16,0-4-1-16,6 7-1 0,3-3-2 15,9-4 0-15,6-3-1 16,8-5-2-16,7-4-3 16,2-11-4-16,7 0-9 15,-2-3-18-15,-3-13-2 16,1 0-1-16,-13-12 2 16</inkml:trace>
  <inkml:trace contextRef="#ctx0" brushRef="#br0" timeOffset="55714.4253">6249 10031 24 0,'-4'13'35'16,"-9"8"-2"-16,4 10-8 31,1 10-6-31,-3 0-4 0,8 12-3 16,-6-3-4-16,7 5-5 15,2 1-10-15,0-2-29 16,-4-16-1-16,8 2 0 15,-8-9-1-15</inkml:trace>
  <inkml:trace contextRef="#ctx0" brushRef="#br0" timeOffset="56237.0604">5104 11056 6 0,'16'-6'32'0,"-3"-7"1"16,11 6-1-16,6 7-15 15,5 5-3-15,2 9-2 16,-6 4-2-16,-3 12-2 16,-13 0-1-16,-9 8-2 0,-18 0 0 15,-10 5-1-15,-11 0-1 16,-11-4 0-16,-3-6-2 15,1-5 0-15,2-4 0 16,10-7-1-16,6-8-1 16,13-9 0-16,15 0 1 15,0-20-1 1,19 8 0-16,8-1 0 16,7 3 0-16,7 1 1 15,2 5 1-15,1 4-1 16,0 8 0-16,-5 2-3 0,-2 6-11 15,1 0-24 1,-13-11 0-16,3 5-1 0,-13-10 1 16</inkml:trace>
  <inkml:trace contextRef="#ctx0" brushRef="#br0" timeOffset="56838.3616">6967 10807 3 0,'0'0'29'0,"16"0"-2"16,10-14-9-16,14-3-2 0,19-7-3 15,18-8-1-15,21-2-4 16,16-9-1-16,17 1-2 15,11-6-1-15,8 0-1 16,-1-3-1-16,-10 4 0 16,-15 4-1-16,-17 5 1 31,-27 5-1-31,-22 8 0 0,-24 2 0 16,-20 7-1-16,-17 6 0 15,-12 1-1-15,-9 3 0 16,-3 0-2-16,3 2 1 15,1 0 0-15,9 4-1 16,14 0 2-16,0 0-1 16,11 8 0-16,10 0 2 0,9 2 2 15,0 1-1-15,3 6 3 16,-6-3-1-16,-4 2 0 16,-5-4 1-16,-5 3 0 15,-8-2-7-15,-5-1-19 0,0-12-12 16,0 0 0-1,0 0-1 1</inkml:trace>
  <inkml:trace contextRef="#ctx0" brushRef="#br0" timeOffset="57085.6001">9267 10040 26 0,'0'0'34'16,"0"15"0"-16,13 1-2 15,11 8-16-15,3 3-6 16,11 10-4-16,-2 1 0 16,2 4-3-1,-1-6-8-15,-8-4-10 16,-8-11-19-16,0-2-2 15,-11-15 0-15,3-4-1 16</inkml:trace>
  <inkml:trace contextRef="#ctx0" brushRef="#br0" timeOffset="57285.7824">9679 10079 31 0,'0'0'38'15,"-23"-5"1"-15,5 17-1 0,-16 6-16 16,-6 0-9-16,2 11-5 15,-8 1-3-15,1 2-2 16,0-1-3-16,0-2-2 16,9 1-7-16,3-7-9 0,11-4-12 15,9-4-9-15,0-6 1 16,13-9-1-16</inkml:trace>
  <inkml:trace contextRef="#ctx0" brushRef="#br0" timeOffset="57557.0784">9562 10418 45 0,'17'-3'35'16,"5"3"-3"-16,-4-5-9 0,1-4-8 16,3 4-4-1,-5-2-4-15,-1 4-2 16,-6-4-2-16,0 7 0 0,-10 0-1 15,9 10 1-15,-9 0 0 0,-3 9 0 16,0-1 1-16,3 6-2 16,-3 0 2-16,3-1-2 15,-4 2 0-15,4-6-4 16,4 3-12-16,4-9-25 16,-8-13-1-1,10 10 0-15,-10-10 0 16</inkml:trace>
  <inkml:trace contextRef="#ctx0" brushRef="#br0" timeOffset="58089.0615">6940 11584 19 0,'-19'0'29'15,"19"0"-1"-15,15 13-11 16,16-1-4-16,19 9 0 16,21 4-4-16,19 12 0 15,19 0-2-15,15 8-2 16,14-1-2-16,9 3-3 0,0 2-3 31,-3-8-3-31,-7-5-2 0,-16-8-10 16,-18-8-16-16,-9 0 0 15,-30-16 1-15,-18 1 18 16</inkml:trace>
  <inkml:trace contextRef="#ctx0" brushRef="#br0" timeOffset="58273.9586">8452 11925 22 0,'12'0'30'15,"-12"0"-2"-15,23 4-10 16,-7 7-1-16,-3 4-3 15,-1 9-1-15,-12-2-2 16,-6 7-2-16,-13-2-2 16,-4-4-11-1,-5-7-28-15,3 2-4 16,-2-18-1-16,14 4 0 16</inkml:trace>
  <inkml:trace contextRef="#ctx0" brushRef="#br0" timeOffset="58673.8887">8917 11983 33 0,'11'8'35'15,"7"9"2"-15,4 4-4 16,3 1-17-16,12 12-7 16,0-1-3-16,5 7-1 15,-3-1-5-15,-4-7-7 0,1-3-12 16,-4-3-18-16,-14-14 1 0,1-3-2 16,-19-9 2-1</inkml:trace>
  <inkml:trace contextRef="#ctx0" brushRef="#br0" timeOffset="58874.9272">9311 12010 67 0,'-13'8'36'16,"-10"4"-2"-16,-8 3-19 15,-5 11-5-15,-9 1-3 16,0 8-2-16,-7 4-2 15,0 2-2-15,2-4-5 16,0-5-11-16,9-6-13 0,19-3-9 16,1-13-1-16,21-10 1 15</inkml:trace>
  <inkml:trace contextRef="#ctx0" brushRef="#br0" timeOffset="59244.2103">9242 12416 2 0,'-15'6'29'0,"-1"-6"3"31,16 0-4-31,0 0-10 0,21-3-5 16,0 6-1-16,0-3-4 15,2 9 0-15,-1 1-1 16,-4 2-3-16,-9 0 0 16,-9 6-2-16,0-1 1 15,-12 1-2-15,-3-1 2 16,3 0-3-16,-1-3 1 0,6-4 0 16,7 0-1-16,14-3 1 15,4 0-1-15,11-2 1 16,3 0-2-16,2-5-5 15,4-5-24-15,4 5-7 16,-10-14 0-16,3 3 0 16</inkml:trace>
  <inkml:trace contextRef="#ctx0" brushRef="#br0" timeOffset="59777.3807">10066 10230 34 0,'0'0'33'0,"11"9"1"15,2-9-8-15,7 0-13 16,12 5-7-16,0 0-9 16,3-1-16-1,-5-4-13-15,7 5-1 16,-17-10-1-16</inkml:trace>
  <inkml:trace contextRef="#ctx0" brushRef="#br0" timeOffset="59945.8169">10054 10360 32 0,'0'0'35'15,"24"15"-1"-15,3-11-2 16,6 1-28-16,9 5-30 16,0-10-5-16,15 10-2 15,-11-10-1-15</inkml:trace>
  <inkml:trace contextRef="#ctx0" brushRef="#br0" timeOffset="60410.9236">9725 12077 33 0,'18'0'33'0,"15"11"2"0,-6-11-1 16,5 4-26-16,4 0-14 15,0-11-21-15,5 7-6 16,-13-6 0-16,0 6-1 0</inkml:trace>
  <inkml:trace contextRef="#ctx0" brushRef="#br0" timeOffset="60594.8736">9761 12222 19 0,'19'6'34'16,"18"6"1"-16,-3-7-3 15,9-5-18-15,1 0-20 0,-4-4-22 16,7 4-3-16,-14-13-2 15,3 7-1-15</inkml:trace>
  <inkml:trace contextRef="#ctx0" brushRef="#br0" timeOffset="61896.961">10726 10184 45 0,'23'-30'21'15,"0"-4"-2"-15,-1 0 0 0,1 5-2 16,-8-2-1-16,3 11-3 16,-10 1-2-16,2 14-3 15,-10 5-1-15,0 12-1 0,0 10-3 16,-6 10 0-16,4 11-2 15,-2 7 0-15,0 2 0 16,4 3-3-16,0-4-6 16,0-3-21-16,0-10-8 15,8-8-2-15,-2-15 1 0</inkml:trace>
  <inkml:trace contextRef="#ctx0" brushRef="#br0" timeOffset="62146.2422">11326 9934 36 0,'0'0'37'16,"-15"12"0"-16,11 12 1 15,4 10-21-15,-3 5-8 0,7 12-4 16,-4 2 0-16,9 3-2 15,-5-3-2-15,1-7-3 16,3-5-9-16,-6-10-21 16,-2-14-6-16,4-7 0 0,-4-10 0 15</inkml:trace>
  <inkml:trace contextRef="#ctx0" brushRef="#br0" timeOffset="62313.7292">11174 10210 50 0,'21'-8'36'0,"-5"1"0"15,14 7-6-15,5-3-19 0,5-1-9 16,3 0-10-16,8-4-20 16,1 8-7-16,-1-10-1 15,4 8 0-15</inkml:trace>
  <inkml:trace contextRef="#ctx0" brushRef="#br0" timeOffset="62830.5688">12039 10122 11 0,'-18'6'31'0,"-15"-13"1"0,2 4-9 16,3-11-3-16,3-4-7 15,8-1-3-15,8-5-2 16,9 0-3-16,11 2-2 16,7 4-2-16,10 4 1 15,3 11-1-15,2 6 0 32,0 11 1-32,-4 4 0 0,-10 11 0 15,-6 5-1-15,-13 4 1 16,-9 1-1-16,-9 2 1 0,-9-2-1 15,-4-2 1 1,0-5-2-16,3-4 1 0,3-7-1 16,12-5 1-16,9-5 0 15,4-11-1-15,21 10 0 0,0-10 0 16,7 0 0 0,3 0-3-16,7 0-9 0,-1 0-25 15,-9-12 1-15,6 2-1 16,-10-8 0-16</inkml:trace>
  <inkml:trace contextRef="#ctx0" brushRef="#br0" timeOffset="63000.4245">12364 10103 55 0,'0'-17'38'0,"0"8"0"16,0 1-4-16,0-5-19 15,0 13-13-15,0-11-14 0,0 11-24 16,0 0-2-16,0 0 0 16,-12 0 0-16</inkml:trace>
  <inkml:trace contextRef="#ctx0" brushRef="#br0" timeOffset="63216.5888">12312 10343 44 0,'0'50'36'15,"5"9"1"-15,-8 2-8 16,-1-6-12-16,4 7-6 16,-15-7-4-16,-1-3-3 15,-11-8-2-15,-8-7 0 32,-9-11-1-32,0-10 0 0,1-12-1 15,0-12-3-15,10-6-5 16,3-9-23-16,12-11-6 15,18 3-2-15,7-8 1 16</inkml:trace>
  <inkml:trace contextRef="#ctx0" brushRef="#br0" timeOffset="63754.4">10445 12138 9 0,'21'-9'27'0,"-10"-18"2"16,5 1-12-16,1-2-1 16,-3-4-2-16,1 9 1 0,-4-3-3 15,1 13 0-15,-12 2-3 16,5 20-2-16,-5 10-1 16,0 17-2-16,-3 11-1 15,3 7 0-15,-6 9-1 0,6 6-1 16,0-1 0-16,0-8-3 15,7-8-8-15,1-12-24 16,3-23-4-16,11-10-1 16,-3-18 1-16</inkml:trace>
  <inkml:trace contextRef="#ctx0" brushRef="#br0" timeOffset="63934.3352">10812 12222 68 0,'10'-3'40'0,"12"3"-1"0,7 4-12 15,-1-8-17-15,9 4-8 16,8 0-13-16,8 7-26 0,-3-17-1 16,12 5 0-1,-3-8-1-15</inkml:trace>
  <inkml:trace contextRef="#ctx0" brushRef="#br0" timeOffset="64503.2542">11656 12096 29 0,'-25'-4'30'15,"5"4"0"-15,-17-15-13 16,8-5-7-16,5-2-3 16,10-5-2-16,7-1-1 0,7 0-1 15,15 0-1-15,5 2 0 16,11 14 0-16,3 6 1 0,3 12-1 16,-5 6 2-16,-6 12 0 15,-7 5 0-15,-16 9 0 16,-10 5-1-16,-13 4 1 15,-11-3-3-15,-10 3 0 32,-1-4-3-32,1-8 1 0,4-2-2 15,12-6 1-15,7-9 0 16,13-7 0-16,5-11 1 16,26 13 0-16,1-10 2 15,8 2 0-15,1-1 0 16,3 2 0-16,0-3 0 15,-5 4-1-15,-5 0-6 0,-6-3-18 16,-9-8-10-16,3-2-1 16,-12-9 0-16</inkml:trace>
  <inkml:trace contextRef="#ctx0" brushRef="#br0" timeOffset="64656.9772">11869 12143 43 0,'0'0'38'16,"10"-25"-1"-16,-10 25 0 0,4-11-26 16,-4 11-21-16,0 0-24 15,6-10-3-15,-6 10 0 16,0 0 0-16</inkml:trace>
  <inkml:trace contextRef="#ctx0" brushRef="#br0" timeOffset="64920.0319">11924 12218 45 0,'5'29'38'15,"-5"0"2"-15,0 10-1 0,5 6-22 32,-5 0-6-32,3 10-6 15,-8-3-1-15,-2 5-1 16,-8-1-1-16,-6-1-1 15,-12-9-1-15,-7-9 2 16,-8-8-2-16,-3-10 1 16,4-9-1-16,2-10 1 0,9-13-2 15,3-11-3-15,17 0-16 0,11-7-21 16,5-11 1 0,10 6-1-16,-1-12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7T12:48:07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10369 2531 467 0,'-2'-3'120'0,"2"4"2"15,-2-3-52-15,-1 0-31 0,3 2-13 16,1 0-7-16,1 0-5 0,0 0-2 16,0-3-2-16,2 4 0 0,2 2 0 15,-1-6 2-15,1 1 0 0,-4-7 0 16,6 6 0-16,-1-1-1 0,0-2-2 0,1-2-1 15,0 2-1-15,-2 0-2 0,8 7 0 16,-7-5-2-16,1 0 1 0,0 1 0 16,-2 2 0-16,0 0 1 0,2 1 0 15,-3-1 1-15,1 1-1 0,-1 0 0 16,1 1-1-16,0-1-1 0,0-1 0 16,1-2-1-16,1 0 1 0,-2-2 0 15,1-1 0-15,-2-5 2 0,2 0-1 16,0 0 2-16,-1 1-1 0,-1 0 1 15,1 1-1-15,1 3 0 0,2 3-1 0,-1 0-1 16,1 2 0-16,-1 2 0 0,3 5 0 16,0 0-1-16,0 0 1 0,-1 4-1 15,1-2 0-15,0 1 0 0,0 0 0 16,2-5-1-16,-2-2 0 0,0 1 0 16,1-7 1-16,0-1-1 0,0-4 0 15,-1-3 1-15,2-1-1 0,-2-2 1 16,0-3-1-16,1 3 1 0,-1 0-1 15,0 2 0-15,0 2 0 0,-1 3 0 0,-2 4-1 16,1 2 0-16,1 2 1 0,0 3-1 16,-1 2 1-16,1 2-1 0,1 3 1 15,0 1-1-15,0 0 1 0,0 1 0 16,0 0-1-16,-1-2 1 0,1 0 0 16,-1-4-1-16,0-2 1 0,-2-3-1 15,2-2 1-15,-3-3 0 0,2-1-1 0,0-3 1 16,-2-1 1-16,0-2-1 15,1 1 0-15,-1-1 1 0,0 1-1 0,1 2 0 16,-1 2 0-16,-1 1 0 0,0 2 0 16,2 5 0-16,0 1 0 0,2 5 0 15,1 0 0-15,0 3 1 0,4 0 0 16,-1 3 1-16,2-3-1 0,-1-2 1 16,-3 0 1-16,1-2-1 0,-1-2 0 15,-2-2 0-15,1-3 0 0,0-3 0 16,2 1-1-16,-1-4 1 0,4-3-1 0,0 1 0 15,1-2-1-15,0 1 1 0,-1 1-1 16,-1 0 0-16,0 5-1 0,-4 1 1 16,0 5-2-16,-1 3-4 0,-2 5-11 15,1 1-14-15,-1 2-19 0,0-2-11 16,-1 0-116-16,-3 0-127 0,3-8-286 16</inkml:trace>
  <inkml:trace contextRef="#ctx0" brushRef="#br0" timeOffset="806.6683">11099 1989 606 0,'1'8'-605'0</inkml:trace>
  <inkml:trace contextRef="#ctx0" brushRef="#br0" timeOffset="2371.8172">10752 2009 252 0,'-9'-6'74'15,"-2"0"3"-15,4-2-19 16,3 2-24-16,1-1-10 0,1-2-6 0,-1-1-3 16,3 2-2-16,-1-3 4 0,0 2 6 15,0 1 8-15,-1 0 5 0,1 3 6 16,-1 1 2-16,-1 0 2 0,1 1-2 15,-1 1-4-15,2 0-3 0,-1-1-2 16,-5-1-2-16,3 2 0 0,-1-2 0 16,0 2-2-16,1-2-1 0,-1 2-2 15,2-1-4-15,1 3-3 0,2-2-4 0,-1 1-5 16,5 1-3-16,1-2-3 0,0 1-1 16,2-1 0-16,3-2-1 0,2-1 0 15,4 0 1-15,-1-2-1 0,0 1 1 16,3-2-1-16,0 1-1 0,3 0-1 15,2 1 0-15,0 1 0 0,2-3-1 16,1 1-1-16,-1 1 1 0,1 0-1 0,-1 2 1 16,-6-1-1-16,1 3 0 0,-3 2 0 15,-4 2 1-15,1 1-1 0,-4 0-1 16,-3 0 1-16,-2 2-1 0,-1-2 0 16,-2 2-1-16,-2-1 0 0,-1 1-1 15,-2 0 1-15,0 2 0 16,-2 0 0-16,-3 2 1 0,1 1 0 0,-3 2 1 15,0 4-1-15,-2-1 0 0,0 2 0 16,-2 2 1-16,0 2-1 0,-1 0 0 16,-1-1 1-16,0-2 0 0,3 0-1 0,-1-2 1 15,3-1 0-15,1-4-1 16,4-4 1-16,3-1-1 0,3-1 1 0,5 0-1 16,-1 0 0-16,5-4 0 0,1 3 1 15,2-3-1-15,3-1 1 0,-1-1-1 16,0-5 1-16,6 0 0 0,0-2 0 15,1-6 0-15,2 1 1 0,3-1-1 16,0-1 0-16,3 3 1 0,-1 0-1 16,2 1 0-16,-2 3 0 0,-2 3 1 0,-4 2-12 15,-3-1-19-15,1 4-23 0,-4 4-127 16,2-1-140-16,4 2-343 0</inkml:trace>
  <inkml:trace contextRef="#ctx0" brushRef="#br0" timeOffset="5301.9735">17759 2390 332 0,'-14'-4'96'0,"0"0"4"16,-1 3-34-16,2 2-15 0,-2 2-10 16,1 2-6-16,0 1-7 0,-1 4-6 15,-1 1-3-15,0 2-2 0,-2 1-1 16,-2 4-1-16,-1 2-2 0,1 2 0 0,-4-1 0 16,1 1 0-16,0 1 0 15,-1 0-1-15,2-2 0 0,2 2 0 0,1-2 1 16,2 1-2-16,2 3 1 0,2-2-1 15,1 4-1-15,2 2-1 0,1-1-2 16,2 2-2-16,0 0 0 0,3 1-1 16,0 0-1-16,1 2 0 0,0-1 0 15,2 2 0-15,0-1 0 0,-1-1-1 16,4 0 0-16,-1-2 0 0,1-2 0 0,1 1 0 16,0-2 1-16,4 1-1 15,-1 1 1-15,1 1 0 0,2-1 0 0,-1-2-1 16,1 0 0-16,1-1-1 0,-1-2 0 15,1-1 0-15,0-3 0 0,1 1-1 16,1 0 1-16,2-1-1 0,0-1 0 16,4-1 1-16,0-1-1 0,3 0 0 15,1-1 1-15,0 0-1 0,1-2 0 16,0-1 1-16,2 0-1 0,-1-5 1 16,2 1-1-16,1-4 1 0,1 1-1 15,0-1 0-15,2-3 1 0,0-1-1 0,2 3 0 16,1-5 1-16,0 1-1 0,2-5 1 15,-2 0-1-15,1-4 1 0,-1-2-1 16,-2-2 0-16,-4-1 1 0,0-2-1 16,-4-2 1-16,0-5-1 0,-1 0 1 15,0-4-1-15,0-2 1 0,-2 0 0 16,-2-3-1-16,-1-1 1 0,1 0 0 16,-5 0-1-16,-1-1 1 0,-1 1 1 15,-1-7-1-15,-1 4 2 0,-4-2 1 0,-2-3 0 16,-1-3 2-16,-2 0 1 0,-2-1 0 15,-1 1 1-15,-3-4-1 0,-3 3-2 16,0-1 0-16,-2 1-1 0,-2 3-1 16,-3-3 0-16,-1-2-1 0,0 1 0 15,-3-1-1-15,-1 2 1 0,-2 6-1 16,0 3 1-16,-3 6-1 0,0 9 0 16,-9 6-1-16,-3 6-5 0,-1 6-7 0,-2 3-11 15,1 2-10-15,2 2-10 0,2-3-8 16,9 4-36-16,5 0-75 0,3-3-101 15,6 0-229-15</inkml:trace>
  <inkml:trace contextRef="#ctx0" brushRef="#br0" timeOffset="5645.0698">17542 1674 550 0,'-7'-12'132'0,"-2"1"8"0,7 4-81 16,-1 3-18-16,1 4-4 0,-2 3-4 15,5 8-6-15,3 2-5 0,1 8-8 16,1 5-4-16,1 3-3 0,3 5-3 16,4 3-1-16,-6 0-1 0,0-2-1 15,-3 1-4-15,-1-3-6 0,1-1-12 16,-1-5-10-16,0-4-11 0,-2-3-35 16,1-8-69-16,0-2-5 0,-2-8-81 0,-1-4-137 15</inkml:trace>
  <inkml:trace contextRef="#ctx0" brushRef="#br0" timeOffset="6135.127">17557 1935 287 0,'-11'-18'97'0,"-1"-2"9"16,1-3-29-16,-1 1-8 0,5-2-5 15,1-6-6-15,4 6-10 0,4-4-9 16,2-1-3-16,1 2-2 0,3 5 0 16,3 3-3-16,0 0-1 0,3 2-4 15,-1 4-3-15,3 2-3 0,0 1-3 0,1 1-2 16,0 2-1-16,2 2-2 0,-2 1 0 15,1 6-2-15,1 3-1 0,-5 1-2 16,-1 3-2-16,-1 5 0 0,-4-1-2 16,-3 5 0-16,-4 1-1 0,-1 2 0 15,-3 1-1-15,-5 4 0 0,-1-1 0 16,-2 6 0-16,-3 0-1 0,-1-2 0 16,-2 1 0-16,0 0 0 0,1-7 1 0,-1 1-1 15,0-6 0-15,2-3 0 0,2-7 0 16,1 0 1-16,3-7-1 0,3 1 0 15,1-3 0-15,2-1 0 0,3-2 0 16,2-2 0-16,3-1 0 0,-1 0 0 16,4 1 0-16,2 1 1 0,1-1-1 15,1 5 1-15,1 4 0 0,2 0 0 16,1 1 0-16,2 3 0 0,1 2 1 16,-2 4-1-16,0-2 1 0,0 5 0 15,-1 0 1-15,-1 0 0 0,-2-1 1 0,1-2-1 16,-3-2 1-16,-1 0 0 0,-1-5 0 15,-1-2 0-15,-2 0-1 0,-1-3 0 16,-2-1 1-16,0 0-1 0,-2-2-1 16,2-1 0-16,-2 1 0 0,-1-5-1 15,0 1 0-15,1 0-5 0,-1-1-10 16,1 0-15-16,-1-2-19 0,0 2-12 16,1 0-121-16,-1 3-132 0,4-3-301 15</inkml:trace>
  <inkml:trace contextRef="#ctx0" brushRef="#br0" timeOffset="7560.1999">19432 2436 354 0,'-4'-8'108'0,"1"2"7"0,-2 3-33 16,-1 1-18-16,0 2-9 0,-2-1-8 16,2 1-12-16,-1 3-7 0,1 0-6 15,-3 0-4-15,2 3-4 0,-1 3-4 0,0 2-2 16,-2 6-3-16,-1 5-2 0,0 6-2 15,-1 6-1-15,-2 3 0 0,3 9-1 16,0 4 1-16,3 3 0 0,-1 3-1 16,1 5 1-16,-1 8 0 0,5 2 0 15,1 0 0-15,1 2 0 0,4 2 0 16,3 1 1-16,3-1 1 0,2-3-1 16,0-7 1-16,3 0 0 0,2-6 0 15,0-5-1-15,0-5 0 0,5-8-1 16,2-5 0-16,4-3 0 0,2-9 0 15,1-6 0-15,2-9-1 0,2-7 0 16,0-10-1-16,-1-8 1 0,-4-8-1 0,-1-9 0 16,-4-6 1-16,-2-9 0 0,-2-10 0 15,-6-3 1-15,-2-9 0 0,-4-5 1 16,-2-4-1-16,-3-11 1 0,-5-3-1 16,-4 0 1-16,-5-4-1 0,-1 2-4 15,-3-4-4-15,-2 2-4 0,-5 11-5 16,-4 9-5-16,-3 12-5 0,-3 14-55 0,-6 10-53 15,-4 18-91-15,2 8-210 0</inkml:trace>
  <inkml:trace contextRef="#ctx0" brushRef="#br0" timeOffset="8395.5984">19225 1747 485 0,'3'-6'121'16,"2"2"4"-16,1-2-54 0,3-2-32 16,4 0-8-16,0-3-3 0,4 0-3 15,2 0-4-15,0-1-5 0,3 1-4 16,2 0-3-16,-1-1-4 0,1 4-2 0,-2 1-2 15,-2 0-3-15,-2 3-4 16,-3-1-5-16,-4 3-6 0,-4 2-3 0,-2 3-4 16,-3-1-3-16,-4 2 0 0,-3 1 3 15,-1 2 4-15,0 3 5 0,-1 2 3 16,1 3 4-16,1 2 3 0,0 4 3 16,1 3 4-16,3 1 3 0,0 2 4 15,1 0 2-15,1 3 3 0,1 0 1 16,1-1 2-16,-1-1-1 0,2 1 0 15,0-2-2-15,-2-2-2 0,2-3 0 0,-2 0-2 16,-2-3-1-16,2-5-2 0,-4-1 0 16,1-5-2-16,-1 0 0 0,-3-3-2 15,0-3 0-15,-1-1 0 0,-3-2 0 16,1-1-1-16,-3-1 0 0,-2-2 2 16,0 0 0-16,1 0 2 0,2 0 2 15,0 2 2-15,1-1 2 0,5 2 1 16,0-1 1-16,1 1-2 0,2 1-1 15,1-1-3-15,1 1-1 0,2 0-3 16,2-2-1-16,2 2-2 0,4-1 0 0,1-2 0 16,4 2 0-16,3-3 2 0,0 0-1 15,2 1 2-15,0-1 1 0,0 0 1 16,-2 2 2-16,1-1 0 0,-2 2 1 16,-2-2-1-16,-1 0 0 0,-3 2-2 15,-2-2 0-15,-1 2-1 0,-2-2-1 16,-3 4 0-16,-1-1 1 0,0 1 0 15,-2 0 1-15,0 1 0 0,-1-1-1 0,0 1 0 16,0-2 0-16,0 1-2 0,-1-1 0 16,1 0-1-16,0 1-1 0,1 1-1 15,-1-1 0-15,0-1-1 0,0 2-2 16,1 0-6-16,-1 0-9 0,-1 0-11 16,1-1-21-16,-1 0-54 0,-2 4-71 15,6 2-116-15,2-1-254 0</inkml:trace>
  <inkml:trace contextRef="#ctx0" brushRef="#br0" timeOffset="14477.2374">5804 4402 160 0,'-26'-12'28'0,"6"2"-6"0,2 3-42 16,2 1-12-16,-1 2-26 0,-1 3-41 15</inkml:trace>
  <inkml:trace contextRef="#ctx0" brushRef="#br0" timeOffset="14843.7357">5030 5780 209 0,'6'89'52'0,"3"-1"2"0,7 0-20 16,5 1-15-16,7-3-8 0,7-1-9 15,8-7-11-15,8-7-12 0,7-8-11 16,2-11-7-16,3-6-3 0,6-10 0 0,2-11 5 15,5-10 10-15,1-13 18 0,-2-8 11 16,6-10 6-16,1-13 2 0,-1-11 1 16,-1-10 1-16,-5-11 6 0,-4-8 1 15,1-8 1-15,-9-10 3 0,-8-10 6 16,-7-4 4-16,-8-5 4 0,-7-3-1 16,-2-3-1-16,-10-5-2 0,-5 3-2 0,-5 3-4 15,-8 3-4-15,-11-2-5 16,-9 3-5-16,-8 7-5 0,-7 6-5 15,-8 2-4-15,-12 8-5 0,-10 5-4 0,-3 11-5 16,-8 8-4-16,-7 10-8 0,-5 10-32 16,-4 13-20-16,1 8-48 0,2 7-101 15</inkml:trace>
  <inkml:trace contextRef="#ctx0" brushRef="#br0" timeOffset="15697.5199">7756 4650 253 0,'-5'-32'67'16,"4"6"2"-16,-3 15-20 0,3 1-27 15,1 10-6-15,1 9-1 0,1 7 2 16,-1 12 1-16,1 14 1 0,2 14 0 16,2 19 0-16,1 17-1 0,0 13-3 15,0 11-5-15,3 11-3 0,-2 4-2 16,1 7-5-16,-1-2-9 0,2-9-11 15,0-7-19-15,0-8-16 0,-3-14-28 0,1-17-9 16,-4-20-45-16,-1-17-65 0</inkml:trace>
  <inkml:trace contextRef="#ctx0" brushRef="#br0" timeOffset="16168.7648">7772 4429 298 0,'1'-88'79'0,"2"9"3"16,4 6-43-16,5 10-6 16,6 4-7-16,5 5-8 0,3 13-7 0,3 2-3 15,2 5-2-15,2 6-2 16,-4 3-1-16,4 9 0 0,1 5 1 16,7 2-1-16,0 2 0 0,8 2 0 0,4 3 0 15,5 1-2-15,-1 2-7 0,0 3-2 16,-6 1-2-16,-1 3 0 0,-6 6-1 15,-6 4-1-15,-1 5 1 0,-6 3 10 16,-2 7 8-16,-3 9 7 0,-4 7 4 0,-6 7 1 16,-4 9 1-16,-6 7 0 0,-2 10-3 15,-3 3-9-15,-3 3-6 0,-1 4-5 16,2 1-3-16,2 0-3 0,4 3-5 16,-1-1-2-16,4 0 0 0,2-2 1 15,5-2 1-15,0-5 1 0,0-1 4 16,0-9 5-16,0-2 3 0,-2-5 2 0,1-3 0 15,-1-2 1-15,-4-3 0 16,-5-2 0-16,-3-3 1 0,-5-7 3 0,-3-2 2 16,-8-6 4-16,-6-7 2 0,-3-4 2 15,-6-5 0-15,-4-8 0 0,-10-3-1 16,-4-4-4-16,-3-4-3 0,-11-1-2 16,-9-3-1-16,-8-5-1 0,-4-3 0 15,2-3-2-15,-3-4-9 0,-1-4-28 16,3-2-68-16,8 1-81 0,12 6-203 15</inkml:trace>
  <inkml:trace contextRef="#ctx0" brushRef="#br0" timeOffset="21947.8728">13461 4308 371 0,'3'-10'99'0,"0"9"5"0,-1 13-38 0,3 10-19 16,1 10-15-16,0 13-8 0,1 9-1 16,-1 13 1-16,2 10-2 0,2 7-1 15,-4 7-2-15,-2 3-2 0,2-1-3 16,1 2-4-16,2-5-3 0,-3-6-2 16,-2-4-2-16,-1-7-1 0,2-7 0 15,-2-10-2-15,-1-12 0 0,-2-8-2 0,0-7-3 16,1-13-5-16,-1-11-3 15,2-12-3-15,-1-13-55 0,-2-12-59 0,-2-8-93 16,1-13-218-16</inkml:trace>
  <inkml:trace contextRef="#ctx0" brushRef="#br0" timeOffset="22664.3226">13512 4197 341 0,'0'-11'97'0,"0"1"3"16,0 4-32-16,1 2-26 0,2-1-12 16,-1 3-7-16,3-2-5 0,2 0-6 15,5 1-3-15,0-4-2 0,2 0 0 16,5-4-2-16,3 0 0 0,5 0-1 16,5-4 0-16,4-2-1 0,11 0 0 15,6 0 0-15,5 0-1 0,4 0 0 0,4-2 0 16,4 6 0-16,2 2 0 15,3 2-1-15,2 1 1 0,1 3-1 0,1 1 0 16,0 3 0-16,2-3-1 0,4 0 1 16,-1-3 0-16,-3 1-2 0,1-1 1 15,-1-2-1-15,-2 0-1 0,-1 0 0 16,-7-1 0-16,-1 3 0 0,-8-3 0 16,-1 2 1-16,-6 2 1 0,-4 0-1 15,-6 2 1-15,-6 2 0 0,-7 2 0 0,-1 2 0 16,-7 2 0-16,-2 2 0 0,-1 4-1 15,-5-1 1-15,-3 3 0 0,-2 3 1 16,-2 4 0-16,-3 6 1 0,-1 4 1 16,-5 4 0-16,1 9 1 0,-2 7-1 15,2 10 1-15,-2 4-1 0,1 7-1 16,1 7 0-16,0 4 0 0,3 5-1 16,1 3 1-16,1 6-1 0,5 1 0 15,-1 1-1-15,0 0 0 0,3 3-1 16,2-2 0-16,1-5-2 0,-3-4 0 15,-2-9 0-15,-1 0 1 0,0-11-1 0,-4-7 1 16,-2-4 2-16,-4-9 1 0,-1-5 1 16,-2-6 1-16,-1-9 1 0,-2-3 2 15,0-4 1-15,-1-6-1 0,-4-5 1 16,-1-3-1-16,-4-3-1 0,-2-1-1 16,0-4-1-16,-5-2-1 0,-2-3-1 15,-4-4 0-15,-3 2-1 0,-1-1 1 0,-6 0 0 16,-4 2 1-16,-7 0 2 0,-8 4 1 15,1 4 1-15,-6-2 1 0,-6 0 1 16,-2 3-1-16,-6 3 0 0,-5 3-1 16,-2 1-2-16,-5-3 1 0,-1 5 0 15,-1 2 0-15,-7 2-1 0,1-5 0 16,4-3 0-16,1 2-1 0,3 1-2 16,-5-2-3-16,1-1-8 0,3 0-9 15,4-3-71-15,2 4-46 0,8 2-98 0,4-1-222 16</inkml:trace>
  <inkml:trace contextRef="#ctx0" brushRef="#br0" timeOffset="24005.7491">19557 4292 315 0,'-17'-10'67'0,"-4"8"-1"16,-6 3-53-16,-2 6-12 0,-3 3-5 16,-4 5 0-16,1 6 7 0,-3 8 9 15,-1 9 9-15,-3 9 11 0,0 0 9 16,1 9 6-16,0 2 1 0,5 7-5 0,3-1-7 15,7 0-9-15,10-1-9 16,9 5-8-16,9-3-4 0,11 1-2 0,8-1 1 16,10 0-1-16,7-4 0 0,5-2 1 15,7-3-1-15,6-3 1 0,8-9-1 16,7-9-1-16,3-9 0 0,4-11-1 16,2-10 0-16,-1-14-1 0,2-10-1 15,-5-12 0-15,-5-12 0 0,-5-7 0 16,-8-8 1-16,-6-9-1 0,-10-8 1 15,-13-2 1-15,-10-1 2 0,-12-1 2 0,-7 0 3 16,-11 0 1-16,-11 3 0 0,-11 3 0 16,-10 0 0-16,-8 2-3 0,-8 5-2 15,-7 7-5-15,-5 13-6 0,-9 13-7 16,-4 19-9-16,-2 18-110 16,0 21-106-16,0 22-269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7T12:48:53.7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18047 1801 517 0,'-4'-4'124'16,"0"3"4"-16,1 0-78 0,2-1-15 0,3 2-6 16,0-1-1-16,2-1-1 0,-3 0-2 15,7-3 0-15,0 1 1 0,2-1 0 16,2-6 3-16,1-6-3 0,0-1-2 16,1-2-3-16,-1-1-2 0,0-4-4 15,-2-2-2-15,2-1-4 0,-3 2-3 16,-2 1-1-16,-1-7-2 0,-2 0-1 15,-2 0 0-15,-1 0 0 0,-2 0-1 0,-1 4 1 16,0 0-2-16,-3 5 1 0,-2-5-1 16,0 2-2-16,-1 4-1 0,-3 0-2 15,-1 0-1-15,-2-2-3 0,0 5 1 16,2 7 0-16,-3 2 0 0,1 2 2 16,0 8 1-16,-2 4 1 0,4 4 2 15,2 0 0-15,-1 4 0 0,4 9 0 16,1 0 0-16,3 2 1 0,4 3 0 15,0 6 1-15,1 2 2 0,1 10 1 16,5-12 1-16,-1 6 0 0,2 2 1 16,1 3 1-16,0-1-1 0,0 2-1 15,4-4-1-15,-4 5 0 0,0-3-1 0,0-2-1 16,1-4 0-16,-2 1 0 0,1-4 0 16,-4-2-1-16,1-3 1 0,-4-2-1 15,0-1 1-15,-4-2-1 0,-1-4-1 16,-3-3-1-16,-1-1-1 0,-3-3-2 15,-2-1-3-15,-1-4-1 0,-3-1-2 16,0-4-2-16,-2-5 1 0,1-3 0 0,-2-2 1 16,0-5 3-16,-2-3 2 0,2-2 2 15,0 0 3-15,2-2 2 0,1 0 3 16,5 3 3-16,2 1 1 0,4 3 2 16,5 1 0-16,0-1 0 0,4 4-2 15,3 0-2-15,1 0-1 0,4 3-2 16,1-2-2-16,2-1 0 0,1 2-5 15,2 1-8-15,-2-3-14 0,3 2-10 16,-2 1-14-16,-1 2 21 0,-1-1-136 0,0 4-116 16,2 5-274-16</inkml:trace>
  <inkml:trace contextRef="#ctx0" brushRef="#br0" timeOffset="308.4418">18627 1341 559 0,'-7'-12'137'0,"-2"3"6"0,1 5-82 16,-3 4-16-16,-1 4-7 0,-3 7-8 15,-1 4-4-15,-2 5-4 0,-2 3-4 16,0 5-3-16,2 4-2 0,0 2-1 0,2 4-3 15,1-2 0-15,5 6-2 16,2-2-3-16,4 3 0 0,3-2-1 0,3-4-2 16,4-2 0-16,4-2-3 0,4-9-4 15,3-4-6-15,1-6-10 0,2-4-9 16,2-2-5-16,0-7-10 0,2-4-14 16,-2-2-100-16,-2-2-104 0,0-3-253 15</inkml:trace>
  <inkml:trace contextRef="#ctx0" brushRef="#br0" timeOffset="741.9539">18687 1648 681 0,'-3'-2'166'0,"-2"1"1"0,2 0-103 0,3 1-22 16,3-1-12-16,1-2-10 0,0 2-9 15,4-3-4-15,4 1-3 0,1-1 1 16,2-1-1-16,1-1 0 0,1 1-1 16,2 0 0-16,0 0-1 0,-3 2 0 15,1-2-1-15,0 2 0 0,-1 1-1 0,-2-1 0 16,-2 3 0-16,-2 0 0 0,-3 3-1 16,-1-1 0-16,-3 1 0 0,-4 2 1 15,-3 2-1-15,-2 0 1 0,-4 2-1 16,0-2 2-16,-1 3-1 0,-1 2 0 15,-2 3-1-15,2-2 2 0,-1 3-1 16,0-1 1-16,1 1 2 0,1 0 1 16,3-3 1-16,-1-2 1 0,4 0 1 15,3-2-1-15,2-2 0 0,1 1-2 0,3-1-1 16,1 0-1-16,3-2-1 0,1-1 0 16,3 0 0-16,0-2 0 0,3-3 0 15,3 0-1-15,4-6-1 0,2-1-3 16,0-1-6-16,3 1-10 0,2-3-14 15,0 2-13-15,-4-1-15 0,-1 1-5 16,-4 4-110-16,-1-1-114 0,0 4-260 0</inkml:trace>
  <inkml:trace contextRef="#ctx0" brushRef="#br0" timeOffset="1010.4111">19120 1204 576 0,'1'-11'130'0,"1"7"4"0,3 2-89 15,2 2-15-15,2 12-3 0,2 2 1 0,3 3 3 16,-1 5 1-16,4 5 1 0,3 7 0 16,-2 2-2-16,1-6-2 0,-3 5-5 15,0 0-4-15,-4 1-4 0,-4-1-5 16,-4-1-3-16,-3 3-2 0,-4-1-2 15,-3 0-3-15,-4 1-8 0,-2-1-11 16,-1-3-21-16,1-1-11 0,2-5-22 16,4-3-108-16,0-6-123 0,6-5-276 15</inkml:trace>
  <inkml:trace contextRef="#ctx0" brushRef="#br0" timeOffset="1207.7472">19454 1613 720 0,'0'-5'182'0,"-2"3"4"16,2-1-106-16,2 3-24 0,1-2-16 0,3 3-15 15,1-2-11-15,3 0-8 0,3 1-5 16,3 0 0-16,1 0-1 0,2-1-7 16,-1 2-10-16,-2 0-17 0,1 0-17 15,-3 4-12-15,-2-1-18 0,-2 1-106 16,-3 1-118-16,-2 0-260 0</inkml:trace>
  <inkml:trace contextRef="#ctx0" brushRef="#br0" timeOffset="1390.1666">19515 1806 526 0,'-7'4'148'0,"2"1"4"0,2 1-9 16,0-2-98-16,3 1-14 0,3-1-9 15,3 1-6-15,1-2-6 0,3 1-7 16,3 0-6-16,2-3-9 0,1-1-12 0,2 0-10 16,1-1 47-16,1-2-170 15,1 1-125-15,4 1-314 0</inkml:trace>
  <inkml:trace contextRef="#ctx0" brushRef="#br0" timeOffset="2011.7499">20084 1490 606 0,'-5'-10'142'0,"1"2"4"15,7 3-88-15,-1-2-26 0,3 5-8 0,2-2-4 16,3 3-3-16,2-2-3 0,3 1-2 16,0 1-1-16,3-1-2 0,-1 2-1 15,4 0-1-15,0-1 0 0,0 0 2 16,-2 1 0-16,1-2 0 0,-2 2 1 15,0-2 0-15,-3 1-1 0,-1 1-2 0,-3 1-2 16,-2 2 0-16,-2 2-2 16,-2-2 0-16,-3 2 1 0,1-1 0 15,-6 4 1-15,-2 2-1 0,-1 1 0 16,-2 4-1-16,-5 1 0 0,0 1-2 0,-7 8 0 16,1-5 0-16,-1 1-1 0,-2 2 0 15,0 2 1-15,1 2-1 0,-1 0 0 16,4 0 1-16,-2 0 2 0,2 1 3 15,1-6 4-15,1-1 3 0,2-5 2 16,3-2 1-16,3-5 0 0,2-3-2 0,3-2-3 16,1-2-5-16,2-1-2 15,2 1-3-15,2-4-1 0,2 2 0 0,2-1 0 16,2 0 0-16,3 0 0 0,1-2 0 16,3 1 1-16,1 1-1 0,0-2 0 15,0 1 1-15,4 2-1 0,0-1 0 16,0 3 0-16,-1-2 1 0,3 2-2 15,-2 1-2-15,-2-1-5 0,-1 1-9 16,-2 0-10-16,-1-1-15 0,-3-1-16 16,-2 0-19-16,-1 0-112 0,-1 1-125 15,-1-1-291-15</inkml:trace>
  <inkml:trace contextRef="#ctx0" brushRef="#br0" timeOffset="3089.415">20520 1188 555 0,'-7'-17'140'0,"-1"10"6"0,6-3-67 15,1 0-29-15,2 5-9 0,1-1-5 16,4-1-3-16,2 2-5 0,3 1-4 16,2 3-4-16,2 0-3 0,0 2-3 0,2-2-1 15,0 4-4-15,-1-1-2 0,-1-4-2 16,-2 5-2-16,0 3-1 0,0-5 0 15,-4 4-1-15,0-5-1 0,-2 4 1 16,1 2 0-16,-3-7-1 0,-3 1 1 16,1 2 1-16,-1-3 0 0,-2-2 1 15,-1 3 1-15,0 0-1 0,-2 3 1 16,-1-3-1-16,1-3 0 0,-2 6-1 0,0-1-2 16,0-3 0-16,0 0 0 0,1 2-1 15,2-2 0-15,-2 0-1 0,2-2-1 16,-1 4 0-16,2-1-1 0,-1 0 0 15,1-1-1-15,1 1 0 0,-2 0-3 16,1 1 0-16,0-1-2 0,0 2-1 16,-1 0-2-16,2-3 0 0,-2 3-1 15,2 1 0-15,-1 0 0 0,0-3 1 16,1 2 0-16,-2-5 1 0,1 6 1 0,0-3 2 16,-2 0 0-16,1 0 1 0,1-2 1 15,-3 2 1-15,2 3-1 0,-2-2 1 16,2 2 0-16,-1 0 0 0,1-2 0 15,-1 3-1-15,1 0 0 0,-1-3 1 16,2-1 0-16,-3 1 1 0,2-3 2 16,1-1 1-16,-2 5 2 0,1-5 0 15,-2 4 2-15,0 2 3 0,1-4 3 16,-2 4 3-16,-1 1 4 0,0-5 4 0,1 2 3 16,-1-4 2-16,2 3 1 0,-1 2 0 15,1-5-1-15,2 3-2 0,1 3-3 16,-2-6-3-16,4 6-5 0,2-7-2 15,2-1-2-15,0-1-2 0,4 0-1 16,4-1 1-16,1-1 0 0,2 3 0 16,0-2 0-16,0 6 0 0,3 1-1 15,-4-2-1-15,0 1-1 0,0 5 0 16,-2-2-1-16,1 3 0 0,-2-6 0 0,-1 2 0 16,-2-1-1-16,-2 5 1 0,-2-5 0 15,-1-3 2-15,-3 3 0 0,-2 4 1 16,-4 1 0-16,-1 0-1 0,-4-1 1 15,0 3-1-15,-1 2-1 0,-1-1-2 16,2-4 0-16,3 1-1 0,2-1 0 16,2 2-1-16,2-5-1 0,2 0 0 0,0 0-1 15,3 8-1-15,0 1-1 0,1-2-1 16,0-2-1-16,1 3 0 16,1 3 0-16,2 1 0 0,0-10 0 0,0 0 2 15,1-1 0-15,-2 2 2 0,0 1 1 16,-2-2 0-16,0 0 1 0,-1 2 1 15,-1 0 1-15,-2-2-1 0,-1 2 1 16,-1-1 1-16,-1 0 0 0,-3 2 1 16,1 0-1-16,-5 1 1 0,-1 2 1 15,-4 1-1-15,2 1 2 0,-3 0 0 16,-1 0-1-16,-1-2 1 0,2-1 0 0,2 0-1 16,2-2-3-16,1-2-7 0,2-1-9 15,3-2-15-15,1-1-14 0,3 1-16 16,3-1 76-16,0 0-191 0,2 1-126 15,4 5-317-15</inkml:trace>
  <inkml:trace contextRef="#ctx0" brushRef="#br0" timeOffset="3575.7385">20821 1643 663 0,'-5'0'167'15,"4"0"4"-15,-3-2-95 0,3 2-26 16,1 0-14-16,1 3-10 0,3-3-10 16,0 1-6-16,3-2-3 0,3 1 0 0,1-1-1 15,1-2 0-15,0-1-1 16,3 1-3-16,2-1-6 0,0 0-14 16,1 2-17-16,1 0-14 0,2 0-21 15,-1 1-109-15,-3 2-126 0,4 2-282 16</inkml:trace>
  <inkml:trace contextRef="#ctx0" brushRef="#br0" timeOffset="3960.734">21310 1426 606 0,'-10'3'139'0,"0"5"4"0,4 2-96 16,1 1-19-16,3 0-7 0,4 1-6 0,3 0-3 15,3 0-3-15,0-2-2 0,3-1-1 16,1-4 1-16,4-3 1 0,2-4 2 15,-3-3 1-15,1-3 1 0,2-3 0 16,-4 0 2-16,0-2 0 0,-6-1 0 16,-3 3 0-16,1-3 1 0,-4-1-2 15,-5 5-1-15,-2-3-3 0,-2 3-2 16,-2 0-4-16,-2 4-9 0,-1 2-12 16,-2 3-14-16,1 0-11 0,0 6-10 0,0 0-13 15,5 7-17-15,0-1-82 0,2 1-96 16,3 0-219-16</inkml:trace>
  <inkml:trace contextRef="#ctx0" brushRef="#br0" timeOffset="4270.8113">21301 1586 505 0,'-8'4'129'0,"-2"1"5"16,0 2-52-16,-1 4-42 0,3-1-8 0,0 1-7 15,2 3-5-15,2 0-5 0,3 2-4 16,1-1-3-16,3 1-3 0,2 0-2 16,4 1-2-16,2-2-1 0,3-2-1 15,3-2 0-15,1-2 1 0,3-4 0 16,-1-3 0-16,-2-6 0 0,1-2 2 16,0-4 0-16,0-2 3 0,-5-3 2 0,1-3 5 15,-4 1 5-15,-2-1 4 0,-5 2 3 16,-4-4 2-16,-3 2-2 0,-5-1-3 15,-3 2-3-15,-1 0-6 0,0 3-6 16,-2 2-6-16,0 4-12 0,-2 4-20 16,1 6-15-16,-1 6-93 0,-3 4-33 15,0 4-114-15,2 6-226 0</inkml:trace>
  <inkml:trace contextRef="#ctx0" brushRef="#br0" timeOffset="158042.9784">10265 16037 280 0,'1'-31'84'0,"-1"0"6"0,-2 4-29 16,-2 1-13-16,3 7-10 0,1 2-5 15,-1 2-5-15,-1 3-4 0,0 1-4 0,1 1 0 16,1 3 0-16,-3 1-1 15,2 3-3-15,-2 3-2 0,1 3-2 0,1 5 0 16,-2 6 1-16,1 9 2 0,-1 9 1 16,1 10 1-16,0 7 2 0,-2 7 2 15,0 9-2-15,1 8-1 0,-1 9-3 16,1 4-3-16,1 6-1 0,0 4-1 16,-1 2-3-16,3 3 0 0,0 1-1 15,3-7 0-15,-2-3 0 0,0-2 0 16,1-7-1-16,1-2 0 0,-1-10-1 15,1-2-1-15,-2-8-1 0,3-6 0 16,-2-7 0-16,2-4-1 0,-2-9-1 0,-1-4 0 16,2-10-3-16,-2-3-7 0,0-4-9 15,1-7-7-15,0-6-8 0,3-7 4 16,-1-9-122-16,2-9-111 0,1-6-266 16</inkml:trace>
  <inkml:trace contextRef="#ctx0" brushRef="#br0" timeOffset="159566.8576">10292 15799 391 0,'-10'-4'87'0,"1"1"1"0,2 0-63 15,0 0-8-15,3 1-5 0,2 1 1 0,-2-1 2 16,1 0 4-16,2 1 1 15,0-1 3-15,0 1 1 0,0-1 0 0,1 1-4 16,0 1-3-16,1-1-4 0,0 1-3 16,0-1-3-16,0 1-2 0,3-2-2 15,1 0 1-15,2 1 1 0,2 0 0 16,3-1 1-16,4 2 0 0,1 0 1 16,4 0-1-16,2 3-1 0,3-1 0 15,1 1-1-15,-1-2-2 0,2-1 0 16,1 0-1-16,0-3 0 0,0 1 0 15,2 1-1-15,2-2 1 0,1 1 0 16,4 2 0-16,2 2 1 0,7 2 1 0,2 0 1 16,2-4 0-16,2-2 1 0,5-1 0 15,-1-1-1-15,1-1 0 0,0-1-1 16,5 1-1-16,1 3-1 0,1-1 0 16,-2 3 0-16,2-1-1 0,1 1 1 15,-1 0-1-15,0 1 1 0,4 3 0 16,1-2-1-16,1 0 1 0,1-1-1 15,-2 0 1-15,8 2-1 0,2-1 1 16,-6-1-1-16,2 0 0 0,0 1 0 0,0-1 1 16,3 0-1-16,-5 0 0 0,1 1 0 15,2-2 0-15,-1-2 0 0,5 1 0 16,0 1 0-16,2 1 0 0,1-1 0 16,-1-2 1-16,1-2-1 0,-2 2 0 15,-1 2 0-15,0-1 0 0,1 1 0 16,-1-2 0-16,-1 0 0 0,-1-1 0 15,0 5 1-15,-1-4-1 0,0 2 0 0,0-1 1 16,-1-1-1-16,-1 0 1 0,-3 0-1 16,1 0 0-16,-1-2 0 0,-2 1 0 15,-1-1 1-15,0 0-1 0,-1 1 0 16,-3 0 0-16,0-2 0 0,-4 1 0 16,-3-1 0-16,-5 0 1 0,-1 0-1 15,-4 2 0-15,0 2 0 0,-4 1 1 16,0 1-1-16,-3-1 1 0,-4 1-1 15,-6 0 1-15,-3 0-1 0,-4 2 0 0,-6-2 1 16,-4 0-1-16,-3 2 0 0,-2-1 1 16,-1 1-1-16,-2 3 1 0,-1 0-1 15,-1 3 1-15,0 4 0 0,-3 2-1 16,1 6 2-16,-3 4-1 0,-1 8 2 16,-1 10 1-16,-1 9 0 0,-2 6 1 15,-1 11 0-15,-1 7 0 0,3 9-1 16,-3 5-1-16,-1 3-1 0,-1 4-1 15,3 0 0-15,2-2-1 0,2 3 1 16,0-3-1-16,-2-6 0 0,3-3 1 0,2-5-1 16,1-5 0-16,3 0 0 0,-2-7 0 15,2-2 1-15,2-5-1 0,-1-3 0 16,1-2 0-16,0-4 0 0,-3-4 0 16,4-6-1-16,-3-6 1 0,1-4 0 15,1-5 0-15,1-4 0 0,-4-4 0 16,1-3-1-16,-1-6 1 0,0-1 0 15,-3-4 0-15,0 0-1 0,-1-6 2 16,-1 0-1-16,0-5-1 0,-3 2 1 0,-2-5 0 16,1 5-1-16,-2-7 1 0,-2 1-1 15,-1 1 1-15,0-1 0 0,-2 1 1 16,0 0-1-16,-3-2 1 0,1-1 0 16,-4-1-1-16,-2 0 1 0,-2 2 0 15,-5 0-1-15,-4-2 0 0,-3-1 0 16,-3 5 0-16,-5 0 0 0,2-1 1 15,-5 3-1-15,-1 0 1 0,-3 3 0 16,4 3-1-16,-5 0 1 0,-5-1 0 0,-3 1 0 16,-1-1 0-16,-3 1-1 0,-1 0 0 15,-3 0 1-15,-1 2-1 0,-6 1 1 16,2-1-1-16,-2-1 0 0,-2 3 1 16,-2-1-1-16,0 0 0 0,-3 0 0 15,1-2 1-15,-3 1-1 0,-3 3 0 16,2-1 0-16,-4 0 1 0,-5-6-1 15,-1 5 0-15,0 1 0 0,-3 0 1 0,-3 6-1 16,-3-9 0-16,-1 8 1 0,0 1 0 16,4 0 1-16,0-1 1 0,1 1 0 15,-5-5 0-15,-1 7 0 0,4-3 0 16,-1 0-1-16,-4 2 0 0,-1 0 0 16,2 1-1-16,5 3 0 0,5 2 0 15,-4-3 0-15,-1 1 0 0,6-1 0 16,2 1 1-16,4 3-1 0,5-1 2 15,0-3 0-15,2 0 0 0,7-3 1 16,2 2 1-16,6-3 0 0,1-4 1 0,6-1 0 16,7 0 0-16,8 1 0 0,5-1-2 15,6-2 0-15,5 0-1 0,5-3-2 16,4-1-1-16,3-1-1 0,4-2-6 16,5 3-11-16,1-2-16 0,4 1-124 15,-2 2-127-15,5 5-316 0</inkml:trace>
  <inkml:trace contextRef="#ctx0" brushRef="#br0" timeOffset="163206.6043">16073 16899 597 0,'-9'-6'137'15,"3"1"5"-15,-2 0-100 0,2 0-9 16,4 3-6-16,0 1-5 0,0-2-3 15,4 3-6-15,0-1-3 0,1 1-2 16,2 0-3-16,1-3-1 0,2 2 0 16,4-1-1-16,-1-2-1 0,2-2 0 15,2-1 0-15,1 2-1 0,-1-3-2 16,1 1-2-16,-3 2-5 0,2 0-6 16,-3 3-10-16,-1 1-8 0,-1-2-9 0,0 4-45 15,-3 1-64-15,-3 0-97 0,-2-1-219 16</inkml:trace>
  <inkml:trace contextRef="#ctx0" brushRef="#br0" timeOffset="163595.8536">15995 17071 415 0,'-2'2'109'15,"-1"-3"5"-15,-3-2-41 0,4 3-27 0,0 0-10 16,2 2-3-16,0-2-3 0,-1 0-2 15,1 1-2-15,4 2-3 0,-4-1-4 16,0-2-3-16,1 1-2 0,0 0-1 16,2 0-1-16,-1 1-2 0,2-1 0 15,2 1 1-15,1 2-1 0,2-2 0 16,-1 1-1-16,3 0-1 0,2-1-2 16,0-1 0-16,1 0-2 0,0 0 0 15,2-1-2-15,1 0 0 0,2 0-4 16,2 0-8-16,-2 0-18 0,0 3 25 0,-2 0-154 15,-1 7-129-15,-4 5-326 0</inkml:trace>
  <inkml:trace contextRef="#ctx0" brushRef="#br0" timeOffset="179721.4706">16754 16841 457 0,'-3'-3'130'0,"-2"-1"6"16,-4 2-14-16,2-1-69 0,-3 2-10 15,-1 2-6-15,1-1-4 0,-1 0-5 16,-2 6-3-16,1 2-5 0,-2 1-3 16,1 3-4-16,-2 2-4 0,-1 6-2 0,1 3 0 15,-1 3 1-15,3 2 1 0,-1 0 1 16,3 3 0-16,4-1 1 0,0 0-1 15,3-3-2-15,4-3-1 0,3-2-3 16,3-1-1-16,2-4-1 0,2-3-1 16,2-2 0-16,1-5 0 0,0-1-1 15,0-3 1-15,0-2-1 0,0-2 0 16,-2-3-1-16,0-1 1 0,0 0-1 16,-1-3-2-16,-1 1-6 0,-2-2-8 15,-1 0-11-15,0 1-11 0,-1-1-11 16,0 2-16-16,-1 1-105 0,-2 0-115 0,2 1-265 15</inkml:trace>
  <inkml:trace contextRef="#ctx0" brushRef="#br0" timeOffset="180140.8093">16898 16997 543 0,'-6'2'138'0,"-4"-2"7"0,-1 4-57 16,2 2-42-16,1 4-10 0,0 1-4 16,1 1-3-16,1 2-4 0,3 3-3 15,1 0-2-15,1-1-3 0,3 2-2 0,3 0-4 16,1-1-2-16,2-1-2 0,1-3-1 15,2 1-2-15,3-2 0 0,1-4-1 16,-1 1 0-16,1-7 0 0,5 0-1 16,-2-4-1-16,0-2 1 0,-2-4-1 15,0-3 1-15,-4-2 0 0,3-2 0 16,-6-2 0-16,-3-3 0 0,-6-3 1 16,0 2-1-16,-3-2 1 0,-3 1-1 15,-4-1 1-15,1 1-2 0,-5-1 1 16,3 8-2-16,-6-3-2 0,-1 6-4 0,0 6-6 15,-1 2-10-15,-1 7-7 0,4 3-11 16,2 4-5-16,3 3-7 0,3 2-9 16,2-3-37-16,9 3-57 0,0-2-95 15,5 0-215-15</inkml:trace>
  <inkml:trace contextRef="#ctx0" brushRef="#br0" timeOffset="180614.3913">17335 16818 595 0,'-2'-2'148'0,"-4"1"6"0,-2 1-86 16,0 2-20-16,-3 2-11 0,1 3-7 15,-4 3-9-15,1 1-6 0,1 1-5 16,-2 2-3-16,2-1-1 0,2 3 0 0,0-1-1 15,3-3 0-15,3-1-1 0,2 0 0 16,1-1-1-16,2 0-1 0,0-1-1 16,4-1-1-16,1 0-1 0,3 0 0 15,-1-1 1-15,3 2-1 0,0-2 0 16,3-1 1-16,-1-1 0 0,1 1 0 16,0-1 1-16,1-1-1 0,0-2 1 15,1 1-1-15,0-1 1 0,0 2-1 16,1-2 0-16,-3 2 0 0,4 1 0 0,-1 0 1 15,-3-2-1-15,1 2 0 0,-3 1 0 16,-1 0 0-16,-1 3 1 0,-4 0 0 16,-2 0-1-16,-4 2 1 0,-3 3 1 15,-3 1-1-15,-3 0 0 0,-2 3 1 16,-4-2-1-16,-2 1 2 0,-2 1 0 16,1-2 2-16,1-1-1 0,0-3 0 15,0-2 0-15,1-2-2 0,2-3-3 0,2-4-7 16,1-2-10-16,2-5-14 0,1-4-9 15,4 0-11-15,4-2-14 0,2 0-103 16,2-2-112-16,6 5-254 0</inkml:trace>
  <inkml:trace contextRef="#ctx0" brushRef="#br0" timeOffset="181072.5697">17903 16489 502 0,'2'-11'126'16,"-5"0"7"-16,1 0-68 0,-3 4-13 16,-1 4-5-16,-4 2-4 0,0 2-2 15,-2 6-4-15,-2 5-2 0,0 8-3 0,-3 1-5 16,-3 6-3-16,0 7-5 0,0 5-3 15,1 7-3-15,3-1 0 0,2 1 0 16,4 7 1-16,4 0 0 0,3-2 0 16,4-2 0-16,2-5-2 0,3-2-3 15,4-4-2-15,0-6-3 0,2-6-3 16,0-4-4-16,3-4-7 0,2-3-10 16,0-3-16-16,-2-5-18 0,2-3-16 15,3-2-119-15,-2-3-132 0,-1 0-302 16</inkml:trace>
  <inkml:trace contextRef="#ctx0" brushRef="#br0" timeOffset="181638.9885">18006 16950 593 0,'-8'-11'146'0,"0"2"6"0,4-1-77 15,2-2-27-15,1-2-6 0,4 1-4 16,3-1-3-16,1 2-4 0,4 1-5 0,0-3-4 15,1 5-4-15,2 0-3 0,0 0-3 16,0 3-2-16,-1-1-2 0,1 2-1 16,-3 1 0-16,1 4-1 0,0 2 1 15,-2 1 0-15,1 6 1 0,-2 1 2 16,1 4 0-16,-4 1 0 0,0 3 0 16,-4 5-1-16,-2 1-1 0,-2 5-2 15,-3 3-1-15,-4 1-2 0,-3 3-1 16,-3-1-1-16,0 1 0 0,-3-4-1 15,0-4 1-15,0-4 1 0,0-5 3 0,3-3 3 16,-1-5 2-16,1-5 2 0,3-4 1 16,-1-4 0-16,5-2-1 0,1-3-3 15,2-2-3-15,5-2-1 0,1-2-3 16,5 1 0-16,3 1-1 0,0-1 0 16,2 5 0-16,2 0-1 0,0 3 1 15,1 3-1-15,-1 1 0 0,2 4 0 16,-1 0 0-16,1 4 0 0,-1 2-3 15,-2-1-5-15,0 4-6 0,0-1-8 0,1 0-18 16,-1 0-23-16,-1-2-19 0,4-2 18 16,-3-1-142-16,1-1-135 0,3 3-307 15</inkml:trace>
  <inkml:trace contextRef="#ctx0" brushRef="#br0" timeOffset="181921.9903">18359 17002 619 0,'-4'-20'164'0,"3"7"9"15,0-2-62-15,1 2-49 0,1 0-11 16,2 2-9-16,0 3-8 0,2 0-8 16,0 1-7-16,4 2-6 0,-1 0-3 15,3 2-2-15,0 1-3 0,5 2 0 16,-1 2-2-16,1 0-1 0,1 3 0 15,-1 2 0-15,0 4 0 0,-1 4-1 0,-3 2 0 16,-1 5-1-16,-1 5-3 0,-4 1-3 16,0 5-8-16,-1-1-7 0,-1 1-13 15,-3-2-13-15,1-2-13 0,-1 0-11 16,3-2 75-16,-3-5-184 0,-2-3-124 16,2-2-314-16</inkml:trace>
  <inkml:trace contextRef="#ctx0" brushRef="#br0" timeOffset="182118.6362">18341 16946 688 0,'-9'-3'169'0,"1"4"5"0,0 4-106 16,5 4-15-16,-1 3-11 0,1 3-9 15,3 4-9-15,0 2-8 0,0 4-5 16,2 0-2-16,-1 2-6 0,1 0-13 0,2 1-19 15,-2-1-24-15,5-3 40 0,-1-1-172 16,0 0-144-16,2-1-341 16</inkml:trace>
  <inkml:trace contextRef="#ctx0" brushRef="#br0" timeOffset="182988.9233">18725 17057 610 0,'2'0'144'0,"1"-2"7"0,2-1-93 0,3-2-17 16,0-3-4-16,2-2-1 0,1-1-2 15,1-5-4-15,-1-1-4 0,1-3-4 16,-1-1-3-16,1 2-4 0,-4-5-4 16,-1 2-2-16,0 3-4 0,-5-3-1 15,-1 1-2-15,-2 0 0 0,-1-1 0 16,-5 2-1-16,0 2 0 0,-3 1 0 0,-1 1-1 15,-2 3-1-15,-3 2 0 0,-1 4-1 16,0 4 0-16,-1 2-1 0,2 4 0 16,2 5 0-16,-1 3 0 0,3 3 1 15,2 5 1-15,1 4 0 0,3 1 2 16,1 6 1-16,3 3 2 0,3 6 2 16,3 5 4-16,2 4 3 0,1 5 5 15,3 5 2-15,0 5 2 0,5-2 1 16,2 2-1-16,0-2-1 0,1-2-1 15,2-5-4-15,0-2-1 0,-3-6-3 16,-5-4-1-16,-1-1-1 0,-5-7-3 0,-1-4-1 16,-3-6-2-16,-3-3-1 0,-1-6-1 15,-3-4 0-15,-1-8-2 0,-4-4 0 16,-1-6-2-16,-3-6-3 0,0-5-2 16,-2-6-6-16,0-6-5 0,1-2-4 15,2-3-5-15,0-1-3 0,2 1-4 16,5 0-1-16,3 6 2 0,1 5 4 0,4 0 4 15,1 6 4-15,3 2 5 0,2 3 5 16,2 1 4-16,1 1 4 0,1 2 1 16,-1 1 0-16,0 2 2 0,-1 1-1 15,1 3 1-15,-3-2 1 0,1 4 2 16,-3 0 2-16,1 1 3 0,1 1 4 16,-1 3 2-16,-2-2 4 0,1 6 1 15,-1 1-1-15,-1-1 0 0,1 1 0 16,-2 2-3-16,2 1-1 0,1 1-3 0,2-3-1 15,0 0-1-15,2 0-2 0,1-1-2 16,1-1-2-16,2-2 0 0,-1-4-1 16,1-2 0-16,-1-1 1 15,1-5-1-15,-5-1 2 0,-1-3 0 0,-2-2 1 16,-5 1 0-16,-2-2 0 0,-5 0 1 16,-3-2-1-16,-2 2-1 0,-2 0-1 15,-2 1-2-15,-1 1-3 0,0 3-8 16,1 4-8-16,2 3-14 0,2 3-18 15,2 0-19-15,4 2-17 0,4 0-12 16,4-1-97-16,3-2-114 0,6 2-249 16</inkml:trace>
  <inkml:trace contextRef="#ctx0" brushRef="#br0" timeOffset="183409.3473">19087 16895 434 0,'2'-13'130'0,"-1"2"9"0,3-1-3 15,-1 1-71-15,-1 2-8 0,0 4-6 16,1 0-4-16,2 2-5 0,-2-1-5 16,0 3-3-16,1-1-3 0,-1 2-1 0,1 3-3 15,0 4-2-15,-2 3-1 0,2 3-3 16,-1 5-2-16,-1 2-2 0,0 9-3 16,-1 0-2-16,1 4-1 0,-2 0 0 15,0 1-1-15,1 2 0 0,2-4-1 16,1-2-1-16,0-4-1 0,1-3-2 15,1-4-1-15,4-2-2 0,-1-5-1 16,1-3-3-16,2-3-4 0,3-4-7 16,-1-2-9-16,-1-1-12 0,1-3-17 0,-2-2-19 15,0 0-10-15,-3-2-16 0,-3-2-102 16,-1 0-118-16,-2 0-265 0</inkml:trace>
  <inkml:trace contextRef="#ctx0" brushRef="#br0" timeOffset="183631.1798">18988 17013 711 0,'-9'-1'175'0,"3"3"3"0,7-1-81 0,3 2-44 16,4-1-19-16,5 0-10 0,1-1-4 15,5 0-3-15,3-1-2 0,1-4-4 16,4-1-4-16,1-2-2 0,3-3-2 15,-1 0-7-15,1 1-10 0,2-2-15 16,-2-2-19-16,-1 1-15 0,-2 1-22 0,-2 1-108 16,-3 1-126-16,-2 1-275 15</inkml:trace>
  <inkml:trace contextRef="#ctx0" brushRef="#br0" timeOffset="183900.5614">19366 16534 585 0,'-1'-9'134'0,"-3"3"4"16,4 4-95-16,3 3-13 0,1 4-4 0,0 1-4 15,4 4-2-15,1 5-1 0,2 3-1 16,0 3 0-16,3 5 0 0,-1 2 1 16,1 6 0-16,-1 2 1 0,-1 1-1 15,1 3-2-15,-2 1 1 0,-3 2 0 16,1 4-3-16,-3-4-3 0,0 3-1 15,-3-3-4-15,-3 0-1 16,-2-3-5-16,-3 0-5 0,-1-9-8 0,-1 0-8 16,0-4-14-16,-2-4-12 0,2-4-13 0,1-6 112 15,-1-4-227-15,1-4-130 0,4-4-348 16</inkml:trace>
  <inkml:trace contextRef="#ctx0" brushRef="#br0" timeOffset="184303.4472">19927 16833 682 0,'-4'0'171'0,"4"7"8"15,-2 2-87-15,1 1-34 0,2 6-14 16,0 2-9-16,3 6-7 0,1 1-6 16,0 1-8-16,3 3-3 0,0 0-4 0,-1-3-4 15,0 0-8-15,2-3-12 0,-2-3-18 16,2-3-22-16,-3-6-20 0,1 1-115 16,-3-3-138-16,-3-1-302 0</inkml:trace>
  <inkml:trace contextRef="#ctx0" brushRef="#br0" timeOffset="184489.3303">19822 16986 692 0,'-8'-9'178'16,"3"8"6"-16,3 0-87 0,3 2-34 16,2-2-15-16,3 3-12 0,4 0-10 15,2 0-9-15,4-1-5 0,5-1-3 16,4-1-8-16,7-1-13 0,2-4-19 15,4-3-25-15,2-2-17 0,1 0-123 16,-2 0-142-16,2 0-318 0</inkml:trace>
  <inkml:trace contextRef="#ctx0" brushRef="#br0" timeOffset="184765.6274">20473 16732 658 0,'-6'7'169'16,"1"5"7"-16,0 4-85 0,4 3-25 16,4 6-7-16,0 2-6 0,2 2-5 15,3 5-8-15,4 2-3 0,3 3-4 0,-1 3-5 16,2 0-6-16,1 3-4 0,-2 1-3 16,-2 0-1-16,-3-3-4 0,-4-3-1 15,-4-1-1-15,-5 0-1 0,-5-1 0 16,-7-6-2-16,-6 1-1 0,-2-3-3 15,-5-5-7-15,-1-3-11 0,-2-7-13 16,1-10-18-16,3-9-23 0,2-10-21 16,0-11-24-16,2-7-103 0,-1-15-129 15,9-16-282-15</inkml:trace>
  <inkml:trace contextRef="#ctx0" brushRef="#br0" timeOffset="184891.6494">20287 16538 571 0,'6'-16'135'16,"0"2"2"-16,-1 0-77 0,0 1-37 16,1 2-17-16,2 4-18 0,0 2-120 15,1 3-116-15,1-1-291 0</inkml:trace>
  <inkml:trace contextRef="#ctx0" brushRef="#br0" timeOffset="185606.5161">21042 16692 447 0,'3'-6'116'0,"-3"0"7"16,3 2-56-16,-3 0-18 0,-1 1-4 15,-6-2-2-15,1 2-3 0,-1 1-4 16,-3 2-1-16,-2-1-2 0,-3 2-2 16,-1 1-4-16,0 3-4 0,-1 1-4 15,-2 3-3-15,-3 1-6 0,2 1-3 0,2 0-1 16,2 0-1-16,2 0 0 0,2 0 0 16,2 1-2-16,4-1 1 0,1-2-2 15,3 1 0-15,1-1-1 0,2 0-2 16,2 1 0-16,5-3 0 0,0 2-1 15,5-4 1-15,0-1 0 0,3 1 0 16,1-1 1-16,2-4 2 0,0 0 0 16,2-1 1-16,1 2 2 0,0-1 1 15,0 0 0-15,0 0 1 0,-1 2 0 0,0 1 0 16,-4 1 0-16,-1-1 1 0,-6 3-1 16,2 2 1-16,-2-1-2 0,-2 2 1 15,-2-3-2-15,-2 4-1 0,-1-1 0 16,1 4-2-16,-6 0 0 0,-2 3 0 15,-1 1-1-15,-1 5 0 0,-2 2 1 16,-5-2 0-16,0 0 5 0,-2-2 5 16,-2-1 4-16,-2-2 5 0,-5-4 4 15,1-2 3-15,-2-2 3 0,1-2-3 16,1-2-3-16,1-2-5 0,1-4-4 0,1-4-5 16,3-5-6-16,2-4-8 0,3-3-8 15,2-4-9-15,4-1-9 0,3-1-13 16,4 2-18-16,2 3-22 0,5 1-10 15,5 1 27-15,0 5-138 0,1 3-125 16,3 4-286-16</inkml:trace>
  <inkml:trace contextRef="#ctx0" brushRef="#br0" timeOffset="185819.6781">21260 16872 691 0,'2'1'185'16,"2"5"5"-16,-2 5-65 0,1 5-58 16,0 3-20-16,1 2-14 0,0 1-9 0,-1 2-9 15,1 2-8-15,-1-4-7 0,-1-1-9 16,-1-5-16-16,-1-3-21 0,2-1-22 16,-1-6-18-16,0-4-112 0,1-5-133 15,1-9-289-15</inkml:trace>
  <inkml:trace contextRef="#ctx0" brushRef="#br0" timeOffset="185938.4592">21239 16418 483 0,'0'-4'114'0,"1"2"-5"0,0 3-73 16,2 1-142-16,-1 6-100 0,7 3-223 15</inkml:trace>
  <inkml:trace contextRef="#ctx0" brushRef="#br0" timeOffset="186273.4223">21526 16936 715 0,'2'13'183'0,"3"3"8"0,0 0-93 15,0 1-28-15,-3-1-12 0,4 0-9 16,-2-1-6-16,0-4-7 0,-2 0-4 15,-1-3-4-15,2 0-6 0,-2-5-4 16,0 1-5-16,-1-4-4 0,1-1-3 16,1-4-4-16,-1-4-1 0,0-4-1 15,2-2 0-15,-1-3-1 0,0 0 1 16,2 0-1-16,-1 1 0 0,-1 4-1 0,0 4-1 16,1 2-2-16,-2 2-1 0,2 2-3 15,-2 2-2-15,0 0-1 0,0 1-3 16,-1 1-2-16,0 2-2 0,-1 0-3 15,-1 1-4-15,-1 2-6 0,1 2-7 16,-3-2-13-16,-3 0-11 0,1-1-5 16,0 0-5-16,-2-1-7 0,2-1 16 15,1-2-108-15,1 0-95 0,1-1-246 16</inkml:trace>
  <inkml:trace contextRef="#ctx0" brushRef="#br0" timeOffset="186772.7858">21499 16949 536 0,'-4'-3'139'16,"-1"0"9"-16,4 2-67 0,-2 0-16 15,2-1-11-15,0 0-5 0,1 2-7 16,2 0-5-16,0 2-6 0,0 0-3 16,2 3-4-16,-1-1-2 0,6 5-1 15,-4-2-1-15,0 1-1 0,1-2-2 16,-1 0-3-16,1 0-2 0,0 0-1 16,-5-3-2-16,4 2-3 0,0-3-1 0,-4-1-1 15,2 1-2-15,-1-2 0 0,1-2-2 16,-2-1 1-16,1 0-1 0,0-4-1 15,1 1 1-15,-2-3-1 0,-1-3 0 16,0-2 0-16,0 5-1 0,0-4 1 16,-1 4 0-16,1-1 1 0,-2 2 0 15,-1 2 2-15,3 4 0 0,-1-2 1 16,1 4 0-16,-1 1 1 0,1 2 0 16,1 3 1-16,0 3 1 0,-1 2-1 15,2 3-1-15,-1 2 1 0,1 4 2 0,1 2 3 16,-2 0 2-16,3 2 3 0,-1-2 0 15,0-2 1-15,0-3 0 0,0-3-2 16,0-5-5-16,2-4-3 0,-1-5-3 16,1-3-1-16,1-7-2 0,0-6 0 15,2-6 1-15,-1-5-1 0,0-4 1 16,2 1-1-16,1-1 1 0,-2 3-1 16,1 2-1-16,1 5 1 0,-1 8-1 0,1 1 0 15,-1 2-1-15,-1 5 1 0,1 5 0 16,-1 4 0-16,0 4 0 0,0 2 1 15,3 5 0-15,-1 4-1 0,-1 5-3 16,-1 1-6-16,1 2-9 0,-2 0-12 16,1 5-21-16,-1-5-31 0,0-4-23 15,2-2-112-15,1-5-142 0,2 2-308 16</inkml:trace>
  <inkml:trace contextRef="#ctx0" brushRef="#br0" timeOffset="187197.2151">22256 16238 563 0,'-22'24'146'0,"-4"10"13"0,-1 10-75 15,-1 10-10-15,1 9-3 0,-3 7-4 16,2 6-4-16,4 1-10 0,3 1-11 16,6 1-9-16,9-7-9 0,5-6-8 15,8-6-5-15,7-9-5 0,6-6-5 16,4-14-5-16,3-5-7 0,2-8-10 0,2-4-14 16,-2-8-23-16,4-3-19 15,-3-6-123-15,-2-2-141 0,-1 4-324 0</inkml:trace>
  <inkml:trace contextRef="#ctx0" brushRef="#br0" timeOffset="188107.2826">22449 16849 440 0,'-12'3'128'0,"-3"1"10"0,1-3-20 15,0 1-44-15,-1-5-8 0,2-2-6 0,1-6-3 16,1-3-6-16,0-4-8 0,3-1-8 15,3-4-7-15,4-1-9 0,1 1-5 16,3 1-4-16,1 5-3 0,4 0-1 16,0 1-2-16,2 3-2 0,2 4 1 15,1 3-2-15,-1 1 0 0,3 2 0 16,-1 6 0-16,3 3 0 0,-1 4 0 16,-2 3 0-16,1 4 1 0,-3 4-1 15,-2 6 1-15,-3 2 0 0,-3 3 0 0,-4 1 0 16,-3 0-1-16,-3 0 1 0,-4 0 0 15,-1-3 0-15,-2-2 1 0,-1 0 4 16,0-3 4-16,3-2 3 0,-2-2 4 16,5-4 1-16,-1-4 2 0,3-4-1 15,2 0-2-15,2-5-5 0,1 0-3 16,2 0-3-16,3-3-3 0,0 2-2 16,4-3-2-16,3-2 0 0,2 0-2 15,4-3-3-15,4-2-7 0,1-1-7 0,3-2-9 16,-2-2-9-16,2 0-20 0,-3 0-19 15,-3-1-20-15,-2 2-106 0,-2-1-130 16,2 4-296-16</inkml:trace>
  <inkml:trace contextRef="#ctx0" brushRef="#br0" timeOffset="188383.7075">22684 16879 638 0,'-2'-18'174'0,"2"1"8"0,1 0-40 16,4-3-76-16,2-1-17 0,2 1-11 16,1 2-6-16,2 4-8 0,0-2-6 15,4 5-4-15,0 1-4 0,0 3-2 16,1 4-2-16,0 3-2 0,0 3-1 16,2 4-1-16,-3 3-1 0,-2 6 0 0,2 3 0 15,2 5 0-15,-5 1-1 0,0 3-1 16,-3 1-2-16,1 2-7 0,-3 4-6 15,-3-3-10-15,-3-2-14 0,-2 1-21 16,-1-4-12-16,0-5 83 0,-4-1-203 16,-3-7-135-16,3 1-344 0</inkml:trace>
  <inkml:trace contextRef="#ctx0" brushRef="#br0" timeOffset="188561.5058">22743 16775 694 0,'-5'0'179'0,"-1"9"7"0,1 3-90 16,-1 4-31-16,4 1-18 0,-1 3-10 15,0-2-11-15,1 3-12 0,1 2-10 16,1 2-15-16,0 1-23 0,1-1-26 16,2 3-103-16,2 1-31 0,2 1-126 0,3 1-245 15</inkml:trace>
  <inkml:trace contextRef="#ctx0" brushRef="#br0" timeOffset="189293.6889">23199 16966 606 0,'11'-18'166'0,"1"3"9"15,2 1-61-15,0-2-48 0,2 0-11 16,0-3-8-16,1-4-9 0,-1 1-12 16,-1-4-9-16,-2-1-4 0,0-1-2 15,-4-1-3-15,-2-2-1 0,-4 2-2 16,-3-3-2-16,-3-2-2 0,-4-2-2 16,-5 1-1-16,-4 3-2 0,-3 4-2 15,-3 3-2-15,0 8-2 0,-2 7-1 0,0 6 0 16,2 4 2-16,2 4 0 15,2 2 2-15,3 3 2 0,2 3 3 0,0 4 1 16,5 4 2-16,3 5 0 0,2 7 0 16,2 3 1-16,1 4 0 0,4 5 0 15,3 6 1-15,1 0 2 0,0 2 0 16,3 2 2-16,1 1 0 0,3 0 1 16,0-5-1-16,-2-2 0 0,0-3-2 0,-1-1-2 15,-4-5 0-15,-2-1-2 0,-3-2 0 16,-3-2 1-16,-4-3-1 0,-1-7 0 15,-3-2-1-15,-2-3 1 0,-2-9-1 16,-2-3 0-16,-2-6-1 0,0-2 0 16,0-5-3-16,3-5-3 0,1-5-5 15,2-6-4-15,4-5-6 0,3-4-7 16,5-1-7-16,1 1-3 0,3 0 3 16,4 3 3-16,1 6 4 0,0 2 6 15,1 3 8-15,1 1 7 0,-2 4 5 16,1 2 2-16,-2 1 2 0,1 0 3 0,-1 4 4 15,-1 1 5-15,1 2 5 0,-1 2 4 16,-2 1 4-16,1 1 3 0,-1 4 0 16,-1 2-1-16,1 3-2 0,-1 0-2 15,1 2-2-15,-1 2-3 0,0 0-1 16,0-1-1-16,1 1-2 0,2-1-1 16,2-1-3-16,0-2-1 0,4 0-2 15,-2-5-2-15,3-2-2 0,0-5-1 16,0-3-2-16,0-2 0 0,-4-3 0 0,-2-2 0 15,-4 0 1-15,-4 0-1 0,-6-2 1 16,-4 0-1-16,-2 1-1 0,-6 0-5 16,-1-3-6-16,-1 1-13 0,-2 0-10 15,2 7-13-15,0-3-15 0,2 3-10 16,5 3 125-16,3 3-243 0,2 1-136 16,7 5-373-16</inkml:trace>
  <inkml:trace contextRef="#ctx0" brushRef="#br0" timeOffset="189658.2577">23624 16576 436 0,'-5'-43'117'0,"1"0"8"16,1 4-41-16,1 4-25 0,2 6-3 0,0 5-2 15,3 6-1-15,-2 5-5 0,4 6-4 16,-3 0-5-16,2 5-4 0,0 2-5 16,2 6-3-16,-1 1-2 0,2 7-2 15,-2 1-2-15,1 4-2 0,0 6-4 16,0 7-2-16,-2 1-1 0,-3 6-1 16,-1 1 0-16,-1 4 0 0,-1 7 0 15,0 0 0-15,-1-4 0 0,3 0-2 16,1-3-2-16,0-3-2 0,5-4-1 15,0-8-2-15,3-2-2 0,2-5-3 0,3-4-5 16,-1-5-6-16,4-5-11 0,0-7-10 16,2-3-11-16,-1-8-16 0,-2-2-7 15,-3-4-13-15,0 3-6 0,-6-3-92 16,-5 0-107-16,-3 2-241 0</inkml:trace>
  <inkml:trace contextRef="#ctx0" brushRef="#br0" timeOffset="189851.6701">23526 16752 755 0,'-12'0'180'0,"3"5"6"0,5-1-106 16,4 1-34-16,5-1-19 0,5-1-6 16,4-3-5-16,1-1-6 0,5-4-7 15,2-3-6-15,3-3-8 0,-1-3-11 16,2-1-16-16,-2-2-20 0,1 0-10 0,-2 1-120 15,-3-1-131-15,1 6-297 0</inkml:trace>
  <inkml:trace contextRef="#ctx0" brushRef="#br0" timeOffset="190084.3053">23836 16132 577 0,'12'4'148'0,"0"6"12"16,3 2-78-16,6 6-13 0,5 7-3 16,4 2-1-16,4 3-3 0,2 5-10 15,1 4-7-15,-1 4-6 0,-5 3-7 16,-5 3-6-16,-8 4-5 0,-8 3-4 16,-9 3-4-16,-9 2-7 0,-10-1-11 15,-6 2-15-15,-7-2-27 0,-3-3-42 16,-5-3-124-16,0 1-157 0,-1-7-365 15</inkml:trace>
  <inkml:trace contextRef="#ctx0" brushRef="#br0" timeOffset="262700.1093">22760 3279 442 0,'-24'-19'115'0,"1"6"3"0,-8 2-51 0,-6 8-25 15,-8 1-12-15,-4 5-7 0,-5 0-6 16,-4 7-5-16,-3 3-5 0,-3 2-2 15,-1 4-3-15,-2 4 0 0,-1 3 1 16,0 3 0-16,6-1 1 0,-3 4 1 16,4 7 1-16,3 2 1 0,9 3 0 15,1 4 1-15,-1 7 2 0,0 9-1 16,6 3 0-16,5 0 0 0,3 7 0 16,5-1 0-16,7 3-2 0,8 0-1 15,11-1-3-15,5-2 0 0,9 2-1 0,9-5 0 16,9 2-2-16,7-2 0 0,6-3 0 15,8-2 1-15,6 0 0 0,5-5 0 16,7-2 0-16,7-6-1 0,8-4 1 16,5-11-2-16,6-4 0 0,8-11-1 15,8-7-1-15,2-10 1 0,1-10-1 16,-1-7 1-16,7-7 0 0,-5-10 1 0,-9-10 0 16,-8-8 1-16,-6-6 1 0,-8-5 0 15,-4-6 1-15,-11-7 1 0,-10-5 1 16,-7-5 0-16,-9-3 0 0,-13-7 0 15,-9-7 0-15,-14-7-1 0,-14-4 1 16,-10 1 0-16,-9 0 1 0,-9 4 0 16,-12 2-1-16,-9 12 0 0,-12 11-2 15,-15 12-2-15,-7 12-6 0,-9 11-8 0,-10 13-6 16,-3 13-4-16,-1 9-5 16,9 10-1-16,11 5 0 0,11 7-1 15,14 2-1-15,16 1-99 0,16 3-95 0,16 7-248 16</inkml:trace>
  <inkml:trace contextRef="#ctx0" brushRef="#br0" timeOffset="263052.6876">22619 3012 433 0,'-22'-33'117'0,"3"6"8"0,2 4-16 16,4 3-65-16,1 3-5 0,1 4 0 15,4 4 0-15,3 5-7 0,2 7-6 16,-1 5-1-16,4 11-2 0,2 8-3 16,-1 9-1-16,1 15-1 0,0 14 0 0,-1 15 2 15,0 13-5-15,-2 12-2 0,-2 15-5 16,-1 7-3-16,2 9-3 0,-3 0 0 15,1 0-1-15,-3-4 0 0,1-1 0 16,0-11 1-16,0-5-1 0,-3-7 1 16,4-7-1-16,1-9 0 0,2-8 1 15,-2-12-1-15,5-7-2 0,-1-11-7 16,1-7-14-16,3-11-18 0,1-10 8 0,0-9-140 16,6-7-133-16,-3-12-318 0</inkml:trace>
  <inkml:trace contextRef="#ctx0" brushRef="#br0" timeOffset="263860.1634">21113 4074 404 0,'-17'-4'113'0,"1"1"4"0,5 2-43 0,0-1-21 16,8 5-17-16,0-3-13 15,0 1-8-15,4 0-7 0,5 5-2 0,3-1-1 16,3 3 1-16,4-2 3 0,5 1 2 16,5-1 3-16,9 2 1 0,1-4 1 15,5-1 0-15,4-1-1 0,8 1-4 16,7 0-1-16,5 0-2 0,1-1-2 16,7 0-2-16,0-1-2 0,7 2 0 15,2 0-1-15,1-2-1 0,2 0 1 16,2 2 0-16,3 0 1 0,7 0 2 0,0 1 2 15,0-2 2-15,1 1 1 0,2 1 1 16,4 1 1-16,0 0 0 0,-7-7 0 16,1 4-3-16,1-1-1 0,1 2-1 15,-2 2 0-15,-8-4-2 0,-3 0 0 16,0 8 0-16,-11-3 0 0,-7 1 0 16,-11-1 0-16,-4-1 0 0,-6 3 0 15,-5 0-1-15,-7-2 0 0,-5 0-1 0,-5-2 0 16,-5 0-7-16,-9-2-5 0,-4 0-13 15,-7-5-17-15,-4-3-123 0,-9-6-130 16,0 3-315-16</inkml:trace>
  <inkml:trace contextRef="#ctx0" brushRef="#br1" timeOffset="268598.7745">23639 4143 207 0,'2'0'65'0,"-1"0"10"15,-2 0-18-15,0 0 0 0,-2 0 2 16,5 0-1-16,-5-2-5 0,-1 1-6 15,3 0-6-15,0 1-7 0,2-1-8 16,0 1-4-16,1 0-3 0,-2 0-2 16,1-1 1-16,-1 1-1 0,0-2 0 15,-3 1 2-15,2 0 0 0,1 1 1 0,-2-1-2 16,2 1-1-16,0 0-2 0,-1-2-3 16,1 2-2-16,-2 0-1 0,-1 0-3 15,1 2 1-15,-2-2 0 0,-1 1 0 16,-2 1 2-16,1 1-1 0,-1 0 1 15,1 1 1-15,-1 1-1 0,0 2-1 16,3 0-1-16,1 0-1 0,1 0-2 16,0 2 0-16,4-2-2 0,1 0-1 0,1 0 0 15,2-1 0-15,1-1 0 0,2-3 0 16,0 2 0-16,0-4 1 0,1 0-1 16,1-1 0-16,-1-3 0 0,0-2 1 15,-2-3-1-15,1-1 0 0,-2 1 0 16,1-2 0-16,-3 0 1 0,-1-2-1 15,-1 3 0-15,-2-1 0 0,-1 0 0 16,-2-1 0-16,-2 2 0 0,-1 2 0 16,-1 0 0-16,-3 4 0 0,0 1 0 15,0 4-1-15,0 3 1 0,0 0-1 0,-1 3 1 16,0 3 0-16,1 2 2 0,3 0 1 16,-1 4 1-16,2 1 1 0,3 1 1 15,0-3 0-15,6 1-1 0,0-2-1 16,2-2-2-1,1-2 0-15,3-4 0 0,-1-2-1 0,-1-2 0 16,1-1 1-16,-3-2 0 0,1-1 3 0,1-4 2 16,-5-3 2-16,1-6 0 0,-3 1 2 15,0-2 0-15,-2 0-1 0,-2 0-1 16,-4 0-1-16,0 4-1 0,-4 3-1 0,-2 2-2 16,-3 3 0-16,-2 4-2 0,-1 3-2 15,-1 3-3-15,2 1-8 0,2 3-14 16,5 2-23-16,2 2-21 0,3-1-124 15,6 0-142-15,9 3-330 0</inkml:trace>
  <inkml:trace contextRef="#ctx0" brushRef="#br1" timeOffset="269292.7802">23712 4111 365 0,'0'-5'112'0,"0"1"7"0,-1-2-22 16,0 2-28-16,-2 1-12 0,1-1-11 15,-2 0-5-15,-1 2-4 0,-1-2-3 16,0 3-1-16,0 1-4 0,-4-1-4 15,-1 1-3-15,-6-1-4 0,1 3-2 16,0 5-3-16,-1 2-1 0,-3 1-1 16,3 1-1-16,1 1 1 0,8 5-1 0,-3 0-1 15,2-1-2-15,4 1-1 0,4-1-2 16,3 0-1-16,3 0-2 16,4-4 1-16,3-2-1 0,3-1 0 0,2-4 0 15,0-2 1-15,1-3-1 0,1-2 0 16,-1-2 1-16,-2-4-1 0,0-2 0 15,-3-5 1-15,-2 1 1 0,-2-4 0 16,-2 1 0-16,-3 1 2 0,-3 0 0 16,-1 2 3-16,-5 1 0 0,-1 2-1 15,-2 3 2-15,-2 2 0 0,-5 1 1 0,-1 5-1 16,0 2 0-16,-1 4-1 0,1 3 1 16,3 2-2-16,-1 2-1 0,5 3-2 15,2 3-1-15,4-3-1 0,3 0-1 16,2-2-1-16,4 1 1 0,3-3 0 15,2-6-1-15,1-2 1 0,0-3 0 16,2-1 0-16,-2-5 1 0,-1-1-1 16,-2-5 1-16,-2 1 1 0,-3-3-2 15,-3 1-9-15,-3-1-16 0,-5 4-26 16,-2-1-46-16,-5 3-101 0,2 8-143 16,-4 2-318-16</inkml:trace>
  <inkml:trace contextRef="#ctx0" brushRef="#br1" timeOffset="291094.2333">23675 4194 181 0,'-1'-2'55'0,"1"0"3"16,-1 0-19-16,1-2-10 0,-1 1-5 16,2-1-3-16,0 2-7 0,0-2-2 15,-1 0 1-15,2 1 1 0,-2 0 3 16,0 1 2-16,0-1 2 0,0 1 1 16,0-2 0-16,0 3-1 0,-2-3-4 15,1 2-2-15,1-2-3 0,1 2-2 16,-1-2-3-16,-1 1-3 0,1 0-2 15,-1-2 0-15,0 0-1 0,1-1 0 0,-3 0 0 16,3 0 1-16,-1-1 2 0,0 0 1 16,0 2 2-16,1 2 2 0,0-2 2 15,-2 0 1-15,0 1 1 0,1 0-1 16,1 3-1-16,-2-4-1 0,1 0-2 16,-3-1-2-16,3 1 0 0,1 2-2 15,-1-2 0-15,1-1 1 0,-1 1-1 16,0 0 1-16,2 2 0 0,-4-3 0 0,1 0-1 15,-3-5 0 1,3 5-1-16,-1 0 0 0,2-1-2 0,0 0 1 0,1 1 0 16,-2 0 0-16,5 4 0 0,-4-3 1 15,-1-1 2-15,-1 1-1 0,0 0 1 16,2 1 1-16,1 2-1 0,0-2 0 16,-1-1-1-16,1 2 0 0,1 0-1 15,-1-1-1-15,-2-1 1 0,-3-1-1 16,4 3 1-16,-2-3-1 0,2 2 1 0,0-2-1 15,-1 0 0-15,1 0-1 0,4 1 0 16,-3-2 0-16,0 3 0 0,-3-4 0 16,1 3 1-16,-1-1 0 0,2 1 0 15,-1 0 0-15,-1-1 1 0,2-1 0 16,1 0-1-16,-1-2 0 0,-1 2 0 16,1-2 0-16,-1-1 0 0,1 2 0 15,-2 0 0-15,1 2 1 0,0-1 0 16,1 1 0-16,-1-2 0 0,1 1 0 0,-2 0 1 15,1-2-1-15,-1 2 0 0,1-2 0 16,-1 2-1-16,0 2 1 0,0 0-1 16,1 0 1-16,-2 0 0 0,2 2 0 15,-1-2 0-15,1 0 0 0,-1 0 0 16,0-2 0-16,0 2 0 0,2 0 1 16,-3 0 0-16,2 1 0 0,-2 0 0 15,2 1 0-15,-1 0 0 0,1 1-1 16,-2-2-1-16,3 1 0 0,-3-2 0 0,2 1-2 15,-1-1 1-15,1 1 0 16,-1 0-1-16,2-3 0 0,-1 3 0 0,0-1 0 16,0-2 1-16,0 0-1 0,-1 1 0 15,1 0 0-15,0 1 0 0,1-1 0 16,0 2 0-16,0-1 0 0,0 3 0 16,-1-1 0-16,1 1 0 0,0-2 1 15,0 3-1-15,-2-1 0 0,1-1 0 16,1 1 0-16,-2-1 1 0,2 1-1 15,-2 1 0-15,2-2 0 0,0 1 0 16,0-1 0-16,-2 1 0 0,2-1 0 0,-1 1 0 16,0-1 0-16,1 0 0 0,0 2 0 15,0-2 0-15,-1 1 1 0,1-1-1 16,0 2 0-16,1 0 0 0,0-1 1 16,-1 1-1-16,1 0 0 0,0 1 0 15,-1-1 1-15,1 1-1 0,0 0 1 16,0 1 0-16,0-1 0 0,0 0 1 15,0 1-1-15,0-2 1 0,0 1-1 16,0 1 1-16,0-1-1 0,0 0 0 0,0 0 0 16,0-1 0-16,-2 2 0 0,2-1-1 15,0-1 0-15,-1 0 1 0,1 0-1 16,-1-1 0-16,1 1 0 0,-1 0 0 16,1 0 0-16,0 1 0 0,0 0 0 15,0 0 0-15,0 0 0 0,0 1 0 16,0-1 0-16,0 1 0 0,0-1 0 15,0 0 0-15,0-1 0 0,0 1 0 0,0 1 0 16,0-1 0-16,-2 0 0 0,2-1 0 16,0 1 0-16,-1 1 1 0,1-1-1 15,-1 0 0-15,1 0 1 0,-1-1-1 16,1 1 1-16,-1-1 0 0,1-1-1 16,-2 1 0-16,1 0 1 15,0-1-1-15,1 0 0 0,-1 1 0 0,1 0 0 16,-2-2 0-16,2 1 0 0,-1 1 0 15,1 0 0-15,-1-2 0 0,1 3 0 0,0-1 0 16,0 0 0-16,0 1 0 0,1 0 0 16,-2 0 0-16,2 0-1 0,-1 0 0 15,0 0 1-15,0 1-1 0,1-1 0 16,-1 0 0-16,0 1 0 0,0-1 0 16,0 1 0-16,0 1 1 0,0-2-1 15,2 1 1-15,-2 0 0 0,0 0-1 16,0-1 1-16,1 1 0 0,-1-1 0 15,0 2 0-15,0-2 0 0,0 0 0 16,0 0 1-16,0-3-1 0,0 3 0 16,0 1 0-16,0-2 0 0,0 1 0 15,-1 0 1-15,1 0-1 0,0 1 0 0,0-2 0 16,-2 0 0-16,5 2 0 16,-4-2 0-16,1 1 0 0,0-1 0 0,0 0 0 15,0 1 0-15,0-2 0 0,-3-1 0 16,3 1 0-16,0 1 0 0,1-2 0 15,-1 1 0-15,0 0 0 0,-1-2 0 16,1 3 0-16,-1 0 0 0,1-2 0 16,-2 3 0-16,2-1 0 0,0 1 0 0,1-1 0 15,-1 0 0-15,0 1 0 0,-1-2 0 16,2 2 0-16,-1-1 0 0,-1 1 0 16,1 3 0-16,0-3 0 0,0 0 0 15,0 0 0-15,0 0 0 0,0 1-1 16,0-1 1-16,0 0 0 0,0-1-1 15,0 1 1-15,0 1 0 0,0-1 0 16,0 0 0-16,0 0 0 0,0 0 0 0,0 0-1 16,0 1 1-16,0-1 0 0,0 0 0 15,1 1 0-15,-1 0 0 0,1-1 0 16,0 2 0-16,0-2 0 0,-1 1 0 16,2 0 0-16,-1-1-1 0,0 3 1 15,0-3 0-15,-1 0 0 0,2 1 0 16,-2 0-1-16,1 0 1 0,0-1 0 15,-1 0 0-15,0 0 0 0,0 2 0 16,1-2 0-16,-1-2 0 0,-1 2 0 0,1 0 0 16,0 0 0-16,1 0 0 0,-1 0 0 15,0 0 0-15,0 0 0 0,0 0 0 16,0 0 0-16,0 0 0 0,0 0 0 16,0 0 0-16,0 0 0 0,0 0 1 15,0 0-1-15,0 0 0 0,-1-1 0 16,1 1 0-16,0 0 0 0,0 0 0 0,0-1 0 15,-1 1 0-15,1 0 0 16,-1 0 0-16,1-1 0 0,0-1 0 0,0 2 0 16,0 0 0-16,0-1 0 0,0 1 0 15,0 0 0-15,-2-1 0 0,2 1 0 16,0-1 0-16,0-1 1 0,0 2-1 16,-1 0 0-16,1 0 0 0,1 0 0 15,-2-1 0-15,1 2 0 0,0-1-1 16,0-1 1-16,0 1 0 0,0 0 0 15,0 0 0-15,1 1 0 0,-1-2 0 16,-1 1 0-16,2 0 0 0,-1 0 0 0,-1-1 1 16,1 1-1-16,0 0 0 0,0 0 0 15,0 1 0-15,0-1-1 0,0 0 1 16,0 1 0-16,1-1 0 0,-1 2 0 16,0-4 0-16,0 2 0 0,0 0 1 15,0 0-1-15,0 2 0 0,0-4 0 16,0 2 0-16,0 0 0 0,0 0 0 15,0-1 0-15,0 2 0 0,0-2 0 0,0 2 0 16,0-1 0-16,-1 0 0 0,1-1 0 16,1 4 0-16,-1-3 0 0,0 0 0 15,0-2 0-15,0 2 0 0,2 0 0 16,-2 2 0-16,-2-5 0 0,2 3 0 16,0 0 0-16,0 0 0 0,0 0 0 15,-1 0 0-15,2 0 0 0,-2 1 1 16,1-1-1-16,0 0 0 0,0 0 0 15,1 2 0-15,-1-2 0 0,-1-2 0 16,1 2 0-16,1 0 0 0,-1 2 1 16,0-2-1-16,0-2 0 0,0 2 0 0,0 2 0 15,0-2 0-15,0-2 0 0,0 2 0 16,0 0 0-16,-1-1 0 0,1 1 0 16,0 0 0-16,0 0 0 0,0 0 0 15,0 0 0-15,0 0 0 0,0 1 0 16,1-1 0-16,-1 0 0 0,0 0 0 15,-1 0 0-15,2 0 0 0,-1 0 0 16,0 0 0-16,-1-1 0 0,1 1 0 16,0 0 0-16,0-1 0 0,-1 1 0 15,1 0 0-15,0 0 0 0,1 1 0 0,-1-1 0 16,0 0 0-16,1 1 0 0,-1-1 0 16,0 0 0-16,-1-2 0 15,1 2 0-15,0 0 0 0,0 0 0 0,0 0 0 16,0 1 0-16,0-1 0 0,0 1 0 15,0-1 0-15,0 0 0 0,1-1 0 16,-1 1 0-16,0 0 0 0,0-1 0 16,0 1 0-16,0 0 0 0,0-1 0 0,-1 1 0 15,1 0 0-15,0 0 0 0,1-1 0 16,-1-1 0-16,0 1 0 16,0 1 0-16,0 1 0 0,-1-2 0 0,1 1 0 15,-1 0 0-15,2 0 0 0,-2 0 0 16,2-2 0-16,-1 0 0 0,0 2 0 15,0 2 0-15,0-2 0 0,0 0 0 16,0 0 0-16,0 2 0 0,0-1 0 16,0-1 0-16,0 0 0 0,0 0 0 15,0-1 0-15,0 1 0 0,0 0 0 0,0-1 0 16,0 1 0-16,-1 0 0 0,1 0 0 16,0 0 0-16,1 1-3 0,-1-1-5 15,0 0-4-15,0-1-6 0,1 1-7 16,-1 0-10-16,0 0-67 0,-1-3-43 15,1 1-93-15,4-2-209 0</inkml:trace>
  <inkml:trace contextRef="#ctx0" brushRef="#br1" timeOffset="411906.8715">13183 16138 349 0,'2'-2'89'0,"-2"-3"6"16,-1 3-51-16,0-1-3 0,-2 1-3 15,2 0-2-15,-2 0-2 0,1 0-5 16,-2-1-3-16,1 1-3 0,-1-1-5 16,-1 1-2-16,1-1-1 0,0 5-3 15,-1-5-2-15,-3 2-2 0,1 0-2 16,0-1-2-16,-4 2-1 0,-2 3-1 15,-1-3-1-15,-4 5-1 0,-1 1 0 0,-2 1 1 16,-3-1-1-16,-2 2 0 16,1-2 0-16,-2-1 0 0,2 0 0 0,-1 0 0 15,-1 1-1-15,2 1 1 0,3-1 0 16,3 1 0-16,-1 2 0 0,3-2 0 16,1 1 0-16,3-3 0 0,3 1-1 15,-1-1 1-15,2-2 0 0,4 1 0 16,2 0-1-16,3-1 1 0,-1 1 0 15,1-2-1-15,1 1 1 0,1-1-1 16,1 1 1-16,-1-1-1 0,-1 0 1 0,2-1 0 16,-1 0 0-16,1 1-1 15,-2-2 2-15,0 0-1 0,-1 2 2 16,1-2 0-16,-1-2 2 0,0 2-1 0,-1-3 2 16,0 3 0-16,0-1 2 0,1-1 2 15,0 1-1-15,-2 0 0 0,1 1-1 16,1 0 1-16,-1 1-3 0,0 2 0 15,0 3-2-15,-2 2 0 0,2 3 1 0,0 4 2 16,-1 3 1-16,2 2 1 0,2 3 0 16,0 0 1-16,1 3 0 0,0 5-1 15,2 1 0-15,4-3 0 0,-3 3 0 16,0-3-1-16,0-2 0 0,0 0 0 16,-1-6-2-16,0-4 0 0,-3 2-2 15,0-4 0-15,-1-2-1 0,0-1-1 16,-1-1 0-16,0-4 0 0,0 1-1 15,-1-3 1-15,0-2-2 0,2-2-2 0,-2 1-3 16,1-4-4-16,-3 1-6 0,0-1-6 16,0-3-5-16,-2-1-6 0,-1-3-2 15,1-1-1-15,-1-1-2 16,0 0 3-16,1-1 0 0,-1 1 3 0,1 0 4 16,0 2 4-16,0 1 6 0,-2 1 3 15,-1-1 6-15,1 1 5 0,0 1 7 16,1 0 4-16,0-2 3 0,-1 2 3 0,4-1 2 15,-2-1 2-15,1 4 1 0,0-3 0 16,2 3-1-16,0-1 0 0,-1 2-1 16,1 1-1-16,2 2-2 0,-2 0-2 15,2 2-1-15,2 3 0 0,-1 2-1 16,0 3 0-16,0 4 0 0,2 0 1 16,-1 4 1-16,2 0 0 0,-2 1 0 15,2 1-1-15,0 0-1 0,-1-2-1 16,1 2-1-16,1-2 0 0,0-2-1 0,1-3-1 15,1-2-1-15,-1 0-1 0,2-4 0 16,-1-4 0-16,1 1 0 0,-2-2-1 16,-1 1 2-16,-2-2 3 15,1-1 3-15,0 0 2 0,-2-1 1 0,0-3 0 16,1-2 0-16,1-3-1 0,0 0-4 16,0-2-3-16,1-3-2 0,0 1-2 15,-1-3 0-15,1-1-1 0,-1 2 1 16,1-1-1-16,0 0 0 0,1 1 1 0,-1-1-1 15,3 3 0-15,-2 0 0 0,0-1 0 16,0 3 0-16,-1 1 0 0,-1 2-1 16,-1 2-10-16,1 2-12 0,1 1-13 15,1 2 54-15,-2 1-179 0,4 3-132 16,-2 5-330-16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7T13:01:06.44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6526 3288 481 0,'-6'-16'113'0,"-1"2"2"16,-4 4-77-16,-3 3-13 0,0 2-4 15,-5 3-4-15,0-2-3 0,-1 3-5 0,-4 0-2 16,-5 1-1-16,0-2-1 0,-3 2 0 15,0 2 0-15,-2 1 0 0,-4 2 0 16,1 3 0-16,2 1 1 0,-1 5 0 16,-2 1 1-16,-1 4-1 0,-1 4-1 15,-3 4 1-15,0 3-1 0,-1-1-1 16,-3 3 1-16,2 2-1 0,0-1-1 16,2 2 1-16,4-5-1 0,3 5 0 15,3-1-1-15,2 1 1 0,4 1-1 16,5 2 1-16,2 1 0 0,1 4 1 15,2-1-1-15,0-1 1 0,5 6-1 16,2-2 1-16,3 0-1 0,3 3-1 16,1-1 0-16,7 1-1 0,5 3 0 0,-1-2 0 15,4 1 0-15,4-1 1 0,2 1-1 16,1 1-1-16,0-6 1 0,1 2 0 16,2-3-1-16,4 1 0 0,3-2 0 15,2-3-1-15,5-1 2 0,5 2-1 16,5-6 1-16,-1 0-1 0,3-6 1 0,-2-2 0 15,2-1 0-15,0-5 0 0,-2-2 1 16,3 0-1-16,3-3 0 0,-2-5 1 16,6 1-1-16,1-2 0 0,2-1 0 15,-2-5 0-15,-2-3 0 0,2-2 0 16,3 0-1-16,-4-9 1 0,3-5 0 16,0-4-1-16,2-6 0 0,-1-3 1 15,-1-6-1-15,-3-3 0 0,3-2 0 16,-5-3 1-16,0 2 1 0,1-4 0 15,1 4 0-15,-2 0 0 0,-1-3 0 0,-4-1 0 16,-5 0-1-16,-4-4 0 0,-2 0 0 16,-1-3 0-16,0 0 0 0,-4-2-1 15,0 0 1-15,1-1 0 16,-1 0 0-16,-1-1 1 0,-4-1 2 0,-5 0 0 16,-3-2 2-16,-5 4 1 0,-4-1 1 15,-6 5 0-15,-7 0 0 0,-7 2-2 16,-4 0-1-16,-5 0-1 0,-4-4 0 15,-9 0-2-15,-7-5 1 0,-2-1 0 0,-2 3 3 16,-4 1 2-16,-9 1 3 0,-10 6 2 16,-3 5 1-16,-6 8 1 0,-10 7-2 15,-13 6-2-15,-10 7-3 0,-12 12-4 16,-1 10-2-16,-14 8-5 0,-4 11-7 16,-7 9-12-16,-4 12-15 0,-4 8-8 15,6 9-23-15,-9 8-104 0,3 11-119 16,-2 3-270-16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7T13:04:31.73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14149 7372 430 0,'-28'-14'99'0,"5"6"2"0,-6 1-72 15,1 7-7-15,-1 2-2 0,-4-2-1 16,-1 2-3-16,-2 2-4 0,-2 2-2 16,1 1-1-16,2 2-1 0,-2 1-3 15,3 3-1-15,1 4 1 0,1 2-1 16,1 1 1-16,-1 2 0 0,0 5 0 16,2 3 1-16,-4 0 0 0,-2 5-1 0,-2 1 1 15,1 5 0-15,2 2-1 16,-2 5-1-16,4 1 0 0,4 3-2 0,0 2-1 15,2 2 0-15,0 1-1 0,2 0 1 16,3 0-1-16,0 2 1 0,1-1-1 16,4 4 1-16,3 1-1 0,2 3 0 15,1 1 1-15,2-1-1 0,2 1 0 16,2-1 1-16,-1-1-1 0,4-1 0 16,-1-4 0-16,4 1 0 0,2-1 1 0,3-1-1 15,1-4 0-15,6-1 0 0,1-1 1 16,8-2 0-16,5-2 0 0,1 1 1 15,5 1-1-15,3-2 1 0,4-1 0 16,6-1 0-16,3-3-1 0,2-3 1 16,7-6-2-16,1-4 1 0,3-2-1 15,5-4 0-15,4-7 0 0,2-5 1 16,1-3-1-16,1-2 0 0,1-3 0 16,2-4 1-16,-3-1-1 0,0-1 1 15,-4-2-1-15,-1-1 1 0,0-3-1 0,-5 0 0 16,-4-4 1-16,1 1-1 0,-7-2 0 15,-2-4 0-15,0-4 0 0,1-1 0 16,1-4 1-16,0-5-1 0,-4-5 0 16,2-6 1-16,-5 1-1 0,-2-2 1 15,-3-3 1-15,-2-2 0 0,-3 1 0 16,-2-3 1-16,1 1 0 0,0-1 0 16,-4-5 0-16,-3-1 0 0,0-1 0 15,-4-2 0-15,-4-1 0 0,-6 0 0 16,-3 1 1-16,-4-4 1 0,-2 1 0 15,-5-4 1-15,-4-2 0 0,-3-2 1 0,-4-2 0 16,-5-1 0-16,-5 1 1 0,-5 1 0 16,-2 0 1-16,-4 2 1 0,-3 1 0 15,-4 0 1-15,-2 1 1 0,-3 4-1 16,-2 0 0-16,0 5-2 0,-8 2 0 16,-8 1-2-16,-2 1-2 0,-8 0-1 15,-6 4-2-15,-5 3 0 0,-9 2-1 0,-6 9 0 16,0 8-3-16,-3 10-6 15,-2 11-12-15,-7 10-7 0,-1 15-11 0,2 11-17 16,5 16-56-16,1 10-43 0,0 11-91 16,3 8-188-16</inkml:trace>
  <inkml:trace contextRef="#ctx0" brushRef="#br0" timeOffset="1247.0792">18902 7172 413 0,'-49'-25'104'0,"-1"5"3"0,4 9-46 15,1 1-33-15,-8 2-10 0,-2 2-3 0,-2 3-4 16,0 1-4-16,0 0-1 0,-5 1-2 15,1 1 1-15,1 3 0 16,-2 2 1-16,-6 1-1 0,0 2 2 16,-5 4-1-16,-1 2 1 0,-2 4-2 0,-6 4 0 15,-3 1-1-15,3 7-1 0,-4 4-1 16,1 3 0-16,3 3-1 0,-3 4-1 16,2 3 1-16,2 4 0 0,2 1-1 15,0 1 1-15,4 5 1 0,3 0 0 16,3 3 1-16,-1 3 0 0,3 2 1 0,2 0-1 15,4 2 0-15,-2 1 1 0,6 3-1 16,4-2 1-16,10 2 1 0,5 6 0 16,8-1 1-16,5 0 0 0,9 4 0 15,7 2 0-15,6-1-2 0,6 5-1 16,6-1 0-16,8 1-1 0,9 3-1 16,8 1-1-16,9-4 1 0,9-2-1 15,9-8 1-15,8-5-1 0,7-8-1 16,4-8 1-16,9-7 0 0,6-8-1 0,3-6 1 15,5-4 0-15,4-4-1 0,7-4 1 16,4-4 0-16,1-4 0 16,0-1-1-16,6-5 1 0,2-4-1 0,1-5 1 15,-3-2-1-15,2-5 1 0,-1-4 0 16,-1-7-1-16,-4-1 1 0,2-6 0 16,-2-2 0-16,-2-6 0 0,-5-3 0 15,-1-9 0-15,-1-6 0 0,-3-9 0 16,-6-7 0-16,-4-8 0 0,-3-2 0 15,-2-8-1-15,-3-5 1 0,-8-6 0 16,-3-4 0-16,-4-3 0 0,-8-5 1 0,-5-6-1 16,-12 0 0-16,-9 1 1 0,-8 2-1 15,-9-1 1-15,-12 2 0 0,-10 1 0 16,-11 5 0-16,-9 0 0 0,-13-1 0 16,-12 2 1-16,-16 1 1 0,-13 6-1 15,-8 5 0-15,-17 0 0 0,-17 9 0 16,-10 10 0-16,-18 9-1 0,-11 20-2 15,-8 14-5-15,-16 20-13 0,-5 18-13 16,-6 21-102-16,-2 19-106 0,-1 11-263 16</inkml:trace>
  <inkml:trace contextRef="#ctx0" brushRef="#br0" timeOffset="2732.3016">20798 8599 627 0,'-14'-9'157'0,"0"3"6"16,3 6-91-16,2 1-19 0,2 1-9 0,2-2-9 15,1 0-10-15,3 0-8 16,1-2-6-16,1 4-5 0,3-1-2 0,3-1-3 16,2-1-1-16,1 1-2 0,1 0-5 15,1 0-12-15,1-2-10 0,1 1-15 16,-2-1-12-16,0 2-37 0,-2-1-79 15,0-1-108-15,2 1-232 0</inkml:trace>
  <inkml:trace contextRef="#ctx0" brushRef="#br0" timeOffset="2908.9121">20712 8775 664 0,'-8'6'161'0,"-1"-2"6"16,2 0-107-16,2-3-12 0,1 0-9 15,2 0-6-15,0-1-12 0,2 0-9 16,3 2-6-16,-1-4-4 0,4 2-7 16,1-1-13-16,0 0-16 0,2-1-11 0,2 2-13 15,2-4-25-15,-1 1-89 0,2 2-110 16,5-2-233-16</inkml:trace>
  <inkml:trace contextRef="#ctx0" brushRef="#br0" timeOffset="3694.0707">21194 8563 434 0,'-8'-1'131'16,"1"-1"7"-16,-2 1-5 0,2-1-68 0,3 5-10 16,1-3-6-16,-1-1-7 0,-1-3-9 15,5 3-7-15,0 1-6 0,4 0-5 16,1-2-5-16,3 1-3 0,6-1 0 15,4 2 1-15,3-5 0 0,2-1-1 16,2-3-1-16,3 3-1 0,1-1-1 16,2 2-2-16,2 0 0 0,-2 2-2 15,-1 2 1-15,1 2-1 0,-5 2 0 0,-2 1 1 16,-4 2-1-16,-4-1 0 0,-5 2 0 16,-7 0 1-16,-2 2 0 0,-6 1 0 15,-6 3 0-15,-4 3 1 0,-7 2-1 16,-5 4 1-16,-2 2 0 0,-4 3 0 15,-1 0 1-15,-1 0 0 0,-1-2 0 16,3 1 2-16,3-1 0 0,0-3 0 0,3-2 2 16,3 0 1-16,4-4 1 15,3-1 0-15,4-4-1 0,5-3-1 16,2-2-1-16,4-2-2 0,3 1-2 0,3-1-1 16,2-3-1-16,4 0 0 0,3 0 0 15,2-2 0-15,5-1 0 0,-1-2 1 16,5-1-1-16,2 0 1 0,0 0-1 15,0-1 1-15,2 1 0 0,-2-1-1 16,1 1 1-16,-1-2-1 0,-2 2 0 0,-3 0 1 16,-3 1-1-16,-5 1 0 15,-2 0-1-15,-3 2-4 0,-4 1-5 0,-2-1-6 16,0 1-12-16,-1 0-11 0,1 0-13 16,-1 0-9-16,0 0-8 0,3 1-109 15,-1 0-115-15,3-1-267 0</inkml:trace>
  <inkml:trace contextRef="#ctx0" brushRef="#br0" timeOffset="3998.7708">22079 8550 556 0,'-10'-5'154'16,"7"3"3"-16,-2 0-20 0,2 4-90 15,2 0-9-15,1 4-6 0,-1 3-6 16,2 4-5-16,2 6-3 0,-1 1 0 16,3 5-4-16,-3 3-4 0,1 0-2 15,1 2-3-15,-3-1-1 0,1-1-2 16,1 0-6-16,-6-2-9 0,6-3-15 15,-2-2-16-15,3 1-13 0,-3-7-2 16,-2-4-118-16,1-4-121 0,3-4-268 16</inkml:trace>
  <inkml:trace contextRef="#ctx0" brushRef="#br0" timeOffset="4194.2032">21938 8677 625 0,'-9'0'152'0,"6"0"2"0,1 0-86 16,2 0-32-16,1 0-9 0,3 2-8 16,2-2-5-16,1 1-5 0,4 0-2 0,4 0-2 15,3-1-2-15,4 0-2 16,4-1-8-16,1 1-13 0,3-4-11 0,2 1-10 16,0-3 5-16,-2-1-124 0,-2 1-117 15,2-1-270-15</inkml:trace>
  <inkml:trace contextRef="#ctx0" brushRef="#br0" timeOffset="4713.0524">22534 8555 627 0,'-2'-4'143'16,"4"3"4"-16,0 0-100 0,3-3-15 16,0-3-5-16,5 4-5 0,4 1-1 15,2-2-1-15,3 0 0 0,2-2-2 0,1 1-2 16,7 4-3-16,-2-4-1 0,1-1-3 16,0 1-1-16,-1 2-4 0,0 1-1 15,-2 2-1-15,-3 0 0 0,-5 2-1 16,-4 1-1-16,-2 1 1 0,-3 1 0 15,-3 0 0-15,-3 1 0 0,-3 2 1 16,-2 2 0-16,-3 1-1 0,-2 3 1 16,-5 0 0-16,-1 4-1 0,-6 0 0 15,-1 3 0-15,-1-2 0 0,0 5 0 16,0-3 0-16,1-2 0 0,2 1 0 16,2-2 0-16,2-1 0 0,1 2 0 0,3-5 0 15,3-1 0-15,2-2-1 0,2-2 0 16,3 0 1-16,1-3-1 0,3-1 0 15,2-1 0-15,2-2 0 0,1 2-1 16,2-3 2-16,2-1-1 0,4-1 0 16,0 0 1-16,2-2-1 0,3-1 1 15,-1 2-1-15,1-2 1 0,-2 1 0 0,1-1-1 16,-2 0 0-16,-3 2 0 16,-2-1-1-16,0 1-7 0,-2 1-11 0,-3-1-12 15,0 2-12-15,-2 0-10 0,0 0-12 16,-1 0-108-16,-3 2-113 0,1-2-259 15</inkml:trace>
  <inkml:trace contextRef="#ctx0" brushRef="#br0" timeOffset="5047.3549">23202 8185 599 0,'3'-3'137'16,"-1"1"4"-16,2 1-94 0,2 0-12 16,2 1-5-16,1 1 4 0,2 1 1 15,4 1-1-15,1 2-2 0,2 1-2 16,1 2-4-16,2 3-5 0,-2 0-4 15,2 3-5-15,-3 1-4 0,2 0-3 16,-2 3-3-16,1-1 0 0,-5-4-2 16,1 2-4-16,-3-2-9 0,-1 1-13 15,-5-3-15-15,-2-3-11 0,-4 0-14 16,-4-2-112-16,-2-2-119 0,-1-4-272 16</inkml:trace>
  <inkml:trace contextRef="#ctx0" brushRef="#br0" timeOffset="5584.1594">23487 8129 506 0,'-8'2'137'0,"2"3"4"0,-2 4-24 0,-1 2-76 16,0 4-10-16,-2 6-3 0,-2 7-1 16,-3 3-2-16,-1 3-2 0,0 3-3 15,-2 2-2-15,0-3-2 0,2-2-5 16,2-6-7-16,4-3-7 0,1-8-9 15,4-5-7-15,4-6-5 0,2-4-4 16,1-10-3-16,2-8 0 0,2-2 4 16,1-7 6-16,2-4 6 0,-1-5 5 15,1-4 4-15,-1-1 3 0,0 3 1 16,1-2 1-16,-1 6 3 0,-2 4 4 0,0 7 8 16,-3 7 4-16,1 4 3 0,-3 5 1 15,-2 5 1-15,1 2-3 0,-1 6-4 16,-1 3-5-16,-2 3-6 0,0 8-2 15,-2 2 2-15,0 3 0 0,-1 1 1 16,0 0 0-16,2 0 0 0,0-2 1 16,1-5-2-16,2-1 0 0,2-5-2 0,0-4-2 15,0-2 1-15,-2-3-2 0,2-4-1 16,-3-2-2-16,-2-3 0 16,0-3 0-16,-1-1 0 0,-1-2 0 0,0-4 0 15,-1 1 1-15,2 0 1 0,2 1 1 16,0 1 2-16,3 1 1 0,-1 2 2 15,2 1 2-15,0 2 1 0,1 2 0 16,1-1 1-16,3 2 0 0,0 1-1 16,4 1-2-16,3 1-1 0,3-1 0 15,5-1 0-15,4-3-1 0,3 1 0 16,2-4-1-16,4-3 0 0,1 1 0 0,-1-2-2 16,0 1 0-16,-2 1-3 0,-3 0-12 15,-4 4-17-15,-5-1-17 0,-7 2-124 16,-4 1-133-16,-1 3-323 0</inkml:trace>
  <inkml:trace contextRef="#ctx0" brushRef="#br0" timeOffset="7172.873">11822 7912 574 0,'-1'-32'128'15,"-3"-4"3"-15,1 9-99 0,0 3-11 16,-1 1-6-16,-2 1-2 0,-1 1-3 16,-2 4-4-16,-4 1-2 0,-6 0-2 15,-3 2 0-15,-6 5-1 0,-4 1-1 0,-6 3 0 16,-7-1 0-16,-7 2 0 0,-4 3 0 15,-4 1-2-15,-7 4 2 0,-8 1 0 16,-2 2 0-16,-8 2-1 0,-1 4 1 16,-4 4 0-16,-5 2-1 0,2 2 1 15,-3 2 0-15,-4 4 0 0,4 5 1 16,-1 2-1-16,5 3 1 0,0 3 0 16,0 3 0-16,3 1 0 0,4 1-1 15,2 2 1-15,6 2-1 0,3 1 0 0,5 4 1 16,5 5-1-16,4 2 0 0,7 4 0 15,7 2 1-15,3 3 0 0,4 3 1 16,8 0 0-16,9 2 0 0,10-1 0 16,5 1 0-16,11 0-1 0,8-2 0 15,10-2 0-15,9-1-1 0,6-5 0 16,8-2 0-16,7-5 0 0,6-1 0 16,6-2 1-16,7-6 0 0,5-1 0 0,5-7 0 15,3-1 1-15,6-5-1 0,8-2 0 16,6-5-1-16,0-4 1 0,5-10-1 15,9-3 0-15,4-5 0 0,2-8 0 16,1-9 0-16,3-4 0 0,4-6 1 16,-3-7-1-16,-4-5 0 0,-5-6 0 15,0-3 0-15,-6-5 0 0,-11-10 0 16,-4-4 0-16,-3 1 0 0,-7-5 0 16,-3-2 0-16,-10-4 1 0,-10-8 0 15,-3 1 0-15,-11-8 1 0,-8-2 0 16,-13-6 0-16,-16-7 1 0,-13-4-1 0,-10 3 1 15,-14 0-1-15,-18 0 3 0,-16-3 2 16,-15 5 1-16,-9 8 2 0,-16 8 2 16,-18 9 0-16,-16 14 1 0,-18 13-3 15,-16 17-3-15,-20 21-11 0,-18 18-16 16,-16 24-18-16,-13 19-116 0,-17 20-123 16,-3 16-299-16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1-30T10:51:27.6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18515 9861 13 0,'0'29'24'16,"10"34"-9"-16,-1 32-4 15,10 43-3-15,2 41 0 0,4 45-1 16,0 43 0-16,-2 42-1 16,-3 36 1-16,-5 23 0 15,-5 23-1-15,-3 6-1 16,-2 1-1-16,-5-7-1 15,4-13-1-15,1-19-5 16,2-26-8-16,-1-29-8 0,9-24-14 16,-15-45 1-16,11-22-1 31</inkml:trace>
  <inkml:trace contextRef="#ctx0" brushRef="#br0" timeOffset="783.9785">18451 9924 53 0,'0'0'22'0,"0"10"-3"15,-8 7-4-15,-7 4-3 0,2 6-3 16,-3-3-3-16,2 0-2 16,2-4-1-16,6-10 0 15,6-10-2-15,5-10 0 16,8-13 0-16,5-10 0 16,2-6-1-16,4-4 2 15,1-3-1-15,0 7 2 0,-6 3 0 16,-1 9 1-16,-8 8 0 15,-1 24 1-15,-3 9 1 16,3 17-1-16,-2 8-1 16,7 9-5-16,12 9-14 15,10 3-22-15,-2-13-1 16,16 0-1 0,4-18-1-16</inkml:trace>
  <inkml:trace contextRef="#ctx0" brushRef="#br0" timeOffset="1805.6329">15193 12658 19 0,'-38'13'8'15,"47"-8"1"-15,49-1 2 16,47-4-3-16,45-5 0 0,45 1 1 16,36-2 3-16,39 0 0 15,31-3 1-15,27-2-2 16,19-6-1-16,23 3-2 16,17-5-2-16,13-1 0 15,6-2-3 1,6 3 0-16,0-3-2 15,-7 5 0-15,-12 0-1 16,-14 3 1-16,-30 2-1 16,-23 5-1-16,-36-1-1 15,-31 3 0-15,-45 5-3 16,-38 0-1-16,-35 8-8 16,-41-1-12-16,-36-7-8 0,-21 12-1 15,-26-12 2-15</inkml:trace>
  <inkml:trace contextRef="#ctx0" brushRef="#br0" timeOffset="2292.0196">22443 12347 27 0,'27'-4'27'0,"-9"0"-7"16,11 4-3-16,4 0-4 16,2 2-4-16,-1 3-2 15,-6-3-1 1,0 6 0-16,-15 2-1 0,-6 4 1 15,-12 6 0-15,-13 1-1 16,-11 1 1-16,-3 3-1 16,-5-2-1-16,1 2-1 15,6-3-3-15,3-6-7 16,9-4-10-16,18 1-17 16,0-13-3-16,19 4 0 0,8-11 0 15</inkml:trace>
  <inkml:trace contextRef="#ctx0" brushRef="#br0" timeOffset="2954.8723">22892 12407 27 0,'0'14'34'0,"0"6"-2"16,0 10-8-16,4 9-8 0,-4 2-3 16,0 9-2-16,-8-5-4 0,5-3-1 15,-4-7-2-15,7-10-1 16,-7-12-2-16,7-13-1 16,-7-17 0-16,7-10-1 15,5-7 1-15,1-12-2 16,1-7 1-16,-1-1-1 15,8 2 1-15,1 5 1 0,3 7-1 16,4 10 1-16,-2 10-1 16,3 14 2-16,0 6-1 15,-4 15 1-15,-5 4 0 16,-5 7-1-16,-4 3 1 16,-7 0-1-16,-9 1 1 31,-3-3-1-31,4-2 1 0,-4-3-1 15,4-3 0-15,3-6 1 16,7 0-2-16,0-2 1 16,12-1 0-16,4 1 0 15,1-4 0-15,7-2 0 0,4-1-1 16,2-4-1 0,2-4-1-16,1-5 0 0,-4-3 0 15,-8-4 0-15,-1 3 2 16,-15 1 0-16,-11 4 1 0,-3 3 2 15,-13 5 2-15,2 5 0 16,-7 7 0-16,6 8 1 16,2 2 0-16,15 6-1 31,4-3-1-31,7 6 1 0,9-2-1 16,8-1-1-16,10-5-3 15,0-13-17-15,-5-6-22 16,7-8 0-16,0-16 0 15,0-6-1-15</inkml:trace>
  <inkml:trace contextRef="#ctx0" brushRef="#br0" timeOffset="4276.4432">19027 9380 36 0,'16'-3'28'16,"6"-1"-6"-16,9 0-5 15,4 0-3-15,7 0-2 16,2-1-4-16,-1 2-1 15,-5-4-3 1,-5 4 0-16,-8-1-2 16,-10 4 0-16,-15 0-2 15,0 0 1-15,-7 12-1 16,-8-3 0-16,-2 8 0 16,1 5 0-16,0 8 0 15,3 7 0-15,1 3 0 16,6 1 0-16,6 1 0 0,-4-3 0 15,4-5 0-15,-3-4 0 16,-3-11 1-16,-6-4-1 0,-4-9 1 16,-6-2-1-1,-2-4 0-15,-3 0 1 16,2-5-1-16,3 0 0 0,4 3 0 16,9-1 0-16,9 3 0 0,0 0 0 15,23-7-1-15,2 4 1 16,4-1-1-16,4-4 0 15,5 3 1-15,-2-4-1 16,2 2 0-16,-7 0 1 16,-1 7 1-16,-8 0 1 31,-4 9 0-31,-2 5 1 0,-9 1 0 16,-3 5 1-16,-4 2 0 15,0-1-1-15,0-4 1 16,-2-3-2-16,2-14-1 15,0 0 0-15,0 0-1 16,-6-16 0-16,10-4-1 16,4-2 0-16,1-2-1 0,2 2 1 15,4 5 0-15,-2 4 0 16,2 7 1-16,-2 6 0 16,-2 6 0-16,-2 6 0 15,-3 1 0-15,-1 3 0 0,-5-3 1 16,5-3 0-16,-5-10-2 31,0 0 1-31,9 3 0 16,-3-13 0-16,7-2-1 15,-1-5 0-15,4 1 1 0,2-2-1 16,1 5 1-16,2 3 0 16,-4 6 1-16,1 4 0 15,-6 5 0-15,0 7 2 16,-4 2-1-16,1 4 1 0,-6-4 0 15,1 3 1-15,-4-4-2 16,4 1 1-16,-4-4-2 16,0-10-7-16,0 0-33 15,11 11-1-15,-11-11 0 16,18 5-1-16</inkml:trace>
  <inkml:trace contextRef="#ctx0" brushRef="#br0" timeOffset="6463.2113">18447 10609 29 0,'32'8'31'0,"1"-17"-1"15,20 3-16-15,10 1-21 16,5-9-17-16,12 11-4 15,-15-12-2-15</inkml:trace>
  <inkml:trace contextRef="#ctx0" brushRef="#br0" timeOffset="7266.448">20107 12311 46 0,'7'15'33'16,"-7"13"-10"-16,10 20-13 15,3 19-31-15,-13-3-6 16,13 18-2-16,-13-10-2 16</inkml:trace>
  <inkml:trace contextRef="#ctx0" brushRef="#br0" timeOffset="8723.2585">20116 10596 14 0,'6'-11'13'0,"-6"11"0"15,-8-15 1-15,-4 10-2 0,1 0-1 16,-5 2-3-16,0 3 0 15,-2 0-3-15,-1 3 0 16,6 5-2-16,-1-1-1 16,4 3 1-16,6-1 0 15,4 3 0-15,8-3 1 16,6 1-1 0,3-4 1-16,4-1 0 15,0-5 0-15,5 0-1 16,-5-10 0-16,0 3 0 15,-8-5 0-15,-6-1 0 16,-7-1 0-16,-7 2 0 0,-6 0 1 16,-4 3-1-16,-7 4-1 15,2 5-1-15,1 0 1 16,1 4-2-16,3 4 0 16,3 3 0-16,5 4 1 0,9-1-1 15,4 1 0-15,7 0 1 16,3-6 0-16,5-3 0 15,2-2 0-15,2-4 0 16,-1-6 1-16,-2-1-1 0,-5-6 2 16,-7-2 0-16,-8-1 0 15,-3 2 0-15,-10 0 0 16,-1 5 0-16,-4 2-1 16,-2 7 0-16,4 0-1 15,1 6-2-15,11 11-9 16,4 3-29-1,-5-6-1-15,14 4-1 16,-2-7 1-16</inkml:trace>
  <inkml:trace contextRef="#ctx0" brushRef="#br0" timeOffset="10742.819">18587 15101 22 0,'0'0'35'0,"35"8"-1"15,-5-2-9-15,19-6-13 0,8 11-33 16,-2-20-5-16,21 9-6 16,-11-12-1-16</inkml:trace>
  <inkml:trace contextRef="#ctx0" brushRef="#br0" timeOffset="12177.8635">20083 15047 17 0,'0'0'12'0,"0"0"-2"16,0 0-1-16,0 0-3 16,0 0-2-16,-5-10-1 15,5 10-2-15,0 0-1 16,0 0 0-16,0 0-1 15,0 0 0-15,0 0 0 0,0 0 0 16,0 0 0-16,0 0 1 16,0 0-1-16,0 0 1 15,0 0 0-15,0 0 0 16,0 0 0-16,0 0 1 16,0 0 1-16,0 0 1 0,0 0 0 31,-13 0 1-31,13 0 0 15,-12 0 1-15,12 0 0 16,-12 6-1-16,12-6 1 16,-7 18 0-16,7-7-1 0,7 0-1 15,1-1 1-15,-8-10-1 16,22 14 0-16,-9-14-1 16,2 0-1-16,-1-9 0 0,-3 0 1 15,-5-5 1-15,0 2 2 16,-6-4-1-16,-9 3 2 15,-5 4-1-15,-6 3 0 16,-4 2 1-16,2 4-2 16,-3 5-1-16,6 3-1 15,2 1-1 1,9 5-1-16,8 1 1 16,4-2 0-16,9 0 0 15,8-1-1-15,3-1 1 16,1-6-1-16,2-1 1 0,-1-4-1 15,-4-8 0 1,-7 1 2-16,-6-7 1 0,-9 2 0 16,-9-5 1-16,-4 8 0 15,-6-4 0-15,2 9 0 16,-4 1 0-16,5 7-3 0,4 9-9 16,7 3-31-16,-1-3-1 15,9 4 0-15,-3-17-1 16</inkml:trace>
  <inkml:trace contextRef="#ctx0" brushRef="#br0" timeOffset="13548.4557">20449 10414 10 0,'7'-28'27'0,"6"11"-7"16,-4-5-4-16,1 6-3 0,-4 3-1 15,-6 13-3-15,9-6 0 16,-9 6-1-16,0 24-1 15,0-5 0-15,0 7-2 16,0 4 0-16,0 3 0 16,5-1-1-16,1-3-3 15,-1-2-4 1,-1-8-10-16,1-10-20 16,8 3-1-16,-13-12-1 15,15-9 0-15</inkml:trace>
  <inkml:trace contextRef="#ctx0" brushRef="#br0" timeOffset="13935.2524">20720 10294 12 0,'0'0'24'31,"3"12"-2"-31,-3-12-2 0,0 12-3 15,5 1-4-15,-2-1-2 16,4 7-1-16,-2-2-2 16,3 3-1-16,-3 3-2 15,3 1-2-15,-1-2 0 16,2-1-3-16,-1 0-5 0,-2-9-11 16,-6-12-18-16,15 14 0 0,-15-14 0 15,11-14 3-15</inkml:trace>
  <inkml:trace contextRef="#ctx0" brushRef="#br0" timeOffset="14135.2857">20644 10408 13 0,'0'0'32'0,"10"6"3"15,11 0-7-15,1-6-11 16,3 0-6-16,7 0-5 16,-1 0-8-16,4-7-17 0,-5-5-14 15,12 7-1-15,-11-10 1 16</inkml:trace>
  <inkml:trace contextRef="#ctx0" brushRef="#br0" timeOffset="15004.1173">21087 10254 10 0,'17'-3'28'16,"-5"-9"-8"-16,9 9-3 0,-2 3-4 15,2 0-3-15,-4 15-1 16,-3-2-2-16,-7 8-2 0,-7 3 0 16,-9 4 0-1,-5 1-1-15,-4 0 0 0,-2-2-1 16,3-2-2-16,-1-5 1 16,8-4 0-16,7-6 1 0,3-10 0 15,17 3-1-15,1-6 1 16,3-4-1-16,5-1 0 15,3 5-5-15,-3-5-15 16,-5-2-17-16,5 10 0 16,-10-13-1-16,2 13 4 31</inkml:trace>
  <inkml:trace contextRef="#ctx0" brushRef="#br0" timeOffset="15220.0537">21401 10282 24 0,'10'-5'38'16,"-10"-7"0"0,0 12-1-16,0 0-15 0,0 0-11 15,0 0-12-15,0 0-17 16,0 0-18-16,-13 5-2 31,13-5 0-31,-4 11 1 16</inkml:trace>
  <inkml:trace contextRef="#ctx0" brushRef="#br0" timeOffset="15551.9498">21413 10413 23 0,'0'17'34'15,"7"11"-8"-15,2 4-3 16,-5 5-4-16,2 5-2 15,-9-1-2-15,0 4-5 16,-13-8-2-16,-5-2-3 0,-11-6-1 16,-5-9-2-1,-3-6-1 1,0-11-5-16,4-3-12 16,2-8-22-16,3-13-1 15,10-1 1-15,2-9-1 0</inkml:trace>
  <inkml:trace contextRef="#ctx0" brushRef="#br0" timeOffset="17490.4107">20425 15011 13 0,'7'-18'24'16,"8"2"-11"-16,-2-10 0 16,5 1 1-16,-1-1-1 15,-3 3-2-15,0 7-1 16,-6 3-1-16,-8 13 0 31,9 17-1-31,-9 15-2 0,0 7-1 16,0 8-4-16,0 2-3 15,-6-1-6-15,10-4-13 16,4-4-12-16,-8-20-1 16,8-3 0-16</inkml:trace>
  <inkml:trace contextRef="#ctx0" brushRef="#br0" timeOffset="17643.4398">20598 15075 34 0,'34'0'31'15,"-12"-9"0"-15,13 9-15 16,1-3-24-16,-1-6-18 31,11 9-4-31,-11-7-1 0,10 7 15 16</inkml:trace>
  <inkml:trace contextRef="#ctx0" brushRef="#br0" timeOffset="18011.0421">20958 14892 27 0,'0'-17'33'0,"17"11"2"0,3 2-7 31,7-2-15-31,1 10-4 0,-6 2-4 16,1 9-1-16,-9 2-1 16,-7 7-1-16,-7-2 0 15,-9 2-1-15,-6-2 1 16,-2 0 0-16,-2-3-2 16,0-2 1-16,5-2-1 15,4-1 0-15,3-3 1 0,7-11-2 16,7 17 2-16,3-10-1 15,4-1 0-15,3-6-5 16,5 4-9-16,2-4-21 16,-5-9-1-16,8 1-1 15,-14-8 1-15</inkml:trace>
  <inkml:trace contextRef="#ctx0" brushRef="#br0" timeOffset="18161.2672">21277 14969 41 0,'0'0'36'16,"-9"-14"-1"-1,9 14-7-15,0 0-29 16,0 0-23-16,0 0-10 16,0 0-1-16,0 0 0 0</inkml:trace>
  <inkml:trace contextRef="#ctx0" brushRef="#br0" timeOffset="18391.7667">21286 15094 44 0,'6'30'39'0,"-6"1"1"16,4 8-4-16,1 7-15 16,-11-4-8-16,6 8-4 15,-13-7-3-15,-4 2-2 16,-11-7 0-1,-6-4-3-15,-6-10 0 16,-5-10-3-16,2-8-1 16,-1-16-8-16,8-4-24 15,5-2-8-15,7-12 0 16,10 1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7T12:15:40.3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7345 2457 483 0,'-11'-5'125'0,"-2"2"4"0,1-2-58 0,2 1-24 16,3 0-11-16,2 1-6 0,0 1-5 15,3 0-4-15,-1 0-4 0,2 0-1 16,1 2-4-16,2-1-2 0,1 0-1 16,2 0-2-16,2-2-1 0,4 2 1 15,1 1 0-15,4-1 2 0,2 0 1 16,0 1-1-16,0 0-1 0,2 0 0 15,-1 0-1-15,0 1-3 0,-1-1-1 16,1 2 0-16,-3-1-1 0,-1 1-1 16,0 0 0-16,1 1-1 0,-2-2 1 15,-3 0-1-15,0 3 0 0,-3-3 0 0,-2 1 0 16,0 1 0-16,-3-2 0 16,-2 1 0-16,0 0 1 0,-2-1 1 0,-1 0-1 15,-1 2 1-15,-2 2 0 0,-2-2-1 16,-2 2 0-16,1 1 0 0,-2 0-1 15,0 3 0-15,0 2 0 0,-1-1 0 16,0 2 0-16,0 3 0 0,-2-1 1 16,1 4-1-16,-3-4 0 0,-2 1 0 15,1-2 0-15,0 1 0 0,-1-3 0 0,1-1 0 16,-1 0 1-16,2-3-1 0,2-1 0 16,3 0 0-16,1-2 0 0,3 1 0 15,2-2-1-15,3 2 1 0,1-2 0 16,1 0 0-16,2 1 0 0,0 0 0 15,5-1 0-15,-1 0 0 0,2-1 1 16,-1 1-1-16,5-2 1 0,-2 0-1 16,2 0 1-16,-2-1 0 0,0 2 0 15,1-2 1-15,2 1 1 0,-2-1 1 0,0 0 0 16,1 0 1-16,0 1 0 0,1-1-1 16,-1 0-1-16,-1 1 0 0,-1-1-1 15,-1 2-1-15,-1-1 0 0,-2 0-1 16,0 0 1-16,-1-1 0 0,1 0-1 15,-3 0 1-15,1 1-1 0,0-2 0 16,-2 1-1-16,-1 0-4 0,-1 0-7 16,1-1-7-16,-2-1-12 0,1-1-11 15,-1-1-15-15,0 1-111 0,0-2-116 0,0 1-277 16</inkml:trace>
  <inkml:trace contextRef="#ctx0" brushRef="#br0" timeOffset="317.2398">7903 2509 480 0,'-6'-3'140'0,"0"2"6"15,1 0-2-15,1 0-90 0,3-1-10 16,0 2-8-16,1-1-6 0,-1 1-8 16,1-1-6-16,1 1-4 0,1 0-5 15,2 1-3-15,1 0-2 0,2 2-1 0,2-1-1 16,-1 1 1-16,2 0-1 0,0-1 0 16,0 1-3-16,0 0-5 0,1-2-8 15,-2 0-10-15,1 0-8 0,-1-1-9 16,-1 0-15-16,-1 0-102 0,-3-1-107 15,-2 1-256-15</inkml:trace>
  <inkml:trace contextRef="#ctx0" brushRef="#br0" timeOffset="531.8018">7924 2636 551 0,'0'2'131'0,"1"-2"1"0,-1 0-76 16,1 2-27-16,2-2-6 0,-2 1-5 16,2 0-2-16,0-1-3 0,2 3-1 15,0-2-2-15,0-1-2 0,2 0-2 0,1 0-4 16,0 0-3-16,1-1-8 0,-1-1-10 16,2 1-17-16,0 0-109 0,-1 1-113 15,-2-1-280-15</inkml:trace>
  <inkml:trace contextRef="#ctx0" brushRef="#br0" timeOffset="1113.5815">8505 2506 529 0,'-2'-10'137'0,"0"1"6"0,1 0-57 16,1 3-37-16,0 0-11 0,3 5-7 16,0-3-4-16,2 4-4 0,0-3-2 15,1 7-2-15,2 1-1 0,2 2-3 0,1 1-1 16,3 1-3-16,-1 4-3 0,2 1-3 16,2 1-3-16,0 0-1 0,2-3 0 15,-1 4-1-15,1 0 1 0,2-1-1 16,-2-2 0-16,-2-3 0 0,-2 0 0 15,0 0 0-15,-4-4-3 0,-1 0-7 16,-2-1-8-16,-2-2-9 0,-3 2-9 16,0-2-10-16,-3-2-14 0,-3 0-106 15,-1-3-109-15,-4-1-262 0</inkml:trace>
  <inkml:trace contextRef="#ctx0" brushRef="#br0" timeOffset="1397.5401">8834 2447 521 0,'0'-6'136'0,"1"0"7"16,-2 2-61-16,0 2-25 0,-2 1-7 0,-1 2-5 16,-1 1-7-16,-4 3-6 0,-1 3-6 15,-2 2-5-15,-3 1-5 0,-3 4-4 16,-2 3-2-16,-4-1-2 0,-2 1-2 15,-2 2-2-15,-1 1-1 0,3-1-1 16,0-1-1-16,2 2-1 0,4-2 0 16,4-2-3-16,5-2-7 0,3-3-9 15,1-1-13-15,5-2-10 0,4-3-9 0,3-4-16 16,3 0-103-16,3-5-111 16,1 0-256-16</inkml:trace>
  <inkml:trace contextRef="#ctx0" brushRef="#br0" timeOffset="1716.1922">9122 2401 590 0,'-1'-4'148'0,"0"3"4"0,-1 0-80 16,2 2-29-16,-1 3-10 0,1 3-8 0,0 3-9 15,0 3-5-15,1 3-3 16,1 4-1-16,-2 1-1 0,1 2-1 0,0 0 0 16,1 2-1-16,0-1-1 0,0-1-2 15,-1-1 1-15,2 1-1 0,2-4-1 16,1-1-5-16,-5-2-9 0,4-2-10 15,0-1-10-15,0 0-15 0,0-6-104 16,-10-3-8-16,0-2-94 0,4-1-181 16</inkml:trace>
  <inkml:trace contextRef="#ctx0" brushRef="#br0" timeOffset="1927.7419">9034 2589 686 0,'-3'-1'171'16,"2"-1"2"-16,0 1-102 0,1-1-22 16,1 1-13-16,2 0-12 0,-1 0-12 15,3-1-5-15,0 1-3 0,3-1-1 0,5 1-1 16,-1-2-5-16,6 2-13 16,3 1-9-16,4 1-13 0,3-2-10 0,1 0-12 15,1-1-39-15,1 0-73 0,-2-3-101 16,4 4-230-16</inkml:trace>
  <inkml:trace contextRef="#ctx0" brushRef="#br0" timeOffset="2720.9833">9576 2533 536 0,'2'-12'146'15,"-5"2"10"-15,3 2-56 0,-2 0-30 16,1 2-8-16,-1 2-9 0,1 2-9 0,1 1-11 16,-1 1-10-16,1 3-8 0,1 5-5 15,0 4-4-15,1 4-3 0,0 7-1 16,0 4 0-16,3 4 0 0,0 4-1 15,3 6-1-15,0 0 1 0,3 5-1 16,0-3 0-16,1 6 1 0,1-2-1 16,-3-3 0-16,-3-2 1 0,-2-4 0 15,-5-5 0-15,-3-4 0 0,-4-6 2 16,-4-6 5-16,-3-4 2 0,0-4 3 16,-2-3 3-16,2-2 2 0,0-4 1 15,-1-3-2-15,1 1-4 0,1-4-4 16,1-4-4-16,0-5-8 0,-1-2-12 0,2-5-12 15,3-1-16-15,0-7-17 16,3-2-14-16,3-1 81 0,1 0-201 0,3 1-133 16,4 2-337-16</inkml:trace>
  <inkml:trace contextRef="#ctx0" brushRef="#br0" timeOffset="2911.9101">9562 2319 718 0,'-4'-9'170'16,"2"-1"1"-16,-2 3-115 0,0 0-19 15,2-1-13-15,1 3-11 0,1 2-16 16,2-1-15-16,0 4-15 0,2 1-12 16,2 3 54-16,0 2-180 0,3 1-131 0,3 7-323 15</inkml:trace>
  <inkml:trace contextRef="#ctx0" brushRef="#br0" timeOffset="3215.4788">9856 2489 651 0,'-6'-5'158'0,"-1"1"3"16,7 6-102-16,-2-4-18 0,2 4-9 15,1-1-10-15,2 3-8 0,0 2-5 16,2 2-4-16,0 1-1 0,3 2 0 16,0 4 0-16,2-1-2 0,0 2 0 15,1-1-2-15,1 2 0 0,0-3-3 0,0-2-6 16,-1-1-8-16,-1-4-11 0,1 1-6 15,0-5-10-15,-2-2-9 0,1 1-1 16,0-4-104-16,-3-1-102 0,3-1-247 16</inkml:trace>
  <inkml:trace contextRef="#ctx0" brushRef="#br0" timeOffset="3463.3787">10120 2523 525 0,'6'-9'137'0,"-2"0"8"15,-1 4-58-15,-2 0-26 0,0 3-10 0,0 0-5 16,-1 2-8-16,-1 3-7 0,-3 2-6 15,-2 2-5-15,-2 5-6 0,-2 4-3 16,-1 6-3-16,0 3-1 0,-1 3-1 16,-1 4-1-16,1 3-2 0,0 3 1 15,1 0 3-15,-1 0 2 0,0 4 2 16,0-2 2-16,1 1 1 0,0-6 1 16,1 0-2-16,1-5-2 0,0-2-3 15,0-2-3-15,2-4-1 0,2-5-2 0,2-2-2 16,-1-4 0-16,3-4-2 0,-1-2-9 15,4-2-14-15,-2-2-22 0,2-1-18 16,1-4-126-16,0 2-142 0,3 1-328 16</inkml:trace>
  <inkml:trace contextRef="#ctx0" brushRef="#br0" timeOffset="10241.6082">7358 3576 440 0,'1'-11'118'0,"-1"2"5"0,-1 4-31 15,1 1-49-15,4 3-12 0,-3 2-6 16,-1 4-4-16,1 4-4 0,-1 4-3 16,3 4 0-16,-3 7 0 0,-2 3 4 15,2 6 1-15,0 5 1 0,3 2 0 16,-2 1 0-16,-1 0-1 0,1-2-4 16,1-2-3-16,-1-3-3 0,-1-5-3 15,-1-5 0-15,1-2-2 0,0-3-2 0,0-4-1 16,0-5 0-16,0-2-4 0,-2-2-4 15,1-5-10-15,-1-3-10 0,0-3-10 16,-1-6-11-16,0-2-53 0,0-4-56 16,4-2-100-16,3-1-212 0</inkml:trace>
  <inkml:trace contextRef="#ctx0" brushRef="#br0" timeOffset="10881.499">7542 3752 644 0,'-1'-7'157'0,"2"0"5"0,-2 1-97 16,-1 1-14-16,1-1-10 0,1 3-8 0,0-1-8 15,0 0-7-15,3 1-5 0,-1-1-4 16,2 0-3-16,3 2-3 15,2-1-2-15,2 1 0 0,0 2 0 0,5 0-1 16,3 1 1-16,1 2-1 0,1-2 1 16,-1 2-1-16,-1 0 1 0,0-2-1 15,-3 2 0-15,-3-2 0 0,-4 1 0 16,-1 1-1-16,-3-2-1 0,-2 3 0 0,-3 1 1 16,-1 1-1-16,-4 1 1 0,-1 4-1 15,-4 3 1-15,1 1 0 0,-6 3 0 16,-1-1 0-16,-1 1 0 0,1-1 0 15,-1-1 0-15,0 0 1 0,1-2 0 16,3-1 0-16,1 1 1 0,1-5 1 16,4 1 1-16,1-1 1 0,1-3-1 15,2 0 1-15,2-1-1 0,2-1-1 16,3 0 0-16,1-1-1 0,1-1 0 16,1 2 1-16,3 0-1 0,2-1 0 0,1 0 0 15,0-1 1-15,3-1-1 16,1 1 0-16,0 0 0 0,0-1-1 0,1-2 1 15,-1 4-1-15,0-2 1 0,0 1-1 16,-1 1-3-16,0 0-4 0,0 1-11 16,-3 0-10-16,1-2-14 0,-3 2-9 15,-3-2-13-15,0 2-47 0,-3-3-61 16,-3 0-97-16,3 1-218 0</inkml:trace>
  <inkml:trace contextRef="#ctx0" brushRef="#br0" timeOffset="11244.7521">7988 3883 441 0,'0'-13'115'0,"0"-2"4"16,0-2-53-16,0-2-20 0,0 0-9 15,0-1-5-15,-2-3-4 0,2 0-2 16,0 1 1-16,2 3 0 0,-1 3 1 16,-1 2 1-16,1 1-2 0,-1 6-1 15,0 2-2-15,0 1-4 0,0 2-3 16,0 1-5-16,0 1-2 0,0 1-3 16,0 3-1-16,3 5-2 0,-2 6 0 0,1 5-1 15,1 4-1-15,0 8 1 16,1 4-2-16,1 2 0 0,-1 1 0 0,-2-1 0 15,3-2 0-15,-3-2 0 0,1-5-1 16,-1-3 0-16,1-7-7 0,-2-2-10 16,1-4-15-16,1-5-11 0,-1-3-15 15,0-4-113-15,0-3-122 0,3-4-277 16</inkml:trace>
  <inkml:trace contextRef="#ctx0" brushRef="#br0" timeOffset="11573.1275">8391 3912 606 0,'-2'-3'148'15,"0"0"3"-15,1 1-86 0,2-1-25 16,-1 0-11-16,4 0-9 0,-1 1-6 16,2-2-6-16,4 0-1 0,-3 1-3 15,3-1-1-15,0 0-3 0,0 2-8 0,0 1-13 16,0 0-11-16,0 1-16 0,-1 2-109 15,-3 0-119-15,1 2-276 16</inkml:trace>
  <inkml:trace contextRef="#ctx0" brushRef="#br0" timeOffset="11768.315">8442 4028 617 0,'-1'0'147'0,"1"-2"3"0,-1 4-83 0,2-1-34 16,-1-1-10-16,1 1-8 0,3 1-5 16,0 0-4-16,0 0-2 0,4-2-4 15,0 0-5-15,2 0-13 0,1 0-13 16,0-1-26-16,-1 2-96 0,1 0-116 16,5 7-269-16</inkml:trace>
  <inkml:trace contextRef="#ctx0" brushRef="#br0" timeOffset="12580.2649">9176 3894 530 0,'-1'-6'131'0,"-1"3"2"16,2 5-65-16,0 3-35 0,2 3-11 16,-1 4-6-16,3 7-6 0,-1 3-3 15,1 1-1-15,1 2-1 0,0-1 1 16,1-1 0-16,0-2 0 0,-1-2 0 16,1-4 0-16,0-2 0 0,3-2-1 15,-3-4-1-15,-1-3-1 0,1-5 0 16,0-4-1-16,1-5 0 0,-1-4 0 0,-1-4 1 15,1-3 0-15,1-3-1 0,-4-6 1 16,1-4-1-16,-2-3-1 0,-2-3 0 16,0-4-1-16,-1-4-2 0,0 1 0 15,0 5 0-15,-2 2 0 0,2 4 0 16,-1 7 1-16,-1 4 2 0,1 5 1 16,-3 2 1-16,0 3 2 0,0 2 1 15,0 2 3-15,-1 1 0 0,1 2 1 16,0 3 1-16,1 4-2 0,1-2-1 15,0 1-2-15,2 1-2 0,1 0-2 0,0 1-3 16,3 0 0-16,0 0 0 16,3 1 0-16,2 2 0 0,2-1 0 0,2 0 1 15,4 2 0-15,2 0 0 0,4-3 0 16,3 2 0-16,3-1 0 0,1 0-1 16,2 0 1-16,-1-2 0 0,1-4 0 15,1 3 0-15,3 1-1 0,2-1 1 0,2-1-1 16,3 2 1-16,3-1-1 15,3 4 0-15,0-5 1 0,0 1-1 0,-4-5 1 16,1 3 0-16,-1 0 0 0,2 3-1 16,-2-1 1-16,0 1 0 0,0-2-1 15,0 6 1-15,1-4 0 0,-2-1 0 16,-4-5 0-16,-3 1 0 0,-3 0 0 16,-1-1 1-16,-5 0-1 0,-6 0 0 15,-3-2-1-15,-3 6-1 0,-6-3-3 16,-4 0-2-16,-5-1-4 0,-1 1-8 0,-4 1-8 15,-2 1-12-15,-3-1-115 16,-5 3-116-16,-1 4-288 0</inkml:trace>
  <inkml:trace contextRef="#ctx0" brushRef="#br0" timeOffset="13043.1886">9534 3827 517 0,'-3'-5'131'0,"-1"1"5"16,3 0-60-16,0 3-32 0,0-1-10 15,0 2-6-15,1-1-6 0,1 2-4 16,1 0-2-16,1 1-1 0,3 2 0 16,0 1 1-16,1 1 0 0,2 3 4 15,1-1 0-15,1 3 1 0,2 2-2 16,1 0 0-16,2 3-3 0,-1 2-2 0,3-1-2 15,0 2-4-15,0-1-3 0,-2-1-2 16,1-1-1-16,-2-2 0 0,-1-2-2 16,-2-2 0-16,-1-3-2 0,-5 0-2 15,0-2-6-15,-1-1-8 0,-3-1-6 16,1-1-7-16,-2-1-10 0,-1-1-4 16,1 0-7-16,-2-1-8 0,0 0-55 15,0-4-39-15,-1 0-91 0,0-4-198 16</inkml:trace>
  <inkml:trace contextRef="#ctx0" brushRef="#br0" timeOffset="13271.6462">9752 3761 487 0,'-4'1'139'0,"0"2"5"0,-3 5-5 15,0 0-89-15,-2 5-11 0,2 1-3 16,-3 2-3-16,-2 0-4 0,-1 1-4 15,-1-1-2-15,0 3-3 0,-2-1-5 16,-2 0-3-16,2 2-4 0,0 1-3 0,3 2-2 16,2-3-3-16,3-2-7 0,3-3-11 15,3-4-13-15,1-3-12 0,2-3-10 16,4-7-6-16,0-2-113 0,0-5-111 16,6 0-257-16</inkml:trace>
  <inkml:trace contextRef="#ctx0" brushRef="#br0" timeOffset="13696.1829">9864 3675 544 0,'-8'-8'136'15,"0"2"5"-15,5 3-67 0,1 0-32 16,5-1-11-16,-2 3-5 0,2-1-6 0,-1-1-5 16,4 2-5-16,3-1-2 0,1 0-3 15,1 2-2-15,0-1-1 0,1 1-1 16,3 0 0-16,-4 1-1 0,-2 1 0 16,1 0 0-16,-1-1 1 0,-1 2-2 15,-2 0 1-15,1 1-2 0,-4 0 1 16,1 2 0-16,-4 0-1 0,-1 3 1 15,-2-1 0-15,-8 0 1 0,4 1 0 16,-2 2 0-16,-1 0 0 0,1-1 1 0,-1 0-1 16,1-3 1-16,6 6 0 0,-2-5 0 15,0-2 1-15,0-2 0 0,3 1 0 16,2-1 1-16,1-1-2 0,1 0 1 16,2 2-1-16,2-3-1 0,3 3 0 15,-2-1-2-15,3-1-3 0,-1 0-10 16,3 0-10-16,-1 0-9 0,1-1-5 15,-1 2-113-15,0-2-113 0,1 1-265 16</inkml:trace>
  <inkml:trace contextRef="#ctx0" brushRef="#br0" timeOffset="13937.3669">10251 3725 685 0,'-2'-2'163'0,"-2"2"2"16,1 2-106-16,-1 2-20 0,0 3-11 0,1 3-8 16,-2 5-7-16,0 2-6 0,0 2-2 15,2 1-1-15,2 2-1 0,1 1-2 16,3-2-3-16,0 0-5 0,2 0-6 16,1-2-5-16,0-3-9 0,1 0-10 15,-3-4-8-15,3-2-10 0,-4-1-64 16,0-4-39-16,-3-2-95 0,1 0-204 15</inkml:trace>
  <inkml:trace contextRef="#ctx0" brushRef="#br0" timeOffset="14155.1789">10137 3914 610 0,'-2'-3'158'15,"-3"-2"4"-15,3 2-78 0,0 1-30 16,2 0-11-16,2 1-8 0,1-1-11 15,2 0-6-15,3 2-5 0,1 0-2 16,4 0-2-16,0-1-3 0,4 1-2 0,0-1-1 16,1 1-3-16,-1-3-2 0,-1 1-10 15,1 0-12-15,-1 1-15 0,-2 2-14 16,0 2-10-16,-1-1-113 0,0 3-121 16,3 4-270-16</inkml:trace>
  <inkml:trace contextRef="#ctx0" brushRef="#br0" timeOffset="14566.1293">10420 3827 661 0,'0'-4'155'16,"-2"0"1"-16,3 3-98 0,0 1-24 15,2 1-9-15,-1 1-6 0,4 0-4 16,1 2-3-16,0 1 0 0,1-1-2 15,2 3-2-15,3 0-3 0,-2-1-1 16,1 1-2-16,0 1-3 0,0-3-9 16,1 0-7-16,-2-1-12 0,-2-1-8 0,-1-2-8 15,-1-1-5-15,-1-2-2 0,-1-2 1 16,0-2 3-16,0-4 8 0,-1-1 9 16,0-1 6-16,0-5 10 0,1 0 9 15,1-1 12-15,0 1 10 0,-2 3 9 16,0 0 9-16,1 3 7 0,-5 2 5 15,1 6-2-15,0 2-4 0,-3 2-4 16,0 2-5-16,0 5-5 0,-3 4-7 0,3 6-5 16,-5 1-2-16,1 4-2 0,0 2-2 15,0 4-1-15,-1 3-1 0,1 0 0 16,-2 1-1-16,1 1-1 0,-3-2-1 16,0 0 1-16,2-5-1 0,-1-5-2 15,-1-4-6-15,4-4-9 0,3-3-13 16,1-5-13-16,4-3-14 0,-1-3-113 15,2-1-122-15,6-3-280 0</inkml:trace>
  <inkml:trace contextRef="#ctx0" brushRef="#br0" timeOffset="15117.4415">10874 3686 510 0,'-10'-6'137'0,"-1"0"6"0,0 1-49 15,2 1-38-15,1 0-9 0,0 1-5 16,2-1-5-16,1-1-7 0,2 0-4 16,0-1-5-16,3 0-4 0,0-1-3 15,4-2-2-15,-1 2-4 0,4-1-2 0,0 2-2 16,4 1 0-16,1 3-2 0,2 2-1 16,2 1-1-16,0 1 0 0,-2 5 0 15,2-1-2-15,-2 2-2 0,-3 1-1 16,-2-2-3-16,-1-1-1 0,-2 0-1 15,-1 1-1-15,-3-3 1 0,-2 3 2 16,-1 0 2-16,-4 2 1 0,-2 0 1 16,-2 2 1-16,-3 2 0 0,-4 1 1 15,-1 0 0-15,0 2 1 0,-2 0 1 0,3 0 2 16,2-2 3-16,3-1 2 0,1-2 2 16,4-2 1-16,2-3 1 0,3-2 0 15,2 0-1-15,3-2-1 0,4 1-1 16,2-5-2-16,4 1 0 0,3-1-2 15,1-2 0-15,3-2-1 0,0 1-1 16,-2 0-1-16,2 2-2 0,-1 1-13 16,-1 2-13-16,0 4-20 0,-3 2-109 15,-3 4-20-15,7 8-114 0,-4 10-224 0</inkml:trace>
  <inkml:trace contextRef="#ctx0" brushRef="#br0" timeOffset="18219.3813">7634 4765 413 0,'-3'-5'116'15,"3"1"4"-15,-5-1-33 0,3 1-33 16,-2 0-16-16,1 1-8 0,0 1-4 0,1 0-2 16,-2 0-2-16,0 1-2 0,-1 1-1 15,-1 0-2-15,0-1-2 0,-1 3-2 16,-2-2-3-16,2 4-2 0,-2 1-2 15,0 1-2-15,-1 3-1 0,-1 2-2 16,-2 3-1-16,1 3 0 0,-2 1 0 16,0 1 0-16,3 1 0 0,2 2 0 15,1-1 0-15,1-2 0 0,2 0 1 16,2 1-1-16,2 0 0 0,3-2 1 16,0-3-1-16,3 1-1 0,3 0 1 15,2-4 0-15,2-1 0 0,2-1-1 16,0-3 1-16,3 0-1 0,2-4 1 0,0 0 0 15,3-2-1-15,1-4 1 0,-1 0 0 16,1-1-1-16,0-2 1 0,-1-1 0 16,-2-1-1-16,-3 0 0 0,-2-1 0 15,-4 2 0-15,-4-3 0 0,-2 0-1 16,-4 3 1-16,-1-2 0 0,-2 1 1 16,-1-2 0-16,0-1 0 0,-1 2 0 15,-1-1-1-15,1-1 1 0,1 3-1 0,-1-2 0 16,0 0 1-16,1 3-1 0,-1 1 0 15,0 0 1-15,1 2 0 0,-1 2 0 16,0 0 0-16,1 4 0 0,-1-2 1 16,1 0-2-16,0 1 1 0,0 0-1 15,1 1 1-15,-1 0-1 0,2 0 0 16,0 1 1-16,0-1-1 0,-2-1 1 16,3 2 0-16,-2-2 0 0,1 0 1 15,-1 0-1-15,0 1 0 0,1-2 1 16,-1 1-1-16,1 0 0 0,0 0 0 0,0 2 0 15,0 0 0-15,-1 4 0 0,2 2 0 16,0 2-1-16,-1 5 1 0,2 3 0 16,-1 3 0-16,0 3 0 0,0 2 0 15,0-1 0-15,0 2 1 0,-1 2-1 16,1-2 0-16,-1 0 1 0,1 0 0 16,0-1 1-16,0-1 0 0,0-5 0 15,0-3 1-15,1-4-1 0,-2-5 1 0,2-3-1 16,-1-3 0-16,0-2-1 15,0-1-4-15,-1-2-5 0,1-2-10 0,0-5-11 16,-1-2-1-16,-1-5-120 0,2-2-115 16,7-1-279-16</inkml:trace>
  <inkml:trace contextRef="#ctx0" brushRef="#br0" timeOffset="19378.9431">8261 5003 617 0,'-4'-4'167'15,"3"1"4"-15,-1 1-58 0,2 2-57 16,0-1-19-16,1 0-11 0,0-1-12 0,3 2-7 15,1-2-5-15,2 2-1 0,3-4-1 16,0 3 1-16,3 1-4 0,3 0-12 16,-1 1-12-16,1 2-17 0,-1 0-4 15,0 3-125-15,-4 1-129 0,3 4-297 16</inkml:trace>
  <inkml:trace contextRef="#ctx0" brushRef="#br0" timeOffset="19550.8419">8325 5135 642 0,'0'0'144'0,"-2"0"1"16,2 0-102-16,2-1-22 0,-1 1-10 16,2-2-5-16,4 2-3 0,1 0-6 15,2 2-11-15,2-2-14 0,2 1-117 16,0 0-118-16,2 0-298 0</inkml:trace>
  <inkml:trace contextRef="#ctx0" brushRef="#br0" timeOffset="20099.0317">8800 4853 485 0,'2'-19'132'0,"1"-1"6"0,-2 0-49 15,1 0-27-15,1 0-9 0,-1 2-3 0,0 4-4 16,-1 3-5-16,0 2-4 0,0 5-6 15,-1 0-6-15,1 4-6 0,1 4-6 16,-2 0-3-16,1 6-4 0,-1 4 0 16,1 7-1-16,-1 4 0 0,0 6 0 15,0 4 0-15,0 5-2 0,0 0-1 16,0 0-1-16,1-2-1 0,2 0 1 16,-1-3-1-16,3-7 0 0,1-2 0 15,3-2 0-15,2-2 0 0,0-5 0 16,2-2-2-16,2-3-2 0,-1-2-5 0,0-1-12 15,0-7-11-15,-2-3-12 0,0 0-12 16,-2-7-12-16,0-2-85 0,-3-3-20 16,-2 1-88-16,0-2-185 0</inkml:trace>
  <inkml:trace contextRef="#ctx0" brushRef="#br0" timeOffset="20295.2334">8761 4958 601 0,'-8'-3'162'0,"1"2"3"0,3-2-45 16,3 2-73-16,1 0-17 0,4-2-11 15,1 0-8-15,2-1-7 0,2 0-3 16,4-1-1-16,4 0-6 0,2-1-12 16,3 3-16-16,1-1-14 0,1 3-118 15,-2-1-127-15,4 4-301 0</inkml:trace>
  <inkml:trace contextRef="#ctx0" brushRef="#br0" timeOffset="20730.7141">9252 4913 613 0,'-11'-1'150'16,"-3"2"3"-16,0 4-81 0,-1 5-34 16,-1 1-12-16,0 6-7 0,0 3-7 15,1 2-5-15,1 3-2 0,2 2-1 16,2 0-2-16,2 1 0 0,6-4-1 16,2 0-1-16,6-2 0 0,1-3 0 15,6-5-2-15,0-1 0 0,2-4-1 16,2-4 0-16,0-5 1 0,-1-6-1 0,1-4 2 15,-2-3 0-15,-2-3 3 0,0-2 4 16,-5-4 5-16,0-2 2 0,-1 0 4 16,-2-1 2-16,-3 1 2 0,1-1 0 15,-2 4 2-15,0 4 2 0,-1 5 0 16,0 6 0-16,0 2-3 0,-1 4-2 16,2 5-3-16,-1 5-4 0,3 3-6 15,0 6-5-15,0-1-1 0,2 5-2 16,1 3-2-16,1-4-4 0,0-1-6 0,3-3-7 15,0 0-10-15,2-5-13 0,-1 1-13 16,3-5-11-16,0 1-8 0,1-4-62 16,-1-2-40-16,-6-4-97 0,6-3-199 15</inkml:trace>
  <inkml:trace contextRef="#ctx0" brushRef="#br0" timeOffset="21045.2151">9520 5052 628 0,'-1'-3'156'0,"-3"-2"5"0,2 3-92 16,-2-1-20-16,4 7-11 0,-1 3-10 0,1 3-8 16,0 2-6-16,1 4-5 0,0 0-3 15,3 4-1-15,-2-2-1 0,3-2-2 16,-3-2 0-16,4-1-1 0,0-2-1 16,1 0 1-16,0-5 1 0,0-2 0 15,0-7 2-15,4 0 1 0,-1-7 1 16,0-2 1-16,1-4 1 0,2-1 0 15,2-3-1-15,-2-1-2 0,1 2 0 16,-4 3-2-16,1 0-1 0,-4 4-1 16,-1 3-1-16,-1 3 0 0,-3 7 0 0,1 5 0 15,1 3-1-15,-2 4 0 0,0 3-4 16,2 3-3-16,-1 0-8 0,1 2-10 16,3 1-11-16,-1-2-12 0,0-1-10 15,4-3-49-15,-1-2-63 0,4-3-103 16,5-2-228-16</inkml:trace>
  <inkml:trace contextRef="#ctx0" brushRef="#br0" timeOffset="21394.638">9948 4788 749 0,'-7'-5'180'0,"3"4"0"0,1 1-108 16,3 1-32-16,3-1-17 0,0 3-13 16,5-2-8-16,0 3-2 0,2-2-2 0,3 2-13 15,1-1-16-15,1 0-22 0,-1-2-72 16,-3-1-55-16,2-1-121 0,4 0-247 16</inkml:trace>
  <inkml:trace contextRef="#ctx0" brushRef="#br0" timeOffset="21544.6445">10276 4633 660 0,'0'6'148'0,"-1"1"2"16,-2 2-110-16,1 4-17 0,-2 2-9 16,2 1-12-16,-1 1-19 0,0 4 3 15,1 0-136-15,2-1-122 0,8 6-311 16</inkml:trace>
  <inkml:trace contextRef="#ctx0" brushRef="#br0" timeOffset="22692.7339">10707 4620 634 0,'-4'-6'150'16,"1"0"2"-16,1 4-98 0,2-2-20 0,2 3-9 15,0 1-7-15,3 3-3 0,1 4-2 16,3-1 0-16,1 4-1 0,2-1 0 16,-1 5-2-16,0 1-3 0,0-1-5 15,0 1-9-15,-1 0-9 0,1-1-13 16,1 1-13-16,1-3 2 0,2-2-125 15,0-3-120-15,0 0-281 0</inkml:trace>
  <inkml:trace contextRef="#ctx0" brushRef="#br0" timeOffset="22891.6822">11070 4565 613 0,'-2'3'146'0,"0"0"4"0,-2 7-89 0,-2 0-20 15,1 2-9-15,-2 5-6 0,-2 3-4 16,2 3-4-16,-3 2-2 0,0 1-4 0,3 2-4 16,-3 1-2-16,2-2-3 0,-3-4-3 15,5-1-10-15,2-1-10 0,1-4-15 16,2-2-15-16,2-4-116 0,1-2-123 16,4-2-294-16</inkml:trace>
  <inkml:trace contextRef="#ctx0" brushRef="#br0" timeOffset="23280.1917">10713 4998 458 0,'-16'-3'131'16,"2"1"5"-16,1-2-9 0,1 3-75 15,2-2-10-15,0 1-4 0,6 2-4 0,1 1-7 16,1-1-6-16,2 1-6 0,2 1-4 16,2-1-4-16,4 1-4 0,3 2-2 15,3 1 0-15,5-1 0 0,2-1 0 16,3 1 0-16,2-2 1 0,1-2 0 15,5 0 2-15,4-2 1 0,-1-1-1 16,5 0 1-16,-1-1 0 0,4-1 0 16,-2 2-2-16,0 0-1 0,-1 3-1 15,-1-1-1-15,-1 1-3 0,-3 1-4 0,-5 0-6 16,-5 2-10-16,-6-2-13 0,-5 0-8 16,-4 2-21-16,-6-2-96 0,0 1-109 15,-6 0-252-15</inkml:trace>
  <inkml:trace contextRef="#ctx0" brushRef="#br0" timeOffset="23637.3875">10776 5281 631 0,'-4'-2'143'0,"2"2"1"0,0 2-104 16,4-1-14-16,0 1-6 0,2 2-4 0,2 2-1 16,2 1 1-16,6 3 4 0,2 0 3 15,3 0 3-15,3 1-1 0,4-3-1 16,0 1-4-16,1 0-3 0,-1-1-4 15,-2 2-4-15,-1 0-4 0,-1 3-2 16,-2-2-2-16,1 0-1 0,-2 0-1 16,0-1-4-16,-3 0-7 0,-2-1-11 15,2-2-9-15,-2 1-13 0,-4 0-10 0,-1-2 3 16,-3 0-120-16,-6-5-112 0,-2 0-271 16</inkml:trace>
  <inkml:trace contextRef="#ctx0" brushRef="#br0" timeOffset="23858.6387">11158 5210 540 0,'-4'-2'155'0,"-3"5"5"16,-3 2-17-16,0 6-82 0,-1 1-12 15,0 6-11-15,-4 2-7 0,1 2-8 16,0 1-5-16,0 3-6 0,-2 1-4 15,-1 2-4-15,-1-3-9 0,1-3-15 16,1 1-18-16,3-4-17 0,2-5-123 16,3-1-136-16,8-1-317 0</inkml:trace>
  <inkml:trace contextRef="#ctx0" brushRef="#br0" timeOffset="24645.7404">10953 4852 320 0,'-1'0'95'0,"-1"1"1"16,0-1-7-16,1 0-53 0,-3-1-17 16,3 1-8-16,0 0-8 0,-1 0-6 15,2 0-3-15,-2 1-11 0,1-2-16 0,1 2-15 16,1-1-26-16,-2-1-20 0,5 3-55 16,-7-4-95-16</inkml:trace>
  <inkml:trace contextRef="#ctx0" brushRef="#br0" timeOffset="24922.8951">10879 4766 397 0,'-7'-5'114'0,"3"2"6"16,-3-1-39-16,2 0-16 16,2 2-13-16,-2-1-11 0,0 0-6 15,3 1-4-15,-2 0-4 0,3 1-3 16,-2 0-3-16,2-2-3 0,0 3-2 0,0-1 0 15,1 0-3-15,-2-1 0 0,1 1-3 16,1 0-1-16,0 1-3 0,3 0-2 16,-2 0-2-16,2 1-1 0,2 2 0 15,3-1 0-15,-1 2-1 0,4-1 1 16,-1 2 0-16,1 3 0 0,0-2-4 0,-4-4-7 16,3 6-8-16,0 0-16 0,0 0 12 15,-1 0-139-15,0 1-123 0,2-3-304 16</inkml:trace>
  <inkml:trace contextRef="#ctx0" brushRef="#br0" timeOffset="27274.4864">11952 3468 420 0,'-7'-15'122'0,"5"2"5"0,0-5-12 0,0 1-63 16,2 0-19-16,0 1-4 0,2-1-5 15,0 1-3-15,3 1-2 0,0 3-1 16,-2 2-2-16,2 3-3 0,1 3-1 16,2 4-2-16,-1 6-1 0,2 7 0 15,1 8-2-15,1 9 1 0,-2 8-1 16,1 10 0-16,-1 6-2 0,-1 7-2 15,1 8-1-15,2 0 0 0,-2 4-1 0,2-2 0 16,7-4 0-16,0-2 0 0,2-5 0 16,-1-8 0-16,1-6-1 0,5-7 0 15,-3-7 0-15,-5-6 0 16,0-7 0-16,-4-4 0 0,0-4-1 0,-6-6 1 16,-3-2 1-16,-3-3-1 0,-2 0 1 15,-2-3 1-15,-3 2 1 0,-1 0 0 16,-5 2 0-16,-1 3-1 0,0 3-1 15,1 3 0-15,-1 6 0 0,1 7-2 16,3 4 1-16,5 3-1 0,1 7 0 0,1 2 1 16,2 4-1-16,0 3 0 0,2 0 1 15,1 6-1-15,1-2 1 0,1 1-1 16,4 2 1-16,2-2 0 0,4 2 0 16,-1-3 0-16,2-4 0 0,0-5 0 15,-1-3 0-15,-3-5 0 0,-3-5 1 16,-3-3-1-16,-4-5 0 0,0-5 0 15,-4-2 0-15,-1-1 2 0,-5-3-1 0,-2-5 2 16,-4-1 0-16,-3-2 1 0,-2-2-1 16,1-2 1-16,-5-5-1 0,-1-2-2 15,1-2-2-15,6 0-5 0,2-3-7 16,2 0-10-16,3-2-13 0,6 0-7 16,4 1-119-16,4-2-118 0,6-1-286 15</inkml:trace>
  <inkml:trace contextRef="#ctx0" brushRef="#br0" timeOffset="27561.3108">12614 4188 698 0,'-1'1'164'15,"0"-1"-1"-15,0 0-108 0,2 0-23 16,1 0-13-16,3 0-9 0,3 1-8 16,3-1-1-16,2 3-3 0,3-2-8 15,2 2-8-15,2-2-16 0,-2 1-4 16,-3-1-125-16,-3 1-126 0,-1-2-300 0</inkml:trace>
  <inkml:trace contextRef="#ctx0" brushRef="#br0" timeOffset="27723.174">12712 4255 615 0,'-7'4'175'0,"0"-3"3"15,2 1-33-15,1-1-88 0,6 1-20 0,1-1-13 16,5 2-13-16,1-1-9 0,2 0-11 15,-1-1-12-15,2 0-15 16,0-1-18-16,2-1-43 0,-2-2-81 0,2 0-120 16,-1-1-252-16</inkml:trace>
  <inkml:trace contextRef="#ctx0" brushRef="#br0" timeOffset="27960.5959">12898 4146 559 0,'-2'-1'129'0,"1"1"-1"0,0 0-79 0,4 1-31 16,2 2-8-16,2-1-6 0,1 3-2 16,2 3-1-16,1 1-1 0,0 2 1 15,1 0 0-15,-1 2-1 0,1-1 0 16,2 0 1-16,-3-2-1 0,1-2 1 16,-1 0-1-16,-4-2 1 0,-1 0 3 15,-1-1 4-15,-5 1 3 0,-1 3 1 0,-5-1 0 16,-3 2 0-16,-2 1-2 0,2 1-9 15,-4 1-16-15,2-2-30 0,0 0-97 16,0 0-109-16,5-4-270 0</inkml:trace>
  <inkml:trace contextRef="#ctx0" brushRef="#br0" timeOffset="29985.702">13777 4182 438 0,'-6'-1'124'0,"-2"-1"7"15,2 1-42-15,0 0-17 0,1 0-12 16,0 0-6-16,2-1-3 0,0 2-2 0,1-1-3 16,0 0-6-16,1 2-7 0,1-2-7 15,1 1-7-15,2 0-7 0,2-1-5 16,3-1-3-16,2 1-2 0,4 0 1 16,2 0-1-16,3 0 1 0,1 1 0 15,3-2-1-15,0 2 0 0,1 2-1 16,1-2 0-16,1 0-1 0,-2 0 0 15,1 0 1-15,-3 0-1 0,-4-2 0 16,0 2 0-16,-5-1 0 0,-2 1-1 16,-4 0 0-16,0 0-2 0,-4 0 0 0,-2 1 0 15,-1-1 0-15,-1 3 0 16,-2 0 1-16,-4 2 0 0,0 3 0 0,-2 0 0 16,-3 2 0-16,-2 2-1 0,-1-1-1 15,-2 2-1-15,-2 0 0 0,-2 1 1 16,1 1 0-16,-2 0 1 0,0 0 0 15,1 2 2-15,4 0 0 0,1-2 1 16,2-3 0-16,4-2 1 0,3 0 0 16,3-4 1-16,2 0-1 0,-1-4 1 15,6 2-1-15,-1-2 1 0,6 3 0 0,-2-2-1 16,2-2 1-16,2 0 0 0,4 1 0 16,0-4 0-16,4 1 0 0,-3-3 0 15,6 3 0-15,-1-1 0 0,1-1-1 16,-2 0 1-16,2 0-1 0,0 2 0 15,-1-2 1-15,-3 1-1 0,-1 1-1 16,-2 0-2-16,0-1-11 0,-3 1-16 16,-1 1-24-16,-3-1-126 0,-1 0-140 0,3-2-337 15</inkml:trace>
  <inkml:trace contextRef="#ctx0" brushRef="#br0" timeOffset="31142.3043">14583 4268 716 0,'-6'-5'178'0,"1"1"6"16,0 2-111-16,4 0-18 0,-1 1-15 15,2 0-13-15,2 0-12 0,1-1-8 16,3 1-5-16,3-2-2 0,3 0-1 16,0 1-6-16,4-1-13 0,0 2-15 15,3 0-18-15,-2 0-5 0,0 3-128 16,-2-1-132-16,-1 3-300 0</inkml:trace>
  <inkml:trace contextRef="#ctx0" brushRef="#br0" timeOffset="31321.9007">14642 4356 710 0,'-3'0'175'0,"1"1"2"16,-1-1-101-16,2 1-30 0,1-2-16 16,0 0-10-16,0 2-11 0,2-2-6 15,0 1-2-15,3 1-4 0,3-1-11 16,3 1-15-16,3 1-23 0,1 0-126 15,3 3-139-15,4-3-336 0</inkml:trace>
  <inkml:trace contextRef="#ctx0" brushRef="#br0" timeOffset="31766.8852">15168 4102 547 0,'-1'-24'140'0,"-3"-1"9"16,1 1-65-16,-2 4-24 16,0 3-4-16,1 4-1 0,0 6-5 15,2 5-10-15,1 4-7 0,0 7-8 0,-1 6-9 16,2 7-7-16,-1 6-5 0,1 1-2 15,0 8-1-15,1 0 1 0,-1 1-1 16,3-1-1-16,-2-2 1 0,3-2-1 16,-1 0 1-16,2-3-1 0,-1-3-4 15,1-3-7-15,-1-4-13 0,2-4-12 0,-1-3-18 16,-1-4 3-16,3-3-131 16,-4-5-127-16,3-7-295 0</inkml:trace>
  <inkml:trace contextRef="#ctx0" brushRef="#br0" timeOffset="32337.0688">15383 4177 606 0,'-7'-1'171'0,"3"0"5"15,-4-1-43-15,6 1-74 0,1 0-17 0,2 0-12 16,0-1-13-16,3 2-8 0,2-1-3 16,2 1-1-16,5-1 0 0,4 1 0 15,1 0 1-15,3-2-1 0,1-1-1 16,2 3-1-16,-1-2-1 0,-1-1-1 15,-3 1 0-15,0-1-1 0,-2 2 1 16,-3 1-1-16,-3-1 0 0,-1 1 0 16,-2 0 0-16,-2 1 0 0,-4 1 1 15,-3 0 0-15,-3 3 1 0,-3 1-1 16,-2 5 1-16,-2 1 0 0,-3 0-1 16,-2 4-1-16,-1 1 0 0,-3 0-1 15,2 2 0-15,-1-2 1 0,1 0-1 0,-1-1 2 16,2 0-1-16,1-1 1 0,3-4 2 15,2-4 2-15,1-1 3 0,3-3 2 16,2 0 1-16,2-1 0 0,3-2-1 16,0 0-2-16,3 0-2 0,1 0-2 15,2 0-3-15,2-2 0 0,1 0-1 16,5 1 0-16,0-2 1 0,1 1-1 0,1-2 1 16,1 3-1-16,-1 0 0 0,0 2 0 15,-3-1-2-15,3 2-2 0,-1 2-6 16,-2 1-8-16,1-1-10 0,-1 0-16 15,1 1-15-15,-3 0-14 0,0 0-43 16,-3 0-71-16,0 0-112 0,3-4-236 16</inkml:trace>
  <inkml:trace contextRef="#ctx0" brushRef="#br0" timeOffset="32637.206">15825 4154 535 0,'-1'-14'136'0,"1"1"7"0,0 2-63 16,0-2-26-16,0 4-1 0,0 0 0 0,0 4-3 16,0 2-6-16,0 0-6 0,0 2-6 15,0 2-8-15,0 2-7 0,0 3-7 16,1 2-4-16,0 4-2 0,-1 3-2 15,2 1 1-15,0 5 0 0,-2 0-2 16,0 0 1-16,0-1-1 0,1 2 0 16,-1 1-1-16,1-3-5 0,-1-3-6 15,3 1-13-15,-1-2-14 0,2-3-18 16,-2-3 4-16,3-3-132 0,-2-1-128 16,1-3-297-16</inkml:trace>
  <inkml:trace contextRef="#ctx0" brushRef="#br0" timeOffset="32887.2728">16167 4246 876 0,'-3'-4'212'16,"-1"3"4"-16,1-1-128 0,0 0-29 15,1 1-20-15,1 0-13 0,-1 1-10 16,2 0-6-16,0-2-5 0,0 2-7 16,0 0-13-16,0 0-16 0,2 0-20 15,0 0-21-15,2 2-24 0,-2-4-125 16,2 5-147-16,2-2-322 0</inkml:trace>
  <inkml:trace contextRef="#ctx0" brushRef="#br0" timeOffset="33382.8752">16535 4217 695 0,'-2'0'158'0,"2"0"3"16,1 0-113-16,1 0-14 0,1 0-6 16,2 0-5-16,0-4-1 0,5-1-3 15,-1-3 0-15,5 0-1 0,0-1-2 16,1-2-4-16,1 0-2 0,-1 0-3 16,-1-1-2-16,0 1-1 0,-2-1-2 15,-1-2 0-15,-1 2 0 0,-3 0 0 0,-2-1-1 16,-2 2 1-16,-4 0 0 0,-4 3-1 15,-3-1 0-15,-3 3-2 0,-2 0-2 16,-3 5-3-16,-3-1-2 0,-1 2-2 16,1 5-2-16,1 3 0 0,-2-1 2 15,3 4 2-15,-1 0 1 0,3 3 3 16,3 4 2-16,-4-2 1 0,2 1 1 16,1 3 0-16,1 0 0 0,4 1 1 15,2 0 0-15,3-1 1 0,5 0 1 0,5 3 0 16,3-5 1-16,5-1 0 0,1-1 0 15,2-3 0-15,3 0 1 0,1-5-1 16,1-3-1-16,2-2 0 0,-1-3 0 16,4-4-1-16,-1-2-6 0,2 0-14 15,-1 0-20-15,0-2 27 0,-5 0-169 16,-1-1-143-16,-2-1-358 0</inkml:trace>
  <inkml:trace contextRef="#ctx0" brushRef="#br0" timeOffset="33767.7702">16997 3620 693 0,'-1'-4'166'16,"-2"-1"6"-16,2 3-106 0,0 0-18 16,1 2-11-16,0 2-8 0,1 3-4 15,0 2-4-15,2 4-3 0,-1 6-1 0,1 3-1 16,-1 5 0-16,3 7-2 0,-1 4-2 15,1 2-4-15,0 1-2 0,1 0-1 16,-3-1-3-16,1-4 0 0,-4-4-1 16,-1-3-3-16,-2-6-8 0,-3-4-11 15,-2-5-21-15,-2-3-23 0,-2-7 13 16,-3-4-145-16,-1-8-137 0,0-6-316 16</inkml:trace>
  <inkml:trace contextRef="#ctx0" brushRef="#br0" timeOffset="33919.0698">16878 3304 715 0,'-3'-15'179'0,"3"3"2"15,0-1-94-15,3 5-42 0,1 0-14 16,1 5-12-16,2 0-12 0,2 2-17 16,1 0-20-16,2 2-22 0,6 3-103 0,-2 2-26 15,2 3-120-15,3 4-233 16</inkml:trace>
  <inkml:trace contextRef="#ctx0" brushRef="#br0" timeOffset="34512.9658">17320 3519 554 0,'-2'-8'153'0,"-4"-1"9"0,-4-1-45 16,-3 0-53-16,-3 2-12 0,-4 2-10 16,-1 5-12-16,-1-1-9 0,-1 6-7 15,3 6-5-15,1 3-3 0,3 6-3 16,4 3 0-16,0 1 0 0,5 3-1 16,3-1-1-16,2 2-1 0,2 0-2 15,2-2-1-15,5-4-3 0,2-1-2 0,4 1-1 16,0-2-1-16,3-6 0 0,1-2 2 15,3-1 0-15,-1-5 3 0,1-4 3 16,-2-5 1-16,0-4 0 0,-1-4 1 16,-4-2 2-16,-2-1 3 0,-2-2 4 15,-3-1 2-15,-4 2 2 0,-3 4 3 16,0-1 2-16,-3 1-1 0,-1 5 0 16,-1 1-2-16,1 2-1 0,0 2-3 15,0 3-4-15,1 1 0 0,-1 7-3 16,0 2-1-16,0 4-2 0,-1 5-1 15,1 4 0-15,1 0 0 0,3 4 0 16,0 2-1-16,2-3-1 0,1 2-4 0,2-3-3 16,1-3-6-16,-1-1-9 0,-1-3-12 15,1-4-11-15,0-1-14 0,-2-4 9 16,2-5-129-16,-3-1-123 0,0 3-290 16</inkml:trace>
  <inkml:trace contextRef="#ctx0" brushRef="#br0" timeOffset="39608.6038">12732 2420 549 0,'-8'-13'144'0,"5"2"6"0,2 5-59 16,-1 2-40-16,1 3-12 0,0 0-9 0,2 6-8 16,2 2-7-16,1 4-4 0,-1 4-3 15,3 3-2-15,0 4 0 0,2 5 1 16,-4 0-1-16,0 0-1 0,0-3-2 15,-2 1 0-15,-2-4-1 0,0-2-9 16,-1-3-11-16,1 0-15 0,0-4-13 16,-2-2-119-16,3-4-125 0,2-2-298 15</inkml:trace>
  <inkml:trace contextRef="#ctx0" brushRef="#br0" timeOffset="39937.3209">13025 2397 618 0,'-7'-1'148'0,"0"2"4"0,-3 2-95 16,-1 2-17-16,-1 2-8 16,-4 3-7-16,-2 2-6 0,-4 3-6 0,-3 3-3 15,-1 2-1-15,1 0-2 0,0 2 0 16,3 3 2-16,1-1 1 0,5-1 0 15,4-4 2-15,4-2-1 0,3-4 0 16,2-2-2-16,2-2-2 0,5-3-2 16,1 1 0-16,2-3 0 0,3 1 0 15,2-1 0-15,5-1 0 0,3-3 0 16,4-2-1-16,4-3-1 0,-2 0 0 0,2 1-1 16,-1-4-1-16,-2 2-1 0,-3-1-5 15,-3-1-11-15,-1 5-14 0,0-2-16 16,-2 1-16-16,-3 0-119 0,-2 1-131 15,4-1-299-15</inkml:trace>
  <inkml:trace contextRef="#ctx0" brushRef="#br0" timeOffset="40548.706">13303 2495 475 0,'-2'-7'125'0,"1"-1"5"16,1 2-42-16,0-2-39 0,-2-4-9 16,2 4-2-16,0 1-1 0,-1 2-2 15,-2-2 1-15,-2 2 0 0,2 1-4 0,-4 2-3 16,0 3-5-16,-4 0-5 0,-2 3-5 15,0 5-5-15,1 6-5 0,-5 5-3 16,0 4-1-16,0 1 0 0,3 5 0 16,3-3 0-16,1-2 0 0,3-3-1 15,4-4 0-15,6-2 1 0,1-4-1 16,4-3-1-16,1-4 1 0,2-4-1 16,0-2 2-16,1-4-1 0,2-4 3 15,0-3 3-15,-2-6 3 0,1-2 4 0,-1-2 5 16,-2-1 1-16,-2-7 1 0,-3 0 0 15,-1 0-1-15,-2 4-1 0,1 3-1 16,-3 5-2-16,0 1-1 0,0 8-2 16,-1 4-2-16,-2 4-2 0,3 6-2 15,0 4-4-15,0 5-3 0,1 5-7 16,1 3-10-16,-1 5-10 0,3 2-14 16,-1-1-13-16,2 2-9 0,1-5-8 15,4-2-3-15,2-3 0 0,3 0-99 16,3-5-99-16,2-3-251 0</inkml:trace>
  <inkml:trace contextRef="#ctx0" brushRef="#br0" timeOffset="40883.636">13539 2613 547 0,'-2'-4'165'16,"-6"-2"7"-16,6 4-18 0,-2 0-87 0,3 4-16 16,1 0-14-16,0 2-12 0,2-2-10 15,7 4-6-15,-5-1-1 0,1-1-1 16,-2-5 0-16,6 2-2 0,1-2-1 15,1-2-2-15,0 1 0 0,0-4 0 16,0-2-1-16,1 2 1 0,-5-5-1 16,-1-1 0-16,-2-3-1 0,-3-2 1 15,-3-3-1-15,-2 0 0 0,-2-3-2 16,-3 0-2-16,-2 2-1 0,-3 4-1 16,-1 5-1-16,0 5 0 0,-2 4 0 15,0 8 2-15,1 9 1 0,1 3 1 0,1 6 2 16,-1 5 1-16,3 5 1 0,1 3-1 15,1 4 1-15,3 1 0 0,2 1 0 16,3 3 0-16,5-5 0 0,2-1-1 16,2-1 0-16,5-6-6 0,2-4-16 15,1-7-13-15,1-5-17 0,2-5-6 16,-1-6-119-16,3-8-128 0,-1-6-279 16</inkml:trace>
  <inkml:trace contextRef="#ctx0" brushRef="#br0" timeOffset="41198.4285">13769 2465 515 0,'-6'-4'157'16,"0"4"8"-16,4-3 5 0,-1 3-106 16,3-1-14-16,0 1-12 0,4-1-8 15,2 1-9-15,1 0-8 0,3 0-4 16,2-1-2-16,3 0 0 0,1-1-1 16,1 0-2-16,0 1-1 0,2-2-5 0,0 1-6 15,0-2-11-15,-1 0-13 0,-2 2-11 16,0-2-12-16,-4 1-10 0,-1-1-29 15,-1 0-78-15,-6 1-98 0,-4-2-228 16</inkml:trace>
  <inkml:trace contextRef="#ctx0" brushRef="#br0" timeOffset="41336.6395">13954 2387 430 0,'-7'2'139'0,"-5"-1"8"16,3 2 2-16,-1 4-65 0,2 1-25 16,-2 3-8-16,1 1-8 0,0 3-10 0,2 1-8 15,1 1-6-15,5 2-6 0,-1-2-5 16,2-1-8-16,1-3-12 0,3 2-14 15,-1-2-18-15,5 0 8 0,-4-5-136 16,6 0-130-16,5-4-305 0</inkml:trace>
  <inkml:trace contextRef="#ctx0" brushRef="#br0" timeOffset="41714.7541">14202 2349 769 0,'-21'-1'183'16,"0"2"1"-16,3 2-118 0,2 4-22 15,2-1-16-15,6 4-13 0,2 0-9 16,2 0-3-16,3 0-2 0,2 2-2 16,0-1-7-16,3 1-6 0,0-1-11 15,2 0-7-15,-1-1-8 0,1-6-7 0,1 3-5 16,0-2 1-16,1-2 4 0,-1 0 9 15,0-2 7-15,0 0 7 0,-3 2 8 16,-2-6 7-16,-1 2 6 0,-4-3 6 16,-1 1 4-16,-3 2 6 0,0-2 4 15,0 2 3-15,-1 3 4 0,0 0 2 16,0 2 0-16,2 3-1 0,0 1-2 16,3 3-4-16,-1 0-3 0,1 0-5 0,3 2-3 15,0 0-4-15,3-1-2 0,1 0-4 16,-1-2-6-16,5 0-8 0,3-4-10 15,0-6-8-15,7 3-9 0,3-2-24 16,2-4-89-16,4 0-101 0,1-2-238 16</inkml:trace>
  <inkml:trace contextRef="#ctx0" brushRef="#br0" timeOffset="42142.413">14452 2369 668 0,'-13'6'155'0,"4"5"2"0,0 1-100 16,3 4-24-16,2 1-13 0,3 2-7 15,2 0-6-15,3 1-2 0,1 0-1 16,2-2-2-16,2-2-2 0,1-3 0 16,-1 0 0-16,1-2 0 0,1-4-1 15,0-1-1-15,-3-2-1 0,-1-5 0 16,0-1 0-16,-2-4 0 0,0-2-1 0,-1-5 2 15,-2-2-1-15,1-4 2 0,-5-3 1 16,0-1 0-16,-2-3 0 0,-1 0 1 16,0 3 0-16,2 1 0 0,-1 4 0 15,3 2 1-15,1 5 1 0,1 2-1 16,0 4 0-16,3 3 0 0,1-1 1 16,1 2-1-16,1 1 0 0,3 3-1 15,0-2 1-15,2 0-1 0,0 1 1 16,2 2-1-16,-1 1 0 0,0 0-1 15,0 0 0-15,-1 0 0 0,3 1 0 16,-1 1 0-16,-2 1 0 0,-1 0 1 0,0 1-1 16,-1 3 1-16,-3 3-1 0,-3-2-6 15,-3 1-9-15,-1 2-13 0,-3-1-12 16,2 3-43-16,-2-1-79 0,-1-5-112 16,8 9-245-16</inkml:trace>
  <inkml:trace contextRef="#ctx0" brushRef="#br0" timeOffset="42760.7005">15065 2386 651 0,'-5'-8'169'0,"-2"0"5"0,-1 3-83 15,-1 0-33-15,-2 4-15 0,-1 4-11 16,-3 2-10-16,-1 3-10 0,-2 2-6 16,2 5-3-16,1 3-3 0,5 4 0 15,0 0-1-15,4-1-1 0,5 0 0 16,2 0-1-16,5-3-1 0,3-1-2 16,0-6-1-16,4 0 0 0,2-1-2 15,2-6 2-15,0-4 1 0,-2-4 0 16,-1-3 2-16,0-6 3 0,-2-1 3 15,-2-5 3-15,-3-2 3 0,-2-2 1 0,-1 0 0 16,-2 0 1-16,0 2 0 0,-4 1-2 16,0 4-2-16,1 5-2 0,-1 5-2 15,1 5-1-15,0 6-1 0,1 7-3 16,1 4-6-16,3 7-9 0,0 3-10 16,0 2-5-16,3 2-3 0,0-2 1 15,2-4 3-15,2-1 5 0,-2-7 8 16,4-2 10-16,1-4 9 0,1-8 4 15,0-4 3-15,-2-6 6 0,1-3 4 0,-1-5 4 16,1-4 1-16,-1-5 0 0,-1-2-2 16,2-2-4-16,-1-1-3 0,-3-2-4 15,0 7-2-15,-3 4-1 0,-2 6-1 16,-2 7 1-16,-1 4 0 0,0 5 0 16,3 7-1-16,1 0-2 0,2 4-1 15,0 3 1-15,1 1-1 0,1 1 0 16,1-1-1-16,1-2 2 0,-2-3 1 0,0-2 1 15,-1-3 2-15,0-2 0 0,0-3 0 16,-4-4 1-16,2-2-2 0,1-1-3 16,0-8-5-16,2 1-9 0,-1-4-16 15,2-3-15-15,4 4-18 0,-5-2-88 16,1 1-37-16,-4 6-111 0,7 0-221 16</inkml:trace>
  <inkml:trace contextRef="#ctx0" brushRef="#br0" timeOffset="43223.4275">15619 2326 438 0,'1'0'113'0,"0"1"3"16,-1-1-37-16,2 3-46 0,-1-2-11 15,-1 0-3-15,2 0 1 0,-2 1 3 16,2-1 4-16,-1-1 4 0,-1 1 4 16,2 0 2-16,-1 2 3 0,2-1-1 15,-1 3-2-15,2 0-5 0,-2 4-3 16,3-1-4-16,-1 3-5 0,1 0-5 15,0 0-4-15,1 0-2 0,0-1-2 0,1-1 1 16,2-3 1-16,-2-3 3 0,2-3 6 16,-2-3 4-16,1-5 4 0,0-3 1 15,0-3 1-15,0-3 0 0,0-3-4 16,0 2-3-16,1 2-4 0,-2 1-4 16,0 4-4-16,-1 5-2 0,1 2-2 15,-2 4-1-15,-1 4-2 0,0 2 0 16,0 6-2-16,-2 4-4 0,1 3-5 0,-1 3-9 15,-1 2-11-15,1-1-13 0,0 1-21 16,0-2-21-16,1-5 149 0,-3-2-275 16,1-3-156-16,2-1-412 0</inkml:trace>
  <inkml:trace contextRef="#ctx0" brushRef="#br0" timeOffset="43374.5749">15761 1923 880 0,'-12'-12'200'0,"3"5"1"0,3 3-133 0,2-1-48 16,3 6-36-16,1 3-40 0,0 0-144 15,4 4-158-15,4 7-380 0</inkml:trace>
  <inkml:trace contextRef="#ctx0" brushRef="#br0" timeOffset="44154.2794">18826 3908 713 0,'-10'-16'179'0,"9"3"4"0,-2 4-99 16,5 0-24-16,1 2-13 0,3-2-12 15,1-1-9-15,1 3-6 0,2 0-3 16,1-1-3-16,2 2-4 0,2 1-3 15,2 0-3-15,2 3-2 0,1 1-1 16,2 2 0-16,-1 2-1 0,-1 5 0 0,-2 2-1 16,-1 3-3-16,-3 4-3 15,-3 3-6-15,-3 2-8 0,0 1-10 0,-3 3-13 16,-3-2-11-16,-1 2-13 0,1-3-8 16,-4-2-111-16,0-2-121 0,1-3-279 15</inkml:trace>
  <inkml:trace contextRef="#ctx0" brushRef="#br0" timeOffset="44334.6489">18910 3769 635 0,'-14'-1'170'0,"3"5"4"15,-2 3-58-15,5 5-62 0,-1 4-20 16,3 5-11-16,1 3-12 0,3 5-16 15,1 1-21-15,2 1-22 0,0 1-127 16,4-2-137-16,5 0-338 0</inkml:trace>
  <inkml:trace contextRef="#ctx0" brushRef="#br0" timeOffset="44654.3837">19436 3888 663 0,'-15'5'156'16,"5"5"0"-16,5 4-90 0,2 1-39 16,3 2-12-16,3 0-7 0,4 0-3 15,0-1-4-15,5-2-2 0,-1-4-1 16,3-3-2-16,0-2-1 0,2-4-1 15,-1-3 1-15,0-4 1 0,-3-5 4 16,-2-4 5-16,-3-2 9 0,-3-3 7 16,-7-2 4-16,-3 1 3 0,-6-1 0 15,-4 4-2-15,-4 1-6 0,-2 3-12 0,-2 4-19 16,2 7-19-16,0 4-23 0,3 5-118 16,3 4-10-16,9 6-114 0,8 5-208 15</inkml:trace>
  <inkml:trace contextRef="#ctx0" brushRef="#br0" timeOffset="44980.4183">19792 3850 728 0,'-9'-15'186'0,"6"8"5"15,-1 2-76-15,3 3-65 0,1 0-21 16,0 7-11-16,3 5-6 0,0 3-8 0,3 8-6 16,1 5-2-16,2 5-3 0,2 2 0 15,3 1-1-15,-1 2 1 0,2-2-1 16,1-5 2-16,0-1 2 0,-4-1 2 16,-1-2 1-16,-4-6 2 0,-3-1 0 15,-5-4 2-15,-6 0 1 0,-3-3 0 16,-4-3 2-16,-3-1 0 0,-4-3 0 15,-1-2-2-15,-1-1 0 0,1-2-4 16,1-1-8-16,3 0-19 0,4-3-19 16,4 0-20-16,6-3-123 0,4-5-140 15,7 0-321-15</inkml:trace>
  <inkml:trace contextRef="#ctx0" brushRef="#br0" timeOffset="45158.937">20059 3873 621 0,'3'-12'196'0,"0"7"8"0,0 3 3 16,-2 0-119-16,2 2-22 0,-1 0-18 0,-1 4-15 15,3 2-13-15,0 3-8 0,1 3-8 16,-1 4-13-16,0 2-22 0,-1 2-35 16,-1 2-123-16,-1 1-26 0,5 5-143 15,5-1-272-15</inkml:trace>
  <inkml:trace contextRef="#ctx0" brushRef="#br0" timeOffset="45361.3869">20330 3784 730 0,'-9'-4'176'0,"9"10"5"0,0 3-94 15,0 4-47-15,0 4-14 0,2 5-8 16,0 1-4-16,1 0-14 0,-1-1-23 16,0 0-24-16,1-1 36 0,1-4-172 15,1 0-145-15,6 1-351 0</inkml:trace>
  <inkml:trace contextRef="#ctx0" brushRef="#br0" timeOffset="45860.7753">20510 3874 803 0,'-11'-3'205'0,"-2"-1"4"0,-2 5-109 15,-2 2-33-15,-2 2-21 0,3 4-17 0,1 4-12 16,-1 0-8-16,2 2-5 0,3 2-2 16,4-1-1-16,3 0-2 0,3 0-5 15,3-3-7-15,4 1-7 0,3-4-8 16,2-3-6-16,3-1-9 0,0-5-8 15,2-1-3-15,3-3 4 0,0-4 5 16,2 1 7-16,0-3 7 0,0-3 8 16,-1-1 9-16,-2 0 10 0,0-1 7 15,-5-2 10-15,-2 1 8 0,-2 2 9 0,-3 1 9 16,-2 3 5-16,-2 3 5 0,-2 0-3 16,-1 3-6-16,1 3-8 0,-1 3-9 15,1 3-7-15,-1 3-7 0,-1 2-5 16,2 3-3-16,0 3 0 0,2 1-1 15,0-1 0-15,2-1-1 0,2-2 1 16,0-5-2-16,1 0 1 0,4-2 0 16,2-2 0-16,0-6 1 0,4-3 1 0,3-5 2 15,1 1 3-15,-2-7 2 0,0-1 2 16,-3-3 1-16,-1 3 1 0,-2 1-1 16,-5 4 0-16,0 1-3 0,-1 5-2 15,-2 0-1-15,1 8-1 0,-4-1-1 16,1 7-1-16,-1-1 0 0,0 7 0 15,-2 2-2-15,1 3-4 0,-1-1-8 16,1 1-13-16,1-2-15 0,1-1-21 16,1-3-21-16,2-3 74 0,1-5-203 15,-2-2-144-15,2-3-353 0</inkml:trace>
  <inkml:trace contextRef="#ctx0" brushRef="#br0" timeOffset="46017.6308">20923 3460 798 0,'-7'-18'239'16,"0"7"7"-16,4 7-4 0,-1 2-154 16,3 1-34-16,0 1-21 0,2 2-15 0,1 3-15 15,1 2-18-15,0 3-28 16,2 5-41-16,1 2-162 0,2 9-191 0,0 3-458 16</inkml:trace>
  <inkml:trace contextRef="#ctx0" brushRef="#br0" timeOffset="84519.9457">16118 8639 495 0,'-9'2'128'16,"4"-1"3"-16,-2-5-53 0,4 4-42 16,3 0-13-16,0 0-6 0,4 0-7 15,0-1-4-15,2 0 0 0,7 3 1 16,-1-3 4-16,4 0 3 0,4-1 2 0,3 2 0 16,5 2 1-16,3-1-2 0,3 0-2 15,4 0-3-15,2 2-3 0,1-1-2 16,1 1-2-16,-4-2-1 0,0 0-1 15,-6 0 0-15,-3-1 0 0,-6-1 0 16,-4-2-2-16,-5 0-2 0,-3-1-2 16,-3 1-2-16,-5-2-3 0,-1-3-10 15,-2 2-11-15,-3-3-2 0,-3-2-117 16,-4-1-113-16,0 3-283 0</inkml:trace>
  <inkml:trace contextRef="#ctx0" brushRef="#br0" timeOffset="85038.1252">16282 8525 313 0,'0'-2'76'16,"-2"2"-1"-16,1-2-44 0,1 0-18 15,0 0-6-15,1-1-4 0,2 1-4 0,-1-2-2 16,2-1 3-16,2-1 5 0,0-1 7 16,3-3 8-16,-3-1 7 0,3 0 5 15,-2-1 4-15,-1 1 3 0,-1 2-1 16,-1 2-4-16,-2 0-4 0,2 3-3 15,-3 1-1-15,0 2-2 0,0 1 0 16,-1 0 0-16,0 1 0 0,0-1 1 16,-1 2-1-16,0-1-3 0,-2 1-2 15,0 2-3-15,-1 1-3 0,-3 1-3 0,-2 1-4 16,-2 2-1-16,-1 1-2 16,-2 0-1-16,0-1-1 0,-3 4 0 15,-2-2 0-15,1 0 0 0,0 0 1 16,0 0 2-16,2 1 4 0,2-2 1 0,1-2 3 15,6 0 1-15,1-3 0 0,2-1-1 16,2-1-3-16,2-2-3 0,0 2-2 16,2-1-3-16,2 2-1 0,1 2 0 15,1-1-1-15,3 5 1 0,0-1 0 0,2 1-2 16,3 1-7-16,-1 1-10 0,2 2-21 16,2 2 63-16,0-1-191 0,7 2-137 15,1-3-350-15</inkml:trace>
  <inkml:trace contextRef="#ctx0" brushRef="#br0" timeOffset="116107.9641">21374 7809 324 0,'-2'-18'94'0,"1"3"7"15,-1 4-27-15,-1 2-23 0,1 2-10 16,-1 0-5-16,2-1-7 0,0 2-6 16,1 1-6-16,-1 0-2 0,1 3-3 0,0-1-1 15,-1 1-1-15,2 2 1 0,-1 2 0 16,1 4 2-16,-1 4 2 0,0 7 1 15,1 5 0-15,-2 12-1 0,1 8 0 16,-2 9-2-16,-1 7-2 16,-1 11-3-16,1 8-1 0,-1 11-2 0,0 8-1 15,-2 6-1-15,1 5-2 0,2 7 1 16,0 3-2-16,0-3 1 0,0-5 0 16,1-5-1-16,2-8 0 0,1-6 0 0,1-9 0 15,0-7 0-15,0-7 0 0,0-6 0 16,1-8 0-16,-1-4 0 0,-2-5 0 15,-1-9-1-15,1-3-1 16,-1-6-5-16,0-5-11 0,1-6-7 0,-2-6-20 16,-1-6-98-16,0-7-110 0,-2-8-258 15</inkml:trace>
  <inkml:trace contextRef="#ctx0" brushRef="#br0" timeOffset="117906.6164">19255 8928 387 0,'-5'-1'105'0,"0"1"6"16,0-1-48-16,1 0-13 0,2 1-9 15,-1-1-5-15,2 1-5 0,1 0-6 16,-1 0-4-16,1 0-4 0,0 1-2 16,1-1-3-16,-1 0-2 0,0 0-4 15,0 1-1-15,1-1-1 0,1 1 0 16,0 0-1-16,0 1 0 0,3 0 1 16,0 1-1-16,1-1 1 0,2 2 0 0,-2-2 0 15,1 3 1-15,2 0-1 0,-1 1 0 16,1 1 1-16,3 1-1 0,2-2 1 15,0 1 0-15,2-1-1 0,1-2 0 16,4 1 0-16,1-3-1 0,2 1-1 16,1-2 0-16,3 0 0 0,1 1 0 15,0-2-1-15,-1-2 0 0,-1 1 0 16,0-1 0-16,0 0 0 0,0 0 0 16,-1 0 0-16,-1 3-1 0,1 0 1 15,1 0 0-15,-2 2-1 0,0-2 1 0,0 0-1 16,2 2 0-16,-2-3 1 0,4 1-1 15,0 0 1-15,0 0-1 0,0 2 0 16,-1-1 0-16,-2 1 0 0,-1-1 1 16,-1-1-1-16,-2 0 0 0,-2 1 0 15,2-2 0-15,-1 1 1 0,-1 0-1 16,-2 3 0-16,1-1 1 0,-2 4 0 16,1-4 0-16,-1 3 0 0,0-1 0 15,2-1 0-15,0-2 1 0,3 0-1 0,0-5 0 16,3 2 0-16,2-1 0 0,4 2 0 15,-4-3 0-15,1 1 0 0,-3-2 1 16,1 2 0-16,-3 0 0 0,-1 0-1 16,-3-2 1-16,2 3 0 0,1 0 0 15,-1 2-1-15,-1-1 0 0,1 2 0 16,0 0-1-16,0-1 1 0,0 0-1 16,-1 0 1-16,4-2 0 0,-1 0-1 15,3-2 0-15,2 5 0 0,-1-5 1 16,1 2-1-16,-1 0 0 0,-3 1 0 0,1 0 1 15,-4 0-1-15,-2-2 0 0,1 4 1 16,-2-2-1-16,0 0 0 16,0 0 0-16,1 2 1 0,1-1-1 15,0 1 0-15,-2 0 1 0,3 1-1 0,1 0 0 16,-2-3 1-16,0 3-1 0,2-2 0 16,2-1 1-16,1 2-1 0,1-2 1 15,1 2 0-15,2 0 1 0,0-1-1 16,-2 2 1-16,-2-1-1 0,-1-1 1 0,-2-1-1 15,0 2 0-15,-1-1 0 0,2 0 1 16,-1-1-1-16,0 1 0 0,-1 0 0 16,3 6 0-16,-2-6 0 0,0 2-1 15,2 2 1-15,-2-1 0 0,2-1-1 16,3-1 0-16,-1 2 1 0,2-2-1 16,1 2 0-16,-2-3 1 0,1 3-1 15,-1-1 1-15,-2 0-1 0,-2-1 1 16,0 1-1-16,-2-1 0 0,-1-1 1 0,2 1-1 15,-2-1 1-15,0 1-1 0,0 1 0 16,0-1 0-16,-1-1 0 16,1 1 0-16,-2 0 0 0,2-1 1 0,1 0-1 15,1 1 0-15,0-1 0 0,2 1 1 16,1 0-1-16,-1-1 1 0,-1 1-1 16,-1 0 1-16,-1-1 0 0,-2 1-1 15,-1 1 1-15,-2-2-1 0,0 1 1 16,-1 0-1-16,1-2 1 0,-2 1-1 15,1-1 0-15,1-1 1 0,0-1-1 0,0 1 0 16,-2 0 1-16,1 1-1 0,0 0 0 16,-1-1 1-16,-1 2-1 0,-1-1 1 15,-2 0-1-15,1 1 0 0,-1-1 1 16,-2 0-1-16,1 1 1 0,-2-1 0 16,0 2-1-16,2-1 2 0,1 0-1 15,-2-1 0-15,0 0 1 0,0 0-1 16,0 1 1-16,-1-1-1 0,0 0 0 15,-1 0 0-15,-1 1 0 0,2-1 0 0,-4 2 0 16,2-2 0-16,-1 1 0 0,-1-1-1 16,0 1 1-16,-1-1-1 0,0 0 1 15,-1 0 0-15,1 0-1 0,-2 0 1 16,0 0-1-16,1-1-4 0,1 0-8 16,0-3-22-16,2-6-129 0,3-1-134 15,-2-7-334-15</inkml:trace>
  <inkml:trace contextRef="#ctx0" brushRef="#br1" timeOffset="124127.9867">12482 9427 482 0,'-39'9'113'0,"7"-5"3"0,3-1-71 16,8-3-17-16,4 1-1 0,1-2-1 15,5 0 0-15,2 2 0 0,4-2-1 16,3-1-3-16,5 1-3 0,3 0-4 16,7 0-4-16,4-2-2 0,6 1-3 15,3 1 0-15,7-1 0 0,5 0 0 0,1 2-1 16,3-2 0-16,2 4-1 0,0-1-2 15,3 0 1-15,-1 2-2 0,-2-3 0 16,1 0 0-16,-4 1 0 0,-6-3-1 16,-3 0 1-16,-5 0-1 0,-6 2 1 15,-7 0-1-15,-6 0 0 0,-4 0 2 16,-4 1-1-16,-4-1 1 0,-2-1 1 16,-4-3-1-16,-1 1 1 0,-4-1 0 15,-3-1-1-15,-4-1 0 0,-1-1-1 0,-3-2 1 16,0 2-1-16,2-2 0 0,-1 2 0 15,1 1 0-15,1-2-1 0,0 3-1 16,3 3-3-16,1-1-7 0,3 2-6 16,7 0-12-16,4 1-7 0,7 0-8 15,8 0-35-15,6-1-69 0,2-4-93 16,4 0-214-16</inkml:trace>
  <inkml:trace contextRef="#ctx0" brushRef="#br1" timeOffset="124512.9691">13027 9265 157 0,'-11'0'49'15,"-2"0"10"-15,-1-2 0 0,1 2-6 16,-1-4 9-16,-1 2 8 0,-2-2 4 16,0 2-3-16,-2-3-4 0,-1 0-7 0,2 0-11 15,-1 0-8-15,2 0-4 0,2 3-2 16,4-2-1-16,2 2-1 0,2 0-2 15,2-1-1-15,2 3-4 0,0 0-5 16,3 0-6-16,3 2-4 0,0 1-5 16,4 3-3-16,1 1-2 0,6 0 1 15,3 2 0-15,4 0 0 0,3-1 1 16,2 1 0-16,1-2 0 0,0 3-1 16,-3-2-1-16,0 3 1 0,-4 0-1 15,-1 0-1-15,-5 0 0 0,-4 1 1 0,-2-1 0 16,-6 1 0-16,-6 0 1 0,-4 3 2 15,-6 4 1-15,-5 3 0 0,-7 3 1 16,-7-1 0-16,-5 3-1 0,-1 4-1 16,-4 1-1-16,-2-4-2 0,-1 0-1 15,8 4-15-15,6-1-26 0,8-2-94 16,6 2-40-16,13-6-121 0,8-4-260 16</inkml:trace>
  <inkml:trace contextRef="#ctx0" brushRef="#br1" timeOffset="127011.8246">20308 8946 248 0,'0'0'74'0,"0"0"8"15,1 0-15-15,-2-2-13 0,1 1-3 16,0-1-3-16,1 0-6 0,-1 0-5 16,0-2-6-16,-1-1-7 0,1 2-7 15,-1-2-3-15,1 1-1 0,-1 1 0 16,-1-1 1-16,1 0 1 0,0 3 0 15,1-1-1-15,-1-1 1 0,-1 1 0 16,1 0 0-16,1 1 0 0,-1 0 1 0,0 0-1 16,0 1 0-16,-2 0-2 0,-1 1-2 15,1-1-2-15,-3 1-2 0,-1 0-1 16,1 2-2-16,-1-1-1 0,1 2 0 16,0 0-1-16,2 1-1 0,0 1 1 15,1 0-1-15,0 1 0 0,1 3-1 16,-1 0 1-16,2 2-1 0,0 1 1 15,0 2-1-15,-1 1 0 0,2 0 1 16,0 1-1-16,0 0 1 0,2 0-1 16,-1-2 0-16,0 1 0 0,2-2 1 0,-1-1-1 15,2-2 0-15,1-1 0 16,0-2 0-16,1-1 0 0,1-1 0 0,2-3 1 16,-2 0-1-16,1-2 1 0,1-1 0 15,-2 0 1-15,0-4 0 0,-1 1 1 16,0-3 1-16,0-2 1 0,0 0 2 15,-1-5 1-15,1 0 1 0,-1-1 2 0,-1-1 0 16,-2-3 1-16,-2 2 1 0,-1-1 0 16,0 1 1-16,-4-2 1 0,-1 3 0 15,-1 1 0-15,0 0-1 0,-3 2-1 16,3 2-2-16,-4 1-3 0,2 3-2 16,1 0-3-16,-1 3-1 0,2 1-1 15,1 2-1-15,0-1-1 0,3 2-1 16,1 3 0-16,2 1-2 0,0 1-2 15,1-1-2-15,1 0-2 0,1 2-2 0,1-1-1 16,0 0 0-16,0-2 2 16,1 1 0-16,-1-1 3 0,-1 1 2 0,0-4 1 15,-1 1 3-15,-1-1 0 0,1-1 1 16,-2 0 1-16,-2-2 1 0,0 0-1 16,-2 0 1-16,1-1 0 0,-2-2 0 15,-1 1 0-15,-2 3 0 0,1 0-1 16,0 2 1-16,-1 1 0 0,2 3-1 15,-1 4 0-15,1-1 0 0,0 3 0 0,1 2 0 16,1-1 0-16,2 3 0 0,0-3 0 16,2 1 0-16,2 0 0 0,1-2 0 15,2-2 0-15,1-2-1 0,0-3 1 16,2-5 0-16,1 0 0 0,3-1 1 16,-1-5-1-16,0 0 1 0,-2-2-1 15,1 1 1-15,-1 2 0 0,-3-4 0 16,-4 0 0-16,-3-6 0 0,1 8 1 15,-2-2 0-15,-2-1 0 0,0 4 1 16,-3 0 0-16,0 4 0 0,0 6 0 0,-2-3-1 16,0 3-1-16,1 1-1 15,0 2-9-15,3 0-16 0,2 4-22 16,1-1-123-16,7 4-133 0,4 4-327 0</inkml:trace>
  <inkml:trace contextRef="#ctx0" brushRef="#br0" timeOffset="133703.3073">22209 9111 185 0,'3'-4'53'0,"-1"1"5"0,-1-2-7 16,-1 1-19-16,0-2 4 0,1 2 6 15,-1 1 4-15,2 1-1 0,-1 1 0 0,-1 0-1 16,0-2-3-16,1 5-6 0,-1-4-6 15,0 0-3-15,-2-2-4 0,0 3-1 16,1-3-2-16,0 3-1 0,0 0 1 16,0 0-1-16,-1 0 2 0,1 1 0 15,1 0-1-15,-1 0-1 0,0 2-1 16,-2-1-2-16,-1 3-3 0,1 2-2 16,-2 4-3-16,-1 0-2 0,1 3 0 15,-1-1-1-15,1 3-1 0,1-2 1 16,-2-4-2-16,5 0 1 0,1-1-2 15,0-2 0-15,2-2 0 0,2 0 0 0,-2-2-1 16,7 2 1-16,-5-3 0 0,2-1 0 16,-1-4 0-16,1-1 0 0,0 1 1 15,0-5-1-15,-1-1 0 0,0-1 1 16,-1-1-1-16,-1 0 0 0,-3-1 0 16,-1 1 0-16,-1 2 2 0,-1 2 3 15,-1 0 3-15,-2 4 2 0,1 0 2 16,-2 5-1-16,0 2 2 0,-3 3-3 0,1 3-2 15,0 5-3-15,-2 1-3 0,3 3 0 16,2-1-1-16,2-1-1 0,3 1 0 16,2-3 0-16,2-2-1 0,0-2 0 15,2-3 0-15,0-1 0 0,1-2 1 16,1-4-1-16,1-3 1 0,1-3 0 16,-1-2 0-16,0-3 0 0,-1-2 1 15,-1-2-1-15,-2-1 0 0,-2-3 0 16,-1 2 1-16,-2-1-1 0,-1-1 0 0,-3 3 0 15,-1 4 1-15,-3 1 1 0,-1 6 0 16,-1 2 2-16,-2 5 0 0,-1 5 0 16,0 2 0-16,-1 3-1 0,0 5 0 15,3-1-2-15,3 1-1 0,2 1 0 16,2-5-1-16,4 1 0 0,2-1 0 16,4-2 0-16,1 0 0 0,0-1-1 15,4-4 1-15,2 0 0 0,-1-3 0 16,3-5 0-16,1-3 1 0,-4-2-1 15,1-3 1-15,-5-1 0 0,1-2-1 0,-4 1 1 16,-1-1 0-16,-3 1 1 0,-3 0-1 16,0 2 0-16,-2 0 1 0,-1 5 0 15,-3 3 0-15,1 3 1 0,-1 4-1 16,0 2 0-16,1 4-1 0,-1 2 0 16,2-1 0-16,2 0-1 0,0 0 0 15,3 1 0-15,2-4 0 0,1 0-2 16,4 1-13-16,2-3-23 0,3-4-65 0,6-5-76 15,5-3-131-15,4-7-294 16</inkml:trace>
  <inkml:trace contextRef="#ctx0" brushRef="#br0" timeOffset="139198.764">10654 9943 547 0,'-22'-15'119'0,"0"2"1"15,-2 0-94-15,-2 5-15 0,0 3-1 16,-3 1-4-16,-10 4-3 0,-5 5-2 16,-8 1 0-16,-9 4-2 0,-3 7 1 15,-8 6-1-15,-5 7 1 0,-4 3-1 16,-2 5 1-16,-2 3 1 0,6 6 2 0,1 2 0 15,4 1 3-15,4 7 0 0,9 3 3 16,5 2 1-16,11 3 1 0,6 2 1 16,6 1 0-16,8-1 0 0,13 0 0 15,10 2-1-15,13 1-1 0,13 1-1 16,9-2-2-16,11-1-2 0,11-4-1 16,12-5 0-16,10-9-2 0,11-7-1 15,4-9 1-15,11-9-1 0,13-11 0 0,8-6 1 16,2-15-1-16,5-7 1 0,1-7-1 15,4-8 1-15,-3-9-1 0,-6-4 1 16,-8-8 1-16,-4-5-1 0,-10-7 1 16,-9-6 0-16,-9-5-1 0,-10-3 1 15,-13-8 0-15,-9-5-1 0,-14-5 0 16,-10-4 0-16,-11-1 0 0,-15-6 0 16,-18-3 2-16,-10 5 3 0,-11 11 2 15,-20 8-1-15,-17 10 0 0,-19 17-1 16,-16 20-5-16,-19 17-16 0,-18 20-17 0,-22 18 20 15,-12 20-145-15,-13 22-124 0,-15 12-307 16</inkml:trace>
  <inkml:trace contextRef="#ctx0" brushRef="#br0" timeOffset="141159.1738">7239 16021 523 0,'-10'1'129'16,"4"1"6"-16,-1-2-70 0,2 3-22 16,3-2-8-16,-1 0-7 0,2 1-6 15,2 0-6-15,2 2-4 0,2-1-3 16,3 1-1-16,3-2 1 0,5 1 1 16,2-1 2-16,5-3-1 0,1-1 0 15,1-3-3-15,-1-4 0 0,1-1-3 16,-6-1-1-16,-1-3-1 0,-3-2 0 15,-1-1-1-15,-5-1 0 0,-1 3 0 0,-3 0 0 16,0 0 0-16,-5 0 0 16,-2 3-1-16,-1 0 1 0,-3 0-1 0,-1-1 1 15,0 5-1-15,-4 1 1 0,-1 2 0 16,-2 2 1-16,-2 2 0 0,-4 3-1 16,-2 5 1-16,-2 2-1 0,0 2 0 15,-1 7-1-15,3 1 0 0,1 8 1 16,7 6-1-16,0 0 1 0,6 2 0 0,2 0 1 15,3 1 2-15,3-2 2 0,4-4 1 16,1-3 1-16,3-1 1 0,6-1 0 16,4-2 0-16,4-3-1 0,5-2-2 15,0-6-1-15,4-1-2 0,-1-3-1 16,1-6-2-16,-2-4-4 0,-1-6-16 16,-1-3-26-16,2-2 67 0,-2-6-201 15,3 1-146-15,1 1-373 0</inkml:trace>
  <inkml:trace contextRef="#ctx0" brushRef="#br0" timeOffset="143827.4673">7732 15553 319 0,'0'-9'103'0,"0"1"7"15,-2-1-17-15,2-2-28 0,0 0-10 16,-2-1-6-16,2 0-10 0,-1 1-3 16,0 0-3-16,-1 1-1 0,1 1 0 15,0 1-3-15,0 1-3 0,-1 1-3 16,1 1-2-16,0 3-3 0,0 0-3 15,1 0-2-15,-1 2-2 0,1 3-2 16,0 2-1-16,-2 4 0 0,4 4-2 16,-4 4-1-16,2 5 0 0,2 5 0 0,-1 1-1 15,-1 1-1-15,1 0-1 16,-1-1 0-16,1-1-1 0,-1-2 0 0,-1-3-1 16,1-2-3-16,0 0-6 0,-1-4-7 15,1-3-8-15,0-2-11 0,0-2-7 16,0-4-6-16,2-3-3 0,-1-6-4 15,2-3-60-15,-1-3-30 0,0-3-80 16,-2-4-187-16</inkml:trace>
  <inkml:trace contextRef="#ctx0" brushRef="#br0" timeOffset="144044.0877">7641 15563 448 0,'-7'-6'129'15,"-1"-1"7"-15,0 0-28 0,-1 2-41 16,2 1-15-16,1 2-5 0,1 1-5 15,1 0-7-15,0 2-8 0,4-1-8 16,2 1-4-16,3 0-5 0,1 2-4 16,4 2-3-16,-1-1-1 0,6 1 1 15,1 0-1-15,1 0 0 0,1 0-1 0,0-1-3 16,0-1-8-16,0 0-10 0,-2 1-15 16,-1-1-11-16,1 1-40 0,-3-2-79 15,2 3-110-15,0 0-239 0</inkml:trace>
  <inkml:trace contextRef="#ctx0" brushRef="#br0" timeOffset="144411.794">7628 15880 401 0,'-8'0'110'0,"2"-1"3"0,-1-1-43 0,2 2-17 16,2 2-11-16,-1-1-7 0,0-2-2 15,0 2-1-15,3-1-1 0,-3-1-2 16,4 1-4-16,0 0-4 0,1 0-5 15,1 1-6-15,0-1-3 0,2 0-3 16,2 1-2-16,0 0 0 0,0 2 1 16,2-1 0-16,0-1 1 0,2 3-1 0,2 0 0 15,2-1 0-15,0 1-2 0,1 0-1 16,1-2-5-16,1 2-14 0,2 0-12 16,0-2-20-16,-3-2-101 0,2 1-113 15,2-1-267-15</inkml:trace>
  <inkml:trace contextRef="#ctx0" brushRef="#br0" timeOffset="145012.9509">8159 15602 497 0,'-2'-15'126'0,"-1"0"5"0,1 1-60 16,-1 0-25-16,1 1-8 0,-2-1-6 15,1 1-4-15,0 3-5 0,1 1-4 16,0 3-4-16,1 3-5 0,0 3-2 16,3 3-2-16,0 6-2 0,0 4-1 15,2 3 0-15,1 6-1 0,0 4 1 16,0 2-1-16,-1 7 1 0,3-1-1 0,-1 3 0 16,0-2 1-16,0 2-1 0,-1-3 1 15,-1-1 1-15,-2-2 2 0,-2-4 3 16,-2-3 1-16,-2-3 2 0,-2-2 2 15,0-4 1-15,-3-2-2 0,0-4-1 16,-2-5-3-16,0-3-2 0,-1-4-3 16,0-3-3-16,0-4-6 0,-1-2-8 15,2-4-10-15,4 0-14 0,1-3-13 16,3-2-29-16,2 1-92 0,1-5-112 16,3 1-253-16</inkml:trace>
  <inkml:trace contextRef="#ctx0" brushRef="#br0" timeOffset="145182.0632">8088 15254 591 0,'-5'-10'145'0,"-1"2"1"16,0 1-77-16,2 4-35 0,2-1-13 16,1 3-13-16,1 0-19 0,0 2-15 15,2 3-55-15,1-1-66 0,3 2-106 16,2 6-242-16</inkml:trace>
  <inkml:trace contextRef="#ctx0" brushRef="#br0" timeOffset="146148.4364">8249 15601 524 0,'-4'-2'139'16,"0"0"3"-16,1-1-41 0,3 0-62 15,1 0-12-15,4 0-8 0,2-1-7 16,4 0-3-16,4-1-2 0,2 2-1 16,5-1 1-16,1-1-1 0,2 3 0 15,-1-3-1-15,0 2-2 0,-2 0 0 16,-3 0-1-16,1 3-1 0,-6-1 0 16,-1 1 0-16,-3 1-1 0,-2 0 0 15,-3 3-1-15,0-1 1 0,-3-1 0 0,0 2 0 16,-1 2 1-16,0 1 1 0,-1 3 0 15,-1-1 0-15,1 2 0 0,-3 0 0 16,1 1 0-16,-1-2-1 0,0 1-1 16,0-1 1-16,1 1-1 0,-1 0-1 15,0 1-6-15,2 0-8 0,-3 2-9 16,3 1-9-16,-1 1-8 0,1 0-79 16,2-2-32-16,1-3-91 0,-1-1-194 15</inkml:trace>
  <inkml:trace contextRef="#ctx0" brushRef="#br0" timeOffset="146377.8273">8349 15609 524 0,'-12'-7'127'0,"3"1"5"16,3 2-71-16,0 2-24 0,1 0-7 15,1 5-5-15,1 2-5 0,2 5-6 16,-2 2-4-16,1 2-6 0,0 5-1 16,1 3-6-16,1 4-11 0,1 1 8 15,-2-4-135-15,0 3-118 0,3 1-304 16</inkml:trace>
  <inkml:trace contextRef="#ctx0" brushRef="#br0" timeOffset="146981.2031">7165 15214 396 0,'-13'-5'118'0,"-1"1"5"0,-6 2-23 16,0 4-37-16,1 5-21 0,-3 7-11 16,-3 4-7-16,-2 8-4 0,-1 7-3 15,-1 9-1-15,-4 8-1 0,0 7 0 16,0 6 1-16,1 9-1 0,2 5 1 0,7 7-2 16,6 1-1-16,7 2-1 0,6 0-2 15,7 0-3-15,5-2-1 0,11-3-2 16,4-6-1-16,8-6 0 0,4-5-2 15,6-8-2-15,4-7-6 0,5-4-8 16,3-10-11-16,7-4-10 0,5-4 3 16,6-6-124-16,1-11-116 0,4-4-278 15</inkml:trace>
  <inkml:trace contextRef="#ctx0" brushRef="#br0" timeOffset="147609.6311">8561 15215 379 0,'1'-12'85'16,"0"-1"2"-16,3 3-58 0,1 2-8 15,1 2 1-15,1 2 4 0,1 2 2 16,2 0 1-16,-2 5 0 0,3 2-2 16,3 2-2-16,-2 4-2 0,3 4-2 0,1 4-1 15,1 5 0-15,1 4 1 0,3 3-1 16,-1 3 0-16,2 4-2 0,0 3-1 15,2 2-2-15,-1 4 0 0,-2 1-2 16,-2 3 0-16,-2 3 0 0,-4 1 0 16,-3 0 0-16,-5 3 0 0,0 3-2 15,-3 0-1-15,2-1-2 0,-5-3-2 16,-3 0-1-16,-2-2-1 0,-3-7-2 16,-2-5 0-16,-3-3 0 0,-5-4 1 15,1-1 0-15,-3-3 0 0,-1 3 1 16,1-2 0-16,-1-3-1 0,0 1 1 0,0-3-2 15,0-2 0-15,2-7-4 0,1-4-6 16,0-4-6-16,2-5-11 0,4-7-14 16,-1-4 11-16,2-7-137 0,1-8-122 15,5-7-297-15</inkml:trace>
  <inkml:trace contextRef="#ctx0" brushRef="#br0" timeOffset="148838.5039">8970 14806 372 0,'0'0'110'0,"0"-2"4"15,0 1-17-15,0 1-48 0,1 3-15 0,-1-1-8 16,2 3-4-16,0 2-4 0,0 3 0 16,1 4-1-16,-1 2 2 0,2 2-2 15,-2 4-1-15,1 4-2 0,-1 2 0 16,1 2 1-16,1 2-1 0,-3-1 0 16,-1 0-1-16,1-2-1 0,-1-2-1 15,0-4-3-15,0-2-2 0,0-4-2 16,1-1-1-16,-1-4-1 0,1-2-1 15,1-4 0-15,-1 0 0 0,-1-3-1 0,2-1 1 16,-2-3 0-16,2-1 0 0,0-5 0 16,0 0 0-16,2-3-1 0,1-3 1 15,0-2-2-15,2-2 0 0,-1-1-1 16,1-2 0-16,-1-1 0 0,0-3-1 16,0 0 1-16,1 0 0 0,2-1 0 15,-1 2 1-15,2 2 0 0,1 2 0 16,0 4 1-16,-1 5-1 0,-1 3 1 15,-1 1 0-15,-2 3 0 0,2 1 0 0,-3 1-1 16,-1 1 1-16,0 0-1 0,1-2 0 16,-3 4 0-16,1 0 1 0,-2 1 0 15,-1-1 1-15,-1 2 1 0,-2 1 1 16,0 2 1-16,-2 0 0 0,-1 1 1 16,-2-1 0-16,1 2-1 0,0 0 1 15,-1 0-1-15,2 1 0 0,-2-2 0 16,-1 2-1-16,3 1 1 0,0-4-1 0,0 1-1 15,2 0 0-15,0-3 0 0,3 0-1 16,1-5 0-16,1 5 0 0,1 0 0 16,1 1 0-16,1 0-1 0,0 2 1 15,1-1-1-15,-2 4 1 0,3-4-1 16,0 1 1-16,1-1-1 0,0 0 1 16,-1 1-1-16,1-1 1 0,2-1-1 15,-2 0 0-15,2-1 1 0,-1 0-2 16,1-2-2-16,1 0-5 0,0-2-6 15,-2 3-13-15,0-1-11 0,0 0-16 0,-2 1-105 16,0 0-113-16,1 2-266 0</inkml:trace>
  <inkml:trace contextRef="#ctx0" brushRef="#br0" timeOffset="151556.0655">8965 10963 522 0,'10'-23'129'0,"-4"1"5"15,-3 7-70-15,-3 3-26 0,-3 6-10 0,-1 2-6 16,-4 2-8-16,-6 2-5 0,-2 3-4 16,-6 5-4-16,-6 3 0 0,-4 5-1 15,-7 6 0-15,-2 5 1 0,-6 2-1 16,-3 5 0-16,-3 4 0 0,-3 3-1 15,-10 3 1-15,-7 3-1 0,-3 2 0 16,-2 9 1-16,-4 7-1 0,-6 4 1 16,-5 6 0-16,-2 5-1 0,1 5 1 0,0 10 0 15,-6 2-1-15,-5 2 0 0,-3 5 0 16,3 8-2-16,1 4 1 0,-10 4-1 16,-6-1 0-16,5 6 1 0,1 2-1 15,-2 3 2-15,-5-5 0 0,3 4 1 16,7 1 0-16,5 1 0 0,-8-2 0 15,4 3 0-15,3-1 0 0,8 0 0 16,1 3 0-16,-4-1 0 0,1 3 0 16,3-3 0-16,6 2 0 0,3 3 0 15,-1 1 0-15,-4-7 1 0,10 2 0 0,5-6 2 16,5 1 0-16,3-10 1 0,9-5 0 16,9-3 1-16,14-4 1 0,3-9 0 15,12-8-1-15,10-9 0 0,8-7 0 16,9-8 0-16,6-10 1 0,10-11-1 15,11-4 0-15,12-11 0 0,13-5-1 16,10-8 0-16,7-11-1 0,5-7-1 16,4-5-1-16,6-9-1 0,2-3-1 0,-5-3-3 15,-4-4-3-15,-4-2-4 0,-5 4-4 16,-4-5-4-16,-11 4-1 0,-5 1-2 16,-11 1-1-16,-4 3 0 0,-10 3-1 15,-3 0-3-15,-10 4-32 0,-4 1-68 16,-12 0-89-16,-5 2-215 0</inkml:trace>
  <inkml:trace contextRef="#ctx0" brushRef="#br0" timeOffset="151785.4278">5521 16140 525 0,'-27'-4'127'0,"2"3"4"0,3-1-76 0,4 2-20 15,2-2-8-15,5 0-8 0,7 0-7 16,3 1-4-16,6-1-4 0,3 2-2 16,6 0-3-16,3 1 1 0,6 1 0 15,-1 1 1-15,4-1-1 0,2 4 0 16,4-2 1-16,1 1-1 0,0-1 0 15,0-1 0-15,0 0 0 0,-2 0 0 16,-3 0 0-16,-11-2 1 0,-4 2 5 16,-10-1 5-16,-6 4 3 0,-8 5 2 15,-8 1 1-15,-8 6-1 0,-2 5 0 0,-4 4-5 16,0 3-9-16,-2 2-14 0,4 9-11 16,-4 5-17-16,2 6-111 0,-7 5-120 15,-7 7-287-15</inkml:trace>
  <inkml:trace contextRef="#ctx0" brushRef="#br0" timeOffset="156401.8677">9629 16125 624 0,'-13'-9'157'16,"-2"3"6"-16,9 3-86 0,-2 0-24 15,6 2-14-15,1 0-9 0,1-1-9 0,1 1-8 16,3 0-7-16,2-3-3 0,1 1-2 16,2-4 0-16,2 4-1 0,1 0 0 15,0 1-6-15,2-2-15 0,-2 2-15 16,3 2-14-16,-2 1 1 0,-2-1-121 16,0-1-122-16,4 2-271 0</inkml:trace>
  <inkml:trace contextRef="#ctx0" brushRef="#br0" timeOffset="156591.1272">9564 16245 634 0,'-5'2'151'16,"2"0"2"-16,-1-2-95 0,3 1-25 15,-1 0-11-15,4-2-5 0,0 1-7 16,2 0-5-16,2 0-4 0,0-1 0 15,3 1-1-15,2 0-9 0,2-2-12 0,2 4-15 16,2-1-119-16,4 0-124 0,5-1-305 16</inkml:trace>
  <inkml:trace contextRef="#ctx0" brushRef="#br0" timeOffset="157038.5339">10452 16162 647 0,'-2'-2'156'0,"-1"1"3"16,1 0-99-16,1 1-22 0,-1 0-13 0,6 1-9 16,1-1-6-16,2 0-6 15,1-1-3-15,3 0 0 0,3 0 0 0,4-2 0 16,0 2-3-16,0-2-12 0,2 1-12 16,3 1-12-16,-2-2 3 0,-1 4-125 15,-1-1-121-15,5 3-281 0</inkml:trace>
  <inkml:trace contextRef="#ctx0" brushRef="#br0" timeOffset="157302.0186">10975 16042 647 0,'-6'-16'157'0,"0"0"7"16,1 5-96-16,0 2-17 0,3 4-9 16,4 4-10-16,-3 2-8 0,0 3-7 0,1 3-7 15,1 6-4-15,0 2-5 0,0 4 0 16,2 3-1-16,-2 1 1 0,2 0-3 16,-2 2-14-16,0-2-14 0,0-1-19 15,2-1 73-15,-2-4-198 0,4-2-140 16,5 0-345-16</inkml:trace>
  <inkml:trace contextRef="#ctx0" brushRef="#br0" timeOffset="158001.0734">10433 15705 400 0,'1'-9'117'16,"-4"-1"7"-16,0 3-26 0,-2 2-32 15,0 1-16-15,-5 3-11 0,-2 2-8 16,-4 6-6-16,-2 4-5 0,-4 8-5 16,0 3-3-16,-4 6-2 0,1 7-1 15,2 6-1-15,2 6 0 0,4 4-1 16,5 1-1-16,1 2-2 0,2 1-1 15,6 1-1-15,3-3-1 0,3-4-1 16,3-4 0-16,4-1-2 0,5-2-5 0,6-5-10 16,4-6-9-16,6-1-9 0,6-6-56 15,2-5-60-15,4-9-101 0,6-9-221 16</inkml:trace>
  <inkml:trace contextRef="#ctx0" brushRef="#br0" timeOffset="158435.3952">11130 15683 466 0,'6'-4'116'0,"1"2"4"16,2 2-33-16,2 3-57 0,1 5-7 15,5 3 3-15,-1 6 1 0,1 5 1 16,2 5-1-16,-1 5-2 0,0 2-2 16,2 5-4-16,-2 3-3 0,-1 3-2 15,-1 0-4-15,-3 3-2 0,-4 0-3 0,-2 1 0 16,-4-4-2-16,-4-1-1 0,-1-1 0 16,-1-2-2-16,-1-1 1 15,1-3-4-15,-1-5-7 0,0-2-13 0,1-3-11 16,1-3-1-16,0-7-120 0,1-6-117 15,4-9-278-15</inkml:trace>
  <inkml:trace contextRef="#ctx0" brushRef="#br0" timeOffset="159281.8577">11503 15278 464 0,'-1'-7'138'0,"1"0"6"15,0 1-9-15,-1 1-81 0,1 2-18 16,-1 2-8-16,2 4-8 0,-1 4-7 15,2 3-5-15,-2 1-1 0,3 1 0 16,-2 5 2-16,1 1 2 0,1 2-1 16,-1-2 0-16,-2 2-1 0,3 2-2 0,-2 1-1 15,0-2-1-15,2-2-2 0,-2-2-2 16,3 0-1-16,-1-4-4 0,2-3-5 16,0-4-4-16,0-3-3 0,2-6-3 15,1-3-3-15,0-7-2 0,3-3 1 16,0-4 3-16,4-2 3 0,0 0 3 15,1-1 2-15,-1 1 4 0,1 2 5 16,-2 3 3-16,-1 5 5 0,-4 1 4 16,-2 2 1-16,-1 4 1 0,-1 2 1 0,-1 1 0 15,0 2-2-15,-1-1-3 0,1 2-2 16,-2 1-2-16,1-1 0 0,-1 2 1 16,-2 1-1-16,-2 1 1 0,-1 2 0 15,-1 1 1-15,0 0 0 0,-2 2 0 16,-3-3 0-16,2 1 2 0,-1-1 0 15,0-1 3-15,-2-1 1 0,0 0 1 16,-1-1 0-16,3 1 0 0,-1-2-1 16,3 0-2-16,0 0-2 0,1-1-2 0,3-1-1 15,2-1-3-15,-2 1 0 0,4 2-1 16,-2-2 0-16,3 2 0 0,2 1-1 16,0 1 1-16,1 2 0 0,1-2 0 15,1 1 0-15,2 4 0 0,-3 0 0 16,0-1 0-16,2 0 0 0,-1 0 0 15,0 0 0-15,2 0 0 0,-3-3 0 16,0-1 0-16,1 0 0 0,0-2 0 16,-2 0 1-16,2 0-1 0,-3 2 0 15,-2-4-1-15,1 1-2 0,-2 1-7 0,0 1-9 16,-1-2-12-16,3 2-11 0,-3-2-44 16,0 3-78-16,0 1-111 0,0 5-245 15</inkml:trace>
  <inkml:trace contextRef="#ctx0" brushRef="#br0" timeOffset="172844.2885">15341 14672 595 0,'-14'-22'128'0,"3"9"1"0,3 4-106 16,3 4-10-16,5 6-6 0,2 5-1 15,2 3 1-15,0 7 2 0,-3 10 4 16,4 9 3-16,1 13 1 0,-1 14 3 15,2 13 0-15,-2 13-2 0,0 12-4 0,0 10-3 16,-3 10-4-16,0 11 0 0,-6 5-3 16,-1 7-1-16,-2 4 0 0,1 6 0 15,2-1-1-15,-3 1 1 0,2-3-1 16,2-3 1-16,1-6 3 0,3-7 0 16,1-6 2-16,0-8 0 0,3-7 1 15,1-6 1-15,0-9-1 0,0-8-3 16,0-7-1-16,3-7-2 0,-1-9-8 15,1-8-10-15,-2-10-13 0,2-11-12 16,2-5 20-16,-5-14-146 0,0-16-124 0,0-13-298 16</inkml:trace>
  <inkml:trace contextRef="#ctx0" brushRef="#br0" timeOffset="173506.9355">12165 16326 574 0,'-19'-3'125'0,"3"2"1"0,5-1-103 16,8 3-7-16,4-1-7 0,1 1-4 16,11 0-1-16,3 4-1 0,7-1-1 15,10 2 1-15,7-1 0 0,7 0 0 16,7 0 0-16,2 0-1 0,5-2 0 16,6 0 0-16,0-2 0 0,6-3 1 15,8-1 1-15,7 1 3 0,8-2 1 16,8-1 1-16,8 0 1 0,5 0 2 15,1 2 2-15,10 0-1 0,3-2-1 16,4 0 2-16,5 3 0 0,4-1 1 16,3 1-2-16,8-2-2 0,-2-1-2 0,2 4-1 15,2-4-3-15,2 0-1 16,-1-2-2-16,0 1 0 0,0 0 0 0,-2 1 1 16,-2-2 1-16,-4 2-1 0,-2 0 0 15,-5 2-1-15,-7 0 1 0,-8 3-1 16,-7-2-1-16,-3 4 0 0,-8-2-1 15,-13 2 1-15,-8-1 0 0,-8 3-1 16,-9-3 1-16,-12 2-1 0,-12-1 0 16,-8 2 0-16,-8-2-5 0,-7 2-8 0,-9-4-9 15,-8-1-10-15,-5-3 92 16,-10-2-221-16,-4-3-134 0,-4 1-359 0</inkml:trace>
  <inkml:trace contextRef="#ctx0" brushRef="#br0" timeOffset="174250.7247">16581 16084 493 0,'-5'-2'125'0,"-3"1"6"0,0 2-60 15,-5 4-23-15,1 1-12 0,-4 3-6 16,0 2-5-16,-1 3-4 0,1 5-4 16,2 2-3-16,1 4-1 0,4 2-3 0,2 3-1 15,5 0-1-15,3 0-1 0,5-1 0 16,5-2-1-16,3-6-1 0,4-3 0 16,3-4 0-16,2-7-1 0,2-5-1 15,-2-5 1-15,2-7-1 0,-2-6 2 16,-2-4 0-16,-2-5 4 0,-2-6 1 15,-3-1 2-15,-6-3 1 0,-4-2-1 16,-5 1-1-16,-5 0-3 0,-4 3-3 16,-5 3-6-16,-2 5-10 0,-2 5-11 0,-2 8-18 15,0 9 31-15,-2 8-162 0,-6 11-133 16,3 11-327-16</inkml:trace>
  <inkml:trace contextRef="#ctx0" brushRef="#br0" timeOffset="175233.3776">16596 16890 503 0,'0'2'128'0,"2"0"4"16,-1-1-58-16,-1-1-27 0,0 0-5 15,1 0-2-15,-1-1-2 0,0-4-2 16,0-1-2-16,-1-4-1 0,0-1-2 15,1-1-2-15,-2-5-5 0,2-3-1 16,-1-1-4-16,2 4-1 0,-1 3-3 16,2-1-3-16,-2 3-3 0,0 4-1 15,0 5-2-15,1 3-2 0,-1 2 0 0,1 4-1 16,2 6-1-16,-2 3-2 0,1 0 1 16,1 3-1-16,2 6 1 0,0-4 0 15,-2 1-1-15,2-2 0 0,0-1 0 16,-1-1 0-16,-1-1-1 0,-1-4 0 15,-2 2-1-15,-3-4 1 0,-1-1 0 16,-3 0 0-16,-1 2 0 0,-5-4 1 16,-1 3 0-16,-1 0 0 0,-1 0 1 15,0-3 0-15,1-1 1 0,2 0 1 16,2-1 1-16,3-4 0 0,1 1 0 16,3-1-2-16,4 1 0 0,5-2 0 0,3 0-2 15,4-1-1-15,3 0 0 16,4-7 0-16,7 2 0 0,0-3 1 0,3 0 0 15,0-2 0-15,2 4-4 0,0 0-9 16,-2 4-20-16,-2 2-22 0,0 3 67 16,-6 2-202-16,3 1-149 0,-6-3-368 15</inkml:trace>
  <inkml:trace contextRef="#ctx0" brushRef="#br0" timeOffset="175958.0508">14180 16149 340 0,'-2'-2'109'0,"1"-1"10"0,0 1-6 0,0 0-39 16,-3 0-18-16,-1 0-7 16,0 1-6-16,-1 2-8 0,1 5-8 0,-2 3-7 15,1 4-2-15,-2 5-4 0,1 6-2 16,0 4 0-16,-1 3 1 0,4 3 1 15,0-2 2-15,3 2 0 0,6-3-1 16,-1-3-1-16,5-3-2 0,3-5-2 16,3-5-2-16,2-5-2 0,1-7-1 15,3-5-1-15,6-8-2 0,-3-7 0 0,0-8 0 16,-1-3-1-16,1-7 0 0,-5-6 0 16,-4 0 0-16,-9-3-1 15,-2 1 1-15,-9 1-1 0,-4 0-2 0,-7 9-3 16,-7 8-5-16,-4 5-8 0,-4 10-12 15,-2 14-12-15,-1 8-16 0,-4 13-109 16,1 4-119-16,-2 9-280 0</inkml:trace>
  <inkml:trace contextRef="#ctx0" brushRef="#br0" timeOffset="176299.815">13790 16850 563 0,'-5'-2'138'0,"0"0"5"0,3 1-82 0,2 2-16 16,1 2-5-16,4 0-2 0,0 1-4 16,2 2-4-16,4 0-2 0,4 1-4 15,1-1-4-15,5-1-5 0,2-2-5 16,3 0-5-16,2-2-3 0,0-1-17 16,0-1-17-16,0-2-14 0,-2-2 54 0,-1 0-180 15,-3 2-134-15,1-3-326 0</inkml:trace>
  <inkml:trace contextRef="#ctx0" brushRef="#br0" timeOffset="176517.383">14314 16698 657 0,'-2'-4'169'0,"-2"2"3"16,2 3-91-16,2 5-24 0,-1 3-12 16,1 7-13-16,0 2-12 0,0 6-8 15,-2 4-7-15,4 1-11 0,-2 4-23 16,2 4-23-16,1 2-128 0,3 3-140 16,3 6-342-16</inkml:trace>
  <inkml:trace contextRef="#ctx0" brushRef="#br0" timeOffset="183533.3245">16370 11917 379 0,'-11'-2'119'0,"3"2"6"0,1-1-3 16,5 2-63-16,-1-1-17 0,3 1-12 15,1 1-7-15,2 2-6 0,2 0-5 16,1 2-3-16,4 0 2 0,3 1 2 15,3 1 1-15,4 0 0 0,2 0 0 16,1-1-2-16,3-1-1 0,-2 0-3 16,1-1-2-16,-2 0-2 0,-1 0-2 15,-1-3-3-15,-3 0-9 0,-1-2-7 16,-2-2-7-16,-3 2-14 0,-2-3 16 0,-4 0-128 16,-2 0-109-16,-3 0-265 15</inkml:trace>
  <inkml:trace contextRef="#ctx0" brushRef="#br0" timeOffset="183779.7277">16671 11857 540 0,'-3'-5'130'0,"-1"0"4"0,0 2-77 15,2 0-22-15,2 1-11 0,0-1-5 16,1 3-7-16,3 3-5 0,-1-1-3 16,3 3-2-16,3 0-2 0,2 2 1 15,2 2-1-15,1 1 0 0,2 1 1 16,0 0-1-16,1 0 0 0,-4 0 0 15,1 0 0-15,-3-1 1 0,-2-3-1 16,-3 0 4-16,-3 1 4 0,-3 0 3 16,-6 3 3-16,-2 0 2 0,-3 0 3 15,-3 5 0-15,-4 3-3 0,-3 2-3 16,0-1-4-16,0 2-13 0,2 3-21 0,0-1-82 16,1 5-51-16,8-4-115 0,-5 2-255 15</inkml:trace>
  <inkml:trace contextRef="#ctx0" brushRef="#br2" timeOffset="213430.9713">14234 13130 485 0,'-36'-16'116'0,"3"5"1"0,0 4-52 0,2 1-45 16,-1 3-10-16,-2 1-2 0,-4-1-2 15,-3 2-4-15,-6-2 1 0,-2-1 0 16,-1-3 3-16,0 3 2 0,1 1 3 15,1 1 3-15,-2-2 3 0,-3 3 3 16,-3 1 1-16,-1 0-2 0,-3 0-1 16,-2 2-3-16,-4 1-2 0,-1 3-5 15,2 1-2-15,-3 0-4 0,-2 3 0 16,3 4-2-16,-3-1 0 0,4 3-1 16,-3 0 0-16,1 4-1 0,6 5 1 0,2 2-1 15,-3-1 1-15,4 5-1 16,2-1 1-16,2 1 0 0,8 2 0 0,4 1 0 15,7 2 0-15,9 2-1 0,9 0 1 16,3 1 1-16,10 0-1 0,5-1 0 16,4 0 0-16,7-2 0 0,5 3 0 15,6-5 0-15,10 3 0 0,11 1 1 16,7 1-1-16,7 0 1 0,5-3 0 0,6-7 0 16,8 4 0-16,5-5 1 0,4 1-2 15,5-10 1-15,5-2 0 0,6 2 0 16,11-1 0-16,0-3 0 0,4-2 0 15,1-2 0-15,6 4 1 0,4 0-1 16,0-5 0-16,1 2 0 0,4-1 0 16,4 1 1-16,-2-2-1 0,0-5 0 15,2 0 0-15,1 1 0 0,-3-3 0 16,-1-1-1-16,1-5 1 0,-2 1 0 0,-2-1 0 16,-1 1 0-16,-1-3 0 0,-1-5 0 15,-6-1 1-15,-4 3-1 0,2-2 0 16,-4-1 1-16,-7-2-1 0,-6 1 1 15,-5 4-1-15,-6-2 0 0,-4-1 1 16,-8 0-1-16,-7-3 0 0,-6-3 0 16,-8 0 0-16,-4-4 0 0,-7-3 0 15,-7-2 0-15,-7-1 0 0,-5-2 1 16,-4-1-1-16,-3 1 0 0,-6-3 1 0,-5 3-1 16,-7-4 0-16,-6-2-1 0,-6 0 0 15,-6 0-1-15,-5 0 1 0,-7 1-1 16,-8-2 0-16,-5-1 0 0,-8 2 0 15,-9-1 1-15,-8 1 0 0,-9 0 0 16,-4 2 1-16,-7 3 0 0,-10 2 0 16,-4 2 0-16,-2 3 0 0,-5 1 0 15,-10 1 0-15,-5 2 0 0,-5 2-1 16,-1 2 0-16,-7 1 0 0,-6 3 0 16,-4 2-2-16,-1 3-2 0,-2 1-3 0,0 0-6 15,-2 3-6-15,1 1-14 0,-2 1-105 16,2 0-106-16,1 3-262 0</inkml:trace>
  <inkml:trace contextRef="#ctx0" brushRef="#br2" timeOffset="216063.0893">20419 12809 493 0,'-4'-70'107'15,"1"5"1"-15,2 9-79 0,1 0-14 0,4 3 0 16,0 4 2-16,1 5 5 0,-1 3 4 16,1 11 2-16,-1 8 1 0,-1 6-2 15,0 6-2-15,-1 5-5 0,1 3-6 16,0 4-5-16,1 5-2 0,1 9-1 16,0 10 1-16,3 15 3 0,0 14 4 15,-2 18 3-15,0 19 3 0,-2 18-2 16,-1 20-2-16,-3 16-3 0,-1 14-3 15,-3 14-3-15,1 11-3 0,0 6-1 0,1 4-1 16,-1-4 1-16,3 1 0 0,0-5 1 16,4-8 1-16,1-8 0 0,0-11 0 15,2-5 0-15,4-8 0 0,-1-8-2 16,1-9 0-16,0-4 0 0,0-7-3 16,0-5-1-16,-1-7-6 0,-1-12-7 15,-2-11-11-15,-1-8-12 0,-2-13-13 16,-1-13 1-16,-1-13-118 0,-1-14-114 15,-2-14-269-15</inkml:trace>
  <inkml:trace contextRef="#ctx0" brushRef="#br2" timeOffset="217034.3249">18559 14595 317 0,'-49'-4'80'0,"0"1"1"0,1 1-9 16,0-1-62-16,4 1-7 0,6 4-3 15,1 0 1-15,4-1 0 0,0 2 1 16,1-4 1-16,2 3 4 0,-1 1 3 0,1-2 5 15,1 0 3-15,0 0 3 0,3 0 2 16,3 2 0-16,1-1 0 0,7 1-2 16,4-1-4-16,4 2-3 0,3 0-3 15,3 0-3-15,3 3-1 0,3-1-3 16,5 1 0-16,5 3-1 0,4 0 2 16,5 2 2-16,3-1 0 0,5-1 0 15,1 0 1-15,6-3 1 0,1 0-1 16,7 1-1-16,3-2 0 0,9 1-1 0,6 3-1 15,5-3 1-15,5-2-1 0,5 1 0 16,2-1-1-16,11 0 1 0,0-3 0 16,3-3-1-16,7 2 0 0,5 4 0 15,7-1-1-15,2-3 0 0,0-1-1 16,9 1 0-16,4 3 0 0,2-5-1 16,1 1 0-16,7-1 0 0,0-2 0 15,4 1 0-15,2-2 2 0,0 3 0 0,1-3 1 16,0 2 1-16,0 2 1 0,-3 0 2 15,-3-1 1-15,-5 2 0 0,0-1-1 16,-5 5 0-16,-8-4-1 16,-9 0-1-16,-4 3-3 0,-4 3 0 0,-9-2-2 15,-10-1 0-15,-7-1 0 0,-7 5-1 16,-5-2 0-16,-14-1-4 0,-10 0-8 16,-6 1-11-16,-9 0 2 0,-11-1-125 15,-5 1-116-15,-10-4-288 0</inkml:trace>
  <inkml:trace contextRef="#ctx0" brushRef="#br2" timeOffset="219074.2116">20488 13873 409 0,'4'-6'115'0,"-3"-1"7"16,-3 0-31-16,-2-1-30 0,-2 1-9 0,-2-2-2 16,0 4-1-16,-3 1-5 0,-4 2-5 15,2 4-6-15,-2 1-5 0,0 3-5 16,0 3-6-16,1 2-4 0,2 4-3 16,1 2-2-16,3 1-1 0,2 1-1 15,2 0-1-15,6 1-1 0,1 2 0 16,3-3-2-16,3 0 0 0,2-2 0 15,2-2-1-15,6-6 1 0,3-1 0 16,2-7 0-16,3-2 1 0,0-5-1 16,1-7 0-16,-1-1 0 0,-5-3 1 15,-3-3 1-15,-6 0 6 0,-4 1 3 0,-5 0 4 16,-8 2 2-16,-2 4 1 0,-5 1-1 16,-6 0-2-16,-3 5-4 0,-2 2-7 15,-3 2-6-15,3 1-10 0,3 2-10 16,2 3-20-16,7 0-21 0,6 5-19 15,5-1-114-15,9 7-131 0,10 0-297 16</inkml:trace>
  <inkml:trace contextRef="#ctx0" brushRef="#br2" timeOffset="219774.715">20902 13657 439 0,'3'-11'117'16,"-2"-4"9"-16,0-1-49 0,0-2-19 0,3 0-4 16,-2 0-2-16,1 0-3 0,-2-1-5 15,0 6-4-15,-1 2-3 0,0 1-5 16,0 5-6-16,0 4-5 0,0 5-5 16,0 4-4-16,0 8-2 0,1 4-2 15,1 7-3-15,0 5 0 0,-1 2 0 16,1 4 0-16,1-1-1 0,1-1-2 15,1 2 0-15,-1-5-1 0,-1-2 1 16,1 0 0-16,-3-7 1 0,-3-1 1 16,-4-2 1-16,-4-4-1 0,-3-1 1 0,-4-4-3 15,-5-4-6-15,-2-2-11 0,-6-6-16 16,2-7-16-16,1-6-16 0,2-6-121 16,2-13-130-16,11-5-301 0</inkml:trace>
  <inkml:trace contextRef="#ctx0" brushRef="#br2" timeOffset="219935.9985">20863 13232 601 0,'-3'-18'157'0,"6"7"8"15,-3 2-58-15,1 3-54 0,-1 1-11 16,1 1-7-16,1 1-10 0,0 3-12 16,-2 2-22-16,2 1-26 0,2 0 64 15,2 2-202-15,3 2-145 0,3 5-373 16</inkml:trace>
  <inkml:trace contextRef="#ctx0" brushRef="#br2" timeOffset="220755.6141">20590 15602 461 0,'0'-6'128'0,"-3"-2"7"15,0 2-35-15,-6-1-37 0,3 1-9 16,-3 2-2-16,0 0-4 0,-1 3-4 15,-3 2-6-15,2 1-6 0,3 4-6 16,-3 0-6-16,1 2-7 0,-1-1-5 16,5 4-3-16,3 1-3 0,2 0 0 15,2 2-1-15,3-3-1 0,3 0 0 0,5 1 0 16,-1-2 1-16,1-4-1 0,4 0 0 16,-3-4 1-16,2 0-1 0,-2-6 1 15,0-2 1-15,-2-4-1 0,-2-1 1 16,-5-6 2-16,1-2 2 0,-4 0 2 15,-3-3 0-15,-3 3 0 0,-1 2 1 16,-4 3-2-16,-1 4-6 0,-3 2-7 16,2 7-11-16,1 6-12 0,0 1-13 15,4 5-18-15,4 3-114 0,6 2-9 16,7 6-104-16,8 5-205 0</inkml:trace>
  <inkml:trace contextRef="#ctx0" brushRef="#br2" timeOffset="221171.5284">20783 15794 720 0,'0'-1'158'0,"-1"0"2"0,3 1-119 15,1-2-16-15,2 2-10 0,1 0-3 0,4-1-3 16,1 0-1-16,1-1-3 0,3-1-12 16,1-1-16-16,2 1-15 0,3-1-7 15,-2 0-121-15,4 3-124 0,1 4-293 16</inkml:trace>
  <inkml:trace contextRef="#ctx0" brushRef="#br2" timeOffset="221446.6318">21239 15661 559 0,'-5'-4'143'0,"3"3"1"0,0 2-9 15,2 1-110-15,2 6-12 0,-1 3 2 16,0 2 5-16,1 8 4 0,2 2 3 16,-1 6 3-16,2 1-2 0,-3 4 0 15,3 1-4-15,0 0-5 0,0 0-3 0,0 1-2 16,-3-3-2-16,-3-1-1 0,-2-5 0 16,-3 0 0-16,-4-2-1 0,-3-3 0 15,-4-4-3-15,-2-1-8 0,1-2-12 16,-3-4-21-16,0-6-23 0,5-8-21 15,3-6-115-15,1-12-136 0,7-14-301 16</inkml:trace>
  <inkml:trace contextRef="#ctx0" brushRef="#br2" timeOffset="221572.8007">21216 15380 782 0,'1'-17'181'15,"-1"6"1"-15,-1 1-127 0,3 4-22 16,-2 0-15-16,1 2-24 0,-1 3-34 15,3 1-141-15,2 1-147 0,4 3-367 16</inkml:trace>
  <inkml:trace contextRef="#ctx0" brushRef="#br2" timeOffset="222819.7259">17557 13728 570 0,'-31'-19'132'0,"4"2"3"0,3 0-96 16,4 4-9-16,4-3-9 0,13 0-5 15,4-1-5-15,7-4-5 0,8-1-3 16,6-3 0-16,6-2 2 0,7-1 2 15,6-1 0-15,5 3 1 0,4 4 0 16,6 1 0-16,8 5-2 0,5 5-2 16,2 7-2-16,0 3 0 0,0 2-1 15,1 4 0-15,-3 5-1 0,-4 5 1 16,-2 2-1-16,-4 1 1 0,-3 3-1 16,-3 4 0-16,-6-3 0 0,-3 1 1 0,-5-1-2 15,-7 0-1-15,-5-2-6 0,-5-1-7 16,-6-3-10-16,-5 3-16 0,-8-6-107 15,-6-2-111-15,-5-6-269 0</inkml:trace>
  <inkml:trace contextRef="#ctx0" brushRef="#br2" timeOffset="223046.2377">18772 13395 620 0,'1'-9'134'0,"0"3"-1"0,1 5-105 0,-1 4-16 15,4 3-6-15,1 3-5 0,4 4-1 16,-1 5 0-16,4 2 1 0,0 1 0 15,2 1 2-15,0-1 3 0,-1-1 1 16,2-1 2-16,-2-3 2 0,-1-2 3 16,-3-2 3-16,-3 0 5 0,-4-2 4 15,-7 1 3-15,-6 0 1 0,-4 1-1 16,-6 3-2-16,-6 2-5 0,-6 5-9 0,-2 3-10 16,-1 4-20-16,-1 3-22 0,2 6-12 15,4 2-123-15,11 4-132 0,3 2-310 16</inkml:trace>
  <inkml:trace contextRef="#ctx0" brushRef="#br2" timeOffset="241113.8058">13713 5491 490 0,'-5'-9'128'15,"0"0"3"-15,2 5-62 0,1 6-25 16,2 5-12-16,0 4-7 0,0 4-6 16,0 4-4-16,-1 6-2 0,1 4 1 15,0 4 0-15,-1 1-2 0,0 1-1 16,1 0-2-16,0-3-1 0,2-2-2 15,-1-5-1-15,2-4-2 0,-1-4 0 16,1-5-2-16,-2-5 0 0,0-1-1 0,0-3 1 16,1-4-1-16,-2-3 1 0,1-4-1 15,-1-2 1-15,0-3-1 0,1-7 1 16,-2-6 0-16,0-2-1 0,-1-4 0 16,1-2 0-16,0-4 0 0,0-1 0 15,-1-2 0-15,1 3 0 0,-1 2 0 16,-1 0 0-16,1 6 0 0,-1 5 1 15,1 7 3-15,0 4 3 0,-1 4 2 16,2 5 1-16,0 3 1 0,1 1-1 16,1 0-1-16,1-2-1 0,2 2-3 0,1 2-1 15,3-2-1-15,2 0 2 0,4-1 1 16,0 2 1-16,2-1 0 0,3-1 1 16,-1-3-1-16,0 0-1 0,2-1-1 15,0-1-1-15,-3-3 0 0,0 1-2 16,0-1-1-16,0 3 1 0,-2-3-2 15,-3 3 0-15,0 1-3 0,-3-2-8 16,-2 5-11-16,-2 0-13 0,-2 2-7 16,-3 3-12-16,-2 5-15 0,0 0-100 15,-4 4-105-15,3 5-249 0</inkml:trace>
  <inkml:trace contextRef="#ctx0" brushRef="#br2" timeOffset="241406.5568">13780 5603 457 0,'-7'2'131'16,"-3"-1"5"-16,3 1-26 0,1-1-50 15,2-1-14-15,-1 0-9 0,4 0-11 16,2 0-5-16,2-1-5 0,2-1-5 15,1 2-4-15,2-1-3 0,3-2 0 16,3-1-1-16,-1 0 0 0,1 1-1 0,0-2 0 16,2 2-2-16,-3-3-1 15,0 5-5-15,0-3-9 0,1 3-7 0,-3 1-9 16,-1 1-16-16,-2 0-13 0,-3 4-92 16,-4 0-101-16,1 4-235 0</inkml:trace>
  <inkml:trace contextRef="#ctx0" brushRef="#br2" timeOffset="241636.5236">13687 5864 554 0,'-1'2'131'0,"0"1"3"16,1-1-78-16,1-2-21 0,2 1-7 15,0 1-6-15,5 1-1 0,-1-2 0 16,0 2 1-16,3-3-1 0,4 0-4 15,0-3-2-15,3 0-3 0,-1-2-4 16,3-1-2-16,-1 1-2 0,0-3-2 16,0 2-5-16,-1-1-14 0,0 1-10 15,0 0-21-15,-1 1-75 0,-3 0-36 16,3 5-104-16,0 4-205 0</inkml:trace>
  <inkml:trace contextRef="#ctx0" brushRef="#br2" timeOffset="242069.439">14139 5794 470 0,'0'-12'125'0,"0"-2"7"15,-1 3-49-15,1 4-27 0,1 1-1 16,-1 1-7-16,2 2-4 0,-2 2-3 15,0 1-6-15,0 5-7 0,-2 0-5 16,2 5-7-16,-1 3-4 0,1 3-4 16,1 2-4-16,1 3 0 0,4 0-1 15,1 0-2-15,2-1 0 0,2-3 0 0,2 0 0 16,2-1-1-16,-1-5 1 0,2-3 0 16,-1-5-1-16,0-4 1 0,1-7 0 15,-2-4 0-15,1-4 1 0,-1-2 0 16,-2-6-1-16,0 0 1 0,-1-3 0 15,-1-1 0-15,-2-2-1 0,0 2 1 16,-3 2 0-16,0 4 0 0,-3 5 1 0,-1 5 0 16,-1 6 0-16,2 5 1 15,-2 6-1-15,0 6 0 0,1 3 0 0,0 5-2 16,1 4 0-16,0 4 0 0,0 2-1 16,-1 2 0-16,3-3-2 0,-2 0-3 15,1 0-11-15,-1-3-12 0,2-3-15 16,-2-2-14-16,3-6 58 0,-2-4-176 15,2 1-127-15,3-6-309 0</inkml:trace>
  <inkml:trace contextRef="#ctx0" brushRef="#br2" timeOffset="242235.9622">14246 5402 662 0,'-12'-6'156'0,"2"0"2"15,5 6-105-15,1-3-24 0,3 6-11 16,3-1-24-16,2 4-20 0,3 3 46 16,-2 1-177-16,9 2-130 0,5 3-332 0</inkml:trace>
  <inkml:trace contextRef="#ctx0" brushRef="#br2" timeOffset="242401.6221">14466 5387 703 0,'-9'-7'179'0,"0"3"7"0,0 1-100 16,1-1-22-16,2 3-15 0,1-1-15 0,4 1-12 15,-2 1-9-15,2-2-13 0,2-1-15 16,0 2-24-16,3-1-21 16,2 0-18-16,-1 1-115 0,7 4-134 0,7 1-296 15</inkml:trace>
  <inkml:trace contextRef="#ctx0" brushRef="#br2" timeOffset="243357.1284">14683 5696 562 0,'4'12'130'0,"-2"-1"2"0,3 1-88 16,3-1-16-16,1-1-8 0,2-4-6 16,0-4-2-16,2-6-1 0,0-3 0 15,1-7 0-15,-2-4-1 0,-1-6 1 0,0-4-2 16,0-1 0-16,-3-5-3 0,-1-3-2 16,-1-6 0-16,-4-4-2 0,-1-4-2 15,-2-7-4-15,0 2-5 0,-2 0-3 16,-1 7 0-16,0 7-1 0,0 8 1 15,1 10 1-15,-1 13 4 0,-1 9 4 16,-2 8 2-16,-2 8 2 0,0 8-1 0,0 11 0 16,-2 7 0-16,0 12 2 0,2 9 3 15,-1 7 5-15,2 10 4 16,0 2 3-16,3 1 2 0,5-2 2 0,2-1 1 16,3-8-3-16,6-8-4 0,5-10-3 15,2-9-4-15,1-9-2 0,4-10-2 16,0-11-2-16,3-5 0 0,-1-6-2 15,1-9 1-15,1-6-1 0,-3-7 1 16,1-7 0-16,-3-2-1 0,-4-5 1 16,-2 1-1-16,-5-2 1 0,-2 5-1 15,-2 5 1-15,-2 7-1 0,-4 4 1 16,1 6 1-16,-2 0 0 0,1 7 0 16,-1 2 2-16,1 6-1 0,0 2 1 0,3 2 0 15,0 0 1-15,2 4-2 0,1-1 1 16,3-2-1-16,0-4 0 0,1-1 0 15,2-5-1-15,2-1-1 0,-2-4 1 16,1-4-1-16,-2-1 1 0,2-3-1 16,-3-4 0-16,-3-1-1 0,-4-3 1 15,-2-6-1-15,-2-1 0 0,-2-2 0 16,-3 2-2-16,-4 3-1 0,-2 1 0 0,-2 7-2 16,-3 9 0-16,0 6-1 0,-2 10-1 15,-1 5 2-15,2 6 0 0,2 4 1 16,4 6 0-16,4 2 2 0,2 4 0 15,3-2 2-15,3 3-1 0,3 2 1 16,2-4 0-16,1-3 1 0,0-3-1 16,3-5 1-16,4-6 0 0,0-7-1 15,2-6 1-15,1-7 0 0,2-3-1 16,-1-7 1-16,2-2 0 0,-1-7 1 0,0-4 0 16,-3-4 0-16,-2-3 1 0,-3 2 0 15,2 2 0-15,-6 1 1 0,-1 5-1 16,-1 8 0-16,-1 4-1 0,2 7 2 15,-1 2 0-15,0 3 0 0,1 3 0 16,1 5 0-16,3 4 0 0,1 1 1 16,0 2 0-16,4 2 0 0,2 1 0 15,-1-4 1-15,0-1 1 0,0-4 0 16,-3-3 1-16,-2-6 3 0,-2-4 2 0,-3-4 3 16,-3-3 2-16,-1-10 1 0,-5-1-1 15,3-4-2-15,-1-7-3 0,0-2-3 16,0-1-5-16,1 0-2 0,-2 1-3 15,4 4-3-15,-1 4-7 0,0 4-13 16,1 7-17-16,2 3-21 0,1 6-22 16,5 7 6-16,-3 0-116 0,4 8-122 15,4-1-258-15</inkml:trace>
  <inkml:trace contextRef="#ctx0" brushRef="#br2" timeOffset="243503.237">15705 5657 784 0,'-5'2'191'0,"1"-1"1"0,-1 2-119 16,2-1-24-16,0 1-23 0,2 0-27 15,2 2-36-15,0 0-28 0,1 4-126 0,1 1-147 16,6 4-344-16</inkml:trace>
  <inkml:trace contextRef="#ctx0" brushRef="#br2" timeOffset="243646.4087">15721 5877 722 0,'-5'0'179'15,"0"1"0"-15,0 1-100 0,3-1-36 16,0 0-32-16,1-1-39 0,1-4-147 16,4 2-148-16,6-2-363 0</inkml:trace>
  <inkml:trace contextRef="#ctx0" brushRef="#br2" timeOffset="257652.528">16707 5690 562 0,'-4'3'135'0,"2"-1"2"0,-1-1-81 0,2 0-26 0,2-1-9 15,2 3-5-15,1-3-6 0,3 1-3 16,0-1-2-16,3-1 1 0,2-2 2 16,3-1 0-16,-1-2 1 0,2-2-1 0,1-2 0 15,2-1-2-15,0-1-1 0,0-1-1 16,-1 0-1-16,-2-1-1 0,-1 2-1 16,-3 1 1-16,-3 0-1 0,-2-1 0 15,-5 2 1-15,-3 2-1 0,-2-2 1 16,-4 1 0-16,0 1 1 0,-1 0-1 15,-4 2 0-15,-1 1 1 0,0 3-1 16,-2 1 0-16,-1 2-1 0,-1 2 0 16,1 4 0-16,-1 0-1 0,-2 3 0 15,0 3 0-15,0 4 0 0,1 2 0 16,1-1 1-16,1 3-1 0,1 6 2 16,4-3-1-16,3 1 1 0,3-1 1 0,3 0-1 15,2 1 1-15,3-3 1 0,2-3 0 16,2-1 2-16,5-3 1 0,3 0 1 15,1-2 1-15,2-1 1 0,2-1-1 16,3-1-2-16,1-3 0 0,-1 0-2 16,0-5-1-16,2-3-1 0,-2-3-1 15,-1-2 0-15,-1-1-3 0,-2-2-8 0,-3 1-10 16,-2 0-14-16,-3 1-11 0,-3 1 4 16,-4 0-129-16,0-1-120 0,-2-1-282 15</inkml:trace>
  <inkml:trace contextRef="#ctx0" brushRef="#br2" timeOffset="258124.6224">17139 5159 558 0,'-2'-14'144'0,"-2"1"6"0,3 4-69 16,-2-2-23-16,2 3-6 0,0 3-9 16,1 2-9-16,-1 0-8 0,2 6-7 15,0 0-5-15,2 7-4 0,-1 1-4 0,0 6-1 16,2 5-1-16,1 4 1 0,1 3 0 16,1 2-2-16,1 0-1 0,-1-1-1 15,2 0 1-15,1-5-1 0,-2 1 0 16,-1-5 1-16,-2-6 0 0,-2 2 1 15,-2-2 1-15,-3-4 1 0,-3-2 0 16,-3-1-1-16,-3-5 0 0,-1 5-2 16,-3-8-11-16,-1-4-17 0,-3-3-21 15,0-2-6-15,1-7-128 0,-3-3-133 16,3-12-310-16</inkml:trace>
  <inkml:trace contextRef="#ctx0" brushRef="#br2" timeOffset="258275.4523">17079 4853 551 0,'3'-6'140'0,"-3"1"3"0,0 0-63 15,0 2-43-15,1 0-12 0,0 2-9 0,0 1-18 16,2 1-16-16,-1 3-28 0,3 1-98 16,1 2-111-16,5 2-271 0</inkml:trace>
  <inkml:trace contextRef="#ctx0" brushRef="#br2" timeOffset="258878.3299">17572 5026 415 0,'0'-4'124'15,"-3"1"5"-15,-2-1-13 0,-1-1-50 0,-3 4-19 16,1-1-8-16,-6 4-6 0,0 0-6 15,-5 3-3-15,0 2-3 0,-1 6-6 16,1 0-3-16,-1 4-2 0,3 0-2 16,2 4-3-16,3 1 0 0,3 0-2 15,2 3-1-15,4-2 0 0,2 2-1 16,4-1-1-16,2-1 1 0,3-1-1 0,3-3 0 16,4-3 0-16,1-4 0 0,3-3 1 15,3-3-1-15,-2-4 1 0,1-3 0 16,-3-4 0-16,-2-4 1 0,-2-2 0 15,-5-2 0-15,-2-3 0 0,-4-1 0 16,-3 0 1-16,-1-2 2 0,-1 2 1 16,-3 0 2-16,-1 4 2 0,-1 0 1 15,3 4 0-15,-1 0 1 0,1 6-3 16,0 2-2-16,1 6-2 0,1 6-1 16,1 1-2-16,2 7-1 0,-2 2-1 0,2 2 0 15,-1 4 1-15,3-3-1 0,1 1 0 16,-1-1 0-16,-2 1 0 0,3-2-1 15,1 0 1-15,1-1-1 0,-2-2 0 16,-2-4-2-16,-1-3-5 0,2-3-9 16,-2-2-9-16,-1-5-12 0,-2-1-9 15,4 0-9-15,1-3-49 0,0 1-60 16,-2-6-98-16,6-2-219 0</inkml:trace>
  <inkml:trace contextRef="#ctx0" brushRef="#br2" timeOffset="259140.1492">17660 5554 730 0,'-5'-1'166'0,"2"-1"2"15,1 2-120-15,1-5-20 0,3 3-11 16,1 1-9-16,1 0-5 0,3-1-4 16,-1-1-1-16,4-1-9 0,1 3-9 15,0-2-16-15,1-2-11 0,0 3-17 16,-1 1-103-16,0 1-114 0,-1-1-257 16</inkml:trace>
  <inkml:trace contextRef="#ctx0" brushRef="#br2" timeOffset="259354.8099">17660 5652 680 0,'0'2'149'0,"0"-1"0"0,2 2-113 0,2-1-17 15,0 1-6-15,0-2-4 0,3 0-2 16,0-1-1-16,4 0-1 0,1-2-1 15,2-1 0-15,2 1-2 0,-1-1-4 16,4 1-16-16,-2 0-14 0,-2 0-53 16,-2 1-71-16,1 1-112 0,-1 0-253 15</inkml:trace>
  <inkml:trace contextRef="#ctx0" brushRef="#br2" timeOffset="259741.5963">18322 5358 680 0,'-12'-4'164'16,"0"0"4"-16,0 2-105 0,-3 1-15 15,0 2-10-15,1 1-11 0,-1 6-7 16,0 3-6-16,0 2-4 0,2 4-3 16,1 6-2-16,2 0-1 0,1 4-2 15,2 0 0-15,2 0-1 0,3 1 1 0,0-2-2 16,5-6 0-16,-1 0 0 0,4-4-2 15,3-3-3-15,1-3-7 0,2-3-9 16,4-2-11-16,1-2-10 0,2-2-11 16,0-3-7-16,2-3-8 0,3-3-100 15,-2-1-103-15,-1-1-249 0</inkml:trace>
  <inkml:trace contextRef="#ctx0" brushRef="#br2" timeOffset="260038.3067">18453 5515 562 0,'-9'0'151'0,"-1"3"6"16,0 3-49-16,4 4-58 0,-1 0-12 16,0 2-11-16,4 2-9 0,0 2-8 15,3-2-4-15,2 1-1 0,1-1-3 16,5-1 0-16,0 0 0 0,4-2 0 0,4 2-1 16,4-5 1-16,0-2 0 15,0-2 0-15,1-4 0 0,0-4 0 0,-3-2 0 16,0-3 1-16,-5-3 0 0,0-1 0 15,-4 0 1-15,-4-2 2 0,-1-2 2 16,-4 0 2-16,-4-2 1 0,-2-2 1 16,-4 2 0-16,-2 0-1 0,-4 2-2 15,0 9-3-15,-6 0-5 0,-4 6-7 16,2 4-6-16,0 4-9 0,2 4-9 16,4 2-16-16,4 1-13 0,7 3-8 15,5 0-105-15,0-2-115 0,10 0-264 0</inkml:trace>
  <inkml:trace contextRef="#ctx0" brushRef="#br2" timeOffset="260488.6865">18905 5440 595 0,'4'-11'162'0,"-4"1"9"15,-2 4-74-15,-3 1-24 0,-1 4-9 16,-2-2-13-16,-3 2-13 0,0 4-12 15,-2 0-10-15,-1 3-7 0,0-1-5 16,1 3-3-16,2 1 0 0,2 1-1 16,1 1-1-16,5-1-1 0,0 1-2 15,3-1-3-15,4 5-3 0,-1-2-1 16,2-2-1-16,3 1 0 0,-1-2 0 0,3 0 2 16,1-2 3-16,-1-4 2 15,-1-1 2-15,4-1 2 0,-2-1-1 0,3 2 2 16,2-2 0-16,-1 1 0 0,2 1 0 15,2-1 0-15,-4 0 0 0,0 0 0 16,-3-1 0-16,-2 0 0 0,0 1-1 16,-1 0 0-16,-6 1-1 0,2 0 0 15,-4 2 0-15,1 1 0 0,-5 0 1 16,-2 2 0-16,-2 0 2 0,-3 2 0 16,-1 1 3-16,-2 1 2 0,-1 1 2 0,1 0 3 15,-3 1 3-15,1-3 0 0,0 0 1 16,2-3-2-16,2 0-1 0,0-5-4 15,0 1-3-15,2-3-6 0,2-2-9 16,-2 0-12-16,2-3-15 0,1-1-21 16,3-5 40-16,2 2-169 0,6-3-135 15,6 0-331-15</inkml:trace>
  <inkml:trace contextRef="#ctx0" brushRef="#br2" timeOffset="261031.9405">19535 5349 576 0,'-2'-5'145'0,"-3"0"6"0,-3 1-79 15,-1 0-21-15,-2 1-5 0,-4 2-7 16,-1 2-7-16,-2 2-8 0,-2 4-6 16,-2 4-5-16,-1 5-4 0,2 4-5 15,0 3-1-15,1 2-2 0,4 3-1 16,2 2 1-16,3 0 0 0,2-1 0 16,4-2-1-16,4-1 0 0,2-2-1 0,4 0-1 15,5-4-1-15,5-2-1 0,2-4-1 16,1-3-2-16,4-3-1 0,2-3 0 15,0-8-1-15,2-3-1 0,-2-4-1 16,-1-3 0-16,-2-2 1 0,-2-2 2 16,-7 0 1-16,-2 1 1 0,-8-1 4 15,-3 2 5-15,-5 0 4 0,-3 3 5 16,-2 0 1-16,-1 2 3 0,-3 3 1 16,4 2 0-16,1 5-2 0,2 3-4 15,1 5-2-15,-1 4-3 0,2 4-1 0,2 2-2 16,-2 4-2-16,3 5 0 0,-4 0 0 15,5 3-1-15,2 0 0 0,0 1 0 16,1-2-1-16,0 2 1 0,2-4-1 16,-1 0 0-16,1-4 0 0,-2-1-1 15,1-4-2-15,0 1-6 0,-1-7-9 16,0 0-10-16,-2-6-14 0,1-2-9 16,1-6-29-16,0-4-88 0,1-7-108 15,3-4-244-15</inkml:trace>
  <inkml:trace contextRef="#ctx0" brushRef="#br2" timeOffset="261355.9657">20002 5395 665 0,'-5'1'157'0,"2"2"1"16,1 4-93-16,1 2-31 0,1 4-13 15,0 3-11-15,-1 3-4 0,3 6-1 16,0 2-1-16,1-2 0 0,2 2-1 0,1-1 0 15,1 0-1-15,1-2-4 0,-1-1-11 16,2-3-16-16,0 0-12 0,-1-4-15 16,-3-4-107-16,-3-4-119 0,4-6-268 15</inkml:trace>
  <inkml:trace contextRef="#ctx0" brushRef="#br2" timeOffset="261775.786">19948 5545 751 0,'-6'0'176'0,"2"3"1"16,4 0-116-16,1 1-22 0,4 2-18 16,4 1-12-16,2 1-5 0,5 0-4 15,2 0-1-15,4-1-4 0,5-2-4 16,1-3-5-16,5-4-8 0,2-3-8 16,1-2-7-16,1-3-7 0,1-4-4 15,0 0-1-15,-2-2-2 0,-3 1 2 0,-1-1 3 16,-6 0 6-16,-5-1 8 0,-6 2 8 15,-4 3 16-15,-4 2 18 0,-5 3 15 16,-4 1 17-16,0 2 12 0,-1 3 8 16,0-1 1-16,0 0-7 0,1 2-10 15,1 2-10-15,-1 3-11 0,2 3-9 16,2 4-6-16,0 4-4 0,1 5-2 16,1 4 0-16,4 3-1 0,2 1 1 15,1 4 0-15,1 0 2 0,1 4 0 16,2 1 1-16,0-1 0 0,-1 0 1 0,-1-2 1 15,-2 1-1-15,-4-5 1 0,-2-2 0 16,-6-2 1-16,-4-3 1 0,-7-1 0 16,-4-2 0-16,-8-5 0 0,0-2 0 15,-4-6-3-15,0-3-8 0,-2-6-11 16,3-5-16-16,3-12-21 0,2-7-23 16,3-12-123-16,1-8-140 0,8-12-321 15</inkml:trace>
  <inkml:trace contextRef="#ctx0" brushRef="#br2" timeOffset="261914.7669">20417 5279 672 0,'5'-11'158'15,"-3"2"2"-15,1 0-108 0,0 2-20 16,1-1-9-16,-1 3-10 0,0 2-19 16,0 0-25-16,0 2-9 0,0 0-120 15,4 3-125-15,-1 6-302 0</inkml:trace>
  <inkml:trace contextRef="#ctx0" brushRef="#br2" timeOffset="262467.0273">21021 5304 538 0,'0'-5'138'0,"-4"3"8"0,-2-5-64 16,0 5-24-16,-3 1-4 0,-2 0-6 0,-3 1-5 15,-2 2-5-15,-1 3-7 0,-2 2-8 16,-2 1-6-16,-1 1-6 0,2-1-6 16,-1 2-2-16,2-2-2 0,1 1-1 15,4 0 0-15,5 0 0 0,1 1 0 16,5 2 0-16,4-1 0 0,4 0 0 16,0-2-1-16,3 1 1 0,2-1 0 15,4 0 0-15,-1-2 0 0,2-1 0 0,-1-2 0 16,5 1 0-16,-1-3 0 0,2 1 0 15,-2-4 0-15,2 3 0 0,1 2 0 16,-1-1 0-16,0 2 0 0,-3 0 0 16,-3 0 0-16,-1 4-1 0,-4-4 1 15,-4-2-1-15,-4 2 0 0,-1 0 1 16,-4 0 1-16,-3 1 0 0,-4 3 0 16,-3 0 2-16,-3 1 2 0,-2 3 2 15,-4-2 1-15,3 0 1 0,1-2-1 16,3 0 0-16,3-2-2 0,3-1-7 0,4-1-11 15,3-1-24-15,2-2-18 0,2 1-6 16,3-1-125-16,2-2-134 0,7-1-302 16</inkml:trace>
  <inkml:trace contextRef="#ctx0" brushRef="#br2" timeOffset="262635.2757">21203 5431 623 0,'0'-3'182'0,"0"1"5"15,0 4-13-15,2 1-105 0,-1 3-17 0,1 4-12 16,1 2-12-16,-1 3-9 0,-1 2-8 16,1 3-7-16,-1 0-15 0,-2-2-24 15,1-2-28-15,-3-3 43 0,1 0-179 16,-2-4-152-16,3-6-358 0</inkml:trace>
  <inkml:trace contextRef="#ctx0" brushRef="#br2" timeOffset="262766.3905">21174 5241 635 0,'-5'-27'181'0,"-2"4"5"0,3 10-55 0,0 2-60 16,2 5-18-16,1 3-20 0,1 3-18 15,1 5-17-15,3 5-26 0,-2 2-31 16,3 5-86-16,1 8-44 0,4 2-123 16,5 1-257-16</inkml:trace>
  <inkml:trace contextRef="#ctx0" brushRef="#br2" timeOffset="263079.1751">21446 5499 611 0,'-5'1'174'16,"3"-2"3"-16,2 3-3 0,1 2-119 16,1 3-19-16,0 1-9 0,0 4-6 15,0 1-4-15,2 3 0 0,1 1-3 16,-1 0 0-16,-1-1-2 0,3-1-2 15,1-3-1-15,-1-2-2 0,1-4-2 16,0-2 0-16,2-3-1 0,2-6 0 0,0-5-1 16,1-3 1-16,2-4-1 0,0-3 0 15,0-2 0-15,1-2-1 0,-4 2-1 16,-2 2 0-16,0 3-1 0,0 6-1 16,-5 1-2-16,3 9-3 0,-2 3-2 15,-2 4-5-15,2 7-5 0,-1 5-10 16,-1 3-17-16,1 5-14 0,0-1-12 15,-1 2 33-15,2 0-151 0,1-2-128 16,4-6-299-16</inkml:trace>
  <inkml:trace contextRef="#ctx0" brushRef="#br2" timeOffset="263617.3242">21978 5464 189 0,'4'-2'28'16,"3"1"-6"-16,-1-1-37 0,2 0 3 15,1 1 10-15,1 0 13 0,-2-1 19 16,1 1 23-16,1-1 22 0,-3-1 9 16,0 1 4-16,-2-3-2 0,0 0-2 15,-1-1-5-15,-3-1-7 0,-3-2-7 16,-1 2 0-16,-3-1-3 0,-4 1-4 15,-1 2-6-15,-6 1-9 0,-3 3-11 0,-2 2-10 16,-1 8-10-16,-3 2-7 16,1 5-5-16,-1 1-2 0,4 5 0 0,2 4 0 15,3 2 0-15,1 0 1 0,8 1-1 16,2 1 0-16,4 3-3 0,5-1 0 16,4-2-1-16,5-1 0 0,4-2 1 15,4-4 0-15,2-4 1 0,4-4 2 16,1-5 1-16,1-8-1 0,0-7 0 15,-1-3-1-15,-1-3 1 0,-6-4-1 0,-1-4 1 16,-7-2 1-16,-5 2 3 0,-3 2 3 16,-3 0 3-16,-3 2 2 0,-2 3 2 15,-2 4 2-15,1 1 1 0,-1 5-1 16,1 2-2-16,-1 2-2 0,2 7-2 16,1 6-1-16,0 2-3 0,2 4-1 15,1 3-2-15,0 2 0 0,2 2-1 16,0-2 1-16,0-2-1 0,2-2 0 0,-1 0 1 15,2-2-1-15,-1-4 0 16,0-1-1-16,-1-4-4 0,1-3-7 16,-3-2-10-16,0-3-14 0,-1-3-24 0,-1-3-133 15,-1-4-144-15,2-4-345 0</inkml:trace>
  <inkml:trace contextRef="#ctx0" brushRef="#br2" timeOffset="424608.0975">19291 1290 321 0,'0'-10'95'0,"2"-1"5"0,-5-2-12 15,2 0-40-15,0 1-14 0,-1 2-6 16,2-1-4-16,0-1-4 0,0-1-5 16,0 5-3-16,2 2-1 0,-2-1 0 15,1-1-1-15,0-4-1 0,0 10 1 0,-1 0 1 16,0 4-1-16,0-2 0 0,-1 1 1 16,0 0-2-16,0 5 1 0,1-6-2 15,-2-1-2-15,1-1 1 0,0 6-1 16,-1 4 0-16,2 6 2 0,-3 9 1 15,1 7 3-15,-1 12 1 0,2 12 2 16,-4 3 1-16,0 12-1 0,-1 9 0 16,1 14-1-16,3 5-2 0,-6 3 0 15,2 7-3-15,1 4-1 0,7 3 0 0,-2-5-1 16,-4-7 0-16,3 2 0 0,4-5 0 16,3 2 0-16,1-9 0 0,-4-5 0 15,2-5-1-15,0 0-1 0,0-12 0 16,-1-3-1-16,-2-10 0 0,-1-5-2 15,3-3 0-15,0-9-1 0,-2-8-3 16,1-5-10-16,-1-10-16 0,0-7-14 0,1-9-112 16,-4-13-14-16,1-9-110 0,1-8-211 15</inkml:trace>
  <inkml:trace contextRef="#ctx0" brushRef="#br2" timeOffset="426349.417">19699 1501 437 0,'-2'-4'124'0,"-3"0"6"16,0 1-32-16,0 1-30 0,-1 0-17 16,0 1-10-16,-2-1-4 0,1 2-5 15,-3 0-4-15,2 4-6 0,-2 1-3 0,-1 1-4 16,-3 3-2-16,0 2-2 0,1 1 0 15,-1 1 0-15,0 1-1 0,1 1 0 16,1 0 0-16,3 0-1 0,2 0 0 16,1-2-2-16,2 1 0 0,5 1-1 15,0-2 0-15,4 0 0 0,3 1-1 16,0-3-1-16,2 1 1 0,1-4-1 16,-1-1-1-16,2-2 0 0,-1-3-1 15,0-2 0-15,-1 0 0 0,2-2-1 16,-1 1 0-16,0-4-1 0,-3 1-2 15,-1-1-6-15,0 1-11 0,-1 1-11 0,-1-1-18 16,-4 2-12-16,2 2-120 0,-2 2-128 16,-1 2-296-16</inkml:trace>
  <inkml:trace contextRef="#ctx0" brushRef="#br2" timeOffset="426755.9736">19860 1565 571 0,'-6'-2'141'0,"-1"6"4"0,0-1-71 0,0 5-36 16,-2-1-10-16,2 4-5 0,1 3-7 15,1-2-4-15,1 0-2 0,3 6-1 16,1-2-1-16,1 3-1 0,3-2-2 16,-1-2 0-16,5 5 1 0,-1-2-1 15,2-5 2-15,-1-2 1 0,2-2 0 16,0-2 1-16,2-3 0 0,0-6 0 16,-1-2-1-16,3-3 0 0,-2-4-1 15,0-2-1-15,-1-5 0 0,-1-1-1 16,-1 0-1-16,-4 1 0 0,-5-1 0 15,0 2-1-15,-4-1 0 0,-2 5 0 16,-3 3-1-16,0 0 0 0,-3 3-2 0,-1 5-4 16,0 3-9-16,-2 5-7 0,1 3-10 15,1-1-15-15,2 2-8 0,1 0-120 16,4 2-122-16,2 1-289 0</inkml:trace>
  <inkml:trace contextRef="#ctx0" brushRef="#br2" timeOffset="427245.3273">20239 1523 514 0,'-3'-4'140'0,"-2"-1"4"0,-1 1-32 15,-2 2-66-15,1 3-10 0,-2-1-8 16,0 3-5-16,-2 1-6 0,-2 4-3 16,2 2-2-16,3-2-1 0,-3 1-2 15,3 2-2-15,2 0-2 0,1-1-1 16,2-1-1-16,0 1-1 0,2-1-1 16,1-3 0-16,1 0-1 0,2 1 1 0,0-2-1 15,1-1 0-15,2-2 1 16,0 1-1-16,3-1 0 0,-1 0 1 0,2-1-1 15,0-2 0-15,1 2 1 0,0 0-1 16,-1 0 1-16,1-1-1 0,-3 3 0 16,1-5 0-16,-2 2 0 0,0 2 0 15,-3-2 0-15,1 0 0 0,-1 1 0 16,-2-1 0-16,1 2 0 0,-2 2-1 16,-3 1 1-16,-1 2 1 0,0 4 0 15,-2 0 1-15,-1 3 2 0,-2 0 3 0,0 4 0 16,-1-1 1-16,0 0-1 0,0-2 0 15,0-3 0-15,1 0-3 0,-1-2-2 16,2-4-3-16,-1-4-6 0,3 0-9 16,2-2-9-16,0-2-18 0,2 0 0 15,2 0-127-15,2-2-124 0,2 1-296 16</inkml:trace>
  <inkml:trace contextRef="#ctx0" brushRef="#br2" timeOffset="427761.9485">20617 1465 597 0,'-14'-5'155'0,"1"1"6"0,-4 3-51 16,-2 2-62-16,1 6-14 0,-1 0-9 15,0 3-5-15,3 0-5 0,-1 5-5 16,5 5-3-16,3 1-2 0,2 3-1 16,3 0-1-16,1 1-1 15,3 1-2-15,4-1 0 0,1-3 0 0,2-3-1 16,3 0 0-16,1-5 0 0,5-1-1 16,-1-7 1-16,0-4-1 0,-1-2 1 15,0-5 0-15,-2-2-1 0,-1-3 2 16,-4-3-1-16,2-5 1 0,-4 3 0 0,-3 0 1 15,1-1 1-15,-3-1 1 0,-1 2 1 16,-2 3 2-16,-2 2 0 0,0 1 2 16,2 1 1-16,-2 2-1 0,0 4 0 15,-4 5-3-15,6 2 0 0,-2 5-2 16,2 7-1-16,0 5-1 0,-2 6-1 16,2 4 1-16,4 1-1 0,-4 2 0 15,3 6 1-15,0-2-1 0,-3-6 1 0,2-1-1 16,1-3 1-16,-2-3 0 0,4-1-1 15,-3-7 1-15,-2-7-1 0,3 0-2 16,2-2-3-16,-4-7-6 16,4 1-7-16,-2-6-8 0,3-3-9 15,1-1-14-15,2-4-10 0,0-5-43 0,4-2-67 16,-3-2-105-16,2-2-235 0</inkml:trace>
  <inkml:trace contextRef="#ctx0" brushRef="#br2" timeOffset="427998.0972">20729 1659 700 0,'0'-2'178'0,"-1"2"2"15,0-1-89-15,1 2-40 0,0-2-18 16,1 0-13-16,2 1-9 0,1-1-7 0,1 1-3 15,3 0-1-15,0-3-1 0,1 4-4 16,1-1-11-16,-2 0-12 0,0 2-18 16,0-4-13-16,-2 4-47 0,0-1-74 15,-2-2-114-15,2 2-239 0</inkml:trace>
  <inkml:trace contextRef="#ctx0" brushRef="#br2" timeOffset="428184.6956">20747 1772 650 0,'-2'7'160'15,"2"-1"6"-15,0 0-86 0,2-1-32 16,-1 1-11-16,2-1-9 0,1-2-6 16,2 0-7-16,0-1-7 0,0 1-3 15,2-2-6-15,-1 0-13 0,1 2-17 16,0-2-22-16,2 0-122 0,-2 0-135 15,5-2-324-15</inkml:trace>
  <inkml:trace contextRef="#ctx0" brushRef="#br2" timeOffset="429194.207">21333 1737 250 0,'-7'-1'93'16,"0"1"11"-16,-3-2-8 0,4 4-17 15,-3-1-8-15,0 0-10 0,2 0-9 0,0 1-9 16,-2-2-5-16,3 0-2 0,0 0-3 16,1 1 1-16,1 1-1 0,1-3 0 15,0 2 0-15,1 1-3 16,1-1-1-16,-1 0-2 0,1-1-2 0,0 0-4 16,0 1-4-16,1-2-3 0,-4 1-2 15,4 0-3-15,0 1-2 0,1-1-2 16,0-1-1-16,1 0-1 0,1 1-1 0,5 0 1 15,-5-1-1-15,4-1 1 0,0 1-1 16,1 1 1-16,3 0 0 0,-1-1 0 16,1 1 0-16,3-1-1 0,-2 1 0 15,3 0-1-15,-1 0 0 0,1-2 0 16,2-1-1-16,2 0 0 0,1 2 0 16,4-1 0-16,1-1 0 0,1-1 1 15,4 3-1-15,-1-1 0 0,-1-2 0 16,0 0 0-16,0 0 0 0,-2-3 0 15,1 3 0-15,0-3 0 0,-1 1 0 0,1 1 0 16,1 3 1-16,-4-2-1 0,2 3 0 16,0 0 0-16,0 1 0 15,-2 1 0-15,2-1 0 0,-2 1 0 0,2 2 0 16,1-1 0-16,0 3 0 0,-1-3 0 16,-1 2 0-16,0-1 0 0,1-1 0 15,-2-2 0-15,1 1 0 0,0-2 0 16,2 1 0-16,0 0 0 0,1-1 1 0,2 1-1 15,2-1 0-15,1-2 0 0,1 2 0 16,2-2 0-16,0 0 0 0,0-1 0 16,1 2-1-16,-3-2 1 0,0 2 0 15,-1-2 0-15,-1 0 0 0,-1 2 0 16,-4 2 0-16,-3-1 0 0,-2 1 0 16,-2-2-1-16,-5 2-5 0,-7 0-8 15,-2-1-9-15,-3-1-15 0,-6-2-17 0,-3 2 67 16,-9-5-200-16,-1 4-140 15,-3-3-355-15</inkml:trace>
  <inkml:trace contextRef="#ctx0" brushRef="#br2" timeOffset="429896.4049">21233 1282 539 0,'-4'3'139'0,"-1"-3"5"0,2 2-66 16,-1 2-30-16,3 1-11 0,1 0-7 15,0 2-4-15,2-1-6 0,3 2-3 0,1-3 1 16,1-2-1-16,5 0 1 0,1-3-1 16,0-3-1-16,2-2-1 0,1-3-3 15,2-1-2-15,0-2-3 0,-2-1-2 16,-2-5-1-16,0-2-1 0,-1 0-2 16,-2-3 1-16,-1 2-1 0,-3 2 0 15,-2 2 0-15,-1 5-1 0,-4 1 1 16,-4 3 0-16,1 2-1 0,-5 0-1 15,-2 0-2-15,-3 1-1 0,-2 3-2 0,1 1-1 16,-2 1-1-16,-3 4 1 16,-2 1-1-16,3 2 2 0,1 3 2 0,1 0 0 15,-1 7 2-15,2-1 1 16,2 4 2-16,3-1 2 0,1 2 1 0,2 0 1 16,3 1 1-16,2-3 2 0,2 2-1 15,3-1 1-15,2 1-2 0,0-2 0 16,4 0 0-16,1-3 0 0,2-2-1 15,4-4-1-15,0-1 0 0,1-5-1 0,4 1 0 16,1-4-1-16,-1-2 0 0,1 1-1 16,-3-4 0-16,1-1 0 0,-2 0-4 15,1-3-7-15,-5 1-13 0,0 1-20 16,-2-4-14-16,-1 5-6 0,-4 1-117 16,1-1-123-16,0 3-273 0</inkml:trace>
  <inkml:trace contextRef="#ctx0" brushRef="#br2" timeOffset="430249.5386">21594 977 543 0,'-6'-13'163'16,"2"0"7"-16,1 0-5 0,-1 3-98 15,2 2-14-15,0 1-12 0,2 0-11 16,0 4-9-16,2 2-6 0,-1 2-4 16,4 2-2-16,2 4-3 0,0 2-1 15,1 6 1-15,-1 0 1 0,2 6-1 16,-3 1 1-16,-1 0-2 0,-3 2 0 15,-1-1-1-15,1-4-1 0,-4 2-1 0,1-4 0 16,-3-2-1-16,0-2-3 16,-4-2-9-16,0-2-15 0,-2 0-18 15,0-4-19-15,-1-2 6 0,1-4-136 0,0-6-133 16,3-4-298-16</inkml:trace>
  <inkml:trace contextRef="#ctx0" brushRef="#br2" timeOffset="430404.7259">21527 823 665 0,'0'-17'180'0,"-3"2"9"0,2 1-78 0,0-4-34 16,0 1-17-16,2 5-14 0,3 0-16 15,-3 2-11-15,2 1-9 0,5 3-13 16,-1 6-14-16,2 6-26 0,2 4-29 16,0 2-127-16,2 2-151 0,2 3-352 15</inkml:trace>
  <inkml:trace contextRef="#ctx0" brushRef="#br2" timeOffset="430933.5547">21952 785 536 0,'-6'-5'152'0,"-4"3"6"16,0 1-25-16,-2 3-72 0,-3 3-12 15,2 4-11-15,-3 2-10 0,1 2-6 16,2 3-6-16,0 1-6 0,4 1-3 16,2 2-1-16,3 0-3 0,1-2 0 15,2-3-2-15,3 4-1 0,1-2 0 16,0 1 0-16,4-1 0 0,0-3 0 15,3 0-1-15,2-1 1 0,0-5-1 16,2-3 1-16,0-5 0 0,2-2 0 0,0-1-1 16,0-3 1-16,-2-3 0 0,-3-2 0 15,0-2 0-15,-2 0 0 0,-2 1 0 16,-5 1 0-16,-1 0 1 0,-2 1-1 16,-1 4 1-16,-2 1 0 0,0-1 0 15,-1 1 0-15,2 3 0 0,-1 1 0 16,0-1-1-16,1 6 0 0,-1 0 0 15,-1 2 0-15,1 2-1 0,1 2 1 16,0 5 0-16,1 2 0 0,1-1 0 16,1 1 0-16,0 1 0 0,0 1 0 0,0 0 0 15,0-6 0-15,1 0 0 0,-1-2 0 16,1 0 1-16,-1-2-1 0,0-6 0 16,1-1-2-16,-1 0-6 0,0-1-9 15,-1 4-12-15,1-5-16 0,1-2 33 16,-2-1-163-16,1 1-133 0,4 1-322 15</inkml:trace>
  <inkml:trace contextRef="#ctx0" brushRef="#br2" timeOffset="432140.9239">22188 1271 480 0,'0'-13'134'0,"0"0"9"0,0 1-40 16,-1 3-26-16,1 5-12 0,-1-6-6 16,1 2-5-16,0 16-11 0,0-7-7 15,1 10-8-15,0 2-8 0,-1-5-6 16,1 11-3-16,-1 3-1 0,2-5 0 15,-2 11-2-15,1-7-2 0,1 2-2 16,1-1-3-16,-1-2-1 0,-1 1-6 16,1-4-6-16,-1-1-11 0,0-2-15 0,-1-4-17 15,0 0-13-15,-1 1-118 0,0-4-125 16,-1-1-295-16</inkml:trace>
  <inkml:trace contextRef="#ctx0" brushRef="#br2" timeOffset="432345.5041">22137 1416 694 0,'-4'-4'178'15,"2"2"5"-15,-1 1-100 0,1-1-19 0,3 1-14 16,0 1-11-16,2 0-12 0,-2-1-6 16,4-1-5-16,1 0-3 0,1 0-1 15,1 1-3-15,0-3-2 0,3 0-3 16,1 3-3-16,1 0-10 0,-1-2-11 15,1 2-25-15,2-1-24 0,0 4 88 16,1-2-220-16,1 1-152 0,6 2-369 16</inkml:trace>
  <inkml:trace contextRef="#ctx0" brushRef="#br2" timeOffset="432842.2741">22509 1345 532 0,'-3'-2'156'0,"-1"0"6"16,1 0-1-16,2 1-105 0,1-1-17 15,1 2-8-15,6 3-6 0,-4-3-6 16,3-1-3-16,3 2-2 0,2-4 1 15,1 1-1-15,3-2-4 0,-4-1-2 16,6-2-2-16,-1 1-1 0,1-3-1 16,-1 3-2-16,0-4-1 0,-4 3-1 15,0-10 0-15,-3 1-1 0,-2 2-2 16,-4-1 0-16,-1-3 1 0,-4 3-2 0,2-4 2 16,-4 11-1-16,-2-1 0 15,-3 3-3-15,1 1-1 0,-6 6-3 0,0 2-1 16,-2 4-3-16,0 2 0 0,0-1-1 15,5 8 3-15,-4 4 1 0,2-1 2 16,0 2 3-16,1 1 2 0,0 3 4 16,2 3 3-16,-3-7 3 0,5 1 3 15,2 0 3-15,4 1 1 0,2-3 1 16,2-2 0-16,3-1 0 0,2-5-2 0,3 1-3 16,3-5-1-16,0-2-1 0,2 0-1 15,2-1-2-15,-1-2 0 16,2-3-1-16,2-1-1 0,-1-2-1 0,0-2-2 15,-1-2-9-15,0-2-14 0,0 1-20 16,-4 0-17-16,0-1-122 0,-6 2-136 16,3-2-315-16</inkml:trace>
  <inkml:trace contextRef="#ctx0" brushRef="#br2" timeOffset="433373.088">22798 1077 539 0,'-7'-3'151'16,"0"0"9"-16,0 1-42 0,3 1-49 16,1 0-11-16,1-2-6 0,0 2-9 15,2 1-8-15,2 0-6 0,-1-2-5 16,1 1-4-16,3-1-3 0,1 1-2 16,3 0-1-16,1 1 0 0,-2-1-1 0,2 1-1 15,1-3-1-15,-1 2-1 0,0 0-3 16,-2-2-2-16,2 1-1 0,0 1-2 15,0-2-1-15,-3 2-1 0,2-3-5 16,-3 2-11-16,0-1-10 0,-2 1-21 16,-1-1-23-16,0 2-6 0,-1-2-127 15,-1 4-134-15,4-1-305 0</inkml:trace>
  <inkml:trace contextRef="#ctx0" brushRef="#br2" timeOffset="433770.9911">23093 810 632 0,'-2'-2'154'0,"1"1"3"16,1 0-96-16,1 1-20 0,-1 2-6 16,1 2-4-16,2 2-4 0,3 3-3 15,0 4 1-15,0 2 0 0,1 3 1 16,1 3-3-16,0 0-2 0,0 4-2 0,-2-1-2 16,0 2-3-16,1 1-1 0,-3-3-3 15,0-1-2-15,1 1 0 0,-3-5-3 16,-2 0-1-16,0-3-1 0,-1-4 0 15,-2-1 1-15,-2-3-1 0,-1 1 0 16,-2-6-1-16,-3 0 1 0,-4-2-1 16,-3 1-2-16,-3-2-6 0,1 1-9 15,-1-4-8-15,2-1-18 0,4-6-19 16,2 1-17-16,5-8-122 0,1 5-136 16,2-2-311-16</inkml:trace>
  <inkml:trace contextRef="#ctx0" brushRef="#br2" timeOffset="434077.0096">23053 693 816 0,'-2'0'203'0,"-5"0"6"16,4 4-115-16,-3 1-26 0,3-5-22 16,2 0-14-16,0 0-12 0,0 0-8 15,3 0-6-15,-1 0-13 0,5-1-15 16,0 4-19-16,2 1-30 0,0 1 9 0,2-5-154 15,2 0-153-15,6-5-348 16</inkml:trace>
  <inkml:trace contextRef="#ctx0" brushRef="#br2" timeOffset="434643.0416">23473 697 587 0,'-8'0'160'0,"-2"0"7"16,-1 0-44-16,-3 0-64 0,-2 0-14 0,0 0-10 15,-1-4-9-15,-1 17-6 0,-2 2-4 16,2 6-5-16,1 5-3 0,2 3 0 15,4 6-2-15,1 3-2 0,4-10-1 16,4 1-2-16,2-2 0 0,1 0-1 16,3-4 1-16,4-1-1 0,2-2 1 15,3-3 0-15,2-3-1 0,5-4 1 16,2-6 0-16,0-1-1 0,1-4-2 16,2-5 0-16,-2-2-3 0,0-3-1 0,-3-1-1 15,-3-2 0-15,-2 0 0 16,-4-1 1-16,-4 2 2 0,-3-1 2 0,-4 2 1 15,-3 1 1-15,0 2 1 0,-1-1 0 16,-1 3 1-16,0 2-1 0,0 0 0 16,3 2 1-16,-2-1-2 0,2 3 0 15,-2 1 1-15,1 2-1 0,1 1 0 16,-2 3 0-16,1-1 0 0,-1 1 0 16,2 2 0-16,-1 2 1 0,-1 0-1 15,3 0 0-15,1 1 1 0,-1 2-1 16,1 2 0-16,0 0 0 0,1 2 0 0,0 0 0 15,1-2 0-15,-1 2 0 0,-1 0 0 16,0-2 1-16,1 2 0 0,-1-3 1 16,0 5 0-16,0-1 1 0,-1-1-1 15,1-2 1-15,0 0-2 0,0-4-7 16,-1-1-21-16,1-8-24 0,-2 2-130 16,2-3-142-16,5-1-350 0</inkml:trace>
  <inkml:trace contextRef="#ctx0" brushRef="#br2" timeOffset="435640.3014">22005 2088 518 0,'-9'-1'154'0,"0"-1"8"0,3-1-22 15,1-2-68-15,3 1-14 0,1-4-8 0,1 1-9 16,3-4-9-16,3 1-7 0,3-1-4 15,1-1-2-15,2 0-2 0,3 0-2 16,-2 1-4-16,3 2-1 0,-2 0-3 16,2 2-2-16,-2 2-1 0,0 0-2 15,-1 3 0-15,1 3-1 0,-1 1 0 16,1 4-1-16,-3 0 0 0,-2 3 0 16,-1 1 0-16,-2 1-1 0,-2 1 1 15,-4 4 0-15,-5 0-1 0,-3 4 0 16,-1-3 0-16,-4 2 1 0,-1 2-1 0,-4-3 0 15,3 2 0-15,-3-2 0 16,1-2 1-16,0 2 0 0,-1-3 0 16,1-1 1-16,1-1 0 0,0 0 2 0,1-4 1 15,3 0 2-15,3 0 1 0,2-5 1 16,2 1 2-16,3-1-1 0,-1-1-2 16,3-2 0-16,1-1-3 0,1 0-1 15,1-1-2-15,2-1 0 0,2 1-1 16,3-3 0-16,2 2 1 0,2-1-1 0,2 0 1 15,0 0 0-15,0 1 0 0,0-1-1 16,2 3 2-16,-2 0 0 0,0 2 1 16,-1-1 0-16,-1 0 2 0,1 2 1 15,-2-1 0-15,-2-1 0 0,-1 2 0 16,1-2 0-16,-2 0-1 0,-2 0-1 16,1 1 0-16,-4-2-1 0,1 1-1 15,-1-1 0-15,-2 0 0 0,1 0-1 16,-2 0 0-16,0-1 0 0,1 1 0 15,-2-2-1-15,0 4 1 0,0-2-1 0,0 0 0 16,1 1 0-16,-1-1-1 0,0 1-1 16,0-1-5-16,0 0-7 0,0 1-8 15,0-1-12-15,0 2-22 0,1-1-24 16,0 0 24-16,-1 0-152 0,5 2-141 16,3-5-328-16</inkml:trace>
  <inkml:trace contextRef="#ctx0" brushRef="#br2" timeOffset="436830.6147">19787 3081 398 0,'-1'-6'126'16,"0"-2"6"-16,-3 2 1 0,-1 0-55 15,-1 0-21-15,-1 2-7 0,-2-1-5 0,1 3-3 16,-3 1-2-16,0 1-7 15,0 0-4-15,0 1-6 0,-2 1-4 0,1 3-5 16,-1 0-4-16,-1 4-3 0,0-2-1 16,0 2-3-16,2-2 0 0,1 3 0 15,1-2-1-15,4 1 0 0,0-2-1 16,3-1 0-16,3 2-1 0,1-1 1 16,4-2-1-16,3 0 0 0,0-1 0 15,3-2 1-15,2 0-1 0,0 1 1 16,1-2-1-16,0 0 0 0,0 1 1 15,-1-2-1-15,1 2 0 0,2-1 0 0,0 3 0 16,-2 0 0-16,0 2 0 0,-2 0 0 16,-1 2 0-16,-2 1 0 0,-5 0 0 15,-1-1 1-15,-3 1 0 0,0 0 1 16,-5 2 0-16,0 2 1 0,-6 0 1 16,1 2 1-16,-2 0 0 0,0-1-1 15,-2 0 0-15,3-4-1 0,0-2-2 16,4 1-6-16,0-6-11 0,2 1-15 15,3-1-20-15,0-6-13 0,3-2-122 16,0-3-133-16,6-6-304 0</inkml:trace>
  <inkml:trace contextRef="#ctx0" brushRef="#br2" timeOffset="437007.8413">19938 3043 626 0,'4'3'172'0,"-2"5"8"15,-1 2-69-15,1 2-39 0,-1 4-10 0,0 0-14 16,-2-2-13-16,0 2-14 0,-2 1-8 16,1-1-12-16,-1 1-16 0,1-3-28 15,-1 1-24-15,1-1-126 0,-1-1-147 16,6-6-342-16</inkml:trace>
  <inkml:trace contextRef="#ctx0" brushRef="#br2" timeOffset="437146.8017">19889 2828 692 0,'-6'-6'159'0,"1"1"1"15,3 3-114-15,2 2-24 0,0 1-31 16,3 5-20-16,2 4-128 0,1 3-129 16,7 6-311-16</inkml:trace>
  <inkml:trace contextRef="#ctx0" brushRef="#br2" timeOffset="437503.5701">20132 3122 627 0,'-3'4'159'0,"3"0"8"0,0 3-67 16,0 5-45-16,3 3-9 0,-1 1-2 15,2 2-4-15,-1 1-6 0,2 1-5 0,0 0-5 16,3-4-4-16,-4-1-4 0,1-4-4 16,1-1-3-16,1-4-3 15,-1-5-2-15,1-5 1 0,-1-6-1 0,2-2 1 16,-1-4 0-16,0-2 0 0,-1-4-1 16,3 2 0-16,-3 3-1 0,0 2-1 15,0 3 0-15,2 5-2 0,-3 2 0 16,1 5 0-16,-1 1-1 0,-2 3 0 15,0 3 0-15,-2 5-1 0,1 2 0 16,0 3-4-16,-1 3-4 0,-1 2-9 16,4 1-12-16,-1-1-19 0,3-1-20 0,2-3-13 15,0-2-112-15,4-4 1 0,3-2-100 16,4-4-177-16</inkml:trace>
  <inkml:trace contextRef="#ctx0" brushRef="#br2" timeOffset="437974.2965">20653 3072 522 0,'-1'-7'149'15,"-4"1"12"-15,-1 2-39 0,-2 2-38 0,-3 2-11 16,-2 3-6-16,-3 5-8 0,0 4-9 16,-4 1-11-16,-4 6-9 0,1 4-7 15,1 3-5-15,1 2-5 0,4 2-3 16,2 1-3-16,7 1-3 0,4 1-1 16,5-1-2-16,4-5-1 0,1-2-1 15,4-2-1-15,1-8-1 0,1-1-2 16,1-7-3-16,-1-4-1 0,3-2-1 15,-2-5 0-15,1-3 1 0,-3-8 1 16,-3-1 2-16,0-3 3 0,-4-3 2 0,-1-2 2 16,-2 0 1-16,-3-1 1 15,0 7 1-15,1 2 1 0,1 4 1 16,-3 2 2-16,-1 4-1 0,0 5-1 0,1 2-1 16,-1 4-1-16,0 7-1 0,1 3-1 15,-1 4-2-15,3 6 0 0,3 7 1 16,-1-3-1-16,1 4 0 0,0-5 0 15,0-1-6-15,2 1-9 0,1-5-11 0,-3-6-20 16,3 0-22-16,3-5 2 0,0-2-135 16,2-6-137-16,4-4-312 0</inkml:trace>
  <inkml:trace contextRef="#ctx0" brushRef="#br2" timeOffset="438214.14">20856 3160 832 0,'-4'-1'205'0,"1"2"3"0,3-2-112 0,0 1-41 16,3 0-22-16,-1 0-13 0,1-1-9 15,2 2-6-15,1-2-3 0,1-3-1 16,-1 5-7-16,3-1-11 0,-1 2-11 15,2-2-21-15,0 1-22 0,2 0 7 0,-2 4-145 16,1-3-141-16,3 1-323 16</inkml:trace>
  <inkml:trace contextRef="#ctx0" brushRef="#br2" timeOffset="438409.724">20892 3257 703 0,'-1'1'171'0,"0"1"4"16,1-1-105-16,1 0-24 0,0-1-11 15,1 1-10-15,0 2-8 0,3-2-7 0,0 0-4 16,0 0-5-16,2-1-13 16,-1 0-22-16,3-1-23 0,-2 1-124 0,2-1-139 15,8 1-334-15</inkml:trace>
  <inkml:trace contextRef="#ctx0" brushRef="#br2" timeOffset="439452.7756">21388 3302 570 0,'-7'-1'148'0,"0"1"9"0,-1-1-67 0,2 1-26 16,0-1-6-16,2 2-5 0,2-1-6 16,0 0-8-16,2 0-8 0,-2-1-7 15,2 2-7-15,0-1-4 0,2 0-6 16,0 0-1-16,-1 1-2 0,2-1 0 15,2 0 0-15,1 0 1 0,0 0-1 16,1 0 2-16,0-1 0 0,3 1 0 16,0 0 0-16,1-3 1 0,3 2 1 15,2 0 1-15,1-1 0 0,2 0 0 16,1 0 0-16,1-1-1 0,1 1-2 0,0 0 0 16,-1-2-3-16,-1 4 0 0,0-4-1 15,0 4 0-15,-1-1 0 0,1 0-1 16,-2 0 0-16,2-1 1 0,2 0-1 15,-1 1 0-15,-1-1 0 0,0 1-1 16,2 1 1-16,-4-1-1 0,2 0 0 16,-2 0 1-16,1 1-1 0,2-3 0 0,-2 3 1 15,2 0-1-15,2 1 1 16,-1 1 0-16,2-1 0 0,-1 2-1 0,-2-1 1 16,1 0 0-16,-1-2 0 0,-2 3-1 15,1-2 1-15,-1-1-1 0,-1 1 0 16,1 0 0-16,1-1 0 0,1 1 1 15,-1-2-1-15,4 0 0 0,-1 0 0 16,0-2 1-16,2 1-1 0,0-1 0 16,1 0 0-16,1 2 1 0,0-2-1 0,0 1 0 15,1 0 0-15,0 1 0 16,-1 1 0-16,0 0 0 0,-1-1 0 0,1 0 0 16,0-1 1-16,0 2-1 0,0-1 0 15,-1 0 0-15,0 1 0 0,1-1 0 16,-1 1 0-16,0 0 0 0,1-1 1 15,-1-1-1-15,2 2 0 0,0-1 0 16,-1 1 1-16,0-1-1 0,0 2 0 16,-3-1 0-16,-3 0 1 0,-1 0-1 0,-3 3 0 15,-2-2 0-15,-2 1 1 16,-1 1-1-16,-1 0 0 0,-1-1 1 0,0 0-1 16,-2-1 0-16,-1 1 1 0,-1-2-1 15,-3 0-1-15,0-2-1 0,-2 2-6 16,-3-2-8-16,-3 1-17 0,-4-3-24 15,-2-1-47-15,-7-1-106 0,-4 1-149 16,-15-1-329-16</inkml:trace>
  <inkml:trace contextRef="#ctx0" brushRef="#br2" timeOffset="440136.0985">21402 2979 614 0,'-5'0'161'0,"2"1"7"16,1-1-86-16,1 0-23 0,0 0-13 16,2 0-11-16,5 4-10 0,-4-3-8 0,5-1-4 15,1-1-1-15,4-2 0 0,2 1 0 16,1-5 0-16,-1-6-1 0,5 1-3 16,-2 0-2-16,1-2-1 0,-3-3-2 15,-3 0 0-15,-2 2-2 0,-3 1 0 16,-2-1 0-16,-2 0 0 0,-5 1 0 15,-1 1-2-15,-5 4 0 0,0 0-3 16,-6 2-1-16,0 2-2 0,-4 4-2 16,0 2 0-16,1 2 0 0,0 5 1 15,2 0 0-15,2 3 3 0,3 2 1 16,1 4 3-16,2 1 2 0,1 2 1 0,2 2 3 16,2-1 2-16,2 2 2 15,0 0 0-15,1-2 0 0,2-1 0 0,1-3 0 16,4-1-1-16,1-3-2 0,4-1-1 15,1-2-1-15,5-1 0 0,3-4-2 16,5 0 0-16,-2-5-1 0,4-2-1 16,-3-1-4-16,0-3-7 0,-1-2-14 15,-4 0-18-15,-3 0-20 0,-1 1 67 16,-5-2-194-16,-2 3-138 0,4 0-341 16</inkml:trace>
  <inkml:trace contextRef="#ctx0" brushRef="#br2" timeOffset="440466.1894">21729 2449 716 0,'-1'3'172'0,"1"5"6"0,2 1-106 15,-1 4-20-15,3 4-10 0,-2 4-3 16,2 2-2-16,1 3-8 0,-1-3-4 0,2-2-5 16,-1 2-4-16,0-2-3 0,-2 0-3 15,-1-3-3-15,-2 0-2 0,-4 1-2 16,-1 2-7-16,-4-4-13 0,-2-3-18 15,0 0-29-15,-1-2 133 0,-1-4-275 16,0-6-168-16,5-6-430 0</inkml:trace>
  <inkml:trace contextRef="#ctx0" brushRef="#br2" timeOffset="440610.6426">21619 2331 728 0,'0'-6'178'0,"-2"1"3"15,4 1-113-15,-1 2-20 0,1 1-17 16,2 1-12-16,1 2-14 0,0 2-26 16,3-1-29-16,0 5-130 0,3 3-145 15,3-1-356-15</inkml:trace>
  <inkml:trace contextRef="#ctx0" brushRef="#br2" timeOffset="441116.3792">22027 2431 588 0,'-10'-3'161'0,"-2"0"7"0,-2 2-57 15,-1 4-46-15,1 0-13 0,0 6-12 16,-1-1-11-16,3 5-8 0,1 1-7 16,1 2-4-16,3 0-4 0,2 4-1 15,3-1-2-15,0 5-1 0,2-4-1 16,4 0-1-16,1-3-1 0,1-1 0 0,4-4-2 16,1-1 0-16,1-3-1 0,3-2-1 15,1-2-1-15,1-3-1 0,-1-4-1 16,-1 0 2-16,-3-3 0 0,-1-3 1 15,-3-2 1-15,-4-3 2 0,-1 3 1 16,-3-1 3-16,-2 1 2 0,-1 0 3 16,-2 1 0-16,1 3 2 0,0 2-1 15,0 4 1-15,0 2-2 0,1 2-2 16,0 4-2-16,0 3 0 0,1 2-2 0,-1 1-1 16,2 5 0-16,0 1 1 0,1 2-1 15,1 1 1-15,-1-2-1 0,3 3 0 16,-1-1 0-16,2-2 0 0,-1-3 0 15,2-3-3-15,-1-1-5 0,0-2-10 16,-2-5-15-16,2-1-15 0,-3-3-13 16,3 1-17-16,-4-3-102 0,2-3-117 15,4-1-257-15</inkml:trace>
  <inkml:trace contextRef="#ctx0" brushRef="#br2" timeOffset="441885.5592">22183 2999 637 0,'-3'1'184'0,"-1"-1"9"16,2 0-55-16,2 1-52 0,-2-2-20 15,4 2-14-15,0-1-15 0,2 1-11 0,1 1-8 16,1-2-4-16,1-2-4 0,4 5 1 15,0-3-3-15,0 1-2 0,1-2-2 16,1 0-1-16,1-2-5 0,0 2-9 16,-1-2-15-16,2 2-23 0,0-3-32 15,-3 1-94-15,-1-2-38 0,7 1-132 16,-1-4-245-16</inkml:trace>
  <inkml:trace contextRef="#ctx0" brushRef="#br2" timeOffset="443082.5648">22698 2887 584 0,'1'4'139'0,"1"-1"5"0,3 2-79 0,0-1-29 16,3 1-4-16,1-1 0 0,2-3-4 15,5-1-4-15,0-3-5 0,3 0-2 16,-1-2-5-16,2-3-3 0,-2-1-4 16,0-2-1-16,-4-2-2 0,-1 1-1 15,-3 0 0-15,-2-3 0 0,-2 1-1 16,-4 0 0-16,-2 2 1 0,-2 1-2 16,-4 0-1-16,-3 0-1 0,-2 3-4 15,-4 3-4-15,-3 4-1 0,-3 1 0 16,1 4 0-16,0 1 2 0,1 6 1 15,2 1 4-15,1 3 6 0,6 2 2 16,1 1 3-16,1 3 2 0,2 2 3 0,2 2 4 16,3 1 2-16,1-1 4 0,1-1 2 15,4-1 2-15,1-1 2 0,3-2 0 16,3-6-1-16,3-1-2 0,3-2-4 16,3-4-3-16,2-2-5 0,2-4-3 15,1-5-3-15,1 1-3 0,0-5-2 16,-2-1-8-16,2-1-11 0,-2 0-21 15,-3 1-26-15,-4 1-54 0,-4 0-78 0,0 1-131 16,-4-2-272-16</inkml:trace>
  <inkml:trace contextRef="#ctx0" brushRef="#br2" timeOffset="443614.9111">22978 2567 641 0,'-7'0'196'0,"5"0"4"0,-2 0-8 15,4 0-116-15,1 2-27 0,2-2-19 16,3 1-13-16,2 0-11 0,3 0-4 0,5 1-1 15,3-2-4-15,3-2-8 0,1 0-13 16,4-1-23-16,-4-4-24 0,0-1 46 16,-3 0-177-16,-3-3-143 0,0 3-336 15</inkml:trace>
  <inkml:trace contextRef="#ctx0" brushRef="#br2" timeOffset="443832.0952">23238 2353 671 0,'-1'4'164'0,"1"2"6"16,1 2-89-16,1 3-27 0,3 4-10 16,1 5-4-16,2-1-1 0,2 3-4 15,1 3-5-15,1 2-3 0,-1 0-4 16,-1 2-6-16,0-3-4 0,-3 0-4 16,-2-1-3-16,-3-1-2 0,-4-4-1 15,-4-2-1-15,-3-1 1 0,-4-1-3 16,-2 1-6-16,-5-4-14 0,-3-2-20 15,0-3-27-15,-1-5 52 0,2-6-191 16,4-7-153-16,7-8-362 0</inkml:trace>
  <inkml:trace contextRef="#ctx0" brushRef="#br2" timeOffset="443965.8454">23206 2140 654 0,'1'-3'153'16,"1"0"1"-16,0 2-104 0,1 1-20 0,1 1-10 15,1 1-23-15,3 3-23 0,-1 0-127 16,2 5-127-16,9 2-318 0</inkml:trace>
  <inkml:trace contextRef="#ctx0" brushRef="#br2" timeOffset="444461.3512">23699 2341 569 0,'1'-4'153'0,"-4"0"9"0,0 0-66 16,-3-1-27-16,-2 1-10 15,0 2-8-15,-6 0-11 0,-4 4-11 0,-4 0-9 16,-3 5-7-16,-2 4-6 0,-2 2-3 16,2 1-2-16,2 6-1 0,5 2-1 15,5 1 1-15,4 3-1 0,5-3 1 16,3 4-1-16,2-2 0 0,4-2 0 16,1-1-1-16,6-2 0 0,1-3-1 15,4-5-2-15,3-2 0 0,3-4-2 16,2-4 0-16,-1-4-1 0,1-4 0 0,-6-6 2 15,0-1 1-15,-2-1 1 0,-3-4 2 16,-5 0 1-16,-2-2 2 0,-1 1 0 16,-1 3 2-16,-4 0 2 0,-3 3 1 15,-3-2 2-15,3 9-1 0,2 2 0 16,-2 5 0-16,1 5-2 0,-1 3-2 16,3 4-2-16,3 10-1 0,-3-1-1 15,0 2 1-15,-3-1-1 0,5 2 0 16,1 2 0-16,-1-1 1 0,1-4-2 15,-1 0-6-15,3-3-19 0,-1 2-26 0,1-1-133 16,0-4-146-16,1-2-361 16</inkml:trace>
  <inkml:trace contextRef="#ctx0" brushRef="#br2" timeOffset="445464.284">22145 3692 552 0,'-8'-5'152'0,"-1"-4"10"0,2 1-54 15,1-2-39-15,0 0-11 0,3-2-9 16,4 0-10-16,2-3-8 0,2-1-7 15,5 0-6-15,-1-2-3 0,2 2-2 16,2 0-2-16,-4 3-2 0,2 3-3 16,0 2-1-16,-1 3-2 0,0 8-1 15,-1-1 1-15,-1 5-1 0,0 2 0 0,-2 2-1 16,-1 2 0-16,-3 4 1 0,-2-1-1 16,0 3 0-16,-4 0 0 0,1 0 0 15,-5 1 0-15,0 1 0 0,-1-3 0 16,-2 0 0-16,0-2 0 0,-1 3 1 15,0-3-1-15,-1-3 2 0,4-1 2 16,-5-3 3-16,6-2 3 0,1-1 1 0,3-1 1 16,1 0 1-16,1-2-2 0,2-3-3 15,5 3-3-15,-2-1-1 0,1 0-3 16,-3-2-1-16,6 1 1 0,2 2-1 16,1-2 0-16,1 0 1 0,0 0-1 15,1 1 0-15,3 0 0 0,-3-3-1 16,0 0-4-16,2 1-7 0,-3-3-11 15,0 1-21-15,1-1-28 0,0 2 85 16,-2 0-222-16,2 0-156 0,3-2-385 16</inkml:trace>
  <inkml:trace contextRef="#ctx0" brushRef="#br2" timeOffset="445796.9601">22486 3623 728 0,'0'-7'180'0,"-3"1"6"15,3 0-111-15,0 2-17 0,0 3-13 16,3 2-11-16,-1 3-10 0,2 2-6 16,2 2-6-16,3 5-1 0,1 3 0 15,2 2 0-15,0 5 0 0,3 3 0 16,-2 1-1-16,2 5 0 0,0 0-2 15,-2 1-1-15,-3-3 0 0,0 0-2 0,-4-1 1 16,-4-2 0-16,-3-1 1 16,-6-4 1-16,-4-3 1 0,-5 0-1 0,-4-3 1 15,-3-3-2-15,-2-3-1 0,0-4-1 16,0-2-5-16,4-4-8 0,2-4-14 16,4-3-16-16,2-8-26 0,6-3-26 15,4-7-130-15,4-8-153 0,4-5-344 16</inkml:trace>
  <inkml:trace contextRef="#ctx0" brushRef="#br2" timeOffset="445932.9079">22509 3509 762 0,'-5'-14'206'16,"2"0"11"-16,0 3-94 0,2 4-36 16,0 1-22-16,-1 1-19 0,-1-1-20 15,4 3-25-15,0 2-33 0,5 1-51 16,1 0-140-16,7-1-171 0,0 1-406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7T12:25:00.74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4816 5801 443 0,'-36'-1'99'0,"4"5"1"0,-5-1-74 0,6 1-10 16,3-2-3-16,-2 3-2 0,3-2 0 15,0 1-1-15,1-3-1 0,4 1 0 16,0 2 0-16,1 1 0 0,4-2 0 16,-3 4-1-16,-2-1-1 0,1 3-2 15,-7 1 0-15,-2-1-1 0,2 3-1 16,-6-1 1-16,1 3-1 0,-1 0 1 15,-1 2 1-15,4 1 2 0,-1 4 1 16,0 1 2-16,4 4-1 0,0 1 0 16,1 0-1-16,1 2-1 0,2 3-2 0,2 0-2 15,0 5-1-15,0-2 0 0,4 3-1 16,6 4 0-16,-3-3 0 0,6 3 0 16,0 2 1-16,4-3 0 0,5 1 0 15,0 6 1-15,3-4-1 0,5 5 1 16,6 0 0-16,3-1-1 0,4 1 0 15,1-2 0-15,2-4-1 0,4-2 0 0,2-6-1 16,0 0 0-16,6-8 0 16,3-5 1-16,4-3-1 0,1-4 1 15,3-3 0-15,4-3 0 0,-1-4 1 0,-2-2 1 16,-5-5 0-16,0-2 0 0,1-1 0 16,0-3 0-16,-2-3 1 0,1-3 1 15,2-2 1-15,0 0-1 0,0-4 2 16,-2-5 0-16,-2-3 0 0,-6-3-1 15,-2-1 0-15,-4-3-2 0,-1-1 0 16,-1-2-1-16,-2 2 0 0,0 0-2 0,1 1 1 16,-1-2-1-16,-1 0 1 0,-1-1 0 15,-6-1 0-15,-1-4 2 0,-4 0 1 16,-4-2 1-16,-6-5 2 0,-2-2 1 16,-5-2 1-16,-1 2 1 0,-6-2 2 15,-7-5 2-15,-8-2 1 0,-2 3 0 16,-3 2 1-16,-6 3 1 0,-5 4-2 15,-12 1-2-15,-1 13-4 0,-5 8-5 16,-8 11-8-16,-6 12-18 0,-7 14-22 16,-12 15-23-16,-3 17-108 0,-3 25-131 0,-2 9-294 15</inkml:trace>
  <inkml:trace contextRef="#ctx0" brushRef="#br0" timeOffset="3163.4965">6326 7117 234 0,'-13'1'58'16,"3"-2"4"-16,2 1-31 0,2-3-4 16,0 2 1-16,3 1 4 0,1-2 1 15,-3 0 1-15,2 0-1 0,2 2-4 16,0-1-3-16,1 1-7 0,0 0-5 16,4 2-5-16,-1-1-4 0,5 2-3 0,-2-1-2 15,4 2 1-15,-1 0 1 0,7-1 0 16,1 1-1-16,1 0 2 0,2-2-1 15,4 2 0-15,-1-3 1 16,3-1 0-16,-2-1-1 0,1-2 1 0,3 1-1 16,0 1 1-16,4-2 0 0,1 1 1 15,1 2 1-15,4 0 1 0,1 1 0 16,1 0 1-16,2 1 0 0,0 0 0 16,0 0-1-16,-2-2 0 0,2 2 0 15,-2-2-1-15,4 1 0 0,-2-2 0 16,-2 1 0-16,6 0 0 0,-1 1 0 0,0 1 0 15,-1 0-1-15,-1-1 1 0,-1 0 0 16,-3-1-1-16,-2-2 0 0,-3-1 0 16,1-1-1-16,4 2 1 0,-6-3-1 15,0 0 1-15,0 0 0 0,0 0-1 16,0 0 1-16,-2-1 0 0,-4-2 1 16,0 2-1-16,-2 0 0 0,-1-4 0 15,-5 4-1-15,-3-2 1 0,-2 2-1 0,-5 1-1 16,0 3 0-16,-3 1 0 0,-1 1 1 15,-3-3 2-15,0 2 2 0,-2 2 1 16,-3-1 0-16,1 0 0 0,-2 0-1 16,0 1 0-16,1 3-3 0,-2-2-3 15,0 1-1-15,0-1-3 0,0 1-3 16,0 0-11-16,-2 1-16 0,-2 3-102 16,2 1-109-16,-4 3-266 0</inkml:trace>
  <inkml:trace contextRef="#ctx0" brushRef="#br0" timeOffset="18011.4444">10890 6931 319 0,'-11'-10'84'0,"2"-1"2"15,-2 1-40-15,4 0-15 0,3 4-4 16,1 0-6-16,1 1-5 0,1 0-5 16,1 1-3-16,0 2-2 0,1 0-1 15,0-1-2-15,-1 1-1 0,3 2-1 0,-2-3-1 16,1 3 0-16,-2 0 1 0,3 0 0 16,-2 1 0-16,3 2 2 0,-2-2 0 15,2 3 0-15,-2-1 1 0,3 1 0 16,1 0 1-16,0 1-2 0,-1 1 1 15,1-1-1-15,-1 0 0 0,3 0 2 16,0 1 1-16,0 0-1 0,0 0 0 16,0-1 1-16,0 1-1 0,2 0-1 15,-1 1-1-15,-2 1-1 0,3-1 0 0,-3-3-1 16,3 4 0-16,-2-2 0 0,1-1 0 16,0-1 1-16,-1 0 0 0,-1-1 0 15,2 1 1-15,-2-3 1 0,1 2 0 16,0-1 1-16,1 1-1 0,1 0 0 15,-1-3 0-15,4 5-1 0,0-1 0 16,-2 1-1-16,6 2 0 0,-1-2-1 16,0 1 0-16,0 0 1 0,1 2-1 0,0-3 1 15,1-1 0-15,-5-1 0 16,1-1 0-16,-2-2 1 0,0 4 0 0,0-4-1 16,3 1 1-16,0-1 0 0,2 1-1 15,1 1 1-15,3 0-1 0,-3 1 0 16,2-1-1-16,-3-1 1 0,0 2-1 15,-1-1 1-15,-1 1 0 0,0-1-1 16,-2-1 1-16,-1-1 0 0,2 0 0 16,-2-1 1-16,2 1-1 0,1-1 1 15,1-2 0-15,-1 1 0 0,2 0 0 0,0-1 0 16,-1 1-1-16,1-3 0 0,-2-1-1 16,2 1 1-16,-2-1-1 0,0-3 0 15,-1 0-1-15,2 1 1 0,-2-2 0 16,-1-1 0-16,1 0-1 0,2 0 1 15,0 0 0-15,-2-4-1 0,3 3 1 16,1-1 0-16,-2 1-1 0,-2-1 0 16,1 2 1-16,-4 1-1 0,1 3 0 0,-2-2 0 15,-1 3 0-15,-1-1 1 0,1 1-1 16,-1-3 0-16,1 2 1 0,-1-2-1 16,1-2 1-16,1 0-1 0,1-1 1 15,-1 1 0-15,-2 0-1 0,0-1 0 16,-1 1 1-16,-1 0-1 0,-2-2 0 15,-1 3 0-15,-1-1 1 0,0 2-1 16,2 1 1-16,4 1 0 0,1 1 0 16,-2 1 0-16,2-1 0 0,-1 1 0 15,0-1 0-15,-1 0 0 0,-3-2 0 16,-2 2 0-16,3-1-1 0,0-2 1 0,0 1-1 16,1-2 1-16,1-1-1 0,2-1 0 15,1-3 1-15,0 3-1 0,1-2 0 16,0 1 1-16,-2-1-1 0,0 2 0 15,-3 1 0-15,-1 0 1 0,-3 0-1 16,2 1 1-16,-3 0 0 0,-1-1 0 16,2 3 0-16,-2-2 1 0,0-1 0 15,1-1 0-15,-1 1-1 0,0 1 1 16,0-1 0-16,1 0 0 0,0-4-1 0,0 2 0 16,1-1 0-16,-1 2 0 0,-1-3 0 15,1 2 0-15,0-2-1 0,1 2 0 16,-2-1 1-16,0 3-1 0,0-2 0 15,0-1 1-15,0 1-1 0,-3 2 1 16,2 0-1-16,-2-2 1 0,0 2 0 16,-1 0 0-16,-2 1 1 0,1 2-1 15,-2-1 1-15,2 1-1 0,-1-3 0 16,-2 1 0-16,2-2-1 0,0 1 1 0,1-3-1 16,0 1 0-16,-1-2 1 15,1 2-1-15,2-1 0 0,-2-1 0 0,1 2 1 16,-1-2-1-16,1 3 0 0,2 1 1 15,-2 0 0-15,-1 1-1 0,2-1 1 16,-1 0 0-16,-1 1-1 0,-3 0 1 16,-2 1 0-16,1 0-1 0,-2-2 0 15,1 2 1-15,1 1-1 0,0 1 0 16,4-1 0-16,0 1 1 0,2-1-1 0,-1 4 0 16,-1-3 1-16,-1 5-1 0,-1 0 1 15,-1-1-1-15,0 2 1 0,-1 0-1 16,-1-1 1-16,2 2-1 0,-2-3 1 15,1 0-1-15,2 1 1 0,1-1-1 16,-4 0 1-16,1 0-1 0,-3-2 1 16,1 3 0-16,-2-3-1 0,-4 1 1 15,-3-1 0-15,3 2-1 0,-2-2 1 16,2 2-1-16,-1 2 0 0,1 0 0 16,2 1 1-16,2 1-1 0,-1 2 0 0,-1 0 0 15,1 1 0-15,-1 1 0 0,-1 0 0 16,-2 0 0-16,-3 1 0 0,0 0 0 15,3-1 0-15,-1-3 0 0,2 1 0 16,0 0 0-16,2 1 0 0,4 0 0 16,0-1 1-16,1 1-1 0,-2 1 0 15,2 0 0-15,1 1 0 0,-2 0 1 16,0 0-1-16,0 2 0 0,-3 0 0 16,2 1 0-16,-4-2 0 0,0 2 0 0,1-1 0 15,-1 1 0-15,2-2 0 0,-1 1 0 16,1-1 0-16,2 0 1 0,2 2-1 15,1-3 0-15,-1 0 0 0,2 0 0 16,4 2 0-16,-1 0-1 0,0 2 1 16,0-4 0-16,0 5 0 0,3 1 0 15,-5-1 0-15,0 2 0 0,0 0 0 16,-2-2 0-16,2 4 0 0,-2-4 0 16,-1-3 1-16,3 3-1 0,-4-3 0 0,1-2 0 15,0 1 0-15,2-1 0 0,-4 3 0 16,1 0 0-16,0-5 0 0,1 6 0 15,-1-2 0-15,1 0 0 0,0 0 1 16,3-1-1-16,-1 0-1 0,1 1 1 16,1-1 0-16,1 0 0 0,-1 2 0 15,1-2 0-15,0 2 0 0,0-1 0 16,0 2 0-16,2 0 0 0,-1-1 0 0,0-2 0 16,2-2 0-16,-2 0 0 0,2 0 0 15,1 1 0-15,-2-1 0 0,1-1 0 16,-2 5 0-16,3 2 0 0,-3-1 0 15,2 1 0-15,-3-1 0 0,2 0 0 16,1-2 0-16,-2-1 0 0,3 1 0 16,-2-2 0-16,2 1 0 0,0 1 0 15,0 0 0-15,-2 0 0 0,2 1 0 16,-3 2 0-16,4 2 0 0,-1-1 0 16,-2 0 0-16,1 3 0 0,0-1 0 0,-3 1 0 15,1-4 0-15,-2 1 0 0,0-1 0 16,4 3 0-16,-6-5 1 0,1-1-1 15,1 2 0-15,1 0 0 0,-4-4 0 16,2 2 0-16,-2 0 0 0,2-2 0 16,1 1 0-16,-1-1 0 0,0 2 0 15,1-1 0-15,1-1 0 0,2 0 0 16,-2 0 0-16,1 2 0 0,2-1 0 0,-2-2 0 16,0 2 0-16,1 1 0 0,-1 2-1 15,3 1 1-15,-2 0 0 16,2 0 0-16,0 1 0 0,0 1 0 0,1 2 0 15,-2 0 0-15,2-1 1 0,-1 0-1 16,1 2 0-16,3-1-1 0,0 0-4 16,3-2-5-16,8 0-11 0,6 3 85 15,3-2-202-15,7-1-123 0,3-4-336 16</inkml:trace>
  <inkml:trace contextRef="#ctx0" brushRef="#br0" timeOffset="26998.3436">13108 7128 86 0,'-17'-1'19'0,"5"-1"-6"0,4 1-17 16,3 2-31-16,0-2-43 0</inkml:trace>
  <inkml:trace contextRef="#ctx0" brushRef="#br0" timeOffset="29823.1067">13410 7043 284 0,'-30'5'70'0,"-2"0"3"15,4-1-41-15,0 2-6 0,3 0-2 16,1-1 0-16,-2 4-2 0,-1-5 0 15,1 1-2-15,1 0 0 0,2 0-2 16,1 1-2-16,2-2-2 0,2 2-3 0,5-2-3 16,2-1-2-16,4 0-3 0,-1-1-1 15,5-2-1-15,0 2-1 0,3-4 1 16,1 2-1-16,2 2 2 0,0-1 0 16,5-1 1-16,0 2 2 0,5 1 0 15,0-1 1-15,3 1-1 0,4-1 0 16,0-2-2-16,3 2 0 0,-1 2-1 15,3 1-1-15,0 0 0 0,3 0 1 16,-1 0 1-16,4 1 1 0,3 0 2 16,3-1 1-16,-1 0 0 0,6-2 0 0,1 0 0 15,-2-2 0-15,2 0-1 0,1-1-1 16,4 0-1-16,1 0-1 0,3 3 0 16,0 0-1-16,6 0 0 0,1-2-1 15,-3-2 1-15,4 1-1 0,1-3-1 16,1 1 1-16,1-2 0 0,1 2 0 15,1-1-1-15,3 0 1 0,-3-1-1 16,-1 2 0-16,3-3 0 0,-2 1 0 0,5-1 0 16,1 1 0-16,-1 1 0 0,2-3 0 15,-1 0 1-15,2 1-1 16,-2 0 0-16,0 1 0 0,0 0 0 0,2 2 0 16,1 0 0-16,-2 0 0 0,2 1 0 15,-1 1 0-15,1-1 0 0,0 2 0 16,-1-1 0-16,-1 0 0 0,0 1 1 15,2-1-1-15,-1 2 0 0,2-1 0 16,-3-2 0-16,3 2 0 0,2-1 0 16,0 0 0-16,0 0 0 0,3 0 0 0,-3-1 0 15,3-1 0-15,1-1 0 0,-2 1 0 16,1 0 0-16,1-1 0 0,2 3 0 16,-1-3 0-16,0 2 0 0,0 2 1 15,1-1-1-15,2 1 1 0,-1 1-1 16,1-2 1-16,0 0-1 0,-1 3 0 15,3-2 0-15,1 3 1 0,2-3-1 16,0-1 0-16,1 0 1 0,-2 3-1 0,1-2 0 16,2 1 0-16,-1-1 1 0,-1-1-1 15,-2 2 0-15,0 0 0 16,2-1 0-16,-1 2 0 0,2-2 0 0,-3-1 0 16,0 1 0-16,-2 0 0 0,2 1 0 15,-2 0-1-15,-2-2 1 0,-3-1 0 16,-1 1 1-16,-1 1-1 0,2 0 0 15,-4-1 0-15,-2-1 1 0,-3 0 0 16,0 1-1-16,-5-3 1 0,-1 2 0 0,-8-1-1 16,-2-2 1-16,-2 2 0 0,-4-2 0 15,-3 3 0-15,-5 0-1 0,0-2 1 16,-4 1 0-16,-2-1-1 0,-7-1 1 16,-2 2 0-16,-3 0-1 0,-4-2 0 15,-5 0-2-15,-3 3-11 0,-3-1 47 16,-3 2-154-16,-4 3-107 0,-2 1-287 15</inkml:trace>
  <inkml:trace contextRef="#ctx0" brushRef="#br0" timeOffset="97654.9561">5867 10049 483 0,'-1'-19'116'0,"-3"0"2"15,1 11-77-15,3 3-13 0,3 10-4 16,1 5 0-16,0 8-3 0,1 9 0 16,0 12 3-16,2 9 2 0,-2 12 0 15,2 11-1-15,-2 10-5 0,0 7-3 16,-1 5-4-16,2 6-4 0,0 4-2 15,-2 0-2-15,-6-3-2 0,1-4-2 16,-1-4 0-16,-1-6 0 0,-2-9-1 0,-1-7 1 16,0-12-2-16,1-6-4 15,3-8-8-15,-2-9-6 0,3-8-15 0,-3-8-18 16,1-12-98-16,4-9-112 0,4-13-256 16</inkml:trace>
  <inkml:trace contextRef="#ctx0" brushRef="#br0" timeOffset="98670.3724">5949 10041 337 0,'-11'-19'93'0,"2"5"4"0,-4 0-27 15,0 3-28-15,1 5-12 0,-4-1-4 16,1 2-1-16,-1 2-3 0,-1 0 1 0,-1 0 0 16,-1 1 1-16,-2-2 1 0,5 0 1 15,1 2-1-15,1-1 0 16,3 0-3-16,2 2-3 0,5-2-3 0,4 1-4 16,2-1-4-16,5-2-3 0,4 0-3 15,8 2-1-15,4-2-1 0,8-1 0 16,3 0 1-16,6-1-1 0,6 0 0 15,3 1 0-15,6-1 0 0,7 1 1 16,6-1-1-16,5 1 0 0,4 0 0 16,3 2 1-16,7 0-1 0,7 0 0 0,1 0 0 15,-1-1 0-15,8 4 0 0,5 0 1 16,10-2-1-16,-2 3 0 0,-1 0 1 16,5-1-1-16,8 0 0 0,-2-1 1 15,-1-1-1-15,1-1 1 0,3-2 0 16,3 0-1-16,-3-4 1 0,-2 2-1 15,4-3 1-15,0-5-1 0,-10 0 0 0,-3-1 1 16,2 1-1-16,-5 2 0 0,-8 0 0 16,-9-2 0-16,-5 6 1 15,-5 3-1-15,-5-2 0 0,-8 4 0 0,-9 0 0 16,-7 3 0-16,-5 4 0 0,-9 1 1 16,-5 2-1-16,-8 2 0 0,-9-2 1 15,-2 3 1-15,-7 0-1 0,-2-2 1 16,-2 1 0-16,-3 1 0 0,-1 0 1 15,-2 3-1-15,-1 4 0 0,0 1 0 0,-1 6 1 16,-1 7-1-16,0 8 1 0,1 10-1 16,-1 8 0-16,-1 10-1 0,1 11 0 15,1 10 0-15,2 12-1 0,-3 5-1 16,0 4 0-16,4 3-2 0,3 0-1 16,-1-3 0-16,1-5 0 0,0-10-1 15,4-5 2-15,1-9 0 0,1-7 1 16,-2-7 2-16,4-8 0 0,1-5 0 15,2-3 0-15,-1-6 1 0,-2-7 0 16,-1-2-1-16,-2-4 1 0,-1-4 0 0,-4-4 0 16,-1-4-1-16,-2-2 1 15,-2-3 0-15,-2-2 0 0,-2-1 1 16,-4-2-1-16,-3-3 1 0,-2-2-1 0,-3-1 1 16,-5-1-1-16,-3-1 0 0,-5 0-1 15,-1 2 1-15,-6-1-1 0,-2 3 0 16,-5 0 0-16,-11 1 1 0,-4 0-1 15,-7-2 1-15,-6 2-1 0,-5 2 1 16,-8-1-1-16,-10 0 0 0,-3 2 0 0,-7 2 1 16,-7 0-1-16,-11 1 0 0,-10 0 1 15,-6 0 0-15,-5 4 0 0,-6-1 2 16,-6 1 2-16,-7 2-1 0,-1 0 4 16,1 1 3-16,-6 4 0 0,2-4 0 15,0 1-1-15,-1 4-1 0,3-3-1 16,4 0-2-16,2-1-3 0,0-3 0 15,5 1-1-15,5-1 0 0,4-5 0 0,7-2-1 16,5-1 1-16,7-2-1 0,14-1 0 16,6-4 1-16,7-3 0 15,12-1 0-15,10 0-1 0,12-8-1 0,7 1-8 16,6-6-17-16,8 0-22 0,7-2-118 16,12 0-129-16,2 4-317 0</inkml:trace>
  <inkml:trace contextRef="#ctx0" brushRef="#br0" timeOffset="150435.7518">8064 4247 408 0,'11'-10'104'0,"-4"3"4"0,-2 4-46 16,-3 1-32-16,0 3-10 0,-2-1-6 15,0 0-5-15,0 1-3 0,0-1 1 16,-2 0 2-16,1 0 2 0,-3-1 3 16,1 1 1-16,-1-1 1 0,-2 0 0 15,0-1-3-15,-4 1-3 0,0 2-1 16,-1 2-3-16,-2 0-1 0,-2 1-2 0,-3 0 0 15,-3 2-1-15,-4 1-1 0,-6-1 0 16,-4 3-1-16,-4 2 0 16,-4 1 0-16,-3 0 0 0,-3 3 0 0,3 1 1 15,3 4 0-15,1-1 0 0,2 2 1 16,5 1 1-16,2 3 1 0,-3-3 0 16,6 3 1-16,0 1-1 0,3 2 1 15,2 2-2-15,3 3 0 0,2 4-1 16,8 8-1-16,2 3-1 0,3 2 1 15,4 5-1-15,3 3 1 0,1-3-1 0,3 1 1 16,0-7-1-16,-1-1 0 0,1-5 0 16,-2-8 0-16,1-2 0 0,1-3 0 15,-2-5-1-15,0-1 1 0,1-6 1 16,-1-2-1-16,2-1 0 0,-3-3 1 16,-2-5-1-16,0-1 0 0,1 1 1 15,-1-1-1-15,-2-3 0 0,-1 1 1 16,1 1-1-16,0 0 0 0,0 0-1 0,0 1-2 15,0 2 0-15,-1 2-1 16,0 2-1-16,2 3 1 0,-1 0-2 16,1 2 0-16,-1 1 0 0,0 1 0 0,0-2-2 15,2 0-1-15,-1-1-1 0,-1 1-2 16,2-2-1-16,-2-4-1 0,2-1-1 16,1-2 0-16,-3-3 0 0,-1-1-2 15,0-3-1-15,-4-3-4 0,-1-2-1 16,-2-3-2-16,0-3-1 0,-2-6 2 15,-2-6 2-15,0-3 7 0,2-3 10 0,-1-3 13 16,0 1 11-16,0-1 10 16,3 5 7-16,1 7 5 0,2 1 2 0,2 5-3 15,2 6-8-15,3 2-8 0,-2 3-8 16,3 2-6-16,1 2-5 0,3 4-3 16,3 5-3-16,2 4 0 0,2 3 1 15,1 6 1-15,3 4 0 0,1 2 0 16,-1 1 1-16,1-3-1 0,-1-1 2 15,1-4 1-15,0-2 1 0,-1-6 4 16,-2-3 2-16,2-6 5 0,0-1 2 16,0-5 4-16,2-4 1 0,1-5-1 0,4-9 0 15,3-5-2-15,0-9-5 16,5-8-3-16,0-8-3 0,1-6-5 0,0-5-10 16,2 4-11-16,3 3-17 0,4 5 52 15,-4 5-179-15,4 12-131 0,-4 7-334 16</inkml:trace>
  <inkml:trace contextRef="#ctx0" brushRef="#br0" timeOffset="160685.7957">13773 12402 630 0,'-23'-6'154'0,"1"-4"8"0,5 3-100 15,4 0-9-15,6-1-6 0,3 3-8 16,2 1-10-16,2-1-7 0,4-3-7 16,2 2-4-16,2-1-3 0,6 1 0 15,4-2 0-15,5 2 1 0,4-2-1 0,4 3 0 16,4 0-1-16,2 1-1 0,-3 1-3 16,3-1 0-16,-4 1-1 0,-2 2-1 15,-3 1-1-15,-5 1 0 0,-4-1 1 16,-2 3-1-16,-5-1 0 0,-3 2 0 15,-4 2 0-15,-4 3 0 0,-5 2 0 16,-2 6 0-16,-5 1 0 0,-2 7 0 16,-6 4 1-16,-4 3-1 0,-4 1-1 15,-2 3 1-15,-6-3 0 0,0 3 0 16,-3-1 0-16,-1-2 0 0,3-1 2 16,2-3 1-16,4-2 2 0,5 0 2 0,3-6 2 15,6-4 0-15,6-5 1 0,2-3-2 16,7-4-1-16,1-1-2 0,5-2-2 15,3 0-1-15,1-1 0 0,5-1 0 16,3 0 0-16,1 0 0 0,2 0 0 16,4-2 0-16,3-2 0 0,3-1-1 15,0 4 0-15,0-1 0 0,-1-1 0 16,-1 1-1-16,1 1 0 0,-6 1-7 16,-2 0-12-16,-4 2-21 0,-3 0-22 0,-1 2 94 15,-6-3-230-15,2 3-156 0,-2-2-381 16</inkml:trace>
  <inkml:trace contextRef="#ctx0" brushRef="#br0" timeOffset="161184.0125">14428 12123 650 0,'-7'-12'165'0,"2"4"7"0,1 1-91 16,1 2-24-16,-1 6-11 0,3 6-10 15,-2 4-9-15,-1 5-8 0,-1 2-4 16,-4 5-4-16,2 7-1 0,-3-3-1 0,0-2-2 16,2 1-1-16,1-4-1 15,1-4-1-15,5-2-1 0,-1-7-1 0,2-2 2 16,0-2 3-16,0-9-1 0,0-3 1 15,1-5 1-15,0-7-1 0,1-1-1 16,2-7-1-16,1-3-2 16,1 3-2-16,2 2 0 0,-1 3-1 0,0 6-1 15,1 5 0-15,0 7 0 0,1 6 0 16,1 7 0-16,-1 4 0 0,4 5 1 16,-1 2 0-16,3 4 0 0,0-5 1 0,3 1-1 15,-4-3 0-15,5-2 0 0,-1-5 1 16,0-4-1-16,1-5 1 0,-3 0 0 15,0-3 0-15,-2-8 2 0,-1-4-1 16,-4-4 1-16,1-5-1 0,-4-5 1 16,0-9-1-16,-4-5-1 0,-2-2-1 15,0-2-3-15,-2 1-4 0,-1 5-4 16,2 6-4-16,-1 9-7 0,2 11-9 16,4 7-10-16,1 12-13 0,0 6-14 15,2 6 33-15,-1 2-150 0,4 8-124 0,5 7-304 16</inkml:trace>
  <inkml:trace contextRef="#ctx0" brushRef="#br0" timeOffset="161550.762">14879 12565 491 0,'-1'1'137'0,"-2"-2"9"0,1 1-19 15,1-1-59-15,1-1-4 0,-1 0 2 16,1 2-1-16,0-1-3 0,1 0-6 15,0-3-7-15,3 3-7 0,-1 0-10 16,5 0-8-16,0 2-7 0,2-5-4 16,1 2-4-16,4 2-3 0,-2-3-3 15,3 1-1-15,0-1-1 0,-1-2-7 16,1 4-9-16,-2-2-15 0,0 0-19 16,-2 2-24-16,-1 1-24 0,-1 4-114 0,0-1-137 15,0 1-302-15</inkml:trace>
  <inkml:trace contextRef="#ctx0" brushRef="#br0" timeOffset="161761.1812">14862 12728 646 0,'-10'5'160'15,"3"0"3"-15,3-1-90 0,3 2-26 16,3-1-12-16,2 1-8 0,5 0-9 15,0-1-7-15,6 1-3 0,2-2-2 16,3-2-6-16,4 1-10 0,2-3-20 16,1-3-14-16,2-2-82 0,0-2-45 15,2-2-117-15,5 2-236 0</inkml:trace>
  <inkml:trace contextRef="#ctx0" brushRef="#br0" timeOffset="162395.2331">15813 12521 521 0,'-7'-12'144'0,"0"2"7"16,0 0-38-16,-6 3-54 0,2-2-10 15,-3 1-7-15,-3 3-6 0,-1 6-8 0,-2 0-6 16,-1 7-4-16,0 3-4 16,-1 6-4-16,1 2-4 0,4 7-1 15,0 0-2-15,3 3-1 0,1 1 0 16,3-2-1-16,5 0 0 0,6 1 0 0,2-6-1 15,5-1 0-15,3-7 0 0,7 0 0 16,1-5 0-16,4-8 0 0,1-3 0 16,1-4 1-16,-1-4 0 0,4-6-1 15,-2-6 1-15,-1-1 1 0,-1-5-1 16,-1-2 1-16,-2-4 0 0,-2-1 0 16,-3-1 1-16,-1 6 3 0,-5 0 5 15,-2 6 7-15,-3 6 4 0,-2 6 2 16,-2 5 0-16,-2 7 0 0,-1 5-3 0,1 5-4 15,0 6-7-15,-1 4-5 0,-2 1-2 16,4 6-1-16,2 3-1 0,1-2-1 16,7 0-9-16,1-2-15 0,4-2-24 15,10 2-27-15,1-7-129 0,8-8-154 16,6-3-354-16</inkml:trace>
  <inkml:trace contextRef="#ctx0" brushRef="#br0" timeOffset="163416.1682">14613 11686 413 0,'16'-12'104'0,"-5"2"6"15,-3 1-56-15,-2-2-11 0,-4 1 0 16,-2 1 0-16,0-1-3 0,-5-1-4 15,-1 1-2-15,-6 0-2 0,-5 2-6 16,-8-4-5-16,-5 3-4 0,-10 3-5 16,-5 3-3-16,-5 4-3 0,-6-1-3 15,-7 9-2-15,1 4 0 0,-3 5-2 16,-8 0 1-16,-3 6-1 0,-3 2 0 16,2 8 1-16,0 2 0 0,-1 4 3 15,2 8 2-15,7 6 2 0,4 4 4 16,5 5 3-16,5 3 1 0,3 3 0 15,6 7 0-15,10-1-1 0,10 4-3 0,9 5-2 16,6-1-3-16,7 3-1 0,13 1-1 16,9-5-2-16,12-5 0 0,10-2-1 15,12-8-1-15,9-7 1 0,11-5-1 16,13-5 1-16,11-6-1 0,9-4 1 16,6-6 0-16,13-7 0 0,12-1 0 0,7-9-1 15,6-6 1-15,7-6 0 0,2-4-1 16,6-8 1-16,0-1-1 0,-1-8 0 15,3-5 0-15,-2-2 0 0,-6-3 0 16,-3-4-2-16,-2-3 0 0,-7-9-1 16,-4-3-1-16,-7-2 0 0,-10-5-1 15,-3-2 0-15,-10-4 1 0,-10-3 0 16,-8 0 2-16,-14 2 0 0,-11-4 1 16,-11 1 1-16,-15-3 0 0,-11 1 1 0,-16 1-1 15,-13 0 0-15,-10-2 0 16,-16-1-1-16,-15-1-1 0,-15-1 0 0,-17 0-1 15,-12-3 1-15,-13 2-1 0,-24 2 1 16,-11 3 1-16,-15 5 2 0,-15 4 1 16,-12 5 1-16,-15 8 0 0,-18 8 2 15,-10 9-1-15,-14 7 0 0,-15 14-1 16,-5 12-9-16,-15 13-15 0,-9 13-19 16,-10 6-127-16,-11 15-133 0,1 13-330 15</inkml:trace>
  <inkml:trace contextRef="#ctx0" brushRef="#br0" timeOffset="168035.1134">17852 12517 697 0,'-10'0'181'0,"3"3"6"16,2-4-87-16,3-1-39 0,2 1-19 15,0 1-12-15,2-3-9 0,2-1-11 16,2 0-5-16,4 1-2 0,2-4-1 16,4 5-1-16,2-3 0 0,4 0-5 0,3 2-10 15,-1-1-13-15,3 1-20 0,-2 6-17 16,-3-3 72-16,-3 5-200 0,-2 2-138 16,1 2-340-16</inkml:trace>
  <inkml:trace contextRef="#ctx0" brushRef="#br0" timeOffset="168255.7069">17808 12736 684 0,'-10'4'168'0,"4"0"1"16,2-1-99-16,4 0-26 0,3 1-13 15,3 1-8-15,1-2-10 0,4 2-6 16,3-1-1-16,2 0-2 0,2-3-1 15,4 0-1-15,3-1-2 0,4-1-7 16,-2-2-18-16,2 2-18 0,0-4-120 16,-4 3-12-16,1-3-116 0,0 3-228 15</inkml:trace>
  <inkml:trace contextRef="#ctx0" brushRef="#br0" timeOffset="169521.2038">19218 12461 488 0,'0'-10'126'0,"0"3"5"0,-1 1-61 16,-1 0-15-16,0 0-5 0,-3 2-5 15,0 0-4-15,-1 1-3 0,-1 1-1 16,-2 1-4-16,-2 2-4 0,1 2-5 0,-2 4-2 16,-1 4-4-16,-3 4-5 0,-5 2-3 15,0 5-3-15,-4 3-2 0,0 2-3 16,-1 2 0-16,3 2-1 0,1 0 0 15,5 2 0-15,3-1 0 0,8 0 0 16,5-2-1-16,3-2 1 0,3-4-1 16,7-3-1-16,5-6 1 0,6-5-1 15,1-4 1-15,2-8 0 0,-1-4 0 16,1-5 0-16,-1-3 0 0,-5-6 1 16,0-2-1-16,-3-4 1 0,-1-2-1 0,-1-1 1 15,-4-2 0-15,0-2 0 16,-3-1 0-16,-3 1-1 0,-1 0 1 0,-1 4 1 15,-2 5-1-15,-1 2 3 16,0 5 1-16,-1 6 4 0,-1 3 1 0,1 5 2 16,0-1 0-16,1 5-1 0,-1 3-1 15,-1 3-3-15,1 3-3 0,2 3-1 16,-2 3-2-16,1 3 0 0,0 2-1 16,-1-1 1-16,1 2-1 0,-1 2 0 15,-1 0 0-15,2 3 1 0,-1-1-1 0,2 0 0 16,1 1 0-16,1-3 0 0,1-1 0 15,3-4 0-15,1-3-1 0,0-3 0 16,2-4-2-16,1-1-4 0,1-3-7 16,2-4-9-16,-1 1-16 0,1-5-17 15,2-2-18-15,0 0-117 0,2-3-129 16,4-1-301-16</inkml:trace>
  <inkml:trace contextRef="#ctx0" brushRef="#br0" timeOffset="170687.0531">18702 12296 531 0,'-2'-23'132'0,"-3"2"10"0,2 6-74 15,2 2-13-15,-1 4-5 0,0 6-5 16,1 5-7-16,1 6-4 0,1 7-8 15,1 7-7-15,1 9-6 0,1 8-3 16,0 10-1-16,-1 6-3 0,-1 5-2 16,-2 4-1-16,-2-1-2 0,1 1 0 15,-1-3 0-15,-1-4-1 0,1-6-2 16,3-7-5-16,-1-6-10 0,2-7-14 16,2-10-13-16,3-7-16 0,2-5-110 15,1-9-120-15,5-7-276 0</inkml:trace>
  <inkml:trace contextRef="#ctx0" brushRef="#br0" timeOffset="171015.8329">19591 12163 660 0,'-8'-2'165'0,"5"3"4"16,-2 4-82-16,2 4-38 0,0 7-12 16,0 4-7-16,0 7-3 0,3 8-4 15,-1 5-2-15,-1 4-1 0,3 6-2 16,-2 3-1-16,2 2-1 0,-2 0-3 16,1 1-4-16,0-5-2 0,2-2-3 15,-2-4-1-15,1-7-1 0,3-3-1 16,-2-6 0-16,0-7-1 0,1-4 1 0,0-3-2 15,2-6 0-15,-4-2-3 0,0-5-5 16,-1-2-7-16,3-4-10 0,-3-5-14 16,1-1-17-16,0-3-12 0,3-4 121 15,-2-2-240-15,3 1-139 0,4-2-366 16</inkml:trace>
  <inkml:trace contextRef="#ctx0" brushRef="#br0" timeOffset="171203.2736">19729 12655 727 0,'0'1'179'0,"-4"-1"4"16,1 1-110-16,1-1-22 0,1 0-12 16,0-1-14-16,1 2-13 0,0-1-19 15,2 0-24-15,-1-2-24 0,2 0-131 16,2 2-144-16,6 0-349 0</inkml:trace>
  <inkml:trace contextRef="#ctx0" brushRef="#br0" timeOffset="171905.557">20272 12540 646 0,'-7'8'158'0,"-1"-1"6"0,0 2-99 15,2-5-18-15,5 3-9 0,5-4-7 16,2 0-7-16,3-2-8 16,5 1-4-16,3-5-1 0,5 0-2 0,1-5-2 15,3-4-1-15,-1-4-1 0,3-4-2 16,-1-2-1-16,0-3-1 0,-4-1 0 16,-1 0 0-16,-2 0 0 0,-3 3 0 15,-6 1 0-15,-5 1 0 0,-1 5 0 16,-6-1 1-16,-4 3-1 0,-5 0 1 15,-2 3-1-15,-3 2 0 0,-1 3 0 16,-5 1 0-16,-1 7-1 0,-1 3 0 0,2 6-1 16,-1 2 1-16,0 4-1 0,0 2 0 15,1 4 1-15,1 1-1 0,3 5 1 16,0 1 0-16,2 4 0 0,4 1 0 16,-1-3 0-16,5 3 0 0,2-1 0 15,2-2 2-15,2-1 0 0,5-3 2 16,1-2 1-16,7 2 2 0,2-6 2 15,4-1 0-15,4-5 0 0,5-4-1 0,4-6-1 16,5-3-2-16,5-8-1 0,0-8-3 16,1-4 1-16,0-2-4 0,-2-6-12 15,-3 1-17-15,-5-3-22 0,-3 2-24 16,-4 1-114-16,-3-3-137 0,-3-3-306 16</inkml:trace>
  <inkml:trace contextRef="#ctx0" brushRef="#br0" timeOffset="172270.6948">20878 11642 589 0,'-7'-5'173'0,"5"2"7"0,0 1-17 15,-1 3-96-15,1 3-12 0,2 4-9 16,1 5-9-16,0 4-10 0,2 6-5 16,0 8-3-16,2 3-3 0,2 5-2 15,3 5-3-15,1 2-4 0,0-1-1 16,0-2-2-16,-1 0 0 0,-2-3-2 15,-6-3-1-15,-4-3 0 0,-5-5 0 16,-4 0 0-16,-1-5-5 0,-3-4-9 0,-2-4-14 16,1-7-22-16,0-7-22 0,3-6-21 15,1-8-114-15,-1-8-137 0,5-10-297 16</inkml:trace>
  <inkml:trace contextRef="#ctx0" brushRef="#br0" timeOffset="172423.8442">20775 11328 736 0,'2'-15'178'0,"-2"2"6"16,3 3-117-16,-2 3-17 0,1 1-10 15,1 1-9-15,-1 2-14 0,2 2-7 16,0 1-12-16,3 3-20 0,0-1-26 16,2 2 151-16,1 2-291 0,3 2-166 15,4 3-447-15</inkml:trace>
  <inkml:trace contextRef="#ctx0" brushRef="#br0" timeOffset="172818.4331">21306 11410 661 0,'-14'-10'163'0,"0"4"6"0,-1 3-94 0,-2 3-25 16,0 3-6-16,2 8-8 0,2 6-7 16,-3 4-7-16,1 7-4 0,2 7-4 15,2 6-3-15,2 6-2 0,2 1-2 16,3-2-2-16,3 2-2 0,7-3 0 16,4-5-1-16,3-5 1 0,6-9-1 15,3-4 1-15,4-8 0 0,2-2 1 16,-1-10-1-16,2-7 0 0,-3-6 1 15,-3-5 2-15,-2-6 3 0,-4-4 2 16,-5-5 2-16,-4-4 1 0,-6-2 1 0,-2 2-2 16,-4-5-2-16,-5-2-3 0,-4 1-3 15,0 6-2-15,-3 4-5 0,-2 4-6 16,-4 7-7-16,0 6-8 0,1 10-8 16,0 6-12-16,4 4-15 0,0 4-14 15,2 1-6-15,6 6-1 0,2 1-106 16,1-1-115-16,2 5-259 0</inkml:trace>
  <inkml:trace contextRef="#ctx0" brushRef="#br0" timeOffset="173029.6588">21150 11681 625 0,'-2'5'186'0,"-3"-5"10"16,0 0-47-16,3 0-57 0,0-1-20 16,4 2-16-16,0-1-15 0,3 0-15 15,0-3-10-15,4 2-6 0,2-1-2 16,2 0 0-16,1-1-2 0,3-2 0 15,3 1-2-15,0 0-1 0,2 0 0 16,3 1-2-16,-2-2 0 0,2 3-1 0,-2-1 1 16,-1 1-1-16,-1 1-4 15,-2-1-10-15,-3 1-16 0,-3 0-22 0,-4 0-26 16,-2 0-138-16,-6 2-159 0,-4 4-365 16</inkml:trace>
  <inkml:trace contextRef="#ctx0" brushRef="#br0" timeOffset="175748.2739">21343 12625 717 0,'-10'-7'195'16,"3"2"7"-16,2 3-81 0,1-1-46 16,3 2-22-16,1 1-17 0,3 0-14 15,0 1-11-15,5-1-8 0,3-1-2 16,3 1 0-16,5 0-1 0,3-6-4 15,5 2-9-15,2-3-15 0,0-1-21 16,0 1-22-16,-1 0-20 0,-5 2-115 16,-2 4-134-16,-4 1-294 0</inkml:trace>
  <inkml:trace contextRef="#ctx0" brushRef="#br0" timeOffset="175904.9213">21423 12709 687 0,'-14'6'177'15,"8"-1"1"-15,1-3-86 0,3 0-40 16,3 1-18-16,3-1-14 0,3 0-11 16,5-2-7-16,3 0-12 0,5-2-12 15,3 1-20-15,5-3-11 0,3-2 104 16,-3 0-231-16,-1-4-140 0,5 1-354 0</inkml:trace>
  <inkml:trace contextRef="#ctx0" brushRef="#br0" timeOffset="176111.3083">21735 12432 689 0,'1'-4'162'16,"-1"2"3"-16,3 0-102 0,-2 2-22 15,8 2-9-15,3 1-8 0,1 2-4 16,4 3-3-16,3 1-2 0,2 1-1 16,6 2-2-16,-1 3-3 0,0 0 0 0,2-1-2 15,1 2-1-15,-6 0-2 0,0 1-1 16,-11 2 0-16,-9-1-1 0,-9 3-1 15,-11 4-6-15,-11 3-13 0,-6 1-24 16,-12 4-22-16,-4 3-122 0,-2 5-141 16,1 7-328-16</inkml:trace>
  <inkml:trace contextRef="#ctx0" brushRef="#br0" timeOffset="182440.3929">15002 14090 330 0,'2'-7'82'16,"-1"0"4"-16,-3-2-44 0,4 5-9 16,-2-2 0-16,-5-7 0 0,3 5 0 15,-2-1 2-15,1 0 1 0,0-1 0 0,1 2 1 16,-4-1 0-16,8 8 2 0,-4-4-2 16,2 2 1-16,-4 0 0 0,4 3-3 15,-3 2-4-15,5 3-4 0,-1 4-4 16,-1 4-2-16,2 6-4 0,3 3-4 15,-1 7-2-15,-2 2-1 16,2 8-1-16,-1-1 0 0,-1 0-3 0,0 2 0 16,3 1-2-16,-6-3 0 0,5-2 0 15,-3-3-1-15,-1-3-1 0,2-1-1 16,-2-7 0-16,2-1-1 0,-1-6-3 16,0-4-9-16,0-5-15 0,-1-2-15 0,2-4-12 15,1-4-2-15,-2-5-121 0,6-2-121 16,2-2-274-16</inkml:trace>
  <inkml:trace contextRef="#ctx0" brushRef="#br0" timeOffset="182949.8118">15228 14199 694 0,'-5'-3'171'0,"0"-2"4"0,3 2-108 16,0 2-18-16,0-1-10 0,2-1-12 15,3 2-11-15,0-2-7 0,5 3-4 16,2-2-2-16,3 1-1 0,3-2 1 0,2 1 0 16,4 1 0-16,3-1 1 0,2 0-1 15,1 1 0-15,-2 1 0 0,2 1-2 16,-1 1 1-16,-6 1-2 0,-3 2 1 15,-4-2-1-15,-5 1 0 0,-1 1 0 16,-6 0 0-16,-2 0 0 0,-2 0 1 16,-3 2-1-16,-5 2 1 0,-1 3 0 0,-4 0-1 15,-3 2 1-15,-3-1-1 0,-1 2 1 16,-1 1 0-16,1 1 2 0,0-4 1 16,2 3 1-16,3-1 3 0,1 2 0 15,3-2 1-15,1-3 0 0,4-1-1 16,2-1-1-16,1-3-2 0,1-1-2 15,5-1 0-15,3 0-2 0,2-1 0 16,0 1-1-16,3-3 1 0,4 3-1 16,1-2 1-16,1-1-1 0,2-3 0 15,0 0 0-15,2-3 1 0,4 1-1 16,-5-5 0-16,2 3 0 0,-1-2 0 0,-1 0-2 16,1 3-7-16,-3-3-10 0,-3 3-15 15,-1-1-19-15,0 1-12 0,-3 2-23 16,0 0-105-16,-4 1-122 0,2 4-272 15</inkml:trace>
  <inkml:trace contextRef="#ctx0" brushRef="#br0" timeOffset="183275.9869">15804 14197 575 0,'-1'-16'152'0,"-2"1"10"0,1 2-73 0,-1-1-19 16,1 3-9-16,1 5-6 0,-1 1-9 0,2 3-11 15,0 1-10-15,0 2-6 0,2 5-5 16,0 2-4-16,-1 5-3 0,-1 3 0 16,3 4-1-16,-2 6 0 0,0 2 0 15,2 2-2-15,-2 0-1 0,0 0-1 16,4 0-1-16,-2-1 0 0,-1-5 0 15,2 1-1-15,-2-6 1 0,1 1-1 16,-1-4 1-16,-2-5-1 0,1-1-1 16,0-6-5-16,-1 1-9 0,0-1-11 15,0-5-16-15,2-2-17 0,-2 1-19 0,3-3-115 16,1 0-129-16,1 0-294 0</inkml:trace>
  <inkml:trace contextRef="#ctx0" brushRef="#br0" timeOffset="183502.1049">16073 14387 745 0,'-2'-3'189'15,"2"2"4"-15,-4 0-100 0,3 0-30 16,-4 1-18-16,3-2-15 0,1 0-12 15,1 1-7-15,-2 1-7 0,2 0-8 16,-1-2-15-16,1 2-25 0,1 0-22 16,2-1-92-16,-2 1-42 0,8 0-126 15,3-1-247-15</inkml:trace>
  <inkml:trace contextRef="#ctx0" brushRef="#br0" timeOffset="184176.1308">16489 14213 533 0,'-11'2'151'0,"1"2"9"16,-2-2-39-16,4 1-49 0,1-2-15 15,2 1-8-15,4 2-10 0,2-1-11 16,0 0-7-16,3 1-5 0,3 1-5 16,2 0-1-16,4 1-1 0,2-2-1 15,3-4 1-15,2-3-3 0,1-3-1 0,0-3-1 16,1-2-2-16,-3-3 0 0,1-1-1 16,-2 0-1-16,1-2 0 0,-2 2 0 15,-1-2 0-15,-5 3 0 0,-1-4 0 16,-3 4-1-16,-5-2 1 0,-3 5-1 15,-5-5 0-15,-1 7 0 0,-4-4 0 16,-3 5-1-16,1 5-1 0,-3 2-1 16,0 1 0-16,-1 7 1 0,-2 3 0 15,1 6 1-15,-2 2 0 0,2 2 1 0,1 2 1 16,-2 1 0-16,3 3 0 16,1 1 0-16,1 1 0 0,4-2 1 0,3-2 0 15,2 2 1-15,4-2 0 0,4-1 1 16,6 0 0-16,6-3 1 0,1 0 2 15,2-2 0-15,4-3 2 0,1-3-1 16,3-2 1-16,-1-4 0 0,-1-6-2 16,4-1-2-16,0-3 0 0,1-3-2 15,0-4-1-15,-2-1 0 0,1-3-5 16,-1 0-10-16,-1-1-15 0,-3-1-25 0,-3 1-12 16,-1 4-15-16,-3 0-113 0,-1 4-128 15,1 1-275-15</inkml:trace>
  <inkml:trace contextRef="#ctx0" brushRef="#br0" timeOffset="184478.0673">16958 13674 666 0,'-4'-3'171'16,"3"0"4"-16,-2 4-87 0,1 3-29 15,3 2-9-15,-1 7-9 0,0 4-9 16,0 3-6-16,0 4-2 0,-1 6-2 16,1 2-6-16,-1 2-4 0,0-3-4 0,-1 0-2 15,-1 3-3-15,-2-4-2 0,-4-2-5 16,-1-6-12-16,-2-2-21 0,-1-4-27 15,0-4-24-15,-1-6-113 0,1-6-140 16,6-3-307-16</inkml:trace>
  <inkml:trace contextRef="#ctx0" brushRef="#br0" timeOffset="184626.8521">16805 13417 714 0,'-5'-22'183'0,"5"7"4"16,2 3-98-16,2 2-30 0,1 1-15 15,-1 1-14-15,2 2-12 0,0 1-9 16,4 3-9-16,1 1-18 0,3 2-32 16,1 3-18-16,5 3-124 0,3 4-142 15,12 3-336-15</inkml:trace>
  <inkml:trace contextRef="#ctx0" brushRef="#br0" timeOffset="185119.6537">17362 13499 635 0,'-12'2'157'0,"-5"2"5"0,1 2-93 16,-3 4-18-16,0 3-8 0,-2 6-6 16,0-1-8-16,3 4-6 0,2 2-4 15,2 6-2-15,3 2-3 0,6 0-4 16,4-4-3-16,4 1-2 0,3-2-1 0,5-1-1 16,3-3-3-16,5-3-1 0,3-7 0 15,1 1 0-15,3-7 0 0,2-2-1 16,-2-6 0-16,-3-3 1 0,0-6 0 15,-3-2 1-15,-5-4-1 0,-1 0 2 16,-6-1-1-16,-2 0 1 0,-6-3 0 16,-3 1 0-16,-3 3 1 0,-1 2 0 15,-4 2 1-15,-3 3-1 0,1 3 1 16,1 4 0-16,-2 5-1 0,3 6 1 0,0 2-2 16,1 3 1-16,3 3-1 0,2 6 0 15,1 6 0-15,3 1 0 0,0 3-1 16,1 1 1-16,4 5-1 0,-2 1 0 15,1-3-2-15,-1-2-6 0,0-1-15 16,-2-6-24-16,3-2-26 0,-4-5-114 16,4 1-138-16,2-3-315 0</inkml:trace>
  <inkml:trace contextRef="#ctx0" brushRef="#br0" timeOffset="185892.7813">14700 13750 210 0,'-5'-8'50'0,"4"2"9"15,-1-1-29-15,2 1 1 0,0 1 5 16,3-1 7-16,1 0 4 0,0-2 0 16,1 0-2-16,-2 0-1 0,2-1-1 15,-2-1 1-15,-1 0 0 0,-3-2-1 16,-2 4-2-16,-1 3-1 0,-5-1-3 16,-3 9-2-16,-4 4 0 0,-4 8 2 0,-2 12-1 15,-5 5 0-15,-3 12-3 16,-2 15-2-16,-4 8-4 0,3 10-6 0,0 8-7 15,6 5-4-15,6 6-4 16,10-2-2-16,11-2-2 0,15-4-1 0,11-6-3 16,14-9-9-16,10-12-15 0,15-11-19 15,20-14-23-15,12-13-113 0,10-13-131 16,16-12-304-16</inkml:trace>
  <inkml:trace contextRef="#ctx0" brushRef="#br0" timeOffset="186596.0797">17455 13379 529 0,'-1'-9'124'16,"6"2"2"-16,5-1-81 0,-2 2-14 15,7 3-4-15,1 1-2 0,0 6-1 0,7 5 3 16,-3 2 4-16,-3 7 2 0,6 4 3 15,-2 7 1-15,0 9 0 0,-2 5-2 16,2 4-4-16,-1 7-6 0,-1 3-4 16,-3 8-6-16,-1 3-4 0,-3 3-3 15,-3 1-3-15,-4 3-1 0,-3-1-2 16,-3-1 0-16,-2-4-1 0,-3-7-1 16,-2-7 1-16,-2-4-1 0,-4-4 0 15,-3-8 1-15,-2-6-1 0,-2-2-1 0,-2-7-4 16,-1-3-8-16,2-8-16 0,1-5-21 15,4-8-23-15,3-6-111 0,5-8-134 16,5-9-302-16</inkml:trace>
  <inkml:trace contextRef="#ctx0" brushRef="#br0" timeOffset="188303.4693">17917 13402 476 0,'-1'-9'128'16,"1"2"6"-16,-3 1-46 0,2 5-36 16,0 1-11-16,1 3-4 0,-1 6-6 15,1 4-4-15,-2 4-5 0,1 6-3 16,0 2-1-16,-2 3 0 0,1 2-3 0,0-2 0 15,-2-2-1-15,0-3-1 0,2-2 1 16,-2-6-2-16,3-2-3 0,-2-4-1 16,3-5-2-16,0-5 0 0,0-4-1 15,3-3 0-15,1-6 0 0,2-4 0 16,0-8 0-16,0-3-1 0,1-3-1 16,1-1-1-16,-1 0-1 0,-2 5 0 15,0 2 0-15,0 8-1 0,-3 5 1 16,1 5-1-16,-1 5 1 0,0 6 0 15,5 2 0-15,1 7 0 0,2 3 1 16,0 4-1-16,2 3 0 0,0 4 0 16,2 1 0-16,0 0 0 0,-3-4-1 0,4 4 1 15,2-5-1-15,0-2 1 0,2-6 0 16,-1 0 1-16,-1-8-1 0,1-1 0 16,-4-6 1-16,0-3 0 0,-2-5 2 15,-2-2 4-15,-4-5 2 0,-1-1 2 16,-5-2 0-16,-1-6 0 0,-3-4-1 0,-2-1-3 15,-2 1-2-15,1 0-4 16,0 0-1-16,2 3 0 0,2 2-2 0,1 6 1 16,-2 6-1-16,3 3-1 0,1 2-3 15,0 4-5-15,1 3-4 0,0 4-6 16,2 2-10-16,2 1-14 0,0 2-12 16,1 3-14-16,-1-1-56 0,0 3-53 15,3 2-106-15,4 0-221 0</inkml:trace>
  <inkml:trace contextRef="#ctx0" brushRef="#br0" timeOffset="188838.3113">18635 13948 583 0,'-8'-2'183'0,"3"1"8"0,-1 1-9 15,3-2-103-15,0 2-19 0,2 0-16 16,1 2-18-16,0-2-14 0,4 1-8 16,1-1-2-16,3 1-1 0,6 0-1 15,-1-1-4-15,4-1-12 0,3 1-18 16,-2 2-22-16,2-2-20 0,-4-1-120 15,-3 1-140-15,3 9-312 0</inkml:trace>
  <inkml:trace contextRef="#ctx0" brushRef="#br0" timeOffset="189035.3356">18554 14172 682 0,'-9'3'163'0,"3"-1"2"16,4 1-111-16,3-1-15 0,1-2-7 16,3 3-10-16,0-3-8 0,9 1-7 0,0 0-3 15,2-1-3-15,3-1-13 0,0-3-18 16,5 0-14-16,1 1-126 0,1-2-132 16,5 5-322-16</inkml:trace>
  <inkml:trace contextRef="#ctx0" brushRef="#br0" timeOffset="190046.9508">19575 13681 455 0,'-6'-22'129'0,"-2"4"7"0,4 7-50 0,4 2-21 16,-1 5-12-16,0 7-8 0,2 5-9 16,3 5-6-16,2 9-6 0,-3 5-5 15,-1 2 0-15,1 9 2 0,1 3-1 16,0 1 0-16,-3 6-3 0,-1-3-2 15,1 2-1-15,2 2-3 0,-6-6-2 16,1-3-4-16,-1-4-3 0,3-4-1 16,0-3-1-16,-1-7-3 0,1-5-8 15,5-3-12-15,0-4-13 0,-2-4-11 0,2-6-13 16,1-4-15-16,3-3-98 0,0-3-108 16,2 1-241-16</inkml:trace>
  <inkml:trace contextRef="#ctx0" brushRef="#br0" timeOffset="190498.9781">20100 13908 522 0,'-9'-4'134'16,"-2"0"8"-16,-7 2-60 0,-1 2-28 16,1 2-9-16,0 5-2 0,-3 0-5 0,-4 0-3 15,3 4-4-15,4 3-4 16,1 4-4-16,2 3-3 0,3 1-4 0,2 1-4 16,4 2-3-16,2-2-4 0,4 2-1 15,0-7-1-15,4-1-3 0,1-5 1 16,3-1-1-16,3-3 0 0,4-3-1 15,1-4 0-15,2-2 0 0,4-4 0 16,3-4 0-16,-2-3 0 0,0-3-1 16,0 0 1-16,-1 0 1 0,-3-4-1 15,-4-2 0-15,-5 2 1 0,-2 3 0 0,0 2 2 16,-3 3 2-16,-4 2 2 0,0 6 1 16,-1 6 0-16,0 1 0 0,0 9 1 15,-1 4-2-15,0 0-2 0,-2 7-2 16,2 2-1-16,1 1 0 0,1 1-3 15,2-4-5-15,0-1-7 0,1-1-14 16,6-4-13-16,1-4-12 0,2-6-17 16,3-4-113-16,2-4-121 0,4-5-283 15</inkml:trace>
  <inkml:trace contextRef="#ctx0" brushRef="#br0" timeOffset="190866.3451">20508 13851 537 0,'2'-25'133'0,"-3"-3"7"0,1-2-76 15,0 0-14-15,1 0 0 0,-1 4 0 16,1 2 1-16,-1 6-3 0,0 4-4 16,2 5-3-16,-1 6-7 0,-1 4-7 0,0 6-9 15,1 7-6-15,-1 4-5 0,-1 8-1 16,0 6-1-16,-2 7 1 0,2 5 0 16,-2 5 0-16,2 4 0 0,0-1 1 15,3 0 0-15,0-1-2 0,0-4-1 16,1-5-1-16,0-3-1 0,1-6-8 15,1-5-12-15,0-8-23 0,0-3-23 16,2-5-18-16,0-7-114 0,6-6-136 16,2-8-297-16</inkml:trace>
  <inkml:trace contextRef="#ctx0" brushRef="#br0" timeOffset="191034.9722">20754 13974 784 0,'0'-1'188'16,"-3"-2"2"-16,2 4-119 0,-1-1-25 15,1 0-21-15,-1 2-23 0,1-2-23 0,0 1-28 16,2-2-27-16,-1-4-113 0,6 4-139 16,6-4-314-16</inkml:trace>
  <inkml:trace contextRef="#ctx0" brushRef="#br0" timeOffset="191526.2293">21219 13916 674 0,'-5'-2'160'0,"2"1"0"16,2-1-99-16,3 4-24 0,3-1-9 0,2 1-6 15,2 0-6-15,4-4-2 0,2 0 0 16,3-1-3-16,2-3-1 0,3-1-3 16,-1-4-2-16,0-4-2 0,-1 1-1 15,0-2-1-15,-3-2-1 0,-2 3 0 16,-5-6-1-16,-2 2 0 0,-2 2-2 15,-4 3 0-15,-6-1-1 0,-3 0-2 16,-4 3 1-16,-2 3-2 0,-4 4 0 16,-3 3 2-16,-4 2-1 0,-1 4 2 15,-1 4 1-15,1 6 0 0,-3 4 2 16,3 2 1-16,0 7 0 0,3 2 2 16,3 7 2-16,5 3 1 0,0 0 1 15,2 1 2-15,8 4 3 0,1-2 1 0,4-2 2 16,1-3 1-16,6-6 0 0,1-2-1 15,4-3-1-15,4-4-3 0,2-6-2 16,5-1-3-16,2-7-2 0,1-3-2 16,4-6-8-16,2-5-9 0,2-6-10 15,2-3-13-15,-2-4-14 0,-3-3-18 0,2-1-116 16,-7 2-123-16,-1 3-292 16</inkml:trace>
  <inkml:trace contextRef="#ctx0" brushRef="#br0" timeOffset="191803.1268">21714 13412 632 0,'-6'-6'162'0,"6"7"11"16,-1 5-56-16,2 6-55 0,0 5-8 15,1 5-3-15,0 8-6 0,2 2-3 16,-1 4-7-16,0 1-7 0,0-3-6 16,0 1-7-16,-3 0-3 0,-1-5-4 15,-3-2-2-15,-2-2-3 0,-3-3-8 0,-2-2-13 16,-3-5-23-16,-2-5-30 0,-1-5 98 16,-4-9-238-16,2-2-162 0,2-8-401 15</inkml:trace>
  <inkml:trace contextRef="#ctx0" brushRef="#br0" timeOffset="191947.1269">21624 13121 691 0,'2'-13'165'16,"4"3"2"-16,1 3-107 0,0 1-25 16,1 2-9-16,2 3-9 0,-1-1-22 0,2 6-25 15,0 2-27-15,-2 4-111 0,1 5-128 16,4 4-308-16</inkml:trace>
  <inkml:trace contextRef="#ctx0" brushRef="#br0" timeOffset="192300.7304">21882 13303 571 0,'-7'1'142'0,"-3"1"7"16,1 6-78-16,1 3-24 0,-1 5-8 15,1 3-3-15,0 5-3 0,3 4-4 16,3 4-4-16,1-4 1 0,3 4-3 0,4-4-1 16,3-3-2-16,4-4-1 0,2-5-4 15,3-7-1-15,6-4-2 0,0-10-2 16,2-4-1-16,3-7-2 0,-3-6 2 15,0-4 3-15,-5-3 3 0,-4-2 0 16,-3-2 1-16,-8 0 0 0,-3 3-2 16,-6-1-3-16,-5 2-3 0,-4 2-6 15,-5 3-6-15,-4 7-10 0,-4 5-13 16,-2 3-14-16,2 7-15 0,0 6-14 0,4 6-9 16,4 2-15-16,2 1-97 0,7 4-111 15,0 3-256-15</inkml:trace>
  <inkml:trace contextRef="#ctx0" brushRef="#br0" timeOffset="192508.9924">21850 13390 701 0,'-5'0'187'0,"-1"0"7"0,0 0-93 16,1 1-23-16,3 1-12 0,-1 1-14 0,2-1-15 16,0 2-11-16,2-2-7 0,3 3-5 15,-1-1-5-15,5-2-2 0,3 2-1 16,1-3-2-16,6-1-2 0,3-2 1 15,6-3-2-15,3 1 0 0,1-2-1 16,2-2-3-16,2 0-13 0,-3 0-18 16,-3 1-38-16,-5-1 83 15,-5 4-227-15,-1 5-168 0,-6 3-409 0</inkml:trace>
  <inkml:trace contextRef="#ctx0" brushRef="#br0" timeOffset="194400.3259">22519 14092 770 0,'-4'-13'166'0,"7"6"0"0,4 3-125 16,3 1-26-16,3-2-10 0,2 0-2 16,1-4-3-16,5 4-11 0,0-2-18 15,-1 2-12-15,1-4 38 0,-1 3-165 16,-2-1-129-16,-1 5-319 0</inkml:trace>
  <inkml:trace contextRef="#ctx0" brushRef="#br0" timeOffset="194546.9413">22659 14056 730 0,'-9'6'192'0,"2"1"6"16,-1-3-101-16,2 1-28 0,5-1-17 0,0-1-15 15,6 1-15-15,1 0-13 0,2-3-13 16,6 0-18-16,2-1-23 0,1-1-22 16,4-4-26-16,2-2-108 0,0-3-139 15,2 3-293-15</inkml:trace>
  <inkml:trace contextRef="#ctx0" brushRef="#br0" timeOffset="194752.1012">22902 13941 593 0,'-1'-4'148'0,"5"4"6"0,0 1-68 16,0 2-38-16,5 2-5 0,1 1 0 16,3 2-5-16,6 5-6 0,-3-1-4 15,3 3-4-15,2 2-3 0,-3-1-3 16,-5 0 0-16,-7 2-1 0,-9 0-1 15,-9 2-3-15,-8 1-2 0,-10 1-3 0,-6 4-14 16,-9 4-22-16,-5 3-30 0,-5 3-40 16,-8 4-98-16,-3 3-138 15,-4 5-304-15</inkml:trace>
  <inkml:trace contextRef="#ctx0" brushRef="#br0" timeOffset="195333.6001">14673 15997 611 0,'-31'-19'186'0,"2"1"5"0,11 9-3 0,6 4-115 16,4 3-21-16,6-2-18 0,2 4-14 16,4 0-9-16,7 0-6 0,2 1-4 15,5-2-2-15,6 3-10 0,1 3-19 16,4 0-27-16,1 0-26 0,1 1-113 0,1 3-142 15,2 5-317-15</inkml:trace>
  <inkml:trace contextRef="#ctx0" brushRef="#br0" timeOffset="195492.6458">14759 16130 671 0,'-22'3'162'0,"10"2"0"16,2-1-91-16,3-2-35 0,8 0-20 15,3 0-19-15,4-2-19 0,4-2-11 0,4-3-20 16,4-3 37-16,1-3-146 0,-3-3-114 16,2-6-276-16</inkml:trace>
  <inkml:trace contextRef="#ctx0" brushRef="#br0" timeOffset="195683.3793">14909 15841 498 0,'1'1'120'16,"0"3"2"-16,1 3-61 0,2 2-34 0,0 0-11 15,3 5-5-15,0 0-1 0,5 4-1 16,-1-4 1-16,0 5 3 0,0 0 4 16,0 1 4-16,0 0 2 0,-4 0 3 15,-3 2 1-15,-3-1-2 0,-5-1-3 16,-3-1-5-16,-7 6-4 0,0-2-7 16,-3 2-13-16,2-1-17 0,0 1-25 15,3-2-109-15,8-1-123 0,12-2-293 16</inkml:trace>
  <inkml:trace contextRef="#ctx0" brushRef="#br0" timeOffset="196169.1978">15694 15473 564 0,'-4'-17'152'0,"0"9"2"0,1 10-64 16,1 11-27-16,2 8-11 0,2 12-8 15,-2 7-8-15,1 9-7 0,0 7 0 16,0 3-3-16,-1 1-5 0,2 2-3 16,-1-1-4-16,0 2-4 0,0-8-2 0,0-2-2 15,2-6-3-15,-1-5-6 0,2-8-10 16,1-7-20-16,2-7-19 0,3-7-18 16,2-5-119-16,3-8-137 0,3-3-306 15</inkml:trace>
  <inkml:trace contextRef="#ctx0" brushRef="#br0" timeOffset="197653.1543">15893 15805 649 0,'-13'-8'174'0,"2"-3"8"0,-1 4-84 15,3 1-23-15,2 0-13 0,2 3-12 0,2 0-14 16,2 2-11-16,5 1-9 0,3 1-6 16,5 4-4-16,3 0-3 0,8 0-2 15,2 0 0-15,5 1 0 0,1-1 0 16,2 0 0-16,0-4-1 0,0 0 0 16,-6-2-1-16,3 1 0 0,-7 0-3 15,0 0-2-15,-4 1-3 0,-5 0-2 16,-4 2-2-16,-3 0-1 0,-4 2 1 15,-6 4 1-15,-4-2 3 0,0 4 3 16,-5 2 3-16,-4 1 1 0,-2 0 2 16,-2 3 0-16,-2 1 0 0,-3 3 0 15,-2 1 1-15,-2 1 1 0,-2 1 3 16,-1 4 2-16,2-5 2 0,4 2 2 0,1-6 2 16,5-2 1-16,4-2-2 0,6-4-1 15,5-4-2-15,4 0-3 0,2-5-2 16,6 0-1-16,6 0-1 0,1-1-1 15,7-2-1-15,2-1 1 0,6 0-1 16,-1 0 0-16,1-2-1 0,0-1-5 0,2 0-9 16,-4-2-10-16,0-1-18 15,1 7-19-15,-2 0-16 0,-2 3 25 0,-3 0-141 16,3 5-122-16,0 6-288 0</inkml:trace>
  <inkml:trace contextRef="#ctx0" brushRef="#br0" timeOffset="197944.3263">16547 15688 680 0,'-2'-31'163'0,"-3"2"7"0,3 11-105 0,0 7-12 16,1 4-8-16,0 6-3 0,-1 8-3 15,-1 9-5-15,2 10-5 0,-3 6-5 16,3 3-2-16,-3 8-1 0,-1 1-4 16,4 4-3-16,1-2-3 0,0 0-3 15,-1-9-2-15,3 5-2 0,2-5-1 0,2-3-1 16,-3-7-2-16,2-3-8 0,-1-6-14 16,4 0-20-16,-1-9-26 0,-1-5-22 15,-2-7-117-15,7 1-145 0,5-2-310 16</inkml:trace>
  <inkml:trace contextRef="#ctx0" brushRef="#br0" timeOffset="198410.6935">16785 15450 738 0,'-10'-15'178'0,"7"12"5"0,-1 7-107 0,2 9-20 16,-1 8-12-16,-1 4-10 15,1 8-6-15,-2 3-5 0,-1 3-3 0,1 0-4 16,0-3-4-16,1-3-3 0,3-5-2 16,1-3-1-16,1-6-2 0,2-4 0 15,0-5-1-15,2-8 0 0,0-4 1 16,0-8 0-16,1-6 0 0,2-6-1 15,1-5 0-15,2-5 0 0,0 0-2 16,0 0 0-16,-1 3-1 0,0 4 0 16,0 7 0-16,-4 3 0 0,0 9 0 15,0 3 0-15,0 3-1 0,-1 4 1 0,1 3 0 16,2 4-1-16,0 0 1 0,1 2 1 16,-1 1-1-16,2-1 0 0,-1-1 1 15,2-1-1-15,-3-3 0 0,0-1 1 16,0-2-1-16,-2-1 0 0,-1-2 0 15,0-1 0-15,-2-2 1 0,-5-3-1 16,4 1 0-16,-5-5 0 0,3 2-2 16,-1-6-5-16,2 1-8 0,-2 0-10 0,1 0-10 15,-1 1-19-15,2 2-18 0,0-1-15 16,2 5 0-16,-5 1-109 0,9 5-116 16,0 5-264-16</inkml:trace>
  <inkml:trace contextRef="#ctx0" brushRef="#br0" timeOffset="199048.8481">16854 15580 444 0,'-2'-11'129'0,"-1"-1"9"0,0-1-20 16,2 3-49-16,-3 1-8 0,2-2-5 15,1 5-5-15,0 2-6 0,-1 9-6 16,1 1-7-16,-3 4-5 0,1 9-6 16,-2 6-3-16,-2 2-1 0,-1 3 0 0,0-1 1 15,-1 1-1-15,0 0 1 0,2-7-1 16,2-5 0-16,0-2-1 0,3-6-1 16,-1-4-1-16,2-5 0 0,2-7-3 15,2-6-1-15,1-5-2 0,2-5-2 16,2-6-2-16,1-2-2 0,3-4-1 15,-2-3-1-15,0 2 0 0,-3 0 1 16,-1 6-1-16,1 4 0 0,-3 6 0 16,0 7 0-16,-1 5 0 0,2 11 0 0,2 6-1 15,-1 7 1-15,-1 3 0 0,3 3 0 16,2 5 0-16,1 3 0 0,0-2 1 16,4 0-1-16,4-3 0 0,3-1 1 15,0-6 0-15,3-2 1 0,-3-6 0 16,0-7 0-16,-1-4 1 0,-2-7 0 15,-3-7 1-15,-2-3 1 0,-2-6 1 16,-3-4 1-16,-2-1 0 0,-7-9-2 16,-4-2 0-16,-1-2-1 0,-1 1-3 15,-1 0-8-15,1 3-7 0,2 4-9 0,3 7-10 16,2 5-16-16,2 5-26 0,1 6-17 16,5 9 45-16,-2 5-157 15,7 4-133-15,1 8-310 0</inkml:trace>
  <inkml:trace contextRef="#ctx0" brushRef="#br0" timeOffset="199674.3995">17342 15908 759 0,'-3'-2'193'16,"0"-1"7"-16,1 2-115 0,1 1-18 16,-2-1-15-16,2-1-17 0,0 2-13 15,0-2-11-15,2 1-12 0,1-2-16 16,1-2-20-16,4 1-29 0,3-3-28 16,0-1-110-16,8 5-144 0,-1 0-308 0</inkml:trace>
  <inkml:trace contextRef="#ctx0" brushRef="#br0" timeOffset="200290.9056">17652 15837 625 0,'-1'1'156'0,"-3"-1"5"16,3 3-92-16,0-3-19 0,2 1-7 15,4 1-7-15,0 3-7 0,4-2-6 16,4-2-5-16,4-1 0 0,3-2-3 16,3-3-3-16,3-3-3 0,3-4-2 0,1-3-2 15,-2-2-3-15,0-2 0 0,0-2-1 16,-3-1-1-16,-2-2 0 0,-3 1 0 15,-6 2-1-15,-3 4-2 0,-5-1 0 16,-7 3-1-16,-1 3-1 0,-8 0 0 16,-1 3-1-16,-6 0 1 0,-4 5 1 15,-4 4 1-15,-2 2 0 0,-1 5 2 0,-1 4 0 16,-2 4 1-16,2 5 1 16,2 3 2-16,2 4 2 0,3 4 2 0,4-1 1 15,1 7 3-15,7-2 0 0,4 3 2 16,5-1-1-16,4-3 1 0,3-1 0 15,8-2 1-15,2-1-1 0,5-4-1 16,2-2-2-16,4-10-1 0,5-1-1 16,5-5-4-16,3-4-2 0,2-8-1 15,0-4-7-15,3-3-12 0,-3-2-20 16,-2-1-25-16,-6-1-26 0,-5 2-112 0,-3 3-142 16,-1 1-305-16</inkml:trace>
  <inkml:trace contextRef="#ctx0" brushRef="#br0" timeOffset="201247.5404">18251 15209 559 0,'2'-2'146'0,"-4"0"8"0,2 1-79 0,-1 1-18 16,0 3-10-16,1 5-5 0,1 4-5 16,-1 3-6-16,0 2-6 0,0 2 1 15,1 5 0-15,1-1-2 0,-1 2-5 16,0-2-3-16,0 1-2 0,2 1-3 16,-3 3-3-16,1-5 0 0,-1 2-2 0,0-2-1 15,-1-3-1-15,-1-4-1 0,1-4 0 16,0-5 0-16,-1 2-3 0,-2-8-5 15,1 0-10-15,0-5-12 0,-2-3-16 16,0-1-16-16,0-8-17 0,-1-5 18 16,1-5-129-16,0-2-117 0,4-5-270 15</inkml:trace>
  <inkml:trace contextRef="#ctx0" brushRef="#br0" timeOffset="201404.6891">18140 14920 597 0,'0'-18'153'0,"0"7"10"0,0 2-75 16,0 0-32-16,1 2-10 0,0 1-9 16,4-1-10-16,0 3-9 0,2 0-15 15,2 1-23-15,2 1-21 0,0 4-130 16,1 3-136-16,6 4-341 0</inkml:trace>
  <inkml:trace contextRef="#ctx0" brushRef="#br0" timeOffset="202957.0134">18598 15178 501 0,'0'-9'127'0,"1"2"7"0,-2 1-69 15,0 0-13-15,2 2-5 0,-1 0-7 16,0 6-8-16,-1-1-2 0,0 4-2 16,-3 5-1-16,1 6-3 0,-1 6-3 15,-4 5 0-15,2 0 1 0,-3 3-3 16,1 1-5-16,2-2-3 0,-4-1-3 16,3-6-1-16,2-3-1 0,-1-2 0 15,2-6 0-15,1-4 0 0,3-3 0 16,3-6 0-16,1-6 0 0,-2-4 0 15,5-6-1-15,0-2-1 0,-3-7-1 16,3-5-2-16,-1-1 1 0,3 0-2 16,-1 1 1-16,-2 3-1 0,1 2 1 0,-2 5-1 15,1 8 0-15,-2 3 0 0,-4 4 0 16,1 6 0-16,-1 6 0 0,3 4 1 16,-1 4-1-16,1 3 0 0,1 4 0 15,4 6 0-15,-3 0 1 0,5-4-1 16,-2 0 0-16,6 0 1 0,-1-2-1 0,2-5 1 15,1-2 0-15,2-3-1 16,-1-3 2-16,-1-5-1 0,-1-4 1 0,-2-3 2 16,-2-4 1-16,-2-4 1 0,-3-4 3 15,-2-4 0-15,-2-1-1 0,-1-4 0 16,-2-1-2-16,-1-2-4 0,-2 3-6 16,0-1-8-16,1 3-9 0,-1 2-12 15,2 0-15-15,0 7-17 0,2 8-22 16,3 0-102-16,2 10-122 0,6 9-280 15</inkml:trace>
  <inkml:trace contextRef="#ctx0" brushRef="#br0" timeOffset="203538.5613">19221 15008 551 0,'-8'-8'156'0,"-3"5"9"16,-3 3-45-16,-3 5-53 0,-1 3-13 15,-2 8-8-15,-2 4-9 0,1 3-8 16,-1 4-6-16,2 1-3 0,0 0-3 16,5 3-3-16,2-2-3 0,5-1-3 15,6-1-4-15,3-3-2 0,7-1-1 0,3-3-1 16,2-6-2-16,4-3 0 15,3-2-3-15,-1-7-3 0,3-2-2 16,0-6-3-16,-1-2 0 0,-1-5 1 16,-3-1 0-16,-2-3 3 0,-3-2 3 0,-3 1 2 15,-3-1 3-15,-4 2 1 0,-2 0 0 16,-1 2 1-16,-3 6-1 0,-2 2 2 16,-1 3 0-16,-1 1 2 0,-1 6 0 15,-1 1 0-15,2 6 1 0,0 6 0 16,1 1-1-16,0 4 0 0,3 2-2 0,1 3 0 15,4 0 0-15,-1 1-1 0,2-4-1 16,0 0 1-16,3 2-1 0,-1-2 0 16,0-2-1-16,-1-3-2 0,1 0-5 15,-1-5-13-15,1-2-17 0,-2-2-12 16,1-6-18-16,-1 0-84 0,0-3-27 16,1-2-102-16,6 2-188 0</inkml:trace>
  <inkml:trace contextRef="#ctx0" brushRef="#br0" timeOffset="204037.5991">19441 15690 676 0,'-9'-2'192'0,"4"-1"4"15,0 1-49-15,4 0-76 0,1 2-25 16,1 0-18-16,3 0-13 0,3 0-9 16,2-1-5-16,4 0-1 0,3 0-5 0,2-2-10 15,-1 2-17-15,2-1-26 0,0 0-22 16,0 2-117-16,-3 0-141 0,1 8-314 16</inkml:trace>
  <inkml:trace contextRef="#ctx0" brushRef="#br0" timeOffset="204223.3545">19402 15897 803 0,'-5'-5'183'0,"3"4"1"0,2 0-121 0,4 3-31 15,-1-4-17-15,4-1-7 0,3-2-3 16,3-1-4-16,6 0-10 0,0-2-18 15,3-5-23-15,5 5-26 0,1-1-109 16,2 5-136-16,2 1-304 0</inkml:trace>
  <inkml:trace contextRef="#ctx0" brushRef="#br0" timeOffset="204661.9542">20342 15734 376 0,'4'-18'107'0,"1"1"9"0,-1-3-33 0,-1-1-20 16,0-1-10-16,-2-4-4 0,-2-1-1 16,-3-2-6-16,0-4-5 0,-1 0-4 15,-1 1-4-15,0 0-2 0,1 5-2 16,0 3-1-16,2 5 0 0,-1 5 1 16,3 4-1-16,0 4-4 0,-1 5-2 15,0 5-3-15,1 9-3 0,1 5-4 16,0 9-2-16,0 7-2 0,0 8 2 15,0 3 0-15,1 2 0 0,0 2 0 16,0 0-1-16,1-4 0 0,-1-3-1 0,1-2-1 16,1-5-1-16,0-1 0 15,3-5-3-15,1-6-6 0,0-3-13 0,2-4-21 16,-2-5-16-16,1-2-23 0,1-7-108 16,1-3-129-16,5 0-284 0</inkml:trace>
  <inkml:trace contextRef="#ctx0" brushRef="#br0" timeOffset="205190.0688">20835 15569 541 0,'-6'-9'133'0,"-2"1"7"0,1 1-79 0,-4 1-11 15,0 4-4-15,-3-2-2 0,0 4-5 16,-3 6-4-16,-1 5-5 0,0 4-3 15,1 6-3-15,1 2-3 0,0 5-2 16,1 3-3-16,4 1-3 0,3-2-2 0,3-4-2 16,4-1-3-16,3-3-2 0,5-4-2 15,4-3-2-15,3-4 0 0,5-4-1 16,2-3-1-16,4-4-3 0,2-4-1 16,0-4-3-16,1-3-1 0,-2-5 1 15,-2-4 0-15,-2-1 1 0,-3-2 2 16,-4-2 3-16,-2 0 2 0,-4-1 1 15,-2 5 2-15,-5 0 3 0,-2 7 5 16,-1 1 3-16,-3 7 1 0,-1 1 1 0,-1 5 0 16,0 3 0-16,2 7-4 15,-1 1-4-15,1 5-2 0,-1 4-3 16,2 6-1-16,1 2 0 0,2 2-3 0,2-2-8 16,3 0-12-16,5-1-17 0,2-5-16 15,4-6-23-15,4-3-110 0,5 0-130 16,6-2-287-16</inkml:trace>
  <inkml:trace contextRef="#ctx0" brushRef="#br0" timeOffset="205509.3316">21229 15712 570 0,'-2'-27'132'0,"-3"-2"2"0,0-4-89 16,-1-5-20-16,1-3-6 0,-1 0-1 16,1-1 2-16,0 2 4 0,2 5 7 15,1 6 6-15,1 8 5 0,0 5 1 16,-1 6-1-16,1 5-6 0,0 4-8 0,0 2-9 16,1 7-4-16,1 5-3 0,0 6-1 15,0 5-1-15,2 6 1 0,0 6 1 16,0 7 1-16,1 2-2 0,1 0-3 15,-2-1-3-15,0 0-1 0,0-4-1 16,1-4-4-16,0-7-6 0,-1-2-10 16,2-4-19-16,0-3-24 0,0-7-24 15,1-4-114-15,4 0-137 0,3-3-306 0</inkml:trace>
  <inkml:trace contextRef="#ctx0" brushRef="#br0" timeOffset="205688.4049">21501 15715 870 0,'-1'-5'200'16,"0"0"0"-16,-1 1-133 0,-1 0-33 16,0 2-24-16,2-2-21 0,0 1-27 0,1-1-26 15,1-1-136-15,1-1-152 0,12 5-363 16</inkml:trace>
  <inkml:trace contextRef="#ctx0" brushRef="#br0" timeOffset="206198.3721">22051 15603 706 0,'-5'0'164'0,"0"-1"2"16,4 2-106-16,5 0-24 0,1 3-14 15,3 0-7-15,4-1-5 0,1-3-2 16,4 2-1-16,5-4 0 0,0-5-2 15,0-4 0-15,4-3-1 0,-3-4-1 16,1-4-1-16,0-1 0 0,-5-4-1 16,-2 2 0-16,-3 1 0 0,-3-1-1 15,-5 2 1-15,-5 1 0 0,-2 5 0 0,-6 0 0 16,-4 3 0-16,-4 2 0 0,-3 6-1 16,-6 3 1-16,-3 3-1 0,-6 7 0 15,0 4 0-15,-3 3 0 0,-2 6 2 16,2 3 2-16,4 8 2 0,5 4 2 15,6 3 2-15,6 4 2 0,6 1 0 16,6 1-1-16,6 0 1 0,6-1 0 16,5-5-2-16,7-4 0 0,6-4-2 15,4-5-1-15,0-4 0 0,6-7-3 16,0-8-2-16,3-4-3 0,-4-8-4 16,2-3-9-16,-1-3-13 0,-1-5-16 0,-1-4-17 15,-2 0-18-15,-5-1 31 0,-2 1-144 16,-2 2-119-16,-1 2-282 0</inkml:trace>
  <inkml:trace contextRef="#ctx0" brushRef="#br0" timeOffset="206472.5239">22590 15009 683 0,'-9'-15'168'16,"6"8"5"-16,0 4-98 0,0 2-26 16,4 12-6-16,0 3-3 0,-2 4-2 0,3 5-6 15,1 4-1-15,0 3 1 0,4 5-3 16,-3-2-5-16,4 2-5 0,0-4-4 16,-4 0-5-16,1 1-4 0,-6-3-2 15,0-3-3-15,-4-3-5 0,-8-3-10 16,-1 0-19-16,-2-7-31 0,-6-4-20 15,0-8-121-15,-5-5-5 0,6-2-119 16,4-6-199-16</inkml:trace>
  <inkml:trace contextRef="#ctx0" brushRef="#br0" timeOffset="206601.7836">22412 14841 671 0,'-2'-16'152'0,"4"6"1"0,3 2-94 16,4 3-39-16,2 3-17 0,2-1-21 15,2 4 0-15,3 1-134 0,3 2-125 16,5 6-315-16</inkml:trace>
  <inkml:trace contextRef="#ctx0" brushRef="#br0" timeOffset="206941.2673">22939 14797 730 0,'-23'0'169'0,"-2"4"5"15,-2 6-118-15,0 5-13 0,2 5-2 0,-1 7-2 16,4 6-6-16,4 9-8 0,4 1-5 16,7-1-5-16,7 0-6 0,6-1-4 15,5-7-3-15,5-5 0 0,5-8-1 16,4-6-1-16,4-5 1 0,0-8 0 15,3-4-1-15,0-8 1 0,-3-7-1 16,0-5 1-16,-2-5-1 0,-2-8 1 16,-7-4 1-16,-7-3-1 0,-6 0 1 15,-7-2-1-15,-7 2 0 0,-8 0-3 16,-3 8-4-16,-5 5-8 0,-2 6-10 16,-1 8-15-16,-1 6-12 0,1 4-10 15,1 9-6-15,4 6-17 0,3 2-99 0,3 5-111 16,6 5-256-16</inkml:trace>
  <inkml:trace contextRef="#ctx0" brushRef="#br0" timeOffset="207170.5813">22713 15013 726 0,'-10'-6'194'0,"0"3"7"0,3-1-82 16,2 6-41-16,1-2-21 0,3 0-14 15,3-2-12-15,3 1-8 0,4 0-7 16,2 1-4-16,5-5-3 0,6 3-2 16,3-3-1-16,5-1-2 0,0-1-2 15,5 0-9-15,0 0-14 0,0 1-24 16,-2 0-33-16,0 2-62 0,-1 6-78 16,1 3-146-16,-6 6-290 0</inkml:trace>
  <inkml:trace contextRef="#ctx0" brushRef="#br0" timeOffset="261344.8174">4745 14623 264 0,'-20'-5'82'0,"0"0"9"0,2 2-26 16,-1-3-5-16,1 1-6 0,1 0-8 15,0-3-10-15,1 3-6 0,0-1-5 16,2-1-4-16,1 1-3 0,2 0-2 16,1 0-1-16,4 6-1 0,-2-3-2 15,7 1-3-15,0 2-3 0,7 0-1 16,1 0-3-16,6 1 0 0,6-2-1 16,8 2-1-16,3 1 0 0,5-2 1 15,3 0-1-15,4 2 1 0,3-4-1 16,3 5 1-16,0-4-1 0,1 2 0 0,5 3 0 15,3 0 1-15,2 1-1 16,3 3 1-16,2-1-1 0,1 2 1 0,1 0-1 16,-2 0 1-16,0 1 1 0,-2 0 0 15,0-2 0-15,3 1 0 0,0-1 1 16,-1-2 0-16,1-1 0 0,-4-3 0 16,-1-4 1-16,-1 0 1 0,-5-2 1 15,-3-3 0-15,1 1 1 0,-3-2 0 16,-3 3-1-16,-3-1 1 0,-5 0-2 0,-4 0-1 15,-4 1-1-15,-4-2 0 0,-4 0-1 16,-5 0-1-16,-4-1 1 0,0 2-1 16,-5 0 0-16,-2-1-1 0,0 3 1 15,-2-1 0-15,0 0 0 0,-2 2 0 16,1-2 0-16,-1 0 1 0,0 1 0 16,0 1-1-16,-2 1 1 0,1-2-1 15,-2 2 1-15,-1-1-1 0,4-1 0 0,-2 4-1 16,0-2-3-16,-2 2-13 0,1 2-14 15,-1 2-111-15,1 10-114 0,-3 2-287 16</inkml:trace>
  <inkml:trace contextRef="#ctx0" brushRef="#br0" timeOffset="263982.5395">10287 13337 144 0,'2'-12'53'0,"1"-1"8"0,-1 4-1 15,1-1-3-15,-2-1-5 0,-1 1-3 16,0-1-3-16,0 1-4 0,0 2-3 16,-1-1-5-16,-1 4-3 0,1 1-4 15,0 2-5-15,0 0-3 0,0 2-5 16,-2 1-3-16,-1 2-2 0,1 5-5 0,0 4-1 15,-2 3 0-15,1 4 1 0,-1 2 1 16,1 5-1-16,2 3 1 0,-2 1-1 16,0 2 0-16,2 4 0 0,0 4 0 15,0 1 1-15,-2 2 0 16,-1-1 2-16,1 3 0 0,-3-2 1 0,1 2 0 16,-1-1-1-16,1 3-1 0,1 3-2 15,2 2 0-15,3-2-2 0,-1-2-1 16,2-4 0-16,2-3 0 0,-2-5-1 15,-1-4 1-15,0-5-1 0,-2-4 1 16,2-1-1-16,0-1 1 0,0-2-1 0,0-3 0 16,-2-1 0-16,2-3 1 0,0-1-1 15,-1-1 0-15,0-1 1 0,1-3-1 16,-1 0 0-16,0-1 1 0,1 0-1 16,0-3 1-16,1 1-1 0,-2-2 1 15,1 0 0-15,1 0 0 0,-2-1-1 16,1 0 1-16,1 0 0 0,-1 0 0 15,2 0 0-15,2 0 0 0,1 0 0 0,0-1 0 16,1 1 1-16,1-2-1 0,2 2-1 16,2-2 1-16,0 1-1 0,1-1 1 15,5 0-1-15,-1 2 0 0,4-1 0 16,2-1 0-16,0 1 0 0,2-1 1 16,1 1-1-16,2 0 0 0,2 0 0 15,-1-1 1-15,1 2-1 0,1 0 0 16,1-1 0-16,-1 2 0 0,3 2 0 0,-2-3 0 15,2 2 0-15,4 2 1 16,-3 0-1-16,1-1 0 0,0 1 0 0,-3-4 0 16,2 2 0-16,-1 0 0 0,-2-4 0 15,1 2 0-15,0-1 0 0,-3-1 0 16,0 1 0-16,2-1 0 0,-3 0 0 16,-2-1 1-16,-2 0-1 0,-4 0 0 15,1-2 1-15,-3 3-1 0,-2-2 1 16,1 2 0-16,-3-1-1 0,-1 2 1 0,2-1 0 15,-3 0-1-15,-3 1 1 0,-2 0-1 16,-4 1 0-16,0 0 0 0,2-1 1 16,-1 1-1-16,-5 1 0 0,1-1 1 15,-2 0-1-15,5 0 0 0,-3-1 1 16,0 1-1-16,-3 0 0 0,6-1 0 16,0-1 1-16,2 2-1 0,-2-2 0 15,2 1 0-15,-3-2 0 0,2-2 0 16,1 2 1-16,-2-2-1 0,4-1 0 15,-1 1 0-15,1-5 0 0,0 6 0 16,3-4 0-16,0 0 0 0,0 1 0 0,1-3 1 16,-1-2-1-16,1 1 0 0,1-5 0 15,-1 3 0-15,-3-3 0 0,1-2 0 16,0 1 0-16,-3-1 1 0,-3 0-1 16,0-6 0-16,-2-4 0 0,-1-4 0 15,0-1 0-15,-2-2 0 0,-1-2 0 16,2-2 0-16,0 4-1 0,-1 4 1 15,1-3 0-15,1 3 0 0,1 1 0 0,-1 3 0 16,-1-2 0-16,-1-2 0 0,-1 1 0 16,-6-2-1-16,1 1 1 0,0 2 0 15,-1-2 0-15,3 5 0 0,-1 3 0 16,2 0 0-16,6 8 1 0,-4 0-1 16,3 3 0-16,-1 4 0 0,1-2 0 15,3 3 1-15,-2 2-1 0,0 0 0 0,0 1 0 16,3-2 0-16,0 3 1 0,-2 2-1 15,1 0 0-15,-2-1 0 16,0 0 0-16,3-1 0 0,-3 1 0 0,0 0 0 16,3-3 0-16,-3 0 0 0,3 2 0 15,-1-2 0-15,2-2 0 0,-1 1 0 16,0 0 0-16,-2 0 0 0,3 0 0 16,-1-4 0-16,-1 0 1 0,0 2-1 15,-1-4 0-15,1 1 0 0,-1 1 0 0,-1-1 1 16,1 0-1-16,-4 1 0 0,2 0 1 15,-1 2-1-15,0-4 3 0,-1 1 1 16,-3 2 2-16,1-1 0 0,-2 3 1 16,-2-2 1-16,-1 2-2 0,-1 2 0 15,-1-3-3-15,0 0 0 0,-3 2-2 16,-3-4-1-16,-4 0 1 0,-3-1 0 16,-7 0-1-16,-5-1 1 0,-9-2-1 15,-8-2 0-15,-8 5 1 0,-8 2-1 16,-10 1 0-16,-6 5 0 0,-7 3 1 15,-5 7-5-15,-5 8-7 0,-2 2-11 16,2 8-27-16,0 4-91 0,8 7-108 16,-2 4-258-16</inkml:trace>
  <inkml:trace contextRef="#ctx0" brushRef="#br1" timeOffset="281864.2535">15814 16707 294 0,'-37'7'87'0,"4"0"7"0,0 1-36 0,3-2-4 15,-1-1-6-15,2 2-7 0,-1-2-6 16,3-1-7-16,-4-3-5 0,-1-4-4 15,-1-1-1-15,6 1-1 0,2-1 1 16,0 0-1-16,6 0 0 0,4 0-1 16,5 2 0-16,4 2-1 0,1 0-3 15,1-1-3-15,4-1-1 0,2 2-3 0,2 2-2 16,4-2-1-16,4 2 0 0,4-1 0 16,6 2 2-16,6-1 0 0,4 2 2 15,6-2 0-15,4-1 0 0,3-2 0 16,6 1-2-16,2-2 0 0,5 1-1 15,9-2-2-15,2 1 1 0,2-3-1 16,1 0-1-16,3 0 1 0,-1-1 0 16,1 0-1-16,-3-2 0 0,2 1 1 15,-4 2-1-15,-2-2 0 0,-3-1 1 0,-4 4-1 16,-8-1 0-16,-10-2 0 0,-7 3 0 16,-7 1 1-16,-8 4-1 0,-5 1 0 15,-8-1 1-15,-4 1 0 0,-5 3 1 16,-5 1-1-16,-7 0 1 0,-3 3 0 15,-6-4 0-15,-6 3-1 0,-4 2 0 16,-6 0-1-16,-7 1 1 0,-4-1-1 0,-6-2 0 16,-4 2 0-16,-2 1 0 0,-3-2-1 15,-2-1 1-15,1 2 0 0,0-2 0 16,-1 1 0-16,0-4-1 0,2-2 0 16,2-1 0-16,2-2 0 0,3-2 0 15,5 1 0-15,5-2 0 0,6 2 0 16,0-4 1-16,2-4 0 0,3 1 0 15,1-2 0-15,3 0 0 0,1 0 0 16,3-1 0-16,5 2-1 0,3 2 1 16,7 5 0-16,3 0 0 0,2-1 0 15,4 2-1-15,6 1 0 0,3 2 0 0,4 2 0 16,5 1-1-16,7 3 1 0,6 1 0 16,5 1 1-16,5 0 0 0,6-5-1 15,3-1 2-15,6-1-1 0,4-4 0 16,9 2 1-16,6-2 0 0,2-5-1 15,5 1 1-15,1 0 0 0,1 0 0 16,1 1-9-16,-7 2 8 0,-2 4-144 0,-3 7-124 16,-11 2-322-16</inkml:trace>
  <inkml:trace contextRef="#ctx0" brushRef="#br1" timeOffset="283765.8966">20734 16665 162 0,'-19'5'44'0,"-1"0"4"16,3-4-17-16,-4 2-10 0,-1-2-5 15,-2 0-3-15,-2 0-2 0,-4-1-4 16,-1 1-3-16,-1 2-2 0,1-1 7 16,0 1 10-16,1-3 12 0,3 0 11 15,1 0 5-15,4-1 5 0,1-2 1 16,2 1-3-16,3-1-9 0,5 2-10 0,1 1-10 16,3 0-4-16,3-1-4 0,1 0-3 15,5 1-3-15,1-2-2 0,4 2-2 16,4-1-1-16,3 1-2 0,3 1 2 15,7 2 1-15,5-1 0 0,4 1 1 16,8-1 0-16,5 3 1 0,6-4 1 16,3-2 0-16,7 0 0 0,1-3 0 15,4 2-1-15,2-2 1 0,2-1-1 16,0 1 0-16,0 0 0 0,-3-1-1 16,0 1 1-16,-6 0 0 0,-8 1 1 0,-4-2 0 15,-4 2 1-15,-5 3 0 16,-5 0-1-16,-4 0 0 0,-7 0-1 0,-4 1 0 15,-6 1-2-15,-5-1 1 0,-5 0 4 16,-3-2 1-16,-3 1 2 0,0 0-1 16,-3-3 1-16,0 3 0 0,-2 0-2 15,-2-2-4-15,1 1-2 0,-1 0-1 16,-1 1 0-16,1-2-1 0,0 1 0 0,2 0 1 16,3 0-1-16,-1 1-1 15,1-2 1-15,2 4 0 0,0-4 0 0,0 1-1 16,1 1 0-16,0 1 1 0,-2-1-1 15,2 0 1-15,-1 0-1 0,1 0 0 16,0 0 0-16,0 0 1 0,-1-1-1 16,2 2 0-16,-1 1 0 0,-1-4-1 0,2 2 1 15,0 0 0-15,-2-1 0 16,2 2-1-16,-2-1 1 0,0-1 0 0,2 1 0 16,0 1-1-16,-2-1 1 0,2 2 0 15,-1-4 0-15,2 4-1 0,-2-2 1 16,0 1 0-16,0-1 0 0,-2 0 1 15,2 0-1-15,2 0 0 0,-4 0 0 16,4 0 1-16,-2 0-1 0,-2 0 0 16,4 0 0-16,-2 0 0 0,0 0 0 15,0-1 0-15,-2 1 0 0,2-2 0 16,0 2 0-16,2 2 0 0,-2-2 0 0,1 0-1 16,-1 1 1-16,-1-2 0 0,1 2 0 15,0 0 0-15,-2-1 0 0,4 0 0 16,-4 1 0-16,4-1-1 0,-1 2 1 15,-1-2 0-15,1 0 0 0,-1 0 0 16,1 1 0-16,1 0 0 0,-2-1 0 16,2 2 0-16,-2-2 0 0,1 2 0 15,1-1 0-15,-2 0 0 0,0-2 0 16,0 1 1-16,-3-3-1 0,4 5 1 0,-1-4-1 16,-2 0 0-16,1 2 1 0,2 0-1 15,-2 0 0-15,1 0 0 0,0 0 0 16,0 0 0-16,1 1 0 0,-1-1 0 15,-1 0 0-15,2 0 0 0,-2 0 0 16,2 0 0-16,-1 1 0 0,0 1 0 16,1-2 0-16,-1 1 0 0,0-1 0 15,1 0 0-15,-2 0 0 0,1 0 0 16,0-1 0-16,-1 1 0 0,1 0-1 0,0 0 1 16,-1 0 0-16,1 1 0 0,0-1 0 15,0 1 0-15,-2-1 0 0,4 1 0 16,-2-1 0-16,1 2 0 0,0-2 0 15,-1 0 1-15,-1 0-1 0,3 0 1 16,-3-2-1-16,0 2 1 0,1-1-1 16,-1 1 0-16,1-1 1 0,0 1-2 15,-2-1 1-15,2 2 0 0,0-1 0 16,0 0 0-16,0 0-1 0,0 1 1 16,2-1 0-16,-2 1 0 0,1-1 0 0,0 2-1 15,-1-1 1-15,0-1 0 0,1 0 0 16,-1 0 0-16,0 0 0 0,0 0 0 15,-1 0 0-15,1-1 0 0,0 1-1 16,1 1-1-16,-1 0-2 0,0 0-3 16,2 2-5-16,-2-1-8 0,-2 1-8 15,-3 3-13-15,0 1-106 0,-4 3-109 16,-1 3-268-16</inkml:trace>
  <inkml:trace contextRef="#ctx0" brushRef="#br1" timeOffset="285885.5622">3000 15902 294 0,'-3'1'43'0,"3"2"-13"16,-1-2-69-16,0 0-13 0,2-3-4 16,-1-2 4-16,0-2 18 0,1-3 26 15,-1-3 26-15,2-1 23 0,-1-2 24 16,0-2 10-16,2-3 7 0,-1-1-7 0,0 2-7 15,3-1-9-15,0 2-8 0,1-1-5 16,-1 5-4-16,-1 3-4 0,-2 1-4 16,1 4-3-16,-3 1-5 0,0 2-4 15,-1 2-5-15,1 2-4 0,-2 3-1 16,2 5 0-16,-1 4-1 0,0 10 1 16,-2 4 2-16,1 5 1 0,0 6-2 15,-1 6-1-15,2 4-2 0,1 1-2 16,-1-1-3-16,-2-2-2 0,1 0 0 15,-2-5-1-15,2-5-1 0,-2-3 0 0,0-7 0 16,2-6-1-16,2-1 0 0,2-6-4 16,3-3-7-16,3-4-14 0,3-3-2 15,2-7-125-15,2-7-121 0,3-1-298 16</inkml:trace>
  <inkml:trace contextRef="#ctx0" brushRef="#br1" timeOffset="286367.0003">3324 15899 598 0,'-9'-3'133'0,"4"-2"2"0,1 4-96 0,2-2-17 16,0 0-3-16,1 0-1 0,1-1-1 15,3 2-1-15,0-2-1 0,5 1 0 16,3-3 0-16,1-1-2 0,3 4-1 15,3-2-2-15,4-1 0 0,0 1-3 16,0 0-2-16,1 1-2 0,-1 3-1 0,3 0-1 16,-3 1-1-16,-2 2 1 0,-2 3-1 15,-1 0 0-15,0 1 0 0,-1 0 0 16,-5 2-1-16,-1-1 1 0,-3 2-1 16,-3 0 0-16,-3 2 0 0,-3 3-1 15,-6 2 1-15,-1 3-1 0,-4 3 1 16,-1 2-1-16,-5 1 1 0,-3 0 0 0,1 1 1 15,2 1 0-15,-4-4 1 0,1 0-1 16,1-1 1-16,2-2 1 0,2-2-1 16,3-2 0-16,-1-2 1 0,6-1 0 15,2-2-1-15,6 1 1 0,-1-2-1 16,5-1 1-16,1-1 0 0,4 1 0 16,2-3 1-16,3-1 0 0,2-3 1 15,6 1 0-15,0-1-1 0,2-4 0 16,2 2 0-16,4-1-1 0,3-1-1 0,-2 0 0 15,5-3-3-15,0 0-6 0,1 1-8 16,2-2-17-16,-6-1-4 0,-4-2-126 16,-1 0-126-16,-3-1-301 0</inkml:trace>
  <inkml:trace contextRef="#ctx0" brushRef="#br1" timeOffset="286609.1708">4017 15799 610 0,'0'-7'136'0,"0"3"0"0,-2 3-87 16,1 6-33-16,0 6-6 0,1 5 2 15,0 8 4-15,-3 8 6 0,2 13 6 16,-3 6 2-16,3 4 2 0,-5 3-2 16,0 2-4-16,-3 2-4 0,2-6-6 15,-1-7-5-15,0-4-3 0,1-4-2 16,3-8-4-16,3-6-5 0,2-9-10 0,2-4-10 15,3-6-11-15,1-8-15 16,2-10 1-16,2-7-126 0,-3-8-121 0,4-7-283 16</inkml:trace>
  <inkml:trace contextRef="#ctx0" brushRef="#br1" timeOffset="287367.6961">4221 15797 194 0,'6'3'50'0,"-2"-1"5"16,3-1-22-16,-3 0-3 15,1-1 3-15,0 0 4 0,2-1 5 0,-2-2 3 16,-1-3 0-16,-2-1-2 0,2-2-4 16,-1 1-5-16,1-5-4 0,-4 0-4 15,0-1-2-15,0 3-1 0,0 0 0 16,0 2 1-16,-2 0 1 0,-1 3 1 15,3 2 2-15,-2-1-2 0,2 2 0 0,-1 0-2 16,-1 2-1-16,2 1-2 0,3 0-3 16,-6-1-3-16,3 1-5 0,0 0-3 15,0 1-2-15,-1-2-2 0,2 2-1 16,-1-1-1-16,3 1 1 0,-3-1 0 16,0 1 0-16,2-1 1 0,-2 2 0 15,0-1 1-15,0-1 4 0,-1 0 4 16,0 0 4-16,0-1 2 0,-2-2 0 15,2 1 0-15,-3-3-1 0,1-2-3 0,0-2-6 16,2-2-4-16,1 0-2 0,-1 0-1 16,1-1-1-16,0-1 1 0,1 5-1 15,-2 2 2-15,1 2 0 0,-2 2-1 16,2-1 0-16,2 6 0 0,-2 4-1 16,0 1 1-16,1 6-1 0,-2 3-1 15,-3 4 1-15,0 5 1 0,-1 3 1 16,0 0-1-16,1-3 1 0,-1-1-1 15,1-3 1-15,4-4-1 0,0-3 1 16,1-7-1-16,0-3 0 0,1 1 2 0,-2-3 1 16,3-4 0-16,-1-4 1 0,2-4-1 15,-2-7 1-15,0-5-1 0,3-4-2 16,0-7-1-16,1 1-1 0,1-1-1 16,-3 3 0-16,5 6 0 0,-4 7 0 15,3 7-1-15,-3 4-1 0,-3 4 1 16,5 7 0-16,-1 5-1 0,0 3 1 15,2 2 0-15,0 3 1 0,3 7 0 16,5 0 1-16,-2-1 0 0,4 0 0 0,0-4 1 16,2-5 0-16,-1-5-1 0,1-5 1 15,-3-4 1-15,0-3 0 0,-1-8 0 16,-1-2 0-16,-1-2 1 0,0-7-1 16,-1-1 1-16,-2-5-1 0,-2-8 0 15,-4 1-2-15,-3-5-4 0,-4-4-5 16,-2-1-9-16,0 1-7 0,1 5-5 15,-1 7-3-15,2 5-5 0,-1 9-12 16,6 10-5-16,-2 7-19 0,-1 5-87 0,1 7-110 16,2 3-257-16</inkml:trace>
  <inkml:trace contextRef="#ctx0" brushRef="#br1" timeOffset="287646.7766">5016 15926 636 0,'-4'0'146'0,"4"2"1"16,-2-1-108-16,2-1-15 0,-1 0-4 15,3 0-6-15,2-1-6 0,6-3-5 16,-1 2-1-16,7-5-1 0,3 3 1 0,6-3-2 16,0 0-3-16,3 1-11 0,-3 1-13 15,0 1-47-15,-3 1-75 0,-2 3-111 16,-5 1-254-16</inkml:trace>
  <inkml:trace contextRef="#ctx0" brushRef="#br1" timeOffset="287848.4125">4963 16220 712 0,'-1'3'157'0,"0"-3"1"16,1 0-115-16,2 2-19 0,3-2-5 16,3 0-2-16,1-1-1 0,4-1-1 15,3-2-1-15,3-1-2 0,2-1-3 16,4-1-6-16,-1-1-14 0,4 2-19 15,0 0 25-15,-1 1-167 0,3 3-141 0,2 2-354 16</inkml:trace>
  <inkml:trace contextRef="#ctx0" brushRef="#br1" timeOffset="288350.6892">6190 15875 250 0,'-4'-10'82'0,"0"-2"13"0,1-5-12 16,-1-3-15-16,0-4-5 0,-2-2-2 15,0-3-7-15,1 0-9 0,0 1-7 16,0 1-5-16,-2-3-4 0,0-1-2 15,0 2-3-15,-1 0 2 0,0 4 2 16,1 1 0-16,0 7-1 0,4 8-5 16,1 7-2-16,1 10-2 0,1 10-3 0,1 8-4 15,-1 7-5-15,0 6-2 0,-1 10 3 16,2 0 1-16,-1 4 1 0,0-6 0 16,0 2-2-16,2 0 1 0,1-2-2 15,0-4-1-15,-1-1-3 0,1-6-1 16,2-1-4-16,-1-6-8 0,2-6-13 15,-1-3-17-15,0-7-12 0,2 1-122 16,-1-6-129-16,3 1-303 0</inkml:trace>
  <inkml:trace contextRef="#ctx0" brushRef="#br1" timeOffset="288808.0006">6523 16002 530 0,'-6'-14'138'0,"-2"-1"6"0,-2 5-52 15,-1 0-47-15,-1 4-9 0,-1 1-6 16,-4 5-6-16,-3 9-5 0,-3 1-3 16,-1 2 0-16,-3 5 1 0,2 5-2 15,1 4 0-15,2 1-1 0,6 0-1 16,5 1-3-16,5-1-3 0,5 1-2 15,4-5-3-15,5-1 0 0,1-3-1 16,4-2 0-16,4-5 0 0,4-2 0 16,2-6 0-16,1-7 0 0,1-4 1 0,4-4-1 15,-4-6 0-15,0-5 0 0,-7-9 0 16,-1-1 0-16,-3-5 0 0,-6-5-2 16,0-1 0-16,-3 0 0 0,-4 2-1 15,1 3 1-15,-2 5-1 0,-1 9 1 16,0 7 1-16,0 6 1 0,-2 2 1 15,1 5-2-15,-1 7 1 0,1 7 0 16,1 2 0-16,-1 5-1 0,2 5 0 16,2 8 0-16,1 1 0 0,1 2 1 15,2 1-1-15,1-3 0 0,3-1 0 0,1-5-2 16,3 0-8-16,-2-4-11 0,3-4-15 16,-2-4-14-16,2 0-53 0,-4-4-69 15,1 1-113-15,-1-2-237 0</inkml:trace>
  <inkml:trace contextRef="#ctx0" brushRef="#br1" timeOffset="289039.5642">6839 15430 738 0,'-9'-13'165'16,"3"3"1"-16,0 8-126 0,3 8-12 15,1 7 0-15,0 11-1 0,-2 6-1 16,3 8 2-16,-1 10 4 0,2 8 2 16,0 4-4-16,2 1-5 0,0 3-5 0,2 1-5 15,-3 0-6-15,1-4-7 16,2-2-12-16,0-1-17 0,1-4-36 0,0-4-139 16,2 0-160-16,-5-5-386 0</inkml:trace>
  <inkml:trace contextRef="#ctx0" brushRef="#br1" timeOffset="294849.0641">3033 17187 487 0,'-3'-30'118'0,"2"2"3"0,-1 5-71 15,-3 5-13-15,2 3-9 0,0 3-3 16,0 6-1-16,2 2-3 0,-1 6-2 16,2 7 4-16,-2 4 3 0,0 9 3 15,-3 10-1-15,0 8 0 0,0 9-1 16,-2 3 0-16,0 6-7 0,-2 1-6 16,2 2-5-16,-1-6-4 0,3-7-2 15,-1-8-2-15,3-6 0 0,-1-9-1 16,3-7 1-16,-2-9 0 0,3-7 1 15,1-7 2-15,4-6 0 0,-2-9 0 16,0-10 0-16,1-10-1 0,1-9-1 16,2-9-4-16,1-4-4 0,-2-4-3 0,4 2-1 15,-2 0 1-15,3 11-1 0,-2 4 2 16,-3 12 3-16,-2 10 3 16,1 11 3-16,-3 11 0 0,0 13 0 0,-2 7 1 15,4 12 0-15,-3 6-1 0,3 6 3 16,0 7 1-16,3 0 1 0,2-1 1 15,5 0 1-15,3-5 1 0,8-2 0 0,2-5-1 16,4-6 0-16,2-3 0 0,-3-3 1 16,2-7-1-16,-1-6 1 0,-4-6-1 15,-4-9 1-15,-2-5-1 0,-5-7-1 16,0-5 0-16,-7 0-1 0,-4-7-2 16,-5-6 0-16,2 1-2 0,-5-6-5 15,-1 0-7-15,0-4-10 0,-4-2-8 16,3 5-4-16,4 8-8 0,-3 3-12 0,4 11-7 15,0 8-41-15,3 9-65 0,5 12-106 16,1 6-244-16</inkml:trace>
  <inkml:trace contextRef="#ctx0" brushRef="#br1" timeOffset="295455.3596">3909 17100 502 0,'-8'-12'136'0,"-3"1"4"0,-3 2-47 15,-6 4-44-15,-3 5-15 0,-3 10-7 16,-3 5-6-16,-4 4-3 0,-2 6 0 16,1 4 1-16,2 4 1 0,5 4 0 15,4-1 0-15,5 0-2 0,5 2-3 16,10-2-4-16,3 2-2 0,6-4-3 15,5 0-1-15,7-3-1 0,4-5-1 0,4-3-1 16,1-6 0-16,3-6-1 16,4-2 1-16,-3-9-1 0,-1-4 0 0,-2-3 0 15,-4-9 0-15,-3-3 0 0,-5-5-1 16,-5-6 0-16,-1 4-1 0,-7-3 0 16,-1 5 0-16,-3 3 0 0,-2 4-1 15,-4 3 1-15,-2 8-1 0,-3 1 2 16,-1 7-1-16,-2 1 1 0,-2 7 0 15,1 6 1-15,0 5 0 0,1 6 1 0,4 5 0 16,3 2 1-16,3 4-1 0,5 0 1 16,0-1 0-16,3-1 0 0,1-3 1 15,2-2 0-15,0-6-1 0,2 2 0 16,-3-5 0-16,1-4 0 0,0-5-2 16,-1-2 0-16,-4 0-3 0,3-1-6 15,-4-6-10-15,2-2-11 0,-2 0-14 16,0-2 15-16,0-2-148 0,4-10-131 15,-1-4-313-15</inkml:trace>
  <inkml:trace contextRef="#ctx0" brushRef="#br1" timeOffset="295782.2149">4503 17323 753 0,'-6'-7'173'16,"1"2"1"-16,0 1-117 0,2 1-24 15,3 3-15-15,2 0-10 0,0-1-6 16,3 0-2-16,-1-1 0 0,3-1 0 16,4 1-1-16,3-2-4 0,1 3-9 15,0 3-14-15,4 1-16 0,1 2 8 0,0 1-138 16,-3 4-130-16,-2 1-307 0</inkml:trace>
  <inkml:trace contextRef="#ctx0" brushRef="#br1" timeOffset="295970.7145">4480 17586 670 0,'-3'-2'151'16,"3"2"2"-16,-4-1-105 0,8-2-17 16,1-2-9-16,2-1-2 0,4 1-2 15,3-5-2-15,2 2-2 0,6-3-2 16,1 2-4-16,4-1-8 0,-1 1-15 15,2 4-7-15,-1 1-145 0,4 3-137 16,-2-2-350-16</inkml:trace>
  <inkml:trace contextRef="#ctx0" brushRef="#br1" timeOffset="296783.8175">5847 17074 301 0,'9'-34'111'0,"-1"-2"7"0,-8 3-13 0,1 3-12 16,-5-1-12-16,-2 7-13 0,0 5-14 16,-5 4-8-16,-1 6-8 0,-4 1-7 15,-4 6-8-15,-1 8-5 0,-2 6-1 16,1 12-2-16,-1 7 0 0,0 11 3 15,4 7 2-15,3 9 3 0,3 5 1 16,3 6-3-16,4-3-3 0,7 0-4 16,5-3-2-16,5-5-4 0,5-7-3 15,5-10-2-15,5-5-1 0,4-10 0 0,2-7-1 16,0-7 1-16,1-9 1 0,-2-7-1 16,-2-8 1-16,-4-10 0 0,-5-9 1 15,-4-7-1-15,-3-6 0 0,-5-6-1 16,-4-6-2-16,-5-4-5 0,-7 0-5 15,-3 0-4-15,-6 0 0 0,0 3-1 16,-5 8 0-16,-3 10 1 0,2 7 3 16,0 13 3-16,3 10-4 0,2 10-9 15,-1 9-10-15,7 11-12 0,4 5-9 0,3 7-4 16,2 2-115-16,3 6-114 0,3 1-267 16</inkml:trace>
  <inkml:trace contextRef="#ctx0" brushRef="#br1" timeOffset="296998.9064">5697 17416 722 0,'-13'-6'173'0,"2"0"3"16,3 2-112-16,7 3-21 0,-1 0-15 15,4-2-9-15,2 2-9 0,6 1-5 16,4-1-4-16,6 1-1 0,4-2-2 15,8 0-8-15,5 0-12 0,1-3-12 16,4-1-18-16,-2-1-49 0,0-1-77 0,-3 2-117 16,0 0-251-16</inkml:trace>
  <inkml:trace contextRef="#ctx0" brushRef="#br1" timeOffset="297209.7076">6381 17091 723 0,'-7'-6'155'16,"-1"3"2"-16,4 7-119 0,2 6-14 15,1 5-4-15,-2 2-2 0,1 8 0 0,-1 5 1 16,3 6-1-16,-2 2-4 0,2 0-5 16,1 3-3-16,3 2-3 0,2 1-5 15,1 0-11-15,0-3-12 0,2-3-16 16,-4 1-14-16,1-5-66 0,-5-7-54 15,1-5-109-15,-5-6-221 0</inkml:trace>
  <inkml:trace contextRef="#ctx0" brushRef="#br1" timeOffset="297382.7786">6176 17467 751 0,'-5'-12'173'15,"1"-1"0"-15,3 3-121 0,2 4-20 16,4 0-13-16,5 1-10 0,4-1-4 15,8 1-4-15,3 0-2 0,7-1-5 16,4-2-11-16,2 1-13 0,1 0-15 16,3-2-9-16,-3-1-120 0,-2-1-126 0,2 4-287 15</inkml:trace>
  <inkml:trace contextRef="#ctx0" brushRef="#br1" timeOffset="297805.2419">6889 17267 578 0,'-18'-12'141'0,"-3"-1"7"0,4-2-78 16,2 2-23-16,4-2-8 0,1 2-3 16,4-1-6-16,4 2-6 0,0 1-6 15,6 4-5-15,2-2-5 0,5 4-4 16,3 1-2-16,0 3-2 0,3 0 0 15,4 6-1-15,-2-1 1 0,0 3 0 16,0 3-1-16,-1 4 1 0,0 0-1 16,0 2 1-16,-4 0-1 0,1 2 1 15,-2 0-1-15,-4 2 1 0,0-2-1 16,-3 3 1-16,-5-1 0 0,-2 1 1 16,-3 1-1-16,-6 1 1 0,-2 4 0 0,-6 1 0 15,-2 0 0-15,-2 2 0 0,-1-2 2 16,-1-1 1-16,4-3 3 0,0-5 1 15,3-5 1-15,3-3 1 0,3-2 0 16,5-2-2-16,4-2-1 0,5 0-3 16,6 0-1-16,1 0-2 0,7-3 0 15,3 1-1-15,4-6-1 0,4-2-5 0,2-3-7 16,5-4-7-16,6-3-13 0,1-2-16 16,5 0 4-16,2 0-130 0,1-3-122 15,0 0-296-15</inkml:trace>
  <inkml:trace contextRef="#ctx0" brushRef="#br1" timeOffset="298066.6272">7554 17260 573 0,'-4'-13'154'0,"1"1"3"0,0-2-9 16,2 2-110-16,1 1-16 0,1-1-7 15,3-2-4-15,0 3-1 0,-1 1-2 16,1 1-2-16,0 1-1 0,3 0-1 15,-1 2-1-15,1 3-1 0,2 3 0 16,1 1-1-16,0 3 0 0,2 1-1 16,-2 5 0-16,2 3 1 0,-1 3-1 15,0 1 0-15,-1 4 0 0,-3 2 0 0,-1 7-1 16,-2-3 0-16,-2 0-4 0,0-2-5 16,-4 2-9-16,2-1-11 0,-1-1-12 15,-1-1-24-15,-4-2-99 0,-1 1-114 16,0-2-263-16</inkml:trace>
  <inkml:trace contextRef="#ctx0" brushRef="#br1" timeOffset="298253.1476">7493 17221 674 0,'-3'-6'145'0,"2"5"1"0,0 5-104 16,0 4-26-16,0 6-11 0,-1 6-2 15,0 6 1-15,-2 4 1 0,-2 3 1 16,1 5-2-16,1 4-3 0,2 4-19 16,2 2 12-16,1-3-144 0,3 1-126 15,8-2-324-15</inkml:trace>
  <inkml:trace contextRef="#ctx0" brushRef="#br1" timeOffset="298749.3635">7957 17265 573 0,'-5'11'128'0,"-3"3"7"0,0 5-98 0,1 3-6 15,-3 5-1-15,3 0 1 0,2 0-3 16,-1-2-5-16,5-1-7 0,3-4-5 15,4-2-4-15,1-4-3 0,4-6-3 16,3-6-1-16,3-7-1 0,5-5-1 16,-2-7 0-16,2-5 0 0,4-3-1 15,-3-2 2-15,1 0 0 0,-2 3 1 16,-3 0 0-16,-1 5 1 0,-4 4 0 0,-3 3 2 16,-4 2 2-16,-2 5 2 0,-1 3 3 15,-3 2 2-15,-4 1 1 0,0 3 0 16,-4 2 0-16,0 0-1 0,-3 4-1 15,-3 1-2-15,-2 3 0 0,-1 2 0 16,0-1 1-16,0 0 1 0,0-1 1 16,3 2-1-16,2-1 0 0,1-4 0 15,3 3 0-15,1-3-3 0,2 0-1 16,3-2-2-16,1-1-1 0,3 0-1 16,4 0 0-16,0-1-2 0,5 3 1 0,2-5-1 15,4 3 1-15,2 1 0 0,3-4-1 16,1 1 1-16,3 2 0 0,2-5 0 15,0 3 0-15,3-1-1 0,-3-3-1 16,1 2-9-16,-1 3-18 0,-3-4-26 16,-2 5-133-16,-2 5-145 0,-1 6-358 15</inkml:trace>
  <inkml:trace contextRef="#ctx0" brushRef="#br1" timeOffset="362257.3869">17774 3490 606 0,'1'0'141'0,"9"-1"5"16,-3 2-101-16,5 1-9 0,2-3-2 16,0-1-3-16,2-1-5 0,2-1-6 15,0 1-4-15,3-2-3 0,1-1-4 0,1 1-3 16,2 0-2-16,0 1-2 0,0 2-1 15,-4-4-3-15,-3 0-6 0,0 1-9 16,-5 1-11-16,-4-1-12 0,-1 3-3 16,-5-3-75-16,4 4-42 0,-5 2-97 15,-1 4-205-15</inkml:trace>
  <inkml:trace contextRef="#ctx0" brushRef="#br1" timeOffset="362852.8854">17874 3462 481 0,'-8'-3'123'16,"1"3"7"-16,1 1-54 0,1 1-27 16,0-2-10-16,2 1-5 0,3 0-5 15,-1 3-5-15,-2 3-5 0,2 3-6 16,-2 2-3-16,-1 7-5 0,0 3-1 15,-2 1-2-15,1 1-1 0,2 0 1 16,0 0-1-16,-1 1-1 0,3-6 1 0,0 0 0 16,3-2 0-16,-2 0 0 0,0-1-1 15,-1-4 1-15,2-2 0 0,1 0-1 16,0-3 1-16,-1-2-1 0,1-3 0 16,2 0 0-16,2-4 0 0,-1 0 0 15,-1-5 1-15,3-1-1 0,-2 0 1 16,0-5 1-16,0 0-1 0,0-1 0 15,2 1 1-15,2 1-1 0,0 1 0 0,4 1 0 16,1 1 0-16,-1 2-1 16,6 2 1-16,1 3-1 0,-2 0 1 15,4 4-1-15,-2 0 1 0,-1 2 0 0,5 6 1 16,-10-1 0-16,2 0 2 0,-1-1 1 16,-1 1 0-16,-2 1 1 0,-1-2 0 15,0 1 0-15,-1 0-1 0,-2 0 0 16,1 4 0-16,-3-2 0 0,-2-2 0 15,0 1 2-15,-1 1 2 0,-3-1 4 16,-1 1 1-16,-2-1 3 0,-2 0 3 0,-1 1 2 16,-4-1 2-16,-1-1 0 0,-2 0 0 15,-3-1-1-15,-4-1 0 0,-2-1-2 16,-2-1-2-16,-2 1-3 0,0-3-2 16,-2-1-3-16,1-1-2 0,3-1-3 15,2 1-3-15,3-2-1 0,5 0-2 16,1-2-5-16,5 1-13 0,3 1-15 15,2-4-22-15,2-3-24 0,5 0-128 16,1-3-149-16,6-2-337 0</inkml:trace>
  <inkml:trace contextRef="#ctx0" brushRef="#br1" timeOffset="393644.2245">18648 3565 470 0,'-5'-3'126'0,"4"6"2"0,-1 0-11 16,0 5-83-16,0 3-12 0,2 2-3 16,-1 5 1-16,1 6-2 0,0 3 0 15,1 1 0-15,0 0-3 0,0 1-2 16,1 3-3-16,-1-5-2 0,1-1-2 15,1-5-2-15,-1-2-1 0,1 0-1 0,-1-5-1 16,1-1-3-16,0 1-4 0,-2-3-8 16,1-2-11-16,0-2-10 0,-1-1-25 15,-1-3-75-15,0-2-14 0,-2-5-84 16,-2 0-159-16</inkml:trace>
  <inkml:trace contextRef="#ctx0" brushRef="#br1" timeOffset="393891.4553">18489 3851 442 0,'-15'-5'138'0,"2"2"9"15,1 0 6-15,4 3-77 0,2-2-20 16,1-1-10-16,2 0-7 0,4 4-10 16,1-2-7-16,2-2-3 0,2 1-3 15,5-2-1-15,2 2 1 0,6-2 1 16,-1-2 0-16,6 0-2 0,-4-2-4 15,4 0-3-15,-1 0-2 0,0-1-2 16,-1-1-3-16,0-1-3 0,-2 0-7 16,2 1-14-16,-5-1-13 0,0 4-18 0,-1 2 13 15,0 5-144-15,-2 1-131 0,-2 5-310 16</inkml:trace>
  <inkml:trace contextRef="#ctx0" brushRef="#br1" timeOffset="394613.3992">19115 3691 458 0,'-1'-3'124'16,"-1"0"5"-16,0 0-42 15,-2-1-27-15,3 0-14 0,1 0-4 0,0 3-3 16,-1-1-3-16,1 0-3 0,0 2-4 16,2 2-2-16,-3 0-4 0,0-2-4 15,0 1-4-15,-1 5-3 0,2 4-3 16,2 6-3-16,-5 5-1 0,8 4 1 15,0 8 1-15,1 4 1 0,1 0 2 16,3 2 0-16,1 1 1 0,2-2 0 16,-1 3-2-16,-1-6-2 0,1 0 0 0,-2 0-2 15,-2-2-1-15,0-2-1 16,-3-3 0-16,-2-2 0 0,0 1 2 16,-3-3 2-16,-3-7 1 0,-3 3 2 0,0-5 0 15,-4-4 0-15,-2-1-1 0,0-4-1 16,-2-1-3-16,-2-3-2 0,2-7-5 15,-2-3-7-15,2-4-9 0,2-7-14 16,1-11-17-16,4-1-20 0,2-6-128 16,1-1-140-16,7 2-327 0</inkml:trace>
  <inkml:trace contextRef="#ctx0" brushRef="#br1" timeOffset="394826.8268">19120 3414 637 0,'-10'-14'175'0,"4"1"6"0,-1 4-43 15,0 1-75-15,4 2-17 16,2 2-12-16,2 3-11 0,-2 2-10 0,1-1-8 16,2 0-10-16,-4 0-14 0,3 0-16 15,1 4-20-15,2 1-11 0,2 3-123 16,0 4-133-16,3 3-301 0</inkml:trace>
  <inkml:trace contextRef="#ctx0" brushRef="#br1" timeOffset="395285.687">19459 3604 553 0,'-2'-3'140'0,"-3"2"5"0,0 1-58 16,-2 0-44-16,0 1-6 16,0 2-6-16,0 2-4 0,-2 1-4 0,1 1-5 15,0 3-4-15,1 1-3 0,1 4-3 16,0 3-3-16,2 4-1 0,1 3-1 15,2 1-1-15,1 1-1 0,1 3 0 16,3-2-1-16,2 0 0 0,3-3 1 16,2-2-1-16,4-2 0 0,2-3 0 15,2-3 0-15,3-3 1 0,2-5-1 0,0-2 1 16,-2-7 0-16,3-2 0 0,-4-4 1 16,-2-2 0-16,-2-6 1 0,-3-2 4 15,-2-4 2-15,-1-1 5 0,-1-1 5 16,-3-4 4-16,-2 1 3 0,-1-3 2 15,-3 1 1-15,-2 3-2 0,-2-1-2 16,-3 3-3-16,-1 2-4 0,-2 3-3 16,-4 6-4-16,-3 1-4 0,-3 3-3 0,-4 7-8 15,-3 4-13-15,-3 3-15 0,1 4-24 16,2 0-26-16,3 4-125 0,5-5-150 16,5 2-336-16</inkml:trace>
  <inkml:trace contextRef="#ctx0" brushRef="#br1" timeOffset="399853.6479">20577 3844 723 0,'-7'-3'170'0,"2"-3"1"0,2 5-106 16,3 1-30-16,6 1-12 0,-3-2-10 16,3-1-5-16,3-3-3 0,1 0 0 0,2-1-1 15,2 0 1-15,-2-1-2 16,1 1-2-16,0 1-6 0,-4 2-12 0,0-1-11 15,-1 2-18-15,1 0 2 0,-2 4-133 16,-3 1-129-16,-3 5-301 0</inkml:trace>
  <inkml:trace contextRef="#ctx0" brushRef="#br1" timeOffset="400058.2836">20573 4009 681 0,'-2'0'152'0,"4"1"5"0,1 1-111 16,0-1-16-16,2-1-4 0,1-1-2 15,5 6-2-15,-1-5-4 0,-1-2-5 16,0-6-3-16,3 5-5 0,-1 0-11 16,1-2-16-16,-1-1-22 0,-1 1-116 15,0 0-10-15,2 4-112 0,3-1-217 0</inkml:trace>
  <inkml:trace contextRef="#ctx0" brushRef="#br1" timeOffset="400588.2266">21450 3748 563 0,'1'-1'138'15,"0"-3"4"-15,3 2-55 0,2-2-49 16,2 1-6-16,3-4-2 0,5 4 1 16,3-2-1-16,-1 2-2 0,2-1-3 0,-2 0-5 15,0-1-3-15,0 2-6 0,-4 0-3 16,-1-2-4-16,-1 0-3 0,-1 1-2 16,-3 2-5-16,2-1-6 0,-4 0-9 15,2 0-7-15,-2 1-11 0,-2 2-9 16,-3-1-11-16,0-1-107 0,-5 1-112 15,-2 2-268-15</inkml:trace>
  <inkml:trace contextRef="#ctx0" brushRef="#br1" timeOffset="401220.9648">21459 3709 490 0,'-7'4'131'0,"-1"-1"5"15,0 2-33-15,4 1-59 0,0 2-14 0,1 3-3 16,-1 2-4-16,2 3-2 0,2 5-3 16,-1-3-2-16,-2 1 0 0,3 0-2 15,0 0-2-15,2-1-2 0,-1-3-1 16,-4-5-3-16,5 3 0 0,-1-3 0 16,2 2-1-16,-1-4-1 0,-2-6 1 15,0 0-1-15,1 1 1 0,-1-4-1 16,1 2-1-16,-2-4 1 0,3 1-1 15,1 0 1-15,3 3 1 0,0-4 0 0,3-3 0 16,0 1 1-16,4-1-1 0,-2 0-1 16,3 0-1-16,0 0-1 0,-1 0-1 15,2 1 0-15,2 1 0 0,-3-1-1 16,0 0 1-16,-1 0 0 0,-2 2 0 16,1 0-1-16,-1 2 1 0,-3 1-1 15,4 1 1-15,-3 0-1 0,2 4 0 16,0 0 0-16,2 1 1 0,-2 1-1 15,-2-1 0-15,1 2 0 0,1 2 0 0,-2-4 1 16,1 4-1-16,-1 0 1 0,0-4 0 16,-2 4 1-16,1-1 1 0,-3 2 0 15,-2 2 2-15,-1-1 0 0,-5-1 1 16,-2 7 0-16,-2 0-1 0,-2-3 0 16,-3 3-1-16,-1-4-1 0,-1 2 0 15,1 3 0-15,-2-2 2 0,1-3 5 16,0 1 4-16,-2-1 4 0,-1 2 5 15,-1-4 5-15,4 0 3 0,-6-5 1 0,-1 0-1 16,2-3-1-16,-2 0-3 0,1-5-3 16,-1-3-3-16,-1-3-4 0,4-2-5 15,2-3-3-15,3-6-3 0,0 3-2 16,4 1-2-16,1 3-2 0,2 2 0 16,1 0-2-16,2 4-3 0,-2 4-3 15,2-2-7-15,1 0-9 0,2-2-14 16,0 2-14-16,1 0-22 0,3-1-19 15,1 2 87-15,-1-1-209 0,4 3-143 16,0 4-354-16</inkml:trace>
  <inkml:trace contextRef="#ctx0" brushRef="#br1" timeOffset="401924.5708">21973 4077 646 0,'1'0'174'0,"-1"-2"10"15,0 2-76-15,0 0-30 0,-1-1-11 0,1 1-9 16,-2-1-9-16,2 1-9 0,2 0-8 16,-1 1-4-16,-1-1-5 0,1 1-3 15,-1-1-2-15,0 0-2 0,-1 0-2 16,2 0-2-16,-2-1-2 0,0 0 0 16,-1 0-1-16,4 2 0 0,-2 0-2 15,1 0 0-15,-2-1-2 0,2 2 0 16,-1-2-1-16,0 0-1 0,0 0 0 15,-1 0-1-15,1 0 0 0,1 0-1 0,-1 0 0 16,0 0-1-16,0 1 0 16,0-1 0-16,1 1 0 0,-2-2 1 0,1 1-1 15,0-1 0-15,-1 1 0 0,2 0 0 16,-2 0 0-16,1-2 0 0,0 4 0 16,0-4 0-16,0 2 0 0,0 2 0 15,0-2 0-15,1 0 0 0,-1 0 0 16,0 0 0-16,0 0 0 0,-1-2 0 15,1 2-1-15,-2 0 0 0,2 0-1 16,0-1-1-16,0 1-2 0,0 0-2 16,2 1-4-16,-2 1-4 0,0-2-5 0,1 0-6 15,0 1-11-15,-2-2-10 0,1-2-19 16,-1-1-20-16,-1 1 48 0,0-1-176 16,1 2-146-16,0 0-346 0</inkml:trace>
  <inkml:trace contextRef="#ctx0" brushRef="#br1" timeOffset="402908.54">22262 4067 570 0,'6'2'133'16,"-1"-1"6"-16,2 4-84 0,0-1-22 0,2 1 0 15,2 0 3-15,-1 1-1 0,0-1-4 16,-1 0-4-16,1-3-3 0,0 1-2 16,1-3-3-16,0-3-3 0,1-4-3 15,1-1-2-15,0 1-2 0,-1-6-2 16,2-3-2-16,-1 1-2 0,1-1 0 15,-1 0-2-15,-1-2 1 0,-2-1-1 16,-1 2 0-16,-2 0 0 0,-3-1 0 0,-2 2 0 16,-3 0 1-16,-1 1-1 0,-3 2 0 15,-3-1 0-15,-3 3 0 0,2 3 0 16,-6-1 0-16,1 2-1 0,1 3 0 16,1 0 0-16,-1 4 0 0,0 2-1 15,1 0 0-15,-1 1 0 0,1 3-1 16,1 0 1-16,-1 2 0 0,1 1 0 15,1 2 1-15,0 2 0 0,2 5 1 16,-1 1-1-16,2 2 2 0,-2 1-1 16,3 5 0-16,-1 0 0 0,2 1 1 0,0 0-1 15,1-3 0-15,2-1 0 0,2 0 1 16,0-2-1-16,4 0 1 0,-1-3 0 16,5 1 1-16,1-1 0 0,2 2 0 15,2-1 1-15,0-3 0 0,3-1-1 16,4 0 0-16,-3-6 0 0,1-3-1 15,3-2 1-15,-1-5-1 0,3-4 0 16,-1-3 1-16,0-8-1 0,1 2 1 0,-1-4-1 16,2-3-1-16,-1-1-3 0,-6 2-6 15,0-1-14-15,-3 3-16 0,-3 2-20 16,-2 4-18-16,-6 1-109 0,-1 4-127 16,3 1-282-16</inkml:trace>
  <inkml:trace contextRef="#ctx0" brushRef="#br1" timeOffset="404523.7209">22654 3465 385 0,'0'-8'110'0,"-2"-1"6"0,1-1-42 15,1 1-13-15,-1-1-7 0,1 1-6 0,-1-3-6 16,0 2-3-16,-1-1-2 0,0-1 0 16,-1 2-3-16,3 1-3 0,0 2-2 15,0 0-5-15,-1 1-2 16,2 1-2-16,3 2-3 0,-3 1-2 0,-1 2-2 15,2-3-1-15,-2 3-2 0,1 2-1 16,-1 0 0-16,1 3 1 0,1 1 0 16,5 4 1-16,-2 3 0 0,1 7 1 15,1 2-1-15,-1 1-1 0,-1 2-2 16,1 3-2-16,-2 0-1 0,-2 0-1 16,-1-2 0-16,1-1-1 0,-1-3 1 0,-1-2-1 15,0-1 1-15,-1-2 1 0,-1-1 2 16,-1-4 1-16,-2 0 0 15,-2-1 0-15,-1-1 1 0,0 0-2 0,-3-1-2 16,0-6-4-16,-3-2-7 0,3-2-11 16,0-6-10-16,0-5-17 0,1-3-16 15,2-5-13-15,2 0-8 0,2-5-115 16,-1 1-122-16,4-1-281 0</inkml:trace>
  <inkml:trace contextRef="#ctx0" brushRef="#br1" timeOffset="404716.8685">22492 3199 627 0,'2'-9'160'0,"-2"0"10"0,-1 2-86 16,2 1-24-16,1 2-11 0,-1-1-9 0,0 3-10 16,2-1-11-16,-1 0-9 0,4 0-8 15,3 2-10-15,-1-3-17 0,5 2-18 16,0 0-15-16,-1 0-121 0,4 1-135 15,1 2-309-15</inkml:trace>
  <inkml:trace contextRef="#ctx0" brushRef="#br1" timeOffset="405076.9909">22882 3313 560 0,'-4'2'130'0,"-2"3"3"0,3 3-88 16,0 3-19-16,0 4-5 0,2 1-4 16,1 3-2-16,1 3-6 0,2-1-2 15,2-1-1-15,2-1-1 0,0 0 0 0,2-2-1 16,2-2 2-16,0-3 1 0,1-4 2 15,2 1 3-15,-2-6 5 0,1-5 4 16,3-3 6-16,-1-6 4 0,0-2 4 16,-3-5 4-16,-2-5 3 0,-4-1 1 15,-4-3-1-15,-4 1-4 0,-3 2-4 16,-6 2-5-16,-4 2-6 0,-4 4-6 16,0 6-6-16,-4 4-8 0,-2 1-12 15,0 4-13-15,3 4-15 0,1 2-22 0,4 3-25 16,0 2-127-16,3 1-146 0,12 2-332 15</inkml:trace>
  <inkml:trace contextRef="#ctx0" brushRef="#br1" timeOffset="406626.3065">23308 3324 465 0,'4'-6'137'0,"-2"1"8"0,-2 3-9 16,0 0-70-16,1 0-14 0,0 1-6 16,-1 1-7-16,2 0-8 0,-1 3-4 15,1-1-4-15,2 7-2 0,0 3-3 16,-1 4-2-16,2 1-1 0,0 7-1 16,-1 3-4-16,-2-1-4 0,2 0-2 15,-2-2-2-15,0-2-3 0,0 2-3 16,-2-6-5-16,1-2-10 0,-1 1-12 0,0-5-12 15,0-1-11-15,0-1-10 16,-1-3-66-16,0-2-43 0,0-2-96 0,-2-2-206 16</inkml:trace>
  <inkml:trace contextRef="#ctx0" brushRef="#br1" timeOffset="406848.724">23249 3479 530 0,'-5'-5'140'0,"1"1"8"0,1 3-53 16,-1-1-35-16,3 0-8 0,0 1-4 15,-1 1-7-15,2 0-7 0,0 0-6 16,2-1-5-16,1 0-3 0,1-1-4 16,2 0 0-16,1-2 0 0,3 1-2 15,3-4-2-15,-1 1-2 0,1 1-5 0,2 1-7 16,0-1-13-16,2-1-21 0,1-1-24 15,1 3-128-15,-4 0-144 0,4-1-342 16</inkml:trace>
  <inkml:trace contextRef="#ctx0" brushRef="#br1" timeOffset="407289.8587">23543 3419 532 0,'-6'-1'153'0,"1"-4"4"0,4 2 0 16,-2-3-107-16,1-1-14 0,3-1-9 15,3 1-4-15,1-2-4 0,2 2-3 0,-2-3-3 16,5 3-1-16,2 1-3 0,-1 0-3 15,-1 1-2-15,2 0-2 0,-1 2-1 16,1 2 0-16,-2 1 0 0,-3 1-1 16,2 1 0-16,-2-1 0 0,-2 0 1 15,1 2-2-15,-1-2 1 0,-1 0 0 16,-2 0 0-16,0 3 0 0,-1 1 1 16,-2 1-1-16,-3 1 1 0,-1 4 0 15,0 0 0-15,2 4-1 0,-4 0 1 16,1 1-1-16,1-2 1 0,2 1-1 0,-1 0 1 15,0-1 0-15,3 0 0 0,0-2 1 16,-2-2-1-16,5 1 1 16,0-1-1-16,2-3 0 0,1-1-2 0,0-2-1 15,2-2-7-15,3 1-11 0,1-2-12 16,0-2-19-16,0-2-18 0,-1-5-106 16,2 3-124-16,3 1-277 0</inkml:trace>
  <inkml:trace contextRef="#ctx0" brushRef="#br1" timeOffset="407734.4707">23841 3346 558 0,'0'-2'152'0,"0"2"4"15,0 0-30-15,1 5-72 0,-1 1-13 16,1 1-9-16,0 4-5 0,2 3-4 16,-1 2-4-16,1 5-3 0,-1-2-5 15,2 0-2-15,-2 1-4 0,1 0-1 16,-1-2-2-16,-1 0-3 0,2-6-10 0,-3-1-14 15,1-3-14-15,0-3-14 0,2-2-9 16,-1-4-114-16,2-3-123 0,0-6-269 16</inkml:trace>
  <inkml:trace contextRef="#ctx0" brushRef="#br1" timeOffset="407969.4462">23948 3391 619 0,'-1'-2'154'0,"-1"1"6"0,-1 2-90 16,1 2-15-16,-2 2-5 0,1 2-6 15,-2 3-5-15,0 1-4 0,-3 0-3 16,3 1 0-16,1 2-4 0,-3-2-2 16,4-1-4-16,-1 0-3 0,3 0-2 15,1 0-3-15,-1-2-2 0,2-2-4 16,0-3-3-16,3 2-1 0,-1-1-2 16,2-3-1-16,1 1 0 0,2-3-4 15,0 2-6-15,2-3-9 0,2-2-10 16,2 0-15-16,-1-4-16 0,2 0-18 15,2 2 36-15,-1-3-157 0,-1 2-130 0,2 1-316 16</inkml:trace>
  <inkml:trace contextRef="#ctx0" brushRef="#br1" timeOffset="408266.7034">24125 3437 642 0,'-3'-2'160'15,"-1"-4"7"-15,2 1-72 0,1-1-41 16,6 1-11-16,1-3-4 0,1 1-1 0,2-2-3 16,3 1-4-16,-1-1-4 0,2 3-3 15,-1-1-4-15,-1 1-3 0,1 1-4 16,3 3-3-16,-2 2-3 0,1 3-3 16,0 2-1-16,0 2-1 0,1 3-2 15,-1 3 1-15,-3 2-2 0,0 1 0 16,-2 2-5-16,-2 7-4 0,-4-2-6 15,-3 2-5-15,-2-2-7 0,-2-2-7 16,-3 1-10-16,0-4-5 0,-1-4-6 0,-1-3-5 16,2-3-4-16,-2 0-27 0,3-6-69 15,0-2 4-15,1-4-82 0,0-2-148 16</inkml:trace>
  <inkml:trace contextRef="#ctx0" brushRef="#br1" timeOffset="408428.2891">24211 3490 353 0,'-13'-28'117'0,"4"2"16"16,-2 3-19-16,1 2-16 0,1 6-4 15,3 7-1-15,-3 1-8 0,2 6-8 0,-3 1-14 16,3 4-10-16,3 4-11 0,-3 1-12 16,4 6-9-16,5 4-9 0,-2 1-6 15,2 1-2-15,3 4-5 0,0 1-12 16,5 1-20-16,0-1-26 0,-3-5 62 16,3-2-203-16,3 0-155 0,4-7-381 15</inkml:trace>
  <inkml:trace contextRef="#ctx0" brushRef="#br1" timeOffset="408643.9439">24410 3296 541 0,'0'-5'142'15,"4"3"2"-15,2 3-27 0,3 2-86 16,3 0-8-16,1 5-2 0,3 1-3 15,4 6-1-15,2 2-1 0,2 5 0 0,1 3-2 16,-3 3-2-16,0 8-3 0,-4 1-3 16,-4 1-4-16,-8-2-7 0,-4 2-12 15,-9-3-19-15,-6 1-125 0,-12-3-131 16,-4-2-325-16</inkml:trace>
  <inkml:trace contextRef="#ctx0" brushRef="#br1" timeOffset="409230.7446">22962 3079 476 0,'-7'-4'124'0,"-3"1"6"0,-1 3-53 16,-5 4-25-16,2 4-10 0,-5 5-1 16,2 3-1-16,-1 3-3 0,1 6-4 15,1 5-4-15,3 5-4 0,6 4-7 16,5 4-8-16,4 7-5 0,3 1-4 0,4 4-6 15,4-2-11-15,5 0-19 16,4-2-128-16,5-2-132 0,8-6-330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1-30T10:41:13.1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1804 4729 32 0,'6'-9'37'0,"6"-4"1"16,13 2 0-16,19 4-24 15,-6-3-4-15,7 6-3 16,-10 0-2-16,-1 4-2 15,-6 7-1-15,-10 3-1 16,-18 4 0-16,-15 2 0 0,-10 0-1 16,0-4 1-16,5 3-1 15,4-5 1-15,2-1-1 16,14-9 0-16,4 15 0 16,16-8 0-16,16 3 0 0,1 4 0 15,0 5 0 1,-9 6 0-16,-10 1 0 0,-12 1 1 0,-12-3-2 15,-5 0 0 1,-20-4-4-16,-4-9-7 0,1-8-19 16,12-3-8-16,-1-6 0 15,23 6 0-15</inkml:trace>
  <inkml:trace contextRef="#ctx0" brushRef="#br0" timeOffset="222.1383">2279 5092 22 0,'-4'12'34'16,"4"-12"2"-16,25 10-2 15,6-7-20-15,9-3-5 16,14 4-5-16,4-1-8 15,7 1-20-15,-5-4-11 0,5 0 0 16,-22 0 0 0</inkml:trace>
  <inkml:trace contextRef="#ctx0" brushRef="#br0" timeOffset="426.0561">2344 5266 30 0,'-12'10'38'0,"12"-10"0"16,0 0-2-16,31 12-18 15,-3-12-5-15,15 5-3 0,7-5-2 16,9 0-5 0,-1 4-10-16,4 2-31 15,-5-11-1-15,0 5 0 0,-6-7-1 31</inkml:trace>
  <inkml:trace contextRef="#ctx0" brushRef="#br0" timeOffset="1560.091">3115 5087 61 0,'4'12'36'0,"-4"-12"1"15,0 0-18-15,15 5-6 16,-6 0-4-16,14 7-2 15,-2 5-1-15,14 6-2 16,-2 1 1-16,11 7-2 0,5 0 0 0,-5 4-1 16,-5 0-1-16,-14 1-3 15,-18-2 0-15,-20-5-2 16,-12-2 1-16,-17-8-1 16,-14-5 1-16,-1-8 0 15,2-11 1-15,14-12 1 31,16-7 2-31,17-8 0 0,16-6 2 16,17-5-1-16,10-5 1 16,8 4 0-16,-3-1 0 15,-5 7 0-15,-14 0 0 16,-15 6-1-16,-15 6 0 16,-19 10-1-16,-12 9-1 15,-8 0-7-15,6 7-33 0,-4 12-1 16,12-3 0-16,18 4 0 15</inkml:trace>
  <inkml:trace contextRef="#ctx0" brushRef="#br0" timeOffset="2593.0045">3878 5144 28 0,'14'0'33'16,"19"6"-4"-16,10-3-7 16,13-3-4-16,19 4-2 15,6-4-6-15,7 0-4 0,7 4-5 16,-5-4-10-16,-4-7-17 0,-15 7-10 15,-25 0 1 1,-13 0-1-16</inkml:trace>
  <inkml:trace contextRef="#ctx0" brushRef="#br0" timeOffset="2794.697">4064 5238 21 0,'-5'9'32'16,"5"-9"2"-16,30 3-11 16,10-3-7-16,11 0-4 15,15 0-2-15,5 0-3 0,11 0-6 16,0 0-11-16,-4 0-21 16,-15-7-3-16,-5 4-1 15,-26-10 0-15</inkml:trace>
  <inkml:trace contextRef="#ctx0" brushRef="#br0" timeOffset="2948.0493">4731 5134 11 0,'0'0'33'16,"20"18"1"-16,-12-7 1 16,-8 5-20-16,0 8-4 15,-13-2-4-15,-8 2-12 16,-12-7-25-16,-3 8-3 15,-13-19-1-15,1 3 0 0</inkml:trace>
  <inkml:trace contextRef="#ctx0" brushRef="#br0" timeOffset="3163.5602">3963 5044 24 0,'-27'15'35'0,"-6"0"2"16,13 14 0-16,1 3-20 16,8 0-5-16,18 5-3 0,10-3-2 15,20-1-5 17,14-1-16-32,17-8-22 0,-2-13-2 15,11-3 0-15,0-16 0 16</inkml:trace>
  <inkml:trace contextRef="#ctx0" brushRef="#br0" timeOffset="9493.3656">1171 5082 25 0,'-18'8'31'0,"18"-8"-4"16,14 2-12-16,16-2-3 16,12 0-2-16,17 0-1 0,6 3-1 15,-2 2-4-15,8-1-1 16,-13 3-1-16,-13 6 0 15,-9 1 0-15,-20 6 0 16,-22 7-1-16,-12 2 1 16,-15 6-1-16,-15 1 1 15,-2 1-1 1,-4-2 1-16,3 0 0 16,10-6-1-16,5-6 1 15,7-4 0-15,20-4 1 16,9-15 0-16,15 14 0 0,13-11-1 15,10-3 1 1,6 0-2-16,8-4-4 0,9 0-15 16,-2-4-19-16,-9-5 0 0,-3 0-1 15,-20-6 0-15</inkml:trace>
  <inkml:trace contextRef="#ctx0" brushRef="#br0" timeOffset="9678.8362">1281 5284 24 0,'-34'0'37'0,"21"4"3"16,13-4 0-16,16 0-16 15,26 0-10-15,12-4-3 16,10 4-5-16,20-5-14 16,12-1-29-16,-10-10-2 15,8 4-2 1,-14-8 0-16</inkml:trace>
  <inkml:trace contextRef="#ctx0" brushRef="#br0" timeOffset="13540.5213">5656 4727 3 0,'-31'27'33'0,"-13"11"1"16,2 25 1-16,-1 12-17 16,3 8-4-16,7 17-3 15,11 0-3-15,19-3-1 0,13-8-4 16,15-12-3-16,15-8-9 16,6-17-19-16,8-17-7 15,8-10-1-15,-7-16 0 16</inkml:trace>
  <inkml:trace contextRef="#ctx0" brushRef="#br0" timeOffset="13978.2993">5901 5418 40 0,'7'18'35'0,"14"6"2"0,-2-2-14 16,5-8-7-1,9-1-5-15,-2-13-3 0,7 0-2 16,-7-13-2-16,0-4-2 16,-6-6 0-16,-6-4-2 15,-9-7 1-15,-10 0-1 0,-10-5-1 16,-11 0 1-16,-8 5-1 15,-7 3 1-15,-2 9-2 16,-5 12 2-16,5 13-1 16,1 14 1-16,7 17 0 15,10 14 0-15,9 10 1 16,7 14 0 0,4 5 1-16,6-1 0 15,1 2 0-15,4-3 0 16,3-12-1-16,-2-8 0 15,0-9-5-15,-6-17-10 16,-2-14-24-16,2-3-1 16,-6-12 0-16,3-15 0 15</inkml:trace>
  <inkml:trace contextRef="#ctx0" brushRef="#br0" timeOffset="14541.0645">6397 5298 12 0,'0'0'32'15,"6"14"2"-15,3-9-7 0,7 0-9 16,10 2-5-16,0-7-1 15,9 0-4-15,-4-3-2 16,3-3-2-16,-6-6-2 16,-7 0 0-16,-9-3-1 0,-8-3 0 15,-10 0-1 1,-10 4 0 0,-9 1 0-16,-9 9 0 15,-3 4-1-15,-3 9 1 16,-1 8 0-16,4 8 0 0,4 8 2 15,10 8 0-15,8 0 0 16,15 4 2-16,6-3 0 16,16 2 1-16,9-10-1 15,7-2 0-15,7-13-1 0,5-9-3 16,3-4-10-16,-3-15-29 16,-7-13-2-16,1-7 1 15,-5-10-1-15</inkml:trace>
  <inkml:trace contextRef="#ctx0" brushRef="#br0" timeOffset="15125.6619">6825 4590 46 0,'0'0'36'15,"0"0"0"-15,-13-4-4 0,13 4-24 16,0 0-14-16,0 0-22 0,-3 18-7 16,3-18-1-16,0 21 1 15</inkml:trace>
  <inkml:trace contextRef="#ctx0" brushRef="#br0" timeOffset="15357.4095">6835 4828 31 0,'5'34'38'15,"-5"-2"1"-15,-3 4-3 16,3 3-16-16,-12-6-5 16,2 5-6-16,-11-10-3 15,2-4-2-15,-6-6-4 0,-3-7-2 16,-2-7-4-16,-2-8-7 15,7-3-9-15,4-5-18 0,2-8 1 16,11 1-1 0,1-8 5-16</inkml:trace>
  <inkml:trace contextRef="#ctx0" brushRef="#br0" timeOffset="17200.4623">7159 4759 30 0,'-15'-16'25'16,"3"13"-2"-16,-7 3-5 15,-3 6-4-15,4 9-5 16,-1 5-2-16,4 8-2 16,5 1-1-16,10 4-1 15,6-4 0-15,13 1 1 0,2-8 1 16,12-3-1-16,0-11 1 16,4-8-1-16,3-16 0 15,-2-6 0-15,-9-9-1 16,-5-8-2-16,-11-6 1 15,-13-3-1-15,-11-3-1 16,-10 0 1 0,-10 7-1-16,-7 8 0 15,-2 8 0-15,0 10 0 0,3 7-1 16,6 11 1 0,9 9 0-16,10 8 0 15,12 2-1-15,7 0-3 0,17 6-5 16,7-3-14-16,10-1-13 15,17 7-1-15,1-9 0 0</inkml:trace>
  <inkml:trace contextRef="#ctx0" brushRef="#br0" timeOffset="17562.577">7657 4689 28 0,'28'28'37'0,"-2"14"2"16,2 12 0-16,-3 19-20 16,-9 4-3-16,-1 21-4 0,-19 3-4 15,-7 8-2-15,-13-3-2 0,-5-9-3 16,-4-10-3 0,-2-16-5-16,4-7-9 0,0-21-22 15,9-24-3-15,8-19-1 16,5-20 2-16</inkml:trace>
  <inkml:trace contextRef="#ctx0" brushRef="#br0" timeOffset="18084.8626">7930 4623 20 0,'0'-12'34'15,"15"12"0"-15,-15 0-2 16,18-15-16-16,4 15-6 16,2 0-3-16,2 0-3 0,0 7-2 15,-4 3 0-15,-6 0-1 16,-7 6 0-16,-6 2-1 15,-6 0 0-15,-4-2 0 16,-1-2-1-16,5 1 1 16,3-4-1-16,12 0 0 15,7-1 0-15,2 1 1 0,6 4 1 16,-7 3 1-16,-6 7-1 16,-14 2 1-16,-13 2 0 15,-10-2 0-15,-6-1-2 16,-2-2-8-16,-3 0-26 15,-1-19-2-15,18 1-1 32,5-11 0-32</inkml:trace>
  <inkml:trace contextRef="#ctx0" brushRef="#br0" timeOffset="18434.6249">8480 5242 50 0,'0'0'36'0,"17"4"1"15,6-4-10 1,9 0-15-16,10 0-7 0,5 0-6 16,-1 0-13-16,0-4-21 0,1 7 0 15,-16-6-2-15,-2 6 1 16</inkml:trace>
  <inkml:trace contextRef="#ctx0" brushRef="#br0" timeOffset="18603.1261">8507 5371 42 0,'0'19'38'16,"20"-16"1"-16,9 6-1 15,8-2-23-15,2-7-6 16,4 5-13-16,-3-5-32 16,5 5-1-16,-11-12-2 0,0 7 1 15</inkml:trace>
  <inkml:trace contextRef="#ctx0" brushRef="#br0" timeOffset="24117.3131">9348 4985 28 0,'-31'-10'29'0,"18"16"1"16,3 4-14-16,10 3-5 16,15 12-2-16,5 7 0 15,10 10-2-15,1 3 0 16,1 6 0-16,-6 4 0 16,-4 1-2-16,-14-5-1 15,-13-5-3-15,-10-7-1 0,-13-10 0 16,-5-5-2-16,-1-12-1 15,2-12-2-15,10-10 1 16,11-7-1-16,11-13 1 16,21-5 2-16,11-7 0 15,13-6 2-15,7-3 1 16,5 0 2-16,-4 3 2 0,-12-2-1 16,-12 3 1-16,-22-1 0 0,-20 10 0 15,-18 4-1 1,-9 9 0-16,-13 4-2 15,1 9 0-15,6 9-3 0,3 6-4 16,21 14-11-16,12 7-21 31,10-5-1-31,23 6 0 0,5-2 0 16</inkml:trace>
  <inkml:trace contextRef="#ctx0" brushRef="#br0" timeOffset="24565.1444">9859 5276 24 0,'-17'0'30'0,"17"15"2"31,0-15-16-31,22 14-4 0,4-4-3 16,2-5-1-16,6 0 0 16,-1-5-1-16,3-3-3 15,-4-4-1-15,-6-2-1 16,-8-4 0-16,-11-4-1 16,-12 2 0-16,-9-1 0 15,-9 3 0-15,-8 6-1 0,-7 4 0 16,-3 6 0-16,-3 6 0 15,6 11 1-15,4 4 0 16,7 8 0-16,8 2 0 16,12 2 1-16,10 1 0 15,15-1 0-15,12-5 1 16,10-6-1 0,12-7 1-16,11-12-2 15,7-6-5-15,5-5-31 16,-3-20-2-16,5-5 0 15,-13-12-1-15</inkml:trace>
  <inkml:trace contextRef="#ctx0" brushRef="#br0" timeOffset="24818.4107">10424 4482 40 0,'0'0'37'16,"10"-19"0"-16,-10 19 1 16,9-12-19-16,-9 12-17 15,0 0-18-15,0 0-20 31,0 0-2-31,-12 6 1 0,12 4 0 16</inkml:trace>
  <inkml:trace contextRef="#ctx0" brushRef="#br0" timeOffset="25034.2233">10446 4712 26 0,'0'34'36'0,"11"8"2"15,-9-4-4-15,-2-1-12 0,0 1-7 16,-9-7-4-16,-3-1-4 16,-8-6-3-16,-4-10-3 15,-4-4-6-15,-6-13-14 32,0-6-20-32,7-6-1 0,-1-14 1 15,12-1-1-15</inkml:trace>
  <inkml:trace contextRef="#ctx0" brushRef="#br0" timeOffset="25651.2344">11017 4651 14 0,'-31'0'29'0,"3"4"2"16,-13-9-12-16,3-4-4 15,3-7-5-15,7-6-4 0,9 0-1 16,8-3-3-16,11 2 0 15,14 1-1-15,8 6 1 16,4 4-1-16,9 12 1 0,-1 0 1 16,-2 16 0-1,-8 1 2-15,-7 6-2 0,-17 5 2 32,-7 1-2-32,-16 0 1 15,-9 5-2-15,-9-5 0 0,0-2 0 16,-1-5-2-16,7-3 0 15,8-2 0-15,9-5 0 16,13-1 0-16,13-2 0 16,7-2 0-16,12 0 0 15,5 0 0-15,7 0-6 0,6-1-15 16,8 1-15-16,-11-12 0 16,5 2 0-16,-10-9 1 15</inkml:trace>
  <inkml:trace contextRef="#ctx0" brushRef="#br0" timeOffset="25867.5571">11200 4393 42 0,'0'-16'34'0,"-4"7"3"15,4 9-5-15,7 28-18 16,-7 1-6-16,3 12-4 0,-3 5 0 15,0 12-1-15,-3 0 1 0,-2 0-5 16,3 2-3 0,-7-8-20-16,0-12-13 15,6-5-1-15,-3-17 0 0</inkml:trace>
  <inkml:trace contextRef="#ctx0" brushRef="#br0" timeOffset="26121.6544">11363 4674 41 0,'0'0'33'16,"-26"4"-2"-16,7 1-11 15,1 3-8-15,-4-1-5 16,6 3-2 0,2-1-1-16,8 5 0 15,2-4-1-15,11 2 0 16,4-2 0-16,6 2 0 15,5-2 0-15,6-2-3 16,4 3-9-16,2-5-20 16,-2-6-7-16,6 0-1 15,-7-9 1-15</inkml:trace>
  <inkml:trace contextRef="#ctx0" brushRef="#br0" timeOffset="26554.4259">11529 4631 23 0,'0'0'35'0,"0"0"0"0,0 18-1 15,5 1-16-15,-5 1-6 16,9 9-4-16,-5 0 0 16,4 3-2-16,-4-1-2 15,3-4-1-15,-2-5 0 16,-2-7-2-16,-3-15-1 15,0 0-2-15,0 0-1 0,-5-18-2 16,-1-1-2-16,-3-10-1 16,3 2 0-16,-5-10 0 15,8 9 1-15,0-3 1 16,6 4 2-16,1 3 2 16,8 7 1-16,1 2 1 15,5 6 1-15,2 4-1 0,3 5 1 16,-2 0 0-16,0 0-1 15,-3 5 2-15,0 2 0 16,-3 4 1-16,0-1 1 16,-2 7 1-16,-5 0 1 0,1 7 0 15,-3 3 1-15,2 2 0 32,-8 3-2-32,7 4 0 0,-4 0-5 15,-3 3-35-15,0-8-2 16,7 3-1-16,-7-10-1 15</inkml:trace>
  <inkml:trace contextRef="#ctx0" brushRef="#br0" timeOffset="30868.5701">12352 5245 28 0,'0'0'32'16,"0"0"-6"-16,38 0-3 15,17 0-5-15,16 0-4 16,16 0-3-16,10-3-2 15,6 3-3-15,-6 0-3 16,-7 0-3-16,-11 0-6 16,-24 0-9-16,-14 0-13 15,-19 3-8-15,-22-3 0 0,-16 0-1 16</inkml:trace>
  <inkml:trace contextRef="#ctx0" brushRef="#br0" timeOffset="31068.7272">12507 5361 24 0,'0'0'33'16,"20"0"-4"-16,15-6-6 15,19 0-2-15,8-1-4 0,16 1-5 16,2-1-4-16,3 3-5 16,-7-1-3-16,-11 1-8 15,-9 4-7-15,-17 0-15 31,-20-6-6-31,-6 6-1 0,-17-10 0 16</inkml:trace>
  <inkml:trace contextRef="#ctx0" brushRef="#br0" timeOffset="31268.858">13110 5150 6 0,'31'13'31'0,"-14"-4"1"16,-1 10 0-16,-9-1-16 16,-7 2-5-16,-6 3-7 15,-9-1-13-15,-4 7-20 16,-19-15-2 0,4 4 0-16,-12-9 0 15</inkml:trace>
  <inkml:trace contextRef="#ctx0" brushRef="#br0" timeOffset="31550.2492">12383 5158 22 0,'-14'21'34'16,"-9"-1"1"-16,10 2-9 0,1 7-7 16,4 0-3-16,16 5-5 15,4-8-2-15,10 1-6 16,3-3-19-16,9-5-19 16,-10-13-2-16,7 0 0 15,-9-13-1-15</inkml:trace>
  <inkml:trace contextRef="#ctx0" brushRef="#br0" timeOffset="32454.2454">13944 5313 24 0,'16'11'34'15,"0"-6"1"-15,8 0-4 16,10 2-16-16,0-7-2 16,10 0-5-16,-4 0-1 0,1-9-3 15,-7-3-1-15,-4-3-2 32,-12-2 0-32,-7-7 0 15,-11 1-1-15,-9-2 0 16,-10 4-1-16,-8 5 1 0,-8 4-1 15,-4 7 0-15,0 10 0 16,-3 12 1-16,4 10 0 16,7 11 1-16,7 8 0 15,8 8 0-15,9 9 1 0,7 3 1 16,0-2-1-16,9-3 1 16,2-4-1-16,1-8-1 15,3-8-2-15,-5-12-7 16,5-11-22-16,3-5-9 15,-8-16 1-15,9-1-1 16</inkml:trace>
  <inkml:trace contextRef="#ctx0" brushRef="#br0" timeOffset="32956.5629">14389 4660 30 0,'9'-11'33'16,"6"8"0"-16,0-2-7 15,5-4-15-15,8 9-3 32,0-2-3-32,1 5-2 0,-5 6 0 15,-6 3-2-15,-12 2 0 16,-6 1 1-16,-6 1-1 15,-5-3-1-15,-4 0 1 16,2-1 0-16,4-3-1 0,9-9 0 16,9 15 0-1,8-6 0-15,6 1-1 0,3 5 2 16,-2 1-1-16,-2 6 1 16,-9 3 0-16,-13-1 1 0,-7 2-2 15,-13-6-2-15,-7-1-10 16,-3-2-22-16,-5-17-1 15,14 0-1-15,-5-11 1 32</inkml:trace>
  <inkml:trace contextRef="#ctx0" brushRef="#br0" timeOffset="33388.0992">14875 5148 11 0,'0'9'33'16,"0"-9"2"-16,16 13 1 0,8-8-19 15,4-1-5-15,9-1-2 0,-2-3-2 16,4-3-3-16,-5-4-2 15,-5-1-2-15,-7-3-1 16,-10-1 1-16,-12-3-1 16,-10 3 0-16,-11 1-1 15,-7 4 1-15,-7 7-1 32,-5 0 1-32,-3 13 0 0,2 2 0 15,5 9 1-15,7 5-1 16,11 5 3-16,10 1-1 15,8 0 1-15,18-1 0 16,8-3-1-16,10-4 1 16,9-8 0-16,8-9-4 15,9-6-10-15,6-11-27 0,-1-14 0 16,7-4-1-16,-10-14 1 16</inkml:trace>
  <inkml:trace contextRef="#ctx0" brushRef="#br0" timeOffset="33636.1864">15515 4517 57 0,'0'0'37'16,"8"-6"-1"-16,-8 6-6 16,0 0-25-16,4-9-18 15,-4 9-22-15,0 0-1 16,0 0 0-16,0 0-1 16</inkml:trace>
  <inkml:trace contextRef="#ctx0" brushRef="#br0" timeOffset="33836.6732">15547 4631 27 0,'6'31'39'16,"-6"-2"0"-16,0 5 0 0,0 4-16 16,-6-4-7-16,3 3-6 0,-8-6-4 15,0-2-2-15,-7-9-3 16,-4-9-3-16,0-1-7 15,-8-10-20-15,0-12-11 16,6-2 0-16,0-8-1 16</inkml:trace>
  <inkml:trace contextRef="#ctx0" brushRef="#br0" timeOffset="34257.9913">15706 4487 5 0,'18'-5'32'15,"-5"-4"1"-15,13 9-3 16,0 0-11-16,0 0-5 15,0 7-4-15,-9 2-3 0,-2 7-3 16,-10-1 0-16,-8 3-2 16,-10-1 0-16,-1-2-1 0,-5-1 0 15,3-2-1 1,7-4 0-16,9-8 1 0,6 12-1 16,14-8-1-16,7 1 1 31,2 5 0-31,1 2 1 0,-5 3-1 15,-8 3 1-15,-12 2 0 16,-14 0 0-16,-14-4-1 16,-9 1-3-16,-7-7-8 15,-1-7-18-15,6 1-6 16,0-13-1-16,16 4-1 16</inkml:trace>
  <inkml:trace contextRef="#ctx0" brushRef="#br0" timeOffset="34655.2253">16128 4698 29 0,'5'9'35'0,"4"9"1"16,-6-3-3 0,3-1-18-16,6 7-6 0,-5-6-3 15,4 2-1-15,-1-7-1 16,4 1-2-16,0-11-1 15,1 0 0-15,2-14 0 32,0-3 0-32,-1-8-1 0,-4-6 0 15,-5-10 1-15,-7-5-1 16,-3-9-1-16,-10-2 1 16,-6 4 0-16,-5 2 0 15,-4 6-1-15,-2 8 1 16,-1 14-1-16,-1 11 1 15,6 12 0-15,4 17 0 0,5 4-1 16,8 6 2-16,9 4 0 16,11 2-1-16,11 3-2 15,9-5-11-15,11-5-21 16,13 5-3-16,7-12 0 0,14 6 0 16</inkml:trace>
  <inkml:trace contextRef="#ctx0" brushRef="#br0" timeOffset="34923.4272">16491 5186 32 0,'20'-7'33'15,"18"7"-1"-15,1-3-3 0,3-3-18 32,9 6-9-32,-2 0-16 15,1 5-17-15,-14-5-1 16,-1 0-1-16,-18 0 5 15</inkml:trace>
  <inkml:trace contextRef="#ctx0" brushRef="#br0" timeOffset="35092.419">16548 5336 31 0,'31'15'34'16,"-7"-15"-1"-16,10 4-2 15,7-4-37-15,-2-6-22 0,13 6-3 16,-9-12-2-16,6 7 3 16</inkml:trace>
  <inkml:trace contextRef="#ctx0" brushRef="#br0" timeOffset="35724.3286">17342 5036 37 0,'16'0'37'0,"2"5"3"15,13 10-1-15,9 11-23 16,-1 1-4-16,12 9-5 16,-4-2-1-16,-1 7-1 0,-8-4-2 15,-12 1-2-15,-14-1-2 16,-19-8-1-16,-20 0-3 16,-19-10 0-16,-7 1-1 15,-8-11-1-15,4-3 0 16,2-14 0-16,13-4 2 15,18-12 1-15,24-3 2 0,19-10 2 16,17-4 1-16,18 0 2 16,6-7-1-16,5 4 3 15,-4-4-1-15,-8 5 1 16,-19-5-2-16,-16 8 0 0,-23 2 0 16,-18 6-1-16,-15 11 1 31,-10 9-2-31,-7 9-1 0,-3 8-1 15,7 16-5-15,4 4-12 16,10 6-20-16,21 4-1 16,4-7 1-16,19 4-1 15</inkml:trace>
  <inkml:trace contextRef="#ctx0" brushRef="#br0" timeOffset="36124.1372">18002 5249 48 0,'21'8'37'0,"-3"-8"-1"16,11 4-3-16,8-4-26 15,-1 0-2-15,5 0 0 16,-4-4-2-16,-4-1-2 15,-9-5 0-15,-13-2 0 0,-11-2-2 16,-14-3 1 0,-12 5-1-16,-10 2 1 0,-5 6 0 15,-8 4-1-15,1 6 1 16,3 8-1-16,7 6 2 0,7 3-1 16,10 5 2-16,11 3 0 15,10-2 0-15,13 2 1 16,9-1 0-16,9 0 1 15,6-4-1-15,5-4-1 0,6-9-1 16,4-10-11-16,3-8-29 16,4-4-1-16,-8-15 0 15,1-3 0-15</inkml:trace>
  <inkml:trace contextRef="#ctx0" brushRef="#br0" timeOffset="36341.4718">18536 4647 24 0,'17'-6'36'0,"-9"-5"-1"15,5 6 1-15,-13 5-18 16,11-9-12-16,-11 9-12 15,0 0-18-15,9-5-10 16,-18 0-2-16,9 5 0 16</inkml:trace>
  <inkml:trace contextRef="#ctx0" brushRef="#br0" timeOffset="36541.7815">18549 4739 24 0,'12'41'37'15,"-6"-4"0"-15,-6 3-8 16,8 2-6-16,-12-9-5 16,4 4-4-16,-19-14-4 0,3-2-4 15,-11-13-2-15,1-5-3 16,1-3-5-16,-3-16-15 16,3-6-22-16,12-3 0 15,6-8 0-15,14-1 0 0</inkml:trace>
  <inkml:trace contextRef="#ctx0" brushRef="#br0" timeOffset="36911.7656">18960 4613 37 0,'-23'-29'34'0,"10"5"0"16,-1 0-12-16,10-3-10 16,10 6-5-16,6 3-3 15,8 11-1-15,4 7 0 16,6 3-1-16,-5 9 1 16,-2 7-1-16,-7 2 1 0,-10 8-1 15,-16 1 0-15,-11 6 0 16,-11-1 0-16,-8 1 0 15,-3-3-1-15,0-4 0 0,6-4-1 16,8-3 0 0,17-6 1-16,12-4-1 0,10-5 0 31,12-4 1-31,10-3-2 0,4 0-7 16,9 0-19-16,3-5-11 15,-8-5 0-15,4-5 1 16</inkml:trace>
  <inkml:trace contextRef="#ctx0" brushRef="#br0" timeOffset="37128.5675">19281 4478 19 0,'10'-18'35'16,"-10"3"1"-16,0 15 0 16,3 12-15-16,-7 6-8 15,4 12-6-15,0 3-3 16,-5 8 0-16,-2 3 0 15,1 4-3 1,1-1-2-16,-2-7-5 16,7-6-10-16,-2-3-19 15,2-18-3-15,6-4 0 0,-6-9 0 16</inkml:trace>
  <inkml:trace contextRef="#ctx0" brushRef="#br0" timeOffset="37365.784">19452 4671 43 0,'0'0'37'16,"0"0"-2"-16,-25 0-9 16,2 4-10-16,0 3-6 15,-5-1-4-15,5 5-1 16,-1-3-2-16,3 2-2 16,6-3 1-16,7 3-1 0,8 2 0 15,6-2 0-15,7 0 0 16,5-1-1-16,6 3-3 15,5-6-7-15,8 5-12 16,1-1-16-16,-1-10 0 16,5 6-1-16,-6-9 2 31</inkml:trace>
  <inkml:trace contextRef="#ctx0" brushRef="#br0" timeOffset="37746.2008">19682 4737 26 0,'-4'-22'34'15,"4"22"0"-15,-3-10-8 0,3 10-8 16,0 0-6-16,-7 10-5 16,7 4-2-16,0 0-2 0,3 4-1 15,-3-4 0-15,0 2-1 16,0-3-1-16,0-13-1 16,0 15-2-16,0-15 1 15,0-10-2-15,-5-2 0 16,5-1 0-16,0-5 0 31,2-5 1-31,4-3 1 0,2 2 1 16,4 2 0-16,3 1 2 15,3 4-1-15,1 3 2 16,3 5 0-16,2 3 1 16,1 6 0-16,-5 5 2 15,3 8 1-15,-8 3 0 16,1 9 1-16,-6 3 1 0,-1 6-2 0,-6 2 0 15,1 3 0 1,-8-1-4-16,-4-6-15 16,-2-3-27-16,6 0-2 0,-7-8 1 15,6 1-1-15</inkml:trace>
  <inkml:trace contextRef="#ctx0" brushRef="#br0" timeOffset="39795.7733">1164 7963 20 0,'-6'20'31'0,"12"-9"-6"16,7-11-2-16,12-5-2 0,4-19-5 31,11-10-1-31,4-18-5 0,-4-6-3 0,-3-14-3 0,-6-2-1 32,0-5-1-32,-9 4 0 15,-14 6 1-15,-8 10-2 0,-6 8 1 0,-2 17-1 31,-2 16 0-31,10 18 1 0,-3 23-2 16,6 21 1-16,13 14-1 16,5 12 0-16,13 10 1 15,0 5-1-15,9-3 0 16,-1-7 0-16,-6-12 0 16,-7-19-7-16,5-13-22 15,-10-9-10-15,-24-22 0 0,13-6 1 16</inkml:trace>
  <inkml:trace contextRef="#ctx0" brushRef="#br0" timeOffset="39944.6835">1447 7795 7 0,'10'5'30'0,"18"10"1"0,-1-11 0 15,8 2-20-15,6-2-20 16,-11-8-16-16,4 4-3 15,-16-14-1-15,-2 7 11 16</inkml:trace>
  <inkml:trace contextRef="#ctx0" brushRef="#br0" timeOffset="40330.0483">1186 7649 29 0,'-19'0'32'0,"12"20"1"16,14-7 0-16,23 0-25 15,15 6-3-15,18 0-1 16,8 4-1 0,13 2-2-16,9 1 0 15,3-1 0-15,-9-4-2 16,3-4 1-16,-6-5 0 16,-13-5 0-16,-13-7-1 0,-11-10 1 15,-19-4 0-15,-6-4-1 16,-15-5 1-16,-14-1 0 15,-17-1 0-15,-11 5 0 0,-3 7 0 16,4 4 1-16,2 9-1 16,-4 16 2-16,9 8-1 15,5 9 3-15,10 9-1 16,9 5 0-16,7 7 1 16,0 0 0-16,7 1-1 15,0-6 0 1,8-5-6-16,5-4-14 15,5-10-19-15,-11-20-1 16,10-10 0-16,0-17 1 16</inkml:trace>
  <inkml:trace contextRef="#ctx0" brushRef="#br0" timeOffset="40646.047">2508 7758 18 0,'10'14'35'15,"-20"-1"0"1,0 12 1-16,-11 1-19 0,-4-1-6 16,-2 3-3-16,-14-3-2 15,-3-1-2-15,-2-8-3 0,-1-8-1 16,13-8-1-16,4-4-1 16,10-5 1-16,6-9-1 15,14 1 1-15,8-1 2 16,14 4 0-16,9 7 2 15,-1 7 2-15,8 8 0 32,-6 5-1-32,8 9 1 0,-3 0-2 15,-3 2-17-15,-12-6-23 16,9 3-2-16,-6-13 0 16,9 1-1-16</inkml:trace>
  <inkml:trace contextRef="#ctx0" brushRef="#br0" timeOffset="41281.5715">4236 9099 24 0,'24'9'35'0,"-1"-3"2"16,12-1-1-16,0 1-20 15,-1-9-6-15,3 3-1 16,-3-14-3-16,-5 0-3 15,-8-4-1-15,-7-5-2 16,-14-1 1 0,-8-2-2-16,-11 1 0 15,-7 2 0-15,-7 8-1 0,-4 7 1 16,-2 11-1-16,4 11 2 16,1 9-1-16,9 15 2 15,6 8 2-15,10 12 0 16,6 3 2-16,9 8 0 15,0 0 0-15,8 0 0 0,-3-6 1 16,1-5-2-16,0-12-2 16,-5-8-1-16,1-8-4 15,-8-20-14-15,0-10-24 16,4-16 0-16,-4-12 0 16,7-9-1-16</inkml:trace>
  <inkml:trace contextRef="#ctx0" brushRef="#br0" timeOffset="41716.1102">4554 8382 14 0,'14'-4'34'0,"-1"-9"1"15,13 9 0-15,-2 1-17 0,5-4-6 16,-2 7-4-16,-2 0-3 16,-5 10-1-16,-10-1-2 15,-6 6-1-15,-10-1 0 16,-5-2 0-16,-4 1 0 15,1-4-1-15,0 1 1 32,14-10-1-32,-6 10-1 0,18-5 1 15,11 2-1-15,4 1 1 16,2 5 1-16,1 2-1 16,-6 3 1-16,-8 3 0 15,-13 1 1-15,-12 0-1 16,-13-5 0-16,-9-3-4 15,0-2-9-15,-3-4-20 0,1-8-4 16,15-5-1-16,2-7 0 16</inkml:trace>
  <inkml:trace contextRef="#ctx0" brushRef="#br0" timeOffset="41986.755">4980 8914 53 0,'0'0'36'0,"25"9"1"16,-1-2-16-1,10-7-10-15,10 0-6 16,2 0-12-16,7 0-27 0,-12-11-1 16,5 11-1-16,-15-13 0 31</inkml:trace>
  <inkml:trace contextRef="#ctx0" brushRef="#br0" timeOffset="42187.4452">5049 9076 46 0,'0'0'37'0,"24"9"-1"16,-2-9-2-16,6-5-23 16,15 1-10-16,10-2-17 15,15 1-19-15,-6-12-1 16,10 8-1-16,-2-8 0 15</inkml:trace>
  <inkml:trace contextRef="#ctx0" brushRef="#br0" timeOffset="42651.6576">5688 8825 47 0,'0'11'40'0,"11"6"0"16,8 10 1-16,9 6-26 16,3-4-6-16,6 11-1 0,-2-3-3 15,0 4-1-15,-11-4-1 16,-9 0-4-16,-9-5 0 15,-16-6-2-15,-8-3 1 16,-13-8-3-16,3-5 0 16,-6-10-2-16,10-8-1 15,2-13 2 1,16-2 0-16,6-9 2 16,17-3 1-16,8-6 1 15,10 0 3-15,5-3 2 16,-5 2 2-16,-2 4 0 15,-14-3 0-15,-7 7 1 16,-18 3-1-16,-9 9 0 16,-14 5-1-16,-9 8-2 0,-4 6 0 0,2 6-2 15,8 11-5-15,1 10-35 16,10-8 0-16,15 7-1 16,6-8 1-16</inkml:trace>
  <inkml:trace contextRef="#ctx0" brushRef="#br0" timeOffset="43220.6545">6903 8984 4 0,'-25'9'31'16,"0"-9"4"-16,25 0-4 0,0 9-11 15,13-9-5-15,21 5-4 16,12-5-1-16,17 0-2 16,8 0-4-16,15 3-1 15,0-3-1-15,1 0-2 0,-5 0-2 16,-9 0-7-1,-8 0-9 1,-16 7-17-16,-20-10-1 16,-10 3-2-16,-19 0 3 15</inkml:trace>
  <inkml:trace contextRef="#ctx0" brushRef="#br0" timeOffset="43468.0214">6961 9118 31 0,'0'0'32'15,"0"0"0"-15,22 8-15 16,6-8-3-16,9 0-2 16,12 0-2-16,5-5-3 0,10 5-2 15,1-6-2-15,4 2-4 16,-4 0-6-16,-8-4-9 15,-6-2-7-15,-7 3-8 16,-16-6-4-16,-7 5-1 16</inkml:trace>
  <inkml:trace contextRef="#ctx0" brushRef="#br0" timeOffset="43768.5833">7477 8851 43 0,'0'0'36'16,"27"15"-1"-16,-6 2-12 16,1-4-7-16,11 9-3 0,-4-4-4 15,7 5-3-15,-4-4-1 16,-1 5-1-16,-9-7-1 16,-3 3-1-16,-10-3-1 15,-9 0 0-15,-12-3-1 16,-12 3 2-16,-8 2 0 15,-7 2 0 1,-8 0 0-16,-1 0-1 16,0 0 1-16,10-2-3 15,3 2-6-15,8-2-33 16,9-14-1-16,18-5 0 16,10 0 0-16</inkml:trace>
  <inkml:trace contextRef="#ctx0" brushRef="#br0" timeOffset="44453.7052">8565 9099 8 0,'10'20'34'0,"0"-11"0"16,13 3-2-16,2-4-12 31,6-1-5-31,6-2-5 0,-1-5-3 16,-1-3-2-16,-5-7-3 15,-4-2-1-15,-9-5 0 16,-7-2-1-16,-10-5 1 16,-15 2-1-16,-9 2 0 15,-7 2 0-15,-2 6-1 16,-5 7 1-16,-3 5 0 0,5 12-1 15,2 3 1-15,6 14 1 16,11 6 2-16,5 10 1 16,4 5 2-16,8 6-1 15,0 6 2-15,10 5-1 16,-6-1 1-16,3-3-2 16,-7-7-1-16,4-7-2 0,-4-11-2 15,-7-10-5-15,7-8-11 16,0-20-26-16,0 0 0 15,3-20 0-15,4-12 0 16</inkml:trace>
  <inkml:trace contextRef="#ctx0" brushRef="#br0" timeOffset="44738.8244">9191 8954 59 0,'16'0'37'15,"5"3"-1"-15,8 1-13 16,4-8-12-16,8 4-5 15,0 0-6 1,-1 4-12-16,-3-10-20 16,0 10-4-16,-15-10-1 15,-2 6 1-15</inkml:trace>
  <inkml:trace contextRef="#ctx0" brushRef="#br0" timeOffset="44939.3635">9196 9087 38 0,'0'0'39'0,"20"12"1"15,5-7 0-15,7-5-20 16,11 10-6-16,0-10-6 16,4 7-3-1,-3-3-4-15,-4-4-9 16,-7 0-31-16,-5 0-1 15,-13-7-1-15,-2 2 0 16</inkml:trace>
  <inkml:trace contextRef="#ctx0" brushRef="#br0" timeOffset="52380.3751">10114 9012 15 0,'-46'-6'30'31,"10"-2"0"-31,1-16-12 0,13-6-5 16,11-4-2-16,16-4-3 15,16-2-1-15,10 1-1 16,14 10 0-16,2 11 0 15,6 18 1-15,-7 10 1 16,1 17 0-16,-18 5-1 16,-15 19-1-16,-21 4-1 0,-15 8-1 15,-16-5-1-15,-10-1 0 16,-9-9-1-16,-4-4-2 0,3-10 0 16,5-10 0-1,13-12 0-15,10-12-1 0,15 0 0 16,15 0 1-16,10-12 1 31,18 7 0-31,9 5 0 0,10 10 0 16,5 2 0-16,2 3-6 15,7-1-33-15,-2 7-2 16,-7-12-1-16,2 2 1 16</inkml:trace>
  <inkml:trace contextRef="#ctx0" brushRef="#br0" timeOffset="54454.3736">3945 10578 22 0,'11'0'30'16,"4"-13"1"-16,18 6-11 15,12 0-9-15,6-1-1 16,6 8-2-16,-4 0 0 16,-3 8-1-1,-16 6-2-15,-13 9-1 16,-24 6-1-16,-18 6-1 16,-17-3 0-16,-8-2 0 15,-4-2 0-15,7-6 0 16,6-7 0-16,15-4-1 15,22-11 1-15,15 3 0 16,16-3 1-16,15 12 0 0,5 2 0 16,1 9-1-16,-6 3 1 15,-8 7 0-15,-16 5 0 16,-16 2 0-16,-19-1-2 16,-16-5 0-16,-13-8-1 0,-8-8-4 15,4-6-4 1,-7-12-10-16,10-10-19 0,10-5-3 15,9-9 0-15,16 0 0 16</inkml:trace>
  <inkml:trace contextRef="#ctx0" brushRef="#br0" timeOffset="54870.7107">4598 10905 41 0,'-13'19'35'0,"-2"-4"1"15,8 6-2-15,7 0-23 16,-3-4-4-16,13 2 0 0,4-7-1 16,9-1-1-16,3-11-2 15,7-3 0-15,0-12 0 16,0-6-1-16,-2-11 1 15,-4-7-2-15,-7-6 0 16,-9-6 0-16,-11-7-1 16,-13 0 0-1,-12 0 0-15,-11 4-1 16,-5 8 1-16,-4 11 0 16,-2 12-1-16,3 11 1 0,3 12 1 15,10 14-1 1,10 6 1-16,13 10-1 0,8 1 1 15,17 2 0-15,9 1-1 16,10-4-3-16,14 5-4 0,2-10-7 16,13-3-19-16,7-2-6 15,1-11 0-15,6-2-1 16</inkml:trace>
  <inkml:trace contextRef="#ctx0" brushRef="#br0" timeOffset="55124.2156">5215 10742 48 0,'0'0'37'0,"0"0"-1"16,28 2-5-16,4 3-19 15,5-5-6-15,6 0-3 0,3 5-5 16,-6-5-9-16,2 0-16 16,-3 7-10-16,-17-10 1 15,-4 6-1-15</inkml:trace>
  <inkml:trace contextRef="#ctx0" brushRef="#br0" timeOffset="55288.2672">5225 10880 25 0,'-9'17'36'0,"9"-17"2"31,6 14-5-31,16-7-12 0,6-7-7 16,8 6-6-16,2-2-11 16,9 1-32-16,-7-12-1 15,3 7-2-15,-11-12 0 16</inkml:trace>
  <inkml:trace contextRef="#ctx0" brushRef="#br0" timeOffset="56156.3912">6035 10696 47 0,'11'-34'22'0,"12"6"0"15,10 3-1-15,7 5-2 16,10 17-3-1,0 3-3-15,2 18-2 16,-14 8-3-16,-10 16-1 16,-16 5-2-16,-18 12-1 15,-21 0-2-15,-15 1 1 16,-13-5-2-16,-7-4 0 16,-6-7-2-16,9-11 1 15,2-11-2-15,12-13 1 0,14-9 0 16,15-6 0-16,16-6 0 15,13-8-1-15,15 3 2 0,11 0-1 16,8 8 1-16,2 6 0 16,3 3-1-16,-4 8 1 15,-4 4-2-15,-8 2-5 16,5 8-12-16,-9-3-20 0,-9-13 1 16,5 0-1-16,-9-9 1 15</inkml:trace>
  <inkml:trace contextRef="#ctx0" brushRef="#br0" timeOffset="56403.0624">6595 10549 38 0,'0'-21'37'16,"0"21"2"-16,7 14 0 15,-7 8-22-15,6 19-7 16,-6 7-4-16,0 10-1 0,0 4-2 16,-4 0-4-16,4 0-6 15,-8-12-7-15,8-5-11 0,0-11-14 16,0-16 0-16,12-8-1 16</inkml:trace>
  <inkml:trace contextRef="#ctx0" brushRef="#br0" timeOffset="56625.3486">6822 10849 31 0,'-25'12'33'16,"-9"3"-4"-16,0 1-5 16,-1 6-5-16,1-5-6 15,7 7-2-15,2-7-3 0,13 3-2 16,9-7-1-16,11 0-2 15,5-5 0-15,12 1-1 16,2-2 0-16,5-2-4 16,8 2-7-16,0-2-17 15,-3-5-12-15,7 0 0 16,-4-3 0-16</inkml:trace>
  <inkml:trace contextRef="#ctx0" brushRef="#br0" timeOffset="57026.0817">7023 10917 45 0,'0'13'37'16,"-3"0"0"-16,3 4-10 16,4 4-14-16,-4-2-3 15,0 6-3-15,0-6-1 16,0 1-4-16,0-8 0 15,0-12-2-15,0 0-1 16,0 0 0-16,0 0-1 0,-4-26-1 16,11 2 1-16,1-8-1 15,5 0 1-15,2 0 0 16,5 4 2-16,5 3 0 16,-5 3 1-16,3 10 2 15,-4 12 0-15,1 7 0 16,-6 8 2-1,0 11-1-15,-7 1 1 16,-4 7-1-16,-3-1 0 16,0 1-2-16,0 1-2 15,-3-9-8-15,6 2-10 0,4-6-22 16,-1-12-1 0,9 3 1-16,-1-13-1 15</inkml:trace>
  <inkml:trace contextRef="#ctx0" brushRef="#br0" timeOffset="57894.9407">8040 10904 33 0,'-25'4'33'0,"2"-7"0"16,23 3-11-16,0 0-3 0,26-11-6 15,15 11-3-15,8-6-3 16,16 6-3-16,4-3 0 15,10 3-1-15,3 0-1 32,-5 0-2-32,-5 3-1 0,-9-3-7 15,-7 0-9-15,-13 4-15 16,-15-8-5-16,-9 4 0 16,-19 0-1-16</inkml:trace>
  <inkml:trace contextRef="#ctx0" brushRef="#br0" timeOffset="58110.8586">8176 10984 32 0,'-13'0'33'0,"13"0"1"16,24 9-12-16,6-9-6 15,16 0-4-15,2-4-3 0,13 4-1 16,3 0-4-16,1-4-2 0,-1 4-7 31,-11-4-8-31,-5-2-19 0,-10 6-4 0,-18-14 0 16,-4 8 0-16</inkml:trace>
  <inkml:trace contextRef="#ctx0" brushRef="#br0" timeOffset="58311.8781">8693 10800 27 0,'21'-3'36'16,"8"11"1"-16,-3 1-2 16,-1-1-15-16,1 9-4 15,-13 0-5-15,-1 9-3 0,-15-2-2 16,-10 3-2-16,-9 0-4 16,-6-3-5-16,-2-1-18 15,0-5-17-15,-3-13 1 16,11-3-2-16,4-8 1 15</inkml:trace>
  <inkml:trace contextRef="#ctx0" brushRef="#br0" timeOffset="59198.7689">9369 10836 38 0,'0'15'33'0,"-7"2"2"16,7 8-11-16,3 10-12 15,3-3-3-15,13 5-1 16,3-11-2-16,16-2 0 0,6-13-2 16,7-8 0-16,2-13-2 15,2-11 1-15,-6-12 0 16,-8-11-2-16,-8-5 1 16,-13-9-2-16,-15-3 2 31,-19-6-3-31,-15-1 2 0,-14 5-1 15,-10 7-1-15,-7 12 1 16,-3 10 0-16,0 13 0 16,5 11-2-16,11 16 2 15,11 12 1-15,15 9-2 16,14 3 2-16,17 1-1 16,16 0-1-16,15-3-4 0,20 5-3 15,6-12-10-15,12-6-19 16,12 4-1-16,-4-11 0 15,7 3 1-15</inkml:trace>
  <inkml:trace contextRef="#ctx0" brushRef="#br0" timeOffset="59415.1929">10087 10701 38 0,'0'0'33'16,"17"3"0"-16,10-3-3 0,10 0-21 15,1 0-4-15,7 5-7 16,-1-1-10-16,2 5-18 16,-14-9-3-16,1 3 0 15,-17-3-1-15</inkml:trace>
  <inkml:trace contextRef="#ctx0" brushRef="#br0" timeOffset="59600.4764">10069 10867 41 0,'0'0'36'0,"21"18"0"15,5-15-7 1,7-3-14-16,10 5-11 0,4-5-19 15,9 0-18-15,-6-7-2 16,14 1 0-16,-7-10-2 16</inkml:trace>
  <inkml:trace contextRef="#ctx0" brushRef="#br0" timeOffset="60184.776">11327 10486 29 0,'-66'-6'32'0,"8"-9"-3"0,5-6-12 16,10-9-2-16,17-3-4 16,11-5-1-16,18-2-3 15,10 2-3-15,17 9-2 16,8 8-1-16,9 13 1 16,-1 13 0-16,1 10 0 31,-9 9 0-31,-11 10 0 0,-13 3 0 15,-17 5-1-15,-14 1 1 16,-13-1-1-16,-8-7 0 16,-2-2-1-16,1-6 1 15,6-4-1-15,11-5 0 16,13-7 0-16,9-11 0 16,17 10 0-16,7-7-1 0,6-3-2 15,10 9-8-15,3 1-21 16,-3-13-5-16,4 3 2 15,-9-8-1-15</inkml:trace>
  <inkml:trace contextRef="#ctx0" brushRef="#br0" timeOffset="60616.4897">11569 10142 46 0,'5'-18'37'0,"-5"18"0"15,7 9-3-15,-5 24-18 16,-4 7-7-16,2 10-3 16,-4 6-1-16,0 4-2 0,-1-2-2 15,-2-7-3-15,5-6-3 16,-3-15-6-16,10-6-5 16,-2-10-7-16,9-14-2 15,4-6-1-15,8-6 0 16,3-4 2-16,1-5 6 15,-2 1 7-15,-1-1 10 0,-7 4 10 16,-4 4 5-16,-18 0 26 16,-11 13-17-1,-4 5-2-15,0 2-2 0,-4 2-3 16,6 5-4-16,-2-2-2 16,13 1-4-16,0-2 0 31,13 2-3-31,6-4 1 0,5 1-4 15,6-3 0-15,1-4-6 16,9 2-8-16,-3-5-15 16,0-8-9-16,4 3 1 15,-8-11 0-15</inkml:trace>
  <inkml:trace contextRef="#ctx0" brushRef="#br0" timeOffset="60901.2507">11963 10436 72 0,'0'0'34'16,"0"0"-6"-16,0 17-8 15,6-2-9-15,-6-2-3 16,0 4-4-16,0-3 1 16,0-1-2-16,0-3 0 15,0-10-2 1,0 0 0-16,0-13 0 16,6-2-1-16,3-5 1 15,4-3-2-15,7-2 1 16,5 3-1-16,3 3 2 0,0 4-1 15,0 11 1-15,-6 7 1 16,-1 7-1-16,-8 9 1 16,-6 7-1-16,-4 4-1 15,-3 1-6-15,0 7-8 0,-3-1-24 16,-3-8-1-16,6 3-1 16,-4-11 0-16</inkml:trace>
  <inkml:trace contextRef="#ctx0" brushRef="#br0" timeOffset="61186.1629">11144 10803 49 0,'-13'0'37'0,"13"0"1"16,35 9-5 0,8-9-19-16,25 0-4 0,14 0-3 15,20 0-1-15,13 0-1 16,15-4-3-16,6-1-2 16,2-2-4-16,-2 4-5 15,-18-4-13-15,-15-1-17 16,-12 8 0-16,-27 0-1 0,-21 9 1 15</inkml:trace>
  <inkml:trace contextRef="#ctx0" brushRef="#br0" timeOffset="61718.3316">11311 11160 52 0,'6'-13'37'0,"12"2"-3"15,11 1-13-15,4-5-6 16,12 9-3-16,3-3-2 31,7 9-3-31,-4-6-3 16,-3 9-2-16,-10 2-1 0,-12 2 0 15,-13 6 0-15,-13-2-2 16,-14 2 0-16,-9-2-1 16,-2 4 0-16,-4-7-1 15,4 1 1-15,3-2 0 16,13-7-1-16,9 0 2 0,0 0 1 15,26 8 0-15,-1-5 1 16,5 5 0-16,2 4 1 16,1 5 0-16,-7 6 1 15,-7 6-1-15,-11 0 0 16,-15 1 1-16,-13-1-1 16,-9-2-1-16,-13-5 0 0,-4-7-1 15,-2-6-3-15,-2-14-5 16,14 0-11-16,7-6-20 15,10-16 0-15,16 1 0 16,7-9-1-16</inkml:trace>
  <inkml:trace contextRef="#ctx0" brushRef="#br0" timeOffset="62090.097">13053 10834 39 0,'16'15'38'15,"-11"1"0"-15,-5 11 0 16,-11-2-20-16,-5-2-20 0,-2 6-31 15,-3-19-3-15,8-3-2 16,0-14 1-16</inkml:trace>
  <inkml:trace contextRef="#ctx0" brushRef="#br0" timeOffset="62322.6932">13546 10286 65 0,'9'11'37'0,"-9"16"1"16,4 9-10-16,0 19-18 0,-7 10-4 16,3 10-3-16,-5 3-8 15,-4-6-17-15,-2-7-14 16,11-6-2-16,-8-20 0 15,8-8 0-15</inkml:trace>
  <inkml:trace contextRef="#ctx0" brushRef="#br0" timeOffset="62545.2925">13700 10715 44 0,'-21'10'35'0,"-11"-6"0"16,-1 6-12-16,5 3-8 31,1-1-5-31,11 5-2 0,7-5-3 16,12 5 0-16,8-5-2 15,7 1 0-15,9-2-1 16,4-4-5-16,3 3-9 16,3-2-23-16,2-12-2 15,10 0-2-15,2-11 1 0</inkml:trace>
  <inkml:trace contextRef="#ctx0" brushRef="#br0" timeOffset="62745.7812">14158 10648 56 0,'0'0'38'15,"13"-5"-1"-15,7 5-5 16,6 0-22-16,12 0-11 16,2 4-14-16,4 1-20 15,-9-5-2-15,-1 3 1 16,-14-6-2-16</inkml:trace>
  <inkml:trace contextRef="#ctx0" brushRef="#br0" timeOffset="62908.5608">14168 10780 43 0,'15'-4'33'0,"17"6"1"16,2-2-7 0,12 0-28-16,9 8-24 0,2-8-7 15,15 7 0-15,-5-11-1 16</inkml:trace>
  <inkml:trace contextRef="#ctx0" brushRef="#br0" timeOffset="63225.0025">14990 10537 66 0,'-38'-5'35'16,"6"9"2"-16,-2 6-16 0,-1 4-12 15,8 12-4-15,4 6-2 16,10 5 1-16,6 4 0 16,14 0 0-16,8-4-1 0,14-6 0 15,11-8 0 1,6-9 0-16,4-14 1 16,0-7-2-1,-6-13 0-15,-7-8-1 16,-12-8-1-16,-13-4-1 0,-12-2-2 15,-10-1-4-15,-3 11-12 16,-8 3-20-16,-7 6-1 16,7 8 0-16,-7 7-1 15</inkml:trace>
  <inkml:trace contextRef="#ctx0" brushRef="#br0" timeOffset="63394.2928">15311 10800 64 0,'34'36'42'16,"-7"5"0"-16,-20-7 1 16,-11-5-29-1,-6 6-8-15,-10-5-11 16,-10-5-34-16,-1-16-2 16,4-4-1-16,-1-9 0 15</inkml:trace>
  <inkml:trace contextRef="#ctx0" brushRef="#br0" timeOffset="63847.7208">15665 10664 20 0,'0'-24'32'0,"11"5"1"16,-5-6-3-16,0-4-12 15,8 4-4-15,-7 0-3 16,3 8-2-16,-5 5-1 0,-5 12-2 16,0 0-1-16,-6 28-1 0,0 1-1 15,0 9-1-15,0 7-2 16,0 2-4-16,6 5-15 15,0-1-19-15,0-13-1 16,9-1 0-16,-3-10 0 31</inkml:trace>
  <inkml:trace contextRef="#ctx0" brushRef="#br0" timeOffset="64026.668">15989 10793 68 0,'17'14'39'0,"-11"1"1"0,-4 5-6 16,-2 9-24-16,-12-3-5 15,-1 3-10-15,0-3-32 16,-4-3-1-16,-5-14-1 16,10-3-2-16</inkml:trace>
  <inkml:trace contextRef="#ctx0" brushRef="#br0" timeOffset="64927.968">16436 10493 31 0,'5'-12'23'0,"2"-4"-2"16,10 3-1-16,9 5-2 15,3-3-3-15,8 11-1 0,1 0-2 16,2 14-2-16,-5-1-2 16,-1 8-2-16,-13 0 0 15,-10 6-2-15,-14 2 0 16,-14 2-2-16,-14 1 1 0,-6 0-1 16,-11-3-1-16,3-3 0 15,2 1 0-15,7-6 0 16,11-6-1-16,15-2 1 15,10-13-1-15,24 9 1 16,9-9-1-16,8 0 0 31,8 0 1-31,2 0-1 0,0 0 0 16,-5 0 1-16,-6 0-2 16,-7 0-3-16,-9 7-11 15,-6-7-25-15,-18 0 0 16,0 0 0-16,0 0 0 15</inkml:trace>
  <inkml:trace contextRef="#ctx0" brushRef="#br0" timeOffset="67434.3942">854 13404 16 0,'0'0'35'0,"0"0"0"16,0 0-1-16,-56 58-14 16,56-58-7-16,-40 77-5 0,34-36-2 15,6 5-2 1,0-46-1-16,29 73-1 0,-29-73 0 31,64 34 0-31,-22-29 1 0,-42-5 0 16,66-19 0-16,-66 19-1 15,14-52 0-15,-14 52 0 16,0-84-1-16,-20 31 1 16,0-5-1-16,-10-6-1 15,1-6-1-15,17-2 1 16,7 2-1-16,-1 2-1 0,12 10-1 16,16 7-4-16,-22 51-7 15,59-57-17-15,-17 48-8 16,2 17 0-16,-4 7 0 15</inkml:trace>
  <inkml:trace contextRef="#ctx0" brushRef="#br0" timeOffset="67835.0691">1028 13592 18 0,'23'-13'33'15,"-6"17"2"-15,6 6-3 16,4 6-15-16,-9 13-4 16,-2-2-2-16,-4 9-2 15,-5-7-3-15,-7-4-3 16,6-9-2-16,-6-16 0 0,0 0-2 15,0 0 1-15,18-17-1 16,-11-7 0-16,10-2-1 16,4 1 2-16,-9 4 0 15,3 4 0-15,4 7 1 16,-7 6 0-16,5 7 0 31,-3 8 1-31,-7 6-1 0,-4 4 0 16,4 2-6-16,-7-3-17 15,5-2-15-15,-1 6 0 16,-4-14 0-16</inkml:trace>
  <inkml:trace contextRef="#ctx0" brushRef="#br0" timeOffset="68167.4144">1339 13259 45 0,'18'-41'36'16,"11"13"1"-16,-2 13-6 31,10 4-19-31,7 16-2 0,-4 10-2 16,-4 18 0-16,-7 8-2 16,0 10 0-16,-5 2-2 15,-2 6 0-15,-5-1-1 16,-10 0-1-16,-3-10 0 15,-4-3-1-15,3-10 0 16,-3-10-1-16,-3-5 0 0,-10-7 0 16,-6-4-1-16,-2-6-1 15,0 1-2-15,-4-4-3 16,6 4-5-16,-12-4-16 16,15 0-12-16,16 0-1 15,-18 0 1-15</inkml:trace>
  <inkml:trace contextRef="#ctx0" brushRef="#br0" timeOffset="68351.8705">1925 13643 66 0,'15'10'40'16,"-15"-10"1"-16,13 9-2 15,-13-9-30-15,9 10-15 16,-9-10-32-16,0 0 0 16,15-3-2-16,-15-11-1 15</inkml:trace>
  <inkml:trace contextRef="#ctx0" brushRef="#br0" timeOffset="70228.622">2858 14933 37 0,'-5'9'36'0,"5"-9"1"16,18 8-4-16,12-3-21 16,5-5-3-16,14 7-1 0,1-1-2 15,6 1-1 1,-6 0-3-16,-7 4 0 0,-12 1-1 15,-17 8 1-15,-14 2 0 32,-21 6-1-32,-12-1 0 0,-11 4 0 15,-6 0 0-15,-2-1-1 16,6-3 1-16,8-3-1 16,4-4 0-16,12-6 1 15,19 0 0-15,12-5 0 16,10-3 0-16,9-2 0 15,6-1-1-15,3-6-3 0,7 3-6 16,-3-9-17-16,-5-6-14 16,1 1 0-16,-12-8 0 15</inkml:trace>
  <inkml:trace contextRef="#ctx0" brushRef="#br0" timeOffset="70413.5575">2901 15079 71 0,'0'0'36'0,"23"3"-2"16,7 2-18-16,4-1-7 15,10 0-6-15,3 5-11 32,8 2-27-32,-8-11-1 0,5 0-1 15,-8-7 1-15</inkml:trace>
  <inkml:trace contextRef="#ctx0" brushRef="#br0" timeOffset="70645.038">3299 15302 55 0,'0'14'40'0,"0"6"1"16,-3 3-1 0,3 1-27-16,6 8-6 15,-6 0-4-15,3-4-16 16,-3-4-26-16,13-3-1 0,-5-12 0 16,2-4-1-1</inkml:trace>
  <inkml:trace contextRef="#ctx0" brushRef="#br0" timeOffset="70978.3581">3608 15033 52 0,'0'0'37'0,"10"7"0"15,7-5-2-15,11-2-24 16,0-2-7-16,6-1-7 15,6 3-12-15,0 0-22 0,-7-9 1 16,1 9-1 0,-12-9-1-16</inkml:trace>
  <inkml:trace contextRef="#ctx0" brushRef="#br0" timeOffset="71161.3993">3644 15191 33 0,'0'0'36'0,"14"10"2"15,5-10-3-15,9-2-15 16,6 2-11-16,1 0-9 16,1 0-25-16,-5-12-11 15,6 8-1-15,-13-9 0 16</inkml:trace>
  <inkml:trace contextRef="#ctx0" brushRef="#br0" timeOffset="74536.5964">4411 15020 27 0,'-15'-24'29'16,"0"-10"-5"-16,18-7-6 0,14 2-3 15,6 0-2-15,15 14-1 16,0 12-2-16,8 17 0 0,-7 11-1 16,-8 19-1-1,-17 9-2-15,-11 15-1 0,-17 2-1 16,-14 4-1-16,-13-7-2 16,-4-7-2-16,-5-7-1 0,3-14-2 15,10-12 0-15,3-12 0 16,12-7-1-16,10-13 1 15,12 2 1-15,3-3 1 16,11 1 1-16,9 5 1 16,4 6 1-16,5 4-1 31,4 10-3-31,0 1-15 0,-2-1-17 16,8 7 0-16,-6-8 0 15,7 4-1-15</inkml:trace>
  <inkml:trace contextRef="#ctx0" brushRef="#br0" timeOffset="74689.6226">5018 15224 44 0,'15'16'40'0,"-9"3"1"0,-6 9-1 16,-3 8-20 0,-13-9-10-16,4 1-16 15,-4-3-31-15,4-2-2 0,-7-12-2 16,19-11 0-16</inkml:trace>
  <inkml:trace contextRef="#ctx0" brushRef="#br0" timeOffset="75307.7923">5756 14950 19 0,'0'0'34'16,"0"0"1"-16,18 5 1 16,12-5-16-16,8 4-9 0,-1-8-3 15,9 4-1-15,-2 0-2 16,-8 7-2-16,-5 1-2 16,-14 6 1-16,-17 5 0 15,-13 8-2-15,-15 4 1 0,-11 3 0 16,-4 1 0-1,-3-1-1 1,6-4 1-16,5-2-1 16,10-5-1-16,11-6 2 15,11-4-1-15,13-3 0 0,9-1 1 16,11-3-1 0,5-1 1-16,8-2-2 0,4 2-6 15,-4-2-26-15,1-11-5 16,2 0 0-16,-15-9 0 0</inkml:trace>
  <inkml:trace contextRef="#ctx0" brushRef="#br0" timeOffset="75508.311">5836 15149 24 0,'0'0'34'15,"0"0"0"-15,0 0 1 16,28 6-20-16,0-6-6 16,15-4-5-16,4 4-11 15,11 3-25-15,-5-12-1 16,10 9-1-16,-11-9-1 0</inkml:trace>
  <inkml:trace contextRef="#ctx0" brushRef="#br0" timeOffset="75855.1829">6099 15331 50 0,'12'-6'35'16,"13"6"1"-16,0 2-14 31,0-2-11-31,3 7-3 0,-12 2-1 16,-4 9-2-16,-12 3-1 15,-10 3-1-15,-8-1-1 16,-6 3-1-16,-2-4 1 16,1-3-2-16,4 0 1 15,9-6-1-15,12-13 0 16,5 12 1-16,12-12-2 0,8 0-1 15,9 0-7-15,2-7-13 16,4-10-16-16,8 3 0 16,-5-6 0-16,9 1 0 15</inkml:trace>
  <inkml:trace contextRef="#ctx0" brushRef="#br0" timeOffset="76090.7184">6560 15121 35 0,'13'0'34'16,"0"-10"1"-16,15 12-1 15,0-2-24-15,7 0-8 16,2 6-13-16,-3-6-19 15,3 10-3-15,-13-10-2 16,-1 9 1-16</inkml:trace>
  <inkml:trace contextRef="#ctx0" brushRef="#br0" timeOffset="76256.0548">6567 15266 43 0,'0'0'38'15,"16"9"0"1,0-9-3-16,11-3-19 16,10 6-7-16,1-3-11 0,2 4-33 15,-6-9-2-15,4 5 0 16,-10-13-2-16</inkml:trace>
  <inkml:trace contextRef="#ctx0" brushRef="#br0" timeOffset="77012.2292">7459 15143 51 0,'-53'-28'35'16,"11"2"0"-16,8-6-17 15,6-10-4-15,23 6-4 16,10-1-3-16,20 13-1 16,9 10-1-16,9 14-2 15,4 12-1-15,-1 12 1 16,-5 10-1-16,-10 12-1 0,-16 6 1 15,-10 5-2-15,-17-3 0 16,-14-1-3-16,-9-5-4 16,-8-12-7-16,0-2-2 15,-6-18-2-15,10-3 0 0,-1-17 4 16,15-2 3-16,4-13 6 31,11 1 6-31,10 0 7 0,6 0 4 16,13 6 2-16,3 3 1 15,9 9-4-15,1 0-2 16,7 12-3-16,-4 0-2 16,1 1-4-16,2 3-8 15,-7-1-26-15,-3-12-1 16,3 2-1-16,-5-13 0 0</inkml:trace>
  <inkml:trace contextRef="#ctx0" brushRef="#br0" timeOffset="77376.0591">7859 15172 47 0,'11'15'34'0,"-11"-15"1"15,27 0-11-15,-2 4-17 16,0-8-1-16,5 1-1 15,-4-6-2-15,-1-4 0 16,-5-3-2-16,-6-1 1 0,-14-4-2 16,-5 4 1-16,-9 1-1 15,-11 3 0-15,-3 5 0 16,-6 11 0-16,0 9 0 16,0 5 0-16,6 8 1 15,7 5 0-15,3 2 3 16,18 5-1-16,5-2 1 0,12-1 0 15,10-9 0-15,7-3 0 0,7-4-2 16,-1-11-6 0,6-7-23-16,-6-2-11 0,-9-18-1 15,3-1 0-15</inkml:trace>
  <inkml:trace contextRef="#ctx0" brushRef="#br0" timeOffset="78630.7779">8201 14284 33 0,'0'-14'36'15,"0"14"-2"-15,-3-12 2 0,3 12-21 16,0 0-16 0,-9 10-23-1,9 2-10-15,0-12-1 16,3 16 0-16</inkml:trace>
  <inkml:trace contextRef="#ctx0" brushRef="#br0" timeOffset="78846.9166">8248 14449 29 0,'4'28'36'0,"4"9"0"15,-8 2-1-15,0-1-18 16,-3 10-4-16,-9-3-4 16,-5 2-2-16,-11-8-3 15,-3-4-2-15,-6-10-4 16,-5-12-5-1,3-4-6-15,0-15-10 16,5-13-11-16,12-6-4 16,4-9 0-16,18 0 6 15</inkml:trace>
  <inkml:trace contextRef="#ctx0" brushRef="#br0" timeOffset="79517.5187">8509 14236 13 0,'-18'-29'29'16,"3"-10"2"-16,15 4-11 15,9 6-6-15,7 4 0 16,11 10-3-16,4 6-1 31,4 9-2-31,-1 9-2 0,0 10-1 16,-12 2-2-16,-7 9-1 16,-15 2 0-16,-10 4 0 15,-15 0-1-15,-7-4 1 16,-9 2-1-16,0-5 1 0,1-5-2 15,2-6 2-15,9-4-2 16,7-5 0-16,10-3 0 16,12-6 0-16,0 0 0 15,17 0 0-15,6-6 1 0,10 3-1 16,3-1 0-16,6-2-1 16,3 0 1-16,-1 3 0 15,-3 3-1-15,-6 0 0 31,-8 3 0-31,-8 3 1 0,-7 0-1 16,-12-6 2-16,0 18-1 16,0-18 1-16,-18 10-2 15,5-13-1-15,13 3-2 16,-12-20 0-16,12 3 0 16,8-3-1-16,5-6 0 15,3-3 2-15,5 4 2 0,6 3 2 16,-4 3 3-16,5 7 1 15,-7 5 1-15,-1 10 0 16,-6 4 0-16,-1 10-1 16,-7 3-1-16,0 7-1 15,-3-2-3-15,-3 1-8 16,5-4-23 0,0 6-6-16,-5-14-1 15,0 5 0-15</inkml:trace>
  <inkml:trace contextRef="#ctx0" brushRef="#br0" timeOffset="79749.6919">8504 14558 61 0,'0'0'36'16,"18"-12"1"-16,12 9-13 15,17 3-15-15,6 0-3 16,12 0-2-16,3 0-8 0,2 5-22 16,-6-9-10-16,4 4 0 15,-17-4-1-15</inkml:trace>
  <inkml:trace contextRef="#ctx0" brushRef="#br0" timeOffset="80203.5549">8608 14754 35 0,'14'-13'32'0,"10"9"2"16,-4-5-13-16,11-1-8 16,2 4-5-16,-3 6-2 15,-2 0-2-15,-9 8-1 16,-8 5-1 0,-11 0-1-16,-11 1 0 15,-7 4-1-15,-2-3 0 16,0-1-1-16,1-6-1 15,7-1 0-15,12-7 0 0,0 0 1 16,15 0-1-16,6 3 2 16,5 2 0-16,1 2 2 15,-4 7 0-15,-6 3 0 16,-8 8 1-16,-15 0 0 16,-12 2 0-16,-13-2-1 0,-9-4 0 15,-4-4-4-15,-4-9-12 16,4-8-16-16,12-4-5 15,-1-12-1-15,21 2 0 16</inkml:trace>
  <inkml:trace contextRef="#ctx0" brushRef="#br0" timeOffset="80700.9654">9192 15461 45 0,'7'31'35'0,"-14"-8"-1"15,3 6-14-15,-8 0-44 0,-12-18-5 16,10 1-4-1,-10-12 0-15</inkml:trace>
  <inkml:trace contextRef="#ctx0" brushRef="#br0" timeOffset="81284.0901">9880 15009 58 0,'21'0'36'0,"3"-9"1"16,12 2-14-16,7 7-12 15,2-6-4-15,5 6-2 16,-4 4-1-16,-2 3-2 16,-12 4-1-16,-10 5 0 15,-16 6 0-15,-13 6 0 0,-16 4-1 16,-10 4 1-16,-9 3 0 16,-3 1-1-16,-4 4 0 15,5-5 0-15,7-7 0 16,10-6 0-16,13-6 0 15,14-9 0-15,14-5 1 16,13-6-1 0,11-6 1-16,5-1-1 15,4 0-1-15,-1-2-6 16,1 4-12-16,1 1-19 16,-17-9-1-16,-3 1 1 15,-14-3 0-15</inkml:trace>
  <inkml:trace contextRef="#ctx0" brushRef="#br0" timeOffset="81469.9267">9913 15190 55 0,'0'0'37'16,"0"0"0"-16,22-3-3 15,5-2-24-15,15 5-5 0,7 0-2 16,6-3-8-16,7 3-20 15,3 0-12-15,-8-6 0 16,-1 10-1-16</inkml:trace>
  <inkml:trace contextRef="#ctx0" brushRef="#br0" timeOffset="82237.239">10792 15076 57 0,'15'-6'34'16,"15"6"0"-16,-1 0-17 15,6-7-9-15,4 7-6 16,1 0-9 0,-3 0-18-16,-12-5-8 15,3 5-1-15,-16-7 1 16</inkml:trace>
  <inkml:trace contextRef="#ctx0" brushRef="#br0" timeOffset="82422.2494">10772 15209 46 0,'9'0'38'15,"14"6"0"-15,5-6-6 0,6-4-14 16,8 4-8-16,-5 0-6 16,1 0-12-16,-4-6-29 15,-2 6 0-15,-12-4-2 0,0 4 1 16</inkml:trace>
  <inkml:trace contextRef="#ctx0" brushRef="#br0" timeOffset="86271.2881">10221 15541 31 0,'0'-15'34'0,"11"8"0"0,5-5-12 16,3 0-6-16,11 8-5 16,-2 0-1-16,5 9-3 15,-8 3-3-15,1 8-1 16,-10-2-1-16,-6 9-1 0,-10-3 1 15,-7-2-1-15,-7-1-1 16,-2-5 1-16,1-6-1 16,4-2-1-16,11-4 1 15,0 0-1-15,0 0 0 16,14-10 0-16,4 10 1 16,2 5 1-16,0 6 1 0,-2 7 1 15,-12 8 1-15,-6 6-1 16,-16 0 1-16,-8 2-1 15,-7-6 1-15,-6-4-2 16,0-9 0-16,2-8-3 16,7-11-4-16,5-13-3 15,15 2-16 1,8-4-16-16,0-8 0 16,9 8 1-16,-1-1-1 15</inkml:trace>
  <inkml:trace contextRef="#ctx0" brushRef="#br0" timeOffset="87941.6346">11729 15087 10 0,'-64'-25'48'0,"39"0"-31"15,14-8-1-15,16-5-3 16,10-5-1-16,13 7-1 15,9-2 0-15,10 14-1 16,0 10-1-16,3 18 0 16,-8 5-2-16,-8 20-1 31,-20 8-2-31,-14 12 0 0,-16 5-1 16,-12 4 0-16,-17-1-1 15,-6-3-1-15,-5-3-2 16,2-10 0-16,8-8 0 15,8-12-1-15,13-9 0 16,9-12 0-16,16 0 1 16,5-17 1-16,13 2 1 0,10 3 0 15,1 3 1-15,8 9-1 16,1 5 0-16,-1 7 1 16,-4 6-2-16,-2-3-5 0,-1 5-14 15,0 0-19 1,-10-16 0-16,6-4-1 0,-5-10 1 31</inkml:trace>
  <inkml:trace contextRef="#ctx0" brushRef="#br0" timeOffset="88304.3864">12217 15168 48 0,'0'9'37'0,"6"6"0"15,-6-15-2-15,22 12-24 16,4-6-3-16,0-6-3 16,5-6-2-16,-3-3-1 15,-1-6-1-15,-7-4-1 16,-8-1 0-16,-12-4 0 0,-7 2 0 16,-14 3-1-16,-7 5 1 15,-6 6-1-15,-3 8 1 16,-3 15 1-16,4 4 0 15,3 6 1-15,14 10 0 16,6 1 1-16,13 4 0 0,6-2 1 16,12-2 0-16,6-7-1 31,10-1 0-31,2-7 0 0,2-9-3 16,1-5-5-16,-7-11-15 15,-3-8-21-15,4-4 0 16,-3-10-1-16,3-3 1 15</inkml:trace>
  <inkml:trace contextRef="#ctx0" brushRef="#br0" timeOffset="89961.0384">12579 14168 30 0,'4'-13'34'0,"5"13"0"15,-9 0 0-15,0 0-20 16,0 0-15-16,0 0-22 31,11 13-11-31,-11-13 0 0,4 14 0 16</inkml:trace>
  <inkml:trace contextRef="#ctx0" brushRef="#br0" timeOffset="90192.828">12623 14355 28 0,'5'31'38'15,"-5"-1"1"-15,0 8 1 0,-7 1-17 16,-1-2-8-16,2 9-6 16,-9-4-2-16,0-1-2 15,-5-7-2-15,-2-5-2 16,-5-10-2-16,3-9-2 31,2-7-2-31,-4-17-8 0,11-1-8 16,4-10-19-16,-1-13-1 15,10 2 2-15,-4-8 0 16</inkml:trace>
  <inkml:trace contextRef="#ctx0" brushRef="#br0" timeOffset="90477.8594">12913 13875 44 0,'-3'18'37'0,"-5"6"0"16,-8 7-6-16,-5 1-19 16,11 9-3-16,2 0-3 0,8 2-3 15,5-6-1-15,8-4-2 16,5-5-4-16,4-12-5 15,3-6-14-15,3-10-13 16,-11-12-2-16,5-5 1 0,-9-11 4 16</inkml:trace>
  <inkml:trace contextRef="#ctx0" brushRef="#br0" timeOffset="90647.144">13046 13922 28 0,'-17'17'37'0,"9"6"1"0,-5 2 0 15,5 9-13-15,8 9-12 16,-10-2-5-16,10 8-1 16,0-3-4-16,0 1-3 15,7-5-9-15,-3-7-22 0,5-14-8 16,4-4 0 0,-2-17-1-1</inkml:trace>
  <inkml:trace contextRef="#ctx0" brushRef="#br0" timeOffset="90963.4506">13152 14200 41 0,'4'24'35'0,"-11"-7"1"0,7 2-6 16,-2 0-17-16,-5-7-5 15,7-2-3-15,0-10-2 16,0 0 0-16,-11-17-1 15,11-1-1-15,5-9 0 16,2 0 1-16,4-5 0 16,4 2 1-1,2 2 1-15,6 11 0 16,-2 3 0-16,-1 14 0 16,1 5 0-16,-4 9-1 15,-4 9 0-15,-4 5-1 16,-6 5-2-16,-3-1-1 15,4 4-5-15,-12-9-12 16,3 0-22-16,5-1-1 0,0-13 0 16,0 3-1-16</inkml:trace>
  <inkml:trace contextRef="#ctx0" brushRef="#br0" timeOffset="91195.2313">12895 14459 64 0,'-10'0'39'0,"10"0"-1"15,20-4-7-15,7-4-21 16,19 8-6-16,7-5-1 31,9 0-1-31,10 5-1 0,4-3-9 16,2 3-23-16,-5 5-7 15,-12-10-1-15,-2 5 0 16</inkml:trace>
  <inkml:trace contextRef="#ctx0" brushRef="#br0" timeOffset="91680.1627">13077 14591 59 0,'19'-5'35'16,"-5"-3"1"-16,12 2-16 15,3 6-10-15,-2-5-2 16,1 5-4-16,-3 5-2 0,-8 3 0 16,-6 3 0-16,-8 2-1 15,-9 2-1-15,-5 2 0 16,-7-5 0-16,0-1 1 16,0 1-2-16,6-4 1 15,12-8 0-15,0 0 0 16,0 10 0-1,15-10 0-15,5 4 0 16,0 6 1-16,-3-1 1 16,-1 4 0-16,-8 3 1 0,-8 4 0 15,-17 1 0 1,-3-3 0-16,-11-3 1 0,-3-8-3 16,-1 0-2-16,-3-11-5 15,11-3-27-15,6-2-6 0,-1-7-1 16,12 6 1-16</inkml:trace>
  <inkml:trace contextRef="#ctx0" brushRef="#br0" timeOffset="103331.1967">13742 15040 12 0,'45'3'21'16,"-2"-6"-12"-16,-2-6-26 0,12 9-3 31,-15-6 16-31</inkml:trace>
  <inkml:trace contextRef="#ctx0" brushRef="#br0" timeOffset="103516.0824">13669 15155 43 0,'-6'10'38'16,"19"-3"-3"-16,11-4-9 16,10-3-7-16,13 0-8 15,8 0-16-15,8 0-28 16,-13-11-3-16,8 5-1 16,-8-11-1-16</inkml:trace>
  <inkml:trace contextRef="#ctx0" brushRef="#br0" timeOffset="104447.9264">14642 14979 27 0,'0'-34'19'15,"15"-10"0"-15,11 4 0 0,11 3-1 16,6 3 0-16,9 14 0 16,-2 10-2-16,3 21-3 15,-16 8-2-15,-8 18-2 0,-21 6-3 16,-14 15-1-16,-17 1-1 16,-13 8-2-16,-15-1-2 15,-11-6-3-15,-1-3-2 16,-3-15-2-16,14-8-1 31,3-18 1-31,15-8 0 0,8-18 2 16,19-6 3-16,11-8 3 15,12-4 3-15,12 9 2 16,7 0 1-16,8 14 0 16,0 5-1-16,7 10-3 15,-5 9-4-15,-4 2-18 16,-6 0-20-16,5 3 1 0,-6-10-2 15,5-5 1-15</inkml:trace>
  <inkml:trace contextRef="#ctx0" brushRef="#br0" timeOffset="104895.6664">15243 15092 33 0,'0'0'34'15,"32"21"0"-15,-11-17-1 16,4-4-21-16,9 4-4 16,-7-12-3-16,3 3-2 0,-7-10-1 15,-6-3-1-15,-9-3-1 16,-8 4 1-16,-15-5-2 16,-9 7 2-16,-7 5 0 15,-4 10 1-15,-4 3 1 16,2 15 1-16,-1 4 1 0,14 11-1 31,4 2 2-31,17 8-2 16,7-5 1-16,18 0-2 15,6-7 0-15,11-8-5 16,8-4-7-16,-2-8-30 0,0-17-2 16,1-4 1-16,-11-8-1 15</inkml:trace>
  <inkml:trace contextRef="#ctx0" brushRef="#br0" timeOffset="105519.2383">15606 14001 45 0,'7'-12'36'16,"-7"-4"-1"-1,0 16-3-15,0 0-30 0,0 0-23 16,0 0-12-16,-12 10-2 31,12 1-1-31</inkml:trace>
  <inkml:trace contextRef="#ctx0" brushRef="#br0" timeOffset="105750.7552">15626 14247 69 0,'0'36'39'16,"-3"-1"2"-16,3 0-16 15,-3 12-11-15,-7-6-4 16,0 3-4-16,-6-7-2 15,-5-2-2-15,-3-6-2 16,-4-14-3-16,3 0-4 16,-4-15-8-16,7-9-17 0,4-3-8 15,0-11-1-15,11-1 1 16</inkml:trace>
  <inkml:trace contextRef="#ctx0" brushRef="#br0" timeOffset="106898.7304">16320 13608 18 0,'-83'41'68'16,"28"3"-40"-16,-7 27-6 15,-3 16-5-15,15 27-4 16,4 5-2-16,23 11-4 0,14 0-2 16,25-6-2-16,15-6-3 15,12-25-7-15,11-21-23 16,8-18-8-16,-6-25-1 16,2-14 0-16</inkml:trace>
  <inkml:trace contextRef="#ctx0" brushRef="#br0" timeOffset="107499.7097">16486 13827 56 0,'-30'19'33'0,"-10"1"-9"0,4 5-7 16,10 10-5-16,6 0-3 15,14 4-2-15,9-2-2 0,15-1-1 16,8-6 0 0,8-8-1-16,4-10-1 0,1-7 1 15,-7-5-1-15,-7-12 0 16,-11-1-1-16,-14-6 0 0,-15 0-2 15,-9-1 0-15,-5 5-5 16,-5-4-10-16,-1-2-20 16,12 11-1-16,1-5 0 15,22 15 0-15</inkml:trace>
  <inkml:trace contextRef="#ctx0" brushRef="#br0" timeOffset="107820.2781">16546 13995 18 0,'12'18'37'16,"7"6"-1"-16,-10-6 1 15,0 2-15-15,-1 1-8 16,-8-7-5-16,0-14-5 16,0 10-2-16,0-10-2 15,-6-15 0-15,6-1-2 16,0-9 1-16,5-1-1 15,3-1 1-15,4 2 1 16,2 0 1-16,5 8 1 16,1 4 0-16,1 8 2 15,-2 5 0-15,0 9 0 16,-4 4-1-16,-2 7 0 0,-6 3-2 16,-1 0-1-16,-2 6-4 15,-4-6-9-15,0 0-21 16,-4 2-5-16,-6-5 0 0,0-2-1 15</inkml:trace>
  <inkml:trace contextRef="#ctx0" brushRef="#br0" timeOffset="108012.6962">16290 14265 57 0,'0'0'39'16,"0"0"0"-16,22 0-7 31,18-3-18-31,10-2-5 16,16 5-4-16,8-3-1 15,7 3-5-15,6 0-9 0,-6 4-29 16,-10-4 0-16,-9 0-1 16,-20-5 0-16</inkml:trace>
  <inkml:trace contextRef="#ctx0" brushRef="#br0" timeOffset="108444.5511">16378 14419 42 0,'19'6'36'0,"9"-6"0"16,-2 0-3-16,3 0-22 0,5 0-3 15,-6 0-3-15,-2 3-2 16,-8 5-1-16,-10 1-2 16,-11 0-1-16,-9 1-1 15,-3-3 0-15,-3 0 0 16,6 0 0-16,2-4 1 15,10-3 0-15,0 0 1 0,20 0 1 16,0 5 2-16,-1 0 0 16,0 9 1-16,-8-1-1 15,-7 7 1-15,-13 1-2 16,-10 2 0-16,-7-4-1 16,-6-6-4-16,0-1-6 0,-2-12-13 31,3-7-16-31,15-3 0 15,6-12 0-15,15 3 0 0</inkml:trace>
  <inkml:trace contextRef="#ctx0" brushRef="#br0" timeOffset="108760.4641">17034 14270 53 0,'12'0'40'16,"10"7"1"0,3-7-1-16,9-5-18 0,0 5-21 15,11 5-19-15,-3-2-21 16,-8-7-2-16,1 4 1 0,-6-9-1 16</inkml:trace>
  <inkml:trace contextRef="#ctx0" brushRef="#br0" timeOffset="109546.9081">17646 13972 24 0,'-31'-17'32'0,"16"10"0"31,6-8-13-31,9-2-3 0,17 5-4 16,4-1-2-16,10 9-3 15,1 0-1-15,3 8 0 16,-5 4-1-16,-1 9-2 15,-14 2 0-15,-9 8-1 16,-14 1 0-16,-10 2 0 16,-11 4 0-16,-1 0 0 0,-4-5-2 15,0-5 1-15,8-3 0 16,6-4-1-16,8-2 1 16,12-15-1-16,11 10 0 15,6-10 1-15,7 0-1 16,4 0 1-16,5 0-1 15,-1-3 0 1,0-1 1-16,-2-1-1 16,-6 0 0-16,-7-1 1 15,-4 2-1-15,-13 4 0 0,11-7 0 16,-11 7 1-16,-6-10-1 16,6 10 0-16,-8-15 0 15,8 6 0-15,5-6-1 16,4 0 2-16,3 1-2 0,4 0 1 15,3 4 1-15,2 5 0 16,-3 1 0-16,-1 8 0 16,-4 8 1-16,-1 6 0 15,-3 1 0-15,-2 6-2 16,-2-3-3-16,-2-2-6 16,7 2-18-16,2 0-13 0,-6-9 0 15,0-2-1-15</inkml:trace>
  <inkml:trace contextRef="#ctx0" brushRef="#br0" timeOffset="109778.696">17593 14367 57 0,'13'0'37'15,"5"-8"1"-15,22 2-7 16,6 0-21-16,9-1-5 16,12 1-2-16,9 0-2 0,3-1-8 15,4 7-14-15,2 0-16 16,-19 0-1-16,-4 3 0 16,-18 0 0-16</inkml:trace>
  <inkml:trace contextRef="#ctx0" brushRef="#br0" timeOffset="110263.5676">17709 14541 26 0,'0'0'34'0,"18"0"1"16,-8-3-5-16,12 3-12 0,4 0-9 15,2 0-4-15,3 5-2 16,-2-5-3-16,-3 4-1 15,-5-4-2-15,-8 3 1 16,-13-3-2-16,0 0 1 16,0 13 0-16,-10-7 2 31,0 2 1-31,3 2 1 0,3 4 1 16,4 3 1-16,0 2 0 15,0 3 2-15,0-1-2 16,-3 3 2-16,-8-3-2 15,-5-5 0-15,-7-6 0 0,-1-3-1 16,-5-11-2 0,2-3-3-16,7-1-11 0,5-2-23 15,1-12 0-15,14 8 1 16,-4-8-2-16</inkml:trace>
  <inkml:trace contextRef="#ctx0" brushRef="#br0" timeOffset="110649.7802">18306 13658 42 0,'28'17'38'0,"3"14"2"15,8 27 1-15,2 29-22 16,-7 16-6-16,-1 22-4 0,-16 10-3 16,-9 8-2-16,-15-3-3 15,-14-7-2-15,-7-12-6 16,-17-27-9-16,1-18-25 0,1-15-1 16,-1-23-1-16,11-14 2 15</inkml:trace>
  <inkml:trace contextRef="#ctx0" brushRef="#br0" timeOffset="111298.6807">18540 15154 35 0,'0'0'34'15,"12"11"0"-15,11-8-4 16,9-3-20-16,8 5-11 16,8-1-10-16,1 3-21 15,-8-10-1-15,0 6-1 16,-19-7 3-16</inkml:trace>
  <inkml:trace contextRef="#ctx0" brushRef="#br0" timeOffset="111452.3298">18566 15276 54 0,'-12'18'37'16,"12"-18"0"-16,0 14-14 15,18-6-10-15,6-8-6 16,11 0-8-16,8 0-24 0,6 0-11 15,-4-12-1-15,14 2 0 0</inkml:trace>
  <inkml:trace contextRef="#ctx0" brushRef="#br0" timeOffset="112021.8026">19637 15041 20 0,'-24'16'34'0,"-14"-16"0"0,5-5-4 16,-2-7-14-1,6-8-6-15,15-7-4 0,9-5-1 16,16-3-1-16,14-1-1 15,11 8 0-15,3 7 1 16,9 13 1-16,-5 8-1 0,-1 20 1 16,-14 6-1-16,-10 14 0 15,-18 4-1-15,-16 8-1 16,-15-1-1-16,-12 0 0 16,-7-5 0-16,-5-7-1 15,3-5 0-15,4-8-1 16,9-6 0-16,14-9 1 0,15-6-1 15,10-5 1-15,21 0 0 16,5 0 0-16,7 5 0 16,7-5-1-16,4 9-8 15,0-1-30-15,-5-12-1 16,2 4 1-16,-7-12-1 16</inkml:trace>
  <inkml:trace contextRef="#ctx0" brushRef="#br0" timeOffset="112453.1446">19999 15136 53 0,'29'14'36'15,"-10"-14"-1"-15,8 0-10 16,1 0-16-16,-2-6-3 16,2-2-3-16,-4-5-2 15,-6-2 0-15,-8-2-1 16,-10-2 1-16,-9-1-2 15,-10 5 1-15,-8 0 0 16,-7 8 0-16,-3 7 2 0,1 4 1 16,0 10 0-16,11 11 1 15,5 5 1-15,16 7 0 16,8-1 1-16,16 4-2 16,7-7 1-16,10-1-2 0,2-10-2 15,3-7-2-15,4-5-5 16,-11-10-27-16,-5-11-9 0,1-4 1 15,-9-11-1-15</inkml:trace>
  <inkml:trace contextRef="#ctx0" brushRef="#br0" timeOffset="113770.0504">20243 14286 67 0,'-11'11'36'0,"23"-4"0"0,5-2-20 16,8-5-9-16,9 7-5 31,6-3-12-31,7 2-24 0,-4-16-2 16,9 5 0-16,-8-10-1 16</inkml:trace>
  <inkml:trace contextRef="#ctx0" brushRef="#br0" timeOffset="113985.7907">20698 14122 46 0,'4'-19'37'15,"-4"19"0"-15,0-10-2 16,0 0-23-16,0 10-10 0,0 0-9 15,0 0-14-15,0 0-15 16,-10 3 0-16,10-3 0 16,-10 15 4-16</inkml:trace>
  <inkml:trace contextRef="#ctx0" brushRef="#br0" timeOffset="114186.3343">20662 14296 60 0,'4'44'38'0,"-4"2"-3"0,0-3-9 15,0 8-9-15,-7-5-5 16,4 5-4-16,-11-8-3 16,0-4-1-16,-8-8-2 15,-5-9-1-15,-2-4-1 16,0-11-1-16,1-7-4 0,-4-15-5 16,11 5-14-16,4-9-17 15,0-7 0-15,9 1 0 16,1-10 1-16</inkml:trace>
  <inkml:trace contextRef="#ctx0" brushRef="#br0" timeOffset="114840.2021">20985 14091 18 0,'-5'-46'61'16,"5"23"-38"-16,10 0-5 15,5 4-4-15,0 3-3 16,3 10-2-1,0 2-2-15,1 10-1 16,-19-6-1-16,14 24-1 16,-18-2-1-16,-6 7-2 15,-9 1 1-15,-6 3-1 16,-4-1 0-16,-1-3 0 16,4 0-1-16,4-5 0 15,7-7 1-15,5-5-1 0,10-12 0 16,15 2 0-16,4-2 0 15,5-7 0-15,1 2 0 16,4 3 0-16,0 2 0 16,-1 0 0-16,-3 5 0 15,-5 4 0-15,-6 1-1 0,-3 1 1 16,-5-2 0-16,-6-9 1 0,5 16-1 16,-5-16 0-1,0 0 0-15,0 0 0 0,3-16 0 16,2 0 0-16,9-3 0 15,1-4-1-15,2 0 0 16,3-3 1-16,0 4 0 31,1 5 0-31,1 7 1 0,-2 5 0 16,-8 5 0-16,-1 8 1 16,-7 5-1-16,0 5 1 15,-1 5 0-15,-3 0-2 16,0 2-1-16,0-6-4 15,3 5-12-15,5-5-22 16,-8-8 0-16,6-2-1 0,-6-9 0 16</inkml:trace>
  <inkml:trace contextRef="#ctx0" brushRef="#br0" timeOffset="115071.5555">20898 14391 52 0,'0'0'38'0,"13"10"0"16,14-10-9-16,7 0-15 16,14 0-6-16,-1-3-2 15,12 3-4-15,1 0-4 0,-6-4-14 16,1-4-19-16,-2 8-4 15,-13-10 0-15,-5 10 0 16</inkml:trace>
  <inkml:trace contextRef="#ctx0" brushRef="#br0" timeOffset="115587.7835">20938 14572 45 0,'0'0'36'15,"0"0"1"-15,20-9-6 16,-1 9-19-16,1-5-5 0,3 5-2 16,1 0-2-16,0 0-1 15,-7 0-1-15,-4 5 0 16,-4 2-2-16,-9-7 0 16,0 16-1-16,0-16 0 15,-15 15 0-15,15-15 0 16,-10 15 0-1,10-15 0-15,8 11 0 16,3-5 1-16,4-2 1 16,1 4 1-16,2 4 0 15,-5 2 1-15,-5 2 0 16,-8 2 1-16,-7-1-1 16,-10 3 2-16,-8-4-2 15,-7-1 1-15,-4-8-3 0,2-1-2 16,2-6-6-16,2-7-19 15,10-6-11-15,15 1 0 0,5-8 0 16</inkml:trace>
  <inkml:trace contextRef="#ctx0" brushRef="#br0" timeOffset="115973.1534">21653 15086 67 0,'14'3'38'0,"1"-3"1"15,9-6-16-15,10 10-12 0,1 1-5 31,5 0-5-31,-1 3-4 0,-5-8-12 16,2 3-17-16,-4 4-6 16,-14-10-1-16,-3 7 0 15</inkml:trace>
  <inkml:trace contextRef="#ctx0" brushRef="#br0" timeOffset="116158.0467">21664 15250 36 0,'7'13'36'16,"5"-13"1"-16,14 7-4 15,9-7-17-15,-1 0-15 16,5 9-31 0,1-15-5-16,11 6-1 15,-10-10-1-15</inkml:trace>
  <inkml:trace contextRef="#ctx0" brushRef="#br0" timeOffset="116605.7661">22450 15086 35 0,'0'0'36'0,"31"-3"-1"16,-4-1-9-16,8-6-13 16,13 7-3-16,-4-4-4 15,4 7-2-15,-10-2-2 16,-4 2-1-1,-7 3 0-15,-11 3 0 16,-8 8 0-16,-12 4-1 16,-12 4 1-16,-7 4-1 0,-6 5 1 15,-6 5 0 1,0 1 0-16,0 1 0 16,-6-3 0-16,9-4 1 0,8-7 0 15,11-2 1-15,13-10-1 0,10-5 1 16,9-7-1-16,11 0 0 15,10-7-3-15,1-3-7 16,9-2-27-16,0 5-4 16,-4-5 0-16,4 7-1 15</inkml:trace>
  <inkml:trace contextRef="#ctx0" brushRef="#br0" timeOffset="117074.1631">22867 15444 62 0,'14'-6'39'15,"3"0"0"-15,4-3-16 0,7 12-8 16,-3-3-6-16,5 12-3 16,-9 1-2-16,-10 4 0 15,-11 2-1-15,-11 2-1 31,-7 1-1-31,-8 0 0 0,-8-1 1 16,0-3-1-16,0-4-1 16,8-1 0-16,7-3 0 15,19-10 1-15,-3 13-1 16,16-9 1-16,14-4-1 16,6 3 0-16,7 1-1 15,2-4-4-15,1 0-14 0,1 0-22 16,-10-15-1-16,3 1 0 15,-16-12 0-15</inkml:trace>
  <inkml:trace contextRef="#ctx0" brushRef="#br0" timeOffset="117775.0725">23085 14512 56 0,'0'0'38'16,"10"0"0"-16,-10 0-13 0,9 25-8 16,-9-3-6-16,7 14-4 15,-7 2-2-15,10 6-1 16,-10-1-2-16,0-1-2 16,5-3-3-16,-5-11-4 15,0-5-6-15,0-23-3 31,-17 9 0-31,3-20-1 0,9 1 2 16,-6-12 1-16,6 2 3 16,5-6 5-16,18-26 12 15,3 25 3 1,3 4 2-16,0-2 1 0,7 9 0 16,-7-4 0-16,2 12 0 15,-12 1-1-15,-4 10-3 16,-10-3-2-16,-19 16-1 0,-11-4-2 15,-3 5-1-15,-5 3 1 16,-4 2-1-16,1-3-1 16,5-3 0-16,4-4-1 15,4-3-1-15,15-3 1 16,13-6-1 0,-7-9 0-16,11-6 0 15,2 1 1-15,-4-3-1 16,4-2 0-16,1 2 2 15,-2 0-1-15,0 7 1 16,-5 10 0-16,11-5 0 16,5 12 0-16,10 6 0 15,7 6 0-15,10 1-3 0,4 7-13 16,4-2-24-16,-9-8-1 16,1 0-1-16,-21-10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7T12:32:39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10211 8045 480 0,'-26'-6'116'15,"-3"2"4"-15,2 1-52 0,-3-2-44 16,2 2-4-16,3 1 1 0,-2-2-3 16,0 1-3-16,-4-2-3 0,-3 0-1 0,-3-1-2 15,-2 0-2-15,-3-3-1 0,-3 0-1 16,-3 0 0-16,4 1 0 0,0 0-2 15,-4-1 0-15,-5 5 0 0,-2 2-1 16,-2 3-1-16,-1 4 0 0,-8-2-1 16,0 5 1-16,0 3 0 0,7 4 1 15,-4 0 3-15,2 1 3 0,-1-1 0 16,4 8 0-16,-2-1 1 0,1 1-1 16,1-1-2-16,6 4-2 0,2 1-3 15,2 2 0-15,0-1-1 0,-1 4-1 0,3 0-2 16,-3 3-1-16,0 5-1 0,1-1-1 15,-1 1 0-15,3 5 1 0,3 2 0 16,-1 2 1-16,7-1 2 0,-1 0 1 16,2 2 1-16,6 2-1 0,2-1 1 15,2-2 0-15,10-2 0 0,0 2 1 16,5-2-1-16,8 1 1 0,5 0 0 16,5-2 0-16,8 3-1 0,2 1 1 0,5-1 0 15,4 0-1-15,3 0 1 0,2-1 0 16,2 0-1-16,2-2 1 0,6-5-1 15,2-1 1-15,6-2-1 0,4-6 1 16,6-4-1-16,4-2 1 0,2-2 0 16,4 0 0-16,5-3 1 0,-1-4-1 15,7 2 1-15,5 2-1 0,0 0 1 16,7-1-1-16,6-2 0 0,1-2 0 16,2-3 0-16,-4-3-1 0,1-5 1 15,3-7-1-15,0-7 0 0,-4-4 0 0,-4-5 0 16,3-1 0-16,-1-7 0 0,0-5-1 15,-5-4 1-15,-2-7-1 0,-5-8 1 16,2-4 0-16,-7-10 0 0,-6-3 0 16,-7-10 0-16,-4 0 1 0,-7-8 1 15,-6-2 2-15,-11-6 2 0,-9-1 2 16,-11-2 3-16,-11-2 2 0,-14-3 3 16,-14-3 3-16,-17-3 1 0,-12-3 0 15,-15-3 0-15,-10-1-4 0,-17 6 0 0,-10 9-2 16,-7 17-5-16,-9 16-2 15,-13 23-3-15,-9 26-9 0,-10 34-21 0,-4 32 147 16,-11 31-295-16,-9 37-160 0,-8 33-452 16</inkml:trace>
  <inkml:trace contextRef="#ctx0" brushRef="#br0" timeOffset="36414.2512">9221 1992 497 0,'0'-14'122'0,"-2"8"3"0,1 4-77 16,2 4-14-16,-1 2-8 0,0 9-4 16,0-2-7-16,0 4-3 0,-1 3-1 15,-2 6 0-15,2-2 2 0,-2 1 1 16,-1 3 0-16,-1-1 0 0,0 1-1 15,0-3-2-15,0 1-2 0,-1-3-2 16,1-2-2-16,2-4-2 0,1-3-8 16,1-3-12-16,0-2-11 0,2-5-14 15,0 3-99-15,-1-1-6 0,4 0-92 16,2 2-167-16</inkml:trace>
  <inkml:trace contextRef="#ctx0" brushRef="#br0" timeOffset="37216.683">10796 2016 378 0,'0'-10'110'15,"0"1"6"-15,-1-1-1 0,1 2-68 16,1 1-12-16,-1 0-5 0,0 1-2 16,-1 0-5-16,1 4-3 0,1 2 0 15,1 4-2-15,-1 2 0 0,1 5-1 16,2 5-1-16,2 6-2 0,-2 3-3 16,0 3-2-16,-2 2-4 0,3 3-2 0,-4 1-4 15,3-1-9-15,-2-2-12 16,2-2 17-16,0-1-143 0,7-1-121 0,1-6-308 15</inkml:trace>
  <inkml:trace contextRef="#ctx0" brushRef="#br0" timeOffset="58854.3495">1080 5784 403 0,'-20'6'102'0,"-2"2"5"16,1-2-25-16,7-1-50 0,3-2-8 15,1-2-1-15,4 1 1 0,3-1-2 0,-2 0-5 16,3-1-4-16,1 0-4 0,0 1-3 16,1 1-3-16,1-1-1 0,2 0-2 15,2 0 0-15,1-1 1 0,2 2-1 16,5-1 1-16,0 1-1 0,7 1 1 15,2 0 0-15,3 1 0 0,5 3 0 16,7 2 1-16,3-2 1 0,5 3 1 0,1 1-1 16,3 1 1-16,1 2 0 15,2 1-1-15,4-3 0 0,2 1-1 0,6-4-1 16,3-4-1-16,5-2 1 0,1-3-1 16,7-1 0-16,0-3 0 0,5-2 1 15,-3-1-1-15,1 2 0 0,-1-1 1 16,4 0-1-16,-4-4 0 0,2 1 0 15,-6 2 1-15,2 2-1 0,-5 3 0 16,1 1 0-16,-2 2-1 0,-5 4 1 0,-5 1-1 16,-1 2 0-16,-4 1 1 0,-4 2-1 15,-4 1 0-15,-5 0 1 0,-7 2 0 16,-5-1-1-16,-3 3 1 0,-6-2 0 16,-2-2 0-16,-1-1 0 0,-5-1 0 15,-1-3 0-15,0-1 0 0,-4-1 1 16,0 0-1-16,-1 0 0 0,-2-9 1 15,-1 7 0-15,1-2-1 0,-1 0 1 16,0-1 0-16,0-1-1 0,0-3 0 16,1 6 0-16,2-9 0 0,0-2 0 0,3-7-1 15,-1-4 1-15,2-4 0 0,0-5 0 16,-3-2 0-16,-1-10 0 0,-1 0 0 16,-4-8-1-16,-2-5 1 0,-6-6 0 15,-1-3-1-15,-3-4 0 0,-7-3 1 16,-2-6-1-16,-5 1 1 0,-3-4-1 15,-1-5 1-15,-3 0 0 0,-1-2-1 16,1 3 2-16,0 3 0 0,4 4 0 16,3 8 1-16,5 8 1 0,1 8 1 15,4 11 2-15,5 8 2 0,3 6 0 0,-1 8 1 16,1 6 0-16,1 3-1 0,0 4 0 16,1 0-3-16,-2 2-1 15,4 2-2-15,-1-1-1 0,-1 1 0 0,1-2-1 16,0 2 0-16,3-1 0 0,-2-2 0 15,2 3-1-15,-1-3 1 0,0 1-1 16,-2 3 1-16,1-2 0 0,-2 3 1 16,0-1 2-16,0 1 1 0,-2 0 2 15,1 0 1-15,-1 0 0 0,-1-1 0 16,0 0 1-16,-2 1-3 0,-1-3 0 0,-3 2-2 16,-2-3 0-16,0 1-1 0,-5-3 0 15,-5 0-1-15,-5-1 1 0,-5 0-1 16,-9-2 1-16,-5 1-1 0,-5-3 1 15,-6-1-1-15,-2-2 0 0,-3-1 0 16,-5-2 0-16,-5 1 0 0,-3 2-1 16,-4-1 1-16,-1 6-1 0,0 5 1 0,-6 1 1 15,-6 6 0-15,2 1 2 0,0 5 2 16,3 4 1-16,-2 5 2 16,-5 0 0-16,2 3 1 0,8 1-1 0,2-3-2 15,6 0-1-15,4-2-2 0,4-2 0 16,7-3-2-16,5-5-1 0,3-1 0 15,6-1-1-15,0-3 1 0,3-5-1 16,0-2 0-16,6-2 0 0,2-3 0 16,3 0 0-16,5-2-1 0,3 1 1 15,4 1 0-15,6-1-1 0,4 3 1 16,2 1 0-16,5 4-1 0,0-1 0 0,1 0 0 16,2 1 0-16,0-1 0 0,0 0 0 15,0-2 0-15,2 0 0 0,0-1 0 16,-1 2 0-16,-1 0 0 0,1 0 1 15,0 1-1-15,0 2 1 0,-1 0-1 16,0 2 1-16,0 1-1 0,2 5 1 16,0 9 0-16,1 12 0 0,-1 10 0 15,-1 19 1-15,0 11 0 0,-1 17 0 16,0 11 0-16,-3 10 0 0,-2 4-1 0,-1 6 1 16,1-4-1-16,-1-1 0 15,-4-1-4-15,-1-5-5 0,2-11-6 0,2-12-10 16,2-17-11-16,4-15-20 0,6-15-105 15,6-27-115-15,-1-24-273 0</inkml:trace>
  <inkml:trace contextRef="#ctx0" brushRef="#br0" timeOffset="72574.8006">13807 4493 260 0,'-5'-45'65'16,"3"-3"9"-16,2 0-32 0,1 8 0 15,-1 2 6-15,-1 5 8 0,2 7 2 0,-2 4-2 16,-1 7-3-16,-1 7-7 16,-1 3-4-16,1 6-7 0,-1 8-7 0,0 6-4 15,1 14-4-15,-1 10-1 0,3 16-3 16,-2 16-2-16,0 20 2 0,-2 16 0 15,-1 15 2-15,-2 10-3 16,1 10-1-16,-3 8-2 0,0 3-2 0,2-1-2 16,0-10-2-16,0 1-3 0,-1-8-1 0,2-9 0 15,1-15-1-15,2-13-1 0,-1-14 0 16,0-13-4-16,3-20-6 0,3-17-12 16,-2-16-11-16,1-18-10 0,-3-19-65 15,1-16-52-15,1-22-103 0,1-17-214 16</inkml:trace>
  <inkml:trace contextRef="#ctx0" brushRef="#br0" timeOffset="73912.6937">13695 4115 506 0,'-3'-12'111'15,"0"-1"3"-15,0 1-85 0,1 0-12 16,2-1-2-16,-3 0 1 0,3 3-3 0,0 1 0 16,1 1-2-16,2 2-1 0,-1 0-1 15,2 2-1-15,0 4-2 16,2-1 0-16,2 2-1 0,5 0-1 0,3 0-1 16,3 1 0-16,6 0 0 0,4-3-1 15,5 2 0-15,7-1-1 0,2 0 0 16,1 1 1-16,1-1-1 0,4 0 0 15,2 0 0-15,2 0 0 0,3-1 1 16,7-4-1-16,3 0 0 0,6-1 1 16,1-2-1-16,3 0 1 0,4-2 0 0,6-1 0 15,-1 2 0-15,3-1 0 0,1 4 1 16,6 2 0-16,5-2 1 0,2 2-1 16,-3 3 1-16,4 3-1 0,2 1 0 15,7-2 0-15,0 2-1 0,-1 0 0 16,3 1 0-16,7-3-1 0,0-2 0 15,2 2 0-15,-1 0 0 0,5-2-1 16,4-3 1-16,-4 2-1 0,0 1 1 16,4 0-1-16,1-4 0 0,-1 1 1 15,-2 0-1-15,2 1 0 0,0-2 0 0,-5 1 0 16,-3 3 0-16,-1-3 1 0,1 2-1 16,-8 0 0-16,-5 5 0 0,2-2 0 15,-2 0 0-15,-3 1 0 0,-9 0 0 16,-4 3 0-16,-4-1 0 0,2-1 0 15,-5 1 0-15,-7 0 0 0,-4-1 0 16,-1-1 0-16,-7-1 0 0,-2-1 0 16,-7-3 0-16,-4 2 0 0,-2-1 0 0,-2-2 0 15,-3 2 0-15,-4-5 0 0,-2 2 1 16,-5 1-1-16,-5-1 0 0,-7 1 0 16,-3 0 0-16,-3 2 0 0,-5-1 0 15,0 1 1-15,-2 1-1 0,-1 0 0 16,-2-1 0-16,-1 1 0 0,0 0 0 15,-1 0 0-15,-2-1 0 0,0 2 1 16,-2 0-1-16,-1 0 0 0,-1 0 0 16,0 0 0-16,0 3-1 0,-1 1 1 15,2 2 0-15,-1 2 0 0,2 7-1 16,0 7 1-16,1 7 1 0,-2 11 0 0,0 10 1 16,0 16 0-16,0 15 1 0,-1 12 0 15,-2 15 0-15,2 13 0 0,1 12-1 16,-2 8-1-16,0 6 1 0,0 3-1 15,1 0-1-15,-1 1 1 0,1-5 0 16,0-9-1-16,2-7 0 0,-1-13 1 16,-1-10-1-16,3-10 0 0,-1-13 1 15,-1-10-1-15,-1-9 0 0,-1-9 1 0,0-3-1 16,-1-10 1-16,-1-7-1 0,-1-6 1 16,-1-6 0-16,1-7 0 0,1-6 0 15,0-4 1-15,0-4-1 0,0-4 0 16,0-3 0-16,1-1 0 0,-1-1 0 15,0-2-1-15,0 0 1 0,-1-1-1 16,1 0 1-16,-1 0-1 0,1 2 0 16,-1-1 1-16,1 0-1 0,-3 2 1 15,1 0-1-15,-3 0 0 0,-2 1 0 16,0-1 0-16,-4 0 1 0,0 0-1 16,-4-1 0-16,-2 0 0 0,0 2 1 0,-3 0 0 15,-4 2 0-15,-5-1 0 0,-7-2 0 16,-2 2 1-16,0 2-1 0,-7-4 0 15,-2-3 0-15,-4 0 0 0,-1 1-1 16,-1 2 1-16,-11-3-1 0,-6-1 0 16,-4-1 0-16,-6 3 0 0,-5 2 0 15,-12 2 0-15,-4 0 0 0,-3 1 0 0,-1 1 0 16,-12 5 0-16,-5 0 0 0,-3-1 0 16,4 0 0-16,-13 2 0 0,0-3 0 15,-7 0 0-15,-3 2 0 0,-2-1 0 16,-1 2 0-16,-9 0 0 0,4-2 1 15,0 3 2-15,-3 2 2 0,0-1 1 16,3 2 2-16,1 6 3 0,-4 1 4 16,5 5 1-16,0 3-2 0,2 0-1 15,3-1-1-15,2 2-2 0,2-5-3 16,6-3-4-16,2-4-1 0,2-3-2 0,9-4 1 16,5-4-1-16,3-3 1 0,3-3 1 15,9-3 2-15,7 1 2 0,9-2 3 16,2 1 3-16,5 0 2 0,9 5 0 15,6-2-1-15,7 5-1 0,5-3-2 16,9 3-4-16,7 3-3 0,11-2-1 16,9-2-3-16,4 2-12 0,9-2-16 15,6 0-17-15,8-4 12 0,6-3-147 0,7-4-138 16,7-4-322-16</inkml:trace>
  <inkml:trace contextRef="#ctx0" brushRef="#br0" timeOffset="75930.616">14240 4499 318 0,'0'7'101'0,"1"1"7"16,-1-1-21-16,0-1-23 0,-1 3-9 15,1-3-9-15,-1 1-7 0,-1 1-9 16,2-5-3-16,0 1-1 0,-1-1-4 15,1-3-1-15,0 0 0 0,-1-7-2 16,1-1-3-16,0-8-2 0,0-5-3 16,0-10-3-16,1-8-2 0,0-9-2 15,2-8-1-15,0-6-1 0,2-8 0 16,1-9-1-16,2-3 0 0,-1-6 0 16,0 4-1-16,2 0 1 0,-2 5-1 15,2 4 1-15,-3 9-1 0,-1 7 1 0,1 9 0 16,-2 3-1-16,-2 7 1 0,1 3 0 15,-3 5 0-15,1 5 0 16,-2 5 0-16,-1 1 0 0,0 4 0 0,1 3 0 16,0 1 0-16,-1 2 0 0,2 4 1 15,-1 0-1-15,1 3 0 0,0 2 1 16,0 0 0-16,0 2 0 0,0 0 0 16,0 0 0-16,0 0-1 0,0 0 0 15,0 0-1-15,-1 2 0 0,1-1-1 0,-1 1 1 16,1-1 0-16,-2 3 0 0,2-1 0 15,-1-2 0-15,0 0 0 0,0 1 0 16,1 0 0-16,0-1 0 0,-1-1 0 16,1 1 1-16,0 0-2 0,0-1 1 15,0 0 0-15,1 2 0 0,-1-1 0 16,1 0 0-16,0 0-1 0,0 2 1 16,3-1 0-16,0 2 0 0,1-2 0 15,2 1 0-15,3 0 0 0,1 0 0 0,4-1 0 16,2 0 0-16,4-1 0 0,2-1 0 15,4-1 0-15,2-2 0 0,2-2 0 16,1-1 0-16,-1 0 0 0,3-1 0 16,1 0 0-16,4 1 1 0,0 1-1 15,8 2 0-15,4-1 0 0,6 2 0 16,0 0 0-16,1-2 0 0,1-1 0 16,3 2 0-16,1-1 0 0,2 4 0 15,2-1 0-15,4 1 0 0,3-2 0 0,0 3 0 16,2-2 0-16,4 0 0 0,1-2 0 15,0-1 0-15,1 1 1 0,0 2-1 16,1-2 0-16,5 1 0 0,0 2 0 16,-3-3 0-16,-2 0 0 0,2 3 0 15,-3-2 0-15,3 0 0 0,0 2 0 16,-4-3 0-16,0 2 0 0,-3 0-1 16,-4-1 1-16,-1 0 0 0,-4 0 0 15,-3-1 0-15,-5 2 0 0,-1 0 0 0,-4 2 1 16,-3-2-1-16,-5 1 0 0,-8 0 0 15,-4 1 0-15,-9 0 0 0,-3-2 0 16,-5 2 0-16,-6 1 0 0,-2-2 0 16,-5 1 0-16,-1 0 0 0,-5-1 0 15,0 1 0-15,-1-1 1 0,-2 2-1 16,-1 0 1-16,-4 0-1 0,0 1 1 16,-2 1-1-16,0-1 0 0,3 2 0 15,-2-1 1-15,3-1-1 0,1 0 0 16,1-2 0-16,2 0 0 0,0-1 0 0,-2-1 1 15,1 1-1-15,1 0 0 0,0-1 0 16,0 1 0-16,1 0 0 0,1-1 0 16,-1 2-1-16,1-1 1 0,0 1 0 15,0 2 0-15,0-1 0 0,-1 0 0 16,1 3-1-16,-2 3 1 0,2 4 0 16,0 3 0-16,0 8 0 0,2 8-1 0,-1 7 1 15,3 9 0-15,-3 11 0 0,-1 4 0 16,1 11 0-16,-1 1 0 0,2 8 0 15,-2 2 0-15,0 1 0 0,-1-4 0 16,2-1 1-16,-1-7-1 0,0-5 0 16,0-9 0-16,-1-8 1 0,2-9 0 15,2-6 0-15,-2-6 2 0,0-6 2 16,1-7 1-16,-2-1 0 0,0-5 1 16,0-2-1-16,0-4-1 0,-4-4-1 15,4 0-2-15,1 1-2 0,-1-4 0 0,0 1-1 16,0 0 0-16,0-2 0 0,1 2 0 15,-1-4-1-15,-1-2-2 0,0 0-3 16,0-2-3-16,-2-1-2 0,2 3-4 16,-1 0-2-16,0-1-3 0,1 5-4 15,0-2 0-15,-2 1-2 0,2 2-3 16,-1-2-2-16,-1 0-70 0,0 3-36 16,-4-3-90-16,4 4-203 0</inkml:trace>
  <inkml:trace contextRef="#ctx0" brushRef="#br0" timeOffset="76190.4187">17560 4323 505 0,'-3'-1'117'0,"0"1"1"16,3 2-63-16,3 2-32 0,0 3-6 15,2 0-1-15,3 4 1 0,0 5 2 0,2 0 1 16,1 4 0-16,1 1-1 0,2 1-1 15,1 1-2-15,-2-2-1 0,1-2-1 16,0-4-2-16,1-3 1 0,-3-4 0 16,0-5 2-16,-1-4 2 0,2-3-1 15,-1-5 0-15,0-6-2 0,-1-10-3 16,1-1-2-16,1-8-13 0,0-1-14 16,1-4-22-16,-2-3-125 0,1 0-131 0,1 8-325 15</inkml:trace>
  <inkml:trace contextRef="#ctx0" brushRef="#br0" timeOffset="76892.626">14125 4537 415 0,'0'-17'113'0,"0"0"6"0,-2 2-49 16,1 2-19-16,1 0-10 0,-1 1-11 16,3-1-5-16,-2 3-3 0,2 0-4 15,0 3-1-15,2 2 0 0,-1 2-2 16,4 6-2-16,1 4-1 0,1 4-2 16,0 4-1-16,2 3 0 0,1 6 0 15,0 0 1-15,-1 1 1 0,-3-8 1 16,0 1-1-16,0-2 1 0,0-5 1 15,-1-9 0-15,3-5 0 0,-2-9-3 0,2-3-2 16,1-15 0-16,4-10-12 0,0-10-24 16,0-8-134-16,6-3-136 0,5 0-345 15</inkml:trace>
  <inkml:trace contextRef="#ctx0" brushRef="#br0" timeOffset="78572.8406">16092 5128 356 0,'0'-13'109'0,"-3"1"6"15,2 1-6-15,-3 1-54 0,3 0-12 16,-4 1-9-16,4 2-5 0,0 3-3 16,0 1-3-16,1 2-3 0,-2 1-1 15,2 1-3-15,4 6-3 0,-4 2-3 16,1 5-3-16,2 5-1 0,-1 9 0 16,1 8-1-16,0 8 2 0,3 11 1 15,1 11 0-15,-2 9 1 0,1 9 1 16,1 10 0-16,3 8-1 0,-7 6-1 15,2 4-2-15,3 0-1 0,0 4-2 16,-2 0 0-16,-3-5-1 0,-1-4-1 0,4-3 0 16,-1-11 0-16,-3-7 0 0,-6-10 0 15,4-4 1-15,0-3 0 0,-3-8 0 16,1-5 0-16,-2-7 1 0,1-3-1 16,4-5 0-16,-4-15 0 0,1-8-1 15,2-4-1-15,-1-9 0 0,0-2 0 16,2-1 0-16,-1-5 0 0,1-2 0 15,1-1 0-15,1-1 1 0,1-2 0 16,0-3 0-16,1 0 0 0,4-1-1 0,1 1 1 16,2 1-1-16,3 0 1 0,1 1-1 15,2 2 0-15,3-2 0 0,3 0-1 16,4-1 1-16,6-1 0 0,5 0-1 16,2-1 1-16,3 1 0 0,5 0-1 15,2 1 0-15,1 4 1 0,1-2-1 16,3 0-1-16,8 3 1 0,5 1 0 15,3 3 0-15,3 1 1 0,2 2-1 16,6 0 1-16,4 2 0 0,-1 0 0 16,3 0-1-16,1 0 1 0,0 0 0 0,5-4-1 15,-1-1 0-15,-3-2-1 0,-2 0 0 16,-3-1-1-16,0-1 1 0,-1 1 0 16,-1-4 0-16,-5 2 0 0,-2 2 2 15,-2 0-1-15,-3 0 1 0,-3 0 0 16,-5-2 0-16,-3 3-1 0,-2-2 1 15,-2 0-1-15,-3-4-1 0,-2 1 0 0,-5 0-1 16,0 0 0-16,-8 1-1 0,-5 2 1 16,-2 1-1-16,-2 2 2 0,-6 0 0 15,-1 1 0-15,-3 1 1 0,-2 0 1 16,-2 0-1-16,-3 1 1 0,-4-1-1 16,0 1 1-16,-3 0 0 0,-2 0 0 15,-2 0 0-15,-1 0 1 0,-2 0 1 16,0 0 1-16,0 1 0 0,-1 0 0 15,0-1 0-15,0 1 0 0,0 0-1 16,1 1-1-16,0-2 0 0,0 0 0 16,1 1-2-16,0-2 1 0,1-1-2 0,0 0 1 15,-1-3 0-15,1-5 0 0,1-7 0 16,-2-6 0-16,2-8 1 0,-1-7 1 16,0-6-1-16,1-7 1 0,-2-8-1 15,0-2 0-15,-3-7 1 0,-2-3-1 16,0-3 0-16,2-5 0 0,0 2 0 0,1 3 0 15,2 5 1-15,0 9-1 0,1 7 0 16,0 6 0-16,1 8 1 0,-2 6-1 16,0 4 1-16,-2 7-1 0,2 2 0 15,0 4 1-15,-2 4-1 0,1 3 0 16,-2 3 0-16,0 4-3 0,0 1-8 16,-1-2-12-16,3 1-10 0,0 0-31 15,-3-1-90-15,1-1-112 0,0 0-257 16</inkml:trace>
  <inkml:trace contextRef="#ctx0" brushRef="#br0" timeOffset="78937.8927">19297 5593 388 0,'2'-7'113'0,"0"-1"4"15,-2 1-13-15,0 1-56 0,1 0-16 0,1 2-5 16,-1 0-7-16,0 2-2 0,0 2 0 16,-1-1 2-16,1 7 0 0,-1 5-2 15,-1 4-1-15,-1 4 0 0,-1 7-2 16,-2 2-3-16,1 6-2 0,-5-2-1 16,-1-1 1-16,0-4 0 0,2-3 3 15,-2-5 1-15,3-7 2 0,1-5-1 16,2-6-1-16,1-5-2 0,3-10-1 15,5-8-4-15,3-6-2 0,4-4-3 0,0-4 0 16,5 0-1-16,4 0 0 16,0 7 0-16,2 7 0 0,3 7-1 0,5 5 1 15,3 8 0-15,4 7 0 0,-1 2-2 16,5 7-14-16,1 3-23 0,1 1-73 16,1 0-55-16,1 2-119 0,-1-2-259 15</inkml:trace>
  <inkml:trace contextRef="#ctx0" brushRef="#br0" timeOffset="79722.644">16170 5197 425 0,'0'-6'122'0,"-1"0"5"0,-3 1-13 16,2 4-67-16,-2 2-13 0,1 4-4 16,-2 4-9-16,0 2-5 0,-3 5-6 15,1 7-2-15,0 3-2 0,-3 1-1 16,0-3 3-16,0-2 1 0,-1 0 3 15,1-3 3-15,1-7 3 0,-1-5 3 16,2-3 0-16,1-4-3 0,5-8-2 16,0-7-2-16,5-10-4 0,3-9-4 15,4-5-3-15,3-2-1 0,6-3 0 0,-1 2 0 16,2 6 0-16,0 6 1 0,1 12-1 16,-1 6 0-16,-3 9 0 0,0 9 1 15,3 10-2-15,-1 4 1 0,3 7-12 16,3 2-22-16,6 3-77 0,10-5-56 15,11-5-122-15,-2-4-268 0</inkml:trace>
  <inkml:trace contextRef="#ctx0" brushRef="#br0" timeOffset="81363.4037">2920 9124 459 0,'-10'2'111'0,"3"-4"5"16,-2 2-69-16,0-2-13 16,-2 1-2-16,-2-2-2 0,1 2-3 0,0 0-3 15,0 0-4-15,-1-1 0 0,4 1-2 16,-1-2 2-16,4 1-1 0,0 0 0 15,2 1-2-15,3 1-3 0,1 0-2 16,5 2-2-16,2 2-4 0,3-1-1 16,4 4-1-16,5 1 3 0,2 1 1 0,3 0 2 15,2 1 1-15,2-2 1 16,3 0 1-16,0-2-2 0,6-1 0 0,0 0-3 16,2-2 0-16,3-2-3 0,1 0-1 15,-4 0-1-15,0-1-2 0,-5 0 1 16,-2-1-3-16,-6 0-12 0,-3-2-20 15,-3-2-17-15,-1-3-119 0,-5-7-129 16,-8-8-315-16</inkml:trace>
  <inkml:trace contextRef="#ctx0" brushRef="#br0" timeOffset="109075.1162">17952 8644 423 0,'-6'2'114'0,"-2"-1"4"0,0 0-43 15,0 1-26-15,-1 1-4 0,2 1-4 16,0-2-3-16,-1 2 0 0,0 1 1 15,-1-3 0-15,1 2 2 0,1-2 1 0,1 1-1 16,1-1-1-16,2-1-2 0,-1 2-3 16,2-2-4-16,0 0-5 0,1 0-6 15,0 1-6-15,2-2-3 0,0 0-4 16,5-2-4-16,2 2-1 0,3-2-1 16,6-1-1-16,3 1 1 0,5 0 0 15,5-3-1-15,0 1 1 0,3 0-1 16,0-1 1-16,-1 2-1 0,-1-1 0 15,-2 0 1-15,-2 1-1 0,-1 0 0 16,-4 2 0-16,-2 1 1 0,-3 3-1 16,-4 1 0-16,-3 1 0 0,-4 4 0 0,-3-1-1 15,-2 5 2-15,-4 0-1 0,-4 4 0 16,-4 2 0-16,-1 3 1 0,-4 1-1 16,-2 2 0-16,-3 3 0 0,1 1 0 15,-1-2-1-15,-2 4 1 0,0-3 0 16,-2 0-1-16,-2 0 1 0,-1-5 0 0,0 0 0 15,-1-5 1-15,2-1-1 0,2-2 1 16,3-4 1-16,4-1 3 0,3-3 2 16,4-2 3-16,4 0 0 0,2-4 0 15,1 0-1-15,4 0 0 0,1-2-3 16,3 1-3-16,2-1-2 0,4 1-1 16,3 0 0-16,3-1 0 0,5 1 0 15,2 0 1-15,3 1-1 0,1 0 0 16,1 2 0-16,-2-2 1 0,0 0-1 0,-1 1 0 15,0 0 0-15,-3-2 0 0,-4-2 0 16,-1 1 0-16,-1 0 0 0,-3-1 0 16,-5-1 0-16,-2 3 0 0,-2-2 0 15,-3 0-1-15,-1 1 0 16,-1-1-4-16,-3-2-7 0,1 0-10 0,-1 0-14 16,1-1-23-16,0 0-17 0,-1 0-31 15,2 2-95-15,2 5-127 0,5 0-272 16</inkml:trace>
  <inkml:trace contextRef="#ctx0" brushRef="#br0" timeOffset="110296.2961">18478 9264 536 0,'0'-17'139'0,"0"2"9"0,0 2-64 15,-1-1-20-15,1 3-5 0,0 3-5 16,0 3-8-16,1 4-6 0,0 1-7 15,2 1-5-15,-1 5-8 0,2 5-5 16,1 5-3-16,-3 3-2 0,2 6-1 0,-1 2 0 16,-1 2-3-16,-2 1-1 0,0-3-2 15,0 0 0-15,0-5-1 0,0-3-1 16,0-2 0-16,1-3 0 0,0-4-1 16,2-3 1-16,-1-5-1 0,0-3 0 15,3-6 0-15,0-4 0 0,3-4 0 16,0-3 0-16,2-2 1 0,2-3-1 15,-1 2 0-15,0 2 0 0,2 0 0 16,-4 3-1-16,1 0 0 0,-1 4 0 16,-2 5 0-16,0-1-1 0,1 5 0 15,-3 0 0-15,0 4 0 0,-2 4 1 16,1 1 0-16,-2 1 0 0,0 1 0 0,-4 0 1 16,1 4 0-16,0-1 1 0,-3-1-1 15,-1 1 1-15,0 1 1 0,1 0-1 16,-4-2 2-16,1-2 1 0,-2 2 2 15,2-4 3-15,0 1 1 0,2-4 2 16,0-2 1-16,2 3 0 0,1-1-1 0,-4-3-2 16,6 1-2-16,1 0-4 0,1-1-1 15,2 0-1-15,0 2-2 0,2 0 1 16,5-1-1-16,-3 1 1 0,2 1-1 16,0-2 0-16,1 0 1 0,1 0-1 15,-1-1 0-15,0 0 0 0,3 2 0 16,-2-2 0-16,0 1 1 0,-2-1-1 15,0 0 0-15,0 0 0 0,-3 0 0 16,-2 0 0-16,-1 0 0 0,-3 0-3 16,0-1-3-16,-1 1-9 0,0 0-9 0,-1 0-13 15,-2 0-16-15,2 0-17 16,1 0-13-16,-1-3-115 0,0 1-127 16,1-2-292-16</inkml:trace>
  <inkml:trace contextRef="#ctx0" brushRef="#br0" timeOffset="110662.7764">19041 9086 641 0,'-3'0'163'0,"-1"-1"8"16,2 1-87-16,0 0-25 0,1 0-9 16,1 1-8-16,1-1-10 0,1 0-9 15,-1 2-6-15,3-2-4 0,-2 0-4 0,3 0-2 16,0 0-2-16,1 1-1 0,1-2-2 15,-1-2 0-15,2 2-1 0,0 0-1 16,0-2-1-16,0 1-5 0,0-1-12 16,-1 0-15-16,-1-1-17 0,-1 0-11 0,0 2 7 15,0 2-134-15,-4 0-125 0,1 2-287 16</inkml:trace>
  <inkml:trace contextRef="#ctx0" brushRef="#br0" timeOffset="110897.2708">19054 9178 656 0,'-2'3'154'0,"2"-2"5"0,0 1-101 16,3 1-19-16,1-1-7 0,-1 2-5 15,3 0-5-15,0-2-5 0,1 2-4 16,1-2-3-16,2 2-2 0,1-3-2 15,0 0-1-15,1 1-1 0,1-4-1 16,0 2-1-16,0-2-1 0,1 1-15 16,-2 0-21-16,0-2-16 0,-3 1-123 0,3 2-135 15,1-2-323-15</inkml:trace>
  <inkml:trace contextRef="#ctx0" brushRef="#br0" timeOffset="113623.8537">20013 8930 518 0,'-9'-10'140'0,"3"0"5"0,2 2-35 0,2-2-59 15,2-3-7-15,2 0-4 0,3 0-5 16,6 0-3-16,-1 0-2 0,5-2-3 15,-4-2-4-15,5 2-4 0,0 1-4 16,1 1-3-16,-1 3-1 0,1 2-3 16,-4 3-1-16,6 6 0 0,-5 2-1 15,2 4-2-15,-3 7 0 0,1 0 0 16,0 6 1-16,-1 2-1 0,-2 4 1 16,-2 3 0-16,-2 4 0 0,-1 0 0 15,-7 1-1-15,-5 4-1 0,-5 2-1 0,-4-4 0 16,-3 0-1-16,-5 2 0 15,-3 0-1-15,-1-1 0 0,-1-3 1 0,-2-4-1 16,1-1 1-16,0-5 0 0,2-7 3 16,3-7 0-16,4-6 1 0,1-4 0 15,6-6 0-15,3-4-1 0,5-4 0 16,4-3-1-16,3 0-2 0,6-3 0 0,3 1 0 16,2 3 0-16,5 0-1 0,1 5 0 15,2 4 1-15,-1 4-1 0,1 6 1 16,0 2-1-16,0 2 1 0,-3 4 0 15,1 2 1-15,-2 1 0 0,-1-1 2 16,-2 2 0-16,1 0 3 0,-3-2 0 16,-2 1 1-16,0-4 0 0,-3-2 0 15,-2-1-1-15,-1 0-1 0,-3-4-3 16,0-2 0-16,1 1-1 0,-2-4-1 0,1 2-2 16,-2 2 1-16,1-2-2 15,0-2 0-15,0 1-2 0,-2-1-4 0,2-2-7 16,0 0-10-16,0-4-12 15,0 1-18-15,-1-2-18 0,2 2-3 0,-1-2-123 16,-1 3-130-16,5-1-295 0</inkml:trace>
  <inkml:trace contextRef="#ctx0" brushRef="#br0" timeOffset="113875.5697">20587 9151 808 0,'-2'2'199'0,"3"-2"5"0,-2 0-114 16,1 0-31-16,-1 1-15 0,1-1-10 0,0-1-9 15,0 1-7-15,0 0-5 0,0 0-4 16,0 0-2-16,0 1-4 0,1-1-6 15,-1 0-12-15,1-1-20 0,0-1-34 16,1 0 145-16,0-2-293 0,5-1-177 16,6-1-461-16</inkml:trace>
  <inkml:trace contextRef="#ctx0" brushRef="#br0" timeOffset="114936.0297">21167 8763 496 0,'-5'-1'133'0,"2"1"10"0,1-1-49 15,-1 3-33-15,1-1-3 0,0 1 0 0,0-2-2 16,1 2-3-16,0 0-3 0,0 1-3 15,-1-2-4-15,4 0-6 0,-4-1-6 16,4 3-4-16,-2-3-6 0,0 1-4 16,1 0-3-16,0 2-3 0,0 0-3 15,2-1-1-15,-1 0-1 0,2 0-1 16,0-3-1-16,2 2 0 0,-1-1-1 16,1-2 0-16,2-2 0 0,3-1-1 15,0-6 0-15,3 2 0 0,2-6-1 0,1-2 0 16,1 1 0-16,1-2 0 15,-2-1-1-15,2 2 1 0,0 0-1 0,-5 0 0 16,0 0 0-16,-2-1 0 0,-3 2 0 16,-2 3 0-16,-3-2 0 0,-2 3 0 15,-1 0 0-15,-1 1 0 0,-1 0 0 16,-1 1 1-16,-3 0-2 0,-1 0 0 16,-3 2-2-16,-2 0-1 0,-1 2-2 15,-3 1-2-15,-2 3-2 0,-1 3-1 0,-1 4 0 16,0 2 1-16,-1 4 1 0,2 4 2 15,-2 5 1-15,3 1 2 0,0 2 1 16,1 1 2-16,-1 2 0 0,2 1 0 16,2 5 1-16,0 0 0 0,2 2 0 15,1 3 1-15,4 1-1 0,1 1 0 16,3 0 1-16,2-1 0 0,4-1 0 16,2-2 0-16,2-4 2 0,1 0-1 15,2-6 1-15,2 0 0 0,2-4 0 16,2-4 1-16,3-4 0 0,1 0 1 0,3-6 0 15,3-3 0-15,3-3 1 0,-1-2-2 16,2-4 1-16,0-3-2 0,4-2 0 16,-2-1-1-16,0-1-1 0,-1 0-2 15,-2-1-5-15,0-1-10 0,-5 2-15 16,-4-4-24-16,-1 4-22 0,-5-2 28 16,-2-2-161-16,1-2-141 0,1-3-326 15</inkml:trace>
  <inkml:trace contextRef="#ctx0" brushRef="#br0" timeOffset="115687.7844">21849 7754 519 0,'-1'-19'138'15,"-1"0"7"-15,1-2-60 0,-1 0-22 0,1 3-2 16,-1 1-3-16,4 2-4 0,-4 0-6 15,4 4-3-15,-4 3-4 0,2 1-5 16,-1 3-10-16,1 0-6 0,0 4-5 16,3 1-3-16,-1 5-3 0,3 4-3 15,0 6 0-15,1 4 0 0,0 5 0 16,0 5 1-16,0 6 0 0,0 4 1 16,-1 4 0-16,1 0-1 0,-1 2 1 15,2 0-1-15,-3-2 0 0,0-3 0 0,-1-3 0 16,-5-6 0-16,0-4 1 0,-3-4 1 15,-1-6 2-15,-5-3 0 16,-1-2 1-16,-1-4-1 0,-4-4-1 0,-1-3-2 16,-3-2-2-16,1-1-2 15,3-1-5-15,0-6-5 0,1-4-10 0,5-4-11 16,5-5-17-16,2-5-24 0,3-3-22 16,4-5 152-16,-1-7-280 0,4 1-156 15,8-2-412-15</inkml:trace>
  <inkml:trace contextRef="#ctx0" brushRef="#br0" timeOffset="115915.8233">21826 7314 742 0,'-6'-6'190'0,"-2"-1"7"0,3 2-100 15,2 2-29-15,-1 1-14 0,0 2-14 16,3-1-12-16,0 1-11 0,1 0-6 0,0 0-6 16,0 1-6-16,2 0-14 0,2-2-18 15,0 1-30-15,1-1 146 0,-2-1-290 16,7 1-174-16,2-1-450 0</inkml:trace>
  <inkml:trace contextRef="#ctx0" brushRef="#br0" timeOffset="117557.9734">22367 7576 410 0,'-2'0'117'0,"-1"0"5"0,1-1-26 15,-1 1-36-15,0-1-9 0,0-2-5 16,1 1-3-16,-1-2-1 0,0-2 1 16,0 0 0-16,1-3-3 0,-1 3-2 15,1-4-3-15,1 1-2 0,-1-1-4 16,2 0-3-16,2 1-5 0,-1 1-3 15,1-4-3-15,2 3-2 0,1-1-3 16,2 2-2-16,2 0-2 0,1 0-2 0,1 0-1 16,1 3-1-16,3 1 0 0,-2 1-1 15,3 2-1-15,-1 1 1 0,2 5-1 16,0 0 1-16,1 1-1 16,-2 1 0-16,-1 2 0 0,-2 1 0 0,0 2 0 15,-6-1 0-15,2 0 0 0,-6 2 1 16,-3 1-1-16,-2 0 0 0,-6 0 1 15,-1 1-1-15,-5 1 1 0,-3 2-1 16,-4-1 0-16,0 3 1 0,1-1-1 16,1 2 0-16,2 0 0 0,2 0 0 0,1-4 1 15,4-1-1-15,2 0 1 0,1-4 0 16,2-1 1-16,2 0 0 0,0-4 0 16,4 1 1-16,3-2 1 0,3 0 0 15,2-2 1-15,1-2 2 0,2-2 0 16,3 0 0-16,2-1 1 0,0-3-1 15,-1-1-1-15,3 0-1 0,0 1-1 16,-1-3-1-16,-1 4-2 0,-1-2 0 16,-1 4 0-16,-2-1-1 0,-1 0-2 0,-4 1-3 15,1 1-8-15,-6 0-12 0,1 0-16 16,-2 0-19-16,0 0-17 0,-2 0-4 16,0 1-123-16,-2-2-129 0,5 3-290 15</inkml:trace>
  <inkml:trace contextRef="#ctx0" brushRef="#br0" timeOffset="118113.5652">22722 7553 529 0,'3'-11'154'0,"-1"-3"9"15,1 2 1-15,-2 0-101 0,4 6-12 16,-2 0-8-16,2 1-4 0,-1 1-3 0,1 8-5 16,0 1-4-16,1 4-2 15,-1 4-3-15,0 3-2 0,0 3-4 0,-3 2-3 16,-1 1-5-16,-1 0-2 0,-2-1-3 16,1 0-1-16,-1 0-3 0,1-4-6 15,1-1-8-15,0-4-11 0,1-2-12 16,2-2-12-16,-1-3-8 0,3-6-5 15,3-5 1-15,-1-4 6 0,4 0 10 16,-1-3 12-16,2-3 12 0,0-3 8 16,-2 2 9-16,1 4 6 0,-1 1 6 15,-3-1 6-15,1 2 5 0,-2 5 4 0,-3 0 4 16,1 2 4-16,-1 2 4 16,-3 1 0-16,1 1 0 0,-1 1 1 0,-1 0 0 15,1 3 0-15,-3 1-4 0,-2 2-2 16,1 0-3-16,-2 3-3 0,-2 1-4 15,-1 2-3-15,1-1-4 0,0-1-1 16,1 1-3-16,0-2 0 0,0 1-3 0,5 0 1 16,0-3-2-16,0 0 0 0,1-2-1 15,2 0-1-15,1-2 1 0,0-2-2 16,2-1 0-16,1 2 0 0,2-2-1 16,3 0 1-16,0-2-1 0,2-1 0 15,-1-1-1-15,0-3-5 0,1-1-10 16,-1-1-14-16,-1-1-24 0,3 1-21 15,0 2 84-15,1-2-216 0,1 3-150 16,5-2-361-16</inkml:trace>
  <inkml:trace contextRef="#ctx0" brushRef="#br0" timeOffset="118452.2773">23161 7539 647 0,'1'-5'156'16,"2"2"8"-16,0-6-98 0,1 2-11 0,1 0-6 15,2-1-6-15,0 0-5 0,2 0-5 16,-2 1-7-16,3 1-6 0,-1 1-4 16,1-1-4-16,-1 3-3 0,0 2-2 15,2-1-3-15,-1 2 0 0,1 0-1 16,0 1 0-16,0 5-1 0,-1-1 1 15,-2 2 0-15,1-1-1 0,-3 4 1 16,-2 4-1-16,-3 2 0 0,0-2 0 0,0 2-1 16,-2 0 0-16,0 4-1 15,0-4 0-15,-1 0-1 0,2-2-4 16,-2-1-7-16,1-2-9 0,-1-2-11 16,2 1-13-16,-1-1-10 0,0-3-12 0,-1-1-7 15,-2-2-36-15,-1 1-66 0,-4-1-100 16,3 0-225-16</inkml:trace>
  <inkml:trace contextRef="#ctx0" brushRef="#br0" timeOffset="118749.0636">23161 7538 541 0,'-4'-5'154'0,"2"3"11"0,-1 3-33 15,1-2-63-15,-1 4-12 0,2 2-9 16,0 4-9-16,1 2-8 0,-1 2-8 0,-1 2-5 16,2 2-3-16,0 2-2 0,0-2-3 15,0 0-3-15,-1 0-2 0,1 0-2 16,0-2-7-16,1 0-12 0,1-3-22 15,-2 0-23-15,1-2-117 0,-1-4-12 16,2-1-121-16,4-1-220 0</inkml:trace>
  <inkml:trace contextRef="#ctx0" brushRef="#br0" timeOffset="119602.5546">22431 8024 491 0,'-10'2'127'0,"1"-4"6"0,2 5-54 16,1-3-30-16,1 2-5 0,0-2-2 15,1 2-4-15,1-4-6 0,3 6-5 16,1-5-4-16,1 1-3 0,1-5-3 0,5 4-2 16,4-2-2-16,3 3 1 15,5-5 2-15,3 3 0 0,3-3 0 0,6 5-1 16,1-6 0-16,4-1 1 0,1 0-1 15,5-1-1-15,2-1-1 0,1 2-2 16,3 1-1-16,4-2-2 0,1 4-3 16,-1-1-1-16,-2 1-2 0,-3 1-1 15,-4 0 0-15,-1 0-1 0,-4 3 1 0,-3-1-1 16,-7-1 0-16,-3 0-1 0,-5 2 1 16,-1 2-4-16,-6-4-4 0,-7 1-7 15,-4 0-8-15,-2 0-13 0,-4 0-16 16,-3-1-14-16,-5 0-75 0,-3 1-43 15,-2 1-109-15,2-2-226 0</inkml:trace>
  <inkml:trace contextRef="#ctx0" brushRef="#br0" timeOffset="120288.019">22775 8135 506 0,'-1'0'143'0,"0"0"6"15,-1 0-27-15,2-2-64 0,2 0-10 16,0 0-4-16,3-1-5 0,2-2-6 16,3 3-4-16,0-3-2 0,2 1-3 0,2-1-3 15,1 3-3-15,1-2-5 16,0 2-2-16,1-1-4 0,3 1-2 0,0-2-1 16,2 5-3-16,-4-1 1 0,2 2-2 15,-2-1 0-15,-2 3 1 0,-3-1-1 16,-2 1-1-16,-6 0 2 0,-3 0-1 15,-6 1 0-15,-3 3 0 0,-6 0-3 16,-4 2-2-16,-4 2-2 0,-1-1-1 16,2 2-1-16,-1-1 1 0,2-1 0 15,6-1 2-15,1-2 3 0,4 1 2 0,3-1 1 16,2 1-1-16,1-3 0 0,1-1 0 16,1-1 0-16,5-2 0 0,0-2-1 15,1 0 1-15,4-2 0 0,0-1-1 16,3 0 2-16,1-2-1 0,-1 2 0 15,2 0 1-15,0 0-1 0,-2 3 1 16,2-1 0-16,-1 3 0 0,1 1 0 16,-1 0 0-16,-2 4 0 0,-1-3 0 15,-4 3 2-15,-1 0 2 0,-2 0 2 16,-3-1 1-16,-2 3 3 0,-1 1 0 16,-2 1 2-16,-1 1 0 0,0 1 0 0,-5 1 2 15,-1-1 1-15,0 1 0 0,-2-3 4 16,-1 1 2-16,1-1 2 0,-6-1 1 15,6 0-1-15,-2-3 0 0,1-2-4 16,-1-1-4-16,1-3-4 0,0-5-5 16,3-2-8-16,-2-4-14 0,2-2-18 15,3-3-26-15,0-1-28 0,2 2-133 16,5-1-157-16,2 0-358 0</inkml:trace>
  <inkml:trace contextRef="#ctx0" brushRef="#br0" timeOffset="122035.1303">21565 10389 655 0,'-6'-16'166'0,"-2"3"7"16,3 5-97-16,4 2-15 0,-1 1-10 16,2 4-9-16,5 4-7 0,-2 5-6 15,1 4-4-15,1 3-3 0,1 5-1 16,-1 7 0-16,1 5-1 0,-1 2-2 16,-3 3-3-16,0-1-4 0,-1 2-2 15,-1-4-1-15,0 0-3 0,-1-7-2 16,1-3-2-16,0-7-2 0,3-4-3 15,2-6-4-15,1-7-1 0,2-11-2 0,3-2 0 16,0-8-2-16,3-5 2 0,1-3 2 16,1-5 3-16,-1-2 2 15,-1 4 2-15,0 1 0 0,-2 1 1 0,-2 4 1 16,0 6 0-16,-4 4 1 0,1 6-1 16,-2 1 1-16,0 6 0 0,-3 1 0 0,2 4 2 15,-1 0 0-15,-1 5 2 16,-2 1 0-16,-1 2 2 0,-2 3 0 0,-2 2 0 15,-1 1 1-15,-1 2 0 0,-3-1-1 16,-1 0 0-16,-2 2 0 0,-1-3 0 16,1 0 0-16,0-3 0 0,1-1 1 15,4-2 0-15,0-1-1 0,3-4-1 16,3-1-1-16,2 1-2 0,1-1 0 16,3 0-2-16,0 1-1 0,2-3 0 15,1 3 0-15,3-1 0 0,2-2 0 16,0 1 0-16,1-2 0 0,2-1 1 0,3-1-1 15,-2-2 0-15,1-1-1 0,-1 2 1 16,0-2-4-16,1 1-6 0,-3-1-9 16,-1 0-16-16,-2 1-25 0,-2-1-22 15,0-1 103-15,-3 1-234 0,2 1-153 16,-1-3-380-16</inkml:trace>
  <inkml:trace contextRef="#ctx0" brushRef="#br0" timeOffset="122267.5592">22085 10500 684 0,'-5'-1'179'0,"4"0"4"0,1-1-64 0,0 2-61 16,3-1-21-16,3 1-13 0,0-2-9 15,3-1-6-15,0 1-4 0,2-2-5 16,-1-1-15-16,1 0-23 0,0-1-20 16,-1 4-23-16,-3-2-107 0,4 4-134 15,0-2-288-15</inkml:trace>
  <inkml:trace contextRef="#ctx0" brushRef="#br0" timeOffset="122453.2497">22121 10626 767 0,'-7'3'190'15,"8"-1"4"-15,-2-2-84 0,3 3-60 16,0-3-25-16,5 1-9 0,-1-2-5 16,1 1-6-16,2-2-15 0,-1 0-26 15,2-1-26-15,-1-1-134 0,-2-1-152 16,6 2-367-16</inkml:trace>
  <inkml:trace contextRef="#ctx0" brushRef="#br0" timeOffset="123793.4474">9779 2047 413 0,'-3'-5'111'0,"-1"-2"6"15,1 3-45-15,-2 0-24 0,-1 3-10 16,-2 1-6-16,-1 5-5 0,-1 5-7 0,0 6-3 15,-1 6 1-15,-3 11 1 0,0 10 2 16,0 12 3-16,3 6 2 0,3 11 0 16,0 8-1-16,6 6-3 0,7 4-5 15,8 0-4-15,4-3-4 16,5-3-2-16,9-8-4 0,7-11-1 0,5-12-1 16,5-15-1-16,2-14 1 0,1-14-1 15,5-16 1-15,1-15 0 0,-2-13 1 16,-1-14-1-16,-5-12 1 0,-4-12 0 15,-4-7-1-15,-11-3 1 0,-12-7 0 16,-13 3-1-16,-14 2 1 0,-9 0-1 16,-13 5 1-16,-14 0-3 0,-8 7-2 0,-2 13-9 15,-4 10-14-15,-2 16-21 0,-3 15-118 16,5 18-127-16,2 17-310 0</inkml:trace>
  <inkml:trace contextRef="#ctx0" brushRef="#br0" timeOffset="125194.8085">22635 10386 543 0,'-8'-7'146'0,"0"3"4"16,-1 5-43-16,-4 1-56 0,1 1-13 0,-1 6-7 16,0 2-6-16,0 2-6 0,1 6-4 15,-1 1-2-15,5 9-3 0,2 0-2 16,2 2-2-16,4-1 0 0,5 1 0 16,1-3 1-16,5-1 0 0,1-5 1 15,4-2 0-15,4-4 0 0,1-7-1 16,1-4 0-16,2-6 0 0,0-7 0 15,-1-7 3-15,0-5 1 0,0-4 3 16,-2-3 2-16,-4-4 1 0,-4 1 2 16,-9-4-1-16,-2-1-2 0,-7 1-2 15,-7-2-2-15,-3 1-4 0,-4 3-3 16,0 4-5-16,-1 6-7 0,-2 7-14 16,-4 6-20-16,0 7-21 0,-4 10-17 0,2 7-121 15,1 1-140-15,7 6-309 0</inkml:trace>
  <inkml:trace contextRef="#ctx0" brushRef="#br0" timeOffset="125699.2012">22944 10811 545 0,'2'-4'146'0,"0"2"11"16,1 3-60-16,0 0-23 0,1 2-8 16,0 1-5-16,0 3-6 0,1 2-5 0,-1-1-8 15,-3 2-7-15,0 1-7 0,-3 4-7 16,-4-2-4-16,-1 3-6 0,0 2-6 16,-2 3-14-16,1-2-27 0,1-2-32 15,0 0-135-15,6-4-156 0,4-8-375 16</inkml:trace>
  <inkml:trace contextRef="#ctx0" brushRef="#br0" timeOffset="126075.6409">23334 10665 456 0,'3'3'118'0,"0"-2"6"0,-2-2-56 16,-1 0-21-16,2-3-2 0,0-2-2 16,1-3-2-16,1-1-2 0,-3-2-1 15,0-2 0-15,3-5 0 0,-4 0 0 16,-2-4 0-16,-2-1-1 0,0-3-4 15,1-1-3-15,-2 2-4 0,0 2-4 16,1 3-4-16,2 4-4 0,0 4-1 0,1 7-3 16,0 3-1-16,2 3-1 0,-1 5-1 15,0 2-2-15,3 6-1 0,-2 4-2 16,-1 4-5-16,2 6-10 0,-2 1-15 16,3 3-22-16,-3 1-17 0,0-1-20 15,0 0-115-15,1-4-133 0,0 2-288 16</inkml:trace>
  <inkml:trace contextRef="#ctx0" brushRef="#br0" timeOffset="126333.7352">23570 10708 610 0,'5'8'156'0,"-3"0"7"0,2 2-88 16,-3 0-9-16,2 2-5 0,-3 2-7 0,0-1-9 15,-3 0-9-15,0 0-5 0,-2 3-8 16,-1-3-8-16,-3 1-7 0,2-3-12 16,-2 1-18-16,0-4-23 0,5 1-19 15,-3-5-130-15,1-3-144 0,5-1-337 16</inkml:trace>
  <inkml:trace contextRef="#ctx0" brushRef="#br0" timeOffset="127059.2006">23884 10505 615 0,'-8'-6'157'0,"1"-2"9"0,1 2-88 15,1-2-15-15,2 2-8 0,1-3-8 16,1 0-9-16,3 0-7 0,1 0-8 15,1 1-4-15,3-1-3 0,1-1-2 16,4 3-3-16,1-1-2 0,1 2-3 16,4 1-1-16,-3 2-1 0,4 4-2 15,-3 0-1-15,0 2-1 0,1 2 0 16,-2 3 0-16,-2-1 1 0,-1 3-1 0,-2 3 1 16,-3 0 0-16,-3 3 0 0,-4 0 2 15,-4 1-1-15,-4 3 0 0,-7-3 1 16,-2 5-2-16,-6 0 1 0,-2 1-2 15,1 0 1-15,0 1-1 0,1-1 0 16,5 1 0-16,2-4 0 0,6-3 0 16,0-3 1-16,5-2-1 0,2-2 1 15,1-3 1-15,4-1 0 0,-1-2 0 0,3 0 1 16,2-2 0-16,2-1 0 0,1 0 1 16,2-2 0-16,1 0 0 0,3-1 2 15,2-2 2-15,3 1 1 0,-2 2 0 16,3-1 2-16,1 2 0 0,0-1 0 15,-1-1-2-15,0 2 0 0,-4 0-3 16,-1-1-1-16,-3 1-2 0,-2-1 0 16,-4 1-1-16,0 0-1 0,-4 1-1 15,0 0-3-15,-3 1-6 0,0 0-7 16,-2 0-14-16,1 2-24 0,-1 0-27 16,-3-1-36-16,0 2-95 0,5 5-136 0,1 1-291 15</inkml:trace>
  <inkml:trace contextRef="#ctx0" brushRef="#br0" timeOffset="170799.2549">16203 14519 217 0,'11'105'0'0,"13"-20"-31"16,5-6-154-16</inkml:trace>
  <inkml:trace contextRef="#ctx0" brushRef="#br0" timeOffset="176780.0562">21458 13806 221 0,'-3'-2'69'16,"-2"-2"8"-16,0 0-21 0,-3 1-2 15,1-2-1-15,0 0-3 0,-1-1-4 16,1-3-6-16,0 2-6 0,-2-1-6 16,-1 1-5-16,0 0-7 0,-2 1-4 15,0-1-4-15,-4 4-3 0,-1-1 0 16,0 0-2-16,-2 1-1 0,-1-1 0 0,-1 0 0 15,-3 0 0-15,2-1 0 0,-2-1-1 16,-6-2 0-16,1 0 1 0,-2-2-1 16,-3 0 1-16,0 0 1 0,-2 0-1 15,0 1 0-15,0 1 0 16,-3 1 0-16,0 2-1 0,-1 1-1 0,-1 2 1 16,-3 1-1-16,-2-1 0 15,-3 5 0-15,0-3 0 0,2 4 0 0,-1-2 0 16,0 0 0-16,2 3 0 0,1 3 0 0,3-1 0 15,0 5-1-15,-1 1 1 0,0-1 0 16,-1 4 0-16,0 1 0 0,0 1-1 16,1 3 1-16,0 1 0 0,0 3 0 15,2 3 0-15,-1 5 0 0,2 2 0 16,3 5 0-16,-1 0-1 0,1 2 1 16,3-1 0-16,0-2 0 0,2-1 0 15,0-3 0-15,0-1 0 0,0-3 0 0,1 2 0 16,2 2 0-16,2 2 1 0,1 2 0 15,3 4 1-15,1 2 0 0,1 4 0 16,0-2 0-16,3 2 1 0,1 0-1 16,1 1 1-16,1-5 0 0,4 2 0 15,1 0 0-15,3 4 1 0,2 3 0 16,2-1 0-16,0-1-1 0,2 3 0 16,0 1-1-16,2-7 1 0,1-2-1 15,3-1-1-15,3 0 0 0,1 4 0 16,5 1-1-16,3-1 0 0,1 1 1 15,3 2-1-15,2 1 0 0,2-1 0 16,2-3 0-16,4-4 1 0,3 3-1 0,6 0 0 16,6-2 0-16,3-8 0 0,4-2 0 15,4-7 0-15,2-4 1 0,2-6 0 16,3-9 1-16,2-8 0 0,2-4 1 16,2-6 2-16,1-7 0 0,3-5 1 15,0-6 0-15,2-3 0 0,-1-1-1 16,0-1 0-16,-2-3-1 0,2 4-1 0,-3-3 0 15,-1-1-2-15,-1 0 1 0,-1-1-1 16,-1-3 0-16,-3-2 0 0,-2-10 0 16,-3-3 0-16,1-4 1 0,-3-2-1 15,-3-5 0-15,0-5-1 0,2 1 1 16,-2-3-1-16,-2-1 1 0,-4-4-1 16,-4-3-1-16,-2-1 1 0,-5-5 0 15,-8-7-1-15,-3 1 1 0,-6-2-1 16,-7-1 1-16,-4-7 0 0,-11-9 0 15,-10 0 2-15,-6 2 5 0,-10-1 5 16,-13 1 4-16,-13 2 0 0,-15 11 0 16,-13 18 0-16,-12 17-5 0,-17 15-15 0,-10 19-21 15,-11 25-127-15,-6 27-124 0,-8 19-314 16</inkml:trace>
  <inkml:trace contextRef="#ctx0" brushRef="#br0" timeOffset="178430.5102">22237 14431 388 0,'3'-41'88'0,"0"8"0"15,2 12-64-15,0 6-6 0,1 5 0 16,2 4 3-16,-2 4 3 0,-3 9 5 16,1 4 4-16,1 6 5 0,0 13 2 15,0 11-1-15,-3 10 0 0,-4 10-3 0,1 12-3 16,-2 11-5-16,-2 13-3 0,-1 2-5 16,-2 5-5-16,-1 2-2 15,4 1-3-15,1 1-4 0,-2-6 0 0,1-10 1 16,0-6 0-16,2-7 1 0,-1-8 2 15,0-6 0-15,2-7 1 0,0-4 0 16,2-4-1-16,1-4-3 0,0-5-1 16,0-3-2-16,0-5-1 0,-1-6-4 15,0-4-7-15,0-6-9 0,0-3-10 0,-1-4-7 16,1-6-8-16,1-4-11 0,1-8-113 16,-1-12-111-16,-1-9-270 0</inkml:trace>
  <inkml:trace contextRef="#ctx0" brushRef="#br0" timeOffset="179246.3809">22262 14425 464 0,'-4'-22'115'0,"0"1"2"0,1 2-62 15,1 4-19-15,4 2-12 0,1 2-4 16,4 1-1-16,5 1 0 0,2 3 0 0,7 2 0 16,3 1 2-16,7 5-1 15,9-1 1-15,5 5-2 0,8 0-1 0,5-1-2 16,11 1-3-16,6 0-2 0,7-2-2 16,5 0-3-16,3-4-2 0,5-3-1 15,0-1-1-15,0-4-1 0,-2-1 0 16,-5-4 0-16,-7-4-1 0,-5 0 0 15,-9 1 2-15,-8-2 3 0,-9 4 4 16,-10-1 2-16,-6 5-1 0,-9 3 2 16,-3 2-1-16,-8 0-1 0,-4 3-3 15,-3-1-4-15,-1 2-1 0,-3 0-1 0,-1 1 1 16,-2 0 1-16,0 0 0 0,-1 0 0 16,1 2 0-16,-4 3 0 0,0 4-1 15,-3 3-1-15,0 9 0 0,-3 7 0 16,-1 5 0-16,-1 11 1 0,1 10 0 15,-2 11 1-15,1 8 0 0,0 7 0 0,2 8 1 16,3 14 0-16,-2 2 0 0,1 4-1 16,4 3 0-16,4 6-1 0,1 0 1 15,2 2-2-15,-1-10 0 0,8 0 0 16,1 1 0-16,0-7-1 0,-1-8 0 16,2-4 1-16,0-7-1 0,-2-5 0 15,-1-4 1-15,-3-9-1 0,0-2 1 16,-3-9 0-16,2-4-1 0,-3-6 1 15,-2-7 0-15,-3-9 0 0,-3-6 0 16,-1-7 1-16,-2-5 0 0,-3-5 0 16,-3-2 0-16,0-4 0 0,-3-4 0 15,0-1 0-15,-1-1-1 0,-2-2-1 0,2-2 1 16,-2-2-1-16,0-1 1 0,0 1-1 16,-3-3 1-16,-2 1-1 0,-3-1 0 15,-3 0 0-15,0 1 0 0,-3-2 0 16,-1-1-1-16,-4 2 1 0,-2-1-1 15,-2 0 1-15,-3 1 0 0,-4 2-1 16,-4 1 1-16,-5 1 1 0,0 2-1 0,-2 0 1 16,-2 1 0-16,0 2 1 0,1 1 0 15,5 1 2-15,1 2 1 16,0-1 0-16,2 3-1 0,4 1 1 0,5-1-1 16,0 0 0-16,6-1-2 0,3 1 0 15,8 0-1-15,6-1 0 0,4 0-1 16,7 0-2-16,3 1-8 0,6-2-10 15,5 1-14-15,4-1-19 0,4 0 77 16,1 2-207-16,4 0-142 0,1 0-357 16</inkml:trace>
  <inkml:trace contextRef="#ctx0" brushRef="#br0" timeOffset="180500.1239">5469 14319 498 0,'2'-17'110'0,"0"4"2"0,2 13-70 16,1 7-26-16,2 9-5 0,3 11 0 16,-1 13 2-16,-1 13 4 0,-2 14 5 15,-1 14 2-15,-3 14 3 0,0 12 2 0,-4 12 0 16,1 4-1-16,1 10-3 0,-2 6-4 16,-1-1-5-16,2-4-4 0,0-8-5 15,1-11-3-15,-1-12-2 0,-4-18 0 16,2-15-1-16,2-13 0 0,-2-11 0 15,2-13-3-15,0-8-9 0,2-7-14 16,5-9-13-16,-1-12-117 0,1-13-121 16,2-9-297-16</inkml:trace>
  <inkml:trace contextRef="#ctx0" brushRef="#br0" timeOffset="181298.0036">5545 14361 612 0,'8'-51'142'0,"4"4"0"0,4 8-62 15,9 7-65-15,6-1-12 0,6 5-1 16,6 0-1-16,3 1 0 0,4-2-1 16,3 4 0-16,0-1 0 0,7 4 1 0,6 2-1 15,6 4 1-15,5 2 0 16,4 1 0-16,5 4 0 0,10 0 0 0,5 3 0 15,5 1 1-15,0-2-1 0,8 2 0 16,7-1-1-16,7 0 1 0,-2-3 0 16,3-2-1-16,3-1 0 0,1 1 0 15,0-6 0-15,-2-1 0 0,0 1 0 16,0-2 0-16,-7-3 0 0,-7-2 1 0,-4 0-1 16,-4 2 0-16,-12 1 0 0,-10-1 0 15,-14 1 1-15,-6 4 0 0,-9 2 1 16,-10 2 0-16,-13 2 0 0,-5 3 1 15,-7 2 1-15,-6 3-1 0,-6 1 1 16,-2 2 0-16,-6 0 2 0,-3 2 1 16,-3 1-1-16,-1 3 1 0,-2 7 0 15,0 3 0-15,-4 4 0 0,-1 9-1 0,0 6 0 16,0 8 1-16,-1 10 0 16,1 15-1-16,-3 13-1 0,3 15-1 0,3 9 0 15,4 11-2-15,-3 10 0 0,3 4-1 16,0-4 0-16,5-2 0 0,1-4-1 15,-2-5 1-15,1-9 0 0,5-8-1 16,-1-8 1-16,1-6 0 0,-2-3 0 16,-1-7 1-16,0 0 0 0,-3-3-1 15,-1-3 0-15,-1-1 0 0,0 0 1 16,-1-2-1-16,0 0 0 0,-2-4 0 16,-1 0 0-16,-2-2 0 0,-5-4 0 15,-4-8 0-15,-4-6 1 0,-6-5-1 0,-6-7 1 16,-5-5 0-16,-6-10-1 0,-4-2 0 15,-5-5 1-15,-3-5-1 0,-3-4-1 16,-2-6 0-16,-8-3 0 0,-5-1 0 16,-5 0 0-16,-3-1-1 0,-5 0 1 15,-9-4 0-15,-4 3 1 0,-1 2-1 16,-2 1 1-16,-4 0-1 0,-4-1 1 0,-3-2-1 16,4 7 1-16,-2-2-1 0,-3-2 0 15,-4 2 0-15,2-1 0 0,5 5 0 16,-2 1 0-16,-3 1 0 0,0 1 0 15,6 6-1-15,2 3 2 0,-3 1-1 16,0 0 1-16,4 3-1 0,7 4 1 16,6 0 0-16,5 2-1 0,3-4-1 15,8 2-9-15,9-2-12 0,9 5-19 16,6-2 4-16,3-3-131 0,9 3-128 16,8 2-304-16</inkml:trace>
  <inkml:trace contextRef="#ctx0" brushRef="#br0" timeOffset="183325.215">7509 16378 582 0,'2'-69'126'16,"-1"9"0"-16,3 19-99 0,0 9-14 15,1 16-8-15,0 8-2 0,-2 4-1 16,1 9 1-16,-2 7 3 0,1 9 2 16,-1 9 2-16,0 9 0 0,0 12 2 0,0 13-2 15,-2 8-1-15,0 7-3 0,-1 3-3 16,2 1-1-16,1 6-1 0,-2-4 0 15,-2-4-1-15,2-4 1 0,2-5 0 16,-2-1 0-16,0-3 0 0,-2-8 0 16,2-2 1-16,3 2-1 0,-1-2 1 15,2-2-1-15,1-1 0 0,0 1-1 16,-2-7 1-16,5-3-1 0,0-3 1 16,2-5-1-16,1-1 0 0,4-4 0 0,2-3 0 15,5 6 0-15,-1-8-1 0,5 0 1 16,2-1 0-16,6-2-1 0,2-3 1 15,3-3 0-15,4-4 0 0,2-1 0 16,3-8 0-16,2 0 0 0,4-1 0 16,5 0 0-16,6 1 0 0,6-4 0 15,2 2 0-15,4 1 0 0,8 0 0 16,6 3 0-16,0 0 0 0,4-5 0 16,1 2 0-16,9 4 0 0,6 3 0 15,3-3 0-15,0-7 0 0,7 4 0 16,7 3 0-16,1-3 0 0,4-3 0 0,4-1 0 15,4-2 0-15,2 0 0 0,4-2 0 16,4-1 0-16,3-3 0 0,8 1 1 16,-2-3-1-16,6-3 0 0,8 4 0 15,-1-4 0-15,1-1 0 0,11 8 0 16,-3-4 0-16,-1 1 0 0,4 7 0 0,6-3 0 16,4 5 1-16,2 2-1 0,-6-7 0 15,10 7 0-15,5-4 0 0,2 0 0 16,-3-2 0-16,0-6 0 0,6 1 0 15,2 0 0-15,3-4 0 0,1 1 0 16,1-1 0-16,2-2 0 0,2 5 0 16,-1-1 0-16,2 3 0 0,-2 0 0 15,-2 4 1-15,2 2-1 0,-1 3 0 16,-2 3 0-16,-1 1 0 0,-3-1 0 16,1 5 0-16,-1-4 0 0,-4 4 0 0,-1-1 1 15,-4-5-1-15,0 5 0 16,1-4 0-16,-5-4 1 0,-5 2-1 0,-4-8 0 15,-2 2 0-15,-2-2 0 0,-7-5 0 16,-3 6 1-16,-7-3-1 0,-6-2 1 16,-4 3 0-16,-6-2 0 0,-8 2 0 15,-8 0 0-15,-8-5 1 0,-5 2-1 16,-7 1 1-16,-9-6 0 0,-7 1-1 16,-9-3 1-16,-4 3-1 0,-7-1 0 15,-8 2 0-15,-7-2-1 0,-5 1 0 16,-8-1 1-16,-5 3-1 0,-6-5 0 15,-7 3 0-15,-4-3 0 0,-7 3 0 0,-4 1 0 16,-5 4 0-16,-4-3 1 0,-3 4 0 16,-4 1 0-16,-1 0 0 0,-1 1 0 15,-2 3 1-15,1-8-1 0,-2 3 1 16,-1 0-1-16,0-2 1 0,-2 0-1 16,-1 1 0-16,2-4 0 0,-4 5 0 15,1-3 0-15,1-2 0 0,-1-2 2 16,0-3 1-16,1-4 2 0,-1-3 2 0,2-8 2 15,-2-6 4-15,0-7 2 0,1-3 1 16,-1-9 2-16,3-4 0 0,-2-5-2 16,3-1-2-16,3-3-4 0,2-4-3 15,2 1-3-15,3 1-3 0,1 4-2 16,1 4 0-16,0 7-1 0,-1 10 1 16,-2 13 0-16,-1 6 0 0,-3 8-1 0,-1 7 0 15,0 5 0-15,-2 6-1 0,2 4 0 16,1 2 1-16,0 4-1 0,-1 6-2 15,0 2-5-15,-1 6-8 0,-3 2-9 16,-2 2-8-16,0 0-9 0,-2 0-5 16,-1-1-4-16,-1-3-3 0,0-5-11 15,-1-1-10-15,-1-4 6 0,0-4 6 16,-2-4 10-16,0-5 14 0,-1-3 19 16,1-5 31-16,-2-2 27 0,0-1 8 15,0-1 5-15,1 1-1 0,0 1-4 16,0 1-8-16,1 1-6 0,2 1-5 0,1-2-2 15,2 3-1-15,0 0-2 0,2 2-1 16,-1 1-3-16,1 3-3 0,0 5-1 16,-1 2 3-16,-2 5 1 0,-3 7 0 15,-2 9-1-15,-2 6 0 0,-2 4 0 16,-3-2-3-16,-2-1-4 0,-1-2-2 16,1-6 0-16,0-9 5 0,0-5 4 15,3-7 1-15,3-5 1 0,3-6 0 0,3-5-2 16,7-8-2-16,2-13-7 0,3-7-3 15,2-6-3-15,6-6-1 0,7-8 0 16,3-3-1-16,3 4 1 0,2 2-1 16,4 4 1-16,3 6-1 0,1 5 0 15,-1 11 0-15,1 11 1 0,1 8 0 16,6 11 0-16,5 12 1 0,6 6-4 16,6 11-17-16,7 3-18 0,5 7-11 15,6 8-126-15,6 8-133 0,7 12-318 16</inkml:trace>
  <inkml:trace contextRef="#ctx0" brushRef="#br0" timeOffset="184198.3492">7586 16376 431 0,'7'-28'112'0,"-1"12"6"16,-3 1-46-16,-6 7-29 0,1 3-14 15,-3 5-7-15,-2 2-4 0,-3 8-4 16,-4 3-1-16,1 8 1 0,-4 10 2 16,-3 9 1-16,-3 7 2 0,-4 4 0 15,-4 4-2-15,-3 4-3 0,-3-2-3 16,-1-6-4-16,3-6-1 0,2-5 0 16,5-9 2-16,6-5 3 0,6-9 3 15,6-6 3-15,4-7 0 0,3-5-1 16,6-8-3-16,5-8-2 0,6-11-3 0,5-8-3 15,10-5-5-15,5-7 1 16,3-7-1-16,2 0-1 0,2 2 1 16,1 9 0-16,-3 6 0 0,-2 10 3 0,-1 12 1 15,0 15 2-15,2 10 1 0,1 12 1 16,3 11-1-16,3 7 1 0,3 11-1 16,0 3-11-16,1 5-19 0,2 8-22 15,0 7-125-15,-2 9-136 0,0 4-333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7T12:37:12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5802 5978 244 0,'2'-3'84'16,"-4"1"7"-16,4-2 0 0,-4 0-30 16,2-1-14-16,0-2-6 0,0-1-5 15,0-5-2-15,0 1-4 0,0-1-1 16,-1-5-1-16,0-1 1 0,0-1-2 16,0-2-1-16,-2 0-1 0,1-1 0 0,0-4-1 15,0 2 1-15,2 3 1 0,0 4 2 16,-1 3 0-16,1 3-2 0,0 3-2 15,-1 5-3-15,1 1-4 0,0 3-5 16,1 5-4-16,1 6-3 0,1 3-1 16,0 8-1-16,2 6 0 0,0 5 0 15,1 7 1-15,-1 3-1 0,-1-2-1 16,2 4 0-16,-1-4-1 0,1 0 0 16,-4-3-1-16,2-4 0 0,1-2 1 15,-1 1-1-15,-2-3 0 0,-1-5 0 16,1-1 1-16,1-4-1 0,-2 0 0 0,-2-7 0 15,4-3 0-15,-3-2-3 0,0-4-7 16,0-2-12-16,-2-4-16 0,0-2-15 16,-2-3-118-16,-2-5-3 0,5 1-105 15,1 1-190-15</inkml:trace>
  <inkml:trace contextRef="#ctx0" brushRef="#br0" timeOffset="3251.511">6085 5887 550 0,'-12'-4'136'0,"2"-1"6"15,2 2-79-15,0 0-14 0,1 0-3 0,0 1-3 16,2-1-3-16,1 1-1 15,2 2-1-15,0-1-2 0,0 1-1 0,-2 0-4 16,3 0-2-16,0 0-4 0,0-1-3 16,-1 1-2-16,1 0-3 0,1 0-3 15,1 0-1-15,-2 0-4 0,2 0 0 16,-1 0-3-16,0 1-2 0,0-1 0 16,0 0-1-16,0 0 0 0,0 0-1 15,0 0 1-15,0 0 0 0,0 0 0 16,0 0 0-16,0 0 0 0,0 1 0 15,-1-1-1-15,1 0-1 0,1 2 1 0,-2-2-1 16,2 0 0-16,-1 1 0 0,0-1 0 16,3 0-1-16,-2 1 1 0,0 0 0 15,2 1 0-15,0-2-1 0,1 1 1 16,2-1-1-16,2 0 1 0,0 0-1 16,3-1 0-16,3 2 1 0,-1-2-1 15,2-1 0-15,2 2 0 0,-1-1 1 16,2 0-1-16,1 0 0 0,-2-2 0 15,2 1 0-15,1 1 0 0,-2-2 0 0,1 2 0 16,-2 2 0-16,1-2-1 16,-1 1 1-16,-3 0-1 0,-2 0 1 0,-1 1-1 15,0 2 0-15,-5-3 0 0,-1 1 0 16,-2-1 0-16,-1 1 0 0,-1 0-1 16,1-1 1-16,-5 0 0 0,1 3 0 15,-2-1 0-15,0 2 1 0,-2 2 0 16,-1 0 0-16,-2 0 0 0,1 3 0 15,-2 1 0-15,0-2 1 0,0 3-1 0,-1-1 0 16,0 2 0-16,-1 0 0 16,0 1 0-16,0 0 0 0,1 1 0 15,-2-1 0-15,2 1 0 0,0-1 0 0,0-1 0 16,0 2 0-16,0-2 0 0,0 0 0 16,1 1 0-16,2-2-1 0,0-2 1 15,2 2 0-15,-1-2 0 0,1 0 0 16,0-2 0-16,-2 0-1 0,3-1 1 0,-1-2 0 15,1 0 0-15,4-1 0 0,1 0 0 16,-1-2 0-16,1 2 0 0,0-3 1 16,1 1-1-16,-1 0 0 0,-1-1 0 15,1 1 0-15,0-1 0 0,0 0 0 16,0 0 0-16,0 1-1 0,0-1 1 16,1 2-1-16,0-2 1 0,1 0-1 15,1 1 1-15,0 1 0 0,2 0 0 16,0-1 0-16,1 0 0 0,1 0 0 15,0 0 1-15,2 1-1 0,2-2 0 16,0 1 1-16,-1-1-1 0,3 0 0 16,0 2 1-16,1 0-1 0,1-1 0 0,1 1 0 15,0 1 0-15,1-1 0 0,-1 2 0 16,2-2 1-16,-1 1-1 0,-3-3 0 16,1 1 0-16,-2 0 0 0,-2-1 0 15,-1 0 0-15,-3-1 0 0,-2 1 0 16,2 0 0-16,-4 0 1 0,-1 0-1 15,1 0 0-15,-3 0-4 0,-3-2-6 0,2-1-12 16,-1-1-19-16,-2 1-25 0,0-2-22 16,-2-3-119-16,1 2-141 0,5 5-315 15</inkml:trace>
  <inkml:trace contextRef="#ctx0" brushRef="#br0" timeOffset="4685.9789">6638 6033 319 0,'-1'-9'87'0,"-1"1"2"15,2-2-32-15,0 1-22 0,0-2-6 16,0 0-8-16,0 0-7 0,0 1-2 0,0-3-2 16,0 1-2-16,2-2-1 0,-5-1 0 15,3 2 1-15,-2-3 1 0,1 5 1 16,-1-1 2-16,2 2 2 0,-3-3 2 16,1 1-1-16,1 1 0 0,1 3 0 15,-2-4 0-15,-1 2-1 0,1 0-2 16,1 4 0-16,1 0-1 0,-2 0-1 15,0 0 0-15,1 2-1 0,2 1-1 16,-4-4 0-16,5 2 0 0,-2-1 0 0,0 1 0 16,0 1 0-16,0-2-1 0,-2 0 0 15,6 5 0-15,-4-4-1 0,0 3 0 16,0 0 0-16,1-2 1 0,2 2 1 16,-2-1 1-16,-1-1 2 0,2 3 0 15,-2-2 1-15,4 0 1 0,-3-1 0 16,1-1 0-16,0 3 1 15,1-2 0-15,-1-1 0 0,0 0 0 0,0 1 1 16,-1 1 1-16,0 0 1 0,0 2 1 16,-1-1 0-16,0 0 0 0,0 2-2 15,2 0 0-15,-2 0-3 0,-2-1-1 16,2 1-2-16,-1 1-3 0,1-1-1 0,-1 2-1 16,1 0-1-16,0 3-1 0,1 2 0 15,-1 4 0-15,0 5-1 0,1 3 0 16,-1 3 0-16,2 3 0 0,-2 2 0 15,1 4 0-15,1 0 0 0,-2 0-1 16,3 4 1-16,-1-1 0 0,-1 0 0 16,2-1 0-16,-1 0 1 0,1-2 0 0,-1-1 1 15,1-5 1-15,-1 0 1 0,0-3 0 16,1 0-1-16,-2-3 1 0,2-1-1 16,-2-4-2-16,0 0 0 0,0-2-1 15,1-3 0-15,-1-1-1 0,0-2 0 16,0 0 0-16,0-1-1 0,-1-1 1 15,2-3 0-15,-1 3 0 0,-2-4 0 0,1 0 1 16,0 1-1-16,0-2 0 16,-2 0 0-16,2 1 0 0,0-2-1 0,2 4-1 15,-2-4-2-15,0 2-3 0,0-1-3 16,-2-1-4-16,2 1-7 16,-1-2-8-16,0-1-16 0,0 2-17 0,-2-2-16 15,1 2-119-15,-1 3-134 0,2 0-312 16</inkml:trace>
  <inkml:trace contextRef="#ctx0" brushRef="#br0" timeOffset="8745.81">6920 5962 544 0,'-4'0'144'0,"1"1"9"0,0-1-62 0,-1-1-14 16,2 3-1-16,0-1-2 0,1-1-4 15,0 0-5-15,0 3-6 0,0-3-11 16,1 0-9-16,-2 0-11 0,2-1-7 16,2 1-7-16,-4-2-5 0,2 2-5 15,0 0-1-15,2 0-1 0,-1 2-1 16,1-1-1-16,2-1 0 0,0 0 0 16,2 0 1-16,0-1-1 0,1-1 0 15,1 2 0-15,-1-2-1 0,1 1-4 16,1-2-8-16,0 1-7 0,-1-1-13 0,1 1-13 15,-2-1-18-15,0 2-16 0,0 0-9 16,-3 2 3-16,-1-1-111 0,-3 4-116 16,4 3-262-16</inkml:trace>
  <inkml:trace contextRef="#ctx0" brushRef="#br0" timeOffset="9083.7887">6927 6136 567 0,'-3'0'149'0,"2"1"5"0,0-1-61 15,1-1-39-15,0 1-10 16,1 1-8-16,0-1-7 0,2 0-6 0,-1 0-2 15,2 0-2-15,1 0-1 0,0 0 0 16,2-1 0-16,-1 1-2 0,3-2-2 16,-1 1-4-16,1 1-1 0,1 1-4 15,0-2-1-15,-3 1-1 0,2 0-2 16,-2-1 0-16,-1 2 0 0,1-2-1 16,1 0 0-16,-2 0-5 0,2 1-7 15,0-2-11-15,0 1-16 0,1-1-15 16,-2 2-20-16,-2-2-113 0,-2 1-125 0,0 4-288 15</inkml:trace>
  <inkml:trace contextRef="#ctx0" brushRef="#br0" timeOffset="10217.7239">7433 5809 503 0,'1'-11'137'0,"-1"2"8"0,1 3-50 16,2 0-26-16,-2 1-7 0,0 4-6 16,-1-3-6-16,0 3-5 0,0-1-6 15,0 0-6-15,-1 3-5 0,1 3-6 16,-1-2-4-16,-2 5-2 0,-2 4-4 16,0 2-2-16,-1 3-2 0,-1 0-2 15,-2 0-1-15,1 3-1 0,-1 0 0 16,4-3-2-16,-2-4 1 0,1 0-1 0,2 0 1 15,1-3 0-15,0-3 0 0,1-1 0 16,-1-1-1-16,4 1 1 0,1-2-1 16,0 3 0-16,1-3-1 0,-1 1 1 15,0-2-2-15,1-1 1 0,-1-2-1 16,2 2 0-16,-2-3 0 0,5 3 0 16,0-1 0-16,2 1-3 0,-1-1-4 15,1 1-10-15,0-1-8 0,1 0-15 16,-1 2-12-16,-1-5-15 0,0 2-10 15,0-1 20-15,1-1-127 0,1 6-115 16,-3-5-271-16</inkml:trace>
  <inkml:trace contextRef="#ctx0" brushRef="#br0" timeOffset="10602.9213">7582 5973 539 0,'-1'-6'133'0,"-1"-3"5"16,0 3-76-16,1-4-13 0,0 4-10 15,0-1-6-15,-2-1-3 0,2-3-4 16,0 1-1-16,-2 2-2 0,1-2-1 16,-1 0 0-16,3 2-1 0,2-3 1 15,-5 5 0-15,3-2-1 0,0 1-1 16,0 2-1-16,0 1 1 0,-1-1-1 0,0 4-1 15,2-1-2-15,-7 2-2 16,6 0-2-16,1 1-2 0,-1 1-1 0,3 5-1 16,-2 1-2-16,1 6 0 0,7 1 1 15,-4 4 0-15,-2 4-1 0,2 0 0 16,-1 2-1-16,0-1 0 0,1 0-2 16,-3-2 0-16,-2-1 0 0,0-3-1 15,1-1 0-15,-1-2-1 0,0-3 0 16,0-1 0-16,0-1-6 0,0-3-10 15,0-1-15-15,-2-1-28 0,1 0-16 0,-6-2-134 16,7 3-152-16,0 0-345 16</inkml:trace>
  <inkml:trace contextRef="#ctx0" brushRef="#br0" timeOffset="55661.932">13771 6036 444 0,'-8'2'118'0,"2"-2"4"16,0 0-33-16,0 0-49 0,2-2-6 0,2 4-4 15,-2 0-2-15,2-1-1 0,-1 1 0 16,-1-2 0-16,3 1-1 0,-1 1 1 15,-1-2 0-15,1-1-2 0,1 1-2 16,-2 0 0-16,2-2-2 0,0-1 0 16,-2-1-1-16,3 3-1 0,-1-1-1 15,0 1 0-15,1-1-2 0,-1 4-2 16,1-2-2-16,0 2-3 0,0-2-1 16,0 0-3-16,0 0-1 0,0-2-1 15,1 2-1-15,-1-2-1 0,1 2 0 16,0 2 0-16,2-1-1 0,2 0 0 0,-2-1 1 15,3 0-1-15,4 0 1 0,1-4-1 16,2 2 1-16,0-2 0 0,-1 0 0 16,3 2 0-16,1 0 0 15,-1-1 0-15,-2-1 0 0,3 2 0 0,2 2 0 16,1-4 1-16,-3 2-1 0,2-1-1 16,-1 1 1-16,2 1 0 0,-4-2-1 15,0 1 1-15,-1 1-1 0,0-1 0 16,-1 2 0-16,-5 0 1 0,1 0-1 15,-2 2 0-15,-1-2 1 0,-2 1-1 0,0-1 0 16,-2 1 1-16,0 0-1 0,0 1 0 16,-1 0 1-16,-1 0-1 0,1 0 1 15,-1 1-1-15,0 0 1 0,0-1-1 16,-1 2 0-16,0-2 1 0,-1 2-1 16,0 1 0-16,0 2 1 0,-2-1-1 15,0 1 0-15,-2 1 0 0,1 1 0 16,-3 0 0-16,-1 0 0 0,-1-2 0 0,0 3 0 15,-1 0 0-15,2 0 0 0,-5 0 0 16,2-1 0-16,0 0 0 0,1 1 0 16,-3 0 0-16,2-2 1 0,0 2-1 15,1 0 0-15,0 0-1 0,1-2 1 16,-1 2 0-16,0 0 0 0,2-2 0 16,1 1 1-16,0-3-1 0,2 0 0 0,1 3 0 15,0-4 0-15,3 0 0 0,-2-1 0 16,2 0 0-16,-2 1 1 0,0-1-1 15,2-2 0-15,0 1 0 0,0-1 0 16,0 0 0-16,-1 2 0 0,3-3 0 16,2 2 0-16,-4-2 0 0,2-1 0 15,0 1 0-15,0-1 0 0,0 1-1 16,0-1 1-16,-1 0 0 0,2 2 0 16,-1-2 0-16,3 2-1 0,-1-1 1 15,1 1 0-15,2-1 0 0,0-1-1 16,-1 0 1-16,3 0 0 0,-1-1 0 0,2 1 0 15,0-2 0-15,-1 0 1 16,3 2-1-16,0-1 0 0,1 1 0 0,-2 0 0 16,4-2 1-16,-1 4-1 0,1 0 0 15,1-2 1-15,1 1-1 0,-2-1 1 16,0 0 0-16,1 2 0 0,-2-4 0 16,0 4 1-16,1-2 0 0,-3 0 0 15,-1 2 1-15,1-1 1 0,-1 1-1 16,-1-1 1-16,0-1-1 0,-1 1 1 15,-1 0-2-15,0 0 1 0,0-1-1 0,-1 0 0 16,-1 0-1-16,0 2 0 0,-2-2 0 16,0 0 0-16,0 0 0 0,-1 1-1 15,-2 0 1-15,2-1-1 0,-1 0 0 16,0 0 1-16,0 0-1 0,-1 1 1 16,1-2-1-16,1 1 1 0,-1 0 0 15,0 0 0-15,0 1 0 0,0-1 0 16,1-1-1-16,-1 2 1 0,-1-1 0 0,1 2-1 15,-1-2 0-15,2-2 0 16,-1 2 1-16,-1 0-1 0,2 0-1 0,-1-1 1 16,-1 0-4-16,1 1-4 0,-2-1-9 15,1 1-13-15,0-3-21 0,-1 1-17 16,2-2-27-16,-3-1-103 0,3-1-131 16,1 0-282-16</inkml:trace>
  <inkml:trace contextRef="#ctx0" brushRef="#br0" timeOffset="56637.6809">14444 6183 414 0,'-5'2'107'0,"3"-2"5"0,-1 0-56 0,0-2-16 16,2 4-5-16,-2-4-2 0,-1 2-5 16,4-1-4-16,-3 2-1 0,0-1 2 15,0 4 2-15,-1-4 0 0,3 1 1 16,-2 1 0-16,2-1 1 0,-1 0 1 16,0-1-2-16,2-2-1 0,-1 2-1 15,0-2-5-15,0 1 0 0,0 0-3 16,1 1-2-16,0 0-2 0,0-1-2 0,-2 2-1 15,2-1-1-15,0 1-1 0,2 0-1 16,-2-1-3-16,-3-3-1 0,3 3 0 16,3-2-1-16,-2 2-1 0,1 0 0 15,1-1-1-15,-1 1 1 0,5 4 1 16,0-4-1-16,-3 0 0 0,1-1 0 16,3 1 0-16,-1 0 0 0,0 1 0 15,2-1-1-15,0-1 1 0,-1 2 0 16,3 1-1-16,-1 0 0 0,-1-2 0 15,-1 0 0-15,-1 1-1 0,2-1 1 16,-3 0-1-16,2 0 0 0,-4-1 1 0,1-1-1 16,1 2 0-16,-1-1 0 0,0 1 1 15,-1-1-1-15,0 1 0 16,-1 0 0-16,0 0 1 0,-1-1-1 0,-1 1 0 16,2 0 0-16,-3 0 1 0,1-2-1 15,-1 2 1-15,0 0 0 0,0 0 1 16,-1 2-1-16,1-4 1 0,-1 1-1 15,1 1 0-15,-2 0 0 0,2-1-1 16,-1 1-4-16,1-1-8 0,0 1-12 0,-1-1-18 16,0-2-18-16,1 3-24 0,-2-1-108 15,2 2-130-15,5 6-286 0</inkml:trace>
  <inkml:trace contextRef="#ctx0" brushRef="#br0" timeOffset="57758.246">14819 6152 413 0,'-2'-3'115'0,"-2"1"5"0,-2-1-49 16,5 2-15-16,-4-1-1 0,0-1-13 15,1 2-6-15,0-2-2 0,0 1-2 16,1-2-2-16,-1 1-2 0,2-1-1 0,2 0-2 16,0-1-1-16,-1 3-1 15,3-4-2-15,-1 1-3 0,2-1 0 0,1 1-1 16,-2-1-1-16,3 2-2 0,1-5-2 16,-1 5 0-16,0-3-1 0,1 3 0 15,-1-3-2-15,1 3-2 0,0-3 0 16,0 4 0-16,2-2 0 0,-1 2-2 15,2-2 0-15,-1 3 0 0,2 2-2 16,-2-4 0-16,2 3-1 0,1 1 0 16,0 0-1-16,2 1 0 0,-2 2-1 0,0-2 0 15,0 4 1-15,0-1 0 0,-2-1-1 16,-4-1 1-16,3 2-1 0,-1 1 0 16,-1 3 1-16,0-1-1 0,-1 2 1 15,-1-1-1-15,1 6 1 0,-4-5-1 16,-3 4 1-16,-2 0-1 0,-2-1 1 15,-4 3-1-15,-3 2 0 0,-3 0 0 16,-2 2 0-16,1-1 0 0,-2 2-1 16,0 2 1-16,1-1-1 0,2-2 1 0,1-2 0 15,2-1 0-15,1-1 0 0,1-2 1 16,1-4-1-16,-1-2 1 0,1 0 0 16,3 0 0-16,-1-3 0 0,2-2 0 15,1-1 1-15,2 2-1 0,1-3 0 16,1 0 0-16,0 0-1 0,0 0 1 15,-1 1-1-15,2-1-1 0,0-1 1 16,-1 1-1-16,2-2 0 0,-1 1 0 0,3 0 0 16,-1 0 0-16,1-2 0 0,3 2 1 15,0-1-1-15,1-2 1 0,1 3 0 16,-1-2 0-16,0 2 0 0,2-1 0 16,-2 2 1-16,1-2-1 0,1 1 0 15,0 1 1-15,1 0-1 0,0 0 1 16,1 1-1-16,-2-1 1 0,3 2 0 15,-1 0 1-15,0 1-1 0,0-2 1 16,1 1 0-16,0-1 1 0,0-1-1 16,-2 0 1-16,0 0 0 0,1 0 0 15,-2 0 0-15,-2-1 1 0,-1-1-1 0,-1 1 1 16,0-1 0-16,-2 1 0 0,0-1 0 16,-1 0-1-16,1 1 1 0,-2 1-1 15,0-1 0-15,1 1 0 0,-2 0 0 16,0 0 0-16,0 0-1 0,0 0 0 15,0 0 0-15,0 0-1 0,0-1 1 16,0 1-2-16,0-2 0 0,0 1-7 0,-2-1-15 16,0 1-26-16,-1-3-22 0,0 3-136 15,5-1-154-15,-6 2-364 0</inkml:trace>
  <inkml:trace contextRef="#ctx0" brushRef="#br0" timeOffset="60056.2136">13451 5871 403 0,'-1'-17'114'0,"-1"-1"6"0,-1 3-28 16,2 3-40-16,-2-1-11 0,2 2-2 15,-2-1-3-15,2 3-4 0,0 3-2 16,1 0-1-16,-1 3-2 0,1-1-2 16,-1 3-3-16,1 1-3 0,1 2-3 15,0 3 1-15,-1 8-3 0,0 5-2 0,0 5-2 16,0 8 0-16,1 5 0 0,-1 6-1 16,0 4 0-16,0 2 0 15,-1 0 3-15,0 5 0 0,1-3 2 0,-3 1-1 16,2-2-2-16,0-1 0 0,1-4-2 15,1-3-2-15,0-5-2 0,1-4-2 16,0-5 0-16,0-2-1 0,0-6 0 16,-1-3 0-16,1-2 0 0,-2-3-1 15,2-4 0-15,-1-3 0 0,-1-2-1 16,0 1-2-16,0-3-5 0,0-4-9 16,1-2-17-16,0-6-17 0,0-6-17 0,3-7-119 15,6-6-134-15,7-11-306 0</inkml:trace>
  <inkml:trace contextRef="#ctx0" brushRef="#br0" timeOffset="60795.6992">15264 5935 530 0,'-3'-19'129'0,"1"1"5"15,-2 3-74-15,3-1-18 0,-1 4-3 0,0 4 0 16,1-1 0-16,-1 3-1 16,0 1-1-16,2 0-1 0,0 4 0 0,-1-2-4 15,0 1-1-15,1 1-4 0,0 1-3 16,0 2-2-16,0 1-4 0,-1 0 0 15,2 6-3-15,0 2-1 0,-1 6-2 16,0 4-1-16,0 2 0 0,1 4-1 16,2 5-1-16,-3 1 1 0,0 0 1 15,0 1-1-15,0 1 1 0,-3-2 0 16,1 1-1-16,-2-1-2 0,3 1-1 16,0-3-1-16,0 0-3 0,2-2 0 0,1-1-2 15,1-2 1-15,-1-2-1 0,-1-5-1 16,3 0 0-16,-1-1 0 0,-1-4 1 15,0-3-1-15,1 0 0 0,-1-2 0 16,0-3 0-16,0 0 0 0,-1-3 0 16,0-2-1-16,1 0 0 0,-1-1-2 15,0 0-2-15,2-1-4 0,-3-4-10 16,1 2-13-16,1-1-21 0,-1-4-25 16,-1 2-104-16,2 0-29 0,-1-5-125 0,1 4-241 15</inkml:trace>
  <inkml:trace contextRef="#ctx0" brushRef="#br0" timeOffset="61771.4082">15539 6107 561 0,'-8'2'156'16,"0"-2"14"-16,1 0-64 0,3 0-20 16,2 0-10-16,1 0-10 0,0 0-12 15,1 0-14-15,0-2-15 0,1 4-9 0,1-2-7 16,2 0-3-16,1 1-3 0,2-1 0 15,2-1-1-15,-1 1 1 0,3-2-2 16,0 1 0-16,3-2-2 0,-2-1-9 16,0 0-16-16,1 1-24 0,-1-1-18 15,-2 1 45-15,-4 0-175 0,1 8-142 16,0 3-327-16</inkml:trace>
  <inkml:trace contextRef="#ctx0" brushRef="#br0" timeOffset="62001.8658">15466 6248 753 0,'-5'-3'175'0,"4"3"2"16,1 1-112-16,2 0-27 0,1 0-11 15,0 2-9-15,1-2-5 0,2 0-2 16,1 2-2-16,1-1-1 0,0-2-3 0,2 1-2 15,1-1-3-15,0 0-6 16,1-1-11-16,1-1-19 0,0-1-18 0,2 0-20 16,0-2-113-16,1 0-130 0,3 1-293 15</inkml:trace>
  <inkml:trace contextRef="#ctx0" brushRef="#br0" timeOffset="62743.569">15933 6023 672 0,'-9'0'167'0,"0"0"6"0,2 0-101 16,0-3-16-16,3 3-5 0,-2-4-8 16,3 0-10-16,2 0-6 0,4 3-5 15,-2-5-4-15,3-1-4 0,0-3-4 16,1-1-2-16,3 0 0 0,2 0-3 16,-2-5 0-16,4 5-1 0,2 1-1 15,-3 0 0-15,2 3-1 0,1-1 0 0,-2 4 0 16,-1 0-1-16,1 3 0 0,-3-1 0 15,2 4-1-15,-2 1 1 0,-2 1-1 16,0 2 1-16,-1 1-1 0,-2 2 1 16,1 1-1-16,-3 2 1 0,2 3-1 15,-4 1 1-15,-2 0 0 0,-1 2-1 16,-3 3 1-16,0 0 0 0,-4 2-1 16,-2 0 1-16,-2 0-1 0,-2 2 0 15,-1-1 1-15,0 0-1 0,-1-1 1 0,2-2 0 16,1 0 0-16,0-1 0 15,4-1 1-15,2-2 0 0,1-4 0 0,1 1 1 16,2-2-1-16,1-3-1 0,3-2 1 16,0-2-1-16,2-1-1 0,0-1 0 15,3-1 0-15,-2 0 0 0,2-1 0 16,1 0 0-16,1-1 0 0,0 2-1 16,2-1 1-16,1 0 0 0,1-2 0 0,2 2 0 15,0-2 0-15,-1-2 1 16,1 2-1-16,0 0 0 0,0-1 0 0,1 0 0 15,-2-1 0-15,1 0 1 0,-1 2-1 16,-1-1 0-16,-1-1 1 0,1 1-1 16,-2 0 1-16,-1 1 0 0,0 0 0 15,-1 1 0-15,2-1 0 0,-5 0 0 16,2 1 0-16,-2-2 0 0,-1 2 0 16,1 0 0-16,-1-1 0 0,1 2-1 15,-1-1 1-15,0 0-1 0,2 2 0 16,-1-1 0-16,-2-1-1 0,1 0-2 15,1 0-4-15,-1 1-7 0,-3 1-13 0,2 0-16 16,0 0-22-16,1 1-20 0,-4 0-118 16,2 6-140-16,2-1-311 0</inkml:trace>
  <inkml:trace contextRef="#ctx0" brushRef="#br0" timeOffset="80438.2524">23040 5437 524 0,'-38'-20'115'0,"0"-2"-1"0,11 3-84 15,8 4-45-15,12 6-99 0,-2 0-94 16,4 4-237-16</inkml:trace>
  <inkml:trace contextRef="#ctx0" brushRef="#br0" timeOffset="80821.1085">22825 5300 302 0,'-12'-3'66'0,"-2"-4"0"0,0 1-40 16,-2 3-24-16,-3-1-11 0,1 0 5 16,-4 6 1-16,-4 1 1 0,-7 6 4 15,-10 4 4-15,-4 3 6 0,-6 5 13 16,-6 7 2-16,-5 5 6 0,1 5 4 15,0 3 6-15,3 2 3 0,4 5 0 16,4 1-2-16,10 4-4 0,10 4-4 16,11 5-4-16,12 5-7 0,15 8-5 15,14 1-4-15,13 4-4 0,11-6-2 0,11-9-2 16,12-10 0-16,12-13-1 0,11-13-2 16,8-13 2-16,6-13 0 0,8-9 1 15,6-9-1-15,-2-8 1 0,-2-8-1 16,-6-6 1-16,-4-4 0 0,-3-7 3 15,-12-4 2-15,-13-4 2 0,-10-1 3 16,-13-3 2-16,-10-3 0 0,-15-2-1 16,-16-2-2-16,-12-3-3 0,-15-4-4 15,-16-1-3-15,-16 0-3 0,-19 1-3 0,-16 9-2 16,-24 8-3-16,-14 14-2 0,-17 17-6 16,-12 16-8-16,-6 17-11 0,1 12-8 15,6 12-8-15,18 7-17 0,17 6-104 16,20 1-111-16,23-1-262 0</inkml:trace>
  <inkml:trace contextRef="#ctx0" brushRef="#br0" timeOffset="117713.6753">5243 11747 449 0,'-2'-17'122'16,"-1"0"5"-16,0-2-47 0,3 3-19 0,-2 0-11 16,-1 2-6-16,0 0-3 0,0 3-3 15,1 3-1-15,1 3-5 0,-3 1-4 16,4 3-7-16,0 5-5 0,1 3-4 16,-1 5-4-16,1 5-2 0,-1 7-2 15,2 4 0-15,-2 6 1 0,-2 3 1 16,2 3 0-16,0 3 1 0,0 2 0 15,3 0 0-15,-2-3 0 0,2-1-1 16,-1-3 0-16,0-3-1 0,0-4-2 16,-1-4 0-16,-2-6-1 0,2 0-1 15,-1-3 0-15,1-2 0 0,-2-4-1 16,1-3 1-16,0-2-1 0,0-2 1 0,-1-1-1 16,1-3 1-16,-3-1-1 0,2-3-3 15,0-2-7-15,-2-1-13 0,3-3-15 16,0-1-16-16,0-4-26 0,0 0-99 15,3-2-121-15,-1 7-268 0</inkml:trace>
  <inkml:trace contextRef="#ctx0" brushRef="#br0" timeOffset="118514.0689">5523 11948 464 0,'-5'-4'136'16,"-1"2"8"-16,1-2-24 0,-2 2-47 0,1-2-18 16,0 0-4-16,0 1-5 0,2 0-5 15,0-1-7-15,2 3-5 0,1-1-4 16,-1-1-6-16,2 3-6 0,2-2-4 15,1 1-3-15,1-2-3 0,2 1 0 16,1-2-2-16,3 0 0 0,0 1 0 16,2-1 1-16,-1-1-1 0,4 2 0 0,-2 0 0 15,2 1 0-15,1-1 0 0,4 2-1 16,-2 0 1-16,0 1-1 0,1-1 0 16,-1 1 1-16,-1 1-1 0,-2-1 1 15,-3 2-1-15,-1 1 1 0,-1-1-1 16,-3 2 1-16,-1-1-1 0,-2 1 1 15,-1 0-1-15,-2 2 1 0,-4 0 0 16,1 3 0-16,-3-1-1 0,-1 4 1 16,-4 1 0-16,0 1 0 0,-2 2-1 0,-1 3 1 15,-3-2-1-15,-1 2 0 0,-2 0 0 16,0-1 1-16,-2 1-1 0,0-2 0 16,1 0 0-16,6-1 0 0,-1 0 0 15,3-3 1-15,2-1-1 0,4-1 1 16,1-1 0-16,1-2 0 0,2-1 0 15,-1-3 0-15,2-1 0 0,1 0-1 16,2-1 1-16,2 1 0 0,1-1 0 16,0-2-1-16,2 0 1 0,3 0 0 0,1-1 0 15,0-2 0-15,3 2 0 0,0 0 0 16,3-1-1-16,1 0 1 0,0 1-1 16,-1 0 1-16,-1 1-1 0,0-1 0 15,-1-1 0-15,-3 1 0 0,-2 1 1 16,-2 0-1-16,0 1 0 0,-2-1 0 15,-3 2-1-15,0-2 0 0,-1 0-3 0,-2 0-4 16,0 1-7-16,0-2-10 16,0 1-13-16,-1 0-14 0,1 0-11 0,0 1-6 15,-1 0-111-15,1-1-116 16,2 1-265-16</inkml:trace>
  <inkml:trace contextRef="#ctx0" brushRef="#br0" timeOffset="118790.0572">5974 12097 650 0,'-1'-2'163'0,"-1"2"2"16,1-1-94-16,0 1-24 0,2 0-10 15,2 0-12-15,-1 2-8 0,1-1-6 16,2 1 0-16,-1 0-2 0,1-1 1 16,1 0-3-16,1 1-1 0,1-7-2 15,-2 6-1-15,3-2-1 0,-1 0-5 0,1 1-13 16,-2 0-16-16,2-2-20 0,-3 6-125 16,-1-5-137-16,1 2-329 0</inkml:trace>
  <inkml:trace contextRef="#ctx0" brushRef="#br0" timeOffset="119338.399">6308 11967 667 0,'-1'-11'160'0,"-3"0"4"16,3 7-104-16,0 1-20 0,1 7-8 15,-1 3-11-15,1 8-7 0,-1 2-5 16,-1 6-4-16,2 3-2 0,-1 3 1 0,0 2-2 16,1 0-2-16,-1-3 0 0,-1 0-4 15,2-1-8-15,0-4-10 0,2-1-17 16,-1-3-3-16,1-2-127 0,1-5-127 15,5-2-300-15</inkml:trace>
  <inkml:trace contextRef="#ctx0" brushRef="#br0" timeOffset="119710.4533">6515 11770 562 0,'-1'-23'146'0,"0"5"8"0,-2 4-63 16,2 2-33-16,1 5-8 0,-1 3-9 0,1 5-8 15,0 5-9-15,-1 5-6 0,1 5-7 16,1 6-4-16,0 4-3 0,2 8 2 15,-1 4-1-15,3 4 0 0,-1-2 1 16,-1 3-1-16,2-1 2 0,-1-1 1 16,0-1 0-16,-2-5 0 0,1-5-1 15,-1-2-2-15,0-5 0 0,0-2-2 0,-1-4-1 16,0-4 0-16,2-3-2 0,-2-1 1 16,1-4-2-16,-1-2 0 0,-1-1-4 15,0-2-5-15,0-2-12 0,2 1-15 16,-2-2-21-16,-2-2-125 0,2-1-137 15,3 2-324-15</inkml:trace>
  <inkml:trace contextRef="#ctx0" brushRef="#br0" timeOffset="125767.9926">7190 11863 542 0,'5'-3'139'0,"-4"-2"7"0,1 2-73 16,-4 0-17-16,2 1-5 0,0 0-3 16,-1-2-6-16,0 3-5 0,0-1-5 15,-2 0-5-15,2 1-4 0,-3 1-4 16,-1 0-6-16,1 1-4 0,-3 2-1 16,0-1-3-16,-3 1-1 0,-1 0-1 15,-1 2-2-15,-3 1 1 0,1 2-1 16,0 0 0-16,-2 1 1 0,4 3-1 15,0 0 0-15,2 2 0 0,0-1 0 16,0 0 1-16,2 0-1 0,-2 1 1 16,0-1 1-16,0-1-1 0,1 1 1 0,-1-2-1 15,1 1 1-15,1-2 0 0,2-1-1 16,-1 0 1-16,1-2-1 0,1 1 0 16,0-3 0-16,2 0 0 0,0-1-1 15,0 0 0-15,0 0 0 0,2-1 0 16,0 0 0-16,1-1-1 0,-1 1 0 15,-1-2 0-15,0 0 0 0,2 0 1 16,0 1-1-16,0-2 0 0,0 2 0 16,0 1 0-16,1-1 0 0,0-1 0 0,1 2 0 15,-1-1 0-15,1 2 0 0,1-2 0 16,0 1 0-16,2 0 0 0,0 1 0 16,1 0 0-16,0-1 0 0,3 1 1 15,1 0-1-15,0-2 1 0,2 1 1 16,1-2 0-16,1 1 1 0,-2 0 1 15,3-1 0-15,-1 0 1 0,2 0-1 16,0 1 1-16,0 0-1 0,1 2 0 16,2-1-1-16,-1 1 0 0,-1 0-1 0,-2 1 0 15,1-1-1-15,-3 0 0 0,1-1 0 16,-3 0 0-16,-1 0-1 0,-1-1 1 16,-1 1-1-16,-1-2 0 0,-3 1 1 15,-1 0-1-15,0-1 0 0,-1 0 1 16,-2 0-1-16,0 0 1 0,0-1-1 15,0 0 1-15,0 2 0 0,-1-4-1 16,0 2 1-16,0 0-1 0,-1 0-4 16,1 0-9-16,0-1-17 0,0 0-24 0,0 1-20 15,-1-1-124-15,1 2-145 0,4 3-328 16</inkml:trace>
  <inkml:trace contextRef="#ctx0" brushRef="#br0" timeOffset="129605.4854">7214 11970 130 0,'-3'0'28'16,"-1"-1"3"-16,2 2-18 0,-3 0 0 15,1 0 5-15,0-1 7 0,-3 2 7 16,2 0 7-16,1 1 5 0,-1-2-1 16,1 0-1-16,-1 0-3 0,3 0-3 15,-1 1-6-15,1-2-6 0,-1 0-4 16,2-2-3-16,-1 1-1 0,-1-1-2 0,3 1-1 16,-1-1-2-16,0 1 0 0,1 0-2 15,0-2 1-15,0 1 3 0,2 1 1 16,-2-3 0-16,3 0 2 0,-3-3 1 15,2 2 1-15,4 0 0 0,-1-1-2 16,1 0-1-16,2-1-1 0,-1 0 1 16,3 3-2-16,-4-4-1 0,0 1-1 15,0 0 0-15,-1 0-2 0,-1 3 1 16,1-1-2-16,-2 1 1 0,2 2 0 16,0 0-1-16,-2 0 1 0,-1 1-2 0,0 1 1 15,0 0-2-15,-1 0 0 0,-1-2-2 16,0 2 0-16,0 0-1 0,-1 0 1 15,-1-1-1-15,2 0 1 0,0 1-1 16,0 0 0-16,-1 0 0 0,1 1-1 16,0-2-1-16,0 1 1 0,0 1-1 15,0-1-1-15,0 0 1 0,1 0-1 16,-2 0 1-16,2 0-1 0,-2 0 1 0,1 0 0 16,0-1 0-16,1 1 1 0,-1 0-1 15,0 0 2-15,0 1-1 0,2-1 1 16,-2 1 1-16,-2-1 0 0,2 0 1 15,-1 0 0-15,1-1 0 0,-1 2 1 16,0-1-1-16,0 2 0 0,-1-2-1 16,-1 0 0-16,-1 1-1 0,-1 1 0 15,0 1 1-15,-1 0-1 0,-1 4 0 16,-4 1 1-16,-2 3-1 0,0 0 0 0,-4 4-1 16,-4 1 0-16,-1 2-1 0,-3 1 0 15,2 3 0-15,-3 0-2 0,1 1 0 16,-2-2-2-16,1-2-5 0,3-2-7 15,1-2-14-15,3-5-18 0,5-3-116 16,4-1-126-16,9 1-301 0</inkml:trace>
  <inkml:trace contextRef="#ctx0" brushRef="#br0" timeOffset="133379.6608">7150 11865 302 0,'1'0'68'0,"0"1"1"16,-1-1-36-16,2 0-23 0,-4 1 0 0,2-1 2 15,2 3 5-15,-2-3 3 0,-2 0 2 16,2 1 3-16,0-1-2 0,0 0 0 16,0 0-2-16,0 0 0 0,2 0 1 15,-1-1 1-15,1 1-1 0,1 0-1 16,-1-2 1-16,2 2-1 0,-1-1-2 16,2 0-2-16,0 0-3 0,0-1-2 15,1 1-1-15,-1 0-1 0,0-2-2 16,0 2-1-16,0-1-1 0,1 1 0 15,0-1-1-15,0 0 0 0,2-1 0 0,1 2-1 16,0 0 1-16,0-1-1 0,-1 0 1 16,-2 1 0-16,0 1 2 0,-1-1 1 15,-1 1 3-15,-3 0 1 0,0 0 3 16,-1 0 2-16,0 0 2 0,-1 1 0 16,0-1-1-16,-1 0-1 0,-1 0-1 15,-1 1-3-15,1-1-1 0,-2 0-3 16,0 2-1-16,-1 0 0 0,-2 0 0 15,1 1-1-15,-1 1 0 0,-1 2 0 16,0 1-1-16,0 0 0 0,-2 2-1 0,-2 1 0 16,2 1-1-16,-3 0-1 0,0 0 0 15,-1 1-1-15,-1 0 0 0,1-1 0 16,-1 0-1-16,1 2 0 0,0 0 0 16,1-1 0-16,-1 1-1 0,0-1 1 15,3 1-1-15,-2 1 0 0,1-3 1 16,1-1-1-16,-2-1 0 0,2 0 0 15,1-2 0-15,0-1 0 0,2-1 0 16,2 0 0-16,0-1 0 0,1 0 1 0,1-2-1 16,2 2 0-16,-1-2 0 0,2-1 0 15,0 1 0-15,0-1 0 0,1 0 0 16,0 0 0-16,0 1 0 0,-1-2 0 16,1 0 0-16,0 1 0 0,1-1 1 15,-1 0-1-15,1 1 0 0,-1-2 0 16,2 2 1-16,-1-1 0 0,0 0 0 15,0 0 0-15,0 0 1 0,1 0 0 0,0 0 0 16,-2 0 0-16,2 0 0 16,2 0 0-16,-1 1 0 0,1-1 0 15,-1 1 0-15,3 1-1 0,1 0 1 0,0 1 0 16,3 0 0-16,-2 1 0 0,4 0 0 16,0 1 1-16,0-2 0 0,1 2 0 15,2 0 0-15,-1 1 0 0,1 0 0 16,-2-1 0-16,2 0 0 0,0 0-1 15,1 0 0-15,0 0-1 0,-1 0 0 16,2 1 0-16,1-1-1 0,2 2 1 16,-2-1 0-16,-2-2-1 0,-1 1 1 0,0-3 0 15,-3-1 0-15,-1 1 0 0,-4-4 0 16,-1 2 0-16,-3-1 1 0,1 1 1 16,-2 0 1-16,0 0 1 0,-1-1 2 15,0 1-1-15,0-1 1 0,0-1-1 16,0 0-1-16,1 0-1 0,-1-1-2 15,0 1-1-15,0-1-2 0,1 2-6 0,-1-1-14 16,0 2-19-16,0 0-22 0,2 3-29 16,-5 6-104-16,3 2-134 0,-3 1-287 15</inkml:trace>
  <inkml:trace contextRef="#ctx0" brushRef="#br0" timeOffset="149025.7579">7609 11969 463 0,'0'1'127'0,"-3"-2"6"15,-1-1-30-15,-2 2-50 0,-2-2-6 16,1 0-1-16,0-2-2 0,-1 0-2 0,1-1-1 16,1-1 0-16,1-2-2 0,-1-1-3 15,1-2-3-15,1-1-4 0,1-2-4 16,1 1-3-16,2-3-5 0,2 0-3 16,0 0-3-16,3 0-1 0,1 0-2 15,1-1-2-15,3 0-1 0,1 3-1 16,1 2-1-16,4 0 0 0,4 2-1 15,2 3-1-15,1 2 0 0,2 1 0 16,1 3-1-16,1 1 1 0,-1 2-1 16,0 5 0-16,-1 1 0 0,-2 4 0 15,-1 2 0-15,-4 1 0 0,-2 3 1 0,-3 3-1 16,-5 0 0-16,-3 3 0 0,-4 3 1 16,-4 5-1-16,-5 0 1 0,-3 1 0 15,-6-1-1-15,-3 1 1 0,-3-3 0 16,-1-1 0-16,-2-4-1 0,1-1 1 15,1-4 0-15,2-2-1 0,1-5 2 16,3-2-1-16,2-4 1 0,2-3 0 0,2-4 0 16,5-1 0-16,1-4 0 0,2-1 0 15,1-3-1-15,5 2 0 0,0 0 0 16,3 0-1-16,2 1-1 0,3 3 1 16,2 1 0-16,3 2-1 0,0 2 0 15,0 1 1-15,0 3 0 0,1 1-1 16,0 1 1-16,0-1 0 0,0 1 0 15,1-1 0-15,-1-2 0 0,1 0 0 16,1-1 0-16,-3-2-1 0,4 1 1 0,-3-3-1 16,0 0-7-16,0-3-13 0,-2-1-22 15,1 1-27-15,-2-1-34 0,1 2-100 16,-1 2-140-16,-2 2-293 0</inkml:trace>
  <inkml:trace contextRef="#ctx0" brushRef="#br0" timeOffset="240419.3928">11492 11207 456 0,'-5'-5'144'0,"2"2"8"16,0 2 5-16,0 4-86 0,-1 0-18 15,0 5-9-15,1 2-8 0,-1 3-9 16,1 3-5-16,1 6-6 0,2 2-2 15,2 5-4-15,0-1-3 0,0 4-1 16,-1 0-2-16,2 2-2 0,-2-1 0 16,0-3-1-16,-1 1-1 0,0-3-2 15,-1-3-5-15,2-2-9 0,-1-3-13 0,-1-4-12 16,0-2-10-16,1-3-23 0,1-3-99 16,-1-5-113-16,1-3-258 15</inkml:trace>
  <inkml:trace contextRef="#ctx0" brushRef="#br0" timeOffset="241130.8259">11432 11484 450 0,'-11'1'120'0,"-1"-2"5"16,0-2-57-16,1 0-17 0,-2-2-5 16,2-3-7-16,4 2-5 0,0-2-5 0,-1-2-3 15,1-1-2-15,2 0-3 16,3 0-3-16,0-2-2 0,1 0-2 0,4 0-2 16,0-5 0-16,6 4 0 0,-2-3 0 15,5-3 1-15,-3 0-1 0,7-1 1 16,2 1 0-16,0 1 1 0,1 0-1 15,2 0-1-15,0 2 0 16,3 1-2-16,-3 3 0 0,-3-1-1 0,2 2-2 16,-2 3 0-16,2 3 0 0,0 1-1 0,-4 4 0 15,1 2 0-15,-3 4-1 0,4 4 0 16,-6-1-1-16,-1 5 0 0,0-1-1 16,-3 6 0-16,-1 1-1 0,-4 2 1 15,-3 2 0-15,-2 1-1 0,-4 3 0 16,-3 0 0-16,-1-2-1 0,-2 2 0 15,-3-4 0-15,-1 1 0 0,0-3 0 16,2 0-1-16,-2-3 1 0,1-2 0 16,2-2 0-16,-1-6 0 0,4 0 0 0,1-7 0 15,0-2-1-15,2-4 1 0,-1-2-1 16,3-3 0-16,3-1 0 0,0 0-1 16,2 0 1-16,1 1-1 0,1 1 0 15,2 2 0-15,1 2 0 0,1 0 1 16,2 3-1-16,1 3 0 0,1 0 1 15,0 3 0-15,2 4 0 0,1 1 0 16,1 3 0-16,-1 2 1 0,1 0-1 16,0 5 1-16,0-1-1 0,-2 1 1 15,-2-1-1-15,0 0 0 0,1 1 1 16,0-2-1-16,-3-3 0 0,1-1 1 0,0-1-1 16,-2-1 0-16,-1-2 0 0,-1-3 1 15,-3 0-1-15,1-1 0 0,-2-3 1 16,0-1 1-16,-1-2-1 0,2 0 0 15,-4-4 0-15,1-1-3 0,1-1-7 16,-1-3-11-16,0-1-14 0,-1 0-22 16,1-3-11-16,2 4-23 0,1 1-101 0,0 1-119 15,2 6-264-15</inkml:trace>
  <inkml:trace contextRef="#ctx0" brushRef="#br0" timeOffset="241645.1724">11895 11600 597 0,'-3'-4'149'0,"0"3"3"16,2 1-81-16,1-1-28 0,2 1-5 15,3-1-6-15,0-1-9 0,4 2-1 16,2 0 1-16,0-3 0 0,2 0-1 16,2-2-3-16,1-1-1 0,0-1-3 0,-2-3-2 15,1-2-5-15,-1 2-3 0,-2-5-1 16,0 7-2-16,-2-7 0 0,-3 2-1 16,-2-1 0-16,-1 3 0 0,-2-1 0 15,-3 0-1-15,-1-2 0 16,-3 6 0-16,0 1 0 0,-3 4 0 15,0-2 0-15,-2 4 0 0,0 1 1 0,-2 3-1 16,0 1-1-16,-2 3 1 0,2 2-1 16,-1 3 1-16,-1 3-1 0,1 2 1 15,2-1-1-15,-3 4 1 0,2-1 0 0,0 0 0 16,1 0 1-16,2 0 0 16,3-2 1-16,4 1 0 0,2-1 0 0,6 0 0 15,0-2 0-15,2 0-1 0,2-4 1 16,2 0-1-16,2-1 0 0,1-3-1 15,-4-3 1-15,6-1-1 0,-3-1 1 16,5-2-1-16,-3-4-4 0,1-1-8 16,-1-1-15-16,0-2-21 0,-4 1-17 15,1 1-29-15,-4-1-91 0,1 3-121 16,5 3-253-16</inkml:trace>
  <inkml:trace contextRef="#ctx0" brushRef="#br0" timeOffset="242383.4899">12498 11076 546 0,'-3'-10'147'0,"3"3"12"16,-4-2-62-16,-3 0-24 0,3 3-8 15,-5 0-6-15,0 3-6 0,-2 0-9 16,-5 1-10-16,0 3-8 0,-3 4-6 15,-3 2-6-15,-1 3-4 0,-3 3-4 16,0 2-2-16,4 1 0 0,1 2-1 16,4 0-1-16,4 0 0 0,2 0-1 15,6 1 1-15,1-2-2 0,3 1 0 16,2-1 0-16,3-1 0 0,3-2 0 16,3-2-1-16,3-1 1 0,2-2-1 0,2-1 0 15,2-2-1-15,0 0 1 0,0-1 0 16,-4 1-1-16,0 1 1 0,-1-3 1 15,-2 1-1-15,-4 0 1 0,-1-2 0 16,-3 0 1-16,0 0 0 0,-4 0 0 16,-2 0 1-16,-1 1 0 0,0-2 0 15,-1 3 0-15,-3 0 0 0,2 2-1 16,-1 1 0-16,-1 0-1 0,2 2 0 0,3 1 0 16,0 0 0-16,2 0-1 0,1 0 1 15,1 1 0-15,2-1-1 0,1 0 1 16,-1-1 0-16,2 0 0 0,0 1-1 15,0-2 1-15,1-1 0 0,-1-1 0 16,-1 2 0-16,1-2 0 0,-1 2-1 16,-2-2 1-16,-2 1-1 0,-1 0 1 15,-1 0 0-15,0-1-1 0,-4 3 1 16,0-2 0-16,0 2 0 0,0 1 0 16,-1 0 1-16,-2 0-1 0,2 0 0 0,0 0 1 15,1-1-1-15,2 1 0 0,0-2 0 16,2 0 0-16,2 0 0 0,3 0 0 15,0-2-1-15,3 0 0 0,0-1-5 16,3-2-10-16,1-3-13 0,0-2-22 16,1 0-14-16,3-4-32 0,-3-1-98 15,7 1-125-15,4 1-269 0</inkml:trace>
  <inkml:trace contextRef="#ctx0" brushRef="#br0" timeOffset="243097.8263">12620 11359 481 0,'-7'-2'138'0,"-2"0"12"0,0 1-42 0,-5 1-20 16,4 0-5-16,-1 0-7 0,3 0-8 15,-1 0-7-15,2 0-11 0,2 0-12 16,4 0-11-16,1-1-8 0,3 2-8 16,2-2-4-16,3 1-2 0,4 1-2 15,0-1-1-15,2 0 1 0,0-3 0 16,1 3-1-16,2-1-1 0,-1 0 1 0,1 1-2 16,3 0 1-16,-2 0 0 0,-3 1-1 15,1-1 0-15,-3 0 0 0,-2 1 1 16,-1 1-1-16,-4-2 0 0,0 2 0 15,1-1 0-15,-4 2 1 0,0-1-1 16,-2 1 0-16,-1-1 1 0,0 1 0 16,-4 0 0-16,-1 1 0 0,0 1 0 15,0 1 0-15,1 2 0 0,-4 2-1 16,-2 1 1-16,1 2-1 0,-2 0 0 0,0 0 0 16,-3 0 0-16,-2-1 0 0,3 0 0 15,0-2 0-15,2 0 0 0,2 0 1 16,0-1-1-16,2 0 0 0,2-2 0 15,2-1-1-15,1-1 1 16,1-1-1-16,1-2 1 0,0 1-1 0,1-2 0 16,1 0 0-16,2 1 0 0,3-2 1 15,2 0-1-15,2 0 1 0,2 0 0 16,2-2 0-16,0 1 0 0,3 0 0 16,-4 0 0-16,-2-2 0 0,0 0 0 0,0-1-2 15,-2 1-5-15,-1 0-8 0,-1 0-13 16,1 1-17-16,0 1-22 0,-1 1-18 15,1 2-23-15,-1-1-89 0,1 3-118 16,3 2-247-16</inkml:trace>
  <inkml:trace contextRef="#ctx0" brushRef="#br0" timeOffset="243987.3563">12993 11099 424 0,'-3'-2'107'0,"-3"-2"3"0,6 1-57 16,-1 0-15-16,1-2-4 0,0 2-5 15,2-1-4-15,0 0-3 0,1-1-2 0,-3-1-2 16,3 1-1-16,2 1 0 0,-2-1 0 15,2 0 1-15,0 1 0 0,1-3 1 16,3 0-1-16,-2-1-1 0,1-1-1 16,-1-1-1-16,3 0-3 0,-2 2 0 15,1 2 0-15,-2 0 0 0,2 2 0 16,-2 1 2-16,0 3 1 0,1 4 4 0,-2 3 2 16,0 3 1-16,-1 6 0 15,-4 5-1-15,0 6-2 0,-3 4-2 16,-2 2-4-16,-1 2-2 0,0 3 0 15,3-2-2-15,1 0-1 0,1-4 1 0,5-1-1 16,1-3 0-16,5-5-2 0,0-2-3 16,0-3 0-16,0-3-1 0,-1-1-1 15,-2-5-1-15,0-2 1 0,-5-1-1 16,0-5 2-16,-2 0 0 0,0-6 0 16,-1 4 0-16,-1-1 1 0,1-1-1 15,-2 2 0-15,0 0 0 0,0 4-2 16,-2 5-1-16,3 2 0 0,-1 1-1 0,0 4-3 15,1 1-1-15,0 3-1 0,1 0-1 16,-1 3-1-16,-2-1 1 0,2 2 0 16,0 1 2-16,-2-1 1 0,3 2 1 15,-1-3 1-15,2-3 0 0,0 1 0 16,1-4 1-16,-4-2 1 0,-1 0 0 16,-3-4 1-16,0-1 1 0,-5-1-1 0,-2-3 1 15,-1-2 0-15,-1-1 0 0,1-1 0 16,1-2 0-16,-1-1-4 0,3 1-9 15,2 0-14-15,3 0-21 0,-1 1-13 16,7 0-34-16,-1-1-94 0,7 3-123 16,8 3-262-16</inkml:trace>
  <inkml:trace contextRef="#ctx0" brushRef="#br0" timeOffset="246114.0254">13446 11326 397 0,'-4'-4'121'0,"-1"0"4"0,-1 1 4 0,4-1-77 15,-3 0-5-15,1 1-3 0,-1-1-3 16,2 3 0-16,-1-2 1 0,0 1 2 16,-1 1 0-16,3 1-2 0,-2-2-2 15,2 1-3-15,-1-1-3 0,2 0-5 16,0 2-3-16,0-1-2 0,-2 0-4 16,2 1-3-16,0-1-2 0,0 2-3 15,-1-1-2-15,2 0-4 0,0-1-1 16,3 1-3-16,-1 2 0 0,2-1-2 0,0 3 1 15,1-1-1-15,3 1 0 0,2 3 0 16,2-1 1-16,2 0-1 0,-1 0 0 16,5 1 0-16,1 2 0 15,-1-1 0-15,1 0 0 0,0-2-1 0,-2 1 0 16,4-1-2-16,-6-1 0 0,1 0 0 16,0 0-2-16,-3-2 0 0,1 1 0 15,-2 0 1-15,-2 0-1 0,-3-1 1 16,0 0 1-16,-3-2 1 0,-1 3 1 15,-3 0 0-15,-2-1 1 0,0 2 0 16,-1 0 1-16,-4 1 0 0,-2 3 0 0,1 0-1 16,-2 1 1-16,-1 3-1 15,-2-1 1-15,-2 1-1 0,-1-1 0 0,1 3 0 16,-1 1 0-16,0 0 0 0,1-1 0 16,-3-2 0-16,2-1 0 0,3 2 0 15,1-7 1-15,-1-1-1 0,4 1 0 16,1-4-1-16,5 0-5 0,0-1-9 15,3-2-11-15,3-1-16 0,0-2-20 0,5 1-17 16,5 0-28-16,-2-2-88 0,6 1-117 16,5 5-252-16</inkml:trace>
  <inkml:trace contextRef="#ctx0" brushRef="#br0" timeOffset="246610.9384">13847 11560 599 0,'-4'-3'163'15,"0"1"12"-15,-1-1-75 0,2 1-18 0,1 1-9 16,0-1-7-16,2 1-15 0,-1 0-15 16,2 1-9-16,0-1-9 0,3 1-5 15,1 0-3-15,2 1-1 0,2-1-2 16,0 1 0-16,4-1-1 0,1 1-2 16,1-1-1-16,1 2-1 0,-1-1-1 15,-1 0-1-15,1-2-2 0,-3 1-5 16,-2 0-7-16,0 0-13 0,-3-1-18 15,1-1-23-15,-2-1-15 0,0 1-26 16,-2-1-92-16,3 2-121 0,3 2-251 16</inkml:trace>
  <inkml:trace contextRef="#ctx0" brushRef="#br0" timeOffset="247374.1349">14213 11471 529 0,'-10'-3'139'15,"1"-5"8"-15,1 1-58 0,0 1-28 16,2 1-5-16,0 0-4 0,0-1-4 0,4 0-6 16,-2 0-3-16,3-2-6 0,0 1-6 15,1-2-3-15,0 2-3 0,2 0-4 16,3-2-3-16,1 2-1 0,1-1-2 16,2 1-1-16,2 2-2 0,1-1-2 15,0-1-1-15,3 3 0 0,-1 0-2 16,0 2-1-16,0 2 0 0,-2 1-2 15,0 3 1-15,1 2-1 0,-2 1 0 16,-2-1 0-16,2 4 0 0,-1-1 0 0,0 1 0 16,-1-2 0-16,-3 3 0 0,-1 1 0 15,-2 3 0-15,-3 0 0 0,0 2 1 16,-2 1-1-16,-3 0 1 0,-2 0-1 16,-2-1 1-16,-2 3-1 0,0-3 1 15,0 0-1-15,0 0 1 0,0 0-1 16,0-2 1-16,0-3-1 0,1 0 1 15,1-2 1-15,2-1-1 0,1-2 1 0,1-2 0 16,1 0 1-16,2-1-2 16,2-3 1-16,0 1-1 0,0 0 0 0,-1-1-1 15,2 0 0-15,3 0-1 0,-1 0 1 16,2-1 0-16,1 2-1 0,2-2 1 16,0-2 0-16,1 2 0 0,-1-1 0 15,0 1 0-15,2-1 1 0,-2 1-1 16,2 0 0-16,0 0 0 0,0-1 1 15,-1 2-1-15,2-2 1 0,-1 1 0 0,0 0 0 16,0 0 0-16,0 0 2 0,-2 0-1 16,-1 0 2-16,1 1-1 0,-2 0 1 15,-1-1 0-15,-1 1-1 0,-2-1 0 16,2 0 0-16,-2 0-1 0,1 0-1 16,-3 0 0-16,1 0 0 0,0 0-1 15,0 2 1-15,-1-4-1 0,0 4 0 16,0-2 0-16,1 1 0 0,1-1-1 15,-1 0-4-15,-1 0-5 0,0 0-8 0,0 0-15 16,0 0-21-16,0 0-20 0,0 2-38 16,-1 0-93-16,2 5-130 0,-4 2-282 15</inkml:trace>
  <inkml:trace contextRef="#ctx0" brushRef="#br0" timeOffset="274716.2185">20435 14676 415 0,'-5'-5'105'16,"2"2"3"-16,-3-1-47 0,2 1-24 16,2 2-8-16,-1-2-2 0,-1 2-1 0,3 0-2 15,-1-1 0-15,1 2-1 0,-1-2-2 16,1 2-2-16,1-1-3 0,-1 0-4 15,1 1-1-15,0 1-4 0,0-1-1 16,1 0-1-16,-1 1 0 0,0-1 1 16,1 2 0-16,2-1 0 0,-1-1 0 15,2 1 0-15,1-1-1 0,1 0-2 16,2 0 0-16,0-1 0 0,-1 0 0 16,1-1-1-16,-2 2 1 0,-1-1 1 0,-2 1 1 15,0 0 1-15,-1 1 1 0,-1-1 0 16,1 2 2-16,-2 0 0 0,2 0 0 15,-1 1-1-15,2-1 0 0,-2 1-1 16,1 0 0-16,1 0 0 0,-1-3 0 16,2 0 0-16,0-1 0 0,-1-2 0 15,3 1 0-15,1-3 0 0,-1 0 0 16,0-1 1-16,-1 0 0 0,-3 1 0 16,1 1-2-16,-1 0 0 0,-2 3-5 15,-1 0-18-15,0 3-23 0,-1 2-111 16,0 8-24-16,-4 4-118 0,-2 6-242 15</inkml:trace>
  <inkml:trace contextRef="#ctx0" brushRef="#br0" timeOffset="309733.99">22221 10989 506 0,'-3'-17'129'16,"-1"3"7"-16,0 2-58 0,2 2-27 15,1 2-8-15,-1 0-3 0,1 5-2 16,-1-2-2-16,2 3-4 0,-2 2-5 15,2 3-4-15,0 4-4 0,-1 5 1 16,1 6-3-16,3 6 0 0,-6 5 1 16,2 5 0-16,-3 4 0 0,1 1-1 0,-1 0-3 15,0-2-4-15,1-1-2 0,1 1-3 16,1-5-1-16,1-3-2 0,0 0 0 16,0-6-1-16,0-1 0 0,1-4-1 15,-1-3 0-15,0-3-2 16,2-3-6-16,-2-3-7 0,1-1-12 0,-2-4-11 15,1 0-14-15,0-6-15 0,-2-1-117 16,0-4 2-16,2 1-100 0,2-2-190 16</inkml:trace>
  <inkml:trace contextRef="#ctx0" brushRef="#br0" timeOffset="310347.4984">22366 11144 545 0,'0'-3'148'0,"0"-2"5"0,0 1-37 15,-1-1-65-15,2 2-13 0,1 0-9 16,1-1-7-16,2 1-6 0,2 0-5 16,2 1-3-16,2 1-2 0,1 1-2 15,1 1 0-15,3-1-1 0,1 1 0 16,2 1-1-16,0 1-1 0,2-1 0 0,-1 0 0 16,1 0 0-16,-2 1-1 0,-3-1 1 15,-1 0-1-15,-3 0 0 0,-1 0 0 16,-4 1 0-16,-2-2 0 0,-1 1 0 15,0 1 1-15,-4 0 0 0,-2 1 2 16,-1 2 0-16,-3 1 0 0,-3 3 0 16,-3 1 0-16,-3 4 0 0,-2 2-2 15,-4 2 0-15,0 1-1 0,-1 4 1 16,0 0-1-16,1-1 1 0,2-2 0 16,2 0 2-16,2 0 2 0,3-4 3 0,2-2 1 15,3-2 3-15,0 1 0 0,4-5 1 16,2 0-1-16,-1-4-3 15,2 0-1-15,4-1-1 0,0-2-1 0,1-3-2 16,2 2 2-16,2-2-1 0,3-2 1 16,2 0-1-16,4-1 0 0,0-2 0 15,3 1 0-15,1 0-2 0,0-1 0 0,0 1-1 16,0 1-1-16,-2 1 0 0,-2-1 1 16,0 3 0-16,0 1-1 0,-3 1-3 15,0 0-5-15,-1 2-7 0,0-1-13 16,0 1-14-16,-3 0-15 0,0 1-12 15,-1 0-3-15,-2-2-114 0,-3 0-118 16,1 0-271-16</inkml:trace>
  <inkml:trace contextRef="#ctx0" brushRef="#br0" timeOffset="310635.6372">22877 10989 618 0,'-2'-14'146'0,"0"5"4"15,2 2-96-15,0 5-18 0,1 2-7 0,3 10-1 16,-2 0-3-16,2 5-3 0,2 8-4 16,-2 1 3-16,-1 4 1 0,0 5 0 15,-2-1-3-15,2 2-2 0,-2 1-3 16,-2-6 0-16,1 4-5 0,1-3-1 15,0-5-5-15,-1 1 1 0,-1-5-3 16,1 0-2-16,-1-2-8 0,-2-3-15 16,2-1-16-16,-2-3-18 0,3-1-33 15,0-1-92-15,0-3-123 0,3-4-261 16</inkml:trace>
  <inkml:trace contextRef="#ctx0" brushRef="#br0" timeOffset="311097.4576">23249 11139 621 0,'-4'-6'162'0,"-1"0"8"16,2 3-72-16,0 0-36 0,2 2-14 15,1 1-10-15,1 1-10 0,2-1-9 0,2 1-8 16,1 2-4-16,2 0-4 0,5 1-1 16,1 1 1-16,1-1-1 0,2 2 0 15,0 0-1-15,3 0 0 0,-2 0 0 16,1-1 0-16,0 2-1 0,1 1 0 15,-2-2 1-15,-1 0-1 0,-1 0 0 16,0 0-1-16,-5 0 0 0,-2-1-1 16,-3-1 1-16,-4 3 0 0,-2-1 0 15,-6 3 1-15,-4 0 0 0,-3 0 1 16,-3 4 0-16,-2 1 0 0,-3 1 0 16,-2 1-1-16,1 0 1 0,1 0-1 0,0 2 0 15,1 1-1-15,2-2 0 0,3-1-5 16,2 0-11-16,2-1-16 0,2-1-20 15,4 1-130-15,2-6-140 0,1 2-338 16</inkml:trace>
  <inkml:trace contextRef="#ctx0" brushRef="#br0" timeOffset="318314.0416">23903 11155 594 0,'-19'9'139'15,"4"2"2"-15,4-1-93 0,5 0-18 0,2 1-7 16,3-2-2-16,6 1-4 0,2-1-3 16,5-2-3-16,3-2 1 0,2-4-1 15,5-2 1-15,4-4-1 0,0-3 1 16,2-5 0-16,-1-3-1 0,0-2 0 15,-3 0 1-15,-3-3 1 0,-6-1-2 16,-7-2-1-16,-3 2 0 0,-5 0-1 16,-3 3-2-16,-6 0-2 0,-5 5-1 15,-3 4-2-15,-2 6-3 0,-6 5-7 16,2 6-10-16,-2 1-6 0,5 7-7 16,1 1-12-16,6 1-12 0,4 3-66 0,6-3-43 15,1 0-99-15,6 0-221 16</inkml:trace>
  <inkml:trace contextRef="#ctx0" brushRef="#br0" timeOffset="318626.5831">24015 11207 548 0,'-8'1'142'0,"-3"0"5"15,-2 2-62-15,-1 2-36 0,0 2-8 16,0 3-6-16,1 3-8 0,-1 2-5 15,3 3-5-15,3 2-4 0,0 1-3 16,5 0-2-16,0 1-4 0,7 0-1 16,2 0-1-16,4-4-1 0,2-1 0 15,4-1-1-15,5-2 1 0,0-7-1 0,1-5 1 16,1-3 1-16,0-6 0 0,2-3 2 16,-2-3 2-16,-5-7 3 0,1 3 3 15,-5-4 3-15,-1 1 2 0,-5 0 2 16,-5-1 2-16,-6 0-2 0,-5 0-1 15,-6 3-4-15,-8 3-2 0,-6 4-5 16,-5 6-5-16,0 6-12 0,-6 7-26 16,2 9-26-16,-1 2-130 0,5 5-148 15,11 0-355-15</inkml:trace>
  <inkml:trace contextRef="#ctx0" brushRef="#br0" timeOffset="425441.8656">19393 13390 193 0,'4'-2'45'0,"-2"1"2"0,-1 0-25 15,2 0-4-15,-2 0 6 0,0-1 6 16,0 1 5-16,2 0 1 0,-2 0 3 15,0-2-1-15,-1 2-3 0,0-2-5 16,0 2-6-16,0-1-4 0,0-1-6 16,0 1-4-16,0-1-2 0,2 2-1 15,-2-1-1-15,0 1 1 0,0-1 1 0,0 2 2 16,0 0 1-16,0 0 1 16,0 0-1-16,0 0 0 0,-2 2-1 0,2-2-1 15,0 0-1-15,0 1-2 0,0 0 0 16,0 0-2-16,-1-1 0 0,1 1 0 15,0 1 0-15,-1-1 1 0,0 0 0 16,-1 0 1-16,1 1 0 0,-1-1 0 16,-1 1 1-16,1-1-1 0,-1 2 1 15,1-1 0-15,-2 0 0 0,2 0 0 0,-1-1 0 16,1 1-1-16,1 0-1 16,-2-1 0-16,2 0-2 0,-1 2 0 0,0-2-1 15,1 2 0-15,0-1-1 0,-2-1 1 16,2 2-1-16,0-1 0 0,0-1 0 15,-2 2 1-15,1-1-1 0,1-1 0 16,-2 2 0-16,1-2 0 0,-1 2 0 16,0-1 0-16,0 0-1 0,0 1 1 15,0-1-1-15,-1 1 1 0,2-1 0 0,0 0 0 16,-1-1-1-16,1 0 1 0,0 0 0 16,0 2-1-16,-1-1 1 0,1 1 0 15,-2 0-1-15,1 2 1 0,-1 1 0 16,0 0-1-16,1 0 1 0,-1-1-1 15,0-1 1-15,1 1 0 0,0-3 0 16,1 2-1-16,-1-1 1 0,1 0 1 16,-1 0-1-16,0-1 0 0,0 2 0 15,1-1 0-15,-2-1 1 0,2 1-1 16,-2 0-1-16,0-1 1 0,1 3 0 16,-2-2-1-16,1 0 1 0,-1 3-1 0,2-2 0 15,-1 0 1-15,1 1-1 0,1-2 0 16,-2 2 0-16,3-1 0 0,-1 0 1 15,-1-1-1-15,1 1 0 0,-1 1 0 16,1-2 1-16,-1 0-1 0,0-1 0 16,0 2 0-16,0 1 1 0,-1-1-1 15,0-1 0-15,1 2 0 0,-2 0 1 0,0 1-1 16,0 2 0-16,0-2 1 0,1 2-1 16,-1-2 1-16,0 1-1 0,2 0 1 15,0 0-1-15,0-2 0 0,-1 0 1 16,-1-1-1-16,3 1 0 0,-1-3 1 15,1 2-1-15,-1-2 1 0,1 1 0 16,-2 0 1-16,3 1 0 0,-3-2 0 16,1 2 0-16,-5 0 0 0,5-1 1 15,-1 1-1-15,0 1 1 0,1 1-1 16,-1-1 0-16,-1 0 0 0,4 0 0 0,-4 1-1 16,1 0 1-16,3 0-1 0,-4-1-1 15,0 1 1-15,0-1 0 0,0-1-1 16,0 1 1-16,2 0-1 0,-6-3 0 15,4 2 1-15,2-1 0 0,-5 2-1 16,3 0 1-16,0-2 0 0,1 2 0 16,0-1-1-16,-1 3 1 0,0-2 0 15,3-1 0-15,-1 3 0 0,-2-1-1 16,2 0 1-16,-1 0-1 0,0 0 1 0,1 0-1 16,0 0 1-16,-1 0-1 0,2 2 1 15,0-1-1-15,-2-1 1 0,0 0-1 16,2-1 1-16,-2 1 0 0,0-1 0 15,2 1 0-15,-2 1-1 0,-1-1 1 16,2 0 0-16,-2 1 0 0,1 0 0 16,-1 0 0-16,2 0 0 0,-2-1 0 0,1 0 0 15,-1 2 0-15,1-2 0 16,1 1 0-16,-2 0-1 0,1 1 1 16,0-1-1-16,1 2 1 0,0-2-1 15,0-1 1-15,0 3-1 0,1-3 0 0,-1 1 1 16,0 1 0-16,-1-1-1 0,2 0 1 15,-2 1 0-15,-1-2 0 0,1 0 0 16,1-1 0-16,-1 1 0 0,0 0 0 16,1 0 1-16,-1 0-1 0,1 0 0 15,0-1-1-15,0 3 1 0,0-2 0 0,-1 0-1 16,0-1 1-16,2 1-1 0,-2 0 1 16,2 1-1-16,-1-1 1 0,1 1-1 15,-1 2 1-15,1 0-1 0,1 0 0 16,-1 0 1-16,0 0-1 0,0 1 0 15,0-2 1-15,0-2-1 0,1 2 1 16,-2-2-1-16,1-1 1 0,-1 1 0 16,1-1 0-16,-1 2 0 0,2-1-1 15,-1 0 1-15,1 1 0 0,-1 0 0 0,1-2 0 16,0 1 0-16,0 0-1 0,-1-1 1 16,1 1 0-16,0 0-1 15,0 0 1-15,0 0-1 0,-1 1 1 16,1-1 0-16,0 0-1 0,1 0 1 0,-1 0 0 15,1 0 0-15,0 0-1 0,0 0 1 16,0 1-1-16,1 0 0 0,-1-2 1 16,0 0-1-16,1 1 0 0,-1-1 0 15,0 0 0-15,1 0 1 0,-1 1-1 16,0-1 0-16,2 2 0 0,-1 0 1 16,-1 1-1-16,0-1 0 0,0 2 0 0,0-3 1 15,0 2-1-15,0 0 0 0,-1-2 0 16,-1 1 0-16,2 2 0 0,0-3 0 15,0 4 0-15,-1-2 0 0,0 1 0 16,0 0 0-16,-1 0 1 0,1 0-1 16,0-1 0-16,-2-2 0 0,2 2 0 15,0-1 0-15,1-1 0 0,-1-1 0 16,1 1 0-16,0 0 0 0,0 0 0 16,1 1 0-16,-1-1 0 0,1 1 0 15,-1-1 0-15,0 3 0 0,0-2 0 0,0 2 0 16,-1-1 0-16,1 2 0 0,0-1 0 15,0-2 0-15,0 0 0 0,1-1 0 16,0 1 1-16,-1-3-1 0,2 1 0 16,-1-1 0-16,0 1 0 0,-1 0 0 15,0-2 0-15,1 1 0 0,-1 1 0 16,0 0 0-16,2 0 0 0,-2 1 0 16,1-1 0-16,0 0 0 0,0 0 0 0,1-2 0 15,-2 3 0-15,1-2 1 0,0 1-2 16,-1 1 1-16,1 0 0 0,0 0 0 15,1-1 1-15,-1 1-1 0,1 1 0 16,0-1 0-16,-1-1 0 0,0 1 0 16,1-1 0-16,0 2 0 0,-1-1 0 15,0 1 0-15,2-3 0 0,-2 3 1 16,-1 2-1-16,1 0 0 0,1 0 0 16,-2 0 0-16,0 0 0 0,0 2 0 15,0-4 0-15,0 0 0 0,0 1 0 0,0-3 0 16,2 1 0-16,-2 0 0 15,0 0 0-15,1 0 0 0,-1 0 0 0,1 0 0 16,-1 0 0-16,1 1 0 0,-2-6 0 16,2 4 0-16,1 1 0 0,-2-1 0 15,1 0 0-15,0 1 0 0,-1-1 0 16,4 3 0-16,-4-4 0 0,1 1 0 0,-1-3 0 16,0 2 0-16,1-2 0 0,-1 2 0 15,1-2 0-15,-1 2 0 16,2-1 0-16,-1 1 0 0,-1 0 0 0,1 0 0 15,0 0 0-15,-1 0 0 0,2 1 0 16,-1 0 0-16,0 1 0 0,0 0 0 16,0 1 0-16,1-1 0 0,0 0 0 15,-1 1 0-15,2 2 0 0,-2-3 0 16,1 1 0-16,0 2 0 0,-1-3 0 16,0 3 0-16,0-3 0 0,1 1 0 15,-1 0 0-15,0 1 0 0,0-1 0 0,2 0 1 16,-2 0-1-16,0 0-1 0,2-1 1 15,-1 0 0-15,0 0 0 0,1-1 0 16,-1 0 0-16,2 1 0 0,-1-2 0 16,-1-2 0-16,2 1 0 0,-2 0 0 15,2 1 0-15,-2 0 0 0,1 1 0 0,-1 1 0 16,-1 1-2-16,3 3-4 16,-2 0-12-16,2 1-9 0,1 2-12 15,1 1-21-15,-2-1-94 0,2-1-107 0,3-2-245 16</inkml:trace>
  <inkml:trace contextRef="#ctx0" brushRef="#br0" timeOffset="461970.0397">22474 12892 442 0,'-5'-1'110'16,"1"0"4"-16,0-2-58 0,1 0-20 16,3-2-7-16,-1 0-1 0,-1 0-1 15,1 0-3-15,0 0 2 0,0 0 2 16,-1 0 1-16,-1 3 0 0,0 1 0 15,0 1-3-15,-2 1-2 0,1 3-4 16,0-1-4-16,1 3-3 0,0 2-4 16,3 0-2-16,0 1-1 0,3 1-1 15,0 0-2-15,2-1 0 0,1-1-1 16,2-3-1-16,0-2 1 0,1-3 0 16,-1-1 0-16,2-5 1 0,-1-1 1 15,1-3 0-15,-3-2 1 0,-1-1-1 0,-1-1 1 16,-1 0 2-16,-3 3 3 0,-1 3 4 15,-3 1 3-15,1 4 3 0,-4 0 2 16,1 3 1-16,0 4-2 0,-1 3-3 16,2 2-6-16,1 1-3 0,1 1-3 15,5 1-2-15,-1 1-2 0,3-2-1 16,-1-3 1-16,2-1-1 0,-1-2-1 0,-1-3 1 16,-2-2 0-16,0-4 1 0,1-3 0 15,-4-1 0-15,-2-2-1 0,0-1-4 16,-1 1-17-16,-2 0-25 0,1 4-27 15,-4 1-125-15,4 2-147 0,7 0-345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1-30T10:43:15.39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929 9175 29 0,'-38'71'32'0,"38"-71"-1"16,-68 71-7-16,26-47-13 0,-6-5-6 16,5-14-2-16,43-5-1 15,-61-9-1-15,61 9-1 0,-38-43 1 16,38 43 2 0,-17-61 0-16,17 61 3 15,38-53 0-15,-38 53 2 0,47-25 1 31,-47 25 0-31,53 12 0 0,-53-12-1 16,73 61-2-16,-53-18-1 16,0 6-2-16,-6-2-5 15,-8 1-9-15,9-6-30 16,-15-42 0-16,22 42-1 16,-22-42 0-16</inkml:trace>
  <inkml:trace contextRef="#ctx0" brushRef="#br0" timeOffset="363.5229">853 8586 40 0,'0'0'41'15,"55"22"0"-15,3 21 0 0,7 23-18 16,6 14-8-16,-16 24-5 15,-5 11-4-15,-30 19-1 16,-29 1-2-16,-20-1 0 0,-22-6-3 16,-19-12-2-16,-7-7-7 15,2-17-23-15,1-17-12 16,15-20 1-16,16-14-1 16</inkml:trace>
  <inkml:trace contextRef="#ctx0" brushRef="#br0" timeOffset="3751.7547">2036 8866 18 0,'0'0'35'16,"0"33"0"-16,0 0 0 16,0 16-16-16,8 15-9 15,-8 5-4-15,0 5-13 16,0-11-24-16,14 0-3 0,-14-19-1 16,7-5 0-16</inkml:trace>
  <inkml:trace contextRef="#ctx0" brushRef="#br0" timeOffset="4338.2969">1996 8978 22 0,'50'-94'71'16,"-7"65"-34"0,11 17-19-16,-2 7-6 15,0 19-3-15,-11 8-3 16,-7 14-1-16,-12 5-2 15,-20 5-2-15,-10 5-1 16,-15-5-1-16,-17-4 0 0,-6-6-1 16,3-7 0-16,5-8 0 15,5-6 0-15,8-8 0 16,9-7 2-16,16 0-1 16,9-4 1-16,16 4 1 15,3 4 0-15,6 1-1 0,0 3 1 31,2 1 0-31,2 1-2 0,-3-1-5 16,-4 2-9 0,-12-4-10-16,5-7-5 15,-2 0 2-15,-3 0 5 0,0-6 7 16,-4 6 8-16,-4-3 9 16,-11 3 11-16,19-7 11 15,-6 7 7-15,-5 0-2 0,8-6-4 16,6 6-6-16,3-14-7 15,6 5-4-15,4-5-1 16,-1 2-2-16,-3-5-2 16,-9 3 0-16,-4-2-2 15,-18 3 1-15,-12 1-1 16,-8 4 0-16,-14 8 0 0,-3 0 0 16,0 8 0-16,0 4 0 15,6 5 0-15,5 5 1 16,8 6 0-16,16-1-1 15,10 0 1-15,8-5-1 16,13 2-4-16,1-7-24 16,5-8-11-1,21-6 1-15,5-11-2 16</inkml:trace>
  <inkml:trace contextRef="#ctx0" brushRef="#br0" timeOffset="5056.3014">3239 8763 35 0,'-24'5'29'0,"-10"-5"-8"15,2 9-5-15,2 1-6 16,5 0-4 0,8 4-3-16,12 3-1 15,9-3-1-15,8 1 0 16,7-3-1-16,11 0 1 15,1 0 0-15,5-1 0 16,-4 3-1-16,-4-2 2 16,-5 4 0-16,-8 1 1 15,-9 3 1-15,-12 0 0 0,-1 1 0 16,-7-3 1-16,-2 1-1 16,1-3-2-16,1-1-4 15,5-3-2-15,9-12 0 16,0 20-1-16,0-20 0 15,13 16 0-15,-4-4 1 16,-6 5 4-16,-3 2 2 0,-6 4 2 16,-13 6 2-16,-6 2 0 15,-3 5 1-15,-5-4 0 0,4 2-1 16,5-6-1-16,12-3-1 16,12-4 0-16,15-6-1 15,10-3-2-15,8-2-2 31,7-3-6-31,2-4-22 0,1-7-9 16,4 0 1-16,-7-13-1 16</inkml:trace>
  <inkml:trace contextRef="#ctx0" brushRef="#br0" timeOffset="5441.4366">3534 9048 25 0,'-16'-4'36'15,"16"4"1"-15,0 0 1 16,26 5-16 0,2 0-12-16,5-5-3 15,8 9-2-15,-1-5-2 16,0 2-1-16,-6 1-1 15,-6 2 0-15,-12 5 0 16,-16 2 0-16,-11 5 0 0,-11 1-1 16,-7 4 1-16,-5 1 0 15,-4 0 0-15,0-2-1 0,6-2-1 16,9-6 2-16,11-2-1 16,12-5 0-16,6-6 1 15,14 1-1-15,10-5 0 16,5 0-1-16,7 0-5 15,-4-7-14-15,-3-3-19 16,-1 5 0-16,-10-7 0 0,-3 2 0 16</inkml:trace>
  <inkml:trace contextRef="#ctx0" brushRef="#br0" timeOffset="5625.9926">3518 9201 30 0,'0'0'36'16,"-9"0"1"-16,25 0 0 16,5 3-18-16,14-3-10 15,11 0-4-15,2 4-8 0,3 1-23 16,0-5-10-16,5 0 0 16,-5-10-1-16</inkml:trace>
  <inkml:trace contextRef="#ctx0" brushRef="#br0" timeOffset="6126.3886">4008 8842 57 0,'31'-14'35'0,"-4"1"-2"16,6 4-17-16,0 9-4 0,-5 3-4 15,-1 11-1-15,-9 6-2 0,-7 6 0 16,-11 3 0 0,0 1-1-16,-6-1 0 15,0 1-1-15,-4-5-1 0,3-2 0 16,3-7 0-16,4-4-1 15,0-12-1-15,11 12 0 16,-11-12 0-16,14 5 0 0,-14-5 0 16,12 5 0-16,-12-5-1 15,7 12 1-15,-4 2 0 16,-3 3-1-16,5 7 2 16,-1 6-1-16,4 3 0 15,-2 6 0-15,2 3 1 31,-2 1-1-31,-6 0 1 0,0-1-1 16,-11-6 1-16,-2-3-1 16,-8-8 1-16,-3-6 0 15,-4-9-1-15,0-10-4 16,6 0-17-16,3-6-19 16,1-12 0-16,12 2-1 15,-1-7 1-15</inkml:trace>
  <inkml:trace contextRef="#ctx0" brushRef="#br0" timeOffset="6945.7463">4591 8978 26 0,'0'0'36'15,"13"9"0"-15,8 0 0 16,10 5-21-16,4-2-5 15,13 5-3-15,0 0-2 16,8 2-1-16,-6-2-3 0,-4 0 0 16,-11 2 0-16,-10-2 0 15,-13-2 0-15,-18 2-1 0,-10 0 1 16,-11 0-1-16,-10 2 1 16,-4 0 0-16,-3-3-1 15,0-3 0-15,7 2-1 16,3-5-3-16,11 2-6 15,10-5-20-15,13-7-7 32,0 0 0-32,20-8-1 0</inkml:trace>
  <inkml:trace contextRef="#ctx0" brushRef="#br0" timeOffset="7344.9675">5373 9072 8 0,'-18'-21'31'16,"-6"-11"1"-16,17 5 1 0,1-6-14 16,12-1-7-16,12 10-3 15,10 3-1-15,10 15-1 0,-1 6-1 16,4 16 0-16,-8 5-1 15,-5 12-1-15,-15 6-1 16,-13 7-1-16,-18 2 1 16,-13 3-2-16,-10-5 1 15,-8-2-2-15,-1-6 1 32,7-7 0-32,8-5-1 0,10-8 0 15,17-8 0-15,20-5 1 16,9-5-1-16,16 0 0 15,4 0 1-15,8 5 0 16,4-5-1-16,-3 0-6 16,6-4-31-16,-4 4-1 15,-11-11-1-15,5 3-1 0</inkml:trace>
  <inkml:trace contextRef="#ctx0" brushRef="#br0" timeOffset="7629.0521">6344 9039 47 0,'0'0'36'15,"0"0"2"-15,35-10-12 0,8 10-13 16,9-5-4-16,16 5-3 16,4-5-1-16,3 5-4 15,-4 0-5-15,-10 0-7 16,-4 5-11-16,-14 0-16 16,-22-5 1-16,-9 4-1 15,-20-4 8-15</inkml:trace>
  <inkml:trace contextRef="#ctx0" brushRef="#br0" timeOffset="7829.2204">6353 9146 30 0,'13'8'34'0,"15"-12"2"15,24 4-2-15,10 0-19 16,3-5-6-16,13 5-2 0,-4 0-4 15,-6 0-6-15,-5 0-9 16,-13-5-10-16,-14-2-12 16,-7 5-2-16,-13-11 1 15</inkml:trace>
  <inkml:trace contextRef="#ctx0" brushRef="#br0" timeOffset="7976.1732">7039 9044 44 0,'12'0'35'16,"7"10"-4"-16,-6 4-7 15,-4 3-8-15,3 5-5 16,-12 2-5 0,-7 0-8-16,-7 3-9 15,-8-2-21-15,-12-10-4 16,0-2 0-16,-13-13-1 16</inkml:trace>
  <inkml:trace contextRef="#ctx0" brushRef="#br0" timeOffset="8191.4808">6428 8876 57 0,'-25'18'38'0,"-6"6"1"16,0 2-13-16,12 15-12 0,1-2-4 15,15 6-4-15,9-8-1 0,10 0-3 16,14-3-13-1,11-8-28-15,0-14 0 0,8-4 0 16,-6-16-1-16</inkml:trace>
  <inkml:trace contextRef="#ctx0" brushRef="#br0" timeOffset="11045.4245">10434 4957 16 0,'0'9'33'0,"10"-9"2"16,17 5 0-16,12-5-21 16,4 0-2-16,15 0-3 0,-3 0-2 15,3 0-2-15,-7 0-3 16,-6 4 0-16,-13 9-1 31,-15 2 0-31,-17 5 0 16,-22 7 0-16,-11 4 0 0,-9 4 0 15,-5 1 1 1,1-3-2-16,1-4 1 0,8-3 0 16,11-7 0-16,14-4 0 15,12-15 0-15,19 14 0 16,10-14 0-16,12 0 0 0,3 0 0 16,5-4-1-16,0 4-5 15,-5-3-13-15,-9-4-20 16,-2 2 1-16,-17-5-1 15,-16 10-1-15</inkml:trace>
  <inkml:trace contextRef="#ctx0" brushRef="#br0" timeOffset="11215.873">10564 5101 30 0,'-24'0'36'0,"8"0"2"16,16 0-3-16,15 3-16 15,4-3-6-15,20 0-4 0,6 5-4 16,8-5-7-16,13 0-18 0,7 0-18 16,-5-5 0-16,6 5-2 15,-8-12 1-15</inkml:trace>
  <inkml:trace contextRef="#ctx0" brushRef="#br0" timeOffset="11415.6595">11166 5032 36 0,'0'0'36'15,"0"0"1"-15,22 0-1 16,12 4-20-16,8-9-11 16,10 1-3-1,5-1-7-15,-2 0-17 16,-4-4-13-16,-4 9-1 15,-18-5 0-15</inkml:trace>
  <inkml:trace contextRef="#ctx0" brushRef="#br0" timeOffset="11584.243">11258 5144 11 0,'0'0'33'15,"22"8"-1"-15,5-12 0 16,11 4-17-16,7-5-10 15,4 0-14-15,13 5-21 16,-7-13-1-16,13 9-2 16,-11-13 9-1</inkml:trace>
  <inkml:trace contextRef="#ctx0" brushRef="#br0" timeOffset="11769.2295">11850 4928 41 0,'6'10'36'16,"12"7"0"-16,2 7-2 15,5-4-24-15,11 8-3 16,-1 4-5-16,-1-3-17 16,-3-4-19-16,4 3-2 0,-11-17 1 15,0-3-3 1</inkml:trace>
  <inkml:trace contextRef="#ctx0" brushRef="#br0" timeOffset="11947.6994">12197 4923 60 0,'-25'-3'40'16,"1"11"1"-16,-8 2-3 31,-8 7-25-31,2 12-6 0,-7 0-3 16,2 4-4-16,2 6-6 15,-1-3-17-15,3-4-17 16,11-3-1-16,7-12 1 16,15-3-1-16</inkml:trace>
  <inkml:trace contextRef="#ctx0" brushRef="#br0" timeOffset="12186.0107">12374 4874 56 0,'0'0'39'16,"0"0"0"-16,13 28 1 0,-2 4-27 16,-6 0-7-1,2 10-2-15,-2 2 0 0,1 1-4 16,4 0-7-16,-10-8-26 15,0-13-6-15,2-6-1 16,-2-18 0-16</inkml:trace>
  <inkml:trace contextRef="#ctx0" brushRef="#br0" timeOffset="12348.4633">12277 5087 48 0,'10'-9'37'0,"10"9"1"0,1-5-1 15,6 0-25-15,11 3-9 16,7 2-12-16,6 5-24 16,-4-12-4-16,11 4 0 15,-11-6-1-15</inkml:trace>
  <inkml:trace contextRef="#ctx0" brushRef="#br0" timeOffset="12486.463">12784 4896 58 0,'-13'-21'35'16,"13"21"-2"-16,-9-8-21 15,9-2-33-15,0 10-11 16,0 0-1-16,12 10-2 0</inkml:trace>
  <inkml:trace contextRef="#ctx0" brushRef="#br0" timeOffset="12686.7719">12817 5071 54 0,'0'39'41'0,"0"6"2"31,-3 4-4-31,-8-4-19 0,6 9-8 16,-13-6-4-16,-3 0-3 16,-5-9-2-16,-7-5-3 15,-1-8-2-15,-4-13-4 16,3-8-4-16,-2-18-12 15,10-6-21-15,5-7 0 0,7-11 0 16,12-2 1-16</inkml:trace>
  <inkml:trace contextRef="#ctx0" brushRef="#br0" timeOffset="13117.7331">12989 4966 51 0,'11'0'38'0,"0"8"2"16,-4 3-4-16,-7-1-22 16,10 10-6-16,-6-1-2 15,8 2-1-15,-5-1-2 0,4-2 0 16,4-7-2-16,2-3 0 15,3-8 0-15,2-5-1 16,2-6 1-16,-1-4-2 16,0-5 1-16,-3-2-1 15,-1 0 0-15,-5 5 0 16,-2 5 0-16,-12 12 0 0,15-9 1 16,-12 18 0-16,1 8 0 15,0 12 0-15,-1 10 0 16,-3 9 1-16,0 8 0 15,-11 5 1-15,-7 4 0 0,-8 0-1 16,-9-6 1-16,-8-4-1 31,-10-14-1-31,1-17-5 16,5-4-22-16,4-16-14 0,4-19 0 16,11-5-1-16,6-10 0 15</inkml:trace>
  <inkml:trace contextRef="#ctx0" brushRef="#br0" timeOffset="14454.4829">7727 8957 31 0,'0'0'39'15,"16"9"0"-15,7 13 0 0,6 6-15 16,2 4-12-16,13 9-5 15,2 4-6-15,1-4-11 16,-1-3-28-16,1-2 0 16,-12-11-1-16,-1-6-1 15</inkml:trace>
  <inkml:trace contextRef="#ctx0" brushRef="#br0" timeOffset="14673.9016">8164 8990 70 0,'-28'-4'41'16,"-2"14"-1"-16,-8 13-16 15,-9 2-8-15,1 14-7 0,-5 1-3 16,1 1-4-16,4 1-3 16,1-5-4-16,8 1-4 15,2-12-7-15,14-9-15 16,10-5-9-16,11-12-1 15,0 0 1-15</inkml:trace>
  <inkml:trace contextRef="#ctx0" brushRef="#br0" timeOffset="15073.9369">8398 8823 59 0,'0'0'38'0,"0"0"0"16,14 15-18-16,13 4-6 15,0-2-6-15,17 7-2 0,0-2-3 16,7 2-2-16,-1 0-2 15,-6-6-2-15,-1 1 0 16,-14-5-1-16,-8 3 0 16,-16-4 2-16,-12 2 0 15,-13 1 3-15,-12 3 1 32,-6 3 0-32,-9 1 1 0,3 5 0 15,-2-6 0-15,8 1-1 16,10-1-2-16,4-7-6 15,16-1-9-15,8-4-22 16,0-10-1-16,29 0 1 16,-3-7-1-16</inkml:trace>
  <inkml:trace contextRef="#ctx0" brushRef="#br0" timeOffset="15677.3928">9214 9067 21 0,'-37'-16'31'0,"11"4"0"16,4-12-11-16,11-4-3 16,11 2-3-16,10-2-3 15,14 10-2-15,7 4 0 16,8 14-1 0,0 5-1-16,0 13 0 15,-11 7-1-15,-7 10-2 0,-17 5 1 16,-15 5-4-1,-16-1 0-15,-13-1-1 0,-11-4-1 16,-3-4 0-16,5-4 1 16,5-7-1-16,7-10 0 15,15-3 1-15,22-11 2 0,0 0 1 16,29 9 0-16,7-4 1 16,5-1 0-16,5 4 0 15,0-1-2-15,-3 1-3 16,-2 4-10-16,-10-7-30 15,-14-5-1-15,-5 0-1 16,-12-11 0 0</inkml:trace>
  <inkml:trace contextRef="#ctx0" brushRef="#br0" timeOffset="18221.2682">12963 7838 28 0,'0'-36'28'0,"-4"12"-1"16,4 24-12-16,0 55-3 0,-6 29-4 16,6 41-1-16,-3 40-4 15,-2 30 2-15,-2 28-1 16,-1 18 0-16,-3 7-1 15,2-9 0-15,-2-11-1 16,0-19-7-16,2-26-9 16,4-14-17-16,-4-37-2 0,9-14 1 15,-11-29-1-15</inkml:trace>
  <inkml:trace contextRef="#ctx0" brushRef="#br0" timeOffset="19070.9294">11966 9166 18 0,'41'0'12'0,"39"0"0"16,40 0 2-16,37 0-1 16,35-4-3-16,30 4-1 15,32-7-1-15,24-2-3 16,19 3 0-16,13 0-3 31,0 3 0-31,-6-3 0 0,-14 6 0 16,-16-6 0-16,-23 6 0 15,-25 0 0-15,-33 0-2 16,-32 0-2-16,-32 0-4 16,-33 0-3-16,-30-5 0 0,-28 2 0 15,-25-4 0 1,-13 7 0-16,-30-15 2 0,-5 6 1 15,-5-1 4-15,5 1 2 0,-13-13 0 16,37 14 0 0,11 8 1-16,8-16 1 15,12 11 1-15,35 5 9 16,-26 0-2 15,-5 9 2-31,-5 1 2 0,-11 0 0 16,-8 7-1-16,-12-4-1 15,-5 3-4-15,0-2-13 16,6 2-26-16,-6-13-2 16,17-3-3-16,0 0 1 15</inkml:trace>
  <inkml:trace contextRef="#ctx0" brushRef="#br0" timeOffset="19825.2157">16511 9186 38 0,'0'17'34'0,"0"16"1"16,-5 5-4-16,0 5-20 16,5 8-3-16,-5-2-4 15,5-4-5-15,-4-6-4 16,-2-17-7-16,6-7-4 0,0-15-3 15,-8-18 0-15,4-8 0 16,4-10 3-16,0-6 5 16,5-5 7-16,5 0 9 15,8 1 6-15,7 5 5 16,4 7 0-16,3 11 0 16,-1 10 0-1,-1 13-2-15,-12 4-3 16,-5 13-3-16,-17 3-2 15,-12 9-2-15,-10 0-1 16,-1-3-1-16,-3 0-1 0,5-3 0 16,6-2 0-16,12-5-1 15,13 2 0-15,12-5 0 16,9-2 0-16,4 2 0 0,4-1 0 16,2-2 0-16,0-3 0 15,-2 1 1-15,-5-8-1 16,-3-8 1-16,-4 1 0 15,-4-9-1-15,-3-1 1 16,-9-2-1-16,-7 0 0 16,-3 5 0-1,-8 3 0-15,-4 8 1 16,-4 3-1-16,-1 14 1 16,0 3 0-16,4 5 1 15,4 4 0-15,9 3 0 16,6 0 1-16,10-1 0 15,4-3 0-15,7-5 0 16,6-6-4-16,2-9-11 0,-1-5-26 16,9-9-1-16,-6-7 0 15,7-2-1-15</inkml:trace>
  <inkml:trace contextRef="#ctx0" brushRef="#br0" timeOffset="20943.1989">12993 7775 32 0,'-6'15'33'0,"-10"-5"0"15,-4 7-12 1,1 5-7-16,-3 0-4 0,2 0-3 15,0-3-3-15,8-6-1 16,2-7-2-16,10-6 1 0,0 0-1 16,14-18 0-16,-2 0 0 15,4-3-1-15,1 0 0 16,-1 2 1-16,-4 1-2 16,1 7 1-16,-2 4 0 15,-1 7 0-15,2 12 1 16,-1 3 0-1,1 3 0-15,0-2-9 16,6 2-14-16,4-3-13 16,-4-15 0-16,10 0-1 15</inkml:trace>
  <inkml:trace contextRef="#ctx0" brushRef="#br0" timeOffset="21899.8632">13096 7246 10 0,'0'-16'33'0,"16"16"1"16,2-6 0-16,11 2-15 15,7 4-9-15,4 0-2 16,7 0-3-16,-5 0-2 15,-4-3-2-15,-4 3-3 16,-10-8-2-16,-6 3 0 31,-18 5-1-31,4-12-1 0,-16 6 1 16,-2 6 0-16,-6-7 1 16,2 10 1-16,-5 5 2 15,-1 5 1-15,1 5 1 16,1 6 1-16,4 5 0 15,3 4 1-15,5 5 0 16,-1-5 1-16,5-1 1 0,1-5-1 16,5-1 0-16,-4-8 0 15,4-4 0-15,0-14 0 0,11 15-1 16,-4-15-1-16,6 4 0 16,7-4 0-16,0 6-1 15,2-4 0-15,3 3-1 31,-4-3-1-31,-3-2 0 0,-2 4-1 16,-6-4-1-16,-10 0 0 16,0 0-2-16,0 0-1 15,-8-9-1-15,8 9-3 16,-15-9-2-16,15 9-1 16,-15-15 0-16,12 5 1 15,3 1 2-15,0 9 6 0,7-16 5 16,-7 16 4-16,15-9 5 15,-6 5 3-15,4 8 3 16,-13-4-1-16,22 18-1 16,-16-8-3-16,3 7-3 15,-6-1-2-15,2-1-2 16,-5 1-1-16,5-3-1 0,-5-13 0 16,0 9-2-16,0-9 0 15,9-12 0-15,-1-1 1 16,1-2-2-16,2-3 1 15,4 1-1-15,-2 3 0 0,2 1 1 16,-3 6 0-16,2 7 1 31,-7 4-1-31,-7-4 1 0,11 18 0 16,-7-4 0-16,-4-1 0 16,0-2 0-16,0-11 1 15,2 12-1-15,-2-12-1 16,10-3 0-16,-3-6 0 15,3-5 0-15,3-1-1 16,3-3 0-16,2 4 1 0,-1 3-1 16,-1 3 1-16,-2 8 0 15,-2 0 0-15,-2 12 0 16,-4 5-2-16,-6 2-17 16,0-1-17-16,0 8-1 15,0-5-1-15,12 7 1 0</inkml:trace>
  <inkml:trace contextRef="#ctx0" brushRef="#br0" timeOffset="22600.2536">13966 9128 42 0,'0'0'35'0,"0"0"0"15,0 0-12-15,0 0-10 0,0 0-6 16,0 0-14 0,13 3-25-16,-13-3-1 15,0 0-2-15,0-9-1 0</inkml:trace>
  <inkml:trace contextRef="#ctx0" brushRef="#br0" timeOffset="23462.9403">13744 9564 22 0,'6'-15'31'0,"6"-2"-5"15,10 0-4-15,10 5-3 0,4 0-3 16,7 12-2-16,-4 0-3 15,0 12-3-15,-9 7-2 16,-7 6-1-16,-17 1-1 0,-9 4-1 16,-16-3 0-16,-9 1-1 15,-7-1 0-15,-1-4-1 16,0-5 0-16,6-5 0 16,6-4-1-16,9-2 0 15,15-7 0-15,0 0 0 31,19 7 0-31,6-7 0 0,6 0-1 16,2 0-8-16,8-5-29 16,1 3-1-16,-7-11 0 15,2-3 0-15</inkml:trace>
  <inkml:trace contextRef="#ctx0" brushRef="#br0" timeOffset="24015.6531">13858 7962 16 0,'0'0'31'0,"8"5"1"15,-8 7-2-15,5 12-16 0,1 5-7 16,-2 7-6-16,-2 3-9 16,-2-2-22-16,6 6-1 15,-9-12 0-15,9 5 1 0</inkml:trace>
  <inkml:trace contextRef="#ctx0" brushRef="#br0" timeOffset="24246.6034">13868 8415 46 0,'0'15'33'0,"-3"-4"0"15,3 10-11-15,0-1-19 0,0 6-10 16,3 6-23-16,-8-8-2 16,10 6 0-16,-9-9 0 15</inkml:trace>
  <inkml:trace contextRef="#ctx0" brushRef="#br0" timeOffset="24446.8091">13889 8824 39 0,'7'21'33'0,"-10"1"-6"16,6 3-30-16,6 11-22 16,-9-9-4-16,6 12-3 15</inkml:trace>
  <inkml:trace contextRef="#ctx0" brushRef="#br0" timeOffset="24966.1094">13906 10007 54 0,'0'0'35'15,"4"19"-1"-15,-4 6-10 0,0 4-17 16,0 6-20-16,-7 0-19 16,12 8-1-16,-5-7-1 15,6 3 0-15</inkml:trace>
  <inkml:trace contextRef="#ctx0" brushRef="#br0" timeOffset="25134.8898">13936 10411 68 0,'0'28'39'0,"0"2"1"15,0 6-7-15,4-2-39 0,-4-1-28 32,8 1-2-32,-1-10-2 0,2-4-1 15</inkml:trace>
  <inkml:trace contextRef="#ctx0" brushRef="#br1" timeOffset="28262.1577">14586 7614 11 0,'10'10'31'15,"-29"6"1"-15,-11 23-4 16,-23 10-13-16,-15 13-5 16,-13 18-1-16,-12 4-3 31,1 8-5-31,0-5-6 0,10-9-7 16,11-11-12-16,21-9-9 15,6-29 0-15,34-13 0 16</inkml:trace>
  <inkml:trace contextRef="#ctx0" brushRef="#br1" timeOffset="28493.0883">15081 7581 19 0,'0'15'29'0,"-30"14"-1"16,-19 17-11-16,-22 18-4 31,-13 18-3-31,-12 16-2 0,-12 7-4 16,-4 4-1-16,0 1-4 15,2-7-6-15,12-12-11 16,25-8-12-16,7-34-1 16,38-15 0-16</inkml:trace>
  <inkml:trace contextRef="#ctx0" brushRef="#br1" timeOffset="28762.5886">15567 7807 31 0,'-12'26'28'16,"-33"9"-10"-16,-24 22 1 15,-26 18-3-15,-24 18-3 0,-17 17-6 16,-21 10 0-16,-12 14-3 16,-3 2 0-16,11-5-1 15,13-17-1-15,27-17-1 16,30-19-9-16,40-26-10 0,37-37-14 16,52-21-1-16,25-32-1 15,39-12 7-15</inkml:trace>
  <inkml:trace contextRef="#ctx0" brushRef="#br1" timeOffset="28995.0938">16129 8110 21 0,'-102'76'32'0,"-43"12"-5"16,-13 20-7-16,-22 20-4 15,-17 11-4 1,-5 9-2-16,2-1-3 0,13-2-3 16,15-9-3-1,27-17-7-15,27-23-10 16,41-23-17-16,27-39 0 0,45-21 0 16,22-34 5-16</inkml:trace>
  <inkml:trace contextRef="#ctx0" brushRef="#br1" timeOffset="29248.1876">16148 8428 24 0,'-4'35'33'31,"-51"15"2"-31,-32 16-17 0,-29 26 0 16,-26 15-2-16,-21 21-4 15,-25 12-2-15,-16 18-3 16,-15 6-2-16,-7 3-1 16,3-8-3-16,22-18-3 15,25-16-5-15,24-30-8 16,41-32-14-16,42-24-8 0,29-39-1 16,58-20 1-16</inkml:trace>
  <inkml:trace contextRef="#ctx0" brushRef="#br1" timeOffset="29495.4569">16136 9153 16 0,'12'26'33'0,"-40"22"0"16,-51 10-9-16,-31 15-6 15,-28 21-2-15,-26 5-3 16,-17 18-4-16,-16 5-3 31,-3 5-1-31,7-5-2 0,23-12-2 16,22-14-3-16,34-22-5 15,33-19-12-15,44-25-17 16,37-30-1-16,30-15 1 16,26-29-1-16</inkml:trace>
  <inkml:trace contextRef="#ctx0" brushRef="#br1" timeOffset="29664.7347">16104 9740 46 0,'-77'72'37'0,"-40"23"1"0,-41 16-13 31,-26 6-9-31,-18 12-7 0,-7 1-14 16,5 8-29-16,2-18-1 15,26-8-2-15,8-23 0 16</inkml:trace>
  <inkml:trace contextRef="#ctx0" brushRef="#br0" timeOffset="32302.3741">12514 9394 43 0,'-19'-7'29'0,"3"12"-9"0,-1 5-5 16,3 8-5-16,4 7-5 15,3 2-2-15,7 7 0 0,2-3-2 16,10-1 1-16,9-8 0 16,7-8 2-16,1-9 3 15,5-7 0-15,-6-19 2 32,0-3-1-32,-16-8 2 0,-5 1-2 15,-19-1 0-15,-7 4-5 16,-7 7-20-16,-2 5-20 15,-2 2-2-15,10 14-1 16,3-8 0-16</inkml:trace>
  <inkml:trace contextRef="#ctx0" brushRef="#br0" timeOffset="44468.5515">538 10926 46 0,'0'0'35'15,"0"0"-5"-15,-25 66-12 16,25-7-5-16,0 23-5 16,6 8-1-16,-3 8 0 15,-7-6-3-15,10-8-2 16,-1-15-2-16,-5-13 2 15,12-14-2 1,-12-42 1-16,0 0 0 16,0 0-1-16,0 0 1 15,26-46-1-15,-26 46 0 0,45-68 0 16,-45 68 0-16,41-53 0 16,-41 53-1-16,45-8 1 15,-45 8 0-15,21 43 0 16,-21-43 0-16,-26 69 1 0,26-69-1 15,-56 67 0-15,56-67-3 16,-76 44-5-16,76-44-9 16,-63 17-16-16,63-17-3 15,0 0-1-15,0-41 0 16</inkml:trace>
  <inkml:trace contextRef="#ctx0" brushRef="#br0" timeOffset="44753.7325">840 10708 27 0,'0'0'39'16,"30"48"2"-16,-4 20 1 0,4 34-16 15,5 16-12-15,-16 30-1 16,4 10-3-16,-11 6-3 16,-22-7-3-16,-18-11-2 0,-5-20-3 15,2-24-5-15,-9-16-9 16,-2-25-28-16,-1-24-1 16,43-37 0-16,-55 35 1 15</inkml:trace>
  <inkml:trace contextRef="#ctx0" brushRef="#br0" timeOffset="47067.5547">1912 10815 23 0,'6'-19'33'16,"-12"9"1"-16,6 27-8 16,0 19-8-16,0 18-6 15,3 22-3-15,4 12-3 16,-1 16 1-16,4 6-3 16,5-2-1-16,-10-11-1 15,5-10-1-15,-5-11-2 0,0-21-6 16,4-10-11-16,-2-10-18 15,-7-23 0-15,0-2-1 16,0-10 0-16</inkml:trace>
  <inkml:trace contextRef="#ctx0" brushRef="#br0" timeOffset="47505.901">2337 11286 39 0,'10'10'34'16,"5"-13"0"0,14 7-2-16,1-4-23 15,4 0-4-15,1 8-1 16,-5 0-1-16,-4 7-1 16,-12 7-1-16,-14 7 0 15,-3 7 0-15,-15 4 0 16,-13 6 1-16,-3 0 0 15,-3-4-1-15,5-3 1 0,1-8 0 16,13-4 2-16,2-9 0 0,16-6-1 16,0-12 0-16,28 6 0 15,3-6-1-15,6-4-1 16,4 4-6-16,-5-3-21 16,4-5-13-16,11 4 0 31,-11-6 0-31</inkml:trace>
  <inkml:trace contextRef="#ctx0" brushRef="#br0" timeOffset="47770.2492">2886 11465 49 0,'9'0'39'16,"4"-3"1"-16,15 3-1 16,3 6-21-16,4-6-10 15,10 9-3-15,-1-3-2 16,-1 0-4-16,-2 6-12 0,-4-4-27 16,-13-13 1-16,-2 2-1 15,-10-9 0-15</inkml:trace>
  <inkml:trace contextRef="#ctx0" brushRef="#br0" timeOffset="48171.2994">2326 11502 46 0,'5'10'39'0,"16"-10"0"0,15 0-1 15,10 0-23-15,9 0-16 16,11 3-32-16,-5-8-3 15,1 7-2-15,-12-2-1 16</inkml:trace>
  <inkml:trace contextRef="#ctx0" brushRef="#br0" timeOffset="49086.7345">3726 10984 20 0,'-15'12'30'0,"-19"4"1"16,-2 21-12-16,-3 19-4 31,0 17-3-31,8 17-2 0,9 2-4 15,16 4 0-15,6 2-2 16,18-8-3-16,10-7-11 16,12-16-16-16,2-23-7 15,10-13 0-15,-8-18-1 16</inkml:trace>
  <inkml:trace contextRef="#ctx0" brushRef="#br0" timeOffset="49409.3059">3915 11190 31 0,'0'0'34'0,"13"10"2"15,-13 2-4-15,0 2-18 16,6 12-5-16,-6-2-1 0,5 6-1 16,-5 1-3-16,0 4-1 0,0-3-1 15,4-2-1 1,6-3 0-16,2-6-1 0,3-2-4 16,1-10-6-16,6-5-16 15,4-4-11-15,-9-7 0 16,5-3 0-16</inkml:trace>
  <inkml:trace contextRef="#ctx0" brushRef="#br0" timeOffset="49587.7988">4120 11252 49 0,'0'0'35'16,"-9"25"1"-16,5 4-12 31,4 6-9-31,0 10-4 0,0 3-2 15,7 5-3-15,-4 2-5 16,3-5-11-16,0-12-27 16,9 0-1-16,-5-16 0 0,11-2 0 15</inkml:trace>
  <inkml:trace contextRef="#ctx0" brushRef="#br0" timeOffset="49813.4171">4298 11500 34 0,'0'0'35'15,"16"7"0"-15,6-7 0 0,13-5-21 16,9 5-10-16,5 0-9 15,4 7-24-15,-5-16-4 16,5 9-2-16,-15-9 1 16</inkml:trace>
  <inkml:trace contextRef="#ctx0" brushRef="#br0" timeOffset="50029.2762">4804 11328 49 0,'-5'-13'38'0,"5"13"1"16,-3-14-2-16,3 14-21 15,0 0-22-15,6-9-27 16,-3 18-5-16,-3-9 0 0,3 14 0 15</inkml:trace>
  <inkml:trace contextRef="#ctx0" brushRef="#br0" timeOffset="50246.1875">4827 11575 50 0,'0'40'39'0,"6"7"2"0,-11 3-4 31,-3-7-18-31,1 9-7 15,-10-5-4-15,-2 0-3 16,-7-6 0-16,-3-8-3 16,-6-7-1-16,0-11-2 15,2-9-4-15,0-13-6 16,12-5-17-16,4-11-13 0,3-11-1 16,11-5 0-16</inkml:trace>
  <inkml:trace contextRef="#ctx0" brushRef="#br0" timeOffset="50631.0965">4956 11236 32 0,'24'0'32'31,"0"0"0"-31,11 0-4 0,3 0-18 16,-1-3-3-16,2 3-2 15,-4-4-2-15,-5 4-2 16,-9-7 1-16,-4 3-1 16,-17 4-1-16,0 0 1 15,0 0-1-15,-9 11 1 16,-4 3 1-16,1 8 1 0,-4 7 0 15,4 10 1-15,-1 4 0 16,7 10 1-16,-1 0-1 16,7 0 0-16,0-3-2 15,7-5 0-15,-1-4-3 16,-3-15-7-16,7-8-18 16,-1-8-12-1,-9-10 1-15,7-11-2 16</inkml:trace>
  <inkml:trace contextRef="#ctx0" brushRef="#br0" timeOffset="50819.274">4965 11485 49 0,'15'9'37'0,"6"-9"1"15,14 0-6-15,2 6-20 16,6-6-4-16,4 0-8 15,2-4-26-15,-1 8-10 16,-9-10-1-16,8 6 0 16</inkml:trace>
  <inkml:trace contextRef="#ctx0" brushRef="#br0" timeOffset="51134.98">5557 10868 32 0,'30'24'37'15,"11"30"2"-15,-6 11 1 16,-2 16-23-16,-2 24-3 16,-16 4-4-16,-8 11-3 15,-20-4-3-15,-12-15-10 16,-3-10-20-16,-5-16-14 31,-8-24 0-31,7-17 0 0</inkml:trace>
  <inkml:trace contextRef="#ctx0" brushRef="#br0" timeOffset="51550.1153">5938 10894 28 0,'-6'-30'35'0,"6"30"2"16,6 16-2-16,-6 26-15 15,10 26-7-15,-8 15-4 16,5 22-2-16,-1 7-1 16,0 12-2-16,-2-3 0 15,4-6-4-15,-4-11-5 0,-4-15-21 16,-4-22-13-16,8-15 0 15,-4-23-1-15</inkml:trace>
  <inkml:trace contextRef="#ctx0" brushRef="#br0" timeOffset="51884.2202">6347 11405 43 0,'25'5'35'0,"0"-10"-1"0,12 7-4 16,3-2-22-16,4 0-11 16,2 6-20-16,-9-9-10 15,1 6-1-15,-16-3 0 16</inkml:trace>
  <inkml:trace contextRef="#ctx0" brushRef="#br0" timeOffset="52083.8866">6369 11548 51 0,'3'12'39'0,"-3"-12"0"16,31 9-4-1,3-3-18-15,1-6-12 16,2 0-21-16,3-3-21 16,12 0-1-16,-5-6 0 15,6 4-2-15</inkml:trace>
  <inkml:trace contextRef="#ctx0" brushRef="#br0" timeOffset="52724.1962">7256 11468 43 0,'-49'-12'29'0,"5"2"-10"0,3-10-7 0,7-6-2 16,13-2-1-1,11-9-1-15,17 7-1 0,8-3 1 16,19 10 0-16,6 3 0 16,10 14 0-16,0 6-1 15,6 12 0-15,-13 6-1 31,-8 14-2-31,-14 4-1 0,-15 7 0 16,-19 6-1-16,-11 3 0 16,-17 2-1-16,-8-1 0 15,-7-7-1-15,0-8 0 16,3-2-1-16,10-15 0 16,6-8 0-16,12-13-1 0,12-3 1 15,13-7 0-15,19 0 0 0,9-1 0 16,6 0 1-1,7 5 0-15,5 3 0 16,0 6 0-16,0 8-3 0,-13-1-17 16,-9-1-18-16,2 5-1 15,-9-4 0-15,0 4 0 32</inkml:trace>
  <inkml:trace contextRef="#ctx0" brushRef="#br0" timeOffset="53687.5945">8139 11525 50 0,'25'8'16'16,"15"-5"-1"-16,10-3-1 16,15 0-3-16,12 0-4 15,7-4-3-15,6 1-2 0,-2-1-4 16,-6 1-7-16,-11-5-12 15,-3 12-7-15,-25-15-1 16,-2 11 0-16</inkml:trace>
  <inkml:trace contextRef="#ctx0" brushRef="#br0" timeOffset="53973.6462">8246 11640 9 0,'0'0'28'0,"11"0"-1"15,12 0-9-15,8 0-2 16,8 0-4-16,11 0 0 15,7 0-3-15,6 7-3 16,2-4-2-16,-1-3-4 0,-4 0-11 16,-2 4-20-16,-14-14 0 15,3 6-2-15,-20-13 1 16</inkml:trace>
  <inkml:trace contextRef="#ctx0" brushRef="#br0" timeOffset="54227.1096">8771 11350 19 0,'36'14'33'16,"-1"-5"3"-16,13 18-1 15,-10 2-18-15,2 2-4 0,-4 10-3 16,-13-4-2-16,-8 4-3 15,-19-5-1-15,-10 1-1 16,-19-3-1-16,-12 2-2 16,-7-4-8-16,-7 3-28 15,-9-12-2-15,10 4 1 16,-8-9-1 0</inkml:trace>
  <inkml:trace contextRef="#ctx0" brushRef="#br0" timeOffset="57884.4389">8265 11311 40 0,'-11'-7'36'0,"-8"9"-2"15,-5 10-8 1,-4 10-8-16,-3 10-7 0,4 14-3 16,1 7-3-16,14 5-2 15,12 2-3-15,10-3-20 16,14-6-16-16,19-1-2 31,4-17 1-31,9-7-1 0</inkml:trace>
  <inkml:trace contextRef="#ctx0" brushRef="#br0" timeOffset="60417.5052">9666 11153 54 0,'3'-31'34'0,"-3"9"-10"15,0 22-4-15,-7 19-5 0,4 20-2 16,3 26-3-16,0 17-3 16,0 15-1-16,0 7-2 15,7 8 0-15,-4-1-1 16,3-7-2-16,-1-12-3 16,-2-21-3-16,5-13-5 31,-8-22-17-31,0-15-11 0,11-10-1 15,-6-21 0-15</inkml:trace>
  <inkml:trace contextRef="#ctx0" brushRef="#br0" timeOffset="60865.468">10106 11551 44 0,'10'4'35'0,"14"3"1"16,8-7-11-16,7 0-12 15,10 5-3-15,-4-5-5 16,3 0-1-16,-10 2-2 16,-8 4-1-16,-10 5 0 0,-20 4 0 15,-10 5 0-15,-14 3-1 0,-10 4 1 16,-6 2-1-16,-6 5 1 16,-2 0-1-16,1-5 1 15,8 0 1-15,7-7 0 16,14-2 0-16,11-4 1 15,16-4-1 1,10-7 1-16,12 0 0 16,6-5-2-16,8 0-3 15,3 0-8-15,-6-5-19 16,-3-5-10-16,-4 1 0 16,-8-5-1-16</inkml:trace>
  <inkml:trace contextRef="#ctx0" brushRef="#br0" timeOffset="61086.8079">10078 11739 70 0,'0'0'38'0,"0"0"-2"0,15 3-14 15,22-1-7-15,4-4-6 16,10 2-4-16,6 0-6 15,-1-6-13-15,-3-1-24 16,2 7-2-16,-11-10 1 16,1 4-1-16</inkml:trace>
  <inkml:trace contextRef="#ctx0" brushRef="#br0" timeOffset="63808.9515">10580 11745 15 0,'0'0'33'0,"0"0"2"15,17 6-5-15,11-6-12 16,8-3-5-16,11 3-7 15,1 0-10-15,6 3-27 0,-9-9-2 16,9 6-2-16,-14-9 1 0</inkml:trace>
  <inkml:trace contextRef="#ctx0" brushRef="#br0" timeOffset="64495.0325">11444 11250 54 0,'-33'27'37'16,"-12"17"-10"-16,-4 11-2 15,3 20-6-15,-6 6-4 0,19 14-3 16,9 0-5-16,24 0-1 16,11-7-2-16,16-9-3 15,16-9-12-15,14-19-29 16,2-19-1-16,10-14 1 31,-9-15-1-31</inkml:trace>
  <inkml:trace contextRef="#ctx0" brushRef="#br0" timeOffset="65199.8167">11605 11468 44 0,'0'0'36'15,"-8"29"0"-15,0-5-8 16,-7 2-14-16,12 9-6 0,-2-2-1 16,12 2-3-16,7-6-1 15,11-3-2-15,6-8-3 16,2-6-4-16,5-1-6 15,-7-9-16-15,-3-6-9 16,0-5 0-16,-13-10 0 31</inkml:trace>
  <inkml:trace contextRef="#ctx0" brushRef="#br0" timeOffset="65361.7413">11798 11487 55 0,'-18'15'39'0,"8"18"1"15,-2 11-10-15,-3 4-12 16,11 11-7-16,-1-3-3 0,5 3-5 16,5-5-6-16,1-11-9 15,7-6-27-15,2-7-1 16,-2-17-1-16,4-7 1 16</inkml:trace>
  <inkml:trace contextRef="#ctx0" brushRef="#br0" timeOffset="65562.7853">11919 11800 72 0,'12'-4'38'0,"7"4"1"15,11-9-14-15,5 9-19 0,5 0-7 16,2-4-16-16,-1-2-19 15,10 6-2-15,-11-9 1 16,2 6-1-16</inkml:trace>
  <inkml:trace contextRef="#ctx0" brushRef="#br0" timeOffset="65732.071">12404 11630 64 0,'-3'-21'37'16,"3"21"-1"-16,0-11-12 15,0 11-27-15,0 0-26 0,0 0-6 16,0 0-2-16,0 0 1 16</inkml:trace>
  <inkml:trace contextRef="#ctx0" brushRef="#br0" timeOffset="65932.0209">12387 11876 72 0,'8'49'40'0,"-8"-1"1"0,-9-6-14 15,2 7-12-15,-10-8-7 16,-3 1-3-16,-6-9-1 16,-5-7-3-16,-4-9 0 15,-2-14-5-15,7-3-3 31,-2-16-6-31,13-3-18 0,7-6-10 16,2-13-2-16,16-1 3 16</inkml:trace>
  <inkml:trace contextRef="#ctx0" brushRef="#br0" timeOffset="66316.9114">12555 11551 27 0,'14'4'34'15,"11"5"-1"1,0-6 1 0,12 2-20-16,0 0-6 15,3-2-3-15,-2-3-2 16,-6 0-2-16,-7-8 0 0,-6 0 0 15,-8-2-1-15,-11 10 0 16,0-14 0-16,-10 9 0 16,-2 5 1-16,-5 7 1 15,0 6 1-15,-1 5 0 0,0 12 0 16,1-3 1-16,4 11 1 16,3 4 0-16,5 3-1 15,1 0-1-15,8 1-1 16,-1-5-1-16,1-4-4 15,4-4-6-15,-6-7-23 16,2-16-8-16,-4-10 1 0,0 0 0 16</inkml:trace>
  <inkml:trace contextRef="#ctx0" brushRef="#br0" timeOffset="66481.7664">12558 11800 31 0,'17'0'34'0,"3"-7"2"0,17 7-1 16,5-4-17-16,5 0-12 16,5-1-7-16,6 0-15 15,3 5-19-15,-11-10 1 16,0 10-1-16,-16-14 0 16</inkml:trace>
  <inkml:trace contextRef="#ctx0" brushRef="#br0" timeOffset="66719.4011">13001 11407 34 0,'17'8'39'32,"11"19"1"-32,-2 16 0 0,2 4-17 15,3 22-9-15,-13 2-3 16,-2 12-3-16,-16 1-2 15,0 3-3-15,-18-8-4 16,-5-11-4-16,-1-7-8 0,-7-17-13 16,1-13-16-16,9-15 0 15,6-20 0-15,10-12 1 0</inkml:trace>
  <inkml:trace contextRef="#ctx0" brushRef="#br0" timeOffset="67081.8321">13408 11251 38 0,'0'0'37'16,"8"28"1"0,-8 16-1-16,5 14-17 15,5 23-6-15,-7 5-4 0,6 18-2 16,-4 0-2-16,0 3-3 0,1-2-3 15,-6-15-8 1,3-5-8-16,-3-22-25 0,0-17 0 16,3-14-1-16,-3-20 1 15</inkml:trace>
  <inkml:trace contextRef="#ctx0" brushRef="#br0" timeOffset="67451.2794">13672 11240 29 0,'15'-11'37'15,"12"11"0"1,-3 0 1 0,0 0-17-16,-2 15-7 15,-16 1-5-15,-6 8-3 16,-12 2-1-16,-11 3-2 0,-6-1 0 16,0-1-1-16,1-4-1 15,7-4-1-15,14-4 0 16,7-15-1-16,28 13-1 15,3-13-4-15,12 4-7 0,-1 1-22 16,4-5-5-16,0 0 0 16,-3 0 0-16</inkml:trace>
  <inkml:trace contextRef="#ctx0" brushRef="#br0" timeOffset="67669.0961">14045 11633 58 0,'8'9'36'0,"7"-7"1"16,17 4-9-16,9-1-22 0,1 0-9 15,2-1-17-15,-4-4-14 16,0 7-2-16,-13-7 1 15,-4 0-1-15</inkml:trace>
  <inkml:trace contextRef="#ctx0" brushRef="#br0" timeOffset="67837.8744">14042 11771 65 0,'0'0'38'0,"20"9"3"16,6-9-8-16,15 3-21 15,4-3-5-15,5 0-12 16,2-5-31 0,-1 5-4-16,-8-4 2 15,1 4-3-15</inkml:trace>
  <inkml:trace contextRef="#ctx0" brushRef="#br0" timeOffset="68423.8521">14858 11314 32 0,'11'12'37'16,"-11"-3"0"-16,-3 3-4 15,-3 11-13-15,-9-4-4 32,1 13-5-32,-4-5-3 0,4 7-2 15,-3-5-3-15,10-1-1 16,7-2-1-16,4-5 0 16,12-3-1-16,7-4 0 15,1-7-2-15,3-7-3 16,6 5-8-16,-5-5-23 15,-3-9-3-15,0 2-2 0,-5-10 1 16</inkml:trace>
  <inkml:trace contextRef="#ctx0" brushRef="#br0" timeOffset="68655.1893">15055 11310 78 0,'0'0'38'0,"-7"25"-5"0,1 2-11 16,6 21-8-16,-6 3-3 16,6 14-1-16,-6 6-3 15,6 4-2-15,0-4-1 16,0-2-1-16,4-14-2 16,-1-11-1-16,2-4-8 0,-5-13-32 15,0-27-4-15,6 11 2 16,-6-20-2-16</inkml:trace>
  <inkml:trace contextRef="#ctx0" brushRef="#br0" timeOffset="70733.4244">15848 11523 4 0,'-25'6'67'31,"35"3"-33"-31,11-7-14 16,16-2-4-16,16 7-5 15,11-7-2-15,14 8-3 16,6-3-5-16,3-5-5 16,0 6-9-16,-9-3-16 15,-16-6-6-15,-7 6 0 16,-20-6-1-16</inkml:trace>
  <inkml:trace contextRef="#ctx0" brushRef="#br0" timeOffset="70950.5546">15941 11686 30 0,'0'0'33'0,"31"8"-1"15,5-8-11-15,11 0-5 16,13 0-4-16,1-2-4 15,7-2-9-15,-3-1-12 16,-2 5-19-16,-19-12-1 0,-2 5-2 16,-18-11 1-16</inkml:trace>
  <inkml:trace contextRef="#ctx0" brushRef="#br0" timeOffset="71119.7527">16489 11535 35 0,'9'12'37'0,"6"10"1"15,-5 4-3-15,-4-3-17 16,1 10-7-16,-7-3-6 16,-6-1-7-16,-7 0-9 15,-8-7-20-15,-8-9-6 16,-4-2-1-16,-8-11 0 0</inkml:trace>
  <inkml:trace contextRef="#ctx0" brushRef="#br0" timeOffset="71319.6479">15766 11486 45 0,'-17'26'38'0,"0"5"0"15,9 6-3-15,8 7-19 16,10-3-5-16,13 1-8 15,7-2-15-15,11-7-23 16,-6-15-2-16,11-2-1 16,-8-16-1-1</inkml:trace>
  <inkml:trace contextRef="#ctx0" brushRef="#br0" timeOffset="76849.6019">17018 10885 36 0,'0'-12'36'0,"11"21"-2"16,-4 23-8-16,-7 15-5 16,5 33-6-16,-9 13-3 15,4 24-1-15,-3 5-4 31,3 8-2-31,-6-10-2 16,6-10-4-16,0-15-6 0,0-26-11 16,0-19-22-16,13-18-1 15,-3-22 0-15,4-10 1 16</inkml:trace>
  <inkml:trace contextRef="#ctx0" brushRef="#br0" timeOffset="78622.6895">17333 11388 41 0,'0'0'36'0,"18"8"1"15,0 14-10-15,9 2-11 16,14 11-6-16,3 6-4 16,8 7-1-16,1 0-4 15,-4-3-9-15,-4 0-16 16,-5-5-13-16,-15-16-1 0,-2 1 1 16</inkml:trace>
  <inkml:trace contextRef="#ctx0" brushRef="#br0" timeOffset="78854.7607">17762 11509 42 0,'-20'-9'37'0,"3"20"2"16,-11 7-4-16,-8 4-18 15,3 13-6-15,-9 0-4 16,-1 5-2-1,-4 0-2-15,7 1-3 16,3-6-3-16,2-8-8 16,12 0-10-16,6-5-18 15,2-13 0-15,15-9 0 0,0 0 0 16</inkml:trace>
  <inkml:trace contextRef="#ctx0" brushRef="#br0" timeOffset="79810.2664">17761 11683 42 0,'0'0'37'0,"24"4"1"15,11-4-5-15,11 0-15 0,5 0-11 16,7-4-16-16,-1-3-25 15,7 7-3-15,-5-11 0 0,3 3-1 16</inkml:trace>
  <inkml:trace contextRef="#ctx0" brushRef="#br0" timeOffset="80696.9506">18382 11353 44 0,'0'0'36'0,"0"16"-1"16,-9 3-12-16,-4 0-6 15,4 13-6-15,-8-3-2 0,10 5-3 16,0-3-3-16,7-1 0 16,10-4-1-16,9-4-1 15,6-8 0-15,6-6-1 0,3-2-3 16,-3-10-6-1,2 4-16-15,-2-5-14 16,-12-10 0 0,0 4 1-16</inkml:trace>
  <inkml:trace contextRef="#ctx0" brushRef="#br0" timeOffset="80897.4896">18544 11304 46 0,'5'26'38'16,"-5"-1"1"-16,6 13-10 16,3 11-13-16,-9 2-4 15,3 11-2-15,-3 1-3 16,0-1-4-16,0-5-7 16,0-14-12-16,0-9-24 15,7-8 0 1,-2-16 0-16,9-5-1 15</inkml:trace>
  <inkml:trace contextRef="#ctx0" brushRef="#br0" timeOffset="82921.2285">18965 11407 38 0,'0'0'36'15,"0"0"0"-15,10 23-12 0,-5 10-6 16,-5 4-6-16,9 14-3 16,-6 2-2-16,8 5-3 15,-8-4-6-15,-3-9-8 16,10-6-14-16,-1-9-13 0,-9-20-1 15,0-10 0-15</inkml:trace>
  <inkml:trace contextRef="#ctx0" brushRef="#br0" timeOffset="83106.1405">18844 11639 51 0,'3'-13'36'0,"17"13"-1"16,11-8-14-16,5 1-8 16,11 0-8-16,6 4-9 15,3 3-25-15,-6-12-6 16,4 9 0-16,-13-4-2 0</inkml:trace>
  <inkml:trace contextRef="#ctx0" brushRef="#br0" timeOffset="83591.7994">19408 11471 59 0,'0'0'38'0,"-6"-13"-1"15,6 13-4 1,0 0-26-16,0 0-14 0,-10 10-20 16,10-10-9-16,-6 12-1 15,6-12 0-15</inkml:trace>
  <inkml:trace contextRef="#ctx0" brushRef="#br0" timeOffset="83839.8258">19368 11687 40 0,'12'35'35'0,"-7"1"-2"16,0 6-11-16,6 8-6 16,-11-2-4-16,3 9-4 15,-11-5-1-15,-4 0-2 16,-5-6-2-16,-7-5-1 31,-6-12-2-31,-5-14-3 0,4-5-4 16,-4-18-8-16,8-9-13 15,8-8-9-15,-4-14-1 16,13 1 0-16</inkml:trace>
  <inkml:trace contextRef="#ctx0" brushRef="#br0" timeOffset="84397.9904">19841 11156 9 0,'-18'23'33'0,"-16"10"2"16,4 22-3-16,-4 13-10 16,5 4-7-16,15 18-4 0,9-1-3 15,16 1-2-15,9-7-5 16,11-11-8-16,7-12-14 16,9-15-15-16,-9-21 0 15,3-9-1-15,-13-19 3 31</inkml:trace>
  <inkml:trace contextRef="#ctx0" brushRef="#br0" timeOffset="86670.0239">19950 11337 22 0,'-10'0'33'0,"27"10"-2"16,5-4-10-16,9 0-5 16,12 2-6-16,3-5 0 15,6 0-4-15,-2-3-2 16,-3-2-2-16,-7-5 0 16,-8 4-1-16,-8-6 0 15,-11 4 0 1,-13 5-1-16,0 0 1 15,-17 0 0-15,2 6 0 16,-7 5 0-16,-1 7 0 16,-1 3 1-16,-2 6 0 15,2 6 0-15,4 4 0 0,2-2-1 16,5 5 1-16,5-1-1 16,4-1 1-16,7 2-3 0,2-10-3 15,6-1-5-15,-2-12-12 16,1-5-15-16,5-2-1 15,-15-10 0-15,17-3 4 16</inkml:trace>
  <inkml:trace contextRef="#ctx0" brushRef="#br0" timeOffset="86870.4834">20004 11628 58 0,'15'5'37'15,"6"-5"1"-15,13 0-11 32,12 0-16-32,-1 0-5 0,7 0-8 15,-1 3-15-15,0-3-19 16,-16-3-2-16,-2 0 0 0,-13-5 1 16</inkml:trace>
  <inkml:trace contextRef="#ctx0" brushRef="#br0" timeOffset="87671.4486">20447 11507 66 0,'18'0'36'16,"17"7"-2"-16,4-7-15 16,4 0-8-16,9 5-5 0,-2-5-7 15,-5 0-7-15,-3 0-11 16,-7 0-17-16,-12-7-1 15,-4 7 0-15,-13-11 4 16</inkml:trace>
  <inkml:trace contextRef="#ctx0" brushRef="#br0" timeOffset="87909.1852">20638 11328 31 0,'-10'15'35'0,"10"17"2"15,-11 6-11-15,3 3-8 0,3 11-3 16,-3-4-4 0,8 4-4-16,-4-4-8 0,4-12-9 15,3-9-20-15,9-5-8 16,-12-22 0-16,21 6 0 15</inkml:trace>
  <inkml:trace contextRef="#ctx0" brushRef="#br0" timeOffset="91314.6526">20896 11401 23 0,'0'0'32'16,"6"11"-2"-16,-6 3-8 15,0 8-6-15,0 3-4 16,0 4-2-16,6-2-2 0,3-1-1 15,7-6-3-15,5-3-1 16,3-13 0-16,3-8-1 16,1-9 0-16,1-3-1 15,-2-5 0-15,-5-4 0 0,-7-1 0 16,-4 3-1 0,-5 2 0-1,-3 7 0-15,-3 4 1 0,0 10-1 16,-2 16 1-1,-2 8 0-15,4 10 1 16,0 12 1-16,0 6 0 0,0 9-1 16,-10 1 1-16,-1 0 0 15,-8-5-1-15,-8-5 0 16,-6-11 0-16,-6-6-2 0,-7-12-1 16,-1-15 0-16,4-5-4 15,1-12-3-15,12-5-5 16,-1-10-13-16,7-6-13 15,13 1-1-15,6-6 1 16,14 7 9-16</inkml:trace>
  <inkml:trace contextRef="#ctx0" brushRef="#br0" timeOffset="91717.9256">21232 11200 58 0,'38'23'39'0,"9"18"1"16,-3 17-13-16,-4 4-10 16,4 22-5-1,-18-1-2-15,-9 6-3 16,-17-4-3-16,-14-7-1 15,-10-12-2-15,-9-12-4 16,-2-10-5-16,-11-18-12 16,5-14-23-16,10-5 1 15,1-18-1-15,13-2 1 16</inkml:trace>
  <inkml:trace contextRef="#ctx0" brushRef="#br0" timeOffset="92166.0206">21759 10938 43 0,'0'0'35'15,"0"0"-2"-15,9 43-10 0,-2 25-6 16,-7 17-4 0,10 24-5-16,-7 15 0 0,2 15-2 15,-5 2-2-15,6 1-1 16,-10-13-2-16,1-22-2 31,3-16-6-31,-10-22-16 16,3-21-16-16,10-14-1 0,-3-23 1 15,9-16 0-15</inkml:trace>
  <inkml:trace contextRef="#ctx0" brushRef="#br0" timeOffset="92735.7593">22107 11061 33 0,'-24'0'29'0,"9"0"-8"16,1 0-4-16,14 0-5 0,0 0-2 31,0-12-3-31,15 7-1 16,4 5-3-16,4 0 1 15,1 6 0-15,2 4 1 16,-9 1 1-16,-4 8 1 16,-13 2-1-16,-3 7 1 15,-10-4-1-15,-1 2-1 0,-7-5-1 16,3 0 0-16,4-3-2 15,9-4 0-15,5-14-1 16,19 14 0-16,3-14 0 16,6 0-2-16,8 0-6 15,-4 0-33-15,2-9 1 0,4 4-1 16,-10-4-1-16</inkml:trace>
  <inkml:trace contextRef="#ctx0" brushRef="#br0" timeOffset="93083.9461">22357 11584 46 0,'5'10'37'0,"7"-10"0"15,13 0-7-15,9 0-14 31,1 0-8-31,13 4-3 0,-1 2-4 16,2-2-7-16,0 3-8 16,-8-1-13-16,-13-6-10 15,-1 0-1-15,-14-6 1 16</inkml:trace>
  <inkml:trace contextRef="#ctx0" brushRef="#br0" timeOffset="93269.6884">22414 11722 41 0,'0'0'28'15,"19"12"-2"-15,9-9-3 16,15-1-6-16,6 2-8 0,5-1-16 16,7 2-25-16,-13-9-1 15,10 4-1-15,-17-8 0 16</inkml:trace>
  <inkml:trace contextRef="#ctx0" brushRef="#br0" timeOffset="93668.9354">23371 11318 45 0,'16'10'36'15,"-12"1"-1"-15,-9 2-11 16,2 8-8-16,-12-1-4 16,3 9-3-16,-8-4-3 15,7 2-1-15,5 0-3 16,8-2-1-16,8-5 0 16,6-6-1-16,5-1-2 15,3-7-2-15,12 4-5 0,-6-10-11 16,-2-4-18-16,0 4 0 15,-11-10-1-15,4 4 1 16</inkml:trace>
  <inkml:trace contextRef="#ctx0" brushRef="#br0" timeOffset="93938.2465">23554 11289 70 0,'6'-14'36'0,"-6"14"-9"16,-3-12-6-16,3 26-6 15,-8 7-4-15,8 18-3 16,-7 8-2-16,4 13 0 31,-6 5-3-31,2 8 1 0,-2 1 0 16,4 0-2-16,1-7 0 16,4-10-2-16,-7-10 1 15,7-11-2-15,0-6-1 16,0-14-5-16,4-2-12 0,-4-14-22 15,0 0-1 1,0 0 0-16,4-19 0 0</inkml:trace>
  <inkml:trace contextRef="#ctx0" brushRef="#br0" timeOffset="103984.6357">17295 11131 27 0,'-7'12'34'31,"-14"1"1"-31,-7 20-11 0,3 21-5 15,-8 8-4-15,11 22-2 16,2 4-2-16,14 14-3 16,9 0-3-16,16-3-12 15,12-10-29-15,15-6-2 16,4-17-1-16,7-15 1 16</inkml:trace>
  <inkml:trace contextRef="#ctx0" brushRef="#br0" timeOffset="104632.2797">18619 11203 51 0,'18'27'39'16,"6"19"-1"-16,-2 19-11 16,-10 8-8-16,-1 20-4 15,-14 8-6 1,-5 8-4-16,-10 0-9 16,-10-8-23-16,-4-18-13 15,-1-13-1-15,-7-14 1 16</inkml:trace>
  <inkml:trace contextRef="#ctx0" brushRef="#br0" timeOffset="108543.0064">1745 13136 9 0,'0'18'30'0,"0"-18"1"16,37 22-2-16,3-17-18 16,22-5-4-16,16 7-2 0,6-7-6 15,-1 3-6-15,-4-6-13 16,1 11-9-16,-16-13-1 15,-4 10 0-15</inkml:trace>
  <inkml:trace contextRef="#ctx0" brushRef="#br0" timeOffset="108774.7864">1837 13297 60 0,'0'0'27'0,"0"0"-4"16,40 0-4-16,9-7-3 15,18 4-7-15,1-1-1 16,7 4-4 0,2-3-4-16,-6 3-6 15,-3-3-18-15,-13 3-10 0,-26 0-2 16,-6 0 0-1</inkml:trace>
  <inkml:trace contextRef="#ctx0" brushRef="#br0" timeOffset="108944.0737">2408 13137 36 0,'28'13'34'0,"-18"1"1"15,2 7-4-15,-3 4-20 16,-9 4-5-16,-5 0-9 15,-8-1-18-15,-4 4-11 16,-16-14-3 0,-1 4 0-16</inkml:trace>
  <inkml:trace contextRef="#ctx0" brushRef="#br0" timeOffset="109144.6122">1743 13179 30 0,'-23'5'35'0,"-2"2"1"16,1 10-2-16,3 14-17 0,-1-2-5 15,9 12-1-15,8-4-2 16,19-2-5-16,14 3-11 16,11-5-29-16,6-16-2 15,17-3 0-15,10-14-1 0</inkml:trace>
  <inkml:trace contextRef="#ctx0" brushRef="#br0" timeOffset="111941.325">3240 12723 20 0,'-18'13'32'15,"-5"22"1"-15,-10 9-12 16,-2 14-4-16,1 20-4 0,3 5-3 16,9 11-2-16,7 3-3 15,15-1-3-15,14-8-5 16,6-11-12-16,5-21-19 15,18-10 0-15,-6-22-1 16,7-7 0-16</inkml:trace>
  <inkml:trace contextRef="#ctx0" brushRef="#br0" timeOffset="112159.0062">3357 13105 28 0,'3'-10'36'0,"16"28"0"16,0 4 2-16,8 10-17 16,8 14-13-16,-4 5-6 0,6-1-15 15,-3-4-21-15,4 2-1 16,-11-18-1-16,-1-6-2 0</inkml:trace>
  <inkml:trace contextRef="#ctx0" brushRef="#br0" timeOffset="112359.5467">3672 13143 55 0,'-29'21'39'0,"-14"6"0"15,5 7-4-15,-6 7-22 16,-3-5-4-16,5 8-6 16,5-1-6-16,3-11-10 15,12 2-13-15,12-8-13 16,4-16 0-16,15-5 1 0</inkml:trace>
  <inkml:trace contextRef="#ctx0" brushRef="#br0" timeOffset="112560.0875">3748 13306 71 0,'9'0'36'0,"18"3"1"16,6 5-17-16,3-8-16 15,9-5-11-15,6 5-25 16,5 0-3-16,-6-6-2 0,2 6 1 16</inkml:trace>
  <inkml:trace contextRef="#ctx0" brushRef="#br0" timeOffset="112844.5719">4236 13116 31 0,'13'0'36'16,"-13"0"2"-16,14 9 1 0,-14 6-19 31,0-3-8-31,0 10-4 0,-7 1-1 16,4 5-2-16,-1-2-1 15,4-1-3-15,0-1 0 16,9-7-3-16,1 2-3 16,0-9-9-16,8-8-20 15,-2 1-5-15,-3-8-1 16,3-3 1-16</inkml:trace>
  <inkml:trace contextRef="#ctx0" brushRef="#br0" timeOffset="113023.0731">4387 13121 40 0,'0'0'38'0,"-8"12"0"16,6 7-1-1,-4 13-15-15,0 3-9 16,6 9-6-16,-6 5-3 16,6 8-4-16,0 1-8 15,0-9-23-15,0-10-9 0,6-6 0 16,-6-15 0-1</inkml:trace>
  <inkml:trace contextRef="#ctx0" brushRef="#br0" timeOffset="113277.0114">4538 12801 52 0,'16'27'40'16,"6"27"0"-16,-2 12 1 16,-9 12-28-16,7 22-4 15,-12 3-2-15,-6 5-3 16,-5-3-4-16,-11-10-6 31,-3-6-9-31,-7-21-13 0,-1-17-13 16,6-20 0-16,4-25 0 15</inkml:trace>
  <inkml:trace contextRef="#ctx0" brushRef="#br0" timeOffset="113809.4447">4808 12715 27 0,'15'-11'32'15,"11"7"-5"-15,0 1-5 31,0 3-3-31,-1 6-5 16,-9 5-2-16,-3 10-3 0,-16 5-2 16,-10 7-2-16,-11 1-1 15,-5 3 0-15,-1-4-2 16,-3-5 0-16,6-3-1 16,6-5-1-16,11-8 0 15,10-12 1-15,18 7-1 0,7-11 0 16,5 4-3-16,3 0-9 15,2-8-26-15,8 8 0 16,-6 0 0-16,3 5-1 16</inkml:trace>
  <inkml:trace contextRef="#ctx0" brushRef="#br0" timeOffset="114094.6521">5290 13106 56 0,'0'0'40'0,"12"24"0"15,-8-2-4-15,-1 5-21 16,8 13-7-16,-4 4-1 15,2 2-5-15,1 5-4 16,-7-7-6-16,4 2-14 0,1-9-17 16,-13-14-1-16,5-4-1 15,0-19 1-15</inkml:trace>
  <inkml:trace contextRef="#ctx0" brushRef="#br0" timeOffset="114263.3369">5148 13333 39 0,'24'0'38'15,"3"-12"0"-15,17 7-1 16,0 1-18-16,5-2-19 0,2 6-32 16,-3-9-5-16,2 9 0 15,-15-17 0-15</inkml:trace>
  <inkml:trace contextRef="#ctx0" brushRef="#br0" timeOffset="114811.3011">5997 12675 39 0,'-19'5'35'15,"1"36"0"-15,-10 18-12 16,-7 23-6-16,11 27-6 16,-5 12-2-16,17 12-3 15,9-8-1-15,13-4-1 0,14-12-2 16,10-18-5-16,13-18-9 15,6-21-25-15,1-34 0 16,4-10-1-16,-11-16 0 16</inkml:trace>
  <inkml:trace contextRef="#ctx0" brushRef="#br0" timeOffset="115567.0224">6184 13188 46 0,'-7'10'33'0,"7"12"-3"0,-7 9-10 16,7-2-9-16,3 6-4 15,4-2-2-15,5-1-2 16,4-8-1-16,2-7 1 16,4-11-2-16,0-10 1 15,-4-8-1-15,1-7 0 16,-4-6 0 0,-4-2-1-16,-5-4 1 15,-1 5-1-15,-5 7 0 16,0 4 1-16,0 15 0 15,0 0 1-15,-9 17-1 0,9 15 2 16,0 16 0 0,6 10 1-16,-3 9-1 15,4 13 1-15,-7 2-1 0,0 1 0 16,-6 2 0-16,-4-6 0 0,-7-15-1 16,-4-11-2-16,-3-13-1 15,-4-18-2-15,1-12-2 16,1-20-4-16,7-7-7 15,2-16-12-15,3-5-11 16,14-7 0-16,0-2 1 0</inkml:trace>
  <inkml:trace contextRef="#ctx0" brushRef="#br0" timeOffset="115930.2907">6589 13162 57 0,'0'0'40'15,"9"13"1"-15,-1 9-1 32,-3 13-24-32,-2-1-9 0,6 14-2 15,-3 1-2-15,0-1-5 16,4 0-9-16,-10-16-14 15,0-4-15-15,4-7-2 16,-4-21 2-16,0 0-2 16</inkml:trace>
  <inkml:trace contextRef="#ctx0" brushRef="#br0" timeOffset="116083.9572">6499 13381 46 0,'19'5'33'0,"0"-12"0"15,14 4-12 1,8-1-17 0,11-5-8-16,10 3-19 15,6-14-8-15,14 5-1 16,-5-11 0-16</inkml:trace>
  <inkml:trace contextRef="#ctx0" brushRef="#br0" timeOffset="116469.458">7017 13067 52 0,'10'0'33'0,"14"5"-3"16,4-5-15-16,6 0-7 15,6-4 0-15,1-2-4 16,1 2-2-16,-7-4-1 16,-7 1 0-16,-6-1-2 0,-10 2 1 15,-12 6 0-15,0 0 1 32,-12 10 0-32,-4 8 1 15,1 4 2-15,-1 10-1 16,-1 5 2-16,6 9-2 15,0 1 1-15,11 5-1 0,0-5-1 16,3-6-3-16,5 1-6 16,2-13-9-16,-4-13-21 15,6-3 1-15,-12-13-1 0,13-5 0 16</inkml:trace>
  <inkml:trace contextRef="#ctx0" brushRef="#br0" timeOffset="116632.2225">7032 13306 37 0,'0'0'38'15,"31"-8"-2"-15,7 8 2 16,6 0-21-16,8-5-11 16,7-1-12-16,2-3-27 15,0 9-3-15,-7-10-1 0,1 1 1 16</inkml:trace>
  <inkml:trace contextRef="#ctx0" brushRef="#br0" timeOffset="116901.5296">7549 12729 48 0,'0'0'39'16,"28"22"2"-16,-11 18 0 15,4 15-24-15,9 24-7 16,-12 10-1-16,-6 23-3 16,-12 8-1-16,-5 6-3 15,-9-7-2-15,-10-9-5 32,-2-10-5-32,-10-18-16 0,4-21-17 15,10-20 1-15,3-25 0 16,19-16 1-16</inkml:trace>
  <inkml:trace contextRef="#ctx0" brushRef="#br0" timeOffset="117412.0726">7824 12659 31 0,'21'0'32'0,"-7"0"2"16,3 0-12-16,0 9-6 31,-3 1-5-31,-5 9-1 0,-9 4-3 15,-6 7-1-15,-13-1-1 16,0 1-2-16,-4 1 0 16,0-5-1-16,0-4-1 15,9-3 1-15,5-10-1 0,9-9 1 16,10 6-1-16,8-6 1 16,3 0 0-1,2 4-1-15,5 3-5 16,-4-4-22-16,0 0-12 15,5 5-1-15,-5-8 0 16</inkml:trace>
  <inkml:trace contextRef="#ctx0" brushRef="#br0" timeOffset="117743.8192">8204 13286 61 0,'24'-3'38'0,"-7"-1"0"0,11 4-5 16,7 0-23-16,5-4-10 15,-1 0-14-15,3-1-23 16,6 5 0-16,-7-10-1 16,-1 5 1-16</inkml:trace>
  <inkml:trace contextRef="#ctx0" brushRef="#br0" timeOffset="117928.3577">8242 13416 39 0,'9'14'38'31,"3"-11"1"-31,16 6-1 0,0 0-19 16,9-2-18-16,5-1-24 15,2-6-12-15,6 0-3 16,-4-5 1-16</inkml:trace>
  <inkml:trace contextRef="#ctx0" brushRef="#br0" timeOffset="118368.2467">9188 12980 34 0,'11'6'37'0,"-11"-6"0"16,-8 23-2-16,-3 3-21 15,-10-2-3-15,5 9-3 16,-2 0-1-16,7 0-3 0,3-1-1 15,11-4-2-15,6-7 1 16,11-5-1-16,5-3-1 16,3-5-3-16,4-4-5 15,-4-4-23-15,-3-9-6 16,3 1-2-16,-8-7 1 16</inkml:trace>
  <inkml:trace contextRef="#ctx0" brushRef="#br0" timeOffset="118584.3085">9380 12953 42 0,'0'0'39'0,"-4"30"1"0,0 8-2 16,-3 5-20-16,7 19-6 15,-13 5-3-15,7 13-2 16,-5 0-2-16,5-3-1 15,2-9-4-15,-2-10-3 16,3-7-5-16,-6-20-20 16,9-14-13-1,0-17 0-15,0 0 0 16</inkml:trace>
  <inkml:trace contextRef="#ctx0" brushRef="#br0" timeOffset="121270.6577">9834 13286 19 0,'0'0'31'0,"22"9"-2"15,12-9-6-15,0 0-13 16,8 5-9-16,5-3-18 16,-10-7-12-16,6 10 0 15,-15-10-2-15</inkml:trace>
  <inkml:trace contextRef="#ctx0" brushRef="#br0" timeOffset="121439.7619">9851 13427 48 0,'0'0'36'15,"3"20"-3"-15,13-15-9 16,11-5-10-16,11 0-11 0,5 0-24 15,8 0-12-15,-4-12-3 16,8 9 0-16</inkml:trace>
  <inkml:trace contextRef="#ctx0" brushRef="#br0" timeOffset="122023.7529">10807 13318 2 0,'-14'15'30'16,"-22"-15"1"-16,2 0-1 15,-10-9-13-15,7-8-6 16,2-4-3-16,11-6-3 15,11-2-2-15,13-4-1 16,15 8 1-16,13 5 1 0,11 11-1 16,3 9 2-16,6 13-1 15,-8 6 2-15,-1 14 0 16,-16 7 0-16,-11 8-1 16,-16 2-1-16,-14 2-1 15,-12-4-1-15,-8-6 0 16,-1-3-2-16,-2-9 0 0,3-7-1 15,8-8 0-15,8-10-1 16,9-5 1-16,13 0 0 16,4-15 0-16,13 5 1 15,10-2-2-15,10 0-1 16,5-2-4-16,9 7-10 0,5 4-20 31,-4-8 0-31,4 3 0 16,-8-4 0-16</inkml:trace>
  <inkml:trace contextRef="#ctx0" brushRef="#br0" timeOffset="122555.9798">11017 12888 22 0,'-17'-29'28'0,"24"16"-5"16,2-3-3-16,6 8-5 15,6 4-3-15,2 4-1 16,2 8-2-16,-4 0 0 0,-2 10-3 15,-9 3 1-15,-10 7-3 16,-7-3 1-16,-8 5-1 16,-9-6-1-16,2 2 0 15,-1-3-2-15,6-2 1 16,4-5-2-16,13-4 1 31,0-12-2-31,16 14 2 0,5-9-1 16,5-1-2-16,3 3-4 15,0-7-22-15,-4 0-9 16,5 0-1-16,-11 0 1 16</inkml:trace>
  <inkml:trace contextRef="#ctx0" brushRef="#br0" timeOffset="131794.7972">15694 13116 35 0,'-10'163'19'15,"3"46"-1"-15,-10 42-2 16,-5 38-3-16,-4 33-2 16,-7 19-2-16,2 19-2 15,-1 2-4-15,3 2-5 0,12-11-15 16,13-10-14-16,4-31 1 15,16-11-2-15</inkml:trace>
  <inkml:trace contextRef="#ctx0" brushRef="#br0" timeOffset="132512.3233">15625 13200 28 0,'0'0'30'0,"-25"15"-3"16,0 4-13 0,-5 5-4-16,-2 1-3 15,1 0-2-15,4-3 0 16,6-5-3-16,8-7 0 15,13-10-1-15,6-11 0 16,9-9 0-16,6-4 1 16,5-4 1-16,-2-1-1 15,4 6 1-15,-7 2 0 0,1 16 2 16,-6 9-1-16,1 18 0 16,0 13-5-16,3 17-32 0,-2-4 0 15,12 9-1-15,3-7 0 16</inkml:trace>
  <inkml:trace contextRef="#ctx0" brushRef="#br0" timeOffset="136123.4093">16037 12847 28 0,'0'0'30'0,"15"-7"-5"16,5 7-6-16,8-4-4 15,5 4-4-15,4 0-2 16,-1 0-4-16,0 0-2 16,-6 0-1-16,-5 0-2 0,-5 0 0 15,-10 0-2-15,-10 0 1 16,0 0-1-16,-10-10 1 15,-4 14-1-15,-2 4 0 0,-3 6 1 16,0 5 0-16,-1 6 1 16,2 5 0-16,4 8 0 31,-1 0 0-31,1 3 0 0,0-5 0 16,-4 0 1-16,3-4-1 15,-6-4 0-15,0-7 1 16,-3-8-1-16,0-5 0 15,1-5 0-15,5-3 0 16,7-3-1-16,11 3 1 16,-4-13-1-16,15 5 1 0,11 1-1 15,10 3 1-15,4-2 0 16,5 3 0-16,-1 3 0 16,1 0-1-16,-3 3 0 15,-5 2-2-15,-8 0-2 16,-6 2 1-16,-8-4-2 15,-11-3-1-15,0 0 0 0,0 0 0 16,0 0 1-16,0 0 1 0,0 0 2 16,-5-12 0-16,5 12 3 15,0-13 5 1,12 1-1-16,-12 12 1 16,17-7 1-16,-10 7 1 31,-7 0 0-31,17 10 0 0,-17-10-1 15,6 16 0-15,-6-16 0 16,0 19-2-16,-3-10 0 16,3-9-1-16,-4 13 0 15,4-13-1-15,0 0-1 16,7-9 0-16,3 0 0 16,1-4-1-16,1 0 1 0,1-1-1 15,3 4-1-15,-4 3 2 16,1 7-1-16,-4 0 1 15,-9 0-1-15,9 15 1 16,-9-6 0-16,0 3 1 16,0-2-1-16,0 0 0 15,0-10 0 1,0 0 0-16,0 0-1 16,0 0 1-16,9-10-1 15,0 0 0-15,2-1-1 16,1-2 1-16,7 4-1 15,-2 2 1-15,-2 7 0 0,2 0 1 16,-6 4 0-16,1 6 2 16,-4 1 1-16,0 9-1 0,-8-3 1 15,0 4-1-15,0-2-4 16,0 2-30-16,0-8-5 16,5 4-2-16,-5-17 0 15</inkml:trace>
  <inkml:trace contextRef="#ctx0" brushRef="#br0" timeOffset="182046.6469">14134 14120 34 0,'121'2'17'16,"31"-2"0"-16,43-4-3 16,32 1 0-16,38-4-2 15,33 2-1-15,27-2-2 16,26 4-1-1,11-4-1-15,14 3-1 16,-3-2 0-16,3 2-1 16,-13-1-1-16,-11 2-2 15,-22-2 1-15,-23 1-2 16,-31-1 0-16,-32 2-1 0,-31 3-1 16,-40 3-3-1,-35 2-4-15,-38-1-5 0,-29 2-8 16,-25 5-15-16,-25-11 0 15,-9 9-1-15,-12-9 23 0</inkml:trace>
  <inkml:trace contextRef="#ctx0" brushRef="#br0" timeOffset="182596.1861">20131 13999 2 0,'14'0'22'0,"14"5"-6"15,-6-1-6-15,4 4-1 16,-3-2-3-16,-3 0 1 16,-6-1 1-16,-14-5 1 15,7 14 1-15,-20-7-1 0,-2 6 0 16,-12-1-1-16,2 7-1 15,-7-6-1-15,4 2-5 16,3 1-5-16,10-4-16 16,-1-8-12-16,16-4-1 15,13 0 0-15</inkml:trace>
  <inkml:trace contextRef="#ctx0" brushRef="#br0" timeOffset="183332.5278">20486 13767 35 0,'0'0'33'0,"12"32"2"15,-16-4-4-15,-2 11-19 16,1 11-4-16,-3 5-1 0,1 4-3 16,-2-6-1-16,3-6-3 15,0-6-2-15,2-12-5 16,4-10-4-16,0-19-7 16,0 0-2-16,-6-29-3 15,6-5 1-15,0-9 1 31,0-6 3-31,6 1 7 0,0-3 8 16,6 3 8-16,5 10 5 0,35-16 20 16,-24 46-14-1,6 8-1-15,-7 10-2 16,-9 4-3-16,-11 10-2 16,-10 3-1-16,-12 5-3 15,-12-1 0-15,-4-2-2 16,-7-4 0-16,6-4-1 0,5-4 0 15,11 0 0-15,12-5 0 16,14-3 0-16,11-1-1 16,8 2 2-16,5 1 0 15,4 2 0-15,1-1 0 16,-2-1 0 0,-5-3 0-16,-1-2 0 15,-3-6 0-15,-3 0-1 16,-6-9 0-16,-4-1 0 15,-4-3-1-15,-4-1 1 16,-4 1-1-16,-3 1 0 16,-9-2 0-16,-3 6 0 15,-2 3 0-15,0 5 1 0,-2 8 0 16,1 6 0-16,2 3 0 16,0 8 1-16,5 3 0 15,8 6 1-15,0-3-1 16,9 1 0-16,4-4 0 0,10-4-1 15,4-5-4-15,2-10-20 16,2-9-14-16,7-6-1 0,-7-12 0 16</inkml:trace>
  <inkml:trace contextRef="#ctx0" brushRef="#br0" timeOffset="184710.8262">18089 13948 23 0,'6'-9'33'0,"-12"-1"0"15,6 10-7-15,0 22-8 16,-4 2-9-16,4 10-22 0,-8 3-18 16,16 13-3-16,-8-9 1 15</inkml:trace>
  <inkml:trace contextRef="#ctx0" brushRef="#br0" timeOffset="185191.5209">18051 14355 24 0,'-9'14'30'15,"-4"-8"0"-15,4 8-14 16,1 0-6-16,0-1-2 16,3 0-3-16,5-1-2 0,0-12-2 15,19 16-1 1,-3-16-3-16,1-6-2 0,2 0-2 15,2-3-1-15,-2-4 1 16,-1-1 0-16,-2-1 4 16,-7-3 3-16,-1 4 4 0,-4 2 14 15,-8-5-7 1,4 17 2-16,-12 0-2 16,7 11-1-16,-4 4-1 0,9 10-3 15,-3 0 0-15,8 8-2 16,-1-1-2-16,3-1-6 15,3 0-22-15,0 1-11 16,-6-13-1-16,5 2 0 16</inkml:trace>
  <inkml:trace contextRef="#ctx0" brushRef="#br0" timeOffset="186146.0165">15245 16938 36 0,'12'10'35'15,"7"-10"-2"-15,16-3-12 16,18 3-8-16,7-6-11 16,13 14-32-1,-10-14-3-15,0 11-3 16,-14-10 1-16</inkml:trace>
  <inkml:trace contextRef="#ctx0" brushRef="#br0" timeOffset="186630.9699">14107 16859 13 0,'16'0'29'15,"8"10"-2"-15,-2-6-15 16,9-8-29-16,15 11-8 16,-6-17-1-1,16-2 14-15</inkml:trace>
  <inkml:trace contextRef="#ctx0" brushRef="#br0" timeOffset="186977.8374">14511 16755 23 0,'16'19'29'0,"3"-14"-4"15,18-1-12-15,4 6-7 0,5-10-2 16,2-4-2 0,-6 4-1-16,-5-3-1 0,-10-2 2 15,-7-2-3-15,-13-2 2 0,-7-2 0 16,-11 5 0-16,-5 6-1 16,-1-3 2-16,-4 10 0 15,1 3 0-15,2 7 1 16,3 7-1-16,5 8 1 31,5 1 0-31,5 3-3 0,2-6-3 16,4-1-9-16,-1-2-13 15,8 8-6-15,-13-21 1 16,6-5 8-16</inkml:trace>
  <inkml:trace contextRef="#ctx0" brushRef="#br0" timeOffset="187116.1574">14567 16941 31 0,'28'0'32'0,"3"-9"0"15,19 9-16-15,-1 0-24 16,2-14-19-16,18 14-3 0,-7-11-2 31</inkml:trace>
  <inkml:trace contextRef="#ctx0" brushRef="#br0" timeOffset="187495.7884">15925 16916 59 0,'34'-3'25'0,"7"3"-23"0,16 0-23 16,-12-7-5-16,13 10-3 16,-12-22 20-16</inkml:trace>
  <inkml:trace contextRef="#ctx0" brushRef="#br0" timeOffset="187718.4799">16446 16903 11 0,'27'5'27'0,"-2"-9"-1"16,21-1-13-16,5-3-10 16,4 4-17-16,11 4-10 0,-10-8-2 15,11 8 11-15</inkml:trace>
  <inkml:trace contextRef="#ctx0" brushRef="#br0" timeOffset="187919.0178">17227 16905 20 0,'43'0'21'0,"11"0"-17"16,13-6-17-16,-4 1-7 15,13 1 9-15,-16-5 11 16</inkml:trace>
  <inkml:trace contextRef="#ctx0" brushRef="#br0" timeOffset="188066.1688">17901 16916 5 0,'67'8'26'0,"-1"-8"-18"15,8 0-8-15,4 5-23 16,-12-19 8-16</inkml:trace>
  <inkml:trace contextRef="#ctx0" brushRef="#br0" timeOffset="188698.3981">18132 14829 21 0,'-5'12'27'16,"8"17"-5"-1,-10 5-20-15,1-2-22 0,9 16-2 16,-8-7-3-16,13 9 21 16</inkml:trace>
  <inkml:trace contextRef="#ctx0" brushRef="#br0" timeOffset="188936.1471">18133 15400 36 0,'-3'17'26'15,"10"20"-10"-15,-1 2-30 16,-12-4-10-16,13 12-2 0,-7-15 13 16</inkml:trace>
  <inkml:trace contextRef="#ctx0" brushRef="#br0" timeOffset="189152.3075">18154 15895 4 0,'-6'17'30'0,"9"15"0"16,-10-3-1-16,7 8-18 15,0 4-19-15,-3-2-15 0,6 10-6 16,-10-18 0-16,14 5 15 15</inkml:trace>
  <inkml:trace contextRef="#ctx0" brushRef="#br0" timeOffset="189320.5852">18180 16402 10 0,'-5'31'26'0,"11"26"-2"0,-6-10-26 15,0-9-20-15,5 16-3 16,-9-15 15-16</inkml:trace>
  <inkml:trace contextRef="#ctx0" brushRef="#br0" timeOffset="189940.0001">18191 16868 77 0,'0'0'40'15,"12"9"-9"-15,-12 9-47 16,-13-14-16-16,13-4-5 0,-12-11-2 16</inkml:trace>
  <inkml:trace contextRef="#ctx0" brushRef="#br1" timeOffset="203017.5078">18072 15787 12 0,'0'0'10'16,"0"0"-1"-16,0 0-2 16,-10 0-3-16,10 0-2 0,-10-4 0 15,10 4 0-15,-10 0-1 16,10 0-1-16,-15 0 1 15,15 0 0-15,-18 3 0 32,8-3 1-32,0 0 0 15,0 0 0-15,-1 0 1 0,1 0 1 16,10 0-1-16,-18 0 0 16,8 0 1-16,-2 0-1 15,3-3 0-15,-1 3 0 16,-1 0 0-16,0 0-1 15,0 0 0-15,0 0 1 0,0 0-2 16,0 0 1-16,1 0-1 16,0 0 0-16,0 0-1 15,-1 0 1-15,1 3 0 16,0-3 0-16,-1 2 0 16,-1 2-2-16,-3-4 2 15,1 7 0-15,-1-2 0 0,1-2-1 16,-2 2 1-16,2-1-1 15,1 0 0-15,0-1 1 16,2 1-1-16,0-4 1 16,11 0-2-16,-14 6 1 15,14-6 0-15,-18 6 1 0,8 0-1 32,-2 1 0-32,-2 3 0 0,0 0 0 15,-2-2 0 1,4 0 1-16,-5 0-1 15,3 0-1-15,1-4 2 0,1 4-1 16,-1-1 1-16,3-3-1 16,-2 3-1-16,0 0 2 15,1 2-1-15,0 2 1 0,-2 1-2 16,-1 1 2-16,-1-1-1 16,1 1 0-16,-1 0 0 15,-1 1 0-15,1 1 0 16,0-6 0-16,2 2 0 15,1-1-1-15,2-1 2 16,-3 3-1 0,4 0 0-16,0-4 0 15,9-8 0-15,-18 21 0 16,9-9 1-16,0-3-1 16,-1 4-1-16,2-1 2 15,-2-3-1-15,0 3-1 16,3 1 2-16,-1-3-1 15,1 0 0-15,1 1 0 0,6-11 0 16,-12 14-1-16,7-4 1 16,0 0 0-16,5-10 1 0,-13 17-1 15,4-8 0 1,1 2 0-16,-2 3 0 0,3-1 0 16,-4 2-1-16,4-3 1 15,-1 0 0-15,1 2 0 0,2-1 0 16,-2 3 1-16,3-3-1 15,-4-1 0-15,4-1 0 16,-4 3-1-16,4-1 2 16,-5 2-2-16,3 1 1 15,0-4-2-15,1 0 2 32,0 5 0-32,0-4 0 0,2 1 0 15,0 0-1-15,3-3 1 16,0-2 0-16,0 5 1 15,0 3-2-15,0-4 2 16,0 1-2-16,0 0 0 16,0 1 2-16,0 9 0 15,0-4-1-15,0-2-1 0,0-3 1 16,0 3 0-16,-3-2 0 16,3 1 0-16,0 0-18 15,0-17-10-15,0 0-1 16,0 0 1-16</inkml:trace>
  <inkml:trace contextRef="#ctx0" brushRef="#br1" timeOffset="204892.6752">17965 15775 6 0,'11'0'6'0,"-11"0"1"15,20 0-1-15,-7 0 0 16,5 0 0-16,-2 0-1 0,3 3 0 16,1-3-1-16,-2 0-1 0,1 5 0 15,-2-2-1-15,2 1 2 16,-1 0-2-16,0-1 1 16,-1 2 0-16,-2 0-1 15,3-5 0-15,0 6 0 16,-1-6 0-16,3 3 0 15,-1-3 0-15,0 7-1 0,1-7 0 16,-1 3 0-16,-1 2-1 16,1-3 1-16,-2 3-1 15,0 2 0-15,-2-2 0 16,1-2 1-16,0 6 0 16,2-3-1-16,0-2 1 31,-1 3 0-31,4 0-1 0,-2 1 1 15,0-1-1-15,0 3 1 16,1-4-1-16,0 3 1 16,-2 2 1-16,1-3 0 15,-2 5 0-15,0-1 0 0,-2 1 0 16,1 1 0 0,-3-1 0-16,1-1 0 0,-1 2-1 15,0 0-1-15,0-2 2 16,1-2-2-16,-1 0 0 0,0-2 0 15,-1 4 1-15,0-1-2 16,1-1 1-16,0 3 0 16,1 2 0-16,-4 3 0 31,4 0 1-31,-2 1-1 0,3-3-1 16,-1-1 2-16,-4-1-1 15,4-1 0-15,-3 1 1 16,1-3-2-16,1 1 1 15,1-1 1-15,-3 6 0 16,1-2-1-16,0 3 1 16,-1 2 0-16,0-3 0 0,-1 3-1 15,1-3 0-15,-2 4-1 16,0-5 1-16,0 2 0 16,1-8-1-16,0 2 0 15,-1 3 1-15,3-1 0 16,-4 0 1-16,1 1-1 15,0 0 0-15,0 1 0 0,-2 11 1 0,-1-4-1 16,-1 0 0-16,-2 1 0 16,2-4 0-16,-3-1 1 15,-2 5-1-15,6 2 0 16,-3-10 0-16,0 3 0 16,3-7-1-16,0 0 2 31,1 9 0-31,0 4-2 0,0-12 1 15,-1-1 0-15,1 2 0 16,-3-2 1-16,-4 8 0 16,3-2-1-16,-3-8-1 15,0-10 2-15,0 23-1 16,0-23 0-16,0 21-13 16,9-8-18-16,-14-26 0 0,12 3 1 15,-15-14 15-15</inkml:trace>
  <inkml:trace contextRef="#ctx0" brushRef="#br1" timeOffset="206364.009">16883 16804 6 0,'0'0'8'0,"0"20"0"16,-4-4-2-16,4-7 0 0,-2 4-1 31,2-1-1-31,-5 1 0 16,5 0-2-16,-4 3 1 15,4-5-1-15,0 3 1 16,4-4-2-16,-4 5 1 16,5 9 1-16,-1-7-1 15,1 0-1-15,2 3 1 16,-3 1-1-16,3 1 1 0,-2 0-1 15,0 6 1-15,1-14 1 16,1 6-1-16,2 2 2 0,-1-3-1 16,2 1 2-16,-2 6-3 15,3-9 2-15,2-5-2 16,-1 10 0-16,0 0-1 16,0-4 0-16,0 7-1 0,-2-15-1 15,3-4 3-15,-2 10-1 16,1 3-1-16,-1-7 1 15,1 3-2-15,0-9 1 16,1-2 2-16,1 15 0 16,0 0-2-16,2-10 1 31,-2 2-1-31,1-7 0 0,1 4 3 16,0 6 0-16,2 10-2 15,-3-9 2-15,2 4-1 16,0-11 0-16,3 3 1 15,-3 11 1-15,2-5-4 16,-19-17 2-16,35 24-2 16,-16-24 0-16,-1 0 1 0,-18 0 0 15,0 0 0-15,54 39-1 16,-54-39 1-16,0 0 0 16,58 19 1-16,-58-19-1 15,41 39 1-15,-41-39-1 0,45 12-1 16,-45-12 0-16,46 17 2 31,-46-17-1-31,45 32-1 0,-45-32 0 16,40 0-1-16,-40 0 2 15,0 0 2-15,55 22-5 16,-55-22 2-16,0 0 0 16,51 9 1-16,-51-9 0 15,0 0 1-15,57 27-5 16,-57-27 1-16,41 7 5 0,-41-7-2 15,0 0-2-15,59 24-1 16,-59-24 0-16,0 0 1 16,47 8 2-16,-47-8-5 15,0 0-11-15,0 0-14 16,0 0-4-16,52 0 0 16,-52 0 2-16</inkml:trace>
  <inkml:trace contextRef="#ctx0" brushRef="#br1" timeOffset="208115.7951">19319 16830 7 0,'0'0'13'15,"0"0"-1"-15,3 10-2 0,-3-10 0 16,3 12-2-16,-3-2 0 16,0-10 0-16,6 17 0 15,-6-6-1-15,0 6-1 16,0-6-3-16,0 12 0 16,0-8 0-16,-5-4-1 15,2 2-1-15,-1 9 0 16,-2-1 0-16,0 4-1 0,-1-11 1 15,2 3 0-15,-3 5 0 0,2 0 0 16,-3 3 1-16,-1-4-2 16,0-1 2-16,2-7-1 15,-3 9 0-15,0-2 1 16,0-2-2-16,0 1-1 31,0-9 1-31,11-10 1 0,-18 20-1 16,11-2 0-16,-3-6 0 15,0 7-1-15,3-9 1 16,0 1 1-16,-3 9 0 16,2-1-1-16,-1-2 1 15,-1-5-1-15,1-5-1 16,-2 0 2-16,0 11 1 0,1 0-2 16,-1-9-1-16,-3 2 1 15,1-3 0-15,-1-1 1 16,0 11 0-16,0-1-2 15,1-17 1-15,1 4 0 16,-1-2 0-16,4-2 2 0,0 12-2 31,-1 3-1-31,-2-11 1 0,2-4 1 16,-2 0-1 0,0 13 1-16,-1 4 1 0,-3 0-4 15,4-12 2-15,-1-5 1 16,-1 3-2-16,2 8 2 15,0 6-1-15,1-11 0 16,-1-6-1-16,0-5 2 0,2 5-2 16,-4 11 1-16,14-11 2 15,0 0-2-15,-47 36 1 16,47-36 1-16,0 0-1 16,-48 37-2-16,48-37 3 15,0 0-2-15,-45 17 0 16,45-17 0-16,0 0-1 0,0 0 1 15,0 0-1-15,-43 4 1 16,43-4 1-16,0 0 0 16,0 0-1-16,0 0 0 15,0 0-1-15,0 0 1 16,-42 26 1-16,42-26 0 16,0 0-2-1,0 0 2-15,-45 19-2 16,45-19 1-16,0 0 0 15,0 0 1-15,-51 23-4 0,51-23 5 16,0 0-2 0,0 0-1-16,0 0 3 0,-44 7-2 15,44-7 0-15,0 0-2 16,0 0 4-16,0 0-4 0,0 0 4 16,0 0-1-16,0 0-4 15,-45 22 4-15,45-22 0 16,0 0 0-16,0 0 1 15,0 0 0-15,-53-7-3 16,53 7 1-16,0 0 3 16,-56 0-4-1,56 0 2-15,-42 5-3 16,42-5-23-16,-43 0-9 16,43 0 2-16,-41-24 1 15</inkml:trace>
  <inkml:trace contextRef="#ctx0" brushRef="#br1" timeOffset="209504.0033">18190 16927 26 0,'0'0'24'0,"0"0"-4"16,13 14-4-16,3 1-3 15,6 2-3-15,15 9-1 0,12 5-1 16,13 15 1-16,10 11 0 15,5 12-4-15,4-12 1 16,-1 7-2-16,-3-7-1 16,-9-2 0-16,-11 5-2 15,-14-9-8-15,-7-25-11 16,-7-11-16-16,-21 4-1 0,0-9-2 16,-20-22 3-16</inkml:trace>
  <inkml:trace contextRef="#ctx0" brushRef="#br1" timeOffset="210369.2501">18699 16904 8 0,'-18'-11'28'0,"18"-1"-1"0,-3-7-7 16,3 4-5-16,9 1-5 0,0 1-1 16,9 6-2-1,-2-1-2-15,5 8-1 0,-4 9-1 16,0 14 0-16,-6 2 0 15,-5 4-1-15,-6-3-1 16,-7 4 1-16,-6 5-1 0,-8-8-2 16,-2 4 0-16,-3-14-1 15,1 0-1-15,2-12 1 16,3 0 0-16,4-5 0 16,16 0 1-16,-9 0 3 15,17-16-1-15,5 16 2 31,6-3 0-31,7 10 1 0,2-5-1 16,2 9-1-16,0-11 1 16,-1 13-1-16,-8-3 0 15,-2 2-9-15,-3-16-23 16,-4 11-6-16,-12-7 2 16,0 0-1-16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1-30T10:46:55.49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896 2919 26 0,'0'0'34'16,"-35"-48"-1"-16,35 48-8 16,-64 17-5-16,64-17-5 15,-78 58-3-15,78-58-4 0,-55 94-2 16,48-41 0-16,7-1-3 15,10-9 0-15,-10-43-2 16,66 62-2-16,-18-46-7 16,-1-9-18-16,4-11-12 0,-51 4-1 15,81-38-1-15</inkml:trace>
  <inkml:trace contextRef="#ctx0" brushRef="#br0" timeOffset="232.4391">929 2415 41 0,'0'-41'39'0,"23"50"0"0,20 27 0 16,12 19-23-16,14 17-6 16,-7 25-2-16,-7 15-2 15,-11 13-2-15,-19 0-1 16,-18 0 0-16,-24-7-4 15,-20-14-4-15,-14-14-15 16,7-20-22 0,-1-29 1-16,45-41 0 15,-44 35-1-15</inkml:trace>
  <inkml:trace contextRef="#ctx0" brushRef="#br0" timeOffset="1247.5539">2346 3031 42 0,'-8'40'36'0,"-5"14"-1"0,-18 4-10 16,-3-4-8-16,-3 1-8 16,-1-12-6-16,-2-14-5 15,3-13-3-15,3-20-1 16,15-9-1-16,1-16 2 16,12-4 1-16,2-5 2 15,4 1 2-15,6 4 5 0,11 6 1 16,12 12 1-16,-6 8 2 15,11 18-2-15,0 3 0 0,4 13-2 16,1 3 0 0,-2 7-1-16,-9-1-1 0,-3-2-4 15,0-6-3-15,-6-10-3 32,2-3-3-32,-5-15 0 0,0-4-1 15,-11-14 1-15,9-4 1 16,-6-7 4-16,1 0 4 15,1 3 3-15,-10-2 4 16,4 10 0-16,0 7 2 16,3 11-1-16,-7 0-1 15,16 25-1-15,-10-9-1 0,-2 6-2 16,1-3 0-16,-2-1 0 16,-3-6-1-16,0-12 0 15,0 0 1-15,17-8-1 16,-8-11 1-16,6-3 0 15,-2-4 0-15,9-1 0 16,2 0-3 0,-3 2-2-16,10 12-13 15,-9 6-18-15,-6 7-5 16,2 9 1-16,-2 3-1 16</inkml:trace>
  <inkml:trace contextRef="#ctx0" brushRef="#br0" timeOffset="1802.1021">2956 3321 16 0,'11'-16'33'16,"2"5"0"-16,-5-8-5 16,-4 1-7-16,1 1-6 15,-11-3-5-15,0 6-3 32,-9 0-3-32,-3 5 0 0,-2 4-2 15,-1 10-1-15,-1 7-1 16,3 4 0-16,4 7 1 15,3-1-2-15,8 2 1 16,8-2 0-16,5-3-1 0,3-5 1 16,4-7 0-1,0-3 0-15,2-4 1 0,0-5 0 16,-5-1 1-16,2 6 0 0,-5 0 1 16,3 15 0-16,-4 5 0 15,4 13 0-15,-5 9-1 16,-1 8 0-16,-7 4-1 15,-4 6 1-15,-8-2-1 32,-10-2 0-32,-6-5 0 0,-10-8 0 15,-7-11 1-15,-2-10-2 16,0-13 0-16,4-12 0 16,6-10-3-16,7-17-4 15,13-6-11-15,17-10-21 16,13-10-1-16,21-2 0 15,9-5 0-15</inkml:trace>
  <inkml:trace contextRef="#ctx0" brushRef="#br0" timeOffset="2133.5336">3497 2706 25 0,'-30'29'34'16,"1"24"2"-16,-11 6-2 15,-4 18-18-15,13 15-4 16,0 0-2-16,20 6-3 16,11-7-2-16,17-9-6 15,17-11-13-15,19-16-23 0,-3-26-1 16,9-8 1-16,-1-21-2 16</inkml:trace>
  <inkml:trace contextRef="#ctx0" brushRef="#br0" timeOffset="2534.0841">3734 3077 58 0,'22'0'39'16,"4"0"0"-16,5 0-2 16,0-5-27-16,9 5-3 15,-4 5-3-15,-2 2-2 16,-10 5-1-16,-16 2 0 16,-8 8-1-16,-12 2 0 15,-12 4 1 1,-4 0-2-16,-7 1 2 15,1-1-2-15,0-5 1 16,9-2 1-16,10-6-1 16,15-5 2-16,0-10-1 15,25 11 0-15,0-11 0 16,9 0-2-16,8 0-10 0,-1 0-28 16,-4-7-2-16,-2 3 1 15,-9-7-1-15</inkml:trace>
  <inkml:trace contextRef="#ctx0" brushRef="#br0" timeOffset="2703.1358">3723 3220 62 0,'16'10'39'0,"8"-10"-1"15,14 0-5-15,10 7-26 16,5-4-14-16,7 3-27 15,-7-13-4-15,2 2 0 32,-11-7-1-32</inkml:trace>
  <inkml:trace contextRef="#ctx0" brushRef="#br0" timeOffset="2903.2716">4256 3050 54 0,'0'0'41'0,"7"17"1"16,-2 3 0-16,2 9-20 16,-7-1-14-16,12 9-3 15,-5 2-2-15,0 0-8 0,0-1-12 16,3-6-24-16,-10-9-1 16,7-8 0-16,-7-15-1 31</inkml:trace>
  <inkml:trace contextRef="#ctx0" brushRef="#br0" timeOffset="3066.0814">4163 3217 74 0,'10'-12'39'16,"9"15"1"-16,5-3-8 0,3 0-27 15,7 0-10-15,7 0-19 16,3 8-14-16,-7-8-1 15,0 0 0-15</inkml:trace>
  <inkml:trace contextRef="#ctx0" brushRef="#br0" timeOffset="3250.8994">4550 3116 71 0,'4'-12'40'0,"-8"-1"0"16,4 13-13-16,0 0-11 0,0 0-6 15,-8 22-4 1,5 1-1-16,3 5-3 0,-3 5-1 15,3 1-1-15,0 7-6 32,-3-9-18-32,3-3-18 0,0 0 0 15,-4-10 0-15,4 1-1 16</inkml:trace>
  <inkml:trace contextRef="#ctx0" brushRef="#br0" timeOffset="3534.8127">4790 2805 50 0,'26'25'41'16,"8"18"0"-16,0 10 1 16,0 9-23-16,0 17-8 15,-13 3-3-15,-8 8-5 0,-13-4-3 16,-6-11-10 0,-7-9-30-16,-2-9-3 0,-7-20 1 15,10-13-1-15</inkml:trace>
  <inkml:trace contextRef="#ctx0" brushRef="#br0" timeOffset="3800.1626">5212 3173 60 0,'22'0'39'0,"6"0"1"16,9 0-1-16,6 4-26 16,2-4-18-16,1 0-28 15,-6 0-5-15,-2-4-2 16,-11-1 1-16</inkml:trace>
  <inkml:trace contextRef="#ctx0" brushRef="#br0" timeOffset="3936.2574">5340 3300 59 0,'18'10'34'31,"13"6"-4"-31,0-4-39 0,-2-12-18 15,11 4-5-15,-10-7-3 16</inkml:trace>
  <inkml:trace contextRef="#ctx0" brushRef="#br0" timeOffset="6362.5521">5994 2651 50 0,'9'9'36'0,"-9"11"1"16,0 14-13-1,0 9-10-15,-3 0-4 0,3 3-4 16,0 0-7-16,0-9-11 16,0-11-23-16,0-6-2 0,0-20 0 15,0 0-1-15</inkml:trace>
  <inkml:trace contextRef="#ctx0" brushRef="#br0" timeOffset="6613.7768">5972 2658 22 0,'31'-7'32'16,"10"12"1"-16,-1-5-8 16,-3 7-9-16,-1 1-5 15,-3-4-4-15,-6 4-1 16,-9-2-1-16,0 2-1 31,-11 0 0-31,-1 5 0 0,-6-1-1 16,0 5 0-16,-6 5-1 15,4 5 0-15,-2 4-4 16,-1-3-8-16,5 2-16 16,5 2-10-16,-5-4-1 0,0 1-1 15</inkml:trace>
  <inkml:trace contextRef="#ctx0" brushRef="#br0" timeOffset="6794.7681">5879 3081 35 0,'18'6'34'0,"73"-6"37"16,-30-3-60 0,12 3-11-16,6 4-26 15,0-4-6-15,4 3-3 16,-14-7 1-16</inkml:trace>
  <inkml:trace contextRef="#ctx0" brushRef="#br0" timeOffset="7279.7848">5929 3325 36 0,'19'-4'36'31,"2"-3"1"-31,14 2-3 0,5 5-18 16,-3 0-5-16,3 9-4 15,-12 2-3-15,-10 7-2 16,-13 5-2-16,-13-2-2 16,-14 4-1-16,-11-4-1 15,1-2 0-15,1-8 1 16,13-2 0-16,8-4 2 0,10-5 1 16,25 3 2-16,6-3 0 15,10 7 2-15,-1 4 1 16,0 15 1-16,-11-2 0 15,-8 9-1-15,-21-2 0 16,-13 3 0-16,-18-3-1 0,-9-4-1 31,-6-10-2-31,-7-10-4 16,6-4-5-16,-2-13-20 16,9-7-13-16,11-4 0 15,2-11 0-15</inkml:trace>
  <inkml:trace contextRef="#ctx0" brushRef="#br0" timeOffset="14956.8248">7182 3033 27 0,'9'4'33'16,"25"1"-3"-16,12-5-9 15,13 0-6-15,17 0-3 0,6 0-2 16,8 0-8-16,-1 0-6 15,-7 0-17-15,-16-8-12 16,-5 8-2-16,-27-10 1 0</inkml:trace>
  <inkml:trace contextRef="#ctx0" brushRef="#br0" timeOffset="15174.3682">7332 3134 28 0,'-11'5'35'0,"26"3"-1"15,13-8-10-15,16 0-7 0,18 0-3 16,3-5-4-16,11-1-7 16,-2-2-8-16,-8 0-15 15,-9-3-15-15,-11 8-1 16,-20-7 1-16,-9 7 2 0</inkml:trace>
  <inkml:trace contextRef="#ctx0" brushRef="#br0" timeOffset="15343.7933">7872 2987 20 0,'30'17'33'0,"-11"-6"2"15,2 12-5-15,-8 3-15 16,-13-2-6-16,-3 1-9 15,-13-1-14-15,-4 1-17 16,-17-16-2-16,3 3-1 31,-15-12 5-31</inkml:trace>
  <inkml:trace contextRef="#ctx0" brushRef="#br0" timeOffset="15544.1794">7246 3035 26 0,'-18'21'36'16,"-7"-2"2"-16,7 9 2 15,6 1-19-15,5-5-7 16,19 4-4-16,11-4-7 16,10-3-23-16,7-8-17 15,13 2-1-15,-5-15-2 16,5 3 0-1</inkml:trace>
  <inkml:trace contextRef="#ctx0" brushRef="#br0" timeOffset="17833.2576">9025 2887 16 0,'0'15'34'16,"-4"17"0"-16,-11 4-1 0,-10 3-17 16,-2 4-1-16,-8-1-5 31,-2-4-5-31,-3-10-3 0,0-11-5 15,5-11-1-15,1-16-2 16,12-4 0-16,4-13 1 16,11-1 1-16,7-5 2 15,7 1 3-15,9 6 3 16,6 5 2-16,11 12 1 16,-3 9 0-16,9 9-1 0,-6 11-1 15,1 6-1-15,-6 7-6 16,-8 0-13-16,-5 0-21 15,1-1 0-15,-8-14-1 16,2-3 0-16</inkml:trace>
  <inkml:trace contextRef="#ctx0" brushRef="#br0" timeOffset="18101.8637">9142 3016 53 0,'21'11'36'0,"-11"5"1"0,0 7-11 16,-2 4-14-16,-8-7-2 16,4 5-4-16,-7-9-2 0,-1-3-1 15,4-13-1-15,-11 0-1 16,11-10 0-16,0-9 0 16,8-6-2-16,2-3 1 15,6-2 0-15,5-1-1 16,0 4 0-16,1 5 0 15,3 10-4-15,-6 6-9 0,2 6-24 16,-1 8 0-16,-6 2 0 16,2 11 0-16</inkml:trace>
  <inkml:trace contextRef="#ctx0" brushRef="#br0" timeOffset="18618.9776">9591 3148 18 0,'11'-18'33'0,"-2"10"0"16,-9-10-1-16,0-2-16 0,-4 2-5 15,-6-1-3-15,0 5-2 16,-9-1-2-16,-1 6-1 15,-4 6-2-15,0 3 0 16,2 10 0-16,3 4-1 16,3 1 0-16,7 0-1 15,5 0 1 1,4-2 0-16,10-3-1 16,0-5 1-16,6-5-1 15,1 0 1-15,3 0-1 16,-2-5 1-16,3 5 0 15,-2 6-1-15,0 7 2 16,2 9-1-16,0 7 0 16,-1 8 1-16,-1 4 1 0,-3 5 0 15,-8 0 1-15,-8 3 0 0,-6-6 0 16,-13-2 1 0,-12-7 0-16,-10-8-1 15,-9-11 0-15,-1-6 0 0,-3-9-1 16,4-15-1-16,7-8 0 15,9-9-1-15,13-6-3 16,12-9-3-16,22 4-5 0,13-5-15 16,18-1-13-16,22 6 0 15,8-3 0-15</inkml:trace>
  <inkml:trace contextRef="#ctx0" brushRef="#br0" timeOffset="18957.0578">10201 2524 26 0,'-25'8'35'0,"-5"21"1"0,-13 15-3 16,-2 22-16-16,7 18-4 15,3 8-3-15,17 11-2 16,11-7-1-16,20 0-4 15,15-1-7-15,14-15-33 16,8-33-1-16,12-13-1 16,-3-24 0-16</inkml:trace>
  <inkml:trace contextRef="#ctx0" brushRef="#br0" timeOffset="20361.0979">10348 2881 30 0,'0'0'34'0,"13"9"1"15,7 14-2-15,5 3-19 0,3 1-6 16,7 9-3 0,3 0-7-16,0 1-18 15,-6-9-14-15,4-4-1 0,-12-15 0 16</inkml:trace>
  <inkml:trace contextRef="#ctx0" brushRef="#br0" timeOffset="20561.2427">10661 2885 44 0,'-26'10'38'0,"-11"0"0"0,1 6-3 15,2 11-19-15,-7-2-6 16,3 8-5-16,1-2-3 16,4-1-6-16,10-1-7 15,0-9-10-15,10-6-17 16,11-2 0-16,2-12 0 15,10 5 1 1</inkml:trace>
  <inkml:trace contextRef="#ctx0" brushRef="#br0" timeOffset="20794.1869">10840 2846 59 0,'0'0'40'0,"6"13"0"16,-6 11-6-16,0 9-20 16,-8 1-6-16,8 11-2 15,0-1-1-15,4 4-3 16,1-7-4-16,-1-10-11 16,7-10-27-1,-2-4 0-15,-9-17-1 16,9 0 0-16</inkml:trace>
  <inkml:trace contextRef="#ctx0" brushRef="#br0" timeOffset="20941.3289">10719 3019 51 0,'16'-5'35'16,"10"8"0"-16,3-3-2 15,3 4-28-15,8 0-11 16,3-8-25-16,7 7-4 0,-12-9 0 15,6 6 0-15</inkml:trace>
  <inkml:trace contextRef="#ctx0" brushRef="#br0" timeOffset="21125.7986">11129 2900 30 0,'0'0'34'0,"-5"-19"1"0,5 19-1 16,0 0-20-16,5-12-16 15,-5 12-23-15,0 0-8 16,16 4-1-16,-16-4-1 16</inkml:trace>
  <inkml:trace contextRef="#ctx0" brushRef="#br0" timeOffset="21362.5577">11162 3062 54 0,'0'38'40'0,"0"0"1"15,0 2-3-15,0 7-21 0,-6-5-6 16,0 8-5-16,-6-7-2 31,-7-4-1-31,-5-8-2 0,-5-5 0 16,-5-6-2-16,-2-8-2 15,1-7-1-15,-1-13-4 16,11-2-8-16,0-11-18 16,8-6-7-16,14-2 0 15,3-12 1-15</inkml:trace>
  <inkml:trace contextRef="#ctx0" brushRef="#br0" timeOffset="21864.2451">11314 2884 52 0,'7'11'36'0,"-7"-1"0"16,0 7-11-16,5 4-14 0,-5-4-3 15,8 8-1-15,0-4-2 16,2 0-1-16,1-5-1 0,5-4-1 16,0-8 0-16,3-4-1 15,0-7 0-15,3-5-1 16,-4-7 0-16,-2-4-1 16,-4-1 1-16,0-2-1 15,-6 5 1-15,-1 3-1 16,-1 5 0-16,-4 13 1 0,0 0 0 15,-4 18 1-15,4 9 0 16,0 12 0-16,4 7 1 16,-4 9 1-16,0 3-1 15,-4 3 1-15,-5 2 0 16,-3 1-1-16,-12-7 0 16,-2-9 0-1,-8-9-1-15,-6-10 0 16,0-12 0-16,2-8-1 15,3-15 0-15,5-9-2 16,9-10-2-16,4-9-9 16,17-4-26-16,8 0-2 15,3-3 0-15,15 3-1 16</inkml:trace>
  <inkml:trace contextRef="#ctx0" brushRef="#br0" timeOffset="22580.9573">11802 2806 38 0,'0'0'37'0,"0"0"0"16,0 26 0-16,0 1-23 0,0 14-4 15,0-2-4-15,6 8-1 16,-1-5-4-16,-2-6-10 15,5-6-23-15,-1-7-6 16,-7-13 0-16,0-10 0 0</inkml:trace>
  <inkml:trace contextRef="#ctx0" brushRef="#br0" timeOffset="22743.444">11697 2998 67 0,'20'0'35'0,"3"0"1"15,14 0-18-15,2 0-16 16,5 0-16-16,6 7-19 16,-10-11-2-16,7 4 0 15,-11 0-1-15</inkml:trace>
  <inkml:trace contextRef="#ctx0" brushRef="#br0" timeOffset="22968.3916">12141 2907 32 0,'0'-17'38'0,"-9"-8"1"16,9 6-1-16,0 3-18 15,-3-1-7-15,3 17-5 16,5-9-2-16,-1 19-2 0,0 6-1 16,1 11-1-16,-1 6-1 15,1 4 1-15,-5 3 0 16,7 2-2-16,-3-1-2 15,-4-7-10-15,0-11-28 16,7-2-1-16,-7-10 1 31,0-11-2-31</inkml:trace>
  <inkml:trace contextRef="#ctx0" brushRef="#br0" timeOffset="23268.5544">12342 2495 41 0,'17'-14'39'0,"4"14"0"15,10 20 1-15,6 23-21 16,1 10-9-1,5 21-3-15,-7 11-1 16,-3 15-1-16,-12-1-1 16,-9-2-1-16,-12-3-3 15,-10-11-2-15,-1-7-5 16,-12-20-12-16,2-15-22 16,5-18 0-16,1-10-1 15,15-13 0-15</inkml:trace>
  <inkml:trace contextRef="#ctx0" brushRef="#br0" timeOffset="23547.7026">12911 2985 23 0,'0'0'34'0,"17"7"0"16,3-7 1-16,15 4-17 16,4-4-25-16,-2-7-23 15,11 7-2-15,-12-6-2 16,0 6 0-16</inkml:trace>
  <inkml:trace contextRef="#ctx0" brushRef="#br0" timeOffset="23701.3174">12942 3106 30 0,'0'0'35'15,"34"16"-2"-15,-4-16 0 0,11 0-36 31,12 3-25-31,-6-12-3 0,12 9-2 16,-3-12 0-16</inkml:trace>
  <inkml:trace contextRef="#ctx0" brushRef="#br0" timeOffset="24201.4769">13676 2623 18 0,'0'0'34'0,"11"18"2"16,2 11-3-16,-3 6-16 15,-6 1-3-15,5 8-3 16,-9-4-3-16,3 0-3 15,-6-9-1-15,3-10-2 16,-5-8-4-16,-6-13-3 0,11 0-2 31,-13-33-2-31,9 7-1 0,-7-10 0 16,8 1-1 0,-6-6 2-16,9 5 2 0,9 2 3 15,1 3 2-15,7 7 1 16,6 9 2-16,6 5 0 15,2 6 1-15,4 4 1 16,-6 5 2-16,-2 4 2 0,-5 1 1 16,-4 4 1-16,-12-2 0 15,-2 8 0-15,-8-1 0 16,1 5-1-16,-6-1-3 16,5 5 0-16,-2-1-3 15,6 0-3-15,0 2-9 16,0 0-26-1,0-10-2-15,9-2-1 16,-9-7 0-16</inkml:trace>
  <inkml:trace contextRef="#ctx0" brushRef="#br0" timeOffset="24387.4002">13579 3031 23 0,'10'7'33'16,"9"-10"0"-16,20 6 0 0,1-3-19 16,13 0-9-16,3 0-11 15,4-4-22-15,4 13-4 16,-17-9-1 0,0 9 0-16</inkml:trace>
  <inkml:trace contextRef="#ctx0" brushRef="#br0" timeOffset="24819.6178">13621 3175 43 0,'0'0'36'16,"0"0"0"-16,20-11-5 15,1 4-20-15,19 7-4 16,0 0-2-16,2 10-2 0,-2 1 0 16,-9 3-2-16,-10 3 0 0,-11 1 0 15,-13 1 0-15,-11 1 0 16,-7-4-1-16,1-1 0 16,0-5 0-16,5-1 1 15,15-9-2-15,-3 14 1 31,15-6 0-31,7 0 0 0,2 1 0 16,1 5 3-16,-5 1 0 16,-9 7 0-16,-11-3 1 15,-12 3 0-15,-18-6 0 16,-8-1 0-16,-7-4 0 16,-3-5-2-16,4-6-2 15,3-4-4-15,13 1-8 0,6-4-28 16,8-7-1-16,17 2-1 15,0-4 1-15</inkml:trace>
  <inkml:trace contextRef="#ctx0" brushRef="#br0" timeOffset="26020.8511">14633 3016 29 0,'0'0'33'15,"0"0"2"-15,33 10-10 16,11-10-12-16,12 0-4 16,19 0-3-16,7 0-2 15,8 0-4-15,1 4-8 0,-9-1-13 16,-15-3-13-16,-7 2 0 16,-25-6 0-16</inkml:trace>
  <inkml:trace contextRef="#ctx0" brushRef="#br0" timeOffset="26252.6992">14784 3122 17 0,'12'3'33'16,"20"2"1"-16,5-5-3 15,11 0-16-15,11 0-4 0,3 0-3 16,4 5-3-16,-6-2-7 16,-7-3-13-16,-15-4-18 15,-5 4-2-15,-15-14 1 16,-2 4 0-16</inkml:trace>
  <inkml:trace contextRef="#ctx0" brushRef="#br0" timeOffset="26390.322">15358 3021 12 0,'0'0'30'16,"18"25"-2"-16,-15-9-8 16,4 1-6-16,-4 2-4 0,-6 0-10 15,-8 0-19 1,-13-11-9 0,3 4-2-16,-18-12 0 15</inkml:trace>
  <inkml:trace contextRef="#ctx0" brushRef="#br0" timeOffset="26590.02">14617 2972 40 0,'-28'20'36'16,"1"1"1"-16,11 0-14 15,16 7-6-15,0-9-5 16,21 8-2-16,2-5-2 15,10 0-7-15,5-3-22 16,4 1-17 0,-6-18 1-16,4 2-2 15</inkml:trace>
  <inkml:trace contextRef="#ctx0" brushRef="#br0" timeOffset="28444.0225">16158 2957 28 0,'8'17'34'16,"-3"13"0"-16,-16 4-14 15,-10 3-5 1,-3 10-2-16,-13-6-4 16,-1-2-3-16,-6-7-5 15,2-9-5-15,1-10-2 16,6-16-2-16,8-8-1 15,4-11 1-15,13-7 1 16,8-5 3-16,6-1 4 0,11 4 3 16,4 4 3-16,8 11 1 15,4 9 1-15,6 12 0 16,-2 6-1-16,5 14-2 16,-7 4-1-16,-2 6-1 0,-4 1-2 15,-4-3-5-15,-3-2-6 16,-7-10-7-16,1-5-6 15,-1-11 0-15,0-8 3 0,-4-14 5 16,3-2 4-16,-3-10 10 16,1-3 7-16,4 3 9 15,-1 0 6-15,0 5 0 16,2 7-1-16,2 12-5 16,-3 5-2-16,4 8-5 31,-8 4-1-31,0 9-3 0,-7 2 1 15,-3-1-2-15,0-1 1 16,0-6-2-16,-6-4 0 16,6-11 0-16,0 0-2 15,6-17 1-15,4-2 0 16,4 0-1-16,1-3 0 16,4 0 0-16,1 3 0 0,0 11-1 15,3 4-3-15,-5 1-8 16,4 6-20-16,-1 9-6 0,-4-5 0 15,3 10-1-15</inkml:trace>
  <inkml:trace contextRef="#ctx0" brushRef="#br0" timeOffset="28959.8508">16737 3257 7 0,'14'-7'31'0,"-8"-9"0"16,8 1-1-16,-6-4-14 0,-4-3-5 15,-1 1-1-15,-8-4-3 16,-1 6-2-16,-7-1-1 16,-5 5-1-16,-5 3-1 15,0 4-1-15,1 8 0 16,3 8 0-16,3 2-1 15,3 5 0-15,5 1 1 0,8 0 0 16,6 0 0-16,4-1-1 16,4-6 1-16,1-4 0 15,2-2 0-15,1-3-1 16,0 5 0-16,-2-1 1 0,-2 5-1 16,-2 7 1-16,-1 6 0 31,1 9 1-31,-2 9 0 0,0 8 1 15,-7 4 1-15,-3 7 0 16,-9-3 0-16,-5 1 0 16,-11-6-1-16,-8-5 0 15,-11-14 0-15,-4-6-1 16,-3-12 0-16,0-10-1 16,3-10 0-16,5-11 0 0,8-12-2 15,8-7-1-15,17-5-2 16,5-10-8-16,20 1-12 15,13-3-16-15,9-5-1 16,22 6 1-16,4 1 1 16</inkml:trace>
  <inkml:trace contextRef="#ctx0" brushRef="#br0" timeOffset="29282.5033">17286 2573 68 0,'-22'19'35'15,"-1"11"-12"1,-6 28-9-16,-10 8-3 16,5 18-3-16,4 8 0 15,12 7-2-15,8-3-3 16,17-1 0-16,10-13-2 16,11-16-7-16,13-13-18 15,6-12-13-15,-5-24 0 16,2-5-1-16</inkml:trace>
  <inkml:trace contextRef="#ctx0" brushRef="#br0" timeOffset="29515.4817">17412 3028 54 0,'17'0'37'15,"11"18"0"-15,0-2-7 16,2 6-20-16,10 7-4 16,-6 0-4-16,0 0-9 31,-3-1-19-31,-5-1-10 0,-12-16-1 16,3-2 0-16</inkml:trace>
  <inkml:trace contextRef="#ctx0" brushRef="#br0" timeOffset="29715.8353">17747 3014 52 0,'-24'3'38'16,"3"8"-1"-16,-5 4-1 0,-7-2-24 16,3 9-5-1,-7 1-3-15,0 6-3 0,3 4-6 16,-3-4-18-16,3-7-15 31,7 1 0-31,4-10 0 0,12 0 0 16</inkml:trace>
  <inkml:trace contextRef="#ctx0" brushRef="#br0" timeOffset="29979.1471">17846 2970 51 0,'12'0'37'16,"-12"0"3"-16,12 13-4 16,-4 10-22-16,-8 4-5 0,6 9-2 15,-6 3-1-15,6 2-1 0,-3-1-2 16,1-4-4-1,5-2-6-15,-9-12-19 16,0-9-15-16,0-13 0 0,0 0 0 16</inkml:trace>
  <inkml:trace contextRef="#ctx0" brushRef="#br0" timeOffset="30301.5342">17765 3125 26 0,'13'2'34'16,"5"6"-2"-16,-1-8 2 16,11 4-20-16,3-1-10 0,3 0-3 15,-1-3-2-15,3-3-1 16,-2-4 0-16,-3-5 0 16,-6-2 2-16,1-1 1 15,-4-2 2-15,-8-1 4 16,2 4 0-16,-11 0 0 15,-5 14 2 1,0 0-1-16,0 0-1 16,0 15-1-16,0 3-2 15,-7 8-2-15,3 7 1 0,2 0-1 16,2 4-1 0,6-3-2-16,1-5-6 15,7-3-26-15,7-2-8 0,2-16 1 16,14-1-1-16</inkml:trace>
  <inkml:trace contextRef="#ctx0" brushRef="#br0" timeOffset="30601.3869">18552 2980 50 0,'23'4'39'0,"-14"11"0"16,0 10-4-16,1 7-21 15,-7 0-5-15,5 8-1 0,-3-2-2 16,3-2-3-1,-4-4-3-15,-4-8-9 16,9-2-14-16,-9-8-17 0,0-14-1 16,-12 0 1-16,-4-5-1 0</inkml:trace>
  <inkml:trace contextRef="#ctx0" brushRef="#br0" timeOffset="30764.2639">18423 3164 65 0,'24'0'37'0,"4"-2"0"0,13-3-14 16,8 5-13-16,1 0-6 15,2 0-14-15,-2-3-26 16,8 3-1-16,-7-7 0 16,1 7-1-16</inkml:trace>
  <inkml:trace contextRef="#ctx0" brushRef="#br0" timeOffset="31132.7542">19050 3047 67 0,'0'0'38'16,"8"-12"0"-16,-8 12-12 16,7-12-22-16,-7 12-21 0,0 0-19 15,0 0-1-15,0 0-1 16,0 0 0-16</inkml:trace>
  <inkml:trace contextRef="#ctx0" brushRef="#br0" timeOffset="31364.6994">19048 3189 42 0,'0'28'40'15,"6"8"0"1,-6 7-1-16,4-1-20 16,0 14-6-16,-10-5-5 0,0 0-2 15,-10-4-2-15,-5-2-1 16,-7-8-1-16,-7-10-2 0,-6-12-1 15,-4-15-1-15,4-6-2 16,1-14-5-16,12-4-10 16,6-6-22-16,9-14-1 15,13-1 1-15,8-3 1 16</inkml:trace>
  <inkml:trace contextRef="#ctx0" brushRef="#br0" timeOffset="31881.469">19250 3050 35 0,'0'0'35'15,"15"10"2"-15,-11 1-2 16,-4 2-21-16,12 6-5 16,-6 1-1-16,8 6-1 0,1-5-1 15,1 0-3-15,-1-7 1 16,6-7-2-16,-3-7 0 16,5 0 0-16,-5-10-2 15,-1-5 1-15,-2-6-1 16,-4-3 1-16,-1 2-1 31,-4 2 0-31,0 4-1 0,-6 1 1 16,3 5-1-16,-3 10 0 15,0 0 1-15,3 26-1 16,1 2 1-16,1 11 0 16,1 9 1-16,0 10 0 15,-2 5 1-15,-4 7-1 16,-3-2 0-16,-11-1 1 0,-7-9-1 15,-7-9-1-15,-6-10-2 16,-9-15-3-16,3-8-4 16,-5-23-8-16,12-6-16 15,7-9-8-15,1-13 1 0,18-1 0 16</inkml:trace>
  <inkml:trace contextRef="#ctx0" brushRef="#br0" timeOffset="32735.1592">19696 2592 41 0,'35'31'37'0,"1"14"2"16,1 20 1-16,-1 12-26 16,-9 7-4-16,2 19 0 15,-17-6-2-15,-7 0-3 16,-18-13-2-16,-5-11-3 31,-3-11-4-31,-4-17-8 0,6-7-12 16,3-11-17-16,1-16 0 15,15-11 0-15,0 0 1 16</inkml:trace>
  <inkml:trace contextRef="#ctx0" brushRef="#br0" timeOffset="32988.3369">20107 2975 47 0,'18'-3'37'0,"6"-5"0"15,12 8 0-15,6 0-24 16,-1 0-11-16,2 3-10 16,0-3-22-16,-4 6-7 15,-14-6 0-15,-6 4 0 16</inkml:trace>
  <inkml:trace contextRef="#ctx0" brushRef="#br0" timeOffset="33151.6786">20170 3062 18 0,'0'0'32'15,"31"4"1"-15,-9-8 0 16,16 4-18-16,-2 0-18 0,4-4-24 16,12 13-5-1,-6-13 0-15,9 12-1 0</inkml:trace>
  <inkml:trace contextRef="#ctx0" brushRef="#br0" timeOffset="33591.2946">20839 2662 24 0,'0'0'35'0,"11"8"1"0,1 16 1 15,-5 5-19-15,-2 1-8 16,2 9-1-16,-4-4-1 16,3 4-1-16,-6-7-4 15,5-6-2-15,-5-9-5 16,0-17-3-16,-13 0-4 16,2-16-3-1,4-4-1-15,-5-12 0 0,6-2 0 16,-3-5 4-16,9 1 3 15,0 1 6-15,9 1 6 16,7 10 2-16,4 2 3 16,7 9 0-16,1 7 2 15,4 8-2-15,-4 5 1 16,1 10-1-16,-7 2-2 0,-3 12 1 16,-11 0-2-16,-2 8-1 15,-6-1 0-15,-3 0-1 16,-4 0-5-16,0-7-10 15,7-5-26-15,-3-2-1 16,3-10 0-16,0-2-1 16</inkml:trace>
  <inkml:trace contextRef="#ctx0" brushRef="#br0" timeOffset="33792.7455">20758 3009 50 0,'0'0'39'0,"4"12"0"16,12-9 0-16,14-6-22 15,14 8-12-15,6-1-2 16,12-1-4-16,9 2-13 16,7 2-25-16,-10-7 0 15,-2 5 0-15,-12-5-1 16</inkml:trace>
  <inkml:trace contextRef="#ctx0" brushRef="#br0" timeOffset="34208.8525">20759 3196 39 0,'0'0'35'16,"29"-8"1"-16,0 3-4 16,4-2-20-16,10 7-5 15,-3 0-2-15,-1 7-1 16,-9 2-2-16,-9 4 0 0,-11-1 0 16,-17 5-1-16,-11-3 0 15,-8 4 0-15,-5-4-1 16,0 0 1-16,4-1-1 15,10-1 0-15,11-1 0 16,13 0 0-16,12 3 0 31,5 0 0-31,7 1 1 0,0 6 1 16,-8-1 1-16,-8 6 0 16,-18-1 1-16,-16 1 0 15,-15-10-1-15,-8 0 1 16,-10-9-3-16,-5-7-5 15,9 0-16-15,8-9-20 16,2-11-1-16,13 1 0 0,5-4 0 16</inkml:trace>
  <inkml:trace contextRef="#ctx0" brushRef="#br0" timeOffset="38183.0648">21792 2855 16 0,'5'12'34'15,"11"-8"0"-15,25 5-3 16,14-5-14-16,14-1-5 16,17 3-5-1,6 1-8-15,-2-4-15 16,-9-6-17-16,-3 10-1 15,-29-7-1-15,-8 7 4 16</inkml:trace>
  <inkml:trace contextRef="#ctx0" brushRef="#br0" timeOffset="38383.7046">21861 2969 26 0,'0'0'34'15,"23"11"-5"-15,17-4-6 16,14-2-5-16,15 1-3 16,0-2-7-16,7 0-6 0,0-1-9 15,-8 1-23-15,-20-16-4 16,-2 3-1-16,-23-15-1 16</inkml:trace>
  <inkml:trace contextRef="#ctx0" brushRef="#br0" timeOffset="38537.3554">22587 2898 34 0,'-9'19'33'15,"5"10"0"-15,-16-5-14 16,-6-2-10-16,-9-5-14 16,-12-9-18-16,3 2-8 15,-14-16 0-15,9 2-2 16</inkml:trace>
  <inkml:trace contextRef="#ctx0" brushRef="#br0" timeOffset="38684.5047">21779 2805 14 0,'-30'15'34'0,"1"2"1"16,15 15 1-16,14 8-18 16,0-3-6-1,24 4-11-15,9-7-30 16,23 7-3-16,-3-19-3 15,15 2-1-15</inkml:trace>
  <inkml:trace contextRef="#ctx0" brushRef="#br0" timeOffset="39619.515">1944 5017 19 0,'-4'10'31'15,"4"-10"1"-15,13 0-13 16,18 4-4-16,16-8-3 0,17 4-2 15,11-5-2-15,8 0-6 16,4-1-6-16,-8-1-12 16,-6-3-16-16,-8 10-1 15,-30 0-1-15,-11 5 6 16</inkml:trace>
  <inkml:trace contextRef="#ctx0" brushRef="#br0" timeOffset="39836.0602">2008 5117 40 0,'10'4'33'16,"3"-4"-5"-16,23-4-7 0,14 4-7 16,12 0-5-16,6 0-2 15,7 0-5-15,2 0-7 16,-9 0-11-16,-6 0-18 15,-21-6-1-15,-4 2 0 0,-24-8 7 16</inkml:trace>
  <inkml:trace contextRef="#ctx0" brushRef="#br0" timeOffset="39957.7302">2613 5005 8 0,'10'7'31'15,"5"5"0"-15,-15 3-5 16,0 1-11-16,-4 4-5 15,-10 4-9-15,-8-2-18 16,-16-9-11-16,7 5-3 0,-18-13 0 16</inkml:trace>
  <inkml:trace contextRef="#ctx0" brushRef="#br0" timeOffset="40158.2694">1965 5008 38 0,'-25'16'33'0,"-9"1"2"16,7 6-12-16,14 10-5 0,1-1-4 15,21 3-4 1,0-7-3-16,16-2-3 16,12-2-9-16,17-4-30 0,-6-11-2 15,2-2-1-15,-9-11 0 0</inkml:trace>
  <inkml:trace contextRef="#ctx0" brushRef="#br0" timeOffset="41120.6062">3423 4705 21 0,'18'6'36'0,"-12"10"2"16,0 18 0-16,-6 15-17 16,-14 8-8-16,7 17-2 15,-5 2-3-15,8 8-3 16,4-8-1-1,7-7-2-15,11-11-1 16,4-13-2-16,6-9-2 16,-2-21-9-16,3-11-23 15,-4-9-4-15,-15-9-1 16,-7-4 1-16</inkml:trace>
  <inkml:trace contextRef="#ctx0" brushRef="#br0" timeOffset="41276.9335">3250 5091 47 0,'0'0'38'0,"24"10"0"15,-2-7 0-15,11 2-28 16,8 0-11 0,5 0-22-16,7 1-12 15,-7-6-1-15,4 6-1 16</inkml:trace>
  <inkml:trace contextRef="#ctx0" brushRef="#br0" timeOffset="41608.1135">3988 5174 32 0,'-15'27'36'15,"-2"5"0"-15,-14-8 0 16,0-7-16-16,-1 2-15 15,-6-8-5-15,2-11-3 16,5 0-2-16,3-9 0 0,10-3-1 16,3-9 1-16,8 0-1 15,10-3 5-15,11 3 1 16,6 7 4-16,3-1 0 16,9 12 3-16,-1 3 0 15,4 11 0-15,-4 5 1 16,-4 9-2-1,-4 1-1-15,-8-1-7 16,2 5-10-16,-3 0-24 16,-14-12-2-16,10 0 0 15,-10-18 0-15</inkml:trace>
  <inkml:trace contextRef="#ctx0" brushRef="#br0" timeOffset="41925.115">4117 5138 45 0,'22'10'39'0,"-10"-1"2"16,0 13-1-16,0 2-24 15,-12-2-5-15,5 5-4 16,-5-5-3 0,0-3-1-16,-7-6-3 15,7-13 0-15,0 0 0 16,0 0-1-16,12-25-1 15,1 1 1-15,2 0 0 16,4 0 1-16,2 2 0 16,1 8 1-16,-1 8 0 15,-3 6 1-15,-4 15 0 0,-1 7 0 16,-8 4 0-16,-2 5-2 16,-3 3-2-16,0-7-9 15,4-5-25-15,-1-2-5 16,-3-20-1-16,12 7 1 15</inkml:trace>
  <inkml:trace contextRef="#ctx0" brushRef="#br0" timeOffset="42125.6098">4277 4911 71 0,'0'0'38'16,"0"0"1"-16,26 0-7 16,3 7-27-16,4 0-10 15,1 2-23-15,2-9-10 16,3 4 0-16,-8-11-1 16</inkml:trace>
  <inkml:trace contextRef="#ctx0" brushRef="#br0" timeOffset="42326.2455">4630 4710 55 0,'0'-24'41'0,"0"-1"2"0,-4 4-4 15,8 6-19-15,-9 3-8 32,5 12-5-32,0 0-2 0,5 15-2 15,-5 11-1-15,6 6-1 16,-1 12-1-16,-2 4-4 15,9 3-25-15,-2-1-14 16,-5-6-1-16,8-1 0 16</inkml:trace>
  <inkml:trace contextRef="#ctx0" brushRef="#br0" timeOffset="42948.1282">4930 5348 26 0,'0'0'26'15,"12"6"-8"-15,30-3-4 16,25 1 0-16,29-2 0 16,22-2-1-16,28 0-2 15,13 0-3-15,20 0-1 0,7 0-2 16,7-4-1-16,-8 1-1 16,-14 3-1-16,-16-3-1 15,-22 3-3-15,-25 0-8 0,-27 0-17 16,-28 0-9-16,-18 0 1 15,-27-4-1-15</inkml:trace>
  <inkml:trace contextRef="#ctx0" brushRef="#br0" timeOffset="43729.0551">5708 4682 35 0,'0'0'36'0,"3"-11"0"15,-3 23-1-15,-6 10-20 0,-1 1-6 16,3 10-4-1,0 2-1-15,4 2-2 0,9-3 0 32,3-5-1-32,4-7 0 15,3-6 0-15,2-7 0 16,-2-5 0-16,0-8 0 0,-1-5 0 16,-5-1-1-16,-1-4 1 15,-3-3 0-15,0 1-1 16,-2-1 0-16,0 0 0 15,-1 5 0-15,-1 2 0 0,-5 10 0 16,0 0-1-16,0 0 1 16,4 13 0-16,-4 8 0 15,0 10 1-15,0 6 0 16,6 6 1-16,-6-1 0 16,-7 5 1-16,-3-1 0 15,-4-5 0-15,-12-8-1 0,-4-7-3 16,-4-9-2-16,-4-12-4 15,5 0-9-15,-1-12-22 16,8-9-2-16,12 0-1 16,4-3 1-16</inkml:trace>
  <inkml:trace contextRef="#ctx0" brushRef="#br0" timeOffset="44082.1235">5278 5704 49 0,'18'5'37'15,"13"13"1"-15,0 1-5 16,6 5-22-16,7 6-8 15,2 5-13-15,1-1-24 0,-10-12-1 16,0 2-2-16,-11-12 0 16</inkml:trace>
  <inkml:trace contextRef="#ctx0" brushRef="#br0" timeOffset="44284.7722">5718 5714 42 0,'0'0'39'15,"-25"-13"0"-15,4 19-2 16,-9 8-17-16,-15 1-9 16,-1 11-4-16,-7 1-3 15,3 1-2-15,-2 0-3 16,9-5-3-16,5 0-4 16,7-8-9-16,16-4-17 0,15-11-5 15,0 0-1-15,15 0 1 16</inkml:trace>
  <inkml:trace contextRef="#ctx0" brushRef="#br0" timeOffset="44532.1135">5981 5680 71 0,'0'0'40'16,"13"6"0"-16,-11 8-12 15,-2 2-15-15,5 11-6 32,-5 2-2-32,10 9-1 0,-5-1-2 15,1 0-5-15,3-1-4 16,-6-9-18-16,-3-5-16 16,0-6 0-16,0-16 0 15,0 0-1-15</inkml:trace>
  <inkml:trace contextRef="#ctx0" brushRef="#br0" timeOffset="44685.7802">5910 5809 46 0,'16'-5'33'0,"15"11"-1"16,0-6-14-16,6 6-21 31,7-1-17-31,-2-5-9 15,8 0-3-15,-9 0 1 0</inkml:trace>
  <inkml:trace contextRef="#ctx0" brushRef="#br0" timeOffset="44901.9468">6412 5736 37 0,'10'-15'38'0,"-14"1"0"16,1 2-4-16,3 12-9 0,-11-18-10 15,11 18-6-15,0 0-3 16,-10 15-2-16,10-1-2 15,0 6 0-15,3 9 0 16,1 5 0-16,1 5 0 16,-1 2-1-16,1-2 1 15,2 0-1 1,-4-4-2-16,-3-8-9 16,3-9-32-16,-3-7 0 15,0-11-1-15,0 0 1 16</inkml:trace>
  <inkml:trace contextRef="#ctx0" brushRef="#br0" timeOffset="45286.4543">7225 5216 43 0,'0'0'36'0,"0"0"0"15,27 12 0-15,1-5-25 16,3-7-9-16,7 5-14 0,-1-5-22 16,7 2-1-16,-8-6-1 0,0 4 0 15</inkml:trace>
  <inkml:trace contextRef="#ctx0" brushRef="#br0" timeOffset="45452.2936">7327 5334 67 0,'0'0'37'0,"20"11"0"15,6-8-19-15,4-3-10 16,7 0-17-16,1-10-25 15,9 10-2-15,-2-12 0 16,8 6-1-16</inkml:trace>
  <inkml:trace contextRef="#ctx0" brushRef="#br0" timeOffset="45757.1772">8106 4801 33 0,'15'3'38'0,"-12"13"1"31,1 12 0-31,-4 4-19 0,-4-3-9 15,7 7-3-15,-6-1-3 16,3-3-4-16,0-4-4 16,-6-10-6-16,9-5-11 15,-3-13-16-15,0 0-3 16,-13-12-1-16,4-11 1 16</inkml:trace>
  <inkml:trace contextRef="#ctx0" brushRef="#br0" timeOffset="45988.786">8124 4769 40 0,'18'-11'29'0,"4"11"-8"16,3 0-7-1,-2 0-4 1,0 10-1-16,-4 0-1 16,0 4-1-16,-5 1 0 0,0 4 0 15,-8 0 0-15,0 8-1 16,-4-3 0-16,4 8-1 15,-6-3-1-15,0 3-1 16,0-4-2-16,0-2-5 16,3 2-14-16,1-7-20 0,-4-9 0 15,0 3 0-15,0-15 0 16</inkml:trace>
  <inkml:trace contextRef="#ctx0" brushRef="#br0" timeOffset="46219.7772">8003 5229 45 0,'0'0'36'0,"9"8"2"15,11-8-2 1,10 0-23-16,14 0-6 0,2 0-2 15,10 0-5-15,6 5-12 16,0-2-24-16,-7-6-2 16,1 3 0-16,-12-4-1 0</inkml:trace>
  <inkml:trace contextRef="#ctx0" brushRef="#br0" timeOffset="46737.5103">7927 5487 31 0,'-11'0'35'16,"20"-3"3"-16,6-4-4 0,11-5-16 16,11 6-7-16,3-3-3 0,7 9-3 15,-2-2-1 1,-2 7-2-16,-7 1 0 16,-11 5-1-16,-13 3-1 0,-15 1 1 15,-13 0-1-15,-7 1 0 16,-6-1 0-16,1-3 0 15,1-1 0 1,8-3-1-16,7 0 1 16,12-8 0-16,14 16 0 15,8-4 0-15,4 3 1 16,5 4 0-16,-3 4 1 16,-1 5 0-16,-12-1 1 15,-12 7-1-15,-15-3 1 16,-16-3 0-16,-12-6 0 0,-10-4-1 15,-7-11-1-15,2-7-3 16,3 0-3-16,3-15-14 16,11-2-22-16,16-2-1 15,8-3 1-15,14 2 0 0</inkml:trace>
  <inkml:trace contextRef="#ctx0" brushRef="#br0" timeOffset="49845.5104">9258 5024 12 0,'-16'0'32'16,"4"0"2"-16,25 5 0 15,16-5-18-15,14 0-6 16,18 0-3-16,11 0-2 15,12 0-5-15,6 3-8 0,-2-3-15 16,-11-8-10-16,-3 8-2 16,-24-4 1-16</inkml:trace>
  <inkml:trace contextRef="#ctx0" brushRef="#br0" timeOffset="50061.5603">9416 5128 16 0,'0'0'32'0,"9"6"1"15,15-6-9-15,17 4-5 32,9-4-7-32,14 0-2 15,1 0-6-15,6 0-5 16,-2 0-11-16,-5 0-21 0,-17-9 0 15,-6 4-2-15,-22-9 0 16</inkml:trace>
  <inkml:trace contextRef="#ctx0" brushRef="#br0" timeOffset="50246.4635">9927 5005 6 0,'17'26'32'0,"-17"-8"1"15,7 4-7-15,-13 3-9 16,-7 3-9 0,-12-2-15-16,-9-13-20 15,0 8-3-15,-15-16-1 16,5 0 5-16</inkml:trace>
  <inkml:trace contextRef="#ctx0" brushRef="#br0" timeOffset="50400.116">9258 5052 45 0,'3'27'33'15,"-3"-5"0"-15,11 6-17 16,0 0-16-16,1-8-28 16,13 8-3-16,-7-11 0 15,15 6-2-15</inkml:trace>
  <inkml:trace contextRef="#ctx0" brushRef="#br0" timeOffset="51534.9263">10945 5161 8 0,'-116'-4'25'16,"17"10"-1"-16,4-6-11 15,16 4-3 1,23-1 0-16,22 3 1 15,34-6 0-15,33 3 1 16,34-3-1-16,28 0-3 16,36 0 0-16,22-3 0 15,24 3-2-15,15-6-1 0,8-1-2 16,-3-3-5-16,-11-2-3 16,-17 5-6-16,-25-3-14 15,-30-4-11-15,-22 5-2 0,-36-4 1 16</inkml:trace>
  <inkml:trace contextRef="#ctx0" brushRef="#br0" timeOffset="52082.788">11111 4518 59 0,'0'0'33'0,"-11"23"-13"16,1-1-6-16,5 6-7 15,2 2 0-15,6 3-1 0,4-7-2 16,11-3 0-16,1-8-1 16,7-9-2-16,1-6 0 15,1-9-1-15,-1-7 0 16,-5-7 0-16,-3-5-1 16,-7-4 0-16,-3 0 0 31,-4 4 1-31,-5 1 0 0,0 8 1 15,-6 7-1-15,6 12 1 16,-5 12 0-16,5 14 1 16,4 8 0-16,0 9 1 15,-4 8 0-15,0 5 0 16,-8-1 0-16,-2-4 1 16,-11-7-1-16,-4-11-1 0,-9-11-2 15,-4-12-3-15,1-7-4 16,-1-13-14-16,5-10-17 15,13-1 0-15,4-3 0 16,12 9 0-16</inkml:trace>
  <inkml:trace contextRef="#ctx0" brushRef="#br0" timeOffset="52368.4932">10692 5335 15 0,'25'21'32'0,"-3"0"0"0,15 14 1 16,2 6-24-16,2 1-17 16,11 8-19-16,-18-12-1 15,7 1-3-15,-10-15 5 0</inkml:trace>
  <inkml:trace contextRef="#ctx0" brushRef="#br0" timeOffset="52568.5225">11128 5355 62 0,'-33'4'37'0,"-1"14"1"16,-10 9-14-16,-8 2-13 16,-2 6-4-16,-2 4-5 0,1-1-5 15,10 1-4-15,0-10-13 16,11-6-15-16,13-2-2 15,4-15-1-15,17-6 0 16</inkml:trace>
  <inkml:trace contextRef="#ctx0" brushRef="#br0" timeOffset="52806.8252">11387 5367 57 0,'11'4'40'0,"-11"-4"0"0,0 28-1 15,0 0-24-15,-5 0-8 16,5 11-2-16,0 0-2 16,4 2-3-16,3 2-7 15,0-6-22-15,-1-9-11 16,5-4-1-16,-7-13 0 15</inkml:trace>
  <inkml:trace contextRef="#ctx0" brushRef="#br0" timeOffset="52985.5438">11222 5552 53 0,'18'-10'36'0,"10"10"-1"15,3 0 0-15,5-4-31 16,14 4-8-16,10 4-8 0,3 0-17 16,-5-4-6-1,5 6 0-15,-17-6 0 16</inkml:trace>
  <inkml:trace contextRef="#ctx0" brushRef="#br0" timeOffset="53223.0085">11821 5484 30 0,'0'-21'37'0,"0"6"0"15,-5 0-2-15,5-1-12 16,0 16-9-16,-3-18-3 16,3 18-3-16,0 0-2 15,3 22-1 1,-3 1-1-16,4 9 0 16,-4 5-1-16,0 7 1 15,0-1-1-15,0 2 0 16,0-5-2-16,0-4 1 15,0-7-4-15,0-9-6 16,7-8-33-16,-7-12-2 16,0 0-1-16,0 0 1 0</inkml:trace>
  <inkml:trace contextRef="#ctx0" brushRef="#br0" timeOffset="54071.7009">12738 5059 49 0,'34'0'31'16,"-6"-3"-2"-16,10 0-19 0,11 3-9 15,2 0-8-15,2 6-17 16,-10-6-6-16,0 4-1 15,-17-8 4-15</inkml:trace>
  <inkml:trace contextRef="#ctx0" brushRef="#br0" timeOffset="54272.0519">12783 5165 29 0,'6'14'37'0,"7"-8"0"16,12 2-4-16,10 0-15 0,1-8-4 15,7 8-10 1,-1-3-15-16,-1 2-23 16,-13-14-3-16,-1 7 0 0,-14-12 0 15</inkml:trace>
  <inkml:trace contextRef="#ctx0" brushRef="#br0" timeOffset="55210.6298">13623 4593 31 0,'16'-9'36'16,"-8"-4"0"-16,5 17-2 0,-1 14-15 16,-6 14-4-1,2 19-6-15,-8 7-3 0,4 17 0 16,-7-3-2-16,7 6-1 0,-1-5-2 16,5-9-1-16,4-10-1 15,3-17-2-15,8-11-4 16,0-19-9-16,7-7-12 15,-4-7-11-15,-14-12 0 16,-3-2 0-16</inkml:trace>
  <inkml:trace contextRef="#ctx0" brushRef="#br0" timeOffset="55376.2758">13495 4974 51 0,'0'0'36'0,"0"0"1"31,13 0-8-31,14 4-17 0,7-4-9 16,7 3-14-16,3-3-23 15,14 5-2-15,-5-5 0 16,13 0-1-16</inkml:trace>
  <inkml:trace contextRef="#ctx0" brushRef="#br0" timeOffset="55676.8597">14358 4967 49 0,'-10'19'39'0,"-6"9"0"16,-13 0-5-16,-10-4-17 15,-1 6-6-15,-6-7-6 16,2-4-4-16,-1-4-3 31,1-11-1-31,10-4-1 0,5-13-1 16,10-2 1-16,8-10-1 15,11 0 1-15,10-5 3 16,7 6 1-16,11 3 2 16,0 8 0-16,9 8 2 15,-3 5-1-15,1 16 2 16,-7 3-2-16,-1 9 0 0,-6 1-1 16,-7-1-7-16,-1 2-15 15,-4-2-17-15,-3-13-2 16,4 1 1-16,-10-16-1 0</inkml:trace>
  <inkml:trace contextRef="#ctx0" brushRef="#br0" timeOffset="55992.845">14366 5064 50 0,'20'-3'38'15,"-20"3"3"-15,14 17-2 16,-4 1-24-16,-10 0-5 15,3 6-4-15,-6-4 0 16,3-1-4-16,-7-9 0 0,7-10-1 16,0 0-2-16,0 0 1 15,0-23-1-15,8 0 0 16,5-5-1-16,1-1 2 16,6 4-1-16,1 3 2 15,0 7-1-15,0 8 0 16,-3 7 1-16,-4 9 0 0,0 8 0 15,-5 5 0-15,-5 3-2 16,-1 0-3-16,3 3-7 16,0-2-29-16,2-11 0 15,6-1-1-15,0-14 0 16</inkml:trace>
  <inkml:trace contextRef="#ctx0" brushRef="#br0" timeOffset="56446.8032">14962 4682 50 0,'0'0'37'16,"14"23"1"-16,-14-4-11 15,0 3-15-15,5 12-3 16,-5-4-3-16,0 1-4 16,-5-5-6-1,1-9-5-15,4-1-6 16,0-16-5-16,-12-4-3 16,3-10-1-16,6-5 4 15,-2-11 5-15,5-1 6 0,0-5 7 16,6 0 8-1,5 1 6-15,4 2 6 16,6 3 1-16,1 6-2 0,4 9-1 16,-4 4-2-16,4 11-2 15,-8 2-2-15,4 14-1 0,-10 2-2 16,1 14-1-16,-10 0-1 16,4 7-1-16,-5 1-2 15,-2 1-4-15,9 3-7 16,-9-6-19-16,0-6-11 0,7-5-1 15,-3-7 1-15</inkml:trace>
  <inkml:trace contextRef="#ctx0" brushRef="#br0" timeOffset="56663.8276">14851 5051 56 0,'0'0'39'0,"0"0"-1"15,26 5 1-15,6-8-28 16,14 3-7-16,7 0-4 0,7 0-7 16,14 0-18-16,2 0-13 0,-8 0-1 15,0 0 0-15</inkml:trace>
  <inkml:trace contextRef="#ctx0" brushRef="#br0" timeOffset="57164.3749">14832 5278 50 0,'6'-9'36'0,"11"5"2"15,0 1-13-15,10-7-11 16,8 7-5-1,1-1-3-15,0 4-2 16,-6 7-1-16,-5 0-2 0,-12 5-1 16,-13 1 0-16,-8 1-1 15,-7 1-1-15,-4-2 1 16,-1-2-1-16,4 1 1 16,3-4-1-16,13 2 1 15,10-2 1-15,9 3 0 0,8 5 1 16,0 1 0-16,4 7 1 15,-7 3 0-15,-7 4 1 16,-17 1-1-16,-11-1 0 16,-17-4 0-16,-14-9 0 15,-7-5-2-15,-6-9-1 16,4-4-4-16,-4-17-6 0,18-3-19 16,9 0-9-16,8-4 0 15,17 6 0-15</inkml:trace>
  <inkml:trace contextRef="#ctx0" brushRef="#br0" timeOffset="58698.5296">15952 4989 14 0,'0'0'35'15,"0"0"1"-15,17 0-1 0,19 0-14 32,11-8-8-32,24 8-5 0,7-6-4 15,17 6-1-15,8 0-3 16,-3 3-7-16,-7 3-12 15,-13 3-16-15,-22-2-1 16,-13 1 0-16,-24-4 1 16</inkml:trace>
  <inkml:trace contextRef="#ctx0" brushRef="#br0" timeOffset="58921.3058">16100 5075 31 0,'11'3'32'16,"13"-3"-3"-16,17-4-10 15,15 4-5-15,4 0-3 16,8 4-4-16,0-4-7 16,-3 2-11-16,-9-7-18 0,-3 5-4 15,-21-9-1-15,0 2-1 31</inkml:trace>
  <inkml:trace contextRef="#ctx0" brushRef="#br0" timeOffset="59068.4629">16704 5002 24 0,'0'15'30'0,"9"8"-1"15,-9-2-10-15,-6 1-7 0,-7-1-11 16,-8-1-14-16,1 1-15 15,-23-16-1-15,5 2-2 16</inkml:trace>
  <inkml:trace contextRef="#ctx0" brushRef="#br0" timeOffset="59253.2557">15983 4933 47 0,'-20'22'36'0,"-2"5"2"16,7 2-7 0,15 9-18-16,0-4-5 0,11 3-4 15,10-3-12-15,15-3-27 0,-3-11-1 16,9-1-2-16,-2-12 0 16</inkml:trace>
  <inkml:trace contextRef="#ctx0" brushRef="#br0" timeOffset="119671.0783">17565 4463 38 0,'0'-13'31'16,"0"13"-10"-16,-4 13-4 15,1 2-3-15,3 11-5 16,0 0-3-16,7 5-2 15,0-1 0-15,5-2-1 0,6-6 0 16,3-6-1-16,4-11-1 16,2-5 1-16,-1-13 0 15,0-6 0-15,-4-5-1 16,-4-3 0-16,-4-2-1 16,-5 4 2-16,-4 2-2 15,-3 9 1-15,-2 14 1 0,0 0-1 16,0 17 2-16,7 14 0 15,-7 4 1-15,3 12-1 0,-7-2 2 16,-2 7-1 0,-9-6-1-16,-7-5 0 0,-11-11-1 15,-6-12-2-15,-3-8-3 32,-2-15-6-32,9 0-9 0,1-7-20 15,7-7-1-15,13 3-1 16,10 1 0-16</inkml:trace>
  <inkml:trace contextRef="#ctx0" brushRef="#br0" timeOffset="119925.0748">17074 5059 22 0,'0'0'35'16,"0"0"0"0,31 7-3-16,31-3-14 15,22-4-5-15,30 4-3 16,17-4-2-16,16 5-5 16,5-1-4-16,-6-4-9 15,-7 0-21-15,-22 4-7 0,-28-7 0 16,-27 3 0-16</inkml:trace>
  <inkml:trace contextRef="#ctx0" brushRef="#br0" timeOffset="120203.7777">17157 5385 38 0,'20'0'38'16,"8"15"0"-16,7 6-4 15,2 4-17-15,11 13-9 16,-3 2-4-16,-2 1-10 15,0-1-19-15,-8 1-12 0,-16-16-1 16,-2-1 0-16</inkml:trace>
  <inkml:trace contextRef="#ctx0" brushRef="#br0" timeOffset="120388.5352">17570 5412 38 0,'-17'-13'37'16,"-2"13"0"-16,-12 10-4 15,-12 6-16-15,1 9-6 32,-7 4-6-32,0 3-5 0,0-1-4 15,2-2-7-15,10-2-13 16,9-3-12-16,5-9-1 16,17-3-1-16</inkml:trace>
  <inkml:trace contextRef="#ctx0" brushRef="#br0" timeOffset="120603.9973">17717 5375 63 0,'12'-4'41'0,"-12"4"0"16,7 24-10-1,-14-5-16-15,7 15-7 0,0 2-3 16,0 5-2-16,3 1-3 15,1-6-6-15,5-1-14 0,0-7-21 16,-4-12 0-16,-5-16-1 16,0 0 1-16</inkml:trace>
  <inkml:trace contextRef="#ctx0" brushRef="#br0" timeOffset="120889.1671">17589 5528 31 0,'22'0'32'16,"-2"-4"1"-16,15 4-2 16,4 0-26-16,7 0-10 15,3 0-9-15,3-4 0 0,-2-3 1 16,-3-5 5-16,-7-2 5 16,-5-3 5-16,-4 4 6 15,-13-6 7-15,0 9 8 16,-18 0 1-16,0 10-2 15,0 0-4-15,-9 32-5 0,-1-8-5 32,5 10-2-32,-2 3-3 0,1 4-3 15,6 0-6-15,0-9-10 16,13-8-26-16,2-7-1 16,6-13 1-16,9-13-1 15</inkml:trace>
  <inkml:trace contextRef="#ctx0" brushRef="#br0" timeOffset="121127.353">18630 4959 52 0,'22'-8'37'16,"18"8"1"-16,-2 0-8 16,4 0-23-16,5 0-16 15,-6-6-25-15,3 11-3 0,-20-10 1 16,0 10-2 0</inkml:trace>
  <inkml:trace contextRef="#ctx0" brushRef="#br0" timeOffset="121274.5095">18599 5088 39 0,'8'13'36'0,"12"-10"2"15,15 2-1-15,8-1-25 0,9-4-12 16,7 7-27-16,2-14-8 16,9 4-2-16,-8-7 1 15</inkml:trace>
  <inkml:trace contextRef="#ctx0" brushRef="#br0" timeOffset="121628.7027">19227 4766 57 0,'0'0'39'0,"17"31"1"16,0 4-9-1,-3 0-18-15,6 9-3 0,-5-2-3 16,1 1-2-16,-5-8-1 16,-2-3 0-16,-1-12-2 0,-3-10 0 15,-5-10-1-15,0-15 0 16,-3-11-1-16,-3-9 1 16,0-11-1-16,-5-11 0 31,0-5 0-31,-1-1-1 0,3-1 1 15,6 3-1-15,9 7 1 16,8 5-1-16,11 12-1 16,11 5-1-16,12 13-5 15,4-3-9-15,12 8-23 16,3 8-2-16,-3 1 1 16,-1 5-1-16</inkml:trace>
  <inkml:trace contextRef="#ctx0" brushRef="#br0" timeOffset="122091.4267">19439 4751 51 0,'0'-17'36'15,"22"5"-4"-15,12 2-13 32,0-2-6-32,9 7-3 0,-5-1-3 15,1 6-2-15,-10 3-2 16,-10 10-2-16,-14-1 0 16,-16 3 1-16,-12 2-2 15,-7 0 1-15,1-3 0 16,1 3-1-16,5-4 1 15,7 0-1-15,16 0 0 0,14 1 0 16,11 3 0-16,3 3 0 16,0 4 2-16,-4 2 0 15,-7 0 0-15,-10 3 2 16,-12-4-1-16,-12-3 0 16,-11-7 0-16,-3-3 1 15,-2-7-2 1,3-5-1-16,6 0-3 15,5-10-7-15,19 10-21 16,-9-17-11-16,9 4-1 0,0 13 0 16</inkml:trace>
  <inkml:trace contextRef="#ctx0" brushRef="#br0" timeOffset="123453.4267">1668 7290 24 0,'12'0'33'0,"22"9"0"16,16-9-4-16,18 3-15 15,23 2-4-15,10-2-7 16,4-3-10-16,1 0-13 31,-7 5-13-31,-12-9-1 0,-15 4 1 16</inkml:trace>
  <inkml:trace contextRef="#ctx0" brushRef="#br0" timeOffset="123685.2158">1829 7422 26 0,'-10'10'34'0,"10"-10"1"16,34 4-9-16,17 0-6 15,9-4-5-15,13 5-5 16,9-5-3-16,6 0-4 31,-7 0-6-31,-12-8-11 0,-14-1-18 16,-15 2-5-16,-21-7 0 15,-4 2-1-15</inkml:trace>
  <inkml:trace contextRef="#ctx0" brushRef="#br0" timeOffset="123816.7342">2428 7328 22 0,'0'17'30'15,"11"8"-3"-15,-14-4-13 16,-5 1-16-16,-2 5-20 15,-21-15-3-15,1 6-3 0</inkml:trace>
  <inkml:trace contextRef="#ctx0" brushRef="#br0" timeOffset="124001.6518">1715 7227 36 0,'-26'12'36'0,"-8"6"1"16,7 13 0-16,4 10-20 0,9-4-8 16,14 5-2-16,24 2-9 15,11-4-30-15,13-17-5 16,24-2 0-16,2-16-1 16</inkml:trace>
  <inkml:trace contextRef="#ctx0" brushRef="#br0" timeOffset="124791.4297">20446 4820 51 0,'0'0'37'0,"31"6"0"0,13-6-14 16,17 0-12-16,18 8-4 15,7-3-2-15,7-1-5 16,-1 5-7-16,-14-9-11 0,-13 3-17 16,-17 0-2-16,-20-6 0 15,-17 0 1-15</inkml:trace>
  <inkml:trace contextRef="#ctx0" brushRef="#br0" timeOffset="125107.6384">20474 4945 43 0,'22'8'34'16,"23"0"-7"-16,17-2-6 0,8-6-6 15,12 6-5 1,3-6-5-16,-2-6-4 0,-5-1-3 16,-14-4-1-16,-11 0-1 15,-15-3 0-15,-12 4 0 16,-12 1 0-16,-14 9 3 0,10-3 2 16,-10 3 1-16,-7 22 0 15,0-4 1-15,1 6 0 31,0-2 0-31,-2 2-4 0,-1-2-4 16,-5-4-13-16,-6-9-16 16,3 1 0-16,-17-17 0 15,4 2 13-15</inkml:trace>
  <inkml:trace contextRef="#ctx0" brushRef="#br0" timeOffset="125276.8742">20499 4734 49 0,'-35'26'37'0,"-4"5"1"16,9 4-11-16,17 10-14 15,1-3-4-15,22 2-8 16,17-7-16 0,21-2-21-16,2-14-2 15,15-1 0-15,-3-12-1 16</inkml:trace>
  <inkml:trace contextRef="#ctx0" brushRef="#br0" timeOffset="126868.1339">3431 7289 22 0,'7'10'35'15,"-10"7"-1"-15,3 16-2 0,-4 10-15 16,-1 2-7-16,8 6-3 0,3-3-2 16,6-5-2-1,7-8-2-15,6-14 1 16,1-14 0-16,7-15-1 0,-2-13 1 16,0-10-1-16,-7-6 1 15,-4-4-1 1,-6-2 1-16,-4 7 0 15,-4 6 0-15,-6 12 0 16,0 18 0-16,0 12 0 16,0 21 0-16,0 19-1 15,3 13 0-15,0 11 0 16,-3 8 0-16,0 7 0 16,-9-2 0-16,-1-5 0 0,-5-10-1 15,-4-11 1-15,-5-13 0 16,-4-14-1-16,0-16-2 15,-3-20 0-15,7-15-3 16,-2-20-4-16,11-5-5 16,-1-15-14-16,10-9-11 15,15 2 1-15,4-3 0 0</inkml:trace>
  <inkml:trace contextRef="#ctx0" brushRef="#br0" timeOffset="127069.1791">3968 7431 66 0,'25'2'38'0,"1"-2"-1"15,14-6-10-15,6 0-26 16,1 6-16-16,9-3-20 15,-11-7-2-15,-1 10 0 0,-16-12 0 16</inkml:trace>
  <inkml:trace contextRef="#ctx0" brushRef="#br0" timeOffset="127231.9457">4016 7592 54 0,'0'21'39'0,"13"-9"0"16,17-4-6-16,10-3-24 16,6-5-25-16,8 0-19 0,3-10-1 15,5 3-3-15</inkml:trace>
  <inkml:trace contextRef="#ctx0" brushRef="#br0" timeOffset="127669.3878">4798 7325 29 0,'7'22'37'0,"8"14"1"32,-12 5 0-32,-3 5-20 0,7 5-6 15,-7-5-4-15,6-2-3 16,-6-12-1-16,0-11-1 16,0-21-1-16,0 0-1 15,-6-21 1-15,3-11-1 16,-3-12 1-16,-5-10-2 0,-3-7 1 15,1-8-1-15,0 2-1 16,2 1 2-16,5 4-2 16,6 6 1-16,3 8 0 0,16 6-1 15,10 9 0-15,10 6 0 16,14 8-2-16,4 0-7 16,10 10-10-16,0 3-19 15,0-3 0 1,1 9 0-16,-13-9-1 15</inkml:trace>
  <inkml:trace contextRef="#ctx0" brushRef="#br0" timeOffset="128100.316">4884 7277 15 0,'0'0'33'0,"3"-12"1"0,16 7 0 16,8-2-18-16,4-1-4 16,6 8-3-16,-2 0-3 0,-1 4-1 15,-10 8-3-15,-11 5 0 16,-9 4 0-16,-8 0-1 15,-10-2 0-15,-2-1 1 32,-1-5-1-32,4-3 0 0,13-10 0 15,0 0-1-15,26 6 0 16,5-6 1-16,6 0-2 16,0 6 2-16,0 5-1 15,-6 6 2-15,-15 5 0 16,-10 6 0-16,-18 2 0 15,-12-1 1-15,-14-4-4 0,-9-6-10 16,4-11-26-16,2-3-1 16,4-16-1-16,16-2 1 15</inkml:trace>
  <inkml:trace contextRef="#ctx0" brushRef="#br0" timeOffset="128553.675">5811 6950 44 0,'-31'9'35'0,"-16"10"2"32,1 16-12-32,0 23-10 0,3 12-4 15,11 19-3-15,10 5-3 16,17 3-2-16,13-4 0 16,14-11-3-16,11-7-7 15,6-18-24-15,3-20-7 0,6-15 0 16,-6-22 0-1</inkml:trace>
  <inkml:trace contextRef="#ctx0" brushRef="#br0" timeOffset="128732.1102">5836 7302 69 0,'18'22'38'0,"10"4"1"0,0 1-8 15,6 0-25-15,6 10-5 16,1 3-14-16,-1 0-24 16,-9-15-1-16,-5-4 0 15,-12-16-1-15</inkml:trace>
  <inkml:trace contextRef="#ctx0" brushRef="#br0" timeOffset="128885.7778">6127 7307 45 0,'-22'-5'39'0,"-5"13"2"16,-8 7-1-16,-3 5-18 16,3 9-12-16,-3 3-7 15,3 2-9 1,8 4-16-16,8-3-17 16,0-9-1-16,16-4 0 0,3-12 0 15</inkml:trace>
  <inkml:trace contextRef="#ctx0" brushRef="#br0" timeOffset="129086.319">6276 7295 64 0,'15'-6'41'0,"-15"6"0"16,0 0-4-16,6 26-20 15,-9-5-9-15,3 10-4 16,3 5-3-16,1 1-3 15,3 4-8-15,-2-3-25 0,0-12-7 16,5-6 0-16,-10-20 1 16</inkml:trace>
  <inkml:trace contextRef="#ctx0" brushRef="#br0" timeOffset="129371.5">6220 7432 50 0,'25'7'36'0,"-4"-7"0"0,14 0-4 16,5 0-25-16,-3-7-3 15,4-2-4-15,-4-1-2 16,-6-3 2-16,-6-1 0 16,-2-1 2-16,-9 5 1 0,-14 10 1 15,0 0 1-15,9 5 1 16,-14 7 0-16,5 10 0 15,-7 6-3-15,7 5-1 16,0 3-4-16,-4-4-13 16,8-5-25-16,6-1 0 15,-2-12 0 1,8-2 0-16</inkml:trace>
  <inkml:trace contextRef="#ctx0" brushRef="#br0" timeOffset="129603.2861">6641 6960 78 0,'35'27'41'0,"11"18"1"16,2 26-7-16,0-6-26 15,2 25-1-15,-12 6-4 16,-14 8 0-16,-21-1-1 15,-18-11-5-15,-7-5-11 0,-3-17-29 16,-15-24-1-16,6-15 0 16,6-25-1-16</inkml:trace>
  <inkml:trace contextRef="#ctx0" brushRef="#br0" timeOffset="130058.4224">7612 7352 50 0,'15'17'33'0,"10"-14"0"16,24 2-18 0,11-1-6-16,11 1-5 0,7-5-11 15,-1 0-17-15,-2 6-9 16,-18-9 0-16,-6 7-1 31</inkml:trace>
  <inkml:trace contextRef="#ctx0" brushRef="#br0" timeOffset="130274.6103">7628 7446 21 0,'9'12'35'0,"11"-9"2"16,20 9-4-16,14-1-13 16,6-3-6-16,11 3-6 15,-1-3-6-15,-4-5-6 16,-5 3-8-16,-13-6-15 16,-16-10-10-16,-4-1 1 0,-15-9-1 15</inkml:trace>
  <inkml:trace contextRef="#ctx0" brushRef="#br0" timeOffset="130406.1254">8232 7403 41 0,'-4'12'32'0,"4"9"-7"0,-8-1-9 31,-1 5-12-31,-4 4-27 16,-10-15-6-16,2 3-1 0,-9-17-2 15</inkml:trace>
  <inkml:trace contextRef="#ctx0" brushRef="#br0" timeOffset="130575.4149">7649 7291 57 0,'-24'19'39'16,"8"11"0"-16,4 8-3 15,2-3-25-15,17 8-4 16,8 0-13-16,8-1-30 15,8-16-2 1,14-3-1-16,5-14-1 16</inkml:trace>
  <inkml:trace contextRef="#ctx0" brushRef="#br0" timeOffset="131260.856">9047 7197 25 0,'-10'10'29'0,"13"19"0"16,-3 0-12-16,5 2-8 0,11-2-3 16,0-5-2-16,9-9-1 0,3-8 0 15,1-9 0-15,0-10 0 16,-1-9-1-16,-6-5 0 16,-4-5 0-16,-8-3 1 15,-4 1 0-15,-6 3 0 16,0 9 1-16,-9 9 1 31,9 12 0-31,-14 20 0 0,14 21 0 16,0 14-1-16,7 22-1 15,-7 8 0-15,0 12 0 16,-5 1-1-16,-7 0 0 16,-5-7 0-16,-12-10-1 15,-8-16 1-15,-7-16-1 16,-1-16 0-16,3-18 0 0,1-15-1 15,8-18 0-15,7-14-2 16,13-14-1-16,13-4-1 16,7-8-4-16,20 3-5 15,8-5-15-15,9-1-11 0,16 9 1 16,0 0 0 0</inkml:trace>
  <inkml:trace contextRef="#ctx0" brushRef="#br0" timeOffset="131461.5729">9552 7186 38 0,'0'0'36'15,"30"14"1"-15,-1-14 0 16,9 0-21-16,8 0-19 15,1 0-20-15,4 7-12 16,-13-15-1-16,-3 8-1 16</inkml:trace>
  <inkml:trace contextRef="#ctx0" brushRef="#br0" timeOffset="131624.3475">9595 7325 46 0,'9'15'38'0,"8"-10"-1"16,13 2-1-16,9-7-28 0,4 0-23 15,7 2-19-15,-10-11-3 16,5 6 0-16</inkml:trace>
  <inkml:trace contextRef="#ctx0" brushRef="#br0" timeOffset="132163.007">10298 7074 48 0,'0'0'36'0,"0"17"1"0,3 13-6 15,-3 16-18-15,0 4-6 16,6 5-2-16,-2-3-1 16,6-2-1-16,-2-11 1 0,4-13-2 15,-2-13 0-15,-10-13-1 16,11-13 1-16,-11-13-1 16,0-8 0-16,-4-10 0 15,-6-10-1-15,-5-8 0 16,1-4 0-16,0-5 1 31,4 5-2-31,2 0 1 0,8 8 0 16,0 8 0-16,16 8 0 15,12 11 0-15,10 8-2 16,12 7-1-16,13 7-6 16,5 1-8-16,7 1-21 15,4 7 0-15,-7 0-1 16,-1 5 0-16</inkml:trace>
  <inkml:trace contextRef="#ctx0" brushRef="#br0" timeOffset="132610.2542">10459 7042 27 0,'0'0'34'0,"0"0"2"15,22-10-9-15,3 5-9 16,1-3-6-16,9 8-3 0,-1-4-2 16,-1 9-3-16,-7 3-1 15,-7 4-2-15,-9 5-1 16,-16-3-2-16,-4 4 0 15,-11-1 0-15,0-3-1 16,1-2-1-16,7 1 1 16,13-13 0-16,0 16 2 0,22-5 0 15,7 4 2-15,7 1 0 16,-3 5 1-16,-5 5 0 0,-10 1 1 16,-13 4 0-1,-17-1-1-15,-14-2 0 0,-14-8 0 16,-5-6-1-16,1-3-4 31,0-11-8-31,16-4-9 0,11-4-16 16,11-11-1-16,18 3 1 15,6-3 4-15</inkml:trace>
  <inkml:trace contextRef="#ctx0" brushRef="#br0" timeOffset="132842.0263">10931 7173 73 0,'23'14'38'16,"2"0"0"-1,3 4-19-15,11 9-9 16,-3 1-4-16,1 2-8 15,-3-1-9-15,-8-5-19 16,-8-10-7-16,2-5-1 0,-6-12-1 16</inkml:trace>
  <inkml:trace contextRef="#ctx0" brushRef="#br0" timeOffset="132995.7327">11228 7190 29 0,'-66'34'76'15,"26"-10"-37"-15,-6 6-16 16,-3-6-9-16,8 6-7 16,0 0-8-1,2-3-22-15,6-8-15 16,16-3 0-16,6-9-1 16</inkml:trace>
  <inkml:trace contextRef="#ctx0" brushRef="#br0" timeOffset="133280.4478">11555 7122 44 0,'0'0'38'15,"18"5"2"-15,-13 9 1 16,-2 5-21-16,9 11-10 16,-5 1-3-16,2 5-3 15,-1-3-3-15,-1-5-4 16,0 1-9-16,-3-7-24 31,-4-13-4-31,0-9-1 0,-11 0 0 16</inkml:trace>
  <inkml:trace contextRef="#ctx0" brushRef="#br0" timeOffset="133428.0887">11442 7283 106 0,'26'0'39'0,"6"-4"-11"16,13-1-21-16,11-2-17 0,8-4-26 15,13 4-1 1,2-6-1-16,7 4 0 15</inkml:trace>
  <inkml:trace contextRef="#ctx0" brushRef="#br0" timeOffset="133867.7654">12234 7079 43 0,'3'14'36'0,"7"13"2"16,-3 6-4-16,-2 4-19 15,7 9-5-15,-6-3-3 16,7 2-2-1,-8-9 0-15,2-10-1 0,-4-8-2 16,-3-18 0-16,0 0 0 16,5-11-1-16,-9-13 0 15,0-10 1-15,-4-9-2 16,-2-7 1-16,-3-5-1 16,-2-4 0-16,1-2 0 15,1 0 0-15,1 4 0 0,6 4-1 16,6 9 1-16,10 4 0 15,10 6 0-15,11 8 0 16,10 4-1-16,11 3-3 16,10 7-6-16,2 4-22 15,4-4-8-15,10 7 1 16,-6-2-1-16</inkml:trace>
  <inkml:trace contextRef="#ctx0" brushRef="#br0" timeOffset="134304.1093">12404 7062 42 0,'0'0'35'15,"11"-11"0"-15,12 0-12 16,13 4-10-16,1 2-4 0,11 5-2 16,-6 4-2-16,-2 4-2 15,-10 4-1-15,-13 5 0 16,-12 0-1-16,-15 3 0 16,-8-1 0-16,-6-3 0 15,-1-1 0-15,3-6 0 16,12-2-2-1,10-7 1-15,13 7 0 16,13-7 0-16,9 7-1 16,4-1 1-16,2 5 0 15,-3 6 1-15,-12 2 2 0,-14 7 0 16,-19-2 0 0,-14 2 0-16,-17-5 0 0,-7-3-1 15,-8-1-7-15,-5-2-32 0,2-20-2 16,12-2-1-16,4-7 0 15</inkml:trace>
  <inkml:trace contextRef="#ctx0" brushRef="#br0" timeOffset="135674.8592">10685 11831 17 0,'-105'0'21'0,"58"7"-3"16,47-7-4-16,65 0-1 15,56 0-3-15,53 0 0 0,61-4-4 16,50-1-1-16,47 5-1 15,45-7-1-15,32 7-1 16,29-5-1-16,14 5 0 16,13-3 0-16,1-1 0 0,-3 4 0 15,-6-4-1-15,-23 1 1 32,-25 0-1-32,-35 0 0 15,-42 0 0-15,-43-2 0 0,-55 5 0 16,-51-9 0-16,-55 5 0 15,-42 0-1-15,-42-1 1 16,-28-3 0-16,-16 8 0 16,-16-12-1-16,-6 7 1 15,1-4 0-15,6 1 1 0,5 1-1 16,10-1 1-16,0 8-1 16,0-18 0-16,11 8 0 15,-2 1 0-15,2 1 0 16,0 2 0-16,-1 1 0 15,0 5 0-15,2 5 1 16,0 4 3 0,-3 3 0-16,0 6 2 15,-5 2 1-15,-4 4 0 16,0-3 0-16,-7 1 1 16,-5-4-3-16,0-7-7 15,0-3-20-15,2-5-14 16,-2-10 0-16,12 7-2 15</inkml:trace>
  <inkml:trace contextRef="#ctx0" brushRef="#br0" timeOffset="136409.2191">17979 11804 51 0,'17'17'36'0,"-12"10"1"15,0 12-14-15,0 14-12 0,-10 0-2 0,5 4-3 16,-8-9-3-16,2-7 0 16,0-9-3-16,-4-16-4 15,10-16-2-15,-18-9-2 16,16-14 0-16,-1-14 0 15,8-3 0-15,4-9 0 16,10 1 2 0,4 2 5-16,5 5 2 15,39-10 4 1,-34 43-3-16,-7 8 1 16,-8 15 0-16,-15 4 0 15,-10 13-2-15,-9 2 0 16,-9 6 0-16,2-3 0 15,-1-4 0-15,10 0 0 0,11-6 0 16,13-3 1-16,12-10 0 16,11-5-1-16,8-9 1 0,1 0-1 15,0-6 1 1,-2-7-1-16,-6-2 0 0,-7-5 0 16,-8-1-1-16,-12-1 2 31,-7 4 0-31,-9 0 0 0,-6 9 1 15,-4 6 1-15,0 9 0 16,-2 10 0-16,8 12 1 16,7 4-1-16,11 7 0 15,2-4-1-15,10 3 0 16,7-4-2-16,3-8-6 16,7-8-20-16,0-6-15 0,-8-12 0 15,3-7 0-15</inkml:trace>
  <inkml:trace contextRef="#ctx0" brushRef="#br0" timeOffset="136956.4389">14284 8453 39 0,'-7'62'19'0,"7"38"-5"16,0 45-2-1,0 41-2-15,0 42 1 0,-4 36-1 16,0 31-2-16,-3 24-1 16,-3 21 0-16,-3 12-2 0,-2 9-2 15,1 8-1-15,4 3-1 16,3 5-2-16,7-4-14 15,4-14-17-15,18-6 0 16,-4-37-1-16,14-19 0 16</inkml:trace>
  <inkml:trace contextRef="#ctx0" brushRef="#br0" timeOffset="137758.0972">14224 8589 24 0,'0'0'30'15,"-7"23"1"-15,-17 1-9 16,5 1-10-16,-7 9-5 15,1-3-3-15,-1-1 0 32,5-5-1-32,5-7-1 0,6-8 0 15,10-10 0-15,0-16-1 16,10-6 1-16,2-7 0 16,6-3-1-16,0-4 1 15,3 3 0-15,-4 2 1 16,0 10 0-16,-4 6 1 15,2 15 0-15,-4 5 1 0,2 17-1 16,-1 6-1-16,1 6 1 16,2 4-4-16,6-3-6 15,6 0-17-15,6-7-14 16,-3-17-1-16,7-7 1 16</inkml:trace>
  <inkml:trace contextRef="#ctx0" brushRef="#br0" timeOffset="138612.5438">14483 8317 25 0,'5'-11'34'0,"17"11"0"16,2-3 1-16,14 3-21 15,4 0-6-15,-1 0-2 16,2 0-3-16,-7 0-1 16,-7 0-1-16,-8-6-1 15,-11 0-1 1,-10 6 1-16,-10-10-2 16,-2 5 0-16,-4 5 0 15,-1 0 0-15,1 12 1 16,0 6 0-16,7 8 1 15,4 8-1-15,1 7 2 16,4 5-1-16,0 0 1 0,-7-2-1 16,3-3 1-16,-7-5 0 0,-5-7 0 15,-2-10 1-15,-4-6 0 16,1-9 0-16,6-4 0 16,5-4 1-16,10 4-1 15,0-15 0-15,15 10 0 16,7 1 0-16,6 4-1 15,4 0 0-15,4 0-2 0,2 4-1 16,-5-4-2-16,-1 0 0 16,-5-9-1-16,-4 0 1 15,-6-3 0-15,-4-4 2 16,-3 2 2-16,-4-1 3 16,-6 15 1-16,11-12 2 15,-11 12 1 1,8 10 0-16,-4 6 0 15,-4-1-2-15,0 7-1 16,-5-2-1-16,5-4 0 16,0-3-1-16,0-13 0 15,0 0-1-15,10 0 0 0,-1-8 0 16,7-7-1 0,2 1 1-16,3 1-1 0,-2 2 0 15,2 6-1-15,-5 5 1 16,-3 7 0-16,-2 2-1 0,-4 5 1 15,-7 1 0-15,0-2 1 16,0-1-1-16,0-12 1 16,6 8 0-16,-6-8-1 31,11-10 1-31,-3-4-1 0,4-1 0 16,-1-2 0-16,4 3 1 15,0 1-1-15,-3 8 1 16,1 5 0-16,1 8 0 15,-4 6 0-15,-3 7 0 16,-1 2-4-16,0 11-13 16,3-2-25-16,-2-4 0 0,6 6-1 15,-2-7 0-15</inkml:trace>
  <inkml:trace contextRef="#ctx0" brushRef="#br0" timeOffset="140447.4633">14188 13341 51 0,'0'14'25'0,"0"20"-4"16,5 22-2-16,-5 18-5 16,6 24-3-16,-6 20-1 15,4 25-2-15,-4 7-2 16,0 14-2-16,-3 3 0 16,3-2-2-16,3-3-3 0,0-12-2 15,6-17-4-15,0-19-12 16,4-25-18-16,5-16 1 15,-5-25 0-15,3-14 1 16</inkml:trace>
  <inkml:trace contextRef="#ctx0" brushRef="#br0" timeOffset="141201.7283">13805 12051 39 0,'-30'-7'30'16,"3"7"-7"-16,-3 11-6 15,2 3-6-15,7 14-1 16,6 1-3-16,15 6 1 16,4-2 0-16,20 1 0 0,7-12 0 15,10-4 0-15,1-18-1 16,4-6 0-16,-7-13-1 16,-9-6-1-16,-15-8-1 15,-12-1-1-15,-18-1-2 16,-10 6-6-16,-5 6-35 0,-8 10 0 31,-7 1-2-31,3 12 2 16</inkml:trace>
  <inkml:trace contextRef="#ctx0" brushRef="#br0" timeOffset="147880.9068">14248 10490 27 0,'7'-15'16'16,"-7"15"0"-16,-3-16 0 16,3 16-2-16,-16-13-2 15,4 7-4-15,-2 6-1 16,0 4-2-16,-1 3-2 31,-1 1 0-31,6 6-1 0,3-1 1 16,7 1 1-16,9-4 0 15,5-1-1-15,1-9 2 16,5 0 0-16,-2-5-1 16,-2-4 0-16,-6-1-2 15,-7 0-10-15,-10-1-26 16,7 11 1-16,-19-16-1 0,19 16-2 16</inkml:trace>
  <inkml:trace contextRef="#ctx0" brushRef="#br0" timeOffset="149790.7477">13535 9700 52 0,'0'17'30'16,"7"5"-8"-16,-1 8-6 15,-1 7-5-15,5 4-3 32,-2 2-1-32,3 0-3 15,-4-7-1-15,0-6 0 0,-1-8-1 16,-1-10-1-16,-5-12 1 16,0 0-1-16,0-17 1 15,0-2 1-15,-6-7-1 16,2-4 0-16,-4-5-1 15,2 0 1-15,-1-1-2 0,1-2 2 16,2 2-2-16,4 3 1 16,5 2-1-16,5 4 0 15,2 1 0-15,9 6-1 16,6 3-3-16,4 3-3 16,6 9-8-16,3 5-14 15,1-5-7-15,10 10-1 0,-5-3 2 16</inkml:trace>
  <inkml:trace contextRef="#ctx0" brushRef="#br0" timeOffset="150341.0193">13686 9888 29 0,'0'-14'31'16,"11"14"-2"0,-1-10-9-16,5 3-5 15,5 2-5-15,0 0-2 16,3 5-4-16,-2 6-1 16,-3 1-1-16,-4 3 0 0,-6 5-1 15,-6 0 0 1,-2 3 0-16,-7-6 0 15,-1-1 1-15,-1-2-2 0,9-9 1 0,-11 6 0 16,11-6-1-16,10-5 0 16,3 2 1-16,6 3 0 15,1 0-1-15,1 5 1 16,-3 7-1-16,-8 5 1 16,-10 5 0-16,-6 7 1 15,-11-2 0 1,-8-1-1-16,-5-4-3 15,0-3-3-15,-3-15-9 16,5-10-17-16,13 1-5 16,-2-17 0-16,14 6 0 15</inkml:trace>
  <inkml:trace contextRef="#ctx0" brushRef="#br0" timeOffset="151057.8504">14199 10447 42 0,'0'0'23'0,"-21"0"-4"31,9-3-6-31,-1 3-2 0,1 5-4 15,2 0-1-15,-1 2-3 16,6 5 1-16,0-1 0 16,5 1 0-16,10 2 1 15,4-2-1-15,2-8 2 16,8 4-3-16,-2-8 2 16,6-7-1-16,-4-3 1 0,0-2 0 15,-10-6 1-15,-2 0 0 16,-12-2 0-16,-6 1 1 15,-10 3-1-15,-5 8-1 0,-7 1-1 16,-2 7 0 0,-1 2-2-16,3 8-1 15,5 2 0 1,8 4-1-16,5-3 1 16,10 1-1-16,11 1 1 0,7-6-3 15,7 4-4 1,-1-6-26-16,1-2-9 0,6-5-1 15,-6 0 1-15</inkml:trace>
  <inkml:trace contextRef="#ctx0" brushRef="#br0" timeOffset="161992.7084">12465 11831 15 0,'0'0'16'16,"0"0"-1"-16,0 0-2 0,0 0-2 15,0 0 0-15,6-9-2 16,-6 9 1-16,0 0 0 31,0 0-2-31,0 0 0 0,0 0-1 16,0 0-1-16,0 0-2 15,0 0 0-15,-15-10-1 16,15 10-1-16,-12 5 0 16,12-5-1-16,-13 12 0 15,13-12-1-15,-7 19 1 16,7-7 0-16,4 0-1 0,-4-12 1 15,13 15-1-15,-2-7 2 16,0-5-1-16,2-3 1 16,0 0-1-16,-3-7 1 15,-1-2 1-15,-3-1-1 16,-1-2 1-16,-5-5 0 16,-8 3 0-1,-1-1-2-15,-2 3 2 0,-3 4-2 16,1 3 0-16,-3 5 1 15,4 8-2-15,2 1 0 16,2 6 0-16,4 2 1 16,4 0-1-16,3 0 1 15,6 0 0-15,3-5-1 16,4-6 1-16,2-3-1 0,1-3 0 16,-3-9 1-16,-2-1 0 15,-4-6 0-15,-6-4 0 16,-8 1 1-16,-6 2-1 15,-7 1 0-15,-1 5 0 16,-1 5-3-16,-4 0-12 16,5 11-25-16,8 7 0 0,2-4-2 15,8 4 2-15</inkml:trace>
  <inkml:trace contextRef="#ctx0" brushRef="#br0" timeOffset="162639.6293">12566 12239 67 0,'0'0'39'0,"19"8"-1"16,2-5-13-16,8-6-13 15,11 3-9-15,6 0-15 16,1 0-24-16,-6-7-2 16,-1 2 0-16,-6-4-1 15</inkml:trace>
  <inkml:trace contextRef="#ctx0" brushRef="#br0" timeOffset="162925.1889">13000 12149 30 0,'0'0'36'0,"9"-23"0"15,-2 11-4-15,-7 12-13 16,4-18-6-16,-4 18-3 16,0 0-1-16,3 15-4 15,-6 0 0-15,3 9-1 16,-4 4-1-16,4 8-1 0,0 2 1 16,0 3-4-16,3 3-21 15,2-2-17-15,-5-10-2 16,11-2 0-16,-5-16 1 15</inkml:trace>
  <inkml:trace contextRef="#ctx0" brushRef="#br1" timeOffset="167000.5387">10550 13215 8 0,'0'0'15'16,"0"0"0"-16,8-8-2 16,-8 8-2-16,11-6-2 15,-11 6 0-15,11-8-2 16,-11 8 0-16,16-12-2 0,-16 12-1 15,18-12 0-15,-9 7 0 0,2-4 0 16,0 0-1 0,2-2 1-16,0 0-1 0,2 3 1 15,0-4-1-15,3 3 1 16,4-6-2-16,-1 3 0 31,2-2 0-31,4 1-1 0,-1-3 1 16,2-2-1-16,-2 1 1 15,2-2-1-15,1 1-1 16,-5-1 2-16,1 2-1 16,0-2 0-16,-3 0-1 15,0-1 1-15,1 3 0 16,0 1-1-16,-4-2 1 0,4 2-1 16,-1-4 0-16,-1 3 1 15,5 1 0-15,-1-1-1 16,3-5 1-16,0 0 0 15,3-1 0-15,1 0 0 16,0 0 0-16,0 3-1 0,-2-3 1 31,1 2-1-31,-4 4 0 0,-4-1-1 16,0 4 1 0,-4 0 0-16,-3 1 0 0,1-1 1 15,-1 0-2-15,-2 2 2 16,5-5-1-16,3 2 0 15,-1 0 0-15,2-3 0 16,1 0 0-16,-1 1 1 0,2 1-1 16,-2 3 0-16,-3 1 0 15,-2 0 1-15,-2 2-1 16,-1-1 0-16,1 4 1 16,2-1-2-16,-5-2 2 15,2-2-1-15,3 1 0 0,0-4 1 31,3 2 0-31,0 1-2 0,0-4 1 16,-3 2 0 0,3 0 0-16,-1 1 1 15,1 0-2-15,-3 3 1 0,-1-4 1 16,1-3 0-16,0 2-1 16,1-1 0-16,0-1 1 15,2 0-1-15,1-3 0 0,0 1 0 16,1 0 0-16,0 2 0 15,-1 2 0-15,-1 1 0 16,-1 2 1-16,-1-1-1 16,-4 2 0-16,-1 0 1 15,0 1-2-15,0-1 2 16,2-2-2-16,0-3 2 0,2 0-1 16,4 0 0-16,1-3 0 15,4 2 1-15,1-4-1 16,4 0 1-16,0 1 1 15,2 0-2-15,-1-2 1 16,-1 2 0-16,0 1-1 16,-7-5-6-1,-2 1-30-15,-2 5-1 16,-12-14 0-16,0 5 1 16</inkml:trace>
  <inkml:trace contextRef="#ctx0" brushRef="#br1" timeOffset="169289.0293">12762 11604 22 0,'0'0'13'0,"9"0"-1"16,-9 0 0-16,12-10-1 15,-12 10-2-15,15-11-2 16,-5 3-1-16,-1-3-1 16,3 1-1-16,-1-1 0 15,1-2 0-15,1-2-1 16,1 2 0 0,-3-3 0-16,4 2 1 15,0 0-1-15,3 1 0 16,-1-2 0-16,1 2-1 15,2-2 0-15,3-2 0 0,0 2 0 16,1-2-1 0,3-3 1-16,-1 2-1 15,1-1 0-15,2-1 0 0,1-1 1 16,0 2-1-16,1 0 1 0,-1-1-2 16,3-1 1-16,-3 1 0 15,0 3-1-15,1 0 1 16,-3-2-1-16,2 2 0 15,-3-2 0-15,0-1 1 16,-3 2 0-16,2-1 0 0,0-1 0 16,-2-1 0-16,1 4 1 15,-3-4-1-15,2 4 0 16,-1-4-1-16,-1 0 1 16,4 0-1-16,-4 2 0 15,3-3 0-15,-1 2 1 31,2 0-1-31,-1 1 1 0,0 0-1 16,3 1 0-16,0 0 0 16,0-1 0-16,1 2 0 0,0-3 0 15,0 5 1 1,-1-3-1-16,2 1 2 16,-6 1-1-16,1-1 0 0,-4-1 0 15,0 3 0-15,-2 1-1 0,-1-2 1 16,0 3-1-1,3-1 0-15,-3-1 1 0,4 2-2 16,0-1 2-16,2 0-1 16,0-2 0-16,2 0 1 15,-3-3-1-15,1 2 1 16,3-1-1 0,-1 0 1-16,-1 1 0 15,2-3 0-15,-2 1-1 16,3-3 1-16,0 3 0 15,3-3-2-15,-1 0 2 16,1-2-1-16,0 0 1 16,1 2-1-16,-1 0 1 15,-1 2-2-15,-2-1 2 0,0 0-1 16,-1 2 0-16,-2 0 1 0,0 1-1 16,3-2 1-1,-2-2-2-15,5 1 2 16,-3-2-2-16,5 0 2 0,1-1-1 15,1 2 0-15,-2-1 0 16,-1 2 0-16,-3 3 1 16,-4 2-1-16,-2 1 1 0,-4 1-1 15,-3 2 1-15,1-2-1 16,2-1 0-16,0-4 1 16,5 0-1-16,2-3 0 15,2-4 0-15,6 1 0 31,-4 0 0-31,4 1 0 0,-3 3 0 16,-2 1 0-16,-4-1 0 16,-2 4 1-16,-1 2-1 15,-4-2 0-15,2 0 0 16,1-1 0-16,4-2 0 16,0 0 0-16,7-1 0 15,4-4 1-15,1 3-2 0,0 0 1 16,-2 1 0-16,-2 2 0 15,-4 2-1-15,-5 4 1 16,-6 1 0-16,-4 3 0 16,-1-1 0-16,-2 1 0 15,-1 1 0-15,0-1 0 16,1-1 0 0,2-1 0-16,2-2 0 15,3 1 0-15,-1 0 0 0,2-1 0 16,-4 4 0-16,1-3 0 15,-1 4 0-15,-5 0 0 16,1 1 0-16,-11 7 0 16,16-12 0-16,-16 12 1 15,16-14-1-15,-7 5 0 0,1 1 0 16,2-1 0-16,0 0 0 16,-2-1 0-16,1 2 0 15,-2-2 0-15,2 1 1 16,-3 1-2-16,2-1 2 15,0-3-2-15,2 2 2 16,0 0-1 0,-1-2 0-16,1 3 0 15,-1 1 0-15,-1 1 0 16,-10 7 0-16,15-15 0 16,-15 15 0-16,12-12 0 15,-12 12 0-15,12-12 0 16,-12 12 0-16,16-14 0 0,-4 6 0 15,-2 1 0-15,1 2 0 0,-4-2 0 16,3 2 0 0,-10 5 1-16,14-4-1 0,-14 4 1 15,0 0 0-15,0 0 0 16,0 0-1-16,0 0-3 16,0 0-20-16,6 14-16 15,-6-14 0-15,0 0 0 0,11-15-1 16</inkml:trace>
  <inkml:trace contextRef="#ctx0" brushRef="#br1" timeOffset="171078.1953">16978 8688 23 0,'12'-3'34'16,"-12"3"-2"-16,13 15-8 16,-4 2-7-16,-4 2-5 15,6 4-3 1,-5-1-3-16,7-2-2 15,-4-6-2-15,3-5 0 16,1-9 0-16,2-9-1 16,-2-6 1-16,-1-7-1 15,1-5 0-15,-3 2 0 16,-2 1-1-16,-3 5 0 0,-5 6 1 16,0 13-1-16,0 0 0 0,-5 30 0 15,5 6 1-15,0 13 0 16,0 8 0-16,0 9 1 15,-3 7 1-15,-1 2 0 16,-2 0 0-16,-2-5 0 16,-6-12 0-16,0-9-1 15,-4-12-1-15,-2-14 0 0,-1-16-1 16,2-14-1-16,3-10 0 16,1-15-3-16,5-1-2 15,-1-9-3-15,11 5-5 16,5-3-6-16,6 4-8 15,10 4-10-15,2-2 0 32,10 8 2-32</inkml:trace>
  <inkml:trace contextRef="#ctx0" brushRef="#br1" timeOffset="171294.9033">17358 8765 31 0,'0'0'35'15,"9"0"0"-15,9-4 0 16,7 4-20-16,9 0-13 16,3 0-11-16,2 7-21 31,-9-12-4-31,6 5-1 0,-16-7 0 15</inkml:trace>
  <inkml:trace contextRef="#ctx0" brushRef="#br1" timeOffset="171479.8075">17388 8844 58 0,'24'9'34'0,"1"-12"-1"15,6 3-23-15,9 0-18 16,-5-8-22-16,11 8-2 0,-6-7-1 16,5 4 2-1</inkml:trace>
  <inkml:trace contextRef="#ctx0" brushRef="#br1" timeOffset="171858.7525">17854 8656 35 0,'-4'9'36'0,"9"11"1"16,-5 2-5-16,0 4-17 16,7 9-5-16,-3-3-3 15,3 2-1-15,-2-7-2 16,0-4-1-16,-5-11-1 15,0-12-1-15,0 0 0 0,-5-19 0 16,0-8-1-16,-2-8 0 16,-2-8-1-16,-4-5 0 15,1-3 0-15,0 0 0 16,1 3 0-16,2 2 0 16,4 3 1-16,5 7-1 0,0 7 1 31,12 7 0-31,6 6 0 0,5 5 0 15,4 4 0 1,7 0-3-16,6 7-6 16,0 0-11-16,1 0-17 0,9 0-1 15,-7 0 1-15,9 0-1 16</inkml:trace>
  <inkml:trace contextRef="#ctx0" brushRef="#br1" timeOffset="172328.0809">17930 8639 8 0,'-8'-10'66'16,"20"6"-33"-16,3-3-17 16,7-2-4-16,6 3-4 0,0 3-2 15,2 3-3-15,-4 3-2 0,-6 3-1 16,-8 5-1-16,-8 1 0 16,-10 0 1-16,-6 0-1 15,-4-2-1-15,-1 0 2 16,4-3-2-16,13-7 3 15,0 0-1-15,9 10 2 0,12-6-1 16,4 2 1-16,0 2 1 16,3 7 1-16,-7 1 0 15,-4 7-1-15,-17-1 1 16,-9 4-1-16,-11-5 0 16,-6 2 0-16,-3-8-2 31,-3-5-5-31,4 0-7 0,0-10-12 15,8-9-13-15,20 9-2 16,-6-23 1-16</inkml:trace>
  <inkml:trace contextRef="#ctx0" brushRef="#br1" timeOffset="172528.9607">18248 8669 41 0,'13'5'36'0,"-3"0"1"16,8 8-4-16,0 5-18 16,-1-1-8-16,4 7-4 31,1 3-6-31,-6-5-9 0,0-4-17 16,0-1-7-16,-6-14 0 15,4-3-1-15</inkml:trace>
  <inkml:trace contextRef="#ctx0" brushRef="#br1" timeOffset="172698.253">18481 8670 47 0,'-27'-7'38'15,"9"15"1"-15,-11 10-8 16,-2-5-13-16,6 12-7 16,-8-1-4-16,7 3-6 15,2 4-10-15,2 0-29 16,4-14-1-16,10 1 0 15,-3-10-1 1</inkml:trace>
  <inkml:trace contextRef="#ctx0" brushRef="#br1" timeOffset="172945.5357">18707 8615 29 0,'0'0'38'0,"0"14"0"15,0 0 2-15,0 3-18 16,9 12-11-16,-5 2-3 16,4 7-1-16,-3-3-3 0,-1-3-7 15,2 0-12-15,-1-7-25 16,-5-15 1-16,0-10-2 15,0 0 1-15</inkml:trace>
  <inkml:trace contextRef="#ctx0" brushRef="#br1" timeOffset="173099.0292">18619 8717 42 0,'11'-5'39'16,"6"5"-1"-16,11 0 1 0,2 7-20 15,5-7-13-15,3 0-15 16,3-8-27-16,4 8-2 16,-10-8 0-16,4 5-1 0</inkml:trace>
  <inkml:trace contextRef="#ctx0" brushRef="#br1" timeOffset="173484.1622">19013 8611 26 0,'-5'9'37'15,"10"13"2"-15,-1 1 0 16,6 2-16-16,7 11-11 16,-7-2-2-16,6 5-3 15,-6-10-2-15,1 0-1 16,-3-10-1-16,0-6 0 0,-8-13-2 15,0 0 1-15,-4-24-1 0,-1-1 0 16,-3-8 0 0,-1-6-1-16,-4-7 0 15,1-5 0-15,0 1-1 0,1 3 1 16,5 1-1-16,6 3 1 16,0 6-1-16,11 6 0 15,7 9 0-15,7 5 1 0,6 6-1 16,5 2-2-16,5 5-3 15,-2 1-8-15,11 8-9 16,5-5-18-16,-4 0 0 16,8 0 0-16,-1-6 3 31</inkml:trace>
  <inkml:trace contextRef="#ctx0" brushRef="#br1" timeOffset="173947.7604">19235 8603 44 0,'0'0'35'0,"12"-9"0"31,8 1-14-31,5 5-8 0,1-3-4 16,2 6-2-16,-6 0-3 15,-4 9-2-15,-6-3 0 16,-12 5-1-16,-7 1 0 16,-6 2 0-16,-3-3 0 15,0 0-1-15,2-1 1 16,14-10-1-16,-5 13 0 0,16-9 0 15,10 0-1-15,5 3 1 16,0 4 0-16,0 2 1 16,-3 5 0-16,-10 4 2 15,-9-1-1-15,-14 4 1 16,-10-5-1-16,-7-1 1 16,-4-6 0-16,0-4 0 0,0-6-2 15,4-3-1-15,7-3-6 16,2 3-26-16,8-12-8 0,10 12 1 15,0-10-1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6.xml"/><Relationship Id="rId4" Type="http://schemas.openxmlformats.org/officeDocument/2006/relationships/image" Target="../media/image3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customXml" Target="../ink/ink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 smtClean="0"/>
              <a:t>HY215 - </a:t>
            </a:r>
            <a:r>
              <a:rPr lang="el-GR" sz="4500" dirty="0" smtClean="0"/>
              <a:t>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Εισαγωγή</a:t>
            </a:r>
            <a:r>
              <a:rPr lang="el-GR" sz="2100" dirty="0"/>
              <a:t> </a:t>
            </a:r>
            <a:r>
              <a:rPr lang="el-GR" sz="2100" dirty="0" smtClean="0"/>
              <a:t>στους μιγαδικούς αριθμούς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559" y="5333139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38700" y="3746500"/>
            <a:ext cx="4294906" cy="2823673"/>
            <a:chOff x="5373078" y="1197862"/>
            <a:chExt cx="3673246" cy="24231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78" y="1197862"/>
              <a:ext cx="3673246" cy="242316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760462" y="2834894"/>
              <a:ext cx="256032" cy="2804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 </a:t>
                </a:r>
                <a:r>
                  <a:rPr lang="el-GR" dirty="0" smtClean="0"/>
                  <a:t>Αντί της καρτεσιανής, μπορούμε να χρησιμοποιήσουμε μια άλλη μορφή, την </a:t>
                </a:r>
                <a:r>
                  <a:rPr lang="el-GR" b="1" dirty="0" smtClean="0"/>
                  <a:t>πολική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i="1" dirty="0"/>
                  <a:t> </a:t>
                </a:r>
                <a:r>
                  <a:rPr lang="el-GR" dirty="0" smtClean="0"/>
                  <a:t>Η πολική μορφή χρησιμοποιεί την έννοια του μέτρου και της φάσης που είδαμε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i="1" dirty="0"/>
                  <a:t> </a:t>
                </a:r>
                <a:r>
                  <a:rPr lang="el-GR" dirty="0" smtClean="0"/>
                  <a:t>Από απλή τριγωνομετρία στο ορθογώνιο τρίγωνο έχουμε: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𝜌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𝜌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l-GR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παραπάνω πολική μορφή μπορεί να απλοποιηθεί μέσω </a:t>
                </a:r>
                <a:r>
                  <a:rPr lang="el-GR" b="1" dirty="0" smtClean="0"/>
                  <a:t>των σχέσεων του </a:t>
                </a:r>
                <a:r>
                  <a:rPr lang="en-US" b="1" dirty="0" smtClean="0"/>
                  <a:t>Euler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Σχέσ</a:t>
                </a:r>
                <a:r>
                  <a:rPr lang="el-GR" dirty="0"/>
                  <a:t>η</a:t>
                </a:r>
                <a:r>
                  <a:rPr lang="el-GR" dirty="0" smtClean="0"/>
                  <a:t> του </a:t>
                </a:r>
                <a:r>
                  <a:rPr lang="en-US" dirty="0" smtClean="0"/>
                  <a:t>Euler: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𝝋</m:t>
                          </m:r>
                        </m:sup>
                      </m:sSup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d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Άμεσες συνέπειες της παραπάνω σχέσης:</a:t>
                </a:r>
                <a:br>
                  <a:rPr lang="el-GR" dirty="0" smtClean="0"/>
                </a:b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Μεγάλης σπουδαιότητας σχέσεις!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3"/>
                <a:stretch>
                  <a:fillRect l="-1905" t="-1741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grpSp>
        <p:nvGrpSpPr>
          <p:cNvPr id="12" name="Group 11"/>
          <p:cNvGrpSpPr/>
          <p:nvPr/>
        </p:nvGrpSpPr>
        <p:grpSpPr>
          <a:xfrm>
            <a:off x="760870" y="4009609"/>
            <a:ext cx="3074529" cy="1606399"/>
            <a:chOff x="1573671" y="3962400"/>
            <a:chExt cx="2400300" cy="1606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573671" y="3962400"/>
                  <a:ext cx="2400300" cy="7166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e>
                            </m:d>
                          </m:e>
                        </m:func>
                        <m:r>
                          <a:rPr lang="el-GR" sz="20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sup>
                            </m:sSup>
                            <m:r>
                              <a:rPr lang="el-GR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sup>
                            </m:sSup>
                          </m:num>
                          <m:den>
                            <m:r>
                              <a:rPr lang="el-GR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671" y="3962400"/>
                  <a:ext cx="2400300" cy="71667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73671" y="4796152"/>
                  <a:ext cx="2400300" cy="772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e>
                            </m:d>
                          </m:e>
                        </m:func>
                        <m:r>
                          <a:rPr lang="el-GR" sz="20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sup>
                            </m:sSup>
                          </m:num>
                          <m:den>
                            <m:r>
                              <a:rPr lang="el-GR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den>
                        </m:f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671" y="4796152"/>
                  <a:ext cx="2400300" cy="77264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9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πολική μορφή γράφεται ως: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l-GR" dirty="0" smtClean="0"/>
                  <a:t> όπως τα περιγράψαμε νωρίτερα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πολική μορφή είναι πολύ χρήσιμη όταν έχουμε να κάνουμε με τις πράξεις του </a:t>
                </a:r>
                <a:r>
                  <a:rPr lang="el-GR" b="1" dirty="0" smtClean="0"/>
                  <a:t>γινομένου</a:t>
                </a:r>
                <a:r>
                  <a:rPr lang="el-GR" dirty="0" smtClean="0"/>
                  <a:t> και της </a:t>
                </a:r>
                <a:r>
                  <a:rPr lang="el-GR" b="1" dirty="0" smtClean="0"/>
                  <a:t>διαίρεσης</a:t>
                </a:r>
                <a:r>
                  <a:rPr lang="el-GR" dirty="0" smtClean="0"/>
                  <a:t> μεταξύ μιγαδικών αριθμών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Αντίθετα, η καρτεσιανή μορφή είναι πολύ βολική για τις πράξεις της </a:t>
                </a:r>
                <a:r>
                  <a:rPr lang="el-GR" b="1" dirty="0" smtClean="0"/>
                  <a:t>πρόσθεσης</a:t>
                </a:r>
                <a:r>
                  <a:rPr lang="el-GR" dirty="0" smtClean="0"/>
                  <a:t> και της </a:t>
                </a:r>
                <a:r>
                  <a:rPr lang="el-GR" b="1" dirty="0" smtClean="0"/>
                  <a:t>αφαίρεσης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1905" t="-1741" r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731"/>
            <a:ext cx="9144000" cy="33516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67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0"/>
            <a:ext cx="8959042" cy="6301049"/>
          </a:xfrm>
        </p:spPr>
        <p:txBody>
          <a:bodyPr>
            <a:normAutofit/>
          </a:bodyPr>
          <a:lstStyle/>
          <a:p>
            <a:pPr marL="0" indent="0">
              <a:buClrTx/>
              <a:buSzPct val="120000"/>
              <a:buNone/>
            </a:pPr>
            <a:endParaRPr lang="en-US" i="1" dirty="0"/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2" y="449234"/>
            <a:ext cx="7834328" cy="60329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229600" y="2308634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5-Point Star 11"/>
          <p:cNvSpPr/>
          <p:nvPr/>
        </p:nvSpPr>
        <p:spPr>
          <a:xfrm>
            <a:off x="8229595" y="2773923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5-Point Star 12"/>
          <p:cNvSpPr/>
          <p:nvPr/>
        </p:nvSpPr>
        <p:spPr>
          <a:xfrm>
            <a:off x="8229595" y="3102127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5-Point Star 13"/>
          <p:cNvSpPr/>
          <p:nvPr/>
        </p:nvSpPr>
        <p:spPr>
          <a:xfrm>
            <a:off x="8229595" y="3362430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5-Point Star 14"/>
          <p:cNvSpPr/>
          <p:nvPr/>
        </p:nvSpPr>
        <p:spPr>
          <a:xfrm>
            <a:off x="8229594" y="3622733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5-Point Star 15"/>
          <p:cNvSpPr/>
          <p:nvPr/>
        </p:nvSpPr>
        <p:spPr>
          <a:xfrm>
            <a:off x="8229593" y="3950937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5-Point Star 16"/>
          <p:cNvSpPr/>
          <p:nvPr/>
        </p:nvSpPr>
        <p:spPr>
          <a:xfrm>
            <a:off x="8229593" y="4327515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5-Point Star 17"/>
          <p:cNvSpPr/>
          <p:nvPr/>
        </p:nvSpPr>
        <p:spPr>
          <a:xfrm>
            <a:off x="8226331" y="5902924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5-Point Star 18"/>
          <p:cNvSpPr/>
          <p:nvPr/>
        </p:nvSpPr>
        <p:spPr>
          <a:xfrm>
            <a:off x="8221467" y="5269054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5-Point Star 19"/>
          <p:cNvSpPr/>
          <p:nvPr/>
        </p:nvSpPr>
        <p:spPr>
          <a:xfrm>
            <a:off x="8229592" y="5558691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5-Point Star 20"/>
          <p:cNvSpPr/>
          <p:nvPr/>
        </p:nvSpPr>
        <p:spPr>
          <a:xfrm>
            <a:off x="8226330" y="6175299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32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0"/>
            <a:ext cx="8959042" cy="630104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i="1" dirty="0" smtClean="0"/>
              <a:t> </a:t>
            </a:r>
            <a:r>
              <a:rPr lang="el-GR" dirty="0" smtClean="0"/>
              <a:t>Κάποιες πολικές μορφές εμφανίζονται πολύ συχνά στην πράξη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i="1" dirty="0"/>
              <a:t> </a:t>
            </a:r>
            <a:r>
              <a:rPr lang="el-GR" dirty="0" smtClean="0"/>
              <a:t>Ας τις δούμε</a:t>
            </a:r>
            <a:endParaRPr lang="en-US" i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3109" y="2186320"/>
            <a:ext cx="8367388" cy="2882991"/>
            <a:chOff x="436074" y="1434882"/>
            <a:chExt cx="8367388" cy="28829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229"/>
            <a:stretch/>
          </p:blipFill>
          <p:spPr>
            <a:xfrm>
              <a:off x="436074" y="1434882"/>
              <a:ext cx="8367388" cy="28293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776"/>
            <a:stretch/>
          </p:blipFill>
          <p:spPr>
            <a:xfrm>
              <a:off x="436074" y="4272154"/>
              <a:ext cx="8367388" cy="45719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98040" y="249480"/>
              <a:ext cx="6934320" cy="6226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8680" y="237600"/>
                <a:ext cx="6951240" cy="62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93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Δυνάμεις μιγαδικών αριθμών</a:t>
                </a:r>
                <a:endParaRPr lang="en-US" b="1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Για τον υπολογισμό δυνάμεων μιγαδικών αριθμών, η καρτεσιανή μορφή είναι πολύ χρονοβόρα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Με πολική μορφή: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5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func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μορφή αυτή ονομάζεται </a:t>
                </a:r>
                <a:r>
                  <a:rPr lang="el-GR" b="1" dirty="0" smtClean="0"/>
                  <a:t>σχέση του </a:t>
                </a:r>
                <a:r>
                  <a:rPr lang="en-US" b="1" dirty="0" smtClean="0"/>
                  <a:t>De </a:t>
                </a:r>
                <a:r>
                  <a:rPr lang="en-US" b="1" dirty="0" err="1" smtClean="0"/>
                  <a:t>Moivre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Με βάση την παραπάνω σχέση μπορούμε εύκολα να βρίσκουμε λύσεις εξισώσεων της μορφής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l-GR" b="0" dirty="0" smtClean="0">
                  <a:ea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δούμε πως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l-G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𝑗𝑁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 </m:t>
                      </m:r>
                      <m:d>
                        <m:dPr>
                          <m:begChr m:val="{"/>
                          <m:endChr m:val=""/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e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=0,1,…,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1905" t="-1741" r="-7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55160" y="1105920"/>
              <a:ext cx="7817400" cy="532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4720" y="1098000"/>
                <a:ext cx="7837920" cy="534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55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i="1" dirty="0"/>
                  <a:t> </a:t>
                </a:r>
                <a:r>
                  <a:rPr lang="el-GR" dirty="0" smtClean="0"/>
                  <a:t>Βρείτε τις ρίζες της εξίσωσης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endParaRPr lang="en-US" i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1973" t="-1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70720" y="1555560"/>
              <a:ext cx="8123400" cy="4151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480" y="1543320"/>
                <a:ext cx="8139240" cy="41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27240" y="702360"/>
              <a:ext cx="8369640" cy="5867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7880" y="693720"/>
                <a:ext cx="8391960" cy="58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24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0"/>
            <a:ext cx="8959042" cy="630104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Γεωμετρικοί Τόποι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i="1" dirty="0"/>
              <a:t> </a:t>
            </a:r>
            <a:r>
              <a:rPr lang="el-GR" dirty="0" smtClean="0"/>
              <a:t>Η περιοχή του μιγαδικού επιπέδου της οποίας οι μιγαδικοί αριθμοί ικανοποιούν μια συγκεκριμένη (γεωμετρική, πολλές φορές) ιδιότητα ονομάζεται γεωμετρικός τόπος</a:t>
            </a:r>
            <a:endParaRPr lang="en-US" b="1" i="1" dirty="0" smtClean="0"/>
          </a:p>
          <a:p>
            <a:pPr marL="0" indent="0">
              <a:buClrTx/>
              <a:buSzPct val="120000"/>
              <a:buNone/>
            </a:pP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5" y="1727200"/>
            <a:ext cx="8938199" cy="46101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878120" y="1865160"/>
              <a:ext cx="6820560" cy="372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7680" y="1854720"/>
                <a:ext cx="6842160" cy="37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i="1" dirty="0"/>
                  <a:t> </a:t>
                </a:r>
                <a:r>
                  <a:rPr lang="el-GR" dirty="0" smtClean="0"/>
                  <a:t>Βρείτε τους γεωμετρικούς τόπους που περιγράφονται από τις εξισώσεις: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ℜ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en-US" b="0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2041" t="-1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79280" y="1748520"/>
              <a:ext cx="8302680" cy="4710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640" y="1739520"/>
                <a:ext cx="8322120" cy="47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25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0"/>
            <a:ext cx="8959042" cy="630104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Παράδειγμα:</a:t>
            </a:r>
            <a:endParaRPr lang="el-GR" b="1" dirty="0" smtClean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6520" y="854640"/>
              <a:ext cx="7895160" cy="4663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560" y="847800"/>
                <a:ext cx="7912440" cy="46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810800" y="559440"/>
              <a:ext cx="5461560" cy="1850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6840" y="549000"/>
                <a:ext cx="5474160" cy="18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1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Μιγαδικές Συναρτήσεις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μιγαδικές συναρτήσεις έχουν ως πεδίο ορισμού ένα τμήμα του μιγαδικού επιπέδου και πεδίο τιμών μιγαδικούς (εν γένει) αριθμούς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i="1" dirty="0"/>
                  <a:t> </a:t>
                </a:r>
                <a:r>
                  <a:rPr lang="el-GR" dirty="0" smtClean="0"/>
                  <a:t>Μια τέτοια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(εν γένει)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τεσσάρων διαστάσεων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i="1" dirty="0"/>
                  <a:t> </a:t>
                </a:r>
                <a:r>
                  <a:rPr lang="el-GR" dirty="0" smtClean="0"/>
                  <a:t>Μπορούμε όμως να σχεδιάζουμε το μέτρο και τη φάση της, ή το πραγματικό και το φανταστικό μέρος της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i="1" dirty="0"/>
                  <a:t> </a:t>
                </a:r>
                <a:r>
                  <a:rPr lang="el-GR" dirty="0" smtClean="0"/>
                  <a:t>Οι έννοιες του ορίου, της συνέχειας, και της </a:t>
                </a:r>
                <a:r>
                  <a:rPr lang="el-GR" dirty="0" err="1" smtClean="0"/>
                  <a:t>παραγωγισιμότητας</a:t>
                </a:r>
                <a:r>
                  <a:rPr lang="el-GR" dirty="0" smtClean="0"/>
                  <a:t> έχουν αρκετές ομοιότητες αλλά και διαφορές με αυτές που γνωρίζουμε από τις πραγματικές συναρτήσεις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i="1" dirty="0"/>
                  <a:t> </a:t>
                </a:r>
                <a:r>
                  <a:rPr lang="el-GR" dirty="0" smtClean="0"/>
                  <a:t>Μια εκτενής παρουσίαση είναι εκτός σκοπού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αντιμετωπίσουμε τις (όποιες) μιγαδικές συναρτήσεις όταν τις συναντήσουμε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Θα μας απασχολήσουν περισσότερο </a:t>
                </a:r>
                <a:r>
                  <a:rPr lang="el-GR" b="1" dirty="0" smtClean="0"/>
                  <a:t>συναρτήσεις του χρόνου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οι οποίες (μερικές φορές) θα παίρνουν </a:t>
                </a:r>
                <a:r>
                  <a:rPr lang="el-GR" b="1" dirty="0" smtClean="0"/>
                  <a:t>μιγαδικές τιμές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μια τέτοια απλή και ΠΟΛΥ σημαντική συνάρτηση </a:t>
                </a:r>
                <a:r>
                  <a:rPr lang="el-GR" b="1" dirty="0" smtClean="0"/>
                  <a:t>του χρόνου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1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Τη συνάρτηση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1905" t="-2128" r="-1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74160" y="401400"/>
              <a:ext cx="5031360" cy="6126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4800" y="390600"/>
                <a:ext cx="5053320" cy="61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66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48" y="3121152"/>
            <a:ext cx="4510352" cy="338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0"/>
            <a:ext cx="9175174" cy="294065"/>
          </a:xfrm>
        </p:spPr>
        <p:txBody>
          <a:bodyPr>
            <a:noAutofit/>
          </a:bodyPr>
          <a:lstStyle/>
          <a:p>
            <a:r>
              <a:rPr lang="en-US" sz="1200" dirty="0" smtClean="0"/>
              <a:t>HY215 - </a:t>
            </a:r>
            <a:r>
              <a:rPr lang="el-GR" sz="1200" dirty="0" smtClean="0"/>
              <a:t>Εφαρμοσμένα </a:t>
            </a:r>
            <a:r>
              <a:rPr lang="el-GR" sz="1200" dirty="0"/>
              <a:t>Μαθηματικά για </a:t>
            </a:r>
            <a:r>
              <a:rPr lang="el-GR" sz="1200" dirty="0" smtClean="0"/>
              <a:t>Μηχανικούς</a:t>
            </a:r>
            <a:r>
              <a:rPr lang="en-US" sz="1200" dirty="0" smtClean="0"/>
              <a:t>                    			</a:t>
            </a:r>
            <a:r>
              <a:rPr lang="el-GR" sz="1200" dirty="0" smtClean="0"/>
              <a:t>                 Πανεπιστήμιο Κρήτης, Τμήμα Επιστήμης Υπολογιστών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5868511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Πραγματικοί αριθμοί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Λύσεις εξισώσεων: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+5=0⇒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Κάποιες εξισώσεις δεν έχουν λύση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ℜ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+1=0⇒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=−1…?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Μπορούν να έχουν λύση σε ένα «ευρύτερο» χώρο,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που περιλαμβάνει τον πραγματικό άξονα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χώρος αυτός λέγεται χώρος των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b="1" i="1" dirty="0" smtClean="0"/>
                  <a:t>μιγαδικών αριθμών</a:t>
                </a:r>
                <a:r>
                  <a:rPr lang="en-US" b="1" i="1" dirty="0" smtClean="0"/>
                  <a:t> - 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ℂ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i="1" dirty="0"/>
                  <a:t> </a:t>
                </a:r>
                <a:r>
                  <a:rPr lang="el-GR" dirty="0" smtClean="0"/>
                  <a:t>Λύση: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+1=0⇒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b="1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τη </a:t>
                </a:r>
                <a:r>
                  <a:rPr lang="el-GR" b="1" dirty="0" smtClean="0"/>
                  <a:t>φανταστική μονάδα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5868511" cy="6164927"/>
              </a:xfrm>
              <a:blipFill rotWithShape="0">
                <a:blip r:embed="rId3"/>
                <a:stretch>
                  <a:fillRect l="-2908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grpSp>
        <p:nvGrpSpPr>
          <p:cNvPr id="48" name="Group 47"/>
          <p:cNvGrpSpPr/>
          <p:nvPr/>
        </p:nvGrpSpPr>
        <p:grpSpPr>
          <a:xfrm>
            <a:off x="1377696" y="610078"/>
            <a:ext cx="6610138" cy="1014232"/>
            <a:chOff x="1377696" y="610078"/>
            <a:chExt cx="6610138" cy="1014232"/>
          </a:xfrm>
        </p:grpSpPr>
        <p:grpSp>
          <p:nvGrpSpPr>
            <p:cNvPr id="23" name="Group 22"/>
            <p:cNvGrpSpPr/>
            <p:nvPr/>
          </p:nvGrpSpPr>
          <p:grpSpPr>
            <a:xfrm>
              <a:off x="1377696" y="1117276"/>
              <a:ext cx="6610138" cy="276999"/>
              <a:chOff x="1377696" y="1117276"/>
              <a:chExt cx="6610138" cy="27699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917440" y="1255775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1377696" y="1117276"/>
                <a:ext cx="6610138" cy="276999"/>
                <a:chOff x="1377696" y="1117276"/>
                <a:chExt cx="6610138" cy="276999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377696" y="1117276"/>
                  <a:ext cx="6610138" cy="276999"/>
                  <a:chOff x="1377696" y="1117276"/>
                  <a:chExt cx="6610138" cy="276999"/>
                </a:xfrm>
              </p:grpSpPr>
              <p:cxnSp>
                <p:nvCxnSpPr>
                  <p:cNvPr id="8" name="Straight Arrow Connector 7"/>
                  <p:cNvCxnSpPr/>
                  <p:nvPr/>
                </p:nvCxnSpPr>
                <p:spPr>
                  <a:xfrm>
                    <a:off x="1377696" y="1255776"/>
                    <a:ext cx="6291072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7760208" y="1117276"/>
                        <a:ext cx="22762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ℜ</m:t>
                              </m:r>
                            </m:oMath>
                          </m:oMathPara>
                        </a14:m>
                        <a:endParaRPr lang="el-GR" i="1" dirty="0"/>
                      </a:p>
                    </p:txBody>
                  </p:sp>
                </mc:Choice>
                <mc:Fallback xmlns="">
                  <p:sp>
                    <p:nvSpPr>
                      <p:cNvPr id="10" name="TextBox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760208" y="1117276"/>
                        <a:ext cx="227626" cy="276999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 l="-29730" r="-29730" b="-1087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775200" y="1184655"/>
                  <a:ext cx="0" cy="1385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5648960" y="1184655"/>
                <a:ext cx="0" cy="138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482080" y="1184655"/>
                <a:ext cx="0" cy="138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233920" y="1184655"/>
                <a:ext cx="0" cy="138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921760" y="1184655"/>
                <a:ext cx="0" cy="138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048000" y="1184655"/>
                <a:ext cx="0" cy="138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174240" y="1184655"/>
                <a:ext cx="0" cy="138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684630" y="1344043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4630" y="1344043"/>
                  <a:ext cx="181139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558390" y="1334587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390" y="1334587"/>
                  <a:ext cx="181139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3333" r="-26667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391510" y="1334587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1510" y="1334587"/>
                  <a:ext cx="18113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74700" y="1334586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700" y="1334586"/>
                  <a:ext cx="18113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3333" r="-26667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678385" y="1334587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8385" y="1334587"/>
                  <a:ext cx="354264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95" r="-15254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824946" y="1334587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4946" y="1334587"/>
                  <a:ext cx="354264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695" r="-15254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895104" y="1347311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5104" y="1347311"/>
                  <a:ext cx="35426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r="-15517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/>
            <p:cNvCxnSpPr/>
            <p:nvPr/>
          </p:nvCxnSpPr>
          <p:spPr>
            <a:xfrm>
              <a:off x="6035040" y="1185926"/>
              <a:ext cx="0" cy="1385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868680" y="858760"/>
                  <a:ext cx="332719" cy="3096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680" y="858760"/>
                  <a:ext cx="332719" cy="30963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16667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/>
            <p:nvPr/>
          </p:nvCxnSpPr>
          <p:spPr>
            <a:xfrm>
              <a:off x="4358640" y="1178557"/>
              <a:ext cx="0" cy="1385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113503" y="610078"/>
                  <a:ext cx="392735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503" y="610078"/>
                  <a:ext cx="392735" cy="51860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63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Η συνάρτηση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συνάρτηση αυτή είναι μια συνάρτηση του χρόνου η οποία παίρνει μιγαδικές τιμές!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Άρα για τη σχεδίασή της χρειαζόμαστε έναν άξονα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Επίσης, θέλουμε ένα μιγαδικό «χώρο» για να βάζουμε τις τιμές της, π.χ.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l-GR" dirty="0" smtClean="0"/>
                  <a:t>,…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κάθε χρονική στιγμή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η συνάρτηση θα περιγράφεται από ένα διάνυσμα σταθερού μοναδιαίου μήκους…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…αφού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l-G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 smtClean="0"/>
                  <a:t>…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το οποίο περιστρέφεται γύρω από τον άξονα του χρόνου σε σπειροειδή τροχιά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περιστροφή γίνεται με γωνιακή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ή με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Hz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δούμε πως μοιάζει μια τέτοια συνάρτηση…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1905" t="-15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Η συνάρτηση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1905" t="-15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2" y="1028846"/>
            <a:ext cx="8945162" cy="47623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931760" y="1083960"/>
              <a:ext cx="898920" cy="757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2400" y="1073160"/>
                <a:ext cx="918000" cy="77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23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Η συνάρτηση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παρατηρήσατε ότι η προβολή της συνάρτησης στο επίπεδο (χρόνος, πραγματικός άξονας) αποτελεί ένα συνημίτονο!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Αντίθετα, η προβολή στο επίπεδο (χρόνος, φανταστικός άξονας) «σχηματίζει» ένα ημίτονο!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 είναι συνεπές με τη σχέση του </a:t>
                </a:r>
                <a:r>
                  <a:rPr lang="en-US" dirty="0" smtClean="0"/>
                  <a:t>Euler: 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ℑ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Από τις παραπάνω σχέσεις βλέπετε ότι το άθροισμα δυο συζυγών εκθετικών συναρτήσεων δίνει μια πραγματική συνάρτηση!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το δούμε αυτό οπτικά…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1905" t="-15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323880" y="2492280"/>
              <a:ext cx="5171760" cy="1084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4880" y="2483640"/>
                <a:ext cx="5185440" cy="11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70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Η συνάρτηση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1905" t="-15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79" r="747"/>
          <a:stretch/>
        </p:blipFill>
        <p:spPr>
          <a:xfrm>
            <a:off x="0" y="1471180"/>
            <a:ext cx="9143250" cy="35326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07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Η συνάρτηση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𝝋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1905" t="-15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82" r="806"/>
          <a:stretch/>
        </p:blipFill>
        <p:spPr>
          <a:xfrm>
            <a:off x="11774" y="1563832"/>
            <a:ext cx="9106815" cy="33764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9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34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Ε.ΒΑ.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ΑΜ: 4000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276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58" y="676790"/>
            <a:ext cx="3936141" cy="2956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Οι άξονες που συντελούν στη δημιουργία του μιγαδικού επιπέδου ονομάζονται</a:t>
                </a:r>
                <a:r>
                  <a:rPr lang="el-GR" b="1" dirty="0"/>
                  <a:t/>
                </a:r>
                <a:br>
                  <a:rPr lang="el-GR" b="1" dirty="0"/>
                </a:br>
                <a:r>
                  <a:rPr lang="el-GR" b="1" dirty="0" smtClean="0"/>
                  <a:t>πραγματικός (</a:t>
                </a:r>
                <a:r>
                  <a:rPr lang="en-US" b="1" dirty="0" smtClean="0"/>
                  <a:t>real) </a:t>
                </a:r>
                <a:r>
                  <a:rPr lang="el-GR" b="1" dirty="0" smtClean="0"/>
                  <a:t>και φανταστικός </a:t>
                </a:r>
                <a:r>
                  <a:rPr lang="en-US" b="1" dirty="0" smtClean="0"/>
                  <a:t>(imaginary) </a:t>
                </a:r>
                <a:r>
                  <a:rPr lang="el-GR" b="1" dirty="0" smtClean="0"/>
                  <a:t>άξονας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Κάθε σημείο αυτού του επιπέδου αποτελεί ένα ζεύγος</a:t>
                </a:r>
                <a:br>
                  <a:rPr lang="el-GR" dirty="0" smtClean="0"/>
                </a:br>
                <a:r>
                  <a:rPr lang="el-GR" dirty="0" smtClean="0"/>
                  <a:t>αριθμών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αριθμός που αντιστοιχεί στο σημείο αυτό</a:t>
                </a:r>
                <a:br>
                  <a:rPr lang="el-GR" dirty="0" smtClean="0"/>
                </a:br>
                <a:r>
                  <a:rPr lang="el-GR" dirty="0" smtClean="0"/>
                  <a:t>γράφεται 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𝑗𝑦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ονομάζεται</a:t>
                </a:r>
                <a:br>
                  <a:rPr lang="el-GR" dirty="0" smtClean="0"/>
                </a:br>
                <a:r>
                  <a:rPr lang="el-GR" b="1" dirty="0" smtClean="0"/>
                  <a:t>μιγαδικός αριθμός (</a:t>
                </a:r>
                <a:r>
                  <a:rPr lang="en-US" b="1" dirty="0" smtClean="0"/>
                  <a:t>complex number)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Ας δούμε μια εύκολη εφαρμογή: έστω η εξίσωση</a:t>
                </a:r>
                <a:r>
                  <a:rPr lang="el-GR" b="1" dirty="0"/>
                  <a:t> </a:t>
                </a: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1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&gt;0⇒</m:t>
                    </m:r>
                  </m:oMath>
                </a14:m>
                <a:r>
                  <a:rPr lang="el-GR" i="1" dirty="0" smtClean="0"/>
                  <a:t> </a:t>
                </a:r>
                <a:r>
                  <a:rPr lang="el-GR" dirty="0" smtClean="0"/>
                  <a:t>υπάρχουν δυο διαφορετικές ρίζες μεταξύ τους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i="1" dirty="0" smtClean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0⇒</m:t>
                    </m:r>
                  </m:oMath>
                </a14:m>
                <a:r>
                  <a:rPr lang="el-GR" i="1" dirty="0"/>
                  <a:t> </a:t>
                </a:r>
                <a:r>
                  <a:rPr lang="el-GR" dirty="0" smtClean="0"/>
                  <a:t>υπάρχει μια διπλή ρίζα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i="1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0⇒</m:t>
                    </m:r>
                  </m:oMath>
                </a14:m>
                <a:r>
                  <a:rPr lang="el-GR" i="1" dirty="0"/>
                  <a:t> </a:t>
                </a:r>
                <a:r>
                  <a:rPr lang="el-GR" dirty="0" smtClean="0"/>
                  <a:t>δεν υπάρχει λύση της εξίσωσης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Όλα τα παραπάνω στο χώρο των πραγματικών αριθμών!</a:t>
                </a:r>
                <a:endParaRPr lang="el-GR" i="1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3"/>
                <a:stretch>
                  <a:fillRect l="-1973" t="-1741" b="-14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2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λύσουμε την εξίσωση στο χώρο των μιγαδικών αριθμών τότε το πράγμα αλλάζει! </a:t>
                </a:r>
                <a:r>
                  <a:rPr lang="el-GR" dirty="0">
                    <a:sym typeface="Wingdings" panose="05000000000000000000" pitchFamily="2" charset="2"/>
                  </a:rPr>
                  <a:t/>
                </a:r>
                <a:br>
                  <a:rPr lang="el-GR" dirty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 Ας δούμε πως:</a:t>
                </a:r>
                <a:endParaRPr lang="en-US" i="1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</a:t>
                </a:r>
                <a:r>
                  <a:rPr lang="el-GR" dirty="0"/>
                  <a:t> 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&gt;0⇒</m:t>
                    </m:r>
                  </m:oMath>
                </a14:m>
                <a:r>
                  <a:rPr lang="el-GR" i="1" dirty="0"/>
                  <a:t> </a:t>
                </a:r>
                <a:r>
                  <a:rPr lang="el-GR" dirty="0"/>
                  <a:t>υπάρχουν δυο διαφορετικές ρίζες μεταξύ τους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i="1" dirty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=0⇒</m:t>
                    </m:r>
                  </m:oMath>
                </a14:m>
                <a:r>
                  <a:rPr lang="el-GR" i="1" dirty="0"/>
                  <a:t> </a:t>
                </a:r>
                <a:r>
                  <a:rPr lang="el-GR" dirty="0"/>
                  <a:t>υπάρχει μια διπλή ρίζα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&lt;0⇒</m:t>
                    </m:r>
                  </m:oMath>
                </a14:m>
                <a:r>
                  <a:rPr lang="el-GR" i="1" dirty="0"/>
                  <a:t> </a:t>
                </a:r>
                <a:r>
                  <a:rPr lang="el-GR" dirty="0" smtClean="0"/>
                  <a:t>υπάρχουν δυο διαφορετικές (</a:t>
                </a:r>
                <a:r>
                  <a:rPr lang="el-GR" b="1" dirty="0" smtClean="0"/>
                  <a:t>μιγαδικές</a:t>
                </a:r>
                <a:r>
                  <a:rPr lang="el-GR" dirty="0" smtClean="0"/>
                  <a:t>) ρίζες μεταξύ τους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l-GR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Οπότε υπάρχουν μιγαδικές ρίζες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l-GR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i="1" dirty="0" smtClean="0"/>
                  <a:t/>
                </a:r>
                <a:br>
                  <a:rPr lang="el-GR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l-GR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1837" t="-16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6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i="1" dirty="0"/>
                  <a:t> </a:t>
                </a:r>
                <a:r>
                  <a:rPr lang="el-GR" dirty="0" smtClean="0"/>
                  <a:t>Βρείτε τις ρίζες του τριωνύμου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i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1973" t="-1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97960" y="785520"/>
              <a:ext cx="7093440" cy="3830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280" y="777240"/>
                <a:ext cx="7100640" cy="38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455800" y="3362040"/>
              <a:ext cx="2966040" cy="2238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1840" y="3350880"/>
                <a:ext cx="2973240" cy="22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021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24" y="3482023"/>
            <a:ext cx="3683782" cy="3088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6691470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μορφή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𝑗𝑦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ενός μιγαδικού αριθμού ονομάζεται </a:t>
                </a:r>
                <a:endParaRPr lang="en-US" dirty="0" smtClean="0"/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l-GR" b="1" dirty="0" smtClean="0"/>
                  <a:t>καρτεσιανή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i="1" dirty="0"/>
                  <a:t> </a:t>
                </a:r>
                <a:r>
                  <a:rPr lang="el-GR" dirty="0" smtClean="0"/>
                  <a:t>Ορολογία: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i="1" dirty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l-GR" sz="20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2000" dirty="0" smtClean="0">
                    <a:solidFill>
                      <a:srgbClr val="FF0000"/>
                    </a:solidFill>
                  </a:rPr>
                  <a:t>τετμημένη </a:t>
                </a:r>
                <a:r>
                  <a:rPr lang="el-GR" sz="2000" dirty="0" smtClean="0"/>
                  <a:t>: </a:t>
                </a:r>
                <a:r>
                  <a:rPr lang="el-GR" sz="2000" i="1" dirty="0" smtClean="0"/>
                  <a:t>πραγματικό μέρος </a:t>
                </a:r>
                <a:r>
                  <a:rPr lang="el-GR" sz="2000" dirty="0" smtClean="0"/>
                  <a:t>του μιγαδικού αριθμού </a:t>
                </a: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000" b="0" i="1" dirty="0" smtClean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sz="20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l-GR" sz="2000" i="1" dirty="0">
                    <a:solidFill>
                      <a:srgbClr val="00B050"/>
                    </a:solidFill>
                  </a:rPr>
                  <a:t> </a:t>
                </a:r>
                <a:r>
                  <a:rPr lang="el-GR" sz="2000" dirty="0" smtClean="0">
                    <a:solidFill>
                      <a:srgbClr val="00B050"/>
                    </a:solidFill>
                  </a:rPr>
                  <a:t>τεταγμένη </a:t>
                </a:r>
                <a:r>
                  <a:rPr lang="el-GR" sz="2000" dirty="0"/>
                  <a:t>: </a:t>
                </a:r>
                <a:r>
                  <a:rPr lang="el-GR" sz="2000" i="1" dirty="0" smtClean="0"/>
                  <a:t>φανταστικό </a:t>
                </a:r>
                <a:r>
                  <a:rPr lang="el-GR" sz="2000" i="1" dirty="0"/>
                  <a:t>μέρος </a:t>
                </a:r>
                <a:r>
                  <a:rPr lang="el-GR" sz="2000" dirty="0"/>
                  <a:t>του μιγαδικού αριθμού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ℑ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 </a:t>
                </a:r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ℑ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b="0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 </a:t>
                </a:r>
                <a:r>
                  <a:rPr lang="el-GR" dirty="0" smtClean="0"/>
                  <a:t>Ένας μιγαδικός αριθμός μπορεί να αναπαρασταθεί</a:t>
                </a:r>
                <a:br>
                  <a:rPr lang="el-GR" dirty="0" smtClean="0"/>
                </a:br>
                <a:r>
                  <a:rPr lang="el-GR" dirty="0" smtClean="0"/>
                  <a:t>από ένα </a:t>
                </a:r>
                <a:r>
                  <a:rPr lang="el-GR" b="1" dirty="0" smtClean="0"/>
                  <a:t>διάνυσμα</a:t>
                </a:r>
                <a:r>
                  <a:rPr lang="el-GR" dirty="0" smtClean="0"/>
                  <a:t> που ξεκινά από 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l-GR" dirty="0" smtClean="0"/>
                  <a:t> και </a:t>
                </a:r>
                <a:br>
                  <a:rPr lang="el-GR" dirty="0" smtClean="0"/>
                </a:br>
                <a:r>
                  <a:rPr lang="el-GR" dirty="0" smtClean="0"/>
                  <a:t>καταλήγει στις συντεταγμένες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i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700" b="1" i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i="1" dirty="0" smtClean="0"/>
                  <a:t> </a:t>
                </a:r>
                <a:r>
                  <a:rPr lang="el-GR" b="1" dirty="0" smtClean="0"/>
                  <a:t>Συζυγής</a:t>
                </a:r>
                <a:r>
                  <a:rPr lang="el-GR" dirty="0" smtClean="0"/>
                  <a:t> (</a:t>
                </a:r>
                <a:r>
                  <a:rPr lang="en-US" dirty="0" smtClean="0"/>
                  <a:t>conjugate) </a:t>
                </a:r>
                <a:r>
                  <a:rPr lang="el-GR" dirty="0" smtClean="0"/>
                  <a:t>ενός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μιγαδικού αριθμού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𝑗𝑦</m:t>
                    </m:r>
                  </m:oMath>
                </a14:m>
                <a:endParaRPr lang="en-US" i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1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i="1" dirty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6691470" cy="6301049"/>
              </a:xfrm>
              <a:blipFill rotWithShape="0">
                <a:blip r:embed="rId3"/>
                <a:stretch>
                  <a:fillRect l="-2550" t="-1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676991" y="2538530"/>
            <a:ext cx="225552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04751" y="1669850"/>
            <a:ext cx="0" cy="173736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05980" y="2538530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l-GR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980" y="2538530"/>
                <a:ext cx="22762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9730" r="-29730" b="-108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79702" y="1451664"/>
                <a:ext cx="205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ℑ</m:t>
                      </m:r>
                    </m:oMath>
                  </m:oMathPara>
                </a14:m>
                <a:endParaRPr lang="el-GR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702" y="1451664"/>
                <a:ext cx="20518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3333" r="-33333" b="-13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117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0"/>
            <a:ext cx="8959042" cy="6301049"/>
          </a:xfrm>
        </p:spPr>
        <p:txBody>
          <a:bodyPr>
            <a:normAutofit/>
          </a:bodyPr>
          <a:lstStyle/>
          <a:p>
            <a:pPr marL="0" indent="0">
              <a:buClrTx/>
              <a:buSzPct val="120000"/>
              <a:buNone/>
            </a:pPr>
            <a:endParaRPr lang="en-US" i="1" dirty="0"/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9" y="467574"/>
            <a:ext cx="7070408" cy="60412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7813140" y="2788467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5-Point Star 10"/>
          <p:cNvSpPr/>
          <p:nvPr/>
        </p:nvSpPr>
        <p:spPr>
          <a:xfrm>
            <a:off x="7813139" y="3036473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5-Point Star 11"/>
          <p:cNvSpPr/>
          <p:nvPr/>
        </p:nvSpPr>
        <p:spPr>
          <a:xfrm>
            <a:off x="7813139" y="3306471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5-Point Star 12"/>
          <p:cNvSpPr/>
          <p:nvPr/>
        </p:nvSpPr>
        <p:spPr>
          <a:xfrm>
            <a:off x="7813138" y="3554477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5-Point Star 13"/>
          <p:cNvSpPr/>
          <p:nvPr/>
        </p:nvSpPr>
        <p:spPr>
          <a:xfrm>
            <a:off x="7813137" y="4197760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5-Point Star 14"/>
          <p:cNvSpPr/>
          <p:nvPr/>
        </p:nvSpPr>
        <p:spPr>
          <a:xfrm>
            <a:off x="7800830" y="4445766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5-Point Star 15"/>
          <p:cNvSpPr/>
          <p:nvPr/>
        </p:nvSpPr>
        <p:spPr>
          <a:xfrm>
            <a:off x="7813136" y="4715764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5-Point Star 16"/>
          <p:cNvSpPr/>
          <p:nvPr/>
        </p:nvSpPr>
        <p:spPr>
          <a:xfrm>
            <a:off x="7797577" y="5034911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5-Point Star 17"/>
          <p:cNvSpPr/>
          <p:nvPr/>
        </p:nvSpPr>
        <p:spPr>
          <a:xfrm>
            <a:off x="7791772" y="5970825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5-Point Star 18"/>
          <p:cNvSpPr/>
          <p:nvPr/>
        </p:nvSpPr>
        <p:spPr>
          <a:xfrm>
            <a:off x="7800826" y="6218831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5-Point Star 19"/>
          <p:cNvSpPr/>
          <p:nvPr/>
        </p:nvSpPr>
        <p:spPr>
          <a:xfrm>
            <a:off x="7793525" y="5729335"/>
            <a:ext cx="126749" cy="1358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94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Έχει αποδειχθεί ότι: </a:t>
                </a:r>
              </a:p>
              <a:p>
                <a:pPr algn="just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sz="24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Ένα πολυώνυμο βαθμού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Ν</m:t>
                    </m:r>
                  </m:oMath>
                </a14:m>
                <a:r>
                  <a:rPr lang="el-GR" sz="24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έχει γενικά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Ν</m:t>
                    </m:r>
                  </m:oMath>
                </a14:m>
                <a:r>
                  <a:rPr lang="el-GR" sz="24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ρίζες (πραγματικές ή/και μιγαδικές). Αν οι συντελεστές του πολυωνύμου είναι πραγματικοί αριθμοί, τότε οι όποιες μιγαδικές ρίζες υπάρχουν θα «έρχονται» πάντα σε συζυγή ζεύγη!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Το είδαμε στο προηγούμενο παράδειγμα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2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Π.χ.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1905" t="-1741" r="-2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0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Μέτρο</a:t>
                </a:r>
                <a:r>
                  <a:rPr lang="el-GR" dirty="0"/>
                  <a:t> μιγαδικού αριθμού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𝑗𝑦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ονομάζεται το μήκος του διανύσματος που τον αναπαριστά στο μιγαδικό επίπεδο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Αλλιώς, μέτρο ονομάζεται η ευκλείδεια απόσταση του μιγαδικού αριθμού από την αρχή των αξόνων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/>
                  <a:t>Φάση</a:t>
                </a:r>
                <a:r>
                  <a:rPr lang="el-GR" dirty="0"/>
                  <a:t> μιγαδικού αριθμού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𝑗𝑦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ονομάζεται η γωνία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l-GR" dirty="0"/>
                  <a:t> που σχηματίζει με τον οριζόντιο άξονα (των πραγματικών αριθμών</a:t>
                </a:r>
                <a:r>
                  <a:rPr lang="el-GR" dirty="0" smtClean="0"/>
                  <a:t>)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κατά την ορθή μαθηματική φορά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Συμβολίζεται και ως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arg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0"/>
                <a:ext cx="8959042" cy="6301049"/>
              </a:xfrm>
              <a:blipFill rotWithShape="0">
                <a:blip r:embed="rId2"/>
                <a:stretch>
                  <a:fillRect l="-1905" t="-1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320" y="3178098"/>
            <a:ext cx="4198911" cy="30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6768</TotalTime>
  <Words>618</Words>
  <Application>Microsoft Office PowerPoint</Application>
  <PresentationFormat>On-screen Show (4:3)</PresentationFormat>
  <Paragraphs>214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 Unicode MS</vt:lpstr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HY215 - Εφαρμοσμένα Μαθηματικά για Μηχανικούς</vt:lpstr>
      <vt:lpstr>HY215 - Εφαρμοσμένα Μαθηματικά για Μηχανικούς                                        Πανεπιστήμιο Κρήτης, Τμήμα Επιστήμης Υπολογιστών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Ψηφιακή Επεξεργασία Σήματος</vt:lpstr>
      <vt:lpstr>Ε.ΒΑ.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147</cp:revision>
  <dcterms:created xsi:type="dcterms:W3CDTF">2018-08-17T16:23:20Z</dcterms:created>
  <dcterms:modified xsi:type="dcterms:W3CDTF">2020-02-11T14:32:05Z</dcterms:modified>
</cp:coreProperties>
</file>