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ink/ink1.xml" ContentType="application/inkml+xml"/>
  <Override PartName="/ppt/ink/ink2.xml" ContentType="application/inkml+xml"/>
  <Override PartName="/ppt/ink/ink3.xml" ContentType="application/inkml+xml"/>
  <Override PartName="/ppt/notesSlides/notesSlide1.xml" ContentType="application/vnd.openxmlformats-officedocument.presentationml.notesSlide+xml"/>
  <Override PartName="/ppt/ink/ink4.xml" ContentType="application/inkml+xml"/>
  <Override PartName="/ppt/notesSlides/notesSlide2.xml" ContentType="application/vnd.openxmlformats-officedocument.presentationml.notesSlide+xml"/>
  <Override PartName="/ppt/ink/ink5.xml" ContentType="application/inkml+xml"/>
  <Override PartName="/ppt/notesSlides/notesSlide3.xml" ContentType="application/vnd.openxmlformats-officedocument.presentationml.notesSlide+xml"/>
  <Override PartName="/ppt/ink/ink6.xml" ContentType="application/inkml+xml"/>
  <Override PartName="/ppt/notesSlides/notesSlide4.xml" ContentType="application/vnd.openxmlformats-officedocument.presentationml.notesSlide+xml"/>
  <Override PartName="/ppt/ink/ink7.xml" ContentType="application/inkml+xml"/>
  <Override PartName="/ppt/notesSlides/notesSlide5.xml" ContentType="application/vnd.openxmlformats-officedocument.presentationml.notesSlide+xml"/>
  <Override PartName="/ppt/ink/ink8.xml" ContentType="application/inkml+xml"/>
  <Override PartName="/ppt/notesSlides/notesSlide6.xml" ContentType="application/vnd.openxmlformats-officedocument.presentationml.notesSlide+xml"/>
  <Override PartName="/ppt/ink/ink9.xml" ContentType="application/inkml+xml"/>
  <Override PartName="/ppt/notesSlides/notesSlide7.xml" ContentType="application/vnd.openxmlformats-officedocument.presentationml.notesSlide+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notesSlides/notesSlide8.xml" ContentType="application/vnd.openxmlformats-officedocument.presentationml.notesSlide+xml"/>
  <Override PartName="/ppt/ink/ink18.xml" ContentType="application/inkml+xml"/>
  <Override PartName="/ppt/notesSlides/notesSlide9.xml" ContentType="application/vnd.openxmlformats-officedocument.presentationml.notesSlide+xml"/>
  <Override PartName="/ppt/ink/ink19.xml" ContentType="application/inkml+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84" r:id="rId2"/>
    <p:sldMasterId id="2147483696" r:id="rId3"/>
  </p:sldMasterIdLst>
  <p:notesMasterIdLst>
    <p:notesMasterId r:id="rId52"/>
  </p:notesMasterIdLst>
  <p:sldIdLst>
    <p:sldId id="314"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4" r:id="rId19"/>
    <p:sldId id="275" r:id="rId20"/>
    <p:sldId id="276" r:id="rId21"/>
    <p:sldId id="277" r:id="rId22"/>
    <p:sldId id="278" r:id="rId23"/>
    <p:sldId id="279" r:id="rId24"/>
    <p:sldId id="280" r:id="rId25"/>
    <p:sldId id="281" r:id="rId26"/>
    <p:sldId id="315" r:id="rId27"/>
    <p:sldId id="316" r:id="rId28"/>
    <p:sldId id="284" r:id="rId29"/>
    <p:sldId id="285" r:id="rId30"/>
    <p:sldId id="286" r:id="rId31"/>
    <p:sldId id="287" r:id="rId32"/>
    <p:sldId id="288" r:id="rId33"/>
    <p:sldId id="289" r:id="rId34"/>
    <p:sldId id="317" r:id="rId35"/>
    <p:sldId id="318" r:id="rId36"/>
    <p:sldId id="319" r:id="rId37"/>
    <p:sldId id="320" r:id="rId38"/>
    <p:sldId id="321" r:id="rId39"/>
    <p:sldId id="322" r:id="rId40"/>
    <p:sldId id="323" r:id="rId41"/>
    <p:sldId id="324" r:id="rId42"/>
    <p:sldId id="325" r:id="rId43"/>
    <p:sldId id="326" r:id="rId44"/>
    <p:sldId id="327" r:id="rId45"/>
    <p:sldId id="328" r:id="rId46"/>
    <p:sldId id="329" r:id="rId47"/>
    <p:sldId id="330" r:id="rId48"/>
    <p:sldId id="331" r:id="rId49"/>
    <p:sldId id="332" r:id="rId50"/>
    <p:sldId id="273" r:id="rId5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AE9BEED-7BA9-425F-8051-02ACB05210A4}" v="47" dt="2026-10-19T09:45:55.43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113" d="100"/>
          <a:sy n="113" d="100"/>
        </p:scale>
        <p:origin x="1512"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theme" Target="theme/theme1.xml"/><Relationship Id="rId68" Type="http://schemas.microsoft.com/office/2015/10/relationships/revisionInfo" Target="revisionInfo.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67" Type="http://schemas.microsoft.com/office/2016/11/relationships/changesInfo" Target="changesInfos/changesInfo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slide" Target="slides/slide38.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presProps" Target="pres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notesMaster" Target="notesMasters/notesMaster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tableStyles" Target="tableStyles.xml"/><Relationship Id="rId8" Type="http://schemas.openxmlformats.org/officeDocument/2006/relationships/slide" Target="slides/slide5.xml"/><Relationship Id="rId51" Type="http://schemas.openxmlformats.org/officeDocument/2006/relationships/slide" Target="slides/slide48.xml"/><Relationship Id="rId3" Type="http://schemas.openxmlformats.org/officeDocument/2006/relationships/slideMaster" Target="slideMasters/slideMaster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fentzis Georgios" userId="0fad1e94-8729-4dd9-a94a-3efaf92f008a" providerId="ADAL" clId="{3CFF4B7D-55FB-4E45-A4D6-93D3A9418B71}"/>
    <pc:docChg chg="undo custSel addSld delSld modSld sldOrd">
      <pc:chgData name="Kafentzis Georgios" userId="0fad1e94-8729-4dd9-a94a-3efaf92f008a" providerId="ADAL" clId="{3CFF4B7D-55FB-4E45-A4D6-93D3A9418B71}" dt="2026-10-19T09:45:55.430" v="185" actId="20577"/>
      <pc:docMkLst>
        <pc:docMk/>
      </pc:docMkLst>
      <pc:sldChg chg="addSp delSp modSp del mod">
        <pc:chgData name="Kafentzis Georgios" userId="0fad1e94-8729-4dd9-a94a-3efaf92f008a" providerId="ADAL" clId="{3CFF4B7D-55FB-4E45-A4D6-93D3A9418B71}" dt="2026-10-18T20:08:04.726" v="118" actId="47"/>
        <pc:sldMkLst>
          <pc:docMk/>
          <pc:sldMk cId="3040007346" sldId="257"/>
        </pc:sldMkLst>
        <pc:spChg chg="del mod">
          <ac:chgData name="Kafentzis Georgios" userId="0fad1e94-8729-4dd9-a94a-3efaf92f008a" providerId="ADAL" clId="{3CFF4B7D-55FB-4E45-A4D6-93D3A9418B71}" dt="2026-10-18T20:07:22.680" v="106" actId="478"/>
          <ac:spMkLst>
            <pc:docMk/>
            <pc:sldMk cId="3040007346" sldId="257"/>
            <ac:spMk id="2" creationId="{00000000-0000-0000-0000-000000000000}"/>
          </ac:spMkLst>
        </pc:spChg>
        <pc:spChg chg="del">
          <ac:chgData name="Kafentzis Georgios" userId="0fad1e94-8729-4dd9-a94a-3efaf92f008a" providerId="ADAL" clId="{3CFF4B7D-55FB-4E45-A4D6-93D3A9418B71}" dt="2026-10-18T20:07:24.249" v="107" actId="478"/>
          <ac:spMkLst>
            <pc:docMk/>
            <pc:sldMk cId="3040007346" sldId="257"/>
            <ac:spMk id="3" creationId="{00000000-0000-0000-0000-000000000000}"/>
          </ac:spMkLst>
        </pc:spChg>
        <pc:spChg chg="del">
          <ac:chgData name="Kafentzis Georgios" userId="0fad1e94-8729-4dd9-a94a-3efaf92f008a" providerId="ADAL" clId="{3CFF4B7D-55FB-4E45-A4D6-93D3A9418B71}" dt="2026-10-18T20:07:24.249" v="107" actId="478"/>
          <ac:spMkLst>
            <pc:docMk/>
            <pc:sldMk cId="3040007346" sldId="257"/>
            <ac:spMk id="5" creationId="{00000000-0000-0000-0000-000000000000}"/>
          </ac:spMkLst>
        </pc:spChg>
        <pc:spChg chg="add del mod">
          <ac:chgData name="Kafentzis Georgios" userId="0fad1e94-8729-4dd9-a94a-3efaf92f008a" providerId="ADAL" clId="{3CFF4B7D-55FB-4E45-A4D6-93D3A9418B71}" dt="2026-10-18T20:07:24.249" v="107" actId="478"/>
          <ac:spMkLst>
            <pc:docMk/>
            <pc:sldMk cId="3040007346" sldId="257"/>
            <ac:spMk id="7" creationId="{7F65A6CB-63BC-30C7-B8CF-FFDB5D190816}"/>
          </ac:spMkLst>
        </pc:spChg>
        <pc:spChg chg="add del mod">
          <ac:chgData name="Kafentzis Georgios" userId="0fad1e94-8729-4dd9-a94a-3efaf92f008a" providerId="ADAL" clId="{3CFF4B7D-55FB-4E45-A4D6-93D3A9418B71}" dt="2026-10-18T20:07:26.069" v="108" actId="478"/>
          <ac:spMkLst>
            <pc:docMk/>
            <pc:sldMk cId="3040007346" sldId="257"/>
            <ac:spMk id="9" creationId="{FB47E7B0-372D-F7E9-B786-9B1501671F96}"/>
          </ac:spMkLst>
        </pc:spChg>
        <pc:picChg chg="del">
          <ac:chgData name="Kafentzis Georgios" userId="0fad1e94-8729-4dd9-a94a-3efaf92f008a" providerId="ADAL" clId="{3CFF4B7D-55FB-4E45-A4D6-93D3A9418B71}" dt="2026-10-18T20:07:20.918" v="104" actId="478"/>
          <ac:picMkLst>
            <pc:docMk/>
            <pc:sldMk cId="3040007346" sldId="257"/>
            <ac:picMk id="4" creationId="{00000000-0000-0000-0000-000000000000}"/>
          </ac:picMkLst>
        </pc:picChg>
        <pc:picChg chg="add del mod modCrop">
          <ac:chgData name="Kafentzis Georgios" userId="0fad1e94-8729-4dd9-a94a-3efaf92f008a" providerId="ADAL" clId="{3CFF4B7D-55FB-4E45-A4D6-93D3A9418B71}" dt="2026-10-18T20:07:55.526" v="114" actId="21"/>
          <ac:picMkLst>
            <pc:docMk/>
            <pc:sldMk cId="3040007346" sldId="257"/>
            <ac:picMk id="11" creationId="{4FC4B8B8-F4E9-2B3F-8D9A-8CEDEA774300}"/>
          </ac:picMkLst>
        </pc:picChg>
      </pc:sldChg>
      <pc:sldChg chg="modSp mod">
        <pc:chgData name="Kafentzis Georgios" userId="0fad1e94-8729-4dd9-a94a-3efaf92f008a" providerId="ADAL" clId="{3CFF4B7D-55FB-4E45-A4D6-93D3A9418B71}" dt="2026-10-13T20:47:02.127" v="16" actId="20577"/>
        <pc:sldMkLst>
          <pc:docMk/>
          <pc:sldMk cId="75251599" sldId="266"/>
        </pc:sldMkLst>
        <pc:spChg chg="mod">
          <ac:chgData name="Kafentzis Georgios" userId="0fad1e94-8729-4dd9-a94a-3efaf92f008a" providerId="ADAL" clId="{3CFF4B7D-55FB-4E45-A4D6-93D3A9418B71}" dt="2026-10-13T20:47:02.127" v="16" actId="20577"/>
          <ac:spMkLst>
            <pc:docMk/>
            <pc:sldMk cId="75251599" sldId="266"/>
            <ac:spMk id="3" creationId="{00000000-0000-0000-0000-000000000000}"/>
          </ac:spMkLst>
        </pc:spChg>
      </pc:sldChg>
      <pc:sldChg chg="modSp modAnim">
        <pc:chgData name="Kafentzis Georgios" userId="0fad1e94-8729-4dd9-a94a-3efaf92f008a" providerId="ADAL" clId="{3CFF4B7D-55FB-4E45-A4D6-93D3A9418B71}" dt="2026-10-13T20:51:47.831" v="96" actId="113"/>
        <pc:sldMkLst>
          <pc:docMk/>
          <pc:sldMk cId="4207060827" sldId="269"/>
        </pc:sldMkLst>
        <pc:spChg chg="mod">
          <ac:chgData name="Kafentzis Georgios" userId="0fad1e94-8729-4dd9-a94a-3efaf92f008a" providerId="ADAL" clId="{3CFF4B7D-55FB-4E45-A4D6-93D3A9418B71}" dt="2026-10-13T20:51:47.831" v="96" actId="113"/>
          <ac:spMkLst>
            <pc:docMk/>
            <pc:sldMk cId="4207060827" sldId="269"/>
            <ac:spMk id="3" creationId="{00000000-0000-0000-0000-000000000000}"/>
          </ac:spMkLst>
        </pc:spChg>
      </pc:sldChg>
      <pc:sldChg chg="modSp mod">
        <pc:chgData name="Kafentzis Georgios" userId="0fad1e94-8729-4dd9-a94a-3efaf92f008a" providerId="ADAL" clId="{3CFF4B7D-55FB-4E45-A4D6-93D3A9418B71}" dt="2026-10-19T09:45:55.430" v="185" actId="20577"/>
        <pc:sldMkLst>
          <pc:docMk/>
          <pc:sldMk cId="834896919" sldId="281"/>
        </pc:sldMkLst>
        <pc:spChg chg="mod">
          <ac:chgData name="Kafentzis Georgios" userId="0fad1e94-8729-4dd9-a94a-3efaf92f008a" providerId="ADAL" clId="{3CFF4B7D-55FB-4E45-A4D6-93D3A9418B71}" dt="2026-10-19T09:45:55.430" v="185" actId="20577"/>
          <ac:spMkLst>
            <pc:docMk/>
            <pc:sldMk cId="834896919" sldId="281"/>
            <ac:spMk id="3" creationId="{00000000-0000-0000-0000-000000000000}"/>
          </ac:spMkLst>
        </pc:spChg>
        <pc:spChg chg="mod">
          <ac:chgData name="Kafentzis Georgios" userId="0fad1e94-8729-4dd9-a94a-3efaf92f008a" providerId="ADAL" clId="{3CFF4B7D-55FB-4E45-A4D6-93D3A9418B71}" dt="2026-10-19T09:45:48.367" v="183" actId="14100"/>
          <ac:spMkLst>
            <pc:docMk/>
            <pc:sldMk cId="834896919" sldId="281"/>
            <ac:spMk id="4" creationId="{0DBA8029-6DB0-BC16-071E-5810F40E6A1E}"/>
          </ac:spMkLst>
        </pc:spChg>
      </pc:sldChg>
      <pc:sldChg chg="add">
        <pc:chgData name="Kafentzis Georgios" userId="0fad1e94-8729-4dd9-a94a-3efaf92f008a" providerId="ADAL" clId="{3CFF4B7D-55FB-4E45-A4D6-93D3A9418B71}" dt="2026-10-18T20:07:18.942" v="103" actId="2890"/>
        <pc:sldMkLst>
          <pc:docMk/>
          <pc:sldMk cId="261826810" sldId="314"/>
        </pc:sldMkLst>
      </pc:sldChg>
      <pc:sldChg chg="addSp delSp modSp add mod ord delAnim">
        <pc:chgData name="Kafentzis Georgios" userId="0fad1e94-8729-4dd9-a94a-3efaf92f008a" providerId="ADAL" clId="{3CFF4B7D-55FB-4E45-A4D6-93D3A9418B71}" dt="2026-10-18T20:21:04.593" v="128" actId="14100"/>
        <pc:sldMkLst>
          <pc:docMk/>
          <pc:sldMk cId="3602360868" sldId="315"/>
        </pc:sldMkLst>
        <pc:spChg chg="del">
          <ac:chgData name="Kafentzis Georgios" userId="0fad1e94-8729-4dd9-a94a-3efaf92f008a" providerId="ADAL" clId="{3CFF4B7D-55FB-4E45-A4D6-93D3A9418B71}" dt="2026-10-18T20:08:06.551" v="119" actId="478"/>
          <ac:spMkLst>
            <pc:docMk/>
            <pc:sldMk cId="3602360868" sldId="315"/>
            <ac:spMk id="2" creationId="{59039957-373D-2D04-DF79-E15A4190C089}"/>
          </ac:spMkLst>
        </pc:spChg>
        <pc:spChg chg="del">
          <ac:chgData name="Kafentzis Georgios" userId="0fad1e94-8729-4dd9-a94a-3efaf92f008a" providerId="ADAL" clId="{3CFF4B7D-55FB-4E45-A4D6-93D3A9418B71}" dt="2026-10-18T20:08:08.310" v="121" actId="478"/>
          <ac:spMkLst>
            <pc:docMk/>
            <pc:sldMk cId="3602360868" sldId="315"/>
            <ac:spMk id="3" creationId="{5A2D494F-97CB-53C9-137E-7EFB76B2C4B0}"/>
          </ac:spMkLst>
        </pc:spChg>
        <pc:spChg chg="add del mod">
          <ac:chgData name="Kafentzis Georgios" userId="0fad1e94-8729-4dd9-a94a-3efaf92f008a" providerId="ADAL" clId="{3CFF4B7D-55FB-4E45-A4D6-93D3A9418B71}" dt="2026-10-18T20:08:11.407" v="123" actId="478"/>
          <ac:spMkLst>
            <pc:docMk/>
            <pc:sldMk cId="3602360868" sldId="315"/>
            <ac:spMk id="5" creationId="{EB4597E7-4A90-CFE4-6455-1933913F6885}"/>
          </ac:spMkLst>
        </pc:spChg>
        <pc:spChg chg="add del mod">
          <ac:chgData name="Kafentzis Georgios" userId="0fad1e94-8729-4dd9-a94a-3efaf92f008a" providerId="ADAL" clId="{3CFF4B7D-55FB-4E45-A4D6-93D3A9418B71}" dt="2026-10-18T20:08:10.037" v="122" actId="478"/>
          <ac:spMkLst>
            <pc:docMk/>
            <pc:sldMk cId="3602360868" sldId="315"/>
            <ac:spMk id="7" creationId="{561E1DA1-1628-F273-3BE5-6B7C3D3FCAB9}"/>
          </ac:spMkLst>
        </pc:spChg>
        <pc:picChg chg="add mod">
          <ac:chgData name="Kafentzis Georgios" userId="0fad1e94-8729-4dd9-a94a-3efaf92f008a" providerId="ADAL" clId="{3CFF4B7D-55FB-4E45-A4D6-93D3A9418B71}" dt="2026-10-18T20:21:04.593" v="128" actId="14100"/>
          <ac:picMkLst>
            <pc:docMk/>
            <pc:sldMk cId="3602360868" sldId="315"/>
            <ac:picMk id="9" creationId="{548559D1-CD2E-A2FE-B78F-9C952DFC1F1B}"/>
          </ac:picMkLst>
        </pc:picChg>
      </pc:sldChg>
    </pc:docChg>
  </pc:docChgLst>
</pc:chgInfo>
</file>

<file path=ppt/ink/ink1.xml><?xml version="1.0" encoding="utf-8"?>
<inkml:ink xmlns:inkml="http://www.w3.org/2003/InkML">
  <inkml:definitions>
    <inkml:context xml:id="ctx0">
      <inkml:inkSource xml:id="inkSrc0">
        <inkml:traceFormat>
          <inkml:channel name="X" type="integer" max="11752" units="cm"/>
          <inkml:channel name="Y" type="integer" max="6608" units="cm"/>
          <inkml:channel name="T" type="integer" max="2.14748E9" units="dev"/>
        </inkml:traceFormat>
        <inkml:channelProperties>
          <inkml:channelProperty channel="X" name="resolution" value="400" units="1/cm"/>
          <inkml:channelProperty channel="Y" name="resolution" value="400" units="1/cm"/>
          <inkml:channelProperty channel="T" name="resolution" value="1" units="1/dev"/>
        </inkml:channelProperties>
      </inkml:inkSource>
      <inkml:timestamp xml:id="ts0" timeString="2025-10-14T14:24:48.340"/>
    </inkml:context>
    <inkml:brush xml:id="br0">
      <inkml:brushProperty name="width" value="0.05292" units="cm"/>
      <inkml:brushProperty name="height" value="0.05292" units="cm"/>
      <inkml:brushProperty name="color" value="#FF0000"/>
    </inkml:brush>
    <inkml:context xml:id="ctx1">
      <inkml:inkSource xml:id="inkSrc2">
        <inkml:traceFormat>
          <inkml:channel name="X" type="integer" max="29376" units="cm"/>
          <inkml:channel name="Y" type="integer" max="16524" units="cm"/>
          <inkml:channel name="F" type="integer" max="4095" units="dev"/>
          <inkml:channel name="T" type="integer" max="2.14748E9" units="dev"/>
        </inkml:traceFormat>
        <inkml:channelProperties>
          <inkml:channelProperty channel="X" name="resolution" value="1000.20428" units="1/cm"/>
          <inkml:channelProperty channel="Y" name="resolution" value="1000.24213" units="1/cm"/>
          <inkml:channelProperty channel="F" name="resolution" value="0" units="1/dev"/>
          <inkml:channelProperty channel="T" name="resolution" value="1" units="1/dev"/>
        </inkml:channelProperties>
      </inkml:inkSource>
      <inkml:timestamp xml:id="ts1" timeString="2025-10-14T13:43:41.515"/>
    </inkml:context>
  </inkml:definitions>
  <inkml:trace contextRef="#ctx0" brushRef="#br0">17357 19044 0,'0'0'0</inkml:trace>
  <inkml:trace contextRef="#ctx0" brushRef="#br0" timeOffset="1">17357 19044 0,'0'0'0</inkml:trace>
  <inkml:trace contextRef="#ctx1" brushRef="#br0">13928 15789 707 0,'-39'-4'329'0,"-45"3"-127"0,-4 10-53 16,-8 27-54-16,4 10-12 16,3 20-35-16,6 9-15 15,27 19-22-15,14 9-10 16,32 17-5-16,15-2-1 0,29-8 2 15,17-10 1 1,32-24 3-16,16-15 0 0,25-32 2 16,7-18 1-16,7-38 4 15,-6-17 4-15,-18-27 1 16,-13-17 3-16,-38-25 10 16,-21-11 34-16,-49-8 47 15,-26 5 19-15,-39 15 12 16,-16 12-31-16,-17 30-52 15,-7 15-22-15,4 34-26 16,6 14-49-16,9 14-194 16</inkml:trace>
  <inkml:trace contextRef="#ctx0" brushRef="#br0" timeOffset="2">17357 19044 0,'0'0'0</inkml:trace>
  <inkml:trace contextRef="#ctx1" brushRef="#br0" timeOffset="-557.14">13813 16176 300 0,'3'-21'228'15,"1"-20"11"-15,-4 11-33 16,-3 4-11-16,-1 12-28 16,-1 9-17-16,-1 1-36 15,3 3-21-15,-2-2-39 16,-8-9-20-16,13 17-32 15,0 6-8-15,3 7-5 16,13 18 1-16,-8 0 4 16,1 5 2-16,3 9 2 15,0 2 2-15,-3-1 1 0,-1-3 3 16,-6-9 1-16,-3-4 1 16,-6-11 4-16,-3-4 0 15,-10-12 3-15,-1-5-4 16,1-7-9-16,-1-7-4 0,7 6-11 15,2-2-2-15,7 6-8 16,2 1 2 0,11 2 5-16,4 1 4 15,9 1 14-15,6 0 0 16,7 1 4-16,2 0 2 16,7-8 1-16,0 0-39 15</inkml:trace>
  <inkml:trace contextRef="#ctx1" brushRef="#br0">13928 15789 707 0,'-39'-4'329'0,"-45"3"-127"0,-4 10-53 16,-8 27-54-16,4 10-12 16,3 20-35-16,6 9-15 15,27 19-22-15,14 9-10 16,32 17-5-16,15-2-1 0,29-8 2 15,17-10 1 1,32-24 3-16,16-15 0 0,25-32 2 16,7-18 1-16,7-38 4 15,-6-17 4-15,-18-27 1 16,-13-17 3-16,-38-25 10 16,-21-11 34-16,-49-8 47 15,-26 5 19-15,-39 15 12 16,-16 12-31-16,-17 30-52 15,-7 15-22-15,4 34-26 16,6 14-49-16,9 14-194 16</inkml:trace>
  <inkml:trace contextRef="#ctx0" brushRef="#br0" timeOffset="3">17357 19044 0,'0'0'0</inkml:trace>
  <inkml:trace contextRef="#ctx1" brushRef="#br0" timeOffset="-16894.09">11596 15748 494 0,'-6'-3'318'0,"-2"-2"8"15,3 5-216-15,1 0-45 16,6 6-38-16,3 2-7 16,7 0 2-16,5 2 10 15,2-4 13-15,4 1 6 0,-1-5 8 16,-7-2 3-16,-7-4 1 16,-1-4 1-16,-14-4-8 15,-3 3-12 1,-13 1-27-16,-10 6-10 0,2 4-51 15,3 5-104 1</inkml:trace>
  <inkml:trace contextRef="#ctx1" brushRef="#br0" timeOffset="-16531.8098">11900 15699 975 0,'9'10'406'16,"9"14"-232"-16,1 10-23 0,6 13-52 16,-4 2-12-16,-7 9-27 15,-4 1-16-15,-17 0-11 16,-12-3-6-16,-10-5-9 16,-4-7-1-16,2-13-5 15,7-7-14-15,11-16-126 16,7-8-117-16</inkml:trace>
  <inkml:trace contextRef="#ctx1" brushRef="#br0" timeOffset="-15292.33">12210 15738 583 0,'-7'3'303'0,"-8"0"-58"0,11-1-139 15,4-2-15 1,13-1-6-16,8 0-2 15,20-2-17-15,13 1-10 0,17 1-11 16,7 1-6 0,2 2-11-16,-5 0-5 0,-23 0-11 15,-7-2-1 1,-18-4-2-16,-11-3-17 0,-5 0-46 16,-8-2-12-16,-10-4-18 15,-2 3 13-15,-6-2 39 16,4 0 9-16,10 3 12 15,-4 0-2-15,15 8 2 16,-5 1 0-16,2 6 13 16,3 0 16-16,-2 3 29 15,2 6 18-15,-1 5 28 16,3 4 10-16,-17-1 11 16,-4 1-11-16,-11 0-30 15,0-5-19-15,6-4-14 16,2-5-79-16</inkml:trace>
  <inkml:trace contextRef="#ctx1" brushRef="#br0" timeOffset="-15852.54">12424 16096 503 0,'0'13'312'0,"3"9"-25"16,5 13-110-16,0 9-28 16,0 12-44-16,-1 3-16 0,-10 6-24 15,-6 1 16-15,-13-5-12 16,-5-4-7-16,-4-20-14 15,-1-10-26 1,3-14-9-16,0-7 4 0,1-13-75 16,7-7-61-1,4-8-235-15</inkml:trace>
  <inkml:trace contextRef="#ctx1" brushRef="#br0" timeOffset="-16106.06">12446 15973 835 0,'0'-2'468'0,"-4"-3"-71"16,2 3-113-16,1 1-125 15,-1 1-52-15,1-2-69 16,0 2-17-16,0-1-47 16,1 0-79-16,0 1-472 15</inkml:trace>
  <inkml:trace contextRef="#ctx1" brushRef="#br0" timeOffset="93726.05">9032 15635 519 0,'-5'-1'253'16,"-6"-4"-79"-16,-2 3-33 0,-5-5-42 15,-3-1-15-15,-1-1-37 16,-8-5-14 0,0 6-18-16,0 1-5 0,2 6-4 15,10 4-4-15,2 1-5 16,8 4-7-16,2 2-6 16,5 2 3-16,0 6 13 15,-2 2 5 1,6 5 12-16,-4 3 6 15,-1 4-3-15,0 2-1 0,-7-6-5 16,2 0-6-16,0-12-5 16,7-4-3-16,3-9-4 15,6-3 0-15,8-7 1 16,2-2 1-16,8-1 1 16,4 4-3-16,6 5 0 15,0 2 1-15,3 10 3 16,-4 3 3-16,-6 9 4 15,-7 3 7-15,-14 0 15 16,-8 4 19-16,-13 5 23 16,-8 3 4-16,-15-1-1 0,2-1-12 15,-8-16-4-15,-3-12-1 16,7-7-3-16,-7-7 0 16,11-1-16-16,5-6-7 15,8 1-19-15,9 0-14 16,11-11-13-16,7 3-37 15,11-1-152-15</inkml:trace>
  <inkml:trace contextRef="#ctx1" brushRef="#br0" timeOffset="-17908.6698">10712 15563 516 0,'-10'-2'271'0,"-14"8"-41"16,-8 1-42-16,-8 17-34 16,-5 9-20-16,4 16-36 15,7 10-19-15,16 14-24 16,10 4-9-16,20 2-25 16,11-4-9-16,17-11-7 15,9-9 0-15,9-15-18 16,2-7-50-16,3-17-174 15</inkml:trace>
  <inkml:trace contextRef="#ctx1" brushRef="#br0" timeOffset="-17196.64">11429 15921 613 0,'-1'-10'321'0,"-6"-13"-59"0,-4 1-40 15,-6-1-38-15,-5 2-17 16,-6 4-45-16,2 5-25 0,-1 8-48 16,0 4-22-1,6 13-26-15,4 8-5 0,5 14-5 0,9 6 1 16,8 6 3 0,1-2 0-16,10-7 2 15,4-5 0-15,8-14 0 16,5-6 2-16,9-13 1 15,-1-6 4-15,-1-14 3 16,-4-6 1-16,-13-6 4 16,-7-4-1-16,-19-3 0 0,-13-4-6 0,-11 3-19 31,-5-2-36-31,4 14-111 16,5 6-113-16</inkml:trace>
  <inkml:trace contextRef="#ctx1" brushRef="#br0" timeOffset="-17520.1">10878 15846 573 0,'-7'-23'326'0,"-8"-20"-42"16,17 16-148-16,12 4-20 0,12 10-23 15,8 5-13 1,11 10-12-16,2 9-13 0,-2 9-11 16,-6 8 0-1,-17 4-4-15,-11 5 0 0,-23 5-6 16,-9 0-4-1,-16 0-6-15,-4-3-4 16,-2-8-8-16,3-10-1 0,8-13-1 16,8-6-3-16,11-7-7 15,8-2-8-15,8-1-10 16,6-3-2-16,14 3 4 16,1 0 5-16,12-1 5 15,3 8 0-15,3 1 14 16,2 5-47-16,-5 5-76 15,-2-5-55-15</inkml:trace>
  <inkml:trace contextRef="#ctx1" brushRef="#br0" timeOffset="-16894.09">11596 15748 494 0,'-6'-3'318'0,"-2"-2"8"15,3 5-216-15,1 0-45 16,6 6-38-16,3 2-7 16,7 0 2-16,5 2 10 15,2-4 13-15,4 1 6 0,-1-5 8 16,-7-2 3-16,-7-4 1 16,-1-4 1-16,-14-4-8 15,-3 3-12 1,-13 1-27-16,-10 6-10 0,2 4-51 15,3 5-104 1</inkml:trace>
  <inkml:trace contextRef="#ctx1" brushRef="#br0" timeOffset="-19003.47">9601 15810 238 0,'-9'0'184'15,"-13"-1"58"1,-4 2-52-16,-4 3-20 0,0 1-17 16,1-1-40-16,0 1-28 0,6 2-43 15,7 0-11 1,7 3-14-16,5 0 4 15,11 3 14-15,5 1 5 16,19 3 9-16,9 2-2 16,14 4-8-16,3 0-1 15,-10 0-5-15,-9-1-2 0,-18-4-4 16,-17-2-2-16,-17-3 1 16,-10 1 0-16,-22-6-4 15,-1-1-3-15,-3-7-10 16,4-1-2-16,15-3-36 15,6 2-25-15,14 5-83 16,4 1-69-16</inkml:trace>
  <inkml:trace contextRef="#ctx1" brushRef="#br0" timeOffset="-20274.05">7772 15944 810 0,'0'0'398'16,"1"0"-118"-16,9 1-72 16,15 3-68-16,5-2-16 15,19 4-42-15,8-2-26 16,6 2-33-16,3-1-8 15,-3-5-170-15</inkml:trace>
  <inkml:trace contextRef="#ctx1" brushRef="#br0" timeOffset="-19003.47">9601 15810 238 0,'-9'0'184'15,"-13"-1"58"1,-4 2-52-16,-4 3-20 0,0 1-17 16,1-1-40-16,0 1-28 0,6 2-43 15,7 0-11 1,7 3-14-16,5 0 4 15,11 3 14-15,5 1 5 16,19 3 9-16,9 2-2 16,14 4-8-16,3 0-1 15,-10 0-5-15,-9-1-2 0,-18-4-4 16,-17-2-2-16,-17-3 1 16,-10 1 0-16,-22-6-4 15,-1-1-3-15,-3-7-10 16,4-1-2-16,15-3-36 15,6 2-25-15,14 5-83 16,4 1-69-16</inkml:trace>
  <inkml:trace contextRef="#ctx1" brushRef="#br0" timeOffset="-18817.47">9844 15890 811 0,'-7'13'418'16,"-1"11"-87"-16,1 9-182 0,0 4-22 16,4 0-45-16,3-2-22 15,0-3-32-15,0-1-9 16,3-4-65-16,-3-5-73 16</inkml:trace>
  <inkml:trace contextRef="#ctx1" brushRef="#br0" timeOffset="-18638.79">9733 15610 1014 0,'-1'0'410'16,"-2"-5"-241"-16,7 4-135 15,-4 1-23-15,0 0-4 16,0 0-55-16,13 4-144 15,29 40-108-15</inkml:trace>
  <inkml:trace contextRef="#ctx1" brushRef="#br0" timeOffset="-18390.79">9932 15921 556 0,'7'20'328'0,"8"24"-48"16,-3-4-56-16,-8-6-85 15,0-4-27-15,-4-11-40 0,-1-3-10 0,1-13-20 16,2-3-7-1,5-9-12-15,3-6-2 16,8-5-13-16,2-6-4 0,8 3-3 16,0 2 5-16,4 8 16 15,-1 4 11-15,-3 8 14 32,-2 2 1-32,-10 12-1 0,-4 3 0 0,-11 6-2 15,-1 4-3 1,-2-1-12-16,-3 0-8 15,4-5-68-15,1-4-60 16</inkml:trace>
  <inkml:trace contextRef="#ctx1" brushRef="#br0" timeOffset="-17196.64">11429 15921 613 0,'-1'-10'321'0,"-6"-13"-59"0,-4 1-40 15,-6-1-38-15,-5 2-17 16,-6 4-45-16,2 5-25 0,-1 8-48 16,0 4-22-1,6 13-26-15,4 8-5 0,5 14-5 0,9 6 1 16,8 6 3 0,1-2 0-16,10-7 2 15,4-5 0-15,8-14 0 16,5-6 2-16,9-13 1 15,-1-6 4-15,-1-14 3 16,-4-6 1-16,-13-6 4 16,-7-4-1-16,-19-3 0 0,-13-4-6 0,-11 3-19 31,-5-2-36-31,4 14-111 16,5 6-113-16</inkml:trace>
  <inkml:trace contextRef="#ctx1" brushRef="#br0" timeOffset="-17520.1">10878 15846 573 0,'-7'-23'326'0,"-8"-20"-42"16,17 16-148-16,12 4-20 0,12 10-23 15,8 5-13 1,11 10-12-16,2 9-13 0,-2 9-11 16,-6 8 0-1,-17 4-4-15,-11 5 0 0,-23 5-6 16,-9 0-4-1,-16 0-6-15,-4-3-4 16,-2-8-8-16,3-10-1 0,8-13-1 16,8-6-3-16,11-7-7 15,8-2-8-15,8-1-10 16,6-3-2-16,14 3 4 16,1 0 5-16,12-1 5 15,3 8 0-15,3 1 14 16,2 5-47-16,-5 5-76 15,-2-5-55-15</inkml:trace>
  <inkml:trace contextRef="#ctx1" brushRef="#br0" timeOffset="-17908.6698">10712 15563 516 0,'-10'-2'271'0,"-14"8"-41"16,-8 1-42-16,-8 17-34 16,-5 9-20-16,4 16-36 15,7 10-19-15,16 14-24 16,10 4-9-16,20 2-25 16,11-4-9-16,17-11-7 15,9-9 0-15,9-15-18 16,2-7-50-16,3-17-174 15</inkml:trace>
  <inkml:trace contextRef="#ctx1" brushRef="#br0" timeOffset="-22986.88">5407 15504 666 0,'-17'8'308'16,"-25"15"-108"-16,-4 3-44 16,8 16-59-16,4 10-25 15,13 16-52-15,9 10-16 16,16 9 0-16,9-4-1 15,15-11 3-15,7-8 1 16,13-12 1-16,2-9 0 16,8-13-30-16,0-4-53 0</inkml:trace>
  <inkml:trace contextRef="#ctx1" brushRef="#br0" timeOffset="-22590.23">5640 15951 964 0,'-9'-18'381'16,"-8"-20"-251"-16,10 1-42 16,12 6-39-16,10 5-4 15,11 10-10-15,5 5-3 16,7 11-4-16,0 8-10 15,2 12-6-15,-7 7 3 16,-11 12 6-16,-11 0 3 16,-20 4 3-16,-12 0 0 15,-15-7-5-15,-6 1-1 16,-6-11-5-16,4-6 0 16,5-9-9-16,5-7-6 15,13-8-32-15,6-7-19 16,15-1-12-16,6-4-1 0,16 6 24 15,9 2 14-15,7 8 16 16,4 4 7-16,-1 5 9 16,-3 4 3-16,-6-1 1 15,-2 6-6-15,-3-3-273 16</inkml:trace>
  <inkml:trace contextRef="#ctx1" brushRef="#br0" timeOffset="-22268.73">6059 15899 865 0,'-13'-6'395'0,"-16"0"-178"0,6 3-77 15,7 8-83-15,0 5-28 16,8 9-32-16,0 6-6 15,5 7-3-15,6 2 1 16,8 3 4-16,2-7 1 16,9-6 1-16,4-2 3 15,8-14 4-15,5-6 4 16,1-12 8-16,-3-8 3 0,-9-8 11 16,-7-2 7-1,-17-1 6-15,-8-3-2 16,-19 1-11-16,-6 3-11 15,-8 2-60-15,3 4-68 0</inkml:trace>
  <inkml:trace contextRef="#ctx1" brushRef="#br0" timeOffset="-21953.41">6260 15693 552 0,'-8'0'327'15,"-7"1"-35"1,4 4-141-16,6 2-101 0,5 2-19 0,7 2 1 16,4 1 11-1,8-2 14-15,2-3 10 0,0-6 1 16,-2-2-2-1,-6-5 11-15,-4-1-5 16,-9-3-13-16,-3 0-10 0,-5-2-28 16,0 3-44-16,3 4-146 15,1 2-217-15</inkml:trace>
  <inkml:trace contextRef="#ctx1" brushRef="#br0" timeOffset="-24672.85">3678 15533 535 0,'-10'2'224'0,"-12"6"-135"16,-4-1-28-16,-8-4-35 16,3 1-10-16,-5-6-6 0,2 0-2 15,1-2-5-15,1 1-4 16,8 7-7-16,0 2-3 16,12 7-4-1,1 4-1-15,7 6 13 16,1 0 13-16,3 6 30 15,0-2 16-15,3-1 11 16,-1-1-7-16,3-9-15 0,3-3-7 0,2-11 9 16,3-2 1-16,10-6-1 15,2-3-5 1,9 3-27-16,6 6-9 0,2 10-2 16,6 9 1-16,4 13 5 15,-6 4 2-15,-11 7 4 16,-10-1 3-16,-22 0 21 15,-7-4 15-15,-16 0 11 16,-9-4 2-16,-11-10-10 16,2-5-14-16,-1-18-13 15,2-5-7-15,5-12-13 16,2-3-10-16,9-3-39 16,9 3-35-16,17 1-121 15,5 0-67-15</inkml:trace>
  <inkml:trace contextRef="#ctx1" brushRef="#br0" timeOffset="-24333.29">4197 16006 339 0,'1'0'241'16,"-1"-9"50"-16,-2 1-82 15,-3 1-43-15,-2-4-20 16,-6-2-37-16,1 3-13 0,-10-1-10 16,-2 3-6-16,-1 8-14 0,-2 0-12 15,4 7-32-15,0 5-13 31,9 6-15-31,5 2-7 0,3 5-6 16,8 3 1-16,6-1 2 16,7 3 6-16,15-5 4 15,5-5 0-15,7-8-41 0,4-5-66 16,-2-6-251-16</inkml:trace>
  <inkml:trace contextRef="#ctx1" brushRef="#br0" timeOffset="-25703.49">2472 15756 695 0,'10'0'318'16,"4"1"-141"-16,14-1-98 15,8 0-8-15,8-2-41 0,6-1-11 16,0-3-150-16</inkml:trace>
  <inkml:trace contextRef="#ctx1" brushRef="#br0" timeOffset="-25496.92">2535 15958 577 0,'0'1'295'15,"4"0"-43"-15,9 2-69 0,7-1-37 16,12 1-10-16,8-3-50 15,3 0-25-15,-2 0-31 16,-1-9-28-16</inkml:trace>
  <inkml:trace contextRef="#ctx1" brushRef="#br0" timeOffset="-24672.85">3678 15533 535 0,'-10'2'224'0,"-12"6"-135"16,-4-1-28-16,-8-4-35 16,3 1-10-16,-5-6-6 0,2 0-2 15,1-2-5-15,1 1-4 16,8 7-7-16,0 2-3 16,12 7-4-1,1 4-1-15,7 6 13 16,1 0 13-16,3 6 30 15,0-2 16-15,3-1 11 16,-1-1-7-16,3-9-15 0,3-3-7 0,2-11 9 16,3-2 1-16,10-6-1 15,2-3-5 1,9 3-27-16,6 6-9 0,2 10-2 16,6 9 1-16,4 13 5 15,-6 4 2-15,-11 7 4 16,-10-1 3-16,-22 0 21 15,-7-4 15-15,-16 0 11 16,-9-4 2-16,-11-10-10 16,2-5-14-16,-1-18-13 15,2-5-7-15,5-12-13 16,2-3-10-16,9-3-39 16,9 3-35-16,17 1-121 15,5 0-67-15</inkml:trace>
  <inkml:trace contextRef="#ctx1" brushRef="#br0" timeOffset="-24333.29">4197 16006 339 0,'1'0'241'16,"-1"-9"50"-16,-2 1-82 15,-3 1-43-15,-2-4-20 16,-6-2-37-16,1 3-13 0,-10-1-10 16,-2 3-6-16,-1 8-14 0,-2 0-12 15,4 7-32-15,0 5-13 31,9 6-15-31,5 2-7 0,3 5-6 16,8 3 1-16,6-1 2 16,7 3 6-16,15-5 4 15,5-5 0-15,7-8-41 0,4-5-66 16,-2-6-251-16</inkml:trace>
  <inkml:trace contextRef="#ctx1" brushRef="#br0" timeOffset="-24022.37">4517 15995 379 0,'0'-6'271'16,"0"-3"17"-16,-8-3-83 0,-4-1-16 16,-6 4-29-16,-1 3-22 15,-4 3-48-15,-2 3-22 16,1 3-43-16,2 1-17 15,11 8-18-15,1 3-5 16,8 8-6-16,1-1 4 0,6 0 0 16,5-3 3-16,11-4 5 15,5 0 3-15,5-7 5 16,-3-5 2 0,-6-5 7-16,-4-5 5 0,-7-5 9 15,1 5 5-15,-10-10 4 16,2 2-4-16,-7 1-51 15,-5-4-86-15</inkml:trace>
  <inkml:trace contextRef="#ctx1" brushRef="#br0" timeOffset="-23463.86">4927 15967 387 0,'0'-4'276'15,"-3"-4"34"1,0-1-42-16,-6 1-71 15,-3 1-32-15,-5 5-47 16,-9 0-18-16,-5 2-28 16,1 0-15-16,6 2-33 0,6 4-16 15,12 4-20 1,2 1-8-16,9 3-2 16,7 3-2-16,9 1 8 0,7 2 5 15,4 3 3 1,0 2 8-16,-14 2 6 15,-5-3 4-15,-19 1 22 16,-6-3 10-16,-13-8 7 16,-8-4-1-16,-4-15-15 15,0-9-7-15,7-10-95 0,6-9-96 16</inkml:trace>
  <inkml:trace contextRef="#ctx1" brushRef="#br0" timeOffset="-22590.23">5640 15951 964 0,'-9'-18'381'16,"-8"-20"-251"-16,10 1-42 16,12 6-39-16,10 5-4 15,11 10-10-15,5 5-3 16,7 11-4-16,0 8-10 15,2 12-6-15,-7 7 3 16,-11 12 6-16,-11 0 3 16,-20 4 3-16,-12 0 0 15,-15-7-5-15,-6 1-1 16,-6-11-5-16,4-6 0 16,5-9-9-16,5-7-6 15,13-8-32-15,6-7-19 16,15-1-12-16,6-4-1 0,16 6 24 15,9 2 14-15,7 8 16 16,4 4 7-16,-1 5 9 16,-3 4 3-16,-6-1 1 15,-2 6-6-15,-3-3-273 16</inkml:trace>
  <inkml:trace contextRef="#ctx1" brushRef="#br0" timeOffset="-22268.73">6059 15899 865 0,'-13'-6'395'0,"-16"0"-178"0,6 3-77 15,7 8-83-15,0 5-28 16,8 9-32-16,0 6-6 15,5 7-3-15,6 2 1 16,8 3 4-16,2-7 1 16,9-6 1-16,4-2 3 15,8-14 4-15,5-6 4 16,1-12 8-16,-3-8 3 0,-9-8 11 16,-7-2 7-1,-17-1 6-15,-8-3-2 16,-19 1-11-16,-6 3-11 15,-8 2-60-15,3 4-68 0</inkml:trace>
  <inkml:trace contextRef="#ctx1" brushRef="#br0" timeOffset="-22986.88">5407 15504 666 0,'-17'8'308'16,"-25"15"-108"-16,-4 3-44 16,8 16-59-16,4 10-25 15,13 16-52-15,9 10-16 16,16 9 0-16,9-4-1 15,15-11 3-15,7-8 1 16,13-12 1-16,2-9 0 16,8-13-30-16,0-4-53 0</inkml:trace>
  <inkml:trace contextRef="#ctx1" brushRef="#br0" timeOffset="92859.45">9140 14341 353 0,'1'0'247'16,"3"0"8"-16,-6 0-106 0,0-2-29 15,1 1-53 1,-1 0-23-16,-21 0-20 0,-32-3-1 0,20 0-8 31,-1-3-4-31,-2 0-9 16,6 2-2-16,8 8-8 0,5 2-4 15,10 5-8 1,1-1-3-16,3 5-4 0,5 4 3 16,0 3 8-16,0 2 9 15,7 2 11-15,-4-2 5 16,1-1 2-16,0-4-4 0,-4-14-3 16,2 2 5-16,5-8 14 15,1-2 2 1,10-3-2-16,7 5-8 0,5 2-14 15,6 3-2 1,0 12 8-16,-2-2 10 16,-8 9 17-16,-6 2 9 0,-16 6 15 15,-9 3 9-15,-16 0 5 16,-9-2-1-16,-8-12 1 16,-4-9-9-16,7-14-22 15,7-7-8-15,9-2-28 16,9-2-23-16,5 0-80 15,2 4-54-15,8-2-295 16</inkml:trace>
  <inkml:trace contextRef="#ctx1" brushRef="#br0" timeOffset="-33066.5199">10823 14175 679 0,'-15'16'346'0,"-14"10"-110"0,-10 25-72 16,1 11-12-16,0 17-28 31,12 2-22-31,25 6-42 0,9-4-25 0,18-7-26 31,5-6-3-31,3-12 1 16,-3-10 1-16,5-19 6 0,-3-8-58 16,4-19-211-16</inkml:trace>
  <inkml:trace contextRef="#ctx1" brushRef="#br0" timeOffset="-32499.86">11249 14596 607 0,'-4'-10'284'16,"2"-8"-116"-16,7-2-47 0,11 2-42 16,10 3-7-16,-1 2-1 15,5 9-5-15,1 11-10 16,-6 7-5-16,-4 12-1 15,-9 2 13-15,-14 7 13 16,-8 0-6-16,-17 4-22 16,-4-2-16-16,-1-4-17 15,3-2-4 1,8-9-2-16,3-6-2 0,3-11-2 16,4-5-3-16,8-4-8 15,2-2-4-15,11 0-2 16,4 0 0-16,5 6 6 0,4 1 2 15,4 7-32-15,0-1-30 16,2-1-171-16</inkml:trace>
  <inkml:trace contextRef="#ctx1" brushRef="#br0" timeOffset="-32869.92">10812 14608 618 0,'-4'0'323'15,"1"1"-80"-15,3 3-115 0,0-4-13 0,9 1-25 16,21 6-8-16,49 8-40 31,-26-8-16-31,5-2 16 16,1-1-88-16</inkml:trace>
  <inkml:trace contextRef="#ctx1" brushRef="#br0" timeOffset="-32155.13">11769 14630 515 0,'-5'-7'282'15,"-5"-9"-34"-15,-4 1-21 16,-7 6-47-16,0-1-24 16,-5 13-64-16,-5-1-25 0,1 8-35 15,0 5-13-15,7 5-10 16,7 5-3-16,10 11-3 15,5-1-1-15,9 4-1 16,8-5 0-16,13-8 1 16,5-5 2-16,8-15 0 15,-3-7 2-15,-7-16 1 16,-2-4 2-16,-10-6 2 16,-3-2 0-16,-13 0 0 0,-8-1-2 15,-8 2-5-15,-8-2-28 0,5 5-112 16,-3 3-118-16</inkml:trace>
  <inkml:trace contextRef="#ctx1" brushRef="#br0" timeOffset="-33985.36">9789 14614 515 0,'7'1'335'0,"4"0"-9"15,-3 11-144 1,-1 1-36-16,-5 7-58 0,5 7-22 15,-1 1-34-15,-2 5-12 16,1 0-8-16,-4-2-64 16,-1-7-204-16</inkml:trace>
  <inkml:trace contextRef="#ctx1" brushRef="#br0" timeOffset="-34174.5">9664 14554 446 0,'-11'-1'218'0,"-13"1"-63"16,-8 0-6-16,-3 5-19 16,1 2-22-16,7-1-45 0,10 6-23 15,12-2-34-15,5-2-6 16,14 8-2-16,9-3 3 15,15 4 11-15,9 6 2 16,3 1 3-16,-5 1-3 16,-13 1-3-16,-16-2 4 0,-18-1 25 15,-15-1 1 1,-20-3 1-16,-3-8-5 16,-10-12-25-16,6-7-7 15,10-11-111-15,6-1-97 16</inkml:trace>
  <inkml:trace contextRef="#ctx1" brushRef="#br0" timeOffset="-35479.86">8006 14404 655 0,'-1'9'321'0,"-4"8"-88"16,6 18-133-16,5 5-12 15,7 15-14-15,-1 3-12 16,-1 1-19-16,-3-1-8 0,-4-10-2 16,1-9-59-16,-2-16-231 15</inkml:trace>
  <inkml:trace contextRef="#ctx1" brushRef="#br0" timeOffset="-35304.57">7818 14696 912 0,'8'0'412'15,"9"1"-181"-15,16 0-130 0,12 0-9 16,17-2-41-16,6-3-12 16,8-1-2-16,-3 0-96 15</inkml:trace>
  <inkml:trace contextRef="#ctx1" brushRef="#br0" timeOffset="-34174.5">9664 14554 446 0,'-11'-1'218'0,"-13"1"-63"16,-8 0-6-16,-3 5-19 16,1 2-22-16,7-1-45 0,10 6-23 15,12-2-34-15,5-2-6 16,14 8-2-16,9-3 3 15,15 4 11-15,9 6 2 16,3 1 3-16,-5 1-3 16,-13 1-3-16,-16-2 4 0,-18-1 25 15,-15-1 1 1,-20-3 1-16,-3-8-5 16,-10-12-25-16,6-7-7 15,10-11-111-15,6-1-97 16</inkml:trace>
  <inkml:trace contextRef="#ctx1" brushRef="#br0" timeOffset="-33985.36">9789 14614 515 0,'7'1'335'0,"4"0"-9"15,-3 11-144 1,-1 1-36-16,-5 7-58 0,5 7-22 15,-1 1-34-15,-2 5-12 16,1 0-8-16,-4-2-64 16,-1-7-204-16</inkml:trace>
  <inkml:trace contextRef="#ctx1" brushRef="#br0" timeOffset="-33803.7">9764 14479 625 0,'0'-8'394'16,"-1"-12"-13"-1,2 8-153-15,2 2-132 0,0 2-40 16,-1 1-44-16,5 4-9 0,-1 3-62 16,3 0-70-1,1 9-267-15</inkml:trace>
  <inkml:trace contextRef="#ctx1" brushRef="#br0" timeOffset="-33519.08">9993 14699 574 0,'11'21'343'0,"4"11"-58"0,-4 0-141 16,-5-5-36-16,-5-9-39 15,-1-3-5-15,1-11-9 16,1-5-12-16,-2-13-23 15,4-5-6-15,4-3-10 16,5-1-1-16,6 4-3 16,5-1 0-16,4 5-1 15,2 3-1-15,-1 7-1 16,1 5 15-16,-7 8 28 16,-7 7 14-16,-4 3 35 15,-6 9-5-15,-8 5-17 16,1 2-11-16,-1-2-31 0,2-7-23 15,0-10-183 1</inkml:trace>
  <inkml:trace contextRef="#ctx1" brushRef="#br0" timeOffset="-33066.5199">10823 14175 679 0,'-15'16'346'0,"-14"10"-110"0,-10 25-72 16,1 11-12-16,0 17-28 31,12 2-22-31,25 6-42 0,9-4-25 0,18-7-26 31,5-6-3-31,3-12 1 16,-3-10 1-16,5-19 6 0,-3-8-58 16,4-19-211-16</inkml:trace>
  <inkml:trace contextRef="#ctx1" brushRef="#br0" timeOffset="-32869.92">10812 14608 618 0,'-4'0'323'15,"1"1"-80"-15,3 3-115 0,0-4-13 0,9 1-25 16,21 6-8-16,49 8-40 31,-26-8-16-31,5-2 16 16,1-1-88-16</inkml:trace>
  <inkml:trace contextRef="#ctx1" brushRef="#br0" timeOffset="-31849.37">11859 14432 1319 0,'3'4'25'16,"2"-3"11"-16,2 2 30 0,0-4 3 15,-5-6-6-15,-1-1-18 16,0-3-14-16,-2 0-20 16,-2-1 13-16,-2 3-215 15</inkml:trace>
  <inkml:trace contextRef="#ctx1" brushRef="#br0" timeOffset="-32155.13">11769 14630 515 0,'-5'-7'282'15,"-5"-9"-34"-15,-4 1-21 16,-7 6-47-16,0-1-24 16,-5 13-64-16,-5-1-25 0,1 8-35 15,0 5-13-15,7 5-10 16,7 5-3-16,10 11-3 15,5-1-1-15,9 4-1 16,8-5 0-16,13-8 1 16,5-5 2-16,8-15 0 15,-3-7 2-15,-7-16 1 16,-2-4 2-16,-10-6 2 16,-3-2 0-16,-13 0 0 0,-8-1-2 15,-8 2-5-15,-8-2-28 0,5 5-112 16,-3 3-118-16</inkml:trace>
  <inkml:trace contextRef="#ctx1" brushRef="#br0" timeOffset="-32499.86">11249 14596 607 0,'-4'-10'284'16,"2"-8"-116"-16,7-2-47 0,11 2-42 16,10 3-7-16,-1 2-1 15,5 9-5-15,1 11-10 16,-6 7-5-16,-4 12-1 15,-9 2 13-15,-14 7 13 16,-8 0-6-16,-17 4-22 16,-4-2-16-16,-1-4-17 15,3-2-4 1,8-9-2-16,3-6-2 0,3-11-2 16,4-5-3-16,8-4-8 15,2-2-4-15,11 0-2 16,4 0 0-16,5 6 6 0,4 1 2 15,4 7-32-15,0-1-30 16,2-1-171-16</inkml:trace>
  <inkml:trace contextRef="#ctx1" brushRef="#br0" timeOffset="-39786.6899">4321 14489 450 0,'-2'-3'274'16,"-6"-6"1"-16,-4 5-48 0,-8-2-35 15,-1 6-23 1,-7 10-53-16,1 1-31 0,5 9-57 16,-3-1-19-16,10 9-20 15,6 2-7-15,9 6-4 16,6 2 3-16,12 0 8 16,7-4 4-16,8-9 8 15,7-8-40-15,12-14-91 16,4-3-83-16</inkml:trace>
  <inkml:trace contextRef="#ctx1" brushRef="#br0" timeOffset="-40292.6199">3751 14195 517 0,'-10'1'243'16,"-15"4"-91"-16,-5 0-35 16,-10-4-34-16,3 0-15 0,2-1-29 15,1-5-15 1,8 4-24-16,4 1-9 0,6 8-15 16,7 5-6-1,7 3 4-15,-3 3 10 16,5 5 30-16,-1 2 16 15,1 1 12-15,0 0-2 0,0-8-12 16,5-2-8-16,0-11-6 16,2-3 1-16,9-6 2 15,-2-5-2-15,8 2-8 16,5 1-6-16,7 10-4 0,9 8-3 16,2 10 5-1,-6 6 1-15,-6 9 8 16,-6 1 8-16,-21 4 39 15,-6 0 10-15,-15 0 17 16,-8 0 6-16,-12-9 0 0,1-8 12 16,-14-16 3-1,2-10 0-15,10-8-25 16,1-6-20-16,6-8-29 0,8 0-20 16,7-2-35-16,8 1-20 15,18 7-74 1,4 0-62-16</inkml:trace>
  <inkml:trace contextRef="#ctx1" brushRef="#br0" timeOffset="-39786.6899">4321 14489 450 0,'-2'-3'274'16,"-6"-6"1"-16,-4 5-48 0,-8-2-35 15,-1 6-23 1,-7 10-53-16,1 1-31 0,5 9-57 16,-3-1-19-16,10 9-20 15,6 2-7-15,9 6-4 16,6 2 3-16,12 0 8 16,7-4 4-16,8-9 8 15,7-8-40-15,12-14-91 16,4-3-83-16</inkml:trace>
  <inkml:trace contextRef="#ctx0" brushRef="#br0">17911 16179 0</inkml:trace>
  <inkml:trace contextRef="#ctx1" brushRef="#br0" timeOffset="-41055.25">2552 14669 491 0,'7'4'253'0,"13"1"-51"16,7-1-14-16,14-4-48 16,7 1-31-16,-5-1-57 15,0 0-19-15,-12 0-112 16</inkml:trace>
  <inkml:trace contextRef="#ctx1" brushRef="#br0" timeOffset="-41244.2">2486 14494 380 0,'-5'3'241'16,"-3"2"4"-16,8 2-102 0,12 1-50 15,6-1-8-15,11 0-14 16,7-5-20-16,9-2-28 0,2-1-11 15,3 0-4-15,-4 1-18 16,-7-4-152-16</inkml:trace>
  <inkml:trace contextRef="#ctx1" brushRef="#br0" timeOffset="-40292.6199">3751 14195 517 0,'-10'1'243'16,"-15"4"-91"-16,-5 0-35 16,-10-4-34-16,3 0-15 0,2-1-29 15,1-5-15 1,8 4-24-16,4 1-9 0,6 8-15 16,7 5-6-1,7 3 4-15,-3 3 10 16,5 5 30-16,-1 2 16 15,1 1 12-15,0 0-2 0,0-8-12 16,5-2-8-16,0-11-6 16,2-3 1-16,9-6 2 15,-2-5-2-15,8 2-8 16,5 1-6-16,7 10-4 0,9 8-3 16,2 10 5-1,-6 6 1-15,-6 9 8 16,-6 1 8-16,-21 4 39 15,-6 0 10-15,-15 0 17 16,-8 0 6-16,-12-9 0 0,1-8 12 16,-14-16 3-1,2-10 0-15,10-8-25 16,1-6-20-16,6-8-29 0,8 0-20 16,7-2-35-16,8 1-20 15,18 7-74 1,4 0-62-16</inkml:trace>
  <inkml:trace contextRef="#ctx1" brushRef="#br0" timeOffset="-39786.6899">4321 14489 450 0,'-2'-3'274'16,"-6"-6"1"-16,-4 5-48 0,-8-2-35 15,-1 6-23 1,-7 10-53-16,1 1-31 0,5 9-57 16,-3-1-19-16,10 9-20 15,6 2-7-15,9 6-4 16,6 2 3-16,12 0 8 16,7-4 4-16,8-9 8 15,7-8-40-15,12-14-91 16,4-3-83-16</inkml:trace>
  <inkml:trace contextRef="#ctx1" brushRef="#br0" timeOffset="-38873.33">5222 14110 747 0,'-14'8'344'0,"-23"13"-131"0,-1 10-52 16,-1 14-60-16,3 8-20 16,13 15-47-16,9 5-14 15,15 6-16 1,6-5-6-16,15-4 1 15,9 1 3-15,5-21 7 0,3-5 3 16,10-17-53 0,-2-14-76-16</inkml:trace>
  <inkml:trace contextRef="#ctx1" brushRef="#br0" timeOffset="-38633.1599">5259 14569 790 0,'-3'0'343'16,"-1"2"-160"-16,9 2-133 0,10-2-19 15,20 2-14-15,2-2 0 16,11-2-3-16,5 1-3 15,-8 0-143 1</inkml:trace>
  <inkml:trace contextRef="#ctx1" brushRef="#br0" timeOffset="-38236.7">5685 14573 783 0,'-13'-9'354'0,"-10"-15"-152"0,7-6-73 16,14-3-74-16,7 0-19 0,15 10-26 0,7 6-5 31,11 16 1-31,1 7 2 0,3 14-4 16,-10 6 14-16,-11 11 38 15,-12 2 17-15,-18 2 12 16,-8 4-12-16,-9-3-31 16,-3-7-15-1,4-6-7-15,2-8 1 0,3-15 2 16,6-6-3-16,6-7-12 16,4-2-8-16,7-5-15 15,4 1-2-15,7-2 2 16,4 0 2-16,5 7 4 15,3 3 1-15,1 10 1 16,1 2 6-16,1 7-82 16,-3 2-65-16,-4 0-234 15</inkml:trace>
  <inkml:trace contextRef="#ctx1" brushRef="#br0" timeOffset="-37890.1599">6262 14558 670 0,'-7'-6'330'16,"-14"-11"-99"-16,-3 2-26 15,-6 7-41-15,-5 0-28 16,1 8-57-16,2 5-23 0,5 5-37 15,1 4-14-15,10 6-15 16,5 3-4-16,8 4-1 16,5 3-1-16,9 0 6 15,5 1 2-15,11-6 3 16,4-5 5-16,7-12 2 16,0-8 3-16,-2-8 6 15,-5-7 2-15,-14-4 6 16,-5-3 1-16,-12-2-14 0,-6 1-38 15,-6 0-153-15,0 0-192 16</inkml:trace>
  <inkml:trace contextRef="#ctx1" brushRef="#br0" timeOffset="-37654.0899">6322 14352 703 0,'-6'1'339'16,"-3"2"-102"-16,0 2-167 16,5 1-31-1,10 1-22-15,1 1-1 0,8-2 17 16,2-3 20 0,-3 0 18-16,-4-6 3 15,-7-1-9-15,-3-1-19 0,-4-3-21 16,-2 2-28-16,-3 2-210 15</inkml:trace>
  <inkml:trace contextRef="#ctx1" brushRef="#br0" timeOffset="-36919.56">7070 14556 815 0,'1'0'387'0,"-1"6"-157"15,-2 2-49-15,-3 10-71 16,-1 9-13 0,-1 9-26-16,4 4-18 0,4 4-28 15,4-5-11-15,6-4-8 16,3-8 0-16,2-8 1 16,4-7-1-1,3-13-50-15,-1-2-61 0,-2-11-250 16</inkml:trace>
  <inkml:trace contextRef="#ctx1" brushRef="#br0" timeOffset="-36688.1199">7028 14389 1016 0,'5'-1'460'0,"2"-2"-223"16,1 2-131-16,1 0-29 15,-3 1-53-15,3 1-11 16,0 0-119-16,2-1-291 16</inkml:trace>
  <inkml:trace contextRef="#ctx1" brushRef="#br0" timeOffset="-37386.96">6506 14279 752 0,'7'12'361'0,"6"5"-129"0,8 13-92 31,5 8-9-31,0 10-33 0,-1 5-12 16,-10 11-40-1,-11 4-13-15,-12 5-6 0,-9 4-5 16,-5-9-5-16,-2-10-1 15,5-16-2-15,-4-17-48 16,8-16-262-16</inkml:trace>
  <inkml:trace contextRef="#ctx1" brushRef="#br0" timeOffset="-58652.32">10275 13319 541 0,'1'-2'346'0,"1"1"-24"16,0 2-67-16,-2-1-91 15,0 0-33-15,5 22-32 16,4 33-14 0,-4-26-37-16,-2 0-16 15,3-5-13-15,-1-1-55 0,-4-3-129 16,-3-10-106-16</inkml:trace>
  <inkml:trace contextRef="#ctx1" brushRef="#br0" timeOffset="-58820.5">10156 13273 342 0,'-22'-2'274'0,"-14"-4"17"0,-2 0-101 16,1 5-38-16,9 1-71 16,2 0-22-16,15 5-34 15,0-1-8-15,15 7-6 16,5 1 2-16,15 8 1 16,10 2 1-16,5 2-1 15,2 4 4-15,-7 2 7 16,-8-4 4-16,-19 3 6 15,-8-1 0-15,-16-5-3 16,-9-4-4-16,-2-6-4 16,-1-8-4-16,2-9-12 15,6-3-21-15,11-11-75 16,8 5-48-16,12-3-119 16,3-1-103-16</inkml:trace>
  <inkml:trace contextRef="#ctx1" brushRef="#br0" timeOffset="-58502.12">10278 13044 896 0,'-7'-4'386'16,"6"1"-220"-16,-1-2-76 15,1 2-87-15,1 3-12 16,0 0-136-16,0 0-151 16</inkml:trace>
  <inkml:trace contextRef="#ctx1" brushRef="#br0" timeOffset="-58190.95">10396 13326 628 0,'7'18'343'0,"5"19"-65"15,2-1-72 1,-5-9-88-16,-1-4-30 16,-3-7-43-16,0-6-11 15,-4-5 18-15,-1-6 0 16,1-9-7-16,2-5-5 16,7-5-36-16,4-3-4 15,4-2-2-15,4 1-1 16,3 6-1-16,3 3 0 0,0 11 6 15,-2 7 8-15,-4 13 16 0,-6 2 9 16,-5 10 9 0,-3 1-3-16,-6-2-11 15,0 0-7-15,-4-11-16 16,4-1-12-16,-1-9-150 16,0 1-153-16</inkml:trace>
  <inkml:trace contextRef="#ctx1" brushRef="#br0" timeOffset="-60041.75">8956 13000 726 0,'12'0'290'16,"21"3"-186"-16,5 0-49 0,18 3-33 16,7 1-8-1,2 4-8-15,1-3-14 16,-5-1-284-16</inkml:trace>
  <inkml:trace contextRef="#ctx1" brushRef="#br0" timeOffset="-60216.26">8985 12954 633 0,'-2'5'304'15,"1"10"-111"1,-1 8-46-16,2 19-56 0,2 8-9 0,5 19-22 15,1 10-12 1,3 8-22-16,1-4-9 0,0-16-9 31,-1-13 1-31,-1-23-78 16,-3-12-57-16</inkml:trace>
  <inkml:trace contextRef="#ctx1" brushRef="#br0" timeOffset="-60932.48">8174 13102 825 0,'-1'-1'384'16,"2"1"-194"-16,1 12-45 16,8 19-82-16,1 9-26 0,1 17-2 15,-2 3-9-15,-2 1-8 16,-3-4-2 0,3-12-32-16,-4-5-47 15,-4-17-171 1</inkml:trace>
  <inkml:trace contextRef="#ctx1" brushRef="#br0" timeOffset="-60723.25">8044 13332 830 0,'11'-5'386'0,"7"-3"-137"0,17-1-127 15,12-2-3-15,8 3-34 16,4 3-24-16,-5-2-32 16,-9 1-16-16,-5 1-266 15</inkml:trace>
  <inkml:trace contextRef="#ctx1" brushRef="#br0" timeOffset="-60216.26">8985 12954 633 0,'-2'5'304'15,"1"10"-111"1,-1 8-46-16,2 19-56 0,2 8-9 0,5 19-22 15,1 10-12 1,3 8-22-16,1-4-9 0,0-16-9 31,-1-13 1-31,-1-23-78 16,-3-12-57-16</inkml:trace>
  <inkml:trace contextRef="#ctx1" brushRef="#br0" timeOffset="-60041.75">8956 13000 726 0,'12'0'290'16,"21"3"-186"-16,5 0-49 0,18 3-33 16,7 1-8-1,2 4-8-15,1-3-14 16,-5-1-284-16</inkml:trace>
  <inkml:trace contextRef="#ctx1" brushRef="#br0" timeOffset="-59803.73">9024 13348 884 0,'11'0'324'0,"16"-2"-242"0,11-2-47 16,20 1-2-16,0-1-11 16,2 3-32-16,-8 1-141 15</inkml:trace>
  <inkml:trace contextRef="#ctx1" brushRef="#br0" timeOffset="-59453.7">9380 13528 604 0,'1'-4'317'16,"5"-1"-45"-16,2-2-174 15,7-1-15-15,3-6-25 0,2 1-13 16,-4-2-19-16,-1-2-6 16,-4 3-4-16,-4 5 6 15,-4 1 19-15,-1 5 6 16,-2 6-1-16,-1 1-4 15,0-4-21 1,0 1-7-16,0 24-1 0,2 33 0 16,6-21 0-16,0-7 1 0,0 1-2 15,1-6-3 1,-4-8-37-16,1-2-67 16</inkml:trace>
  <inkml:trace contextRef="#ctx1" brushRef="#br0" timeOffset="-58820.5">10156 13273 342 0,'-22'-2'274'0,"-14"-4"17"0,-2 0-101 16,1 5-38-16,9 1-71 16,2 0-22-16,15 5-34 15,0-1-8-15,15 7-6 16,5 1 2-16,15 8 1 16,10 2 1-16,5 2-1 15,2 4 4-15,-7 2 7 16,-8-4 4-16,-19 3 6 15,-8-1 0-15,-16-5-3 16,-9-4-4-16,-2-6-4 16,-1-8-4-16,2-9-12 15,6-3-21-15,11-11-75 16,8 5-48-16,12-3-119 16,3-1-103-16</inkml:trace>
  <inkml:trace contextRef="#ctx1" brushRef="#br0" timeOffset="-58652.32">10275 13319 541 0,'1'-2'346'0,"1"1"-24"16,0 2-67-16,-2-1-91 15,0 0-33-15,5 22-32 16,4 33-14 0,-4-26-37-16,-2 0-16 15,3-5-13-15,-1-1-55 0,-4-3-129 16,-3-10-106-16</inkml:trace>
  <inkml:trace contextRef="#ctx1" brushRef="#br0" timeOffset="-58502.12">10278 13044 896 0,'-7'-4'386'16,"6"1"-220"-16,-1-2-76 15,1 2-87-15,1 3-12 16,0 0-136-16,0 0-151 16</inkml:trace>
  <inkml:trace contextRef="#ctx1" brushRef="#br0" timeOffset="-51282.13">11800 13294 484 0,'-6'-12'279'0,"-1"-14"-33"16,3 0-100-16,9 4-57 16,8 5-7-16,7 8-9 15,5 9-10-15,7 16-27 16,-2 5-14-16,-7 15-11 16,-9 3 2-16,-17 5 6 15,-11-1 4-15,-8 1-5 16,-8-6-2-16,-2-12-5 0,4-6-4 15,-4-19 1-15,11-2-9 16,4-10-21 0,5-3-6-16,12 1-3 0,1-2 6 15,7 6 17-15,-1 1 4 16,13 8 6-16,1 7 3 0,1 7 6 16,2 3 2-1,-2 4-3-15,-2-2-1 16,7-5-88-16,-2 0-147 0</inkml:trace>
  <inkml:trace contextRef="#ctx1" brushRef="#br0" timeOffset="-58190.95">10396 13326 628 0,'7'18'343'0,"5"19"-65"15,2-1-72 1,-5-9-88-16,-1-4-30 16,-3-7-43-16,0-6-11 15,-4-5 18-15,-1-6 0 16,1-9-7-16,2-5-5 16,7-5-36-16,4-3-4 15,4-2-2-15,4 1-1 16,3 6-1-16,3 3 0 0,0 11 6 15,-2 7 8-15,-4 13 16 0,-6 2 9 16,-5 10 9 0,-3 1-3-16,-6-2-11 15,0 0-7-15,-4-11-16 16,4-1-12-16,-1-9-150 16,0 1-153-16</inkml:trace>
  <inkml:trace contextRef="#ctx1" brushRef="#br0" timeOffset="-51731.71">11289 13286 626 0,'6'0'370'0,"4"1"3"15,17 3-260-15,11 3-34 0,10 0-42 16,7 1-16-16,7-4-78 16,0-5-148-16</inkml:trace>
  <inkml:trace contextRef="#ctx0" brushRef="#br0">17911 16179 0</inkml:trace>
  <inkml:trace contextRef="#ctx1" brushRef="#br0" timeOffset="-57667.66">11237 12841 417 0,'-9'-3'271'0,"-14"6"0"15,-5 10-34-15,-17 17-62 0,2 13-25 16,-1 12-35-16,5 4-23 16,14 10-34-16,12 5-9 15,17 5-17-15,10-1-8 16,18-10-9-16,6-11-5 16,10-19-4-1,1-7-1-15,-2-16-73 0,-4-8-70 16</inkml:trace>
  <inkml:trace contextRef="#ctx1" brushRef="#br0" timeOffset="-66441.2399">4643 13228 694 0,'-4'-5'335'0,"-7"-6"-117"16,-7-1-37-16,-6 0-35 15,-4-1-16-15,1 5-33 16,3 1-14-16,4 9-45 16,5 9-18-16,0 4-25 15,5 5-11-15,12 3-9 16,-1 3-2-16,10 2 5 0,4 0 4 15,1-2 9-15,9-8 4 16,4-7 5-16,-1-8 1 16,-5-10 8-16,0-4 3 15,-8-10 8-15,-6 0 2 16,-7-7 1 0,-4 2-16-16,-9 2-84 0,0 2-87 15</inkml:trace>
  <inkml:trace contextRef="#ctx1" brushRef="#br0" timeOffset="-66728.27">4417 13193 589 0,'-6'-10'348'15,"-5"-5"-71"-15,-8-1-55 16,-4 3-24-16,-8 6-56 16,-7 4-24-16,6 11-52 15,1 5-23-15,4 9-31 16,9 4-12-16,5 4-13 15,7 5 0-15,13-1 1 16,7 3 4-16,11-5 1 16,6-5-3-16,9-11-75 0,2-9-73 15</inkml:trace>
  <inkml:trace contextRef="#ctx1" brushRef="#br0" timeOffset="-65962.38">4989 13206 558 0,'0'-5'278'0,"-9"-6"-81"15,6 1-21-15,-2-1-31 0,-9 2-9 0,0 3-17 32,-10 4-10-32,-1 3-31 15,2 5-19-15,6 4-40 16,4-1-17-16,9 8-19 16,4-1-4-16,8 3 4 15,5 3 5-15,4 1 11 16,5 4 2-16,-6 2 15 0,-3-2 10 15,-7-3 18-15,-7-3 11 16,-11-7 5-16,-7-5-5 16,-14-10-13-16,-3-7-12 15,-3-12-58-15,9-3-58 16,10-7-259-16</inkml:trace>
  <inkml:trace contextRef="#ctx1" brushRef="#br0" timeOffset="-65460.1">5362 12883 600 0,'-12'10'295'0,"-22"15"-86"15,0 4-23-15,-2 12-45 16,2 6-25-16,10 12-52 15,7 5-21-15,13 6-23 16,10-2-8-16,16-5-7 16,9-6-1-16,12-13-3 15,4-7 5-15,3-17-97 16,-5-6-109-16</inkml:trace>
  <inkml:trace contextRef="#ctx1" brushRef="#br0" timeOffset="-67951.55">3428 12873 698 0,'-5'6'349'0,"-4"1"-121"0,-1 13-105 16,3 7-36-16,2 14-19 15,5 11-10-15,7 19-21 16,2 4-1-16,-2 2-27 16,-1-3-4-16,-4-19 5 15,-1-10-3-15,1-20-30 16,-1-10-57-16,-1-11-202 0</inkml:trace>
  <inkml:trace contextRef="#ctx1" brushRef="#br0" timeOffset="-67768.19">3291 12795 646 0,'7'-6'331'0,"12"-6"-101"32,10 8-87-32,21 2-91 15,0 2-21-15,10 7-19 16,2 1-3-16,-4 1 2 0,1-3-50 15,-10-3-212-15</inkml:trace>
  <inkml:trace contextRef="#ctx1" brushRef="#br0" timeOffset="-72415.45">2560 13206 484 0,'12'4'245'0,"7"1"-73"0,12 0-56 16,10-2-1-16,6 0-28 16,3 0-16-16,-2-3-31 15,-10 0-8-15,-10 0-111 16</inkml:trace>
  <inkml:trace contextRef="#ctx1" brushRef="#br0" timeOffset="-72668.76">2532 13050 425 0,'1'3'243'16,"-2"-1"-19"-16,6 0-126 15,-5-2-19-15,0 0-24 16,17 2-11-16,43 2-20 16,-28-5-10-16,12 0-5 15,-3-3-3-15,-5 3-128 16</inkml:trace>
  <inkml:trace contextRef="#ctx1" brushRef="#br0" timeOffset="-67951.55">3428 12873 698 0,'-5'6'349'0,"-4"1"-121"0,-1 13-105 16,3 7-36-16,2 14-19 15,5 11-10-15,7 19-21 16,2 4-1-16,-2 2-27 16,-1-3-4-16,-4-19 5 15,-1-10-3-15,1-20-30 16,-1-10-57-16,-1-11-202 0</inkml:trace>
  <inkml:trace contextRef="#ctx1" brushRef="#br0" timeOffset="-67768.19">3291 12795 646 0,'7'-6'331'0,"12"-6"-101"32,10 8-87-32,21 2-91 15,0 2-21-15,10 7-19 16,2 1-3-16,-4 1 2 0,1-3-50 15,-10-3-212-15</inkml:trace>
  <inkml:trace contextRef="#ctx1" brushRef="#br0" timeOffset="-67544.4299">3427 13080 728 0,'-1'-2'308'0,"6"4"-144"15,14-2-56-15,11-4-45 16,10-1-6-16,10-3-32 16,3 2-13-16,0 4-71 15,-5 3-102-15</inkml:trace>
  <inkml:trace contextRef="#ctx1" brushRef="#br0" timeOffset="-66728.27">4417 13193 589 0,'-6'-10'348'15,"-5"-5"-71"-15,-8-1-55 16,-4 3-24-16,-8 6-56 16,-7 4-24-16,6 11-52 15,1 5-23-15,4 9-31 16,9 4-12-16,5 4-13 15,7 5 0-15,13-1 1 16,7 3 4-16,11-5 1 16,6-5-3-16,9-11-75 0,2-9-73 15</inkml:trace>
  <inkml:trace contextRef="#ctx1" brushRef="#br0" timeOffset="-66441.2399">4643 13228 694 0,'-4'-5'335'0,"-7"-6"-117"16,-7-1-37-16,-6 0-35 15,-4-1-16-15,1 5-33 16,3 1-14-16,4 9-45 16,5 9-18-16,0 4-25 15,5 5-11-15,12 3-9 16,-1 3-2-16,10 2 5 0,4 0 4 15,1-2 9-15,9-8 4 16,4-7 5-16,-1-8 1 16,-5-10 8-16,0-4 3 15,-8-10 8-15,-6 0 2 16,-7-7 1 0,-4 2-16-16,-9 2-84 0,0 2-87 15</inkml:trace>
  <inkml:trace contextRef="#ctx1" brushRef="#br0" timeOffset="-67209.86">3623 13453 671 0,'3'-1'280'0,"11"-4"-152"15,3-4-15-15,6-8-6 16,6-3-24-16,-6-5-35 16,-1-2-13-16,-6 5-4 15,-5 3 10-15,-4 8 20 16,-5 8 1-16,-2 11 2 15,-4 9-6-15,2 13-22 16,0 6 0-16,2-2-14 16,3 1-6-16,3-7-8 15,2-6-4-15,1-4-73 16,2-4-90-16</inkml:trace>
  <inkml:trace contextRef="#ctx1" brushRef="#br0" timeOffset="-90442.14">10359 11285 567 0,'4'-5'349'0,"11"-9"-8"16,4 2-164-16,15 3-113 15,6 3-23-15,16 6-27 0,5 0-5 16,0 5-6-16,0 2 10 16,-7 0-173-16</inkml:trace>
  <inkml:trace contextRef="#ctx1" brushRef="#br0" timeOffset="-90623.5399">10443 11229 724 0,'-3'0'368'0,"-3"0"-148"0,-1 18-80 16,6 16-30-16,2 25-41 16,2 7 0-16,7 16-18 15,-1 0-16-15,-2-6-15 16,1 2-8-16,-2-14-6 15,0-7-1-15,1-17-54 16,0-14-53-16,-1-16-164 16</inkml:trace>
  <inkml:trace contextRef="#ctx1" brushRef="#br0" timeOffset="-90206.72">10445 11657 907 0,'14'3'402'16,"9"1"-212"-16,18-3-74 15,6 2-23-15,12-2-50 0,-3-1-15 16,-5 0-150-16</inkml:trace>
  <inkml:trace contextRef="#ctx1" brushRef="#br0" timeOffset="-89682.69">10754 11923 605 0,'3'-2'245'0,"4"-6"-149"15,-1-3-38-15,3-5-25 16,0-1-6-16,-1-5 5 0,3 0 5 15,1 0 19 1,-2 2 8-16,-2 9 5 16,-3 2 1-16,-7 9-20 15,-4 3-3-15,1 16-12 0,3 5-10 16,4 13-3-16,4 2-7 16,2-1-8-1,-1-5-3-15,1-5-41 0,4-7-59 16</inkml:trace>
  <inkml:trace contextRef="#ctx1" brushRef="#br0" timeOffset="-89265.51">10984 11809 600 0,'-5'-1'356'0,"-1"4"-31"16,3 4-178-16,3 8-90 15,8 7-25-15,3-4-9 16,8 2-1-16,9-5-9 0,2-7-1 16,3-7-3-1,-3-3 0-15,-5-10 1 0,-4 1-1 16,-5-4-4-16,-7 0 0 16,-6-1-2-1,-2 0 1-15,-3 3 0 16,2 5-1-16,0 8-7 0,-2 2-1 15,2 14 12-15,2 4 12 0,2 12 32 32,4 9 3-32,3 3-3 15,1 4-6-15,-7-2-9 0,-5-1 1 16,-8 0 0-16,-9-3 0 16,-10-6-8-16,-4-9-5 15,-8-18-6-15,-2-9-10 16,5-20-44-16,6-6-33 0,6-15-124 15,13-2-162 1</inkml:trace>
  <inkml:trace contextRef="#ctx1" brushRef="#br0" timeOffset="-88701.42">11687 11476 938 0,'-2'-2'457'0,"1"1"-177"16,1 1-79-16,-2-1-111 16,2 1-39-16,0 0-37 15,0 0-7-15,0 0-115 16,0 0-120-16</inkml:trace>
  <inkml:trace contextRef="#ctx1" brushRef="#br0" timeOffset="-72668.76">2532 13050 425 0,'1'3'243'16,"-2"-1"-19"-16,6 0-126 15,-5-2-19-15,0 0-24 16,17 2-11-16,43 2-20 16,-28-5-10-16,12 0-5 15,-3-3-3-15,-5 3-128 16</inkml:trace>
  <inkml:trace contextRef="#ctx1" brushRef="#br0" timeOffset="-88383.7399">11708 11619 611 0,'0'5'331'16,"-5"3"-63"-16,3 9-137 15,1 4-19-15,2 11-32 16,5 9-7-16,-2 12-16 16,1 4-4-16,-2 4-5 15,-2-1 7-15,-4-5 15 16,-6-3 3-16,-10-4-7 16,-5-3-14-16,-7-6-26 0,-4-6-6 15,0-14-2 1,1-9-2-16,9-17-53 15,6-11-47-15,10-17-127 16,8-8-111-16</inkml:trace>
  <inkml:trace contextRef="#ctx1" brushRef="#br0" timeOffset="-87835.68">11511 11194 706 0,'-2'-1'324'0,"2"-1"-153"16,5 0-32-16,-5 0-45 16,12 0-20-16,56-6-15 15,-23 6-5-15,3 2-20 16,-5-1-5-16,-4 3-15 15,-5-1-4-15,-5-2-3 16,-3 1-2-16,-9-5-44 16,-7-2-28-16,-4 2-28 0,-4-3-2 15,-4-1 42-15,-3-1 27 16,-3 1 28-16,-2-4 2 16,2 3 6-16,2 2 3 15,5 2 2-15,1 4 4 16,5 2 8-16,-5 0 3 15,0 0 9-15,3 10 6 0,35 44 28 16,-36-27 16-16,-9 0 19 16,-4 1-5-16,-5-4-32 15,-1-3-22-15,2-9-114 16,1-3-98-16</inkml:trace>
  <inkml:trace contextRef="#ctx1" brushRef="#br0" timeOffset="-67951.55">3428 12873 698 0,'-5'6'349'0,"-4"1"-121"0,-1 13-105 16,3 7-36-16,2 14-19 15,5 11-10-15,7 19-21 16,2 4-1-16,-2 2-27 16,-1-3-4-16,-4-19 5 15,-1-10-3-15,1-20-30 16,-1-10-57-16,-1-11-202 0</inkml:trace>
  <inkml:trace contextRef="#ctx1" brushRef="#br0" timeOffset="-72415.45">2560 13206 484 0,'12'4'245'0,"7"1"-73"0,12 0-56 16,10-2-1-16,6 0-28 16,3 0-16-16,-2-3-31 15,-10 0-8-15,-10 0-111 16</inkml:trace>
  <inkml:trace contextRef="#ctx1" brushRef="#br0" timeOffset="-94224.69">7638 11302 618 0,'-2'-4'339'15,"-2"2"-90"-15,1 5-45 0,2-3-72 16,0 30-28-16,-3 61-23 16,4-24-14-16,0 15-22 15,0 5-15-15,0 1-14 16,0-1-5-16,0-24-7 15,1-12 1-15,0-26-5 16,3-10-2-16,0-15-23 16,2-7-15-16,1-16-46 15,-1-8-32-15,-4-17-126 0</inkml:trace>
  <inkml:trace contextRef="#ctx1" brushRef="#br0" timeOffset="-94025.9399">7547 11311 277 0,'3'-5'193'15,"8"-6"21"-15,3 0-7 0,6 0-28 16,9 0-25-16,15 4-47 16,7-1-26-1,12 6-44-15,1 2-13 0,0 5-11 16,-4 4-65-16</inkml:trace>
  <inkml:trace contextRef="#ctx1" brushRef="#br0" timeOffset="-93446.63">7959 11913 506 0,'0'0'242'15,"2"-6"-92"-15,4-5-77 16,1-4-30-16,3-5-7 16,1-2 3-16,0-4 11 15,4 7 8-15,-5 3 14 16,-2 6 2-16,-4 7-9 15,-4 3-5-15,1 6-7 16,-1-6-5-16,0 11 12 16,1 48 4-16,1-17-15 15,1-2-7-15,0 1-21 0,2-4-8 16,-2-11-14 0,2-8-49-16,3-10-404 0</inkml:trace>
  <inkml:trace contextRef="#ctx1" brushRef="#br0" timeOffset="-94757.8">6727 11810 860 0,'14'1'368'0,"20"0"-201"0,8 0-12 15,6-1-49 1,1 0-27-16,0-1-42 15,-5 1-13 1,-1-2-258-16</inkml:trace>
  <inkml:trace contextRef="#ctx1" brushRef="#br0" timeOffset="-94971">6709 11615 780 0,'17'0'335'0,"14"0"-181"15,20 4-86-15,3-2-17 16,6 3-32-16,-8-1-5 16,-9 1-132-1,-3 1-186-15</inkml:trace>
  <inkml:trace contextRef="#ctx1" brushRef="#br0" timeOffset="-94224.69">7638 11302 618 0,'-2'-4'339'15,"-2"2"-90"-15,1 5-45 0,2-3-72 16,0 30-28-16,-3 61-23 16,4-24-14-16,0 15-22 15,0 5-15-15,0 1-14 16,0-1-5-16,0-24-7 15,1-12 1-15,0-26-5 16,3-10-2-16,0-15-23 16,2-7-15-16,1-16-46 15,-1-8-32-15,-4-17-126 0</inkml:trace>
  <inkml:trace contextRef="#ctx1" brushRef="#br0" timeOffset="-94025.9399">7547 11311 277 0,'3'-5'193'15,"8"-6"21"-15,3 0-7 0,6 0-28 16,9 0-25-16,15 4-47 16,7-1-26-1,12 6-44-15,1 2-13 0,0 5-11 16,-4 4-65-16</inkml:trace>
  <inkml:trace contextRef="#ctx1" brushRef="#br0" timeOffset="-93081.6">8125 11930 844 0,'2'2'382'0,"1"2"-168"0,12 4-92 31,10 4-33-31,11 2-17 16,8 1-13-16,1 0-30 15,-3 1-11-15,-12-1-27 0,-3 1-52 0,-6-5-190 16</inkml:trace>
  <inkml:trace contextRef="#ctx1" brushRef="#br0" timeOffset="-93772.47">7633 11639 564 0,'2'3'336'0,"9"-1"19"16,11 0-154-16,20-2-81 15,6-1-14-15,5 0-48 16,1-2-25-16,-5-2-24 0,-4 3-56 15,-6-1-296-15</inkml:trace>
  <inkml:trace contextRef="#ctx1" brushRef="#br0" timeOffset="-97372.7899">5445 11373 648 0,'4'-9'352'0,"10"-8"-94"15,1 6-138-15,9 2-45 0,18 5-57 16,10 4-10-16,8 5-5 15,3 2 1-15,-1 0-46 32,0 2-97-32</inkml:trace>
  <inkml:trace contextRef="#ctx1" brushRef="#br0" timeOffset="-97545.1">5489 11332 623 0,'-6'-3'339'15,"3"2"-99"-15,1 7-49 0,2-6-80 16,2 30-34-16,5 63-26 16,-4-32-5-16,9 11-19 15,-9-1-5-15,9 7-10 16,2-6-2-16,-9-17-4 16,7-5-3-1,-6-28-62-15,-6-8-62 0,4-12-318 16</inkml:trace>
  <inkml:trace contextRef="#ctx1" brushRef="#br0" timeOffset="-95662.4099">5933 11017 342 0,'-12'-6'242'15,"-7"0"8"-15,12 5-95 0,3-1-29 16,13 5-33-1,1 2-11-15,10 4-14 16,0 6-3-16,7 6-8 16,2 0-3-16,-12 4 4 15,0 1 10-15,-17 1 11 16,-7 0-1-16,-7-7-9 16,-4-1-15-16,1-5-27 15,1-4-10-15,3-1-32 0,1-2-53 0,9-1-252 31</inkml:trace>
  <inkml:trace contextRef="#ctx1" brushRef="#br0" timeOffset="-97128.03">5506 11649 649 0,'10'1'321'15,"1"-2"-51"-15,20-2-180 16,9-2-10-16,13-5-24 15,8 1-22-15,7 3-90 16,-7 2-192-16</inkml:trace>
  <inkml:trace contextRef="#ctx1" brushRef="#br0" timeOffset="-96773.57">5775 11940 641 0,'6'-2'299'0,"1"-5"-124"0,8-8-88 15,4-1-12-15,1-8-29 16,-3-3-5-16,1 1 0 16,-7 3 1-16,-5 6 8 15,0 7 0-15,-6 11-9 16,0 8 2-16,0 16-5 16,-2 7-1-16,0 6-5 15,2 2-5-15,0-3-12 16,4-6-5-16,4-5-53 15,2-8-75-15</inkml:trace>
  <inkml:trace contextRef="#ctx1" brushRef="#br0" timeOffset="-94971">6709 11615 780 0,'17'0'335'0,"14"0"-181"15,20 4-86-15,3-2-17 16,6 3-32-16,-8-1-5 16,-9 1-132-1,-3 1-186-15</inkml:trace>
  <inkml:trace contextRef="#ctx1" brushRef="#br0" timeOffset="-95864.05">5446 11083 522 0,'0'0'239'16,"5"0"-77"-16,10 5-33 0,20 0-45 15,8 1-3 1,23-1-38-16,8 1-18 15,6-5-17-15,-4-1-2 16,-12-1-10-16,-13-3-39 16,-19-2-143-16</inkml:trace>
  <inkml:trace contextRef="#ctx1" brushRef="#br0" timeOffset="-96298.47">6015 11922 610 0,'-5'3'314'0,"1"10"-85"15,0-4-90 1,8 3-62-16,7-1-18 0,6-3-20 15,5-2-3-15,8-7-14 16,-1-7-4-16,-2-9-5 16,-8-2 0-16,-7-2-2 15,-3 2 1-15,-9 1 0 16,0 6 2-16,-1 3-5 16,-3 4-1-16,2 11 4 0,0 4 4 0,1 13 15 31,1 4 4-31,5 7-2 15,5 7-2-15,2 12-10 16,1 8 0-16,-7 7 7 16,-11 1 5-16,-8-8 9 15,-8-8-2-15,-11-14-3 16,2-9-6-16,-9-26-13 16,5-9-21-16,5-26-53 15,3-13-46-15,13-17-174 16</inkml:trace>
  <inkml:trace contextRef="#ctx1" brushRef="#br0" timeOffset="-94224.69">7638 11302 618 0,'-2'-4'339'15,"-2"2"-90"-15,1 5-45 0,2-3-72 16,0 30-28-16,-3 61-23 16,4-24-14-16,0 15-22 15,0 5-15-15,0 1-14 16,0-1-5-16,0-24-7 15,1-12 1-15,0-26-5 16,3-10-2-16,0-15-23 16,2-7-15-16,1-16-46 15,-1-8-32-15,-4-17-126 0</inkml:trace>
  <inkml:trace contextRef="#ctx1" brushRef="#br0" timeOffset="-94757.8">6727 11810 860 0,'14'1'368'0,"20"0"-201"0,8 0-12 15,6-1-49 1,1 0-27-16,0-1-42 15,-5 1-13 1,-1-2-258-16</inkml:trace>
  <inkml:trace contextRef="#ctx1" brushRef="#br0" timeOffset="-99410.02">4056 11908 1021 0,'2'0'434'0,"4"0"-205"16,7 5-172-16,5-1-13 0,8 8-10 16,3-1-5-1,-1 2-7-15,-1 1-7 0,-5-3-9 16,-1 0-2 0,-2 0-55-16,-2-2-49 0,0-3-155 15,-4 1-129-15</inkml:trace>
  <inkml:trace contextRef="#ctx1" brushRef="#br0" timeOffset="-100236.2099">3405 11378 854 0,'12'0'311'0,"16"-1"-247"15,7-1-30 1,10 2-12-16,5 0-3 15,9 0-7-15,2 0 0 16,-3-2-16-16,-4 0-93 0</inkml:trace>
  <inkml:trace contextRef="#ctx1" brushRef="#br0" timeOffset="-100442.28">3451 11314 575 0,'1'0'365'0,"-1"3"-24"15,0 9-197-15,0 10-49 0,0 17-56 16,5 16-1-16,3 11-16 16,2 6-4-16,-2 5-7 15,-1-3-2-15,-2-8-2 16,2-10 1-16,4-19-34 16,-5-15-71-16</inkml:trace>
  <inkml:trace contextRef="#ctx1" brushRef="#br0" timeOffset="-100013.4899">3526 11645 744 0,'0'0'340'0,"2"1"-64"16,11-1-244-16,10 4-16 0,18-5 3 31,7-5-5-31,10-1-60 15,1-5-145-15</inkml:trace>
  <inkml:trace contextRef="#ctx1" brushRef="#br0" timeOffset="-99687.09">3801 11960 747 0,'6'-9'259'16,"8"-9"-222"-16,1-4-5 15,6 3 13-15,-5-3 10 16,-1 2 15-16,-4 3 7 15,-5 7 8-15,0 5-11 0,-7 5-29 16,-4 7-7-16,2 10-16 16,3 6 4-16,1 8 1 15,6 1-7-15,-3-1-9 16,-4-6-4-16,6-3-3 16,-1-2-29-16,-3-8-195 15</inkml:trace>
  <inkml:trace contextRef="#ctx1" brushRef="#br0" timeOffset="-99248.14">4322 11851 951 0,'-12'11'414'16,"-16"10"-207"-1,-3 5-48-15,-1 4-69 16,-2-1-24-16,-1-7-42 0,3 3-13 15,5-4-38 1,3-3-54-16,9-1-272 16</inkml:trace>
  <inkml:trace contextRef="#ctx1" brushRef="#br0" timeOffset="-98786.18">3506 11096 538 0,'0'0'272'16,"1"0"-83"-16,10-2-91 16,3 2-24-16,19 2-25 15,14 3-5-15,24-2-16 16,6 1-9-16,6-3-2 0,-7-1-1 16,-18 0-2-16,-10 2-17 15,-19-2-103-15,-10 0-97 16</inkml:trace>
  <inkml:trace contextRef="#ctx1" brushRef="#br0" timeOffset="-103365.66">1741 11262 794 0,'-2'8'324'0,"-5"13"-182"16,5 14-51-1,4 19-32-15,1 5-9 0,8 10-25 32,-2 0-6-32,-1-3-5 0,4 0-4 15,-5-12 0-15,-4-7-1 16,2-11 2-16,-4-7 2 15,-1-16-33-15,0-3-46 16,-4-15-253-16</inkml:trace>
  <inkml:trace contextRef="#ctx1" brushRef="#br0" timeOffset="-103198.32">1686 11332 603 0,'0'-2'325'0,"6"-1"-74"16,6-1-106-16,18 3-96 16,11 1-14-16,23 3-14 15,6 0-7-15,3-2-7 16,-1-1 0-16,-19-1-34 16,-4 1-84-16</inkml:trace>
  <inkml:trace contextRef="#ctx1" brushRef="#br0" timeOffset="-106306.23">14951 9440 726 0,'-1'1'327'16,"-2"1"-138"-16,1 14-144 0,-1 7-45 15,1 17-6-15,2 10 7 16,4 10 0-16,-1 5 3 16,2 10-20-16,-2-2-93 15</inkml:trace>
  <inkml:trace contextRef="#ctx1" brushRef="#br0" timeOffset="-106120.09">15036 10165 1047 0,'2'0'488'15,"-3"0"-224"-15,-1 0-108 16,2 0-121-16,-1 0-31 15,0 0-41-15,-1 0-85 16</inkml:trace>
  <inkml:trace contextRef="#ctx1" brushRef="#br0" timeOffset="-103365.66">1741 11262 794 0,'-2'8'324'0,"-5"13"-182"16,5 14-51-1,4 19-32-15,1 5-9 0,8 10-25 32,-2 0-6-32,-1-3-5 0,4 0-4 15,-5-12 0-15,-4-7-1 16,2-11 2-16,-4-7 2 15,-1-16-33-15,0-3-46 16,-4-15-253-16</inkml:trace>
  <inkml:trace contextRef="#ctx1" brushRef="#br0" timeOffset="-103198.32">1686 11332 603 0,'0'-2'325'0,"6"-1"-74"16,6-1-106-16,18 3-96 16,11 1-14-16,23 3-14 15,6 0-7-15,3-2-7 16,-1-1 0-16,-19-1-34 16,-4 1-84-16</inkml:trace>
  <inkml:trace contextRef="#ctx1" brushRef="#br0" timeOffset="-102984.47">1765 11607 935 0,'2'0'351'15,"9"4"-241"-15,11-3-92 0,29 1-34 16,9 0 13 0,9-2 25-16,-1 1-104 0</inkml:trace>
  <inkml:trace contextRef="#ctx1" brushRef="#br0" timeOffset="-102610.4">1997 12028 407 0,'2'-2'225'15,"6"2"-24"-15,-2-8-85 0,3-5 0 16,8-6-12-16,-1-4-10 16,0-6-23-16,-6 4-2 0,-1 1 20 31,-3 4 15-31,-2 12 14 0,0 2-2 16,-4 8-45-16,1 5-21 15,4 10-32-15,-5 5-9 16,4 11 2-16,-4-2-1 15,2 3-3-15,9-1-3 0,-3-5 1 16,4-3-2-16,-2-7-13 16,-2-4-70-16</inkml:trace>
  <inkml:trace contextRef="#ctx1" brushRef="#br0" timeOffset="-101845.28">1693 11006 576 0,'-8'-2'359'16,"-3"1"-4"-16,11-1-247 15,6 1-44-15,22 1-52 16,9 0-11-16,23-3 0 16,10 2 0-16,5-6 0 15,-4 6 0-15,-15-1 3 16,-8-2 0-16,-12 5-46 15,-7-4-48-15,-10-1-118 16,-6 0-38-16,-12-4 28 16,-2 1 50-16,-12-2 156 15,-3 1 54-15,-4-2 72 16,2 3 20-16,8 3 4 16,3 0 2-16,2 2-15 15,5 1-17-15,-3 0-34 16,2 0-22-16,1 1-37 15,0 0-11-15,0 0 3 0,0 0 7 16,0 0 15-16,0 0 12 16,0 0 36-16,0 0 8 15,0 0 0-15,-2 0-8 16,1 0-43-16,0 0-16 16,0 0-25-16,0 0-18 15,0 0-15-15,-1 0 1 16,2 0 11-16,5 10 12 0,31 35 15 15,-24-31 1-15,2 1 4 16,-7-5 0-16,-7-3 12 16,0 2 4-16,-6-5-44 0,0 3-83 15</inkml:trace>
  <inkml:trace contextRef="#ctx1" brushRef="#br0" timeOffset="-101135.53">2578 11615 683 0,'0'-1'319'0,"7"1"-121"16,10-2-102-16,8-3-81 15,13 5 2-15,9 0-4 16,0 0-4-1,2 2-3-15,-4-2-24 0,-9-2-232 16</inkml:trace>
  <inkml:trace contextRef="#ctx1" brushRef="#br0" timeOffset="-109129.88">12680 9840 614 0,'-3'-3'316'0,"-6"-6"-70"15,-6 1-32-15,-7 6-83 16,-4 2-36-16,-3 8-78 15,1 6-23-15,9 9-24 16,4 4-4-16,13 8-2 16,7 3 3-16,19-6 14 15,6-1 6-15,4-7 9 0,0-8 3 16,-8-7 7-16,-7-3 6 16,-8-6 19-1,-2-3 14-15,-9-1 21 16,-4-7 5-16,-7-5-13 15,-5-3-15-15,-4-6-45 0,3 7-43 16,1-4-203-16</inkml:trace>
  <inkml:trace contextRef="#ctx1" brushRef="#br0" timeOffset="-108936.95">12750 9872 749 0,'14'0'325'0,"12"-1"-174"16,8-1-21-16,1 2-49 16,2-3-23-16,1 3-32 15,-2 0-9-15,-6-3-5 0,-6 3 1 16,-11-3-67-16,-4 0-61 16,-4 3-221-1</inkml:trace>
  <inkml:trace contextRef="#ctx1" brushRef="#br0" timeOffset="-108782.91">12938 9893 430 0,'-2'8'272'0,"-3"5"-16"0,10 3-113 31,0 6-33-31,0-1-28 0,3 6-5 16,-15-3-28-1,15-4-11-15,5-2-19 0,-4-4-23 16,12-4-286-16</inkml:trace>
  <inkml:trace contextRef="#ctx1" brushRef="#br0" timeOffset="-108224.6">13258 9908 773 0,'-5'0'350'15,"-8"0"-166"-15,7 7-130 16,-1 2-42-16,5 7-30 0,4 8-2 16,-1 2 8-16,6 0 6 15,2-6 2-15,3-4 4 16,5-6 9-16,1-3 4 16,0-2 12-16,0-3 7 15,1-5 8-15,-5-5 2 16,0-5-3-16,-7-8-3 15,-3 2-1-15,0 1 1 16,-8 4 14-16,3 5 2 0,-1 6-6 16,-3-5-9-1,4 8-44-15,0 0-19 16,1 3-6-16,0-3 3 16,0 0 22-16,4 9 10 0,14 2 4 15,28 24 3-15,-23-29 2 16,-2-4 1-16,2 1 1 15,-5-3-1-15,-6-4 4 16,1 3 3-16,-6-5 8 16,-1-2-24-16,-4-5-75 15,-3-1-69-15,-4-2-261 16</inkml:trace>
  <inkml:trace contextRef="#ctx1" brushRef="#br0" timeOffset="-110394.99">11433 9847 444 0,'-7'0'245'0,"-14"2"-51"15,-1 4-53 1,0 10-60-16,6 5-23 0,6 6-34 15,8 7-15 1,10 3-22-16,5-5-1 0,11-1 7 0,3-13 6 31,6-7 9-31,-3-4 8 0,-5-7 21 16,-4-3 19-16,-18-6 34 0,-4-2 10 16,-15-4-14-1,-8 1-19-15,-6 6-41 0,-3-1-21 16,4 2-50-1,8 1-56-15</inkml:trace>
  <inkml:trace contextRef="#ctx1" brushRef="#br0" timeOffset="-110079.99">11634 9899 728 0,'-2'-5'379'0,"-4"-5"-121"16,5 7-101-16,-4 2-45 16,-1 6-75-16,4 6-24 15,-1 9-22-15,4 7 1 16,3 2 7-16,3 2 0 16,8-4 1-16,3-6 0 15,5-7 3-15,1-4 2 0,-3-8 7 16,-4-2 5-16,-1-7 10 15,-3-5 3 1,-1-6 5-16,-1 2 1 0,-4-6-1 16,-7-3 0-1,-2 3-17-15,-6-6-19 0,-4 6-63 16,4 4-51-16,0 4-256 16</inkml:trace>
  <inkml:trace contextRef="#ctx1" brushRef="#br0" timeOffset="-111507.82">10232 9892 697 0,'-11'-4'347'15,"-15"4"-124"-15,3 5-76 16,-2 10-93-16,2 2-27 15,4 0-28-15,7 5-5 0,8 2-5 16,5 2-2 0,11-1-3-16,4-13 1 15,-8-7 8-15,0 2 6 0,32 7 15 16,-2-3 12-16,-6-11 38 16,-23-6 23-16,-9-6 25 15,-8 2-2-15,-12-2-38 16,-4 5-26-16,-10 1-56 15,3-4-57-15,12 7-282 16</inkml:trace>
  <inkml:trace contextRef="#ctx1" brushRef="#br0" timeOffset="-111067.51">10555 9854 839 0,'-13'-6'420'0,"-16"-7"-153"0,-3 3-75 16,6 9-117-1,0 2-47-15,11 9-49 0,5 2-15 16,10 4-12-16,1 1 0 15,12-1 6-15,4 3 6 16,7-7 17-16,2-1 8 16,-5-4 10-16,-10-4 4 15,-1 1 9-15,-2-4 6 16,-11-3-6-16,5 1-7 0,-17 1-9 16,-6 1-9-16,2 3 3 15,-7 9 2-15,6-2-2 16,4 4-1-16,4 3 7 15,4 1 6-15,8-1 16 16,2 1 5-16,12 1 3 16,8-3-1-16,8-2 3 15,8-4 1-15,5-8-3 16,-1-3-2-16,-6-4-23 16,-8-5-76-16</inkml:trace>
  <inkml:trace contextRef="#ctx1" brushRef="#br0" timeOffset="-110394.99">11433 9847 444 0,'-7'0'245'0,"-14"2"-51"15,-1 4-53 1,0 10-60-16,6 5-23 0,6 6-34 15,8 7-15 1,10 3-22-16,5-5-1 0,11-1 7 0,3-13 6 31,6-7 9-31,-3-4 8 0,-5-7 21 16,-4-3 19-16,-18-6 34 0,-4-2 10 16,-15-4-14-1,-8 1-19-15,-6 6-41 0,-3-1-21 16,4 2-50-1,8 1-56-15</inkml:trace>
  <inkml:trace contextRef="#ctx1" brushRef="#br0" timeOffset="-110079.99">11634 9899 728 0,'-2'-5'379'0,"-4"-5"-121"16,5 7-101-16,-4 2-45 16,-1 6-75-16,4 6-24 15,-1 9-22-15,4 7 1 16,3 2 7-16,3 2 0 16,8-4 1-16,3-6 0 15,5-7 3-15,1-4 2 0,-3-8 7 16,-4-2 5-16,-1-7 10 15,-3-5 3 1,-1-6 5-16,-1 2 1 0,-4-6-1 16,-7-3 0-1,-2 3-17-15,-6-6-19 0,-4 6-63 16,4 4-51-16,0 4-256 16</inkml:trace>
  <inkml:trace contextRef="#ctx1" brushRef="#br0" timeOffset="-109842.01">11861 9877 575 0,'5'5'291'16,"5"12"-72"-16,-1-2-29 15,2 8-51-15,0 4-20 16,1 0-50-16,0 0-18 16,2-4-28-1,-5-8-7-15,2-5 13 16,-4-3 11-16,1-10 17 0,7-1 3 15,1-7-9-15,5-3-10 16,-3-5-14 0,-3-2-5-16,-3 0-7 0,-4 4-19 15,-4 2-101-15,1 4-76 0</inkml:trace>
  <inkml:trace contextRef="#ctx1" brushRef="#br0" timeOffset="-109648.6">12217 9844 865 0,'0'1'400'16,"0"3"-161"-16,-2 4-121 15,2 6-31-15,6 12-5 16,-3 3-3-16,4 6-21 0,-1-4-14 16,-2-7-25-1,3-2-9-15,4-8-6 16,-4-6-40-16,2-6-358 0</inkml:trace>
  <inkml:trace contextRef="#ctx1" brushRef="#br0" timeOffset="-109129.88">12680 9840 614 0,'-3'-3'316'0,"-6"-6"-70"15,-6 1-32-15,-7 6-83 16,-4 2-36-16,-3 8-78 15,1 6-23-15,9 9-24 16,4 4-4-16,13 8-2 16,7 3 3-16,19-6 14 15,6-1 6-15,4-7 9 0,0-8 3 16,-8-7 7-16,-7-3 6 16,-8-6 19-1,-2-3 14-15,-9-1 21 16,-4-7 5-16,-7-5-13 15,-5-3-15-15,-4-6-45 0,3 7-43 16,1-4-203-16</inkml:trace>
  <inkml:trace contextRef="#ctx1" brushRef="#br0" timeOffset="-108936.95">12750 9872 749 0,'14'0'325'0,"12"-1"-174"16,8-1-21-16,1 2-49 16,2-3-23-16,1 3-32 15,-2 0-9-15,-6-3-5 0,-6 3 1 16,-11-3-67-16,-4 0-61 16,-4 3-221-1</inkml:trace>
  <inkml:trace contextRef="#ctx1" brushRef="#br0" timeOffset="-108782.91">12938 9893 430 0,'-2'8'272'0,"-3"5"-16"0,10 3-113 31,0 6-33-31,0-1-28 0,3 6-5 16,-15-3-28-1,15-4-11-15,5-2-19 0,-4-4-23 16,12-4-286-16</inkml:trace>
  <inkml:trace contextRef="#ctx1" brushRef="#br0" timeOffset="-114760.38">7024 9962 827 0,'-18'-4'372'0,"-16"4"-173"15,3 5-71 1,11 10-75-16,4 6-25 0,7 4-33 16,9 1-12-1,2 1-13 1,12 1 5-16,9 0 10 15,2-7 6-15,14-7 12 16,-3-8 6-16,2-8 10 0,-7-4 10 16,-13-14 20-16,-7-2 8 15,-12-6 6-15,-11-9-5 16,-8-5-12-16,-6-2-9 16,-6-11-18-16,9 1-8 15,9 3-14-15,4-1-11 16,17 12-14-16,3 5-7 0,6 10-66 15,8 8-45-15,9 12-136 16</inkml:trace>
  <inkml:trace contextRef="#ctx1" brushRef="#br0" timeOffset="-114378.55">7295 10014 574 0,'3'-4'261'15,"2"-1"-111"-15,-4-1-26 16,-1 8-31-16,-1 5-10 15,1 6-19-15,4 7-7 16,1 4-23-16,1-1-11 16,4 4-16-16,-1-7 0 0,7-4 4 15,3-4 6-15,-2-12 11 16,5-3 4 0,-4-9 6-16,3-2 2 15,-1-6 1-15,-3 1 1 16,-4 0-4-16,-9-3-5 0,-5 0-43 15,-1 7-40-15,-3-1-137 16,4 5-159-16</inkml:trace>
  <inkml:trace contextRef="#ctx1" brushRef="#br0" timeOffset="-115776.07">5389 9988 527 0,'0'0'228'0,"6"3"-104"16,10 3-69-16,6-1-55 15,8 2 11-15,7-1 0 0,-1-7 0 0,7-1 1 16,-4-5 1 0,-10-6 4-16,-4 3 3 15,-13-1 8 1,-9 2 6-16,2 4 12 15,-11 5-2-15,-8 5-9 16,-3 8-5-16,-12 6-12 0,7 4-2 0,5 6-4 16,4-1-3-1,9-1-3 1,4 3 0-16,8-8 3 0,3 1 1 16,6-10 0-16,4-7 4 0,5-10 8 15,-2-6 4 1,0-7 0-16,-5-6-1 15,-2-3-5-15,-1-4-4 16,-1 1-6-16,0 8-2 16,-5 2 0-16,0 9 8 15,-7 7 3-15,-4 3-1 16,-4 13-2-16,1 4-9 16,3 8-4-16,1-1-2 0,9-1-2 15,2-4-1-15,6-4-24 16,0-4-39-16,4-7-177 15</inkml:trace>
  <inkml:trace contextRef="#ctx1" brushRef="#br0" timeOffset="-115356.68">6191 9964 355 0,'-3'-6'237'0,"-1"0"16"15,-4-3-35 1,-10 4-61-16,-2 2-27 0,-10-3-57 15,5 3-25-15,5 4-38 16,5 1-16-16,6 3-28 16,4 2-9-16,10 2 0 15,5 4 6-15,17 4 17 16,2 1 10-16,3 0 6 16,-1 3 4-16,-9-3 22 15,-3 4 13-15,-13 0 36 16,-6-2 19-16,-9-4 19 15,-8-6 0-15,-11-11-24 16,-2-7-21-16,5-5-73 16,2-3-52-16,14 5-196 15</inkml:trace>
  <inkml:trace contextRef="#ctx1" brushRef="#br0" timeOffset="-114760.38">7024 9962 827 0,'-18'-4'372'0,"-16"4"-173"15,3 5-71 1,11 10-75-16,4 6-25 0,7 4-33 16,9 1-12-1,2 1-13 1,12 1 5-16,9 0 10 15,2-7 6-15,14-7 12 16,-3-8 6-16,2-8 10 0,-7-4 10 16,-13-14 20-16,-7-2 8 15,-12-6 6-15,-11-9-5 16,-8-5-12-16,-6-2-9 16,-6-11-18-16,9 1-8 15,9 3-14-15,4-1-11 16,17 12-14-16,3 5-7 0,6 10-66 15,8 8-45-15,9 12-136 16</inkml:trace>
  <inkml:trace contextRef="#ctx1" brushRef="#br0" timeOffset="-114378.55">7295 10014 574 0,'3'-4'261'15,"2"-1"-111"-15,-4-1-26 16,-1 8-31-16,-1 5-10 15,1 6-19-15,4 7-7 16,1 4-23-16,1-1-11 16,4 4-16-16,-1-7 0 0,7-4 4 15,3-4 6-15,-2-12 11 16,5-3 4 0,-4-9 6-16,3-2 2 15,-1-6 1-15,-3 1 1 16,-4 0-4-16,-9-3-5 0,-5 0-43 15,-1 7-40-15,-3-1-137 16,4 5-159-16</inkml:trace>
  <inkml:trace contextRef="#ctx1" brushRef="#br0" timeOffset="-114099.63">7601 10008 758 0,'1'2'349'16,"1"0"-144"-16,4 6-114 0,-1-4-22 16,1 7-15-16,-3 2-3 15,4 12-18-15,2 0-12 16,4-2-11 0,3-2 4-16,0-11 14 0,2-5 15 15,-2-5 29 1,-1-8 6-16,-5-7 3 0,1 0-11 0,0 0-26 15,-2-1-11 1,2 8-15-16,-4-5-6 16,-5 4-18-16,2 3-56 15,1-6-174-15</inkml:trace>
  <inkml:trace contextRef="#ctx1" brushRef="#br0" timeOffset="-113569.32">8296 10008 599 0,'-2'7'297'15,"-9"9"-94"-15,-8-1-31 16,-5 7-59-16,-8-7-24 0,-4-1-10 16,6 0-1-16,-2-9 2 15,4 3 1-15,5-9-32 16,-4-2-16 0,14-5-32-16,1-3-12 0,10-5-25 15,3-1-9 1,7 2 2-16,3-2 6 0,7 9 19 15,1 2 8-15,1 2 12 16,0 4 4-16,-1 6 5 16,3 9 4-16,2 8-2 15,0 5-3-15,1 5-6 16,-3 0-23-16,-5-3-136 16,0-3-162-16</inkml:trace>
  <inkml:trace contextRef="#ctx1" brushRef="#br0" timeOffset="-113388.8">8098 9767 871 0,'-5'-5'449'16,"-5"0"-153"-16,4 2-107 15,4 5-158-15,2 4-42 0,12 8-95 16,-3 6-140-16</inkml:trace>
  <inkml:trace contextRef="#ctx1" brushRef="#br0" timeOffset="-113017.02">8469 9931 736 0,'-3'-1'398'16,"1"-3"-148"-16,2 15-143 16,2 9-54-1,7 18-65-15,-2 10 13 16,-4 13 16-16,3 4 1 16,-3 10 1-16,-2 1 0 15,-1-12-8-15,-5-6 0 16,2-20 2-16,-2-11 3 15,3-13-115-15,2-2-100 16</inkml:trace>
  <inkml:trace contextRef="#ctx1" brushRef="#br0" timeOffset="-112868.43">8488 10129 787 0,'6'-1'273'0,"10"0"-233"16,7 1-51-16,3 1 3 16,9 1-44-16</inkml:trace>
  <inkml:trace contextRef="#ctx1" brushRef="#br0" timeOffset="-112310.26">8915 9937 772 0,'-9'-4'365'0,"-9"-6"-139"15,1 1-56 1,2 2-81-16,-2 4-35 0,2 10-55 16,-1 5-13-16,6 4-13 15,8 2-2 1,0-4 1-16,9 1-1 0,8-1 7 15,0-1 4-15,3-5 11 16,-2 0 5-16,-2-6 5 16,-1 0 4-1,-3-2 1-15,-2 0-2 0,-8 0 0 16,-11-7-3-16,1 7-3 16,-8-4 0-16,-3 4 3 15,8 7 1-15,-4 0-2 16,8 3-2-16,7 3-12 15,2-1-2-15,11 2 3 16,0-2 3-16,3-4 6 16,3 0 2-16,4-1 1 0,3-5 2 15,5-2 2-15,0-9 0 16,1-7-15 0,-5-1-18-16,-3-5-10 0,-2 1 1 15,-11 1 27-15,-2 1 23 16,-5 4 46-16,-2 3 25 15,0 9 17-15,-2 3-7 16,0 5-37-16,2-5-27 16,-1 0-27-16,1 22-2 15,2 30-1-15,-3-31-1 16,10 1-30-16,5-2-53 16,5-8-156-16,9 0-199 15</inkml:trace>
</inkml:ink>
</file>

<file path=ppt/ink/ink2.xml><?xml version="1.0" encoding="utf-8"?>
<inkml:ink xmlns:inkml="http://www.w3.org/2003/InkML">
  <inkml:definitions>
    <inkml:context xml:id="ctx0">
      <inkml:inkSource xml:id="inkSrc0">
        <inkml:traceFormat>
          <inkml:channel name="X" type="integer" max="29376" units="cm"/>
          <inkml:channel name="Y" type="integer" max="16524" units="cm"/>
          <inkml:channel name="F" type="integer" max="4095" units="dev"/>
          <inkml:channel name="T" type="integer" max="2.14748E9" units="dev"/>
        </inkml:traceFormat>
        <inkml:channelProperties>
          <inkml:channelProperty channel="X" name="resolution" value="1000.20428" units="1/cm"/>
          <inkml:channelProperty channel="Y" name="resolution" value="1000.24213" units="1/cm"/>
          <inkml:channelProperty channel="F" name="resolution" value="0" units="1/dev"/>
          <inkml:channelProperty channel="T" name="resolution" value="1" units="1/dev"/>
        </inkml:channelProperties>
      </inkml:inkSource>
      <inkml:timestamp xml:id="ts0" timeString="2025-10-14T14:28:34.916"/>
    </inkml:context>
    <inkml:brush xml:id="br0">
      <inkml:brushProperty name="width" value="0.05292" units="cm"/>
      <inkml:brushProperty name="height" value="0.05292" units="cm"/>
      <inkml:brushProperty name="color" value="#FF0000"/>
    </inkml:brush>
    <inkml:context xml:id="ctx1">
      <inkml:inkSource xml:id="inkSrc44">
        <inkml:traceFormat>
          <inkml:channel name="X" type="integer" max="11752" units="cm"/>
          <inkml:channel name="Y" type="integer" max="6608" units="cm"/>
          <inkml:channel name="T" type="integer" max="2.14748E9" units="dev"/>
        </inkml:traceFormat>
        <inkml:channelProperties>
          <inkml:channelProperty channel="X" name="resolution" value="400" units="1/cm"/>
          <inkml:channelProperty channel="Y" name="resolution" value="400" units="1/cm"/>
          <inkml:channelProperty channel="T" name="resolution" value="1" units="1/dev"/>
        </inkml:channelProperties>
      </inkml:inkSource>
      <inkml:timestamp xml:id="ts1" timeString="2025-10-14T14:29:16.825"/>
    </inkml:context>
  </inkml:definitions>
  <inkml:trace contextRef="#ctx0" brushRef="#br0">1816 9633 559 0,'-1'-3'294'16,"-1"3"-85"-16,-3 10-54 0,-5 20-66 15,-3 9-15-15,-2 20-17 16,1 7-11-16,-1 9-22 16,0 3-9-16,-2-3-5 0,1-4 0 15,2-15-1 1,0-9 1-16,6-17 2 16,1-10 0-16,6-18 9 0,2-8 2 15,4-18-3 1,3-10-3-16,4-19-13 15,1-4-3-15,1-10 0 0,-1-1-1 16,-1 1 2 0,3-2 1-16,-1 9 0 15,0 8 0-15,-5 18 11 16,-2 7 7-16,-7 17-1 0,2 8-1 16,5 17-11-16,0 11-6 15,4 23-1-15,1 8 2 16,7 12-3-16,5 2 1 15,7-3 0-15,3-1 0 16,1-9 0 0,-17-25-1-1,-10-17-73-15,1 1-57 0,9 25-214 0</inkml:trace>
  <inkml:trace contextRef="#ctx0" brushRef="#br0" timeOffset="175.13">1730 10097 517 0,'-3'2'302'0,"1"-2"-34"15,2 0-129-15,0 0-95 16,9 0-15-16,21 0-11 16,43 1-6-16,-24-1-44 15,2 3-119-15</inkml:trace>
  <inkml:trace contextRef="#ctx0" brushRef="#br0" timeOffset="412.94">2169 10014 573 0,'-2'1'322'16,"-5"4"-22"-16,7 4-171 15,3 9-87-15,6 6-3 16,4 11-10-16,0 1-5 0,-1-4-5 15,1-2-1 1,2-13 8-16,1-6 23 16,1-16 31-16,0-6 9 15,-1-15-5-15,-1-5-24 16,-1-2-35-16,4 0-8 16,-3 8-96-16,-1 2-71 15</inkml:trace>
  <inkml:trace contextRef="#ctx0" brushRef="#br0" timeOffset="756.39">2691 9986 302 0,'0'5'223'16,"2"5"4"-16,-3 4-46 0,-2 6-8 15,-5 3-29 1,-7 3-16-16,-8 3-32 16,2-3-20-16,-4-4-25 15,3-4-9-15,6-13-12 16,-8-5-4-16,7-10-9 0,5-3-7 16,0-7-12-16,7-1-6 0,8 1-5 15,-1 1-2 1,11 6 4-16,3 1 2 0,7 10 1 31,0 3 4-31,0 14 5 0,1 7 3 16,-3 12 2-16,1 4 0 15,-1 0 12-15,2 0-84 0</inkml:trace>
  <inkml:trace contextRef="#ctx0" brushRef="#br0" timeOffset="1205.42">2831 9933 533 0,'11'-11'257'0,"12"-17"-65"0,6-1-29 16,-1 1-21-16,5 8-17 16,-3 9-43-16,-9 18-19 31,-11-3-24-31,1 0-6 0,34 35-8 0,-12 8-3 15,-1 18-4-15,-14-9-2 16,-9 0-3-16,0-1-1 0,-2-10-2 16,-1-8 0-16,-3-17 4 15,-1-6 4 1,-4-14 11-16,-6-1-2 0,-6-9-8 16,-3-1-17-16,-4-1-25 15,0 2-8-15,-2 9-11 16,6 2-6-16,-1 8-47 15,2 3-43-15,7-1-225 16</inkml:trace>
  <inkml:trace contextRef="#ctx0" brushRef="#br0" timeOffset="1536.1498">3337 9986 735 0,'-1'6'326'15,"-4"2"-147"-15,0 7-69 16,2 6-58-16,2-2-9 16,2 7-20-16,8-1-6 15,7 5-6-15,4-2-2 16,10-4 2-16,0-6 1 15,2-12 10-15,2-5 8 16,-8-5 6-16,-4-7 2 16,-2-3 1-16,-5-2-3 0,-7-7-3 15,1-1-3-15,-13-7-68 16,-3 1-54-16,-5 1-148 16,-3-1-80-16,0 1-66 15</inkml:trace>
  <inkml:trace contextRef="#ctx0" brushRef="#br0" timeOffset="1647.23">3459 9860 95 0,'-8'-11'158'15,"3"4"28"-15,-1-9 100 0,0 3-11 16,3 3-38 0,3 2-28-16,-2 1-78 15,4 5-37-15,3 5-62 0,-2 2-22 0,-3-5-28 16,0 0-116-16</inkml:trace>
  <inkml:trace contextRef="#ctx0" brushRef="#br0" timeOffset="2491.84">3949 10110 473 0,'0'-7'257'0,"-1"-7"-40"16,-4 0-49-16,-3 4-49 0,-7 1-16 16,-13 4-21-16,1 2-19 15,-6 6-30 1,0 4-13-16,12 5-29 15,4 3-8-15,10 4-8 16,6 1 3-16,4 2 4 16,4-1 5-16,11-1 11 0,2-4 1 15,6-5 3-15,-1-5 3 16,4-6 5-16,-4-7 2 16,-3-8 0-16,-1-4-1 15,-10-8-2-15,-1-3-1 16,-7 5-1-16,2 3 2 15,-2 9 4-15,-2 7 6 0,-4 4-4 16,2 2-5-16,0 0-7 16,-1 0-6-16,0 8 2 15,0 11 1-15,12 33 0 16,3-32 0-16,6-4 0 0,2-1 3 16,7-11 8-1,1-5 4-15,2-10 10 16,-2-5 1-16,-7-8-2 15,-1-1-4-15,-3-3-7 16,-6-1-2-16,-6 1-1 16,-1 4 1-16,-5 5 2 0,0 0 1 15,-1 12 0-15,-4 7-2 0,-1 7-5 32,1 12-1-32,0 10-3 15,1 0 0-15,6 18 0 16,6 0-1-16,-3 5 0 0,2 4-1 15,-3-10 0-15,-1-6 0 16,7-10 0-16,-1-10 1 16,2-12-102-16,0-2-83 0</inkml:trace>
  <inkml:trace contextRef="#ctx0" brushRef="#br0" timeOffset="2652.71">4222 10218 881 0,'7'-1'341'0,"12"-2"-229"0,5 0-84 31,5 1-6-31,6-1-22 0,-5 0-82 16</inkml:trace>
  <inkml:trace contextRef="#ctx0" brushRef="#br0" timeOffset="3181.84">4699 9979 683 0,'-9'-2'345'16,"-13"0"-114"-16,0 2-45 0,-4 3-84 15,2 2-37-15,6 6-49 16,3 0-14-1,11 1-16-15,1 4-4 0,8-1 2 16,5 4 4-16,8-4 9 16,5 1 3-16,1-6 1 15,-3-4 1-15,-4-4-17 16,0-5-6-16,-11-2 3 16,-2 0 2-16,-9-1 20 15,-11 5 6-15,-4 1 8 0,-5 3 2 16,-2 5 3-1,5 4-3-15,6 3-14 0,6 3-3 16,5 5-3-16,4 1 1 16,3-2 1-1,10-2 0-15,11-2 1 0,0-5 2 0,8-3 5 16,-2-4 2-16,-5-9 2 31,-16-3 0-31,10-4-70 0,-5 0-357 16</inkml:trace>
  <inkml:trace contextRef="#ctx0" brushRef="#br0" timeOffset="4437.15">9516 9932 248 0,'-4'-2'191'0,"-9"-6"55"16,-6 3-48-16,-6 3-35 0,-2 1-22 0,1 5-46 31,4 0-20-31,9 3-42 0,5 1-13 16,15 4-19 0,6 6-2-16,16 5 1 0,6 2 3 15,6 3 3-15,-5 0 1 16,-16 1 29-16,-8-1 13 15,-20-4 30-15,-8-4 11 16,-14-12-19-16,-5-8-11 16,2-13-30-16,2-5-12 0,13-3-51 15,9 4-49-15,12 7-246 16</inkml:trace>
  <inkml:trace contextRef="#ctx0" brushRef="#br0" timeOffset="5601.74">13913 9824 572 0,'-3'-6'289'16,"-8"-6"-69"-16,-4 2-39 16,-8 3-36-16,-2 5-16 15,-4 7-46-15,1 6-20 16,9 10-39-1,4 9-12-15,8 9-12 0,8 1-1 16,14 3-1-16,7-6 0 16,16-9 2-16,1-2 2 15,-3-15 4-15,-4-6 3 16,-16-8 9-16,-9-9 3 16,-18-4 1-16,-12-1-3 0,-12 2-11 15,-2 3-3 1,4 5-6-16,7 4-9 15,17 3-191-15</inkml:trace>
  <inkml:trace contextRef="#ctx0" brushRef="#br0" timeOffset="5987.61">14241 9841 701 0,'-9'-6'352'15,"-14"-4"-121"-15,-2 3-111 16,1 6-35-16,1 8-52 0,8 3-19 0,9 5-16 16,5 0-4-1,11 2 1-15,4-1 2 16,7-2 3-1,0-1 1-15,-2-7-10 0,-1-1-5 16,-5-1 0-16,-3-2 0 0,-17-1 11 16,-4 3 3-16,-7 2 2 0,-6 0 3 31,4 6 5-31,-1 2 1 0,11 0-3 0,4-3-3 31,10 0-5-31,4-5 0 0,5-1 2 16,6-5 2-16,6-6 2 15,1-5-1-15,5-6-1 16,2 2-1 0,2-2-1-16,1 5 0 0,-1 2-1 15,-1 4 0-15,-3 6 3 16,-1 3 12-16,-6 7 18 16,-3 0 8-16,-2 5 8 15,-2 0-8-15,-7 3-2 16,-1-1 4-16,-11-1 12 15,-3 3 7-15,-11-5-8 16,-5 1-11-16,-12-4-23 16,-6-4-27-16,-1-6-216 15</inkml:trace>
  <inkml:trace contextRef="#ctx0" brushRef="#br0" timeOffset="12144.91">2667 11755 301 0,'-8'0'226'16,"-12"-2"11"-16,-3-4-74 15,15 6-17-15,4 1-33 16,4-1-13-16,10 4-23 15,-7-4-7-15,13-2-11 16,8 0-6-16,17 2-8 16,2-1-10-16,7 2-18 0,-2 1-4 15,-10-1-4-15,0 1-19 16,-19-2-397 0</inkml:trace>
  <inkml:trace contextRef="#ctx0" brushRef="#br0" timeOffset="13404.07">2304 12028 906 0,'0'-4'347'16,"0"1"-242"-16,2 4-29 15,-2-1-21-15,8 5-1 16,22 15-14-16,49 35-9 16,-39-28-15-16,0 0-4 15,-10-4-26-15,-4-2-48 16,-6-8-171-16,-5-4-174 16</inkml:trace>
  <inkml:trace contextRef="#ctx0" brushRef="#br0" timeOffset="13599.18">2600 12003 698 0,'-13'8'349'0,"-15"8"-105"16,-5 7-69-16,-6 11-77 0,-5 0-27 16,-2 4-40-16,2-5-14 15,17-6-9 1,5-5-2-16,17-12-12 0,5-5-5 15,2-5-114-15,9-5-229 16</inkml:trace>
  <inkml:trace contextRef="#ctx0" brushRef="#br0" timeOffset="14402.24">4923 11488 512 0,'-3'-3'304'0,"-2"-2"-58"16,0 12-93-16,0 8-29 0,3 17-47 15,-1 8-12 1,5 16-23-16,4 3-9 0,-1 3-14 16,0-2-3-16,-3-17-6 15,0-10-5-15,1-17-92 16,2-9-66-16</inkml:trace>
  <inkml:trace contextRef="#ctx0" brushRef="#br0" timeOffset="14566.61">4714 11698 344 0,'0'0'239'16,"0"4"49"-1,3 1-71-15,-3-5-65 16,30 5-9-16,58-2-37 16,-22-8-23-16,3-6-32 15,-2 1-12-15,-11 2-20 16,-5 1-62-16</inkml:trace>
  <inkml:trace contextRef="#ctx0" brushRef="#br0" timeOffset="15856.06">8412 11842 320 0,'-1'-3'237'0,"-4"-4"14"15,-5 7-68 1,1 9-7-16,-12 11-24 0,-1 9-16 16,-12 11-34-16,-6 1-23 15,0 4-41 1,-1-7-13-16,10-9-14 0,7-7-3 15,11-10-4-15,9-3 0 16,6-9-84-16,8 0-89 16</inkml:trace>
  <inkml:trace contextRef="#ctx0" brushRef="#br0" timeOffset="17443.29">8811 11626 487 0,'0'-4'290'0,"0"-1"-51"15,0 11-57-15,0-6-16 16,0 9-26-16,0 21-9 0,-3 52-44 16,-5-30-20-16,5-1-33 15,-1-5-11-15,11-15-12 16,4-9-3-16,6-17-1 16,2-9 1-1,-5-17-63-15,8-2-44 0,-5-8-112 16,2 4-83-16</inkml:trace>
  <inkml:trace contextRef="#ctx0" brushRef="#br0" timeOffset="17705.4">8773 11458 550 0,'0'0'318'0,"2"2"-10"16,1 0-103-16,-3-2-88 15,0 0-23-15,0 0-55 16,3 0-16-16,5 2-71 0,3 0-128 15</inkml:trace>
  <inkml:trace contextRef="#ctx0" brushRef="#br0" timeOffset="18096.06">8685 11299 660 0,'8'-5'282'0,"14"-6"-133"16,6 4-36-16,14 5-24 15,4 2-14-15,0 3-35 16,3 3-15-16,-8 3-15 15,-1 1-3-15,-9-2-3 16,-12-1 2-16,-4-7-2 16,-1-4-1-16,-6-5-3 15,-1-4-1-15,-7-2 0 16,-7-1 1-16,0 1 1 16,1 4 1-16,2 4-2 0,4 4 0 15,0 11 3 1,1 4 8-16,-1 10 12 0,0 2 4 15,0 0-1 1,-5 0-6-16,2-4-3 0,-1-5-58 16</inkml:trace>
  <inkml:trace contextRef="#ctx0" brushRef="#br0" timeOffset="18572.75">9558 11523 759 0,'0'-2'367'0,"0"3"-146"0,0 3-60 16,-2-4-63-16,1 12-17 15,4 48-16-15,0-22-12 16,7 6-25-16,0 2-9 16,-3-1-10-16,-2-4-2 15,-1-8-1-15,-2-8-36 16,-2-14-102-16,0-4-85 15</inkml:trace>
  <inkml:trace contextRef="#ctx0" brushRef="#br0" timeOffset="18781.79">9399 11725 858 0,'2'-6'372'0,"11"-4"-185"15,6-2-33-15,16-1-43 0,7 1-12 16,10 2-29-16,2 4-14 16,-3 6-20-16,-6 3-11 15,-9 6-14 1,-12-1-4-16,-10 0-37 0,-3 0-83 16</inkml:trace>
  <inkml:trace contextRef="#ctx0" brushRef="#br0" timeOffset="24736.55">5466 13210 371 0,'-2'0'229'0,"-4"-2"-28"16,3 1-32-16,3 1-49 15,0 0-25-15,27 1-30 16,45 2-10-16,-14-3-34 16,9 0-20-16,-1 5-284 15</inkml:trace>
  <inkml:trace contextRef="#ctx0" brushRef="#br0" timeOffset="25173.14">5913 13275 530 0,'-5'-10'234'16,"-2"-15"-95"-16,4-4-42 15,10-4-34-15,5 2 0 0,9 7 2 16,5 2 5-16,8 13 4 16,0 7-2-16,-3 13-10 15,-7 10-1-15,-18 15 5 32,-10 4-2-32,-22 14-15 0,-4 0-12 0,-8-2-18 31,3-1-7-31,6-19-5 0,3-9 0 15,12-13-17-15,6-13-12 16,11-12-5-16,6-5-2 16,9-8 15-16,2 2 11 15,5 9 7-15,0 6 3 16,1 12 2-16,-3 9-1 0,-3 10-3 16,-2 3-1-16,-4 2 0 15,1 1-44-15,2-9-210 16</inkml:trace>
  <inkml:trace contextRef="#ctx0" brushRef="#br0" timeOffset="25494.73">6460 13297 603 0,'-6'-11'367'0,"-3"-11"-45"16,-4 2-97-16,-3 1-23 15,-5 5-56-15,-2 3-33 16,0 10-57-16,-1 3-24 16,3 10-32-16,2 6-3 15,5 10-2-15,8 6 0 16,9 5 2-16,8 1 0 16,12-5 2-16,1-6 0 15,10-11 1-15,-3-8 0 16,0-13 2-16,-1-7 1 15,-8-16 3-15,-3-5 2 16,-12-6 2-16,-3 3-1 0,-10 0-41 16,-3 4-68-1,1 8-221-15</inkml:trace>
  <inkml:trace contextRef="#ctx0" brushRef="#br0" timeOffset="25753.92">6547 13107 583 0,'-4'0'354'15,"-3"-1"-26"1,-1 1-135-16,8 3-117 0,2 4-35 16,12 4-33-16,4-1 0 15,8-2 3-15,-2-2-1 16,-4-6 1-16,-10-4 6 15,-1-6 9 1,-8-2 3-16,-6 0-2 0,-3 1-6 16,-12 6-16-16,-2 0-17 15,2 4-163-15</inkml:trace>
  <inkml:trace contextRef="#ctx0" brushRef="#br0" timeOffset="26012.3">6816 12988 700 0,'8'4'358'0,"15"10"-69"16,4 4-130-16,2 18-50 15,-2 11-20-15,-14 15-31 16,-8 12-15-16,-14 8-21 0,-9 0-3 0,-10-12-7 16,1-5-3-16,-6-20-23 31,6-13-44-31,4-15-241 16</inkml:trace>
  <inkml:trace contextRef="#ctx0" brushRef="#br0" timeOffset="26500.34">7248 13200 623 0,'4'-1'354'16,"-1"-1"-36"-16,1 9-148 0,-1 7-28 16,-3 10-20-16,0 8-17 15,-3 13-37-15,0 4-18 16,5 1-30-16,5-4-7 0,9-13-7 15,4-7-1-15,4-18-5 16,-5-5-4 0,1-12-75-16,-4-8-64 0,-6-6-354 15</inkml:trace>
  <inkml:trace contextRef="#ctx0" brushRef="#br0" timeOffset="26720.92">7258 13014 922 0,'0'-2'440'0,"-3"1"-142"0,6 0-230 16,-3 1-43-16,0 0-72 15,0 0-102-15</inkml:trace>
  <inkml:trace contextRef="#ctx0" brushRef="#br0" timeOffset="27135.87">7059 12758 772 0,'15'0'331'16,"21"3"-171"-16,12 1-24 0,19 1-35 15,-4 0-25-15,-7-3-44 16,-5 2-10-16,-18-4-13 16,1 0-9-16,-8-3-50 15,-5-4-19-15,-10-2-23 16,-4-2-3-16,-7 2 51 16,0-4 17-16,-4 5 32 15,1 0 19-15,2 2 32 16,2 6 16-16,4 5 12 15,2 5-1-15,0 10 1 16,-4 1 1-16,-4 8-4 16,-3 2-6-16,-6-3-31 15,0-3-14-15,3-11-96 16,4-3-69-16</inkml:trace>
  <inkml:trace contextRef="#ctx0" brushRef="#br0" timeOffset="28159.98">12261 13294 367 0,'-2'-12'279'0,"1"-7"17"16,-12 0-64-16,-3 2-20 16,-5 3-40-16,-2 5-28 15,-4 9-50-15,1 6-27 16,3 12-43-16,1 3-12 16,13 18-11-1,9 8 0-15,15 5-1 16,11 1 0-16,11-14-1 15,6-12 1-15,1-17 0 16,-3-9 1-16,-3-17 7 0,-4-6 3 16,-15-15 3-16,-12-5 2 0,-22-1-4 15,-13 2-5-15,-10 8-6 32,0 6-1-32,7 8-108 0,8 9-112 15</inkml:trace>
  <inkml:trace contextRef="#ctx0" brushRef="#br0" timeOffset="28424.1">12422 13129 526 0,'-4'-6'315'16,"-6"-3"-3"-1,-2-1-101-15,2 5-86 0,0 4-34 0,6 1-67 16,0 3-20-16,7 6-11 15,2 1 1-15,9 1 13 32,5 0 8-32,-1-6 13 15,-1 0 7-15,-5-5 20 0,-1-2 9 16,-11-5-2-16,0 0-7 0,-6 1-29 16,-6-1-54-16,7 6-232 15</inkml:trace>
  <inkml:trace contextRef="#ctx0" brushRef="#br0" timeOffset="28674.83">12659 13029 962 0,'10'16'384'0,"17"22"-250"16,5 12-11-16,-5 20-45 16,-3 9-16-16,-29-23-31 31,3-29-9-31,1 2-9 0,-18 76-1 0,-12-17-1 16,-7-19 3-16,20-52-138 15,-1-11-289-15</inkml:trace>
  <inkml:trace contextRef="#ctx0" brushRef="#br0" timeOffset="28988.23">13168 13253 878 0,'8'-4'519'0,"4"-7"-54"0,-6 4-252 15,-2 3-66-15,-4 0-83 16,-1 3-28-16,1 0-97 16,0 1-97-16</inkml:trace>
  <inkml:trace contextRef="#ctx0" brushRef="#br0" timeOffset="29255.42">13181 13456 958 0,'-2'12'438'15,"1"7"-173"1,3 16-170-16,1 3-24 0,5 12-35 16,-2 5-8-1,-6 13 7-15,-4 3 1 0,-15 1 1 16,-5-6-4-16,-12-21-14 15,-3-10-3 1,-1-20 0-16,-1-10-7 16,14-19-66-16,7-11-43 15,14-17-124-15,9-8-101 16</inkml:trace>
  <inkml:trace contextRef="#ctx0" brushRef="#br0" timeOffset="29753.23">13088 12954 813 0,'0'-3'363'0,"0"-1"-204"0,9 3-40 16,14 2-71-16,10 1-25 16,15 4-9-16,6-2-1 15,6 0-4-15,-1 2-1 16,-5 4-2-1,-12-5-2-15,-18-4-10 0,-10-1-22 16,-14-13-32-16,-2-1-11 16,-9-3 6-16,-3-1 19 15,0-1 35-15,-1 2 14 16,9 8 15-16,2-3 1 0,7 6 1 16,6 6 3-16,9 6 4 15,4 6 4 1,-5 12 31-16,-3 5 16 0,-14 1 39 15,-7 3 10-15,-11-5-17 16,-5-6-20-16,0-5-49 16,1-3-13-16,7-3-133 15,5-2-149-15</inkml:trace>
  <inkml:trace contextRef="#ctx0" brushRef="#br0" timeOffset="31794.17">4714 14588 315 0,'0'-9'221'0,"-2"-4"19"0,-5 4-75 16,-2-3-8-1,-9 1-10-15,-2 2-11 0,-5 3-31 16,-3 6-15-16,-1 8-38 15,6 5-19-15,2 2-26 16,6 8-7-16,7 5-8 16,4 1-1-1,9 2 1-15,7-7 2 0,12-9 3 16,3-8 3-16,6-14 3 16,2-7 3-16,-8-11 2 15,-2-2 1-15,-2 1-1 0,1 0 4 31,-2 7 25-31,5 8 3 0,-4 7 8 16,0 8-2 0,-1 12-15-16,-5 3 6 0,-8 13 6 15,-8 0 1-15,-14 2-3 16,-4-4-9-16,-10-7-11 16,1-4-4-16,4-9-36 0,4-1-69 0</inkml:trace>
  <inkml:trace contextRef="#ctx0" brushRef="#br0" timeOffset="38753.81">12062 14319 784 0,'5'1'354'0,"7"5"-158"16,6 24-82-16,7 12-21 15,-5 24-3-15,-5 3-5 16,-17 8-1-16,-15-4-7 15,-17-7-28-15,-3-4-16 16,5-17-22-16,3-12-4 0,18-19-52 16,3-8-42-16,8-12-111 15,4-2-69-15</inkml:trace>
  <inkml:trace contextRef="#ctx0" brushRef="#br0" timeOffset="39150.28">12452 14722 929 0,'-1'-3'508'0,"-1"-1"-109"0,1 3-170 16,0 0-55-16,0 0-82 0,1 0-37 15,0-1-37 1,0 1-48-16,0 0-191 16</inkml:trace>
  <inkml:trace contextRef="#ctx0" brushRef="#br0" timeOffset="39418.25">12912 14608 971 0,'4'-3'433'15,"3"-4"-205"-15,-1 1-72 16,-2-1-84-16,0 6-25 0,-2-2-34 16,0 2-52-16,-2 1-203 15</inkml:trace>
  <inkml:trace contextRef="#ctx0" brushRef="#br0" timeOffset="39683">12941 14682 747 0,'-5'8'392'0,"-7"14"-91"16,4 8-110-16,6 19-81 0,3 7-29 15,1 8-30 1,-1 2-10-16,-5-10-7 16,-6-1-4-16,-5-13-6 15,-2-6-5-15,-4-11-7 16,-1-9 1-16,1-16-5 16,-1-12-12-16,3-12-53 15,2-8-36-15,7-1-108 16,4-2-88-16</inkml:trace>
  <inkml:trace contextRef="#ctx0" brushRef="#br0" timeOffset="40196.58">12746 14359 536 0,'-1'-3'311'16,"-1"-3"-65"-16,9 0-103 0,6 3-30 15,18 0-45 1,11 1-10-16,22 2-11 16,7 1-8-16,6 1-21 15,-7 2-9-15,-16-4-19 16,-11 0-11-16,-24-4-28 16,-2-1-9-16,-13-1 2 0,-4-2 7 15,-6-3 26 1,-5-1 12-16,-6-4 15 15,5 6 12-15,4 2 17 16,1 6 5-16,10 2-4 0,-3 0-7 0,0 0-4 16,0 0 3-16,0 0 16 15,8 10 21 1,28 41 37-16,-36-28 14 16,-8 1 23-16,-10 1-6 15,-8-2-34-15,2-6-21 16,-1-6-38-16,10-4-18 0,7-5-105 15,5-2-99-15</inkml:trace>
  <inkml:trace contextRef="#ctx1" brushRef="#br0">12530 19044 0</inkml:trace>
  <inkml:trace contextRef="#ctx0" brushRef="#br0" timeOffset="42258.25">6453 15575 663 0,'5'-2'359'0,"6"3"-39"15,13 13-148-15,17 23-74 0,1 10-3 16,-3 21-4-16,-12 4-3 15,-29-1-15-15,-16-1-10 16,-15-12-32-16,-4-7-11 16,4-19-10-16,3-15-41 15,11-17-113-15,8-11-103 16</inkml:trace>
  <inkml:trace contextRef="#ctx0" brushRef="#br0" timeOffset="42617.84">7027 15862 600 0,'0'-1'359'0,"-1"1"-27"16,0 7-80-16,0-7-70 0,-2 10-29 16,-8 52-46-16,-1-29-23 15,5 4-43-15,7-1-17 16,1-6-18-16,10-10-2 15,4-10-12-15,3-8-30 0,2-9-84 16,-1-2-60 0,-4-4-342-16</inkml:trace>
  <inkml:trace contextRef="#ctx0" brushRef="#br0" timeOffset="42819.71">7001 15702 991 0,'-2'-3'475'0,"1"-1"-187"15,5 2-120-15,-4 2-108 0,0 0-29 0,7 1-61 31,8 1-100-31</inkml:trace>
  <inkml:trace contextRef="#ctx0" brushRef="#br0" timeOffset="43242.83">6875 15410 1055 0,'0'0'415'0,"5"3"-265"15,11 2-27-15,21 2-39 16,9-3-5-16,21-3-27 15,4-1-15-15,4 1-22 16,-6 0-6-16,-16 2-14 16,-11-2-20-16,-22-1-39 15,-7-4-20-15,-8-3-17 16,-4 0 16-16,-7-1 41 16,0 1 21-16,-3 3 29 15,3-1 18-15,4 5 32 16,1 5 16-16,1 10 35 15,-2 3 1-15,-3 7-12 0,-2 1-14 16,0-4-38-16,-1-1-16 16,5-7-37-1,-3-5-108-15</inkml:trace>
  <inkml:trace contextRef="#ctx0" brushRef="#br0" timeOffset="43970.25">6921 14124 796 0,'2'-3'356'16,"1"1"-175"-16,7-1-42 0,17-1-55 15,6 2-21-15,13 2-25 16,1 1-12 0,-24-1-16-16,2 1-2 15,59 4-4-15,-8-4-1 0,-12-1-26 16,-49 0-31-16,-5-5-56 15,-6 3-24-15,-8-8 11 16,-4-5 30-16,-2 2 60 16,0-3 37-16,6 8 59 15,3 3 23-15,2 5 35 16,2 4 3-16,-3-4-2 16,0 0 3-16,1 22 10 15,2 34 0-15,-8-31-18 16,-3 3-20-16,-2-7-45 15,0-4-20-15,-2-6-43 16,6-3-88-16</inkml:trace>
</inkml:ink>
</file>

<file path=ppt/ink/ink3.xml><?xml version="1.0" encoding="utf-8"?>
<inkml:ink xmlns:inkml="http://www.w3.org/2003/InkML">
  <inkml:definitions>
    <inkml:context xml:id="ctx0">
      <inkml:inkSource xml:id="inkSrc0">
        <inkml:traceFormat>
          <inkml:channel name="X" type="integer" max="29376" units="cm"/>
          <inkml:channel name="Y" type="integer" max="16524" units="cm"/>
          <inkml:channel name="F" type="integer" max="4095" units="dev"/>
          <inkml:channel name="T" type="integer" max="2.14748E9" units="dev"/>
        </inkml:traceFormat>
        <inkml:channelProperties>
          <inkml:channelProperty channel="X" name="resolution" value="1000.20428" units="1/cm"/>
          <inkml:channelProperty channel="Y" name="resolution" value="1000.24213" units="1/cm"/>
          <inkml:channelProperty channel="F" name="resolution" value="0" units="1/dev"/>
          <inkml:channelProperty channel="T" name="resolution" value="1" units="1/dev"/>
        </inkml:channelProperties>
      </inkml:inkSource>
      <inkml:timestamp xml:id="ts0" timeString="2025-10-14T14:32:32.253"/>
    </inkml:context>
    <inkml:brush xml:id="br0">
      <inkml:brushProperty name="width" value="0.05292" units="cm"/>
      <inkml:brushProperty name="height" value="0.05292" units="cm"/>
      <inkml:brushProperty name="color" value="#FFFFFF"/>
    </inkml:brush>
    <inkml:context xml:id="ctx1">
      <inkml:inkSource xml:id="inkSrc1">
        <inkml:traceFormat>
          <inkml:channel name="X" type="integer" max="11752" units="cm"/>
          <inkml:channel name="Y" type="integer" max="6608" units="cm"/>
          <inkml:channel name="T" type="integer" max="2.14748E9" units="dev"/>
        </inkml:traceFormat>
        <inkml:channelProperties>
          <inkml:channelProperty channel="X" name="resolution" value="400" units="1/cm"/>
          <inkml:channelProperty channel="Y" name="resolution" value="400" units="1/cm"/>
          <inkml:channelProperty channel="T" name="resolution" value="1" units="1/dev"/>
        </inkml:channelProperties>
      </inkml:inkSource>
      <inkml:timestamp xml:id="ts1" timeString="2025-10-14T14:32:37.251"/>
    </inkml:context>
    <inkml:brush xml:id="br1">
      <inkml:brushProperty name="width" value="0.05292" units="cm"/>
      <inkml:brushProperty name="height" value="0.05292" units="cm"/>
      <inkml:brushProperty name="color" value="#FF0000"/>
    </inkml:brush>
  </inkml:definitions>
  <inkml:trace contextRef="#ctx0" brushRef="#br0">2608 12136 458 0,'0'-3'212'0,"0"-6"-70"15,-1-1-4 1,-1 10-13-16,-6-1-12 15,2 7-35-15,-2 5-23 16,2 7-15-16,3 4 1 16,-3-6-2-16,8 1-6 15,2-3-19-15,4-3-9 16,4 0-9-16,-2-4-3 0,-1-8 5 16,-5-5 6-16,-3-8 15 15,2-2 5-15,-3-3 11 16,0 3 2-16,0 4 15 15,0 2 6-15,-4 5 7 16,0 0 5-16,-2 4-10 16,0 2-15-16,2 12-22 15,-3 3-12-15,2 8-13 16,6 4-1-16,-1-3 0 16,0-3-3-16,12-5-10 15,-13-5-3-15,8-12 5 16,2-6 6-16,-4-12 17 0,14-8 5 15,-10-6 3-15,-3-8-1 16,-6 3-2-16,-5 8 1 16,-2 7 20-1,2 10 12-15,-7 7 17 16,-4 2 1-16,-4 9-23 0,0 8-16 16,2 10-23-16,2 2-4 15,7 9-6-15,3-1-2 16,6 1-3-16,4-2-1 15,7-10-3-15,2-4 3 0,10-14 7 16,-2-5 4 0,2-16 7-16,3-7 4 0,-7-13 3 15,-1-3 0 1,-7 0 1-16,-11 2 0 0,-4 6 4 16,-4 9 4-16,-5 9 23 15,-2 4 5-15,-3 11-1 16,-2 6-7-16,1 6-26 15,5 7-8-15,2 3-11 16,4 0-4-16,8 4 0 0,1-5-2 16,7 0 4-1,-2-3 1-15,3-8 2 16,-2-6 0-16,1-12 6 16,2-6 3-16,-1-14 2 15,2-3 2-15,-11-9-3 16,2 0-1-16,-6 6 2 0,-5 3-1 0,3 12 1 15,-3 3 1 1,-5 8 2-16,1 5 1 16,1 8-4-1,-4 5-3-15,4 8-5 0,3 6-4 16,3 1-1-16,6 3 1 16,0-5-2-16,5-5 1 0,7-3-1 15,0-7 1 1,4-8 4-16,-2-2 1 0,-6-16 6 15,3-1 2 1,-5-7 2-16,-2-2 1 0,-3 7 0 0,-7-3 1 16,-4 8 2-16,-2 3 3 31,-6 8 3-31,2 3-3 0,-6 9-5 16,4 5-5-16,2 3-8 15,1 8-3-15,11-2-1 16,2 1-2-16,11 1 0 15,3-4 1-15,3-8 1 0,3-4 1 16,-2-11 4-16,0-5 1 16,-1-10 3-16,-6-4 1 0,-2-4 2 31,-7-2-1-31,-4 5 2 16,-4-2 0-16,-2 9 1 0,1 3 0 0,-7 4-1 31,0 9 0-31,-9 5-6 0,1 3-1 15,7 11-4 1,1 0-4-16,10 5-1 16,6 2-2-16,6 0 0 15,7-2 3-15,2-6 1 0,2-5 2 16,1-9 2-16,-2-5 2 16,-3-9 2-16,0-7 4 15,-9-11 0-15,-2-4 2 16,-2-6-1-16,-2 5-1 15,-6 3 1-15,-1 4 0 0,-6 8 1 16,1 3 0 0,-7 7-2-16,-2 3-1 0,-1 10-5 15,-2 6-2-15,8 8-5 16,4 5-1-16,11 7 1 16,2 6 0-16,5 5 3 15,6 3 1-15,-1-8 0 16,5-9 0-16,0-14-1 15,-2-8 2-15,2-7 3 16,1-15 2-16,-6-15 5 16,0-7-1-16,-3-14-1 15,-5 5 0-15,1 3-1 16,-4 3-1-16,-7 9 1 0,-1 4 1 16,-8 9 3-16,2 10 0 15,-4 11-2-15,-3 8-2 16,3 20-6-16,-1 2-3 15,6 7-2-15,7 4 1 16,2 1 0-16,6-2 2 16,7-4 0-1,3-6-1-15,2-15 0 0,0-6 0 16,-2-12 4-16,0-6 1 16,1-13 3-16,-2-6 2 0,-3-17-1 15,-2-3-1-15,-2-2 0 16,-2 4 0-16,-2 12 1 15,-3 1-2-15,-5 14 2 16,0 2 3-16,-5 9-1 16,2 8 0-16,-6 11-6 15,3 4-2-15,4 11-6 16,2 2 0-16,6 11 1 16,4 7 1-16,3-1 2 15,4 0 1-15,3-15-1 16,0-8 0-16,1-14-1 15,-2-7 2-15,1-11 3 16,2-7 3-16,-3-13 2 0,1-6 0 16,-3-13-2-1,0-4 0-15,-4-1-1 0,-3 3 0 16,-3 5 1 0,-3 5 0-16,-5 12 0 15,2 4 2-15,-2 16-2 0,0 8-4 16,2 22-4-16,1 2-4 15,3 17 0 1,3 2 2-16,4 4 2 0,1 1 1 16,7-4-1-16,1-6 0 15,5-18-1-15,0-6 0 16,2-15 4-16,-4-6 3 16,-3-18 5-16,-1-8 1 0,-5-14-1 15,-2-3-1 1,-3 1-2-16,-4 0 0 0,-5 5 1 15,-6 4 0 1,-5 1 2-16,-4 9 1 0,-2 7-1 0,3 10-3 16,3 23-10-16,6 16-6 15,5 15-4 1,1 7 1-16,4 0 7 16,3-4 3-16,3-7 1 15,3-7 0-15,5-9-1 16,-1-6-1-16,5-8 4 15,1-5 1-15,4-4 2 16,-2-4 2-16,-1-11 3 16,-2-3 1-16,-1-8 1 15,-3-8-1-15,-5 0-2 16,-2-2 0-16,-4-1-1 0,-4 5 0 16,-3 2 3-16,-3 3 1 15,-5 11 1-15,-1 7-1 16,0 14-6-16,2 5-4 15,6 14-8-15,1 3 1 16,6-1 1-16,2 8 2 16,3-1 4-16,2-2 0 15,2 4 2-15,0-8 0 16,-1-2 0-16,1-5 2 16,-3-5 0-16,-2-5 2 0,-2-7 3 15,0-4 0 1,-1-7-1-16,0-5-1 0,1-5-5 15,3 2-3-15,10 1-268 16</inkml:trace>
  <inkml:trace contextRef="#ctx1" brushRef="#br1">15666 12218 0</inkml:trace>
</inkml:ink>
</file>

<file path=ppt/ink/ink4.xml><?xml version="1.0" encoding="utf-8"?>
<inkml:ink xmlns:inkml="http://www.w3.org/2003/InkML">
  <inkml:definitions>
    <inkml:context xml:id="ctx0">
      <inkml:inkSource xml:id="inkSrc0">
        <inkml:traceFormat>
          <inkml:channel name="X" type="integer" max="11752" units="cm"/>
          <inkml:channel name="Y" type="integer" max="6608" units="cm"/>
          <inkml:channel name="T" type="integer" max="2.14748E9" units="dev"/>
        </inkml:traceFormat>
        <inkml:channelProperties>
          <inkml:channelProperty channel="X" name="resolution" value="400" units="1/cm"/>
          <inkml:channelProperty channel="Y" name="resolution" value="400" units="1/cm"/>
          <inkml:channelProperty channel="T" name="resolution" value="1" units="1/dev"/>
        </inkml:channelProperties>
      </inkml:inkSource>
      <inkml:timestamp xml:id="ts0" timeString="2025-10-14T13:43:56.963"/>
    </inkml:context>
    <inkml:brush xml:id="br0">
      <inkml:brushProperty name="width" value="0.05292" units="cm"/>
      <inkml:brushProperty name="height" value="0.05292" units="cm"/>
      <inkml:brushProperty name="color" value="#FF0000"/>
    </inkml:brush>
    <inkml:context xml:id="ctx1">
      <inkml:inkSource xml:id="inkSrc1">
        <inkml:traceFormat>
          <inkml:channel name="X" type="integer" max="29376" units="cm"/>
          <inkml:channel name="Y" type="integer" max="16524" units="cm"/>
          <inkml:channel name="F" type="integer" max="4095" units="dev"/>
          <inkml:channel name="T" type="integer" max="2.14748E9" units="dev"/>
        </inkml:traceFormat>
        <inkml:channelProperties>
          <inkml:channelProperty channel="X" name="resolution" value="1000.20428" units="1/cm"/>
          <inkml:channelProperty channel="Y" name="resolution" value="1000.24213" units="1/cm"/>
          <inkml:channelProperty channel="F" name="resolution" value="0" units="1/dev"/>
          <inkml:channelProperty channel="T" name="resolution" value="1" units="1/dev"/>
        </inkml:channelProperties>
      </inkml:inkSource>
      <inkml:timestamp xml:id="ts1" timeString="2025-10-14T13:43:57.830"/>
    </inkml:context>
  </inkml:definitions>
  <inkml:trace contextRef="#ctx0" brushRef="#br0">12173 19044 0</inkml:trace>
  <inkml:trace contextRef="#ctx1" brushRef="#br0">2024 5347 614 0,'-21'-3'322'0,"-24"-3"-71"16,0 5-54-16,-3 4-79 15,5 7-29-15,11 7-54 16,4 1-27-16,15 6-20 15,6-1-4-15,13 3 1 16,10-1 6-16,12-8 6 16,9 1 3-16,8-5 0 15,5-2 3-15,-1-2 1 16,-6 0-1-16,-16-6 3 16,-7 0 0-16,-12-3 12 15,-5 1 7-15,-7 2 7 16,-14-5 2-16,-9 2 7 15,-15 0 2-15,-7 0-2 16,1 7-6-16,2 6-20 16,7 3-15-16,10 11-10 15,5 4-5-15,17 4 0 0,5 4 3 16,11 0 4 0,6-6 4-16,9-2 4 0,7-7 0 15,10-10 3-15,5-6 0 16,5-10 1-16,-3-4-1 15,-4-6-1-15,-7-3 0 0,-7-6-1 16,0 1 1-16,-6 0 0 16,-2-1 2-16,-7-1 3 15,-6 1 1-15,-9 5 2 16,0 4 0-16,-5 11-10 16,0 4-3-16,-2 9-6 15,1 3 0-15,0 8 5 16,4 3 1-16,-2-3 3 15,4 0 1-15,0-6 2 16,2-2 0-16,0-6 2 16,-2-6 4-16,0-8 3 15,0-5-1-15,2-11-2 16,3-4-3-16,4-2-6 16,0-3-2-16,5 5-1 15,1 2-1-15,0 4 0 16,3 9 0-16,-1 5 0 15,-2 5-1-15,3 8 1 16,-3 4 2-16,5 6 2 0,0 3 0 16,-1 0 1-1,-1-2-1-15,-2 2 0 0,-3-1 0 16,-5-1-42-16,-6-1-42 16,0-5-112-16,-4-1-90 15</inkml:trace>
  <inkml:trace contextRef="#ctx1" brushRef="#br0" timeOffset="186.31">2625 5693 918 0,'0'7'377'16,"-1"9"-228"-1,-2 2-37-15,4 10-52 16,1 1-18-16,3 2-28 15,3-1-5-15,1-4-77 0,2-4-71 0</inkml:trace>
  <inkml:trace contextRef="#ctx1" brushRef="#br0" timeOffset="341.52">2628 5435 1132 0,'-1'-4'452'0,"-2"2"-315"16,1 1-65-16,2 1-62 0,0 0-91 15</inkml:trace>
  <inkml:trace contextRef="#ctx1" brushRef="#br0" timeOffset="732.8099">3053 5680 505 0,'-6'-9'353'15,"-1"-3"28"-15,-4 1-164 16,-10-1-30-16,-3 4-60 0,-6 1-31 16,0 7-68-16,2 6-25 15,5 8-26 1,4 6-7-16,8 7 8 16,9 2 5-16,9 3 9 0,6-1 2 15,7-3 5 1,5-7 1-16,7-7 0 0,-2-7 3 15,-4-11 4 1,-3-2 2-16,-13-6 11 0,-5-2 8 0,-8 2 16 16,-10 1 4-1,-14 9-10-15,-8 2-8 16,-1 4-27-16,3 2-71 0</inkml:trace>
  <inkml:trace contextRef="#ctx1" brushRef="#br0" timeOffset="1154.24">3123 5684 591 0,'0'0'321'16,"5"0"-60"-16,5 4-118 15,3 9-62-15,2 2-1 0,-5 5 5 32,-3 0 7-32,-3 3-23 15,-3-1-15-15,-1-4-18 16,-1-7-9-16,0-5 3 15,0-6 2-15,2-11-4 0,1-6-4 16,4-8-17-16,4-2-3 0,5 1-2 31,0 2-2-31,2 4 3 16,-3 6-2-16,0 8 4 0,1 8 2 16,-1 12 8-16,0 6-1 0,-6 8 4 15,-1 4-2 1,-3 0-6-16,3-1-6 0,9-7-244 15</inkml:trace>
  <inkml:trace contextRef="#ctx1" brushRef="#br0" timeOffset="1678.83">3813 5642 507 0,'-1'-4'283'0,"-6"-1"-41"16,-2-2-28 0,-5 2-46-16,-7 2-9 0,-6 2-30 15,-1 2-25-15,0 4-49 16,1 0-26-16,12 5-41 15,3-2-9 1,8 3-4-16,5 3 4 0,12 4 13 16,7 1 3-16,6 3 6 15,3 1 3-15,-7 1 17 16,-6 0 9-16,-9-2 24 16,-5 0 13-16,-2-4 13 15,-5-5 0-15,-14-6-15 16,-6-7-11-16,-10-13-51 0,3-3-47 15,7-11-181 1,2 1-199-16</inkml:trace>
  <inkml:trace contextRef="#ctx1" brushRef="#br0" timeOffset="2000.92">4131 5892 641 0,'2'4'354'16,"2"-1"-55"-16,3 3-157 16,3 8-15-16,-3 2-13 0,-4 4-8 15,-7 7-23 1,-6 0-17-16,-8-1-32 16,-3 1-8-16,3-8-110 15</inkml:trace>
  <inkml:trace contextRef="#ctx1" brushRef="#br0" timeOffset="5482.92">1832 6947 803 0,'-3'14'336'0,"-3"25"-203"15,3 11-28-15,0 21-45 16,3 8-23-16,3 3-22 15,0-4-5-15,2-8-3 16,2-11 1-16,-1-14-2 16,1-9 0-1,1-12-3-15,-1-3-2 0,0-14-79 16,-2-4-87-16</inkml:trace>
  <inkml:trace contextRef="#ctx1" brushRef="#br0" timeOffset="5700.89">1777 7045 855 0,'7'-2'343'0,"12"-7"-219"0,11 1-53 0,28 3-44 31,5-2-9-31,17 5-10 0,-2 2-2 0,-6 6-56 32,-9-2-154-32</inkml:trace>
  <inkml:trace contextRef="#ctx1" brushRef="#br0" timeOffset="5924.31">1836 7376 820 0,'8'4'307'0,"19"0"-221"15,17-3-23-15,14-6-16 16,6-5-9-16,6-4-19 15,-6 3 10-15,-10 2-310 16</inkml:trace>
  <inkml:trace contextRef="#ctx1" brushRef="#br0" timeOffset="6395.54">2243 7661 685 0,'-3'-8'317'0,"5"-10"-121"16,4-2-50-16,11 0-54 16,6 2-17-16,9 10-34 15,5 6-15-15,0 10-8 16,-6 7-1-16,-10 12 14 16,-12 5 4-16,-14 4 0 15,-9 4-1-15,-12-4-14 16,-3-5-4-16,1-5-2 0,1-10-2 15,0-13-11 1,3-3-3-16,3-10-7 16,7 2-2-16,11-1-1 15,3-1-2-15,11 7 3 16,6 1 1-16,6 4 6 16,7 6 4-16,2 3 0 0,-1 2 1 15,4-2 0-15,-5-5 31 0,-2-6-234 16</inkml:trace>
  <inkml:trace contextRef="#ctx1" brushRef="#br0" timeOffset="7039.83">1826 6805 593 0,'-1'0'297'15,"1"-3"-109"-15,8 1-61 16,13-1-59-16,10-4-14 16,20 3-9-16,7-1-11 15,6 2-17-15,3 3-7 16,-8 0-3-16,-4-3 1 16,-8 0-3-16,-4-1-20 0,-14-2-78 15,-6-2-26-15,-14-5-12 16,-8-4 23-16,-8 0 82 15,-2 1 34-15,-1 4 45 16,6 8 8 0,3 2-10-16,0 1-14 15,1 1-26-15,0 0-8 0,9 7 6 16,44 42 4-16,-30-26 3 16,-3 0 4-16,-10-2 20 15,-4-3 7-15,-6-3 1 16,-2-2 0-16,-10-6-95 0,-2 0-157 15</inkml:trace>
  <inkml:trace contextRef="#ctx1" brushRef="#br0" timeOffset="7422.89">2866 7280 607 0,'10'-3'341'16,"8"-5"-9"-16,21 1-219 0,7 1-18 0,9 2-38 31,-1 4-19-31,-4-3-23 16,-2 3-4-16,-10 0-56 0,-6 1-69 0</inkml:trace>
  <inkml:trace contextRef="#ctx1" brushRef="#br0" timeOffset="7629.68">2985 7424 692 0,'6'-1'311'16,"7"0"-94"-16,6 2-86 15,12-1-11-15,5 3-7 0,7 2-44 16,2-2-16-16,-7-2-24 16,-7-3-7-16,-6-4-173 15</inkml:trace>
  <inkml:trace contextRef="#ctx1" brushRef="#br0" timeOffset="8085.13">3839 7006 1034 0,'-4'9'414'0,"-7"5"-249"16,7 17-122-16,1 10-22 15,6 20-8 1,5 9-3-16,2 7 1 0,1 0 1 15,-1-12-4 1,-1-10 0-16,0-14-25 16,1-11-43-16,-7-15-103 15,1-10-122-15</inkml:trace>
  <inkml:trace contextRef="#ctx1" brushRef="#br0" timeOffset="8254.29">3782 6982 919 0,'7'-3'370'15,"11"-8"-229"-15,10 3-65 16,19 1-47-16,3-2-10 16,4 4-14-16,2-1 0 15,-2 4-132-15</inkml:trace>
  <inkml:trace contextRef="#ctx1" brushRef="#br0" timeOffset="8489.26">3839 7231 760 0,'12'4'355'16,"8"2"-97"-16,18-1-181 15,9-2-4-15,12-3-26 16,3 4-17-16,-1-2 7 0,-5 1-85 16</inkml:trace>
  <inkml:trace contextRef="#ctx1" brushRef="#br0" timeOffset="9044.26">4171 7610 673 0,'6'-13'319'0,"13"-12"-111"16,-3 3-52-16,14 12-57 0,3 3-26 16,-1 13-41-16,3 7-4 15,-19 14 0-15,-10 9 1 16,-16 10-4-1,-9-1-3-15,-11-1-8 16,0-4-3-16,-1-12-3 0,0-6-2 16,9-16-6-16,5-6-7 15,9-4-12-15,6-4-3 16,9-5 2-16,4-1 3 16,7 0 15-16,9 3 3 15,5 9 6-15,5 2 2 0,2 11-2 16,-4 2-1-1,-6 2 1-15,-4-1-75 16</inkml:trace>
  <inkml:trace contextRef="#ctx1" brushRef="#br0" timeOffset="9235.67">4482 7679 830 0,'0'-2'455'16,"0"1"-21"-16,12 8-336 31,4 3-42-31,11 9-23 16,5 1-4-16,4 7-11 15,-2 0-5-15,2 1 2 16,-12-4-59-16,-9-9-130 16,-1-5-105-16</inkml:trace>
  <inkml:trace contextRef="#ctx1" brushRef="#br0" timeOffset="9392.59">4759 7631 714 0,'-8'3'373'15,"-10"13"-95"-15,-5 4-76 16,-6 8-91-16,-2 6-33 16,-3-1-44-16,3 0-14 0,5-4-74 15,5-7-108-15</inkml:trace>
  <inkml:trace contextRef="#ctx1" brushRef="#br0" timeOffset="9859.76">3864 6674 645 0,'1'-1'312'0,"5"-2"-139"16,12 2-53-16,20 1-69 15,6 4-15-15,20-1-5 16,3 3-6-16,7 2-16 16,3 0-3-16,-3 0 2 15,-4-1 1-15,-17-8-13 16,-10-4-40-16,-14-5-155 16,-6-8-70-16</inkml:trace>
  <inkml:trace contextRef="#ctx1" brushRef="#br0" timeOffset="10053.91">4523 6586 215 0,'-10'-8'174'15,"-9"-6"40"1,9 9-30-16,9 1-49 0,2 4-29 16,6 5-41-16,0 1-20 15,5 6-16-15,2 6 7 16,2 7 12 0,0 4 16-16,-6 2 27 0,-5 0 10 0,-6-4 2 15,-7-3-15 1,-4-6-38-16,-3-3-15 15,-3-8-112-15,7-6-133 16</inkml:trace>
  <inkml:trace contextRef="#ctx1" brushRef="#br0" timeOffset="10488.99">5310 7065 884 0,'2'-3'418'0,"-2"-1"-201"15,2 14-117-15,1 10-35 0,4 21-50 16,1 8 6-16,2 19-4 16,1 6-2-16,-2-1-5 15,2-2-3-15,-2-23-3 16,-3-6-52-16,-4-19-154 16,-2-6-242-16</inkml:trace>
  <inkml:trace contextRef="#ctx1" brushRef="#br0" timeOffset="10664.6">5117 7361 762 0,'7'-2'398'0,"16"-3"-72"16,12-1-146-16,25 1-84 0,8 0-22 15,3 2-34-15,-3 3-13 16,-15 3-11-1,-6 3 8-15,-9-3-158 0</inkml:trace>
  <inkml:trace contextRef="#ctx1" brushRef="#br0" timeOffset="11106.08">6074 6982 620 0,'-6'-4'375'15,"-2"0"-51"1,1 14-180-1,1 14-55-15,4 27-57 0,2 14-5 16,6 21-5-16,3 5-3 16,1 2-6-16,2-7-2 0,-2-19-6 31,-1-13-1-31,-2-24-66 0,0-11-77 16</inkml:trace>
  <inkml:trace contextRef="#ctx1" brushRef="#br0" timeOffset="11290.84">6010 6968 820 0,'14'-4'329'0,"22"-4"-216"16,5 0-44-16,9 5-41 15,4-1-11-15,4 4-10 16,3 0-2-16,-2 3-70 15,-2 2-122-15</inkml:trace>
  <inkml:trace contextRef="#ctx1" brushRef="#br0" timeOffset="11502.75">6105 7322 751 0,'6'4'292'0,"12"2"-180"15,12 0-59 1,20-6-18-16,9-3-4 0,12-3-9 16,-4 2-53-1</inkml:trace>
  <inkml:trace contextRef="#ctx1" brushRef="#br0" timeOffset="11861.79">6437 7554 559 0,'-1'-10'294'15,"3"-6"-71"1,8 1-60-16,10 5-75 0,5 10-22 16,4 4-32-16,-2 7-6 15,-7 8-8 1,-6-1-1-16,-15 13 1 16,-9 0 0-16,-13 1-1 0,1 5-2 0,-7-11-7 31,1-3-2-31,10-11-3 0,0-6-1 15,15-6-7-15,4 0-3 16,7-5-1-16,1 0 3 16,10 1 11-16,3 2 5 15,8 2 2-15,2 2-4 16,-3 1-4-16,0-1-23 16,-10-4-236-16</inkml:trace>
  <inkml:trace contextRef="#ctx1" brushRef="#br0" timeOffset="12245.82">6749 7590 828 0,'-1'2'355'0,"-4"1"-185"16,3 5-56-16,2 11-57 15,2-2-4-15,9 7-17 16,2-1-8-16,6-6-9 0,2 1-7 15,3-10-3-15,0-6 0 16,-2-6 2-16,-2-8 1 16,-6-8-1-16,-2 0-1 15,-2-6 0-15,-2 2-2 16,-1 6-3-16,2 4-2 16,-2 10-6-16,2 4-2 15,-1 15 1-15,-1 5 1 16,0 19 5-16,0 3 4 15,-5 12 9-15,-3 3 11 16,-7 1 21-16,-7 0 4 0,-7-8-4 16,-2-9-9-16,-11-16-16 15,-4-5-3-15,-6-20-3 16,1-9-13-16,6-18-70 16,3-10-51-16,9-22-229 15</inkml:trace>
  <inkml:trace contextRef="#ctx1" brushRef="#br0" timeOffset="12852.64">6039 6694 716 0,'14'-3'319'16,"9"-1"-135"-16,21 0-103 16,17 2-13-1,16 1-24-15,7 2-16 16,-2 3-15-16,-6 2-1 0,-14 1-3 0,-14-3 1 31,-7-3-3-31,-8-1-14 16,-12-5-40-16,0-4-7 0,-16-6-4 15,-4-3 15-15,-14-4 40 16,-6-3 10-16,0 5 21 16,4 0 6-16,4 9 10 15,3 5 4-15,5 2-16 16,1 2-8-16,7 2-16 16,-5 0-8-16,0 0-5 15,18 9 1-15,39 27 2 16,-29-8 2-16,-5-2 20 15,-9 2 23-15,-13 1 47 16,-9-3 15-16,-10 3 5 16,1 0-14-16,-3-3-42 0,4-1-14 15,5-7-24-15,3-1-4 16,7-8-134-16</inkml:trace>
  <inkml:trace contextRef="#ctx1" brushRef="#br0" timeOffset="16117.76">7541 7282 779 0,'9'2'367'0,"9"1"-146"0,15-2-116 31,12 1-14-31,16-2-52 16,3-3-17-16,-6 1-46 0,-7 1-68 16,-15-4-313-1</inkml:trace>
  <inkml:trace contextRef="#ctx1" brushRef="#br0" timeOffset="16335.55">7630 7438 711 0,'6'4'319'0,"12"3"-126"15,5-4-33-15,16 2-18 16,3-6-23-16,4 1-49 16,-2-3-22-16,-3 2-17 15,1 0-79-15</inkml:trace>
  <inkml:trace contextRef="#ctx1" brushRef="#br0" timeOffset="16833.12">8523 6921 866 0,'-2'10'361'0,"1"19"-183"15,1 10-62-15,5 27-40 16,5 8-3-16,3 15-27 0,3 5-8 15,-5-9-12-15,-1-12-6 16,-7-19-9 0,-2-14 0-16,-1-15-66 0,0-8-45 15,-1-15-254-15</inkml:trace>
  <inkml:trace contextRef="#ctx1" brushRef="#br0" timeOffset="17028.28">8455 7006 929 0,'6'-6'383'16,"6"-5"-218"-16,18 1-105 0,4 1-23 16,30 7-21-16,10 2-9 15,-1 3-7-15,8 7-22 16,-14 1-256-16</inkml:trace>
  <inkml:trace contextRef="#ctx1" brushRef="#br0" timeOffset="17266.21">8570 7339 875 0,'11'2'370'16,"24"3"-213"-16,6-3-13 16,13 2-60-16,3-1-26 15,-17 1-43-15,-4 0-69 16</inkml:trace>
  <inkml:trace contextRef="#ctx1" brushRef="#br0" timeOffset="17863.91">8877 7611 883 0,'7'-8'341'15,"4"-7"-234"-15,12 5-37 0,8 5-28 16,0 5-11-16,6 7-14 16,-6 9-2-16,-13 3 7 15,-4 5 6-15,-17 8 11 16,-8 0 2-16,-12 5-4 16,-5-1-5-16,-9-11-9 15,-1-4-3-15,8-8-6 16,3-7-3-16,11-5-8 15,10-1-3-15,2-2-8 16,4-3-5-16,7-2-6 16,-2-1-1-16,18 3 4 0,3 2 3 15,8 3 7-15,4 4 2 16,-4 3-1-16,-4 0-69 16</inkml:trace>
  <inkml:trace contextRef="#ctx1" brushRef="#br0" timeOffset="18049.92">9186 7695 1159 0,'3'4'443'16,"11"3"-314"-16,5 4-60 15,9 7-29-15,4 3-11 0,-2 4-17 16,-2-2-4-16,-8 0-58 15,-3-5-83 1,-2-6-266-16</inkml:trace>
  <inkml:trace contextRef="#ctx1" brushRef="#br0" timeOffset="18195.93">9457 7662 990 0,'-16'8'451'0,"-17"14"-202"15,0 4-77-15,2 7-95 0,0 2-29 16,2-1-36-16,1-5-32 16,1-11-201-16</inkml:trace>
  <inkml:trace contextRef="#ctx1" brushRef="#br0" timeOffset="18614.12">9709 7392 803 0,'-3'1'479'16,"0"4"-23"-16,-1 2-275 0,3-1-55 15,0-2-70 1,0 0-26-16,1-4-56 0,0-1-71 16</inkml:trace>
  <inkml:trace contextRef="#ctx1" brushRef="#br0" timeOffset="18899.42">10028 7170 943 0,'-3'5'423'15,"-3"6"-162"-15,2 10-172 16,4 9-26-16,5 5-21 16,-2 4-13-16,3 3-18 15,1-1-4-15,2-4-6 16,3-9-1-16,4-8-3 16,2-10-2-16,5-7-26 15,4 2-29-15,-4-6-112 16,-5-6-145-16</inkml:trace>
  <inkml:trace contextRef="#ctx1" brushRef="#br0" timeOffset="19098.98">9986 7037 692 0,'-1'-1'438'16,"0"-3"18"-16,2 3-254 16,-1 1-136-16,0 0-29 15,0-1-22-15,8 0-56 16,2 0-274-16</inkml:trace>
  <inkml:trace contextRef="#ctx1" brushRef="#br0" timeOffset="19348.84">9850 6756 690 0,'4'-5'348'16,"7"1"-79"-16,11 0-163 15,22 5-77 1,7 6-2-16,15 1-8 16,0 4-6-16,-4-2 3 15,-8-1-47-15,-21-2-140 16,-4-3-104-16</inkml:trace>
  <inkml:trace contextRef="#ctx1" brushRef="#br0" timeOffset="19473.88">10336 6721 360 0,'0'-6'308'0,"-1"-4"33"15,1 8-110-15,0 2-33 16,1 9-75-16,2 5-29 0,-2 2-7 16,1 7-11-16,-9 2-26 15,2 2-12-15,-5 2-13 16,2-7-53-16</inkml:trace>
  <inkml:trace contextRef="#ctx1" brushRef="#br0" timeOffset="19921.96">10765 7083 772 0,'2'0'390'0,"-1"7"-144"16,4 10-85-16,2 19-122 16,1 9-11-16,4 14-1 15,5 4-7-15,-2 0-5 16,-9-9-1-16,-1-10-30 15,-5-13-46-15,-6-19-164 0</inkml:trace>
  <inkml:trace contextRef="#ctx1" brushRef="#br0" timeOffset="20094.75">10571 7310 749 0,'5'1'408'15,"17"-1"-8"-15,9 4-264 16,21-4-60-16,4-1-3 16,3-3-22-16,5 0-12 15,-3-2-2-15,-1 0-83 16</inkml:trace>
  <inkml:trace contextRef="#ctx1" brushRef="#br0" timeOffset="20498.07">11633 6863 1014 0,'-4'14'360'0,"2"25"-290"16,3 12-28-16,6 18 1 0,6 8 1 16,-1 6-12-16,-2 1-5 15,-5-1-6-15,0-12-6 16,-4-21-4-16,2-8-20 16,-5-20-124-16,1-3-79 15</inkml:trace>
  <inkml:trace contextRef="#ctx1" brushRef="#br0" timeOffset="20697.64">11504 6979 960 0,'11'-8'379'0,"23"-9"-253"16,7 3-47-16,11 9-50 15,2-1-13-15,3 6-17 16,0 6-2-16,8 2-54 16,2 0-100-16</inkml:trace>
  <inkml:trace contextRef="#ctx1" brushRef="#br0" timeOffset="20907.64">11641 7323 809 0,'9'3'366'16,"3"0"-117"-1,19 1-200-15,8 1-5 0,8-5-22 16,11 0-2-16,4 0-203 15</inkml:trace>
  <inkml:trace contextRef="#ctx1" brushRef="#br0" timeOffset="21398.39">11942 7555 768 0,'0'-8'363'15,"2"-10"-142"-15,8 5-40 16,13 4-66-16,6 8-20 16,12 7-36-16,-2 1-18 15,-2 9-16-15,-13-4-3 0,-16 7 5 16,-7 5 2-16,-18-2 1 15,-3 7-3-15,-13-3-9 16,-3-7-3-16,5-5-6 16,6-5-3-16,14-4-7 15,7-3-8-15,4-1-16 16,1 0-2-16,-1-2 0 16,6 1 4-16,24 0 13 15,43 3-18-15,-33-3-139 16,-2 0-136-16</inkml:trace>
  <inkml:trace contextRef="#ctx1" brushRef="#br0" timeOffset="21762.66">12313 7610 652 0,'-1'2'355'0,"-7"3"-42"16,4 2-230-16,1 3-36 15,2 2-21-15,4 5-1 16,8-4 0-16,5-1-2 16,6-8-5-16,1-5-1 15,2-5 6-15,-2-4 1 0,-5-8 1 16,-5 1-1 0,-8-1 0-16,-1 0-2 0,-4 10-7 15,0 4-8-15,4 5-16 16,-6 7 0-16,5 10 3 15,7 9 4-15,0 13 6 16,6 9-2-16,-10 12-2 16,-5 0 4-16,-12-1 9 15,-5-6 15-15,-10-13 12 0,-8-6 2 16,1-14 4-16,-5-11-8 16,2-14-20-16,7-8-25 15,7-6-78-15,7-8-50 16</inkml:trace>
  <inkml:trace contextRef="#ctx1" brushRef="#br0" timeOffset="22191.02">12848 7344 866 0,'-4'0'512'0,"0"1"-38"15,-1 0-226-15,4-1-157 16,0 0-43-16,1 0-94 16,0-1-95-16</inkml:trace>
  <inkml:trace contextRef="#ctx1" brushRef="#br0" timeOffset="22431.3">13211 7139 851 0,'-2'-4'449'0,"-1"-2"-123"16,-5-2-150-16,8 7-136 15,2 0-46-15,1 1-137 16,-3 0-105-16</inkml:trace>
  <inkml:trace contextRef="#ctx1" brushRef="#br0" timeOffset="22684.95">13204 7303 851 0,'-1'17'381'16,"1"24"-188"-16,1 6-47 16,3 5-72-16,-7-1-13 15,3 5-10-15,-4 1 3 16,-6-4 5-16,6 3-5 16,-16-15-3-16,-2-9 3 0,-2-13 8 15,-7-11-2-15,4-12-16 16,2-7-13-1,7-8-34-15,4-2-27 0,8-9-78 16,4-3-54-16</inkml:trace>
  <inkml:trace contextRef="#ctx1" brushRef="#br0" timeOffset="23253">13060 6880 713 0,'-1'0'372'15,"0"0"-106"1,6 0-172-16,-5-1-41 16,7 0-50-16,23-1-1 15,38-4 0-15,-23 7 2 16,3 6 1-16,4 0-1 15,-3 2 5-15,-6-5-7 16,-16-4-45-16,-9-6-31 0,-8-5-68 16,-3 1-15-16,-10-7 48 15,-6 1 41-15,-6-4 104 16,-1 2 45-16,3 1 40 16,2 5 5-16,4 4-11 15,5 3-20-15,3 5-42 16,4 1-17-16,-5-1-25 15,0 0 0-15,10 6 8 16,37 33 8-16,-35-19 12 16,1 3 11-16,-13 0 41 15,-6 2 17-15,-5-2 6 16,-1 0-9-16,1 0-42 0,-3-6-23 16,4 0-35-16,0-3-84 15</inkml:trace>
  <inkml:trace contextRef="#ctx1" brushRef="#br0" timeOffset="29318.65">2881 8900 570 0,'-1'4'303'0,"1"0"-72"16,8-1-82-1,15-5-58 1,11 1-10-16,16 1-13 0,6 0-23 15,8 4-32-15,-3 1-5 16,-16-2-55-16,-2 0-66 16</inkml:trace>
  <inkml:trace contextRef="#ctx1" brushRef="#br0" timeOffset="29527.2">2902 9085 695 0,'8'0'339'16,"11"1"-68"-16,9-1-136 16,12-1-13-16,14 1-26 15,1-3-33-15,4 1-41 16,-8-3 10-16,-20 1-149 15</inkml:trace>
  <inkml:trace contextRef="#ctx1" brushRef="#br0" timeOffset="30149.44">3937 8651 746 0,'-2'-1'373'0,"-5"9"-130"16,5 12-68-16,3 30-103 15,1 18-11-15,3 15-15 16,6 6-17 0,-4-6-15-16,0-6-2 0,1-12-2 15,-4-10-26 1,-3-19-120-16,5-7-111 0</inkml:trace>
  <inkml:trace contextRef="#ctx1" brushRef="#br0" timeOffset="30382.35">3939 8702 720 0,'5'-2'333'15,"9"-7"-138"-15,6 3-90 16,15 4-74-16,5 2-15 16,14 7-12-16,3 1 1 15,3 5-207-15</inkml:trace>
  <inkml:trace contextRef="#ctx1" brushRef="#br0" timeOffset="30603.51">3965 9042 924 0,'9'5'377'16,"13"-1"-219"0,12 4-14-16,15-4-10 0,4-3-24 15,-2-1-44-15,-4-4-21 16,-11 7-77-16</inkml:trace>
  <inkml:trace contextRef="#ctx1" brushRef="#br0" timeOffset="31752.59">4381 9266 813 0,'5'-7'341'0,"2"-11"-166"0,7 2-37 15,3 1-37-15,5 6-25 16,1 9-53-16,2 9-17 16,-5 12 0-16,-6 4 8 15,-11 10 10-15,-10 1 5 16,-8 1 2-16,-4-5-2 16,-10-10-5-16,2-4-1 15,-2-10-4-15,3-4-5 16,10-4-18-16,3-5-10 15,11-2-16-15,4 0-6 16,14-1 14-16,3 2 5 16,10 5 17-16,-3 4 13 15,1 6 12-15,1 6 4 0,-7-2 1 16,2 0-5-16,-2 0-11 16,-5-8-12-16,-1-4-160 15</inkml:trace>
  <inkml:trace contextRef="#ctx1" brushRef="#br0" timeOffset="34635.49">5089 9034 500 0,'-13'-4'326'0,"-14"-6"-3"16,0 10-82-16,0 1-104 15,1 5-37-15,3 10-49 16,1-1-21-16,10 10-18 16,2 1-8-16,16 3-1 15,6 2 0-15,12-2-4 16,5 1 1-16,8-9-8 0,8-2-32 16,-1-10-112-1,3-3-121-15</inkml:trace>
  <inkml:trace contextRef="#ctx1" brushRef="#br0" timeOffset="34974.18">5403 9123 400 0,'0'-4'254'0,"-10"-5"13"0,2-1-63 16,-3 3-57-16,-6-3-17 0,-5 6-32 15,-3 2-17-15,-3 2-30 16,0 5-17-16,6 8-34 16,7 2-10-16,8 7-13 15,6 2-2 1,13 4 7-16,7-1 4 16,15-2 7-16,7-8 2 0,1-12 1 15,-2-7 2 1,-7-13 7-16,-5-2 8 0,-12-6 26 15,-11-3 14-15,-10-3 23 16,-11 1 1-16,-12 5-20 16,5 5-17-16,-11 6-29 15,5 3-7-15,8 6-130 16,2 2-220-16</inkml:trace>
  <inkml:trace contextRef="#ctx1" brushRef="#br0" timeOffset="35413.06">5822 9079 539 0,'-1'-6'305'0,"-8"-5"-34"15,-3 2-39-15,-8 0-60 16,-2 5-24-16,-1 0-52 15,1 1-26-15,8 4-48 16,6 3-21-16,11 7-12 16,10 2-3-16,12 7 8 15,5 3 7-15,0 5 1 16,0 3-1-16,-15-4 4 16,-10-2 3-16,-17-4 10 15,-10-9 7-15,-10-7 7 0,-2-8 0 16,-1-16-43-16,3-2-53 15,11-4-398-15</inkml:trace>
  <inkml:trace contextRef="#ctx1" brushRef="#br0" timeOffset="35864.94">6377 8647 728 0,'-21'9'352'0,"-15"9"-144"16,-3 12-65-16,0 12-24 15,9 19-46-15,6 8-18 16,15 12-38-16,13-26-6 16,-2-27-8-16,1 0 0 15,22 72-1-15,9-10-2 16,14-19-8-16,-9-42-38 0,8-19-163 16</inkml:trace>
  <inkml:trace contextRef="#ctx1" brushRef="#br0" timeOffset="36211.61">6844 8973 616 0,'-19'-13'406'15,"-13"-4"7"-15,-4 0-207 16,2 3-45-16,3 10-68 15,-1 3-29-15,6 9-46 16,1 8-12-16,3 10-12 16,7 6-2-16,4 6 4 15,9 2 0-15,5 3 1 16,4-4 0-16,12-1-2 16,0-7-2-16,4-11-2 15,6-7 2-15,4-16 7 0,2-6 4 16,-4-12 14-16,-6-1 6 15,-16-4 11-15,-13-2 8 16,-24 9 2-16,-13-1-4 16,-18 10-15-16,-2 6-11 15,12 5-7-15,6-1-52 0,24 3-280 16</inkml:trace>
  <inkml:trace contextRef="#ctx1" brushRef="#br0" timeOffset="36623.51">7056 8984 603 0,'-17'-5'413'16,"-10"-2"17"-16,-1 2-207 0,3 5-55 16,3 6-86-16,5 5-36 15,1 11-44-15,1 0-8 16,7 12-7 0,1-2 2-16,10 5 0 0,6 1 1 0,12-6-3 31,3-3-1-31,9-15 4 0,2-6 4 15,-1-16 9-15,2-7 9 16,-5-9 7-16,-11-5 5 16,-9-2 5-16,-9-2-1 0,-17 3-2 15,-3 0-5 1,-8 4-8-16,-4 2-32 0,7 6-109 16,3 1-113-1</inkml:trace>
  <inkml:trace contextRef="#ctx1" brushRef="#br0" timeOffset="36911.51">7185 8773 570 0,'-8'4'282'16,"-9"3"-55"-16,6 5-184 16,8 2-22-16,10 4-4 15,7 1 7-15,9-2 12 0,2-2 10 16,4-9 19 0,-4-5 3-16,-6-5 21 0,-7-6 2 15,-12-2-17-15,-5-2-11 16,-10 0-64-1,-7 3-59-15</inkml:trace>
  <inkml:trace contextRef="#ctx1" brushRef="#br0" timeOffset="37269.56">7459 8735 810 0,'0'-2'428'16,"3"2"-134"-16,4 8-81 15,8 17-119 1,7 15-34-16,7 21-19 0,0 4-9 16,-3 12-11-16,-7-4-4 0,-8 2-10 15,-15 5-2-15,-15-6 2 16,-4-6 1-16,-10-21 9 31,7-15-29-31,6-21-149 0,-1-14-209 0</inkml:trace>
  <inkml:trace contextRef="#ctx1" brushRef="#br0" timeOffset="48341.28">8112 9019 622 0,'0'-1'339'0,"-1"0"-86"0,1 6-57 16,0-5-65-1,0 10-23-15,0 20-20 0,-1 41 0 16,1-27-30-1,0-2-14-15,3-6-12 0,5-2-21 16,3-14-8-16,6-2 3 16,2-14-25-16,1-6-47 0,1-12-171 31</inkml:trace>
  <inkml:trace contextRef="#ctx1" brushRef="#br0" timeOffset="48595.57">8044 8900 1168 0,'5'0'472'16,"3"-4"-310"-16,4 2-69 0,3-3-60 16,-2-1-24-16,3 4-140 15,-3-3-351-15</inkml:trace>
  <inkml:trace contextRef="#ctx1" brushRef="#br0" timeOffset="49027.15">7955 8629 767 0,'21'-2'342'0,"15"-7"-166"0,13 4-84 16,7 5-20-1,10-3-31-15,5 5-13 16,-7-1-14-16,-7-1-17 0,-20 2-36 16,-12-4-22-1,-11-1-60-15,-5-4-8 16,-9-6 11-16,0-2 20 15,-2 0 69-15,-5-3 36 0,5 6 58 16,0 3 26 0,5 2 29-16,4 5-1 0,0 10-3 15,-1 7-12-15,-3 11 4 16,-3 10 3-16,-7 0-16 16,-5-3-12-16,2-6-39 15,-2-7-15-15,9-8-81 16,1-6-87-16</inkml:trace>
  <inkml:trace contextRef="#ctx1" brushRef="#br0" timeOffset="49486.92">9218 8862 738 0,'-2'1'380'0,"2"10"-98"15,3 9-100-15,0 21-108 16,5 5-13-16,-1 9-28 16,-2 4-12-16,-1 0-9 15,-1 0 0-15,-1-9-40 16,0-7-60-16,2-17-255 16</inkml:trace>
  <inkml:trace contextRef="#ctx1" brushRef="#br0" timeOffset="49662.21">8974 9125 809 0,'3'-1'410'16,"13"-5"-119"-16,10 0-94 0,20 1-98 16,11-4-15-16,13 4-18 15,-1 0-13-15,-1 0-18 16,-3 3-25-16,-10-4-197 15</inkml:trace>
  <inkml:trace contextRef="#ctx1" brushRef="#br0" timeOffset="50044.38">10155 8735 821 0,'-5'8'352'0,"-6"26"-161"16,0 12-60-16,3 28-42 16,5 8-10-16,4 7-33 15,2-4-15-15,0-5-8 0,-1-5-4 16,4-21-25-1,1-7-58-15,5-26-201 0</inkml:trace>
  <inkml:trace contextRef="#ctx1" brushRef="#br0" timeOffset="50244.55">10008 8785 817 0,'10'-7'378'0,"5"-8"-147"16,20 5-124-16,11 0-34 16,17 5-32-16,0 0-17 15,5 5-15-15,0 1 0 0,-4 1-64 16,1 4-77-16</inkml:trace>
  <inkml:trace contextRef="#ctx1" brushRef="#br0" timeOffset="50440.93">10093 9154 779 0,'5'-5'346'0,"21"-1"-145"15,6-1-90-15,22-1-58 16,5 5-11-16,4 1-23 16,4 2-23-16,-6 7-332 15</inkml:trace>
  <inkml:trace contextRef="#ctx1" brushRef="#br0" timeOffset="50796.8">10482 9281 1124 0,'4'-6'434'0,"5"-8"-300"16,7 4-34 0,12 2-42-16,4 5-14 0,3 10-29 15,-4 8-11-15,-14 12 0 16,-11 3 4-16,-24 7 6 15,-3 2 2-15,-15-5-5 16,-1 2-2-16,3-8-2 16,2-11-8-16,7-8-21 15,8-9-14-15,8-4-25 16,7-4 3-16,8-6 15 16,7 2 15-16,13 3 28 15,-4 4 13-15,5 5 17 16,-1 4 3-16,-5 7-8 0,7 1-7 15,-4 1-7 1,-2-3-59-16</inkml:trace>
  <inkml:trace contextRef="#ctx1" brushRef="#br0" timeOffset="51435.63">11364 9044 506 0,'-7'-6'272'0,"-3"3"-56"0,-6-2-60 15,-5 7-56 1,0 4-11-16,-9 0-21 16,1 1-10-16,1 1-25 15,-1-1-11-15,8 2-19 16,11 1-4-16,10-2-2 15,12 2 4-15,19-1 9 0,3-1 1 16,13 7-3 0,4 0-3-16,-7 7-3 0,-2 6-1 15,-19-2 3-15,-11 6 4 16,-20-4 10-16,-9 2 5 0,-12-5 2 16,-5-8 1-16,0-16-7 15,0-6-5-15,4-12-30 16,7-4-23-16,7 3-57 15,8-1-40-15,8 7-118 16,-1 3-127-16</inkml:trace>
  <inkml:trace contextRef="#ctx1" brushRef="#br0" timeOffset="51617.46">11624 9128 906 0,'-5'7'437'0,"-2"8"-156"16,2 6-159-16,3 2-40 15,2 2-48-15,0-1-14 16,2-3-60-16,1 0-75 16</inkml:trace>
  <inkml:trace contextRef="#ctx1" brushRef="#br0" timeOffset="51796.45">11554 8817 893 0,'-1'-6'403'0,"0"-4"-168"0,1 7-184 16,4 4-42-16,2 4-119 15,3 6-130-15</inkml:trace>
  <inkml:trace contextRef="#ctx1" brushRef="#br0" timeOffset="52081.68">11772 9171 975 0,'4'13'440'0,"0"13"-209"15,4 1-68-15,-2-6-83 0,-5-3-23 16,-1-8-24 0,0-5-5-16,3-8-3 0,4-7-5 15,5-7-10-15,1-5-13 16,5-3-17 0,2 1-3-16,5 3 3 15,2 3 5-15,-2 12 6 0,1 2 2 16,-2 9 4-16,-1 10 2 15,-5 10 7-15,-5 5 7 16,-7 6 1-16,-6 1 1 16,-4-3 10-16,1-1-56 15</inkml:trace>
  <inkml:trace contextRef="#ctx1" brushRef="#br0" timeOffset="52588.68">12703 8640 522 0,'-20'8'299'0,"-27"16"-35"16,-10 7-58-16,2 23-72 15,1 13-23-15,15 18-31 16,11 5-15-16,27 8-21 15,12-7-11-15,26-6-22 16,13-6-3-16,9-19 0 16,3-10 3-16,-5-23-82 15,-2-7-67-15</inkml:trace>
  <inkml:trace contextRef="#ctx1" brushRef="#br0" timeOffset="52953.78">13126 8894 594 0,'-12'-16'319'16,"-9"-16"-75"-16,-6 4-46 15,3 14-69-15,-6 8-24 16,-6 15-40-16,1 9-16 15,-2 13-29-15,4 10-12 0,8 9-10 16,5 8-5-16,12 3-1 0,8-1 2 31,11-5 2-31,8-10 2 0,14-12 3 16,9-10 2 0,7-22 7-16,3-2 5 0,-11-18 9 15,-8-4 4-15,-17-8 3 16,-12 1 1-16,-23-1-6 15,-13 2-5-15,-23 11-10 16,-8 2-8-16,6 12-7 16,3 4-10-16,22 13-171 15</inkml:trace>
  <inkml:trace contextRef="#ctx1" brushRef="#br0" timeOffset="53319.11">13398 8982 767 0,'-16'-8'407'0,"-11"-9"-128"16,-2 6-118-16,3 9-54 0,0 7-73 15,7 10-25-15,6 11-22 16,-2 3-3-16,9 14 0 16,1 2 2-16,5 2 9 15,9 1 1-15,4-11 3 16,5-5-1-16,12-15 3 16,2-9 0-16,10-14 13 15,-5-10 5-15,-9-12 9 16,-4-2 10-16,-18-8 0 15,-3 0-1-15,-14 1-11 16,-5 0-10-16,-4 7-54 16,-5 3-48-16</inkml:trace>
  <inkml:trace contextRef="#ctx1" brushRef="#br0" timeOffset="53617.89">13589 8847 741 0,'-4'-2'332'16,"6"2"-180"-16,-3 3-60 0,1-3-46 15,0 0 9-15,1 0 34 16,17 1 5-16,31 33-15 15,-31-31-14-15,-6-3-1 16,-7-7 8-16,-8-1-5 16,-7-1-7-16,-11-2-32 15,-2 1-15-15,-1 3-96 0,-1 3-95 16</inkml:trace>
  <inkml:trace contextRef="#ctx1" brushRef="#br0" timeOffset="53995.43">13846 8706 693 0,'10'2'342'16,"10"10"-98"-16,7 11-72 0,6 30-54 15,-3 12-13-15,-6 18-29 16,-9 3-14-16,-18 3-22 16,-12 0-9-16,-24-3-8 15,-7-4-3-15,-3-17-2 16,5-11 2-16,13-30-67 16,7-11-53-16,15-22-293 15</inkml:trace>
  <inkml:trace contextRef="#ctx1" brushRef="#br0" timeOffset="54568.25">14450 9080 1076 0,'2'-2'501'16,"-2"-5"-231"-16,-2 2-89 15,-1 3-119-15,1 0-48 0,2 0-136 16,0 1-96-16</inkml:trace>
  <inkml:trace contextRef="#ctx1" brushRef="#br0" timeOffset="54908.98">14457 9241 606 0,'-4'2'372'0,"-6"8"11"16,-1 6-144-16,2 17-95 15,2 9-27-15,7 10-50 16,4 8-18-16,6 1-20 16,-2 5-5-16,-7 1-9 15,-8-4-1-15,-9-4 1 0,-7-11-1 16,-10-13 2 0,0-9-1-16,-5-17-14 0,1-10-12 15,7-18-63 1,2-9-37-16,11-12-99 0,7-5-140 15</inkml:trace>
  <inkml:trace contextRef="#ctx1" brushRef="#br0" timeOffset="55503.68">14178 8817 468 0,'3'0'242'0,"2"-2"-60"15,12 1-67-15,15-6-46 16,9 0 1-16,24 1-5 15,3-1-10-15,3 6-20 16,-4 1-14-16,-16 0-14 16,-12-2-10-16,-17-1-28 15,-6-1-20 1,-9 0-40-16,-5 0-12 16,-3-3 22-16,-4-4 18 0,-7-2 63 0,4-1 35 31,1 2 49-31,4 2 21 0,4 6 14 0,2 3 7 15,5 6-14 1,4 4-11-16,4 7-16 0,-1 3-12 16,-4 6-6-16,0 0 2 0,-14 1 17 15,-1-2 4 1,-8-7-11-16,-3-2-10 16,2-8-37-1,0-2-73-15</inkml:trace>
  <inkml:trace contextRef="#ctx1" brushRef="#br0" timeOffset="63839.2">2785 10385 621 0,'0'1'321'0,"2"3"-83"16,7 0-98-16,18 1-92 15,9 1-4-15,17-5-8 16,5 2-19-16,-3 0-5 16,-3-3-42-16,-9 1-183 15</inkml:trace>
  <inkml:trace contextRef="#ctx1" brushRef="#br0" timeOffset="64043.31">2788 10542 499 0,'13'1'288'16,"11"6"-9"-16,16-2-126 15,9-4 9-15,5 1-49 0,-6-9-31 16,-7 4-65-1,-2 3-90-15</inkml:trace>
  <inkml:trace contextRef="#ctx1" brushRef="#br0" timeOffset="84390.65">4100 10214 409 0,'-6'-2'243'15,"-12"-5"-33"-15,-2 4-58 16,-2 2-8-16,-5 1-14 0,3 4-10 16,-5 2-37-1,2 3-23-15,6 2-36 16,3 2-19-16,18 2-20 15,6 4-5-15,17 3-7 16,10 2 5-16,17 6 8 16,6 0 3-16,-1 7 8 15,-5-3 3-15,-22 8 6 0,-12 2 7 0,-27-6 8 32,-12 6 5-32,-18-12 7 0,-6-6-1 15,-4-13-12-15,4-12-6 16,14-14-14-16,8-8-9 15,22-9-9-15,11-2-2 16,14-6 8-16,10 2 13 0,10-5 37 16,1-3 16-1,2 1 11-15,-6-1 1 0,-18 5 17 16,-13 4-3-16,-22 11-6 0,-11 3-9 16,-9 6-44-16,0 2-9 31,5 4-49-31,6 2-56 0</inkml:trace>
  <inkml:trace contextRef="#ctx1" brushRef="#br0" timeOffset="84806.2">4720 10405 821 0,'-10'-3'392'16,"-19"3"-148"-16,-3 4-68 0,1 8-92 15,4 8-26-15,5 2-40 16,8 4-11 0,11 3-7-16,5-1-2 15,17 2-3-15,8-1 1 0,11-7 5 16,-2-6 2-16,10-6-29 15,-2-5-36-15,0-5-99 16,1-2-58 0,-11-5-153-16</inkml:trace>
  <inkml:trace contextRef="#ctx1" brushRef="#br0" timeOffset="85094.11">5023 10534 519 0,'2'-5'291'0,"-2"-5"-32"0,-5-2-18 16,-4 3-34-16,-5-1-26 15,-2 2-52-15,0 5-27 16,-6 2-55-16,-6 0-18 16,3 7-38-1,2 1-15-15,10 10-7 16,8 4 0-16,12 5 9 0,9 3 5 0,9-5-1 16,7 0-4-16,0-12 1 15,-2-9 5 1,0-6 10-16,-7-9 8 15,-3-4 14-15,-6-3 6 0,-11-6 7 16,-4 2 1 0,-15-2-7-16,-8 3-6 15,-5 6-46-15,-6 3-56 16</inkml:trace>
  <inkml:trace contextRef="#ctx1" brushRef="#br0" timeOffset="85490.73">5397 10454 703 0,'-7'-6'356'0,"-10"-4"-110"15,2 3-49-15,1 6-85 32,5 2-37-32,8 5-52 0,1 3-11 0,14 6-9 0,3 1-1 15,11 6 5-15,2 2 0 16,-11-1 9-1,-3 2 22 1,-16-3 37-16,-6-2 11 16,-8 0 4-16,-11-4-18 15,-12-12-29-15,-3-7-12 16,1-11-34-16,9-3-37 0,13-5-158 16,9-2-326-16</inkml:trace>
  <inkml:trace contextRef="#ctx1" brushRef="#br0" timeOffset="85975.22">6032 10091 719 0,'-17'2'341'0,"-15"5"-125"16,-3 14-120-16,4 9-33 15,1 15-40 1,1 7-16-16,14 12-9 0,10 4 0 15,18 3 2 1,9-7 0-16,8-11 3 16,0-5 1-16,-3-14 1 15,5-5-2-15,8-11-43 0,5-7-62 16</inkml:trace>
  <inkml:trace contextRef="#ctx1" brushRef="#br0" timeOffset="86281.28">6417 10341 688 0,'-15'-11'400'0,"-9"-9"-56"15,-4 4-156-15,-10 4-42 16,4 10-70-16,-5 6-33 16,11 13-43-16,1 5-11 0,11 11-6 0,10 8 2 31,6-1 5-31,4 1 2 15,11-7 3-15,6-5 1 16,7-6 4-16,7-9 1 16,7-4 6-16,-8-10 1 0,-9-8 6 15,-5-3 4-15,-13-5 9 16,-7 0 2-16,-17-6-1 16,-9 6-3-16,-19-5-10 15,0 10-5-15,5 7-5 16,4 0-16-16,14 5-187 15</inkml:trace>
  <inkml:trace contextRef="#ctx1" brushRef="#br0" timeOffset="86622.9">6650 10400 660 0,'-10'-8'375'16,"-10"-7"-54"-16,-5 2-90 0,-5 4-104 15,2 4-42-15,-10 5-64 16,16 10-22 0,6 10-22-16,8 10-1 0,18 12 5 15,-4 1 7-15,11-2 9 16,2-8 0-16,12-6 2 15,5-11 2-15,3-15 5 16,1-3 3-16,-4-13 9 16,-7-5 4-16,-10-4 4 15,-8-3 2-15,-18-8-9 16,-10 3-4-16,-10 3-61 16,-1 3-56-16,3 10-329 15</inkml:trace>
  <inkml:trace contextRef="#ctx1" brushRef="#br0" timeOffset="86859.28">6698 10235 757 0,'-2'2'333'0,"2"5"-158"0,4 1-71 0,13 5-35 16,6-5 12-1,7-3 18-15,2-3 2 0,-10-5 5 16,-2-2 3 0,-17-1-5-16,-6-3-9 15,-16 2-39-15,-4 1-18 16,1 3-133-16,2 2-122 0</inkml:trace>
  <inkml:trace contextRef="#ctx1" brushRef="#br0" timeOffset="87155.95">7021 10143 935 0,'16'14'362'0,"25"22"-235"15,3 8-13-15,-2 19-10 16,0 1 2-16,-21 5-28 16,-15 3-4-16,-22-4-31 0,-15-1-10 15,-6-14-13-15,0-12-2 16,6-20-109-16,6-11-128 15</inkml:trace>
  <inkml:trace contextRef="#ctx1" brushRef="#br0" timeOffset="87674.9">7688 10469 844 0,'1'8'353'15,"-2"8"-197"-15,0 7-14 16,-5 10-48-16,2-1-23 0,8 10-43 16,0-2-11-16,11-8-10 15,5-4-1-15,2-17-1 16,0-7 2-16,1-9-41 0,-8-5-68 15</inkml:trace>
  <inkml:trace contextRef="#ctx1" brushRef="#br0" timeOffset="87861.11">7624 10269 1185 0,'0'-3'492'16,"0"1"-284"-16,-2 0-149 15,2 1-36-15,0-1-92 16,2 1-136-16</inkml:trace>
  <inkml:trace contextRef="#ctx1" brushRef="#br0" timeOffset="88106.78">7622 10065 753 0,'15'-2'315'15,"10"0"-160"-15,23 3-117 16,10 3-5-16,1 1-15 16,2 1-7-16,-8 1-2 15,-5 0 5-15,-9-3-92 16,-8-4-71-16,-10-4-186 16</inkml:trace>
  <inkml:trace contextRef="#ctx1" brushRef="#br0" timeOffset="88242.92">8104 10038 236 0,'-5'-13'231'0,"1"5"-11"16,-3-6 86-16,2 2-27 15,3 12-83-15,2 6-41 16,1 11-67-16,-1 1-19 16,0 6-3-16,-2 1-2 15,-5 1-11-15,1 3-17 16,-3-4-5-16,3 0-103 16</inkml:trace>
  <inkml:trace contextRef="#ctx1" brushRef="#br0" timeOffset="88791.62">8778 10315 947 0,'-3'-3'443'0,"-2"3"-200"15,4 10-81-15,0 20-102 16,8 10-22-16,1 15-14 16,1 4-4-16,0 0-5 15,-2-1-1-15,-1-9 4 16,-3-6-62-16,0-18-139 15,-4-8-153-15</inkml:trace>
  <inkml:trace contextRef="#ctx1" brushRef="#br0" timeOffset="88962.7">8548 10499 989 0,'2'0'411'0,"6"1"-228"0,15-1-68 15,34-2-64-15,9 0-1 16,21-3-22-16,-1-1-7 16,-9-3-65-16,-7 2-112 15</inkml:trace>
  <inkml:trace contextRef="#ctx1" brushRef="#br0" timeOffset="89666.58">9903 10255 651 0,'-11'-3'334'0,"-13"0"-97"16,3 3-56-16,6 9-93 0,8 7-26 15,15 12-34 1,16 8-16-16,28 11-3 16,-10-14 1-1,-22-16-1-15,2 0 1 0,54 46 1 0,-16-3 1 16,-41-3 3-16,-48-18 0 16,-24-3-3-1,-3-5-2-15,-4-14-10 16,9-8-3-16,22-12-8 15,11-9-2-15,18-15 0 16,11-11 0-16,11-14 7 16,9-6 7-16,15-3 28 0,4 2 14 15,-5 2 21 1,-8 1 9-16,-22 11 5 16,-15 6 2-16,-28 14-10 15,-11 6-11-15,-15 11-29 16,-2 8-15-16,10 8-16 15,6 5-37-15,13 3-179 0</inkml:trace>
  <inkml:trace contextRef="#ctx1" brushRef="#br0" timeOffset="90215.12">10779 10446 663 0,'-6'-3'304'0,"-6"-2"-115"16,-6 0-23-16,-12 5-23 15,-2 0-14-15,-5 0-43 16,3 6-24-16,11 0-42 16,8 2-18-16,15 7-11 15,11-2-1-15,20 4 4 16,9 0 6-16,7 1 1 16,-1 6 3-16,-12 0 3 0,-9 4 1 31,-16-1 9-31,-9 0 4 0,-13 1 6 0,-7-5-2 15,-12-6-3 1,-6-4-3-16,-3-13-13 16,3-3-22-16,13-8-86 15,10-3-60-15,15-2-266 16</inkml:trace>
  <inkml:trace contextRef="#ctx1" brushRef="#br0" timeOffset="90378.62">10885 10466 500 0,'6'1'323'16,"8"4"16"0,-3 7-90-16,-2 9-91 0,-1 5-21 15,-5 4-52-15,1 0-17 16,-4 3-34-16,0-1-3 16,-1-1-139-16,0-2-114 15</inkml:trace>
  <inkml:trace contextRef="#ctx1" brushRef="#br0" timeOffset="90549.76">10886 10198 936 0,'-3'-5'428'15,"-1"-5"-183"-15,1 8-174 16,3 2-49-16,3 5-54 15,-3-5-74-15</inkml:trace>
  <inkml:trace contextRef="#ctx1" brushRef="#br0" timeOffset="90827.42">11101 10531 537 0,'6'13'370'0,"4"19"19"16,-3 0-129-16,-4-4-125 0,-4 1-39 15,-2-7-43-15,1-6-12 16,0-10-6-16,2-6 1 16,1-9-7-16,2-5-2 15,8-10-17-15,1-5-6 16,11-1-3-16,0 0-1 16,4 10-2-16,-3 5 1 15,-4 14 2-15,-1 2 7 16,-5 10 28-16,1 5 11 0,-6 7 15 15,-1 5-2-15,-3 2-24 16,1 0-10-16,-2-7-29 16,3-1-70-16</inkml:trace>
  <inkml:trace contextRef="#ctx1" brushRef="#br0" timeOffset="91261.73">11950 10118 533 0,'-12'-4'304'15,"-14"2"-38"-15,-9 2-54 0,-5 17-67 0,-2 8-26 16,5 20-45 0,5 11-18-16,11 20-29 15,9 2-5-15,17 2-8 0,9-8-3 16,12-14-4 0,4-6-4-16,7-14-41 15,2-9-70-15</inkml:trace>
  <inkml:trace contextRef="#ctx1" brushRef="#br0" timeOffset="91544.75">12205 10390 893 0,'-12'-12'394'0,"-17"-7"-201"16,-5 4-50-16,-4 16-72 15,-3 10-24-15,10 12-29 0,3 11-9 16,12 6-9-16,11 0-1 16,6 2-1-16,15-8 1 15,17-9 3-15,4-2 2 16,7-11 2-16,-5-1 2 16,-10-10 3-16,-6-2 3 0,-11-10 6 15,-5-1 2 1,-11-6-1-16,-9-2-3 15,-12 1-9-15,-5 2-20 0,1 2-156 16</inkml:trace>
  <inkml:trace contextRef="#ctx1" brushRef="#br0" timeOffset="91901.48">12491 10431 761 0,'-7'-6'403'0,"-10"-3"-118"16,-6 6-114-16,-7 2-39 16,-3 6-70-16,5 7-25 15,4 7-32-15,8 7-6 16,10 3-6-16,5 4-1 15,10-4 2-15,10 0 3 16,11-6 3-16,3-7 2 0,7-7 3 16,-1-9 2-1,-6-9 4-15,-1-3 2 0,-11-8 5 16,-8-2 3 0,-13-4-1-16,-7-1-2 0,-13-4-11 15,3 4-17-15,-2 6-113 16,6 5-74-16</inkml:trace>
  <inkml:trace contextRef="#ctx1" brushRef="#br0" timeOffset="92145.6">12704 10239 644 0,'-4'0'338'0,"-5"-2"-94"15,6 4-115-15,8 5-72 16,0 1-11 0,3 1 16-1,5 0 8-15,1-3-3 16,-3-4 0-16,2-2 1 0,-4-2 1 16,-9-5-10-16,2 0-9 15,-3 2-80-15,-9 0-89 16</inkml:trace>
  <inkml:trace contextRef="#ctx1" brushRef="#br0" timeOffset="92553.11">12956 10046 774 0,'11'1'365'0,"12"10"-133"0,7 7-81 16,7 22-59-16,-1 13 1 16,-6 22 3-16,-4 10 0 15,-14 1-19-15,-13-2-16 16,-24-9-32-16,-12-7-11 15,-15-15 0-15,1-8-47 0,16-24-151 16</inkml:trace>
  <inkml:trace contextRef="#ctx1" brushRef="#br0" timeOffset="92971.88">13581 10438 1083 0,'1'-5'509'0,"-1"-3"-216"0,-1 1-75 32,0 2-120-32,-2 1-42 15,4 1-84-15,-1 3-81 0,0 0-289 0</inkml:trace>
  <inkml:trace contextRef="#ctx1" brushRef="#br0" timeOffset="93223.65">13573 10627 933 0,'-2'15'382'16,"3"29"-241"-16,4 7-34 16,1 20-54-16,4 10 1 0,-14 4 1 31,-7 3 2-31,-15-6-2 0,-7-5-16 0,-4-14-20 31,1-9-4-31,3-20 0 16,1-15 2-16,6-22-13 0,5-17-25 15,16-19-67-15,7-8-60 16,9-13-220-16</inkml:trace>
  <inkml:trace contextRef="#ctx1" brushRef="#br0" timeOffset="93730.68">13424 10083 523 0,'-2'-2'322'15,"1"1"-32"-15,1-1-102 16,0 1-89-16,18 0-41 15,58 1-33-15,-18-2-7 16,1 1-10 0,-3 1-2-16,-7 0-2 0,-8 2 1 15,-14-4-2-15,-8 2-3 16,-15-6-16-16,-8-2-4 16,-9 2 0-16,-4-3 2 15,-3-2 18-15,1 0 4 0,3-3 9 16,2 0 6-1,6 4 22-15,4 5 3 0,7 10 13 16,3 5 5-16,6 18 3 16,1 4 13-16,-8 9 17 15,-2 1-1-15,-11-6-14 16,-2-2-16-16,1-8-31 16,-1-7-40-16</inkml:trace>
  <inkml:trace contextRef="#ctx1" brushRef="#br0" timeOffset="105103.34">14627 10985 421 0,'-21'-18'305'0,"-11"-11"17"15,4-12-126-15,7-2-45 16,19 2-65-16,9 2-27 0,17 9-24 15,8 7-2-15,2 10-3 16,0 12-1-16,2 18-2 16,-5 9 2-16,-8 18 7 15,-16 7 3-15,-23 7 1 16,-14 3-3-16,-14-5-12 16,-3-5-7-16,0-15-8 15,6-11-7-15,14-16-22 16,11-6-13-16,20-11-8 15,11-7 3-15,23 3 14 16,6 1 10-16,6 8 3 16,-3 7 0-16,-7 5 4 15,-4 5 1-15,-12 3-50 16,-4-1-70-16</inkml:trace>
  <inkml:trace contextRef="#ctx1" brushRef="#br0" timeOffset="108232.89">14725 10444 721 0,'-37'-8'336'0,"-31"-5"-147"16,-15 19-93-16,-8 11-31 15,1 25-26-15,10 11-7 16,16 16-11-16,13 12-6 16,20 21-15-16,11 8-8 15,30 4-6-15,11 1 2 16,42-15-2-16,17-10 2 0,33-26-2 16,13-22 2-1,9-42 9-15,3-22 5 0,-13-41 12 16,-4-15 9-16,-36-13 51 15,-26-7 25-15,-45-6 49 16,-25-3 17-16,-38-1-25 16,-27 8-12-16,-35 29-45 15,-5 12-25-15,-2 27-34 16,11 15-32-16,19 13-146 16</inkml:trace>
  <inkml:trace contextRef="#ctx0" brushRef="#br0" timeOffset="124590.89">10075 19044 0,'0'0'0,"0"0"0</inkml:trace>
  <inkml:trace contextRef="#ctx1" brushRef="#br0" timeOffset="124254.9">1807 12331 509 0,'-19'12'293'16,"-17"16"-27"-16,-3 9-126 16,15 16-86-16,9 4-21 15,16 4-28-15,11 2-5 16,14-3-5-16,8-4 0 16,9-21 6-1,10-10 4-15,7-28 24 0,5-14 18 0,-12-22 44 16,-5-8 28-1,-24-10 44 1,-20 1 6-16,-12 4-22 0,-15 2-20 16,-17 5-47-1,-6 2-20-15,-12 11-30 16,5 7-13-16,10 16-27 16,11 6-31-16,20 8-173 15,3 4-155-15</inkml:trace>
  <inkml:trace contextRef="#ctx1" brushRef="#br0" timeOffset="124890.48">3102 12600 649 0,'-17'-1'393'0,"-9"-5"-47"16,-10 1-162-16,3 5-49 0,6 9-82 15,2 6-28-15,19 17-40 16,7 2-7 0,12 4-2-16,11 5 5 0,4-11 5 15,1-3 5-15,2-13 7 16,-1-8 4-16,-1-9 16 15,-9-9 8-15,-9-13 12 16,-7-9 2-16,-9-10-1 16,-7-6-5-16,-9-5-10 15,-4-2-2-15,1-6-9 16,3 1-5-16,16 4-9 0,4 5-8 0,8 9-13 31,12 10-21-31,7 14-107 0,7 7-104 16</inkml:trace>
  <inkml:trace contextRef="#ctx1" brushRef="#br0" timeOffset="125110.16">3318 12578 746 0,'-3'-1'427'15,"-6"-3"-51"-15,2 9-237 16,3 2-48 0,4 11-60-16,0 10-16 0,7 9-9 15,1 3-3-15,-1 2-72 16,2-6-86 0</inkml:trace>
  <inkml:trace contextRef="#ctx1" brushRef="#br0" timeOffset="125253.71">3274 12433 923 0,'-1'-15'465'16,"-1"-10"-164"-16,1 9-141 16,1 6-64-16,1 10-85 15,5 4-93-15</inkml:trace>
  <inkml:trace contextRef="#ctx1" brushRef="#br0" timeOffset="125573.31">3653 12596 902 0,'-6'-3'415'16,"-7"-4"-171"-16,-3 1-53 0,2 3-63 15,0 3-34-15,2 3-58 16,1 3-28-16,2 8-32 16,6 4-7-16,1 9-1 15,7 3 5-15,10 3 6 16,1-3 2-16,8-6 4 16,4-5 1-16,-3-8 9 15,0-5 5-15,-11-7 21 16,-6-5 11-1,-16-5 12-15,-10-1 2 0,-9-2-14 16,-6 2-8-16,18 5-8 16,7 3-50-1,1 1-270-15</inkml:trace>
  <inkml:trace contextRef="#ctx1" brushRef="#br0" timeOffset="125975.5">3807 12603 889 0,'13'-2'371'15,"14"0"-208"-15,2 2-48 16,-5 10-24-16,-5 5-7 0,-14 9-11 16,-4 6-3-1,-16 5-28-15,-5-2-11 16,-3-4-16-16,0-6-3 0,10-13 2 15,2-4-5-15,6-12-18 16,4-5-9-16,7-8-14 16,5-3 3-1,7-4 15-15,0-4 6 16,3 2 8-16,-2 2 1 0,-2 6 9 16,-6 8 7-1,-7 3 29-15,-4 5 6 0,-5 5 3 16,-1 2-4-16,-1 6-27 15,1 3-7-15,3 3-14 16,6 5-3-16,6 1-5 16,-1-1-6-16,10 3-32 15,-4-2-56-15,7-1-156 16,-1-2-146-16</inkml:trace>
  <inkml:trace contextRef="#ctx1" brushRef="#br0" timeOffset="126242.96">4260 12731 284 0,'6'-7'212'16,"4"-12"49"-16,-3-2-34 15,-7 0-10-15,-6 0 6 16,-9 5-12-16,-8 2-15 0,-5 4-52 16,0 1-30-16,-1 6-57 15,3 6-27 1,7 8-37-16,3 7-11 0,13 5-1 15,7 0 3 1,11 2 9-16,4-3 1 0,6-6 1 16,4-4 2-16,-3-10 7 15,0-3 4-15,-6-7 8 16,-5-3 2-16,-7-4-45 16,-5 2-69-16</inkml:trace>
  <inkml:trace contextRef="#ctx1" brushRef="#br0" timeOffset="126549.68">4425 12607 915 0,'0'-2'436'16,"6"1"-189"-16,2 2-73 15,9 11-97-15,7 3-21 16,4 10-15-16,-3 4-3 16,-6 3 9-16,-15 2 9 0,-12-1 17 15,-4-3 0 1,-12-6-17-16,-1-9-15 0,-2-15-33 15,0-4-50-15,2-12-197 16</inkml:trace>
  <inkml:trace contextRef="#ctx1" brushRef="#br0" timeOffset="127482.71">5444 12544 589 0,'-13'-2'302'0,"-11"2"-86"16,-6 2-42-16,3 4-75 16,5 5-32-16,8 1-59 0,12 0-16 15,13 2-18 1,10 1-1-16,13-2 13 15,0-2 5-15,2-3 7 0,-3-1 0 16,-13-5-9 0,-2 0-2-16,-12 1 10 15,-7-5-1-15,-8 2 9 16,-6 0 3-16,-9 0 1 0,3 3 8 16,-4 1 2-1,2 3-4-15,4 4-12 0,4 3-3 16,9 4-1-16,6 2 2 15,10-2 4-15,1-1 1 16,8-4 0-16,4-3 1 16,-2-8 1-16,7-4 0 0,-1-8 4 15,-1-3 1 1,1-3 1-16,-5-2-1 0,-5-1-4 16,-4 5-3-16,-3 8-2 15,-1 4 3 1,-2 12 6-16,-2 2 2 0,-2 8 1 15,-3-2-3-15,0 2-4 16,0-2-2-16,0-6-2 16,0-4-4-16,0-8-14 15,0-3-8-15,0-9-5 16,1-4 3-16,0-10 13 16,1 0 7-16,4-4 2 0,3 2 0 15,4 6 6 1,2 4 10-16,2 9 24 15,2 1 9-15,2 8 11 16,-1 3-3-16,1 8-12 16,-5 5-7-16,-1 6-16 15,-3 2-8-15,-8-1-8 16,6 1-3-16,-7-6-62 0,3 0-65 16,4-7-264-16</inkml:trace>
  <inkml:trace contextRef="#ctx1" brushRef="#br0" timeOffset="127670.85">5987 12535 816 0,'4'4'420'0,"-3"-1"-105"0,-1 16-121 16,0 5-45-1,-6 9-28-15,0 6-31 0,3 3-38 16,6 1-16-16,6-9-48 15,3-6-74-15</inkml:trace>
  <inkml:trace contextRef="#ctx1" brushRef="#br0" timeOffset="128212.02">6167 12602 713 0,'-1'1'330'0,"2"1"-138"15,1 3-87-15,-2-5-73 0,23 1-6 16,55 0-5-16,-25-8-7 16,-5 1-7-1,-5-5 2-15,-17 2 1 16,-7 3 3-16,-14 0 2 16,-2 4-3-16,-15 0-8 0,0 4-3 15,-9 4-5-15,-6 3 3 16,3 8 9-1,-1 2 5-15,11 6-1 0,7 3-4 0,12 1-8 16,11-2-4 0,9-1-35-16,0-3-66 15,7-7-252-15</inkml:trace>
  <inkml:trace contextRef="#ctx1" brushRef="#br0" timeOffset="128501.3">6865 12676 480 0,'-2'2'299'16,"-2"7"5"0,-5 4-69-16,-11 4-71 15,-4 1-38-15,-11-2-63 16,-1-6-20-16,2-8-21 16,-2-4-5-16,6-9-21 15,5-4-12-15,3-3-11 0,7 1-4 16,6-3 6-1,6 5 1-15,9 3 6 16,3-1 6-16,10 10 17 16,-1 0 11-16,-5 9 20 0,8 8 4 15,2 5-6-15,1 5-4 0,8 0-14 32,-5-1-6-32,-3-1-79 15,-6-6-120-15</inkml:trace>
  <inkml:trace contextRef="#ctx1" brushRef="#br0" timeOffset="128709.65">6900 12577 1079 0,'1'1'461'16,"5"2"-238"-16,1 6-56 15,3 6-87-15,16 12-14 16,11 14-40-16,2 1-10 0,8 11-12 15,-13-2 0-15,-8-6-5 16,-2 0-43-16,-6-15-95 16,-1-10-82-16</inkml:trace>
  <inkml:trace contextRef="#ctx1" brushRef="#br0" timeOffset="128880.19">7168 12581 556 0,'-6'-7'391'0,"-7"-3"58"16,-2 9-132-16,-9 2-96 16,-2 13-44-16,-9 10-78 15,-3 7-24-15,7 19-46 0,0 4-12 16,0 8-10-16,3 2 4 16,-8-8-128-16,6-1-103 15</inkml:trace>
  <inkml:trace contextRef="#ctx1" brushRef="#br0" timeOffset="129436.7">7356 12554 854 0,'-2'2'408'16,"-4"1"-171"-16,0 5-55 15,1 9-81-15,5 3-23 0,9 13-25 0,4 1-6 32,6 0-18-32,1-6-9 0,3-10-8 0,-1-6-3 15,0-9 0-15,-2-3 1 16,-4-8-4-16,-2-8-31 15,0-10-101-15,-4-7-78 16</inkml:trace>
  <inkml:trace contextRef="#ctx1" brushRef="#br0" timeOffset="129569.69">7458 12313 619 0,'3'-5'321'0,"-2"-5"-91"15,0 3-52-15,0 4-85 16,-2 0-39-16,1 2-125 16,0 0-175-16</inkml:trace>
  <inkml:trace contextRef="#ctx1" brushRef="#br0" timeOffset="129819.69">7658 12514 691 0,'7'10'362'16,"5"9"-80"-16,3 4-53 0,4 4-87 15,-1-2-31-15,3 7-58 16,0 0-22-16,-3-6-17 16,-3-4 3-16,-3-10 21 15,-3-7 12 1,-1-7 26-16,5-5 3 0,-4-13-11 15,4-1-10-15,-5-9-25 16,-5 1-11-16,3 2-36 16,-2 4-65-16</inkml:trace>
  <inkml:trace contextRef="#ctx1" brushRef="#br0" timeOffset="130405.43">8309 12535 524 0,'-8'-1'293'16,"-16"0"-36"-16,-6-4-46 15,-1 4-70 1,0 1-33-16,7 4-61 0,10 5-35 16,8 0-24-16,5 3-4 15,8-3 0 1,7 3 2-16,11-4 5 16,2-1 1-16,6-4-17 15,-6-3-8-15,-8-1-8 16,-7-3 6-16,-12 1 24 15,-1 0 9-15,-13 3 10 16,-2 0 11-16,-9 7 27 0,-5 4 16 16,5 5 24-16,0 3-2 15,13 3-22 1,8 1-10-16,11 0-22 16,12-2-9-16,12-6-9 0,2-5-2 15,5-5 6-15,-2-4-40 16,-3-3-98-16,-1-4-89 0</inkml:trace>
  <inkml:trace contextRef="#ctx1" brushRef="#br0" timeOffset="130743.68">8438 12559 729 0,'-1'2'345'16,"1"-2"-123"-16,10 0-141 15,11-3-30-15,15 1-21 16,1 0-2-16,11 4-15 16,2 1-5-16,-9 0-5 15,2-1 1-15,-18-5 1 16,-4 1 2-16,-12-2 5 16,-5 0 3-16,-4 0-1 15,-8 0 0-15,-7 4 3 16,-5 3 5-16,-4 5 15 15,1 3 5-15,4 6-7 16,2 4-7-16,6 6-20 0,1-1-5 16,14 4-6-16,6-1-1 15,11-4-2-15,4-2-15 16,5-8-52-16,6-2-40 16,0-8-109-16,-1-5-77 15</inkml:trace>
  <inkml:trace contextRef="#ctx1" brushRef="#br0" timeOffset="131142.81">9111 12654 516 0,'4'-2'290'0,"1"2"-36"16,-8 6-37-16,-12 9-77 15,-6 6-16-15,-11 2-47 16,-5-4-22-16,2-7-29 16,-1-1-9-16,9-14-29 15,8-2-21-15,6-10-29 16,7-5-11-16,5-2 7 15,1-1 14-15,12 2 22 16,3 2 9-16,4 7 30 16,7 5 17-16,-3 10 30 15,3 9 11-15,2 8 3 16,-7 2-5-16,6 2-15 16,1-1-9-16,-3-8-16 15,6-1-6-15,-9-11-5 0,-1-4 1 16,-2-8 0-16,-3-6 0 15,-1-5-3-15,-4-1-2 0,-4-3-3 16,-2 1-1 0,0 5-3-16,5 3-3 0,-6 7-6 15,3 6 2 1,-6 7 14-16,-1 8 14 0,4 10 17 16,-2 4 0-16,3-1-15 15,-1 3-13-15,1-6-144 16</inkml:trace>
  <inkml:trace contextRef="#ctx1" brushRef="#br0" timeOffset="132101.21">10222 12554 862 0,'8'-2'388'16,"12"7"-182"-16,1 2-35 16,3 16-66-16,-3 8-10 0,-14 12-24 15,-1 3-10 1,-18 0-23-16,-6-3-10 15,4-14-14-15,3-8-5 0,7-15-5 16,4-8-8-16,6-17-11 16,0-4-3-16,4-8 1 15,5-2 7-15,-3 2 8 16,1-2 2-16,2 7 0 16,-4 2 2-16,-3 8 2 15,-2 6 0-15,-6 10 0 16,-4 3-1-16,2 8 0 15,-4 0 0-15,3 5-1 0,5 3-2 16,11 1-1-16,5-1-1 16,15-4-41-1,5-4-38-15,14-8-93 16,6-2-66-16,2-5-51 16,1-4-7-16,-10-5 49 0,-10 0 66 0,-10 3 131 15,-5 0 110 1,-11 8 149-1,-6 2 37-15,-11 10 50 0,-6 7-33 16,-14 6-60-16,-5 2-28 16,-2 0-77-16,-5-8-28 15,0-10-36-15,1-7-7 16,2-9-12-16,3-8-4 0,11-2-10 16,4-2-8-16,12 0-12 15,6 1-2-15,11 1-1 16,4 4 5-1,7 9 6-15,-3 6 3 0,0 14 6 16,1 6 3-16,-5 6 5 16,1 1 0-16,-5-4 0 15,-1-1-1-15,6-8 0 16,0-5-1-16,3-10-14 16,4-8-15-16,-9-8-24 15,2-2-3-15,-5-4 14 16,-7-1 16-16,-5 2 29 0,-3 3 16 0,-2 10 34 15,-1 7 4-15,-2 11 17 32,4 9-5-32,0 10-32 15,4 2-4-15,8 1-23 16,3-4-33-16,7-2-93 0</inkml:trace>
  <inkml:trace contextRef="#ctx1" brushRef="#br0" timeOffset="132618.64">12021 12577 713 0,'-11'-2'388'0,"-15"1"-86"0,-2 1-83 15,-2 5-99-15,1 4-41 16,6 11-46-16,4 2-17 16,15 13-16-16,6 5-3 15,15-2-3-15,9 0 1 16,7-13 2-16,6-5 2 15,3-15 4-15,-5-6 3 16,-10-11-1-16,-7-7-3 0,-21-4-1 16,-11-3-1-1,-18 0-1-15,-9 2 1 16,-1 3-3-16,5 5-39 16,16 5-124-16,7 4-169 0</inkml:trace>
  <inkml:trace contextRef="#ctx1" brushRef="#br0" timeOffset="132782.72">12074 12603 458 0,'12'-2'326'0,"14"1"34"15,3-2-73-15,6 1-118 0,-1 2-45 16,6-1-73-16,1 0-24 16,3 1-36-16,-1 0-49 15,-10 0-125 1,-8-4-135-16</inkml:trace>
  <inkml:trace contextRef="#ctx1" brushRef="#br0" timeOffset="132951.01">12293 12589 572 0,'-3'6'349'16,"-1"3"-19"-16,3 7-157 15,1 5-37-15,7 7-30 16,-1 1-14-16,4 1-33 15,0 2-17-15,-1-2-43 16,-1-4-70-16</inkml:trace>
  <inkml:trace contextRef="#ctx1" brushRef="#br0" timeOffset="133419.12">12704 12750 560 0,'-4'-12'342'0,"-5"-10"-30"16,-1 1-130-16,-4 3-33 15,-7 4-52 1,2 5-26-16,-5 9-49 0,-1 2-17 15,7 12-8-15,0 3 1 0,10 8 3 16,5 0 0 0,10-2-4-16,5-3-2 15,10-7 3 1,3-2 2-16,0-10 2 0,-3-1 0 16,-3-10-21-16,2-3-8 15,-8-1-3-15,3 0 5 16,-11-2 25-16,-4 3 8 15,-2 3 10-15,-3 3 10 16,1 6 2-16,-3 2-1 16,4 7-7-16,0 4-10 15,4 5-6-15,2 0-1 16,5-2 0-16,5-1 1 0,6-9 1 16,4-3 3-16,1-5 7 15,-3-8 2-15,-9-2 5 16,-6 0-3-16,-7-2-11 15,-7 2-33-15,1 5-128 16</inkml:trace>
  <inkml:trace contextRef="#ctx1" brushRef="#br0" timeOffset="133628.79">13001 12661 1034 0,'5'4'436'15,"12"10"-258"-15,6 6-40 16,12 11-45-16,5 9-29 16,-9 10-27-16,-8 1-18 15,-18-9-18-15,-6-7 2 16,-8-14 7-16,-6-11-18 16,-12-10-104-16,-8-8-103 15</inkml:trace>
  <inkml:trace contextRef="#ctx1" brushRef="#br0" timeOffset="134686.94">14122 12662 493 0,'0'-2'278'0,"-6"-4"-41"15,-9 4-17-15,-16 2-59 16,-2 4-19-16,-6 9-46 16,3 5-26-16,15 12-40 15,9 3-19-15,27 9-16 16,15 7-2-16,19-4 4 0,1-3 2 15,1-16 3 1,-8-11 2-16,-14-17 9 0,-5-9 5 16,-17-18 7-1,-6-9 1-15,-9-12-3 16,-6-5-5-16,-3-5-6 16,-5-1 1-16,-8-10 13 0,4-7 2 15,6-5-4 1,10 3-5-16,19 13-23 0,8 11-6 0,8 27-4 15,4 10-7 1,2 18-88-16,4 8-59 0</inkml:trace>
  <inkml:trace contextRef="#ctx1" brushRef="#br0" timeOffset="134999.06">14370 12593 532 0,'-1'2'306'0,"-3"2"-39"16,4 13-103-16,0 4-29 16,6 11-28-16,2 2-21 0,9 2-39 15,5-1-13 1,8-9-20-1,5-5-2-15,2-13 5 16,-4-8 6-16,-3-10 27 0,-4-6 12 16,-11-6 12-1,0-3 4-15,-12 2-23 0,-4-1-12 0,-12 6-25 16,1 0-11 0,2 7-61-1,0 4-53-15</inkml:trace>
  <inkml:trace contextRef="#ctx1" brushRef="#br0" timeOffset="135271.6">14742 12670 652 0,'-5'0'294'0,"-4"1"-130"0,2 5-41 31,-2 2-55-31,4 4-18 0,2 6-30 0,1 3-13 0,11 3-7 31,4-1 0-31,13-1 2 16,5-4 10-16,3-7 32 16,1-6 17-16,-3-9 48 15,-6-6 11-15,-9-11 6 16,-6-2-6-16,-17-5-34 16,-8 2-19-16,-10 0-35 15,-4 2-12-15,3 5-20 16,2 2-41-16,9 7-151 15</inkml:trace>
  <inkml:trace contextRef="#ctx1" brushRef="#br0" timeOffset="135798.49">15822 12634 573 0,'-3'14'345'16,"-9"9"-64"-16,-12 11-92 0,-10 3-29 0,-6-1-69 15,0-2-26 1,3-15-27-16,7-7-14 15,0-16-20 1,7-9-10-16,7-12-27 0,-5-3-6 16,14-3 4-16,0 1 6 0,7 4 18 15,10 4 1 1,7 11 13-16,0 3 12 0,6 15 19 16,3 11 8-16,0 13-1 15,4 7-5-15,3 5-13 16,-3 2-6-1,-2-7-41-15,-4-2-63 16,-9-13-356-16</inkml:trace>
  <inkml:trace contextRef="#ctx1" brushRef="#br0" timeOffset="135955">15606 12413 1032 0,'0'-6'440'15,"-2"-4"-271"-15,6 7-68 0,4 10-84 16,6 6-25 0,8 4-171-16</inkml:trace>
  <inkml:trace contextRef="#ctx1" brushRef="#br0" timeOffset="136542.63">15818 12177 766 0,'8'-2'315'0,"21"1"-166"16,9 1-63-16,14 4-19 15,5 0-2-15,-13-1-18 16,-3-1-14-16,-17-3-17 16,-7-3-3-16,-1 0-6 15,-6-4-7-15,-5-2-15 16,-3 1-3-16,-8-1 0 16,-3-2 4-16,5 10 5 15,-2 2-4-15,0 6-2 16,2 8 1-16,1 4 5 15,1 4 5-15,3 4 4 16,3-1 0-16,-2-5 1 16,0-1-1-16,-1-5 1 15,2-3 0-15,-7-4 4 0,3-2 0 16,-6-5 2-16,0 1-4 16,1 4-6-16,5 4-1 15,5 12 0-15,1 10 4 16,10 18 5-16,0 5 0 15,-2 13 10-15,2 1 5 0,-11 0 3 16,-1 3 2-16,-8-8-10 16,-4-1-3-16,-9-14 13 15,-8-10 7-15,-4-14 15 16,-4-11 14-16,3-13 3 16,1-10-5-1,9-9-18-15,8-9-21 16,13-5-53-16,7-2-37 0,12 3-97 15,3 3-137-15</inkml:trace>
  <inkml:trace contextRef="#ctx1" brushRef="#br0" timeOffset="136884.47">16446 12665 436 0,'-1'-7'313'15,"-4"-7"46"1,-3-3-94-16,-8 5-78 0,-5 1-37 0,-3 8-65 16,-1 3-24-1,3 11-47-15,3 7-13 16,7 9-8-16,5 7-3 15,11 6 3-15,9-1 0 0,12-8 4 16,5-3 0 0,6-14 4-16,-2-8 3 15,-10-11 6-15,-5-6 3 16,-7-10-2-16,-6-2-11 16,-4-3-42-16,-2 0-38 15,-8 1-110-15,1-3-78 16</inkml:trace>
  <inkml:trace contextRef="#ctx1" brushRef="#br0" timeOffset="137090.54">16521 12599 527 0,'3'5'322'0,"5"11"-20"15,3 4-52-15,5 9-80 16,-1 0-31-16,2 2-55 16,-2 2-21-16,-4-5-34 15,2-4-8-15,-2-10 8 16,5-8 10-16,4-11 8 15,-4-8 3-15,4-4-14 16,-1-5-11-16,-3-1-11 0,-1 1 0 16,-5 2-99-16,1 1-73 15</inkml:trace>
  <inkml:trace contextRef="#ctx1" brushRef="#br0" timeOffset="137819.04">17153 12648 446 0,'1'-7'265'15,"-1"-3"-47"-15,-2 2-60 0,-9-4-15 0,-5 2-33 16,-2 1-14 0,1 5-36-16,4 3-24 15,7 4-32-15,4 6-12 16,3-1-5-16,1-1 1 16,5 4 6-16,4-3 1 15,0-2 1-15,3 0-1 16,-2-5-6-16,-1-1-4 15,-4 0-8-15,-6-4-8 16,-12 3-1-16,-6 1 4 16,-6 4 11-16,1 5 13 0,6 5 19 15,3 0 4-15,3 4 4 16,2 3-3-16,8 0 4 16,0 0 3-16,6-2 2 15,7-3 2-15,-3-8-7 16,5-3-2-16,2-9 0 15,-2-6-1-15,13-4-7 16,6-2-5-16,11 0-7 16,6 2 0-16,5 4-1 15,0 3 10-15,-7 9 16 16,-1 4 14-16,-21 6 32 16,-5 2 3-16,-16 6 13 15,-8 1 2-15,-11 2-11 16,-7 0-8-16,-11-6-23 15,-3-1-15-15,-9-11-18 16,1-5-17-16,10-8-113 16,7-5-77-16</inkml:trace>
  <inkml:trace contextRef="#ctx1" brushRef="#br0" timeOffset="142601.17">17960 12641 912 0,'-1'0'433'0,"6"6"-172"15,-4-7-61-15,-1 1-90 16,0 0-37-16,-1-1-44 16,0 0-18-16,1-1-7 15,0 1 2-15,0 0-83 0,0 0-80 16</inkml:trace>
  <inkml:trace contextRef="#ctx1" brushRef="#br0" timeOffset="142856.91">17941 12881 884 0,'-10'-6'447'15,"10"6"-147"-15,0 4-94 16,2-4-32-16,-2 0-42 16,0 0-15-16,0 0-54 15,0 0-15-15,3 1-16 16,2 1-63-16</inkml:trace>
  <inkml:trace contextRef="#ctx1" brushRef="#br0" timeOffset="144193.79">6746 14196 404 0,'4'-8'232'0,"3"-14"-26"0,-3 1-9 0,-7-4-19 15,-3 1-14-15,-12 2-19 16,-4 1-12 0,-9 5-33-16,-5 1-12 15,3 12-33 1,-2 3-21-16,7 13-28 0,1 8-11 0,9 9-13 31,6 6 0-31,11 7 2 16,7 1 2-16,11-3 6 15,4-4 2-15,10-15 4 16,2-8 1-16,5-14-5 0,0-9-8 16,-4-13-22-1,-4-7-7-15,-7-5 3 0,-6-1 9 16,-8 5 26-16,-6 1 7 16,-10 8 21-16,-2 10 7 15,-5 7 8-15,1 11 4 0,7 13-8 16,2-1-7-16,9 14-12 15,8-1-5 1,7-3-9-16,5-2 4 0,2-6-96 16,0-5-93-16</inkml:trace>
  <inkml:trace contextRef="#ctx1" brushRef="#br0" timeOffset="144607.07">6513 13785 781 0,'3'-2'326'0,"3"-2"-160"16,18 4-97-16,13 2-20 15,17 4 5-15,11 0-6 16,4 0-23-16,-3-1-7 16,-15 0-10-16,-11-1-3 15,-17-4-48-15,-10-2-26 16,-9-7-62-16,-3-1-24 0,-6-5 33 16,-5-3 27-16,0 1 75 15,-1 1 45 1,6 5 60-16,1 2 12 0,6 9 2 15,2 7-6-15,2 10-25 16,4 2 1-16,1 13 17 16,1 3-5-16,-5-2-10 15,-3 0-14-15,-3-11-49 16,-1-6-85-16</inkml:trace>
  <inkml:trace contextRef="#ctx1" brushRef="#br0" timeOffset="147536.9">7382 14094 902 0,'7'-1'374'0,"12"-4"-208"16,7-4-52-16,18 2-47 0,7-1-14 16,10 9-30-1,0 2-10-15,-5 4-25 16,-5 4-62-16,-18-10-248 0</inkml:trace>
  <inkml:trace contextRef="#ctx1" brushRef="#br0" timeOffset="147740.64">7486 14171 433 0,'-6'2'289'0,"0"6"25"0,10 1-61 0,19-4-54 32,11 3-25-32,21-1-52 15,1-2-34-15,3-2-52 16,-6-3-13-16,-16 0-90 16,-5-3-94-16</inkml:trace>
  <inkml:trace contextRef="#ctx1" brushRef="#br0" timeOffset="148389.44">8672 14124 400 0,'5'-7'248'16,"2"-4"-32"-16,-3-3-64 16,0-5-22-16,-8-2-26 15,-4-6-10 1,-15 1-6-16,-2 3-10 0,-9 12-19 15,-4 6-8-15,-1 15-20 16,-3 5-6-16,2 10-10 16,9 3-5-16,14 5-6 15,11 7-1-15,10 0-2 16,6 1 1-16,8-8-2 16,5-7 0-16,10-14 2 15,3-7 2-15,0-12-2 0,2-8-12 16,-3-8-23-1,-5-6-6-15,-7-3 1 0,-7 4 13 0,-8 9 25 32,-5 0 20-32,-7 16 23 0,-2 3 11 15,-4 5 12-15,2 13-11 0,8 5-22 16,6 3-12-16,16 0-11 16,2-3-44-16,7-5-178 31</inkml:trace>
  <inkml:trace contextRef="#ctx1" brushRef="#br0" timeOffset="148608.79">8921 14204 1072 0,'7'4'464'0,"7"-1"-226"31,9 10-131-31,1 2-19 16,6 9-31-16,-3 5-14 16,-3 5-28-16,-2-1-6 0,-8-7-72 15,-3-4-55-15,-3-15-163 16,0-6-239-16</inkml:trace>
  <inkml:trace contextRef="#ctx1" brushRef="#br0" timeOffset="148743.03">9164 14187 602 0,'-6'-4'420'16,"-7"-6"2"-16,-10 16-166 16,-6 8-47-16,-8 10-90 15,-3 4-33-15,-1 6-52 16,0-1-16-16,9-7-27 0,5 0-57 16,4-9-179-16</inkml:trace>
  <inkml:trace contextRef="#ctx1" brushRef="#br0" timeOffset="149216.81">8461 13777 660 0,'4'-1'338'0,"7"-1"-78"15,20 1-117-15,11-1-23 16,27-1-33-16,3-1-22 15,4 2-38-15,-3 2-10 16,-17 0-10-16,-3 0-13 0,-15 0-36 16,-6-3-38-1,-12-5-46-15,-9-1 9 0,-7-7 35 16,-4-1 40-16,-7-1 61 16,-1 1 27-16,2 7 50 15,1 5 13 1,3 6 14-16,2 12-5 15,2 10-27-15,3 6 1 16,-4 11-10-16,-2 1-12 16,-4-3-23-16,-4-7-17 15,6-9-77-15,3-10-87 16</inkml:trace>
  <inkml:trace contextRef="#ctx1" brushRef="#br0" timeOffset="149584.84">9675 13871 805 0,'0'1'383'0,"-3"-1"-149"15,3 28-80-15,4 8-41 16,6 15-23-16,5 10-14 15,-4-4-30-15,-2 2-7 16,-2-6-19-16,-4-7-25 16,-1-15-114-16,-2-10-68 15</inkml:trace>
  <inkml:trace contextRef="#ctx1" brushRef="#br0" timeOffset="149732.07">9535 14108 740 0,'10'0'386'0,"22"0"-86"16,13 0-105-16,17 1-90 15,3-1-29-15,-6 1-45 16,-6-1-4-16,-8 5-138 0</inkml:trace>
  <inkml:trace contextRef="#ctx1" brushRef="#br0" timeOffset="150312.61">10604 14131 478 0,'-1'-10'289'0,"-2"-7"-16"15,-4 0-67-15,-8 0-58 16,-5-1-15-16,-12-5-28 0,-6 0-12 16,-2 7-27-16,0 7-20 15,4 16-28-15,3 4-11 16,13 10-17 0,2 3-2-16,14 9 3 15,4 3 2-15,7 2 6 0,5 1 0 0,9-10 1 31,5-5 0-31,10-14 0 0,1-5 2 16,1-12-3-16,-1-10-6 16,-7-9-6-1,-3-2 0-15,-10-1 5 0,-3 1 8 16,-9 7 9-16,-3 2 16 16,-5 10 22-16,-1 8 3 15,-3 3 7-15,0 9-10 16,5 12-16-16,2 3-5 15,9 10-11-15,6 2-7 16,5-7-45-16,6-1-72 16</inkml:trace>
  <inkml:trace contextRef="#ctx1" brushRef="#br0" timeOffset="150730.79">10802 14251 632 0,'1'1'319'0,"-2"1"-74"16,2 4-90-16,-1-6-71 0,0 0-10 15,3 2-27-15,11 6-10 16,33 11-11-16,-24-25-2 15,-3-3-6-15,0-3-2 16,-11 1-2 0,-3-2 0-16,-6 3-1 0,-2-1-3 15,-5 9-6 1,4 5 1-16,0 12 3 0,-3 7 9 16,6 16 14-16,-4 6-2 15,4 15-2-15,-1 2-9 0,-2 1-3 16,-3-5 5-16,-7-12 25 15,-3-4 7-15,-5-15 7 16,4-8-3 0,-5-18-22-16,4-7-9 15,0-15-29-15,0-7-30 0,4-5-98 16,0-5-71-16</inkml:trace>
  <inkml:trace contextRef="#ctx1" brushRef="#br0" timeOffset="151192.79">10328 13705 716 0,'1'1'333'16,"7"1"-118"-16,12-2-64 16,14 0-53-16,13 0-2 15,25 0-24-15,4 1-19 0,2 2-21 16,-5 2-11-1,-22-2-11-15,-13-3-6 16,-14-1-43-16,-9-5-26 0,-9-3-37 16,-6 0-7-16,-9-3 35 15,-5-1 25-15,-1-1 36 16,2 0 18-16,6 4 34 16,2 4 11-16,4 7 26 15,1 7 10-15,4 8-2 16,5 6-2-16,-1 8-4 15,1 1-3-15,-6 5-9 16,-3-3-8-16,-4-7-24 16,1-6-22-16,5-12-169 15</inkml:trace>
  <inkml:trace contextRef="#ctx1" brushRef="#br0" timeOffset="151571.99">11535 14075 615 0,'6'-2'339'0,"18"6"-42"16,8-4-112-16,16 5-67 0,5 1-37 15,-2-4-50-15,-1 2-13 16,-11-3-86-16,-2 2-98 16</inkml:trace>
  <inkml:trace contextRef="#ctx1" brushRef="#br0" timeOffset="151763.13">11598 14215 611 0,'15'3'385'0,"8"2"-37"16,12-4-137-16,4 0-36 16,4-1-81-16,2-1-27 0,2-1-25 15,-4 1-58-15</inkml:trace>
  <inkml:trace contextRef="#ctx1" brushRef="#br0" timeOffset="152415.56">12710 14121 341 0,'2'-4'231'0,"2"-12"31"15,1 1-62-15,-5 0-46 16,0-1-14-16,-11-4-18 15,-3 0-18-15,-8 3-13 16,-5-1-9-16,-4 14-34 16,-5 4-10-16,0 13-27 15,-2 7-10-15,11 11-1 16,5 3-3-16,16 8-1 16,9 3 1-16,17-6 0 15,9-3 0-15,13-14 3 16,-2-7 1-16,0-15 2 0,-4-7-1 15,-5-11-26-15,-3-5-12 16,-8-3-7-16,-3-4 0 16,-10-1 30-16,-3 4 13 15,-8 5 14-15,-3 6 11 16,-4 11 13-16,0 4 5 0,1 9-4 16,0 7-10-16,6 8-14 15,4 3-6-15,7 0-9 16,0 2 1-16,2-3-37 15,10 1-74-15</inkml:trace>
  <inkml:trace contextRef="#ctx1" brushRef="#br0" timeOffset="152642.24">12930 14245 771 0,'2'0'395'16,"7"1"-86"-16,9 6-126 16,6 6-76-16,3 6-16 15,1 10-33-15,-5 0-14 16,0 2-21-16,-5-1 1 0,-3-8-97 31,-3-7-52-31,-5-12-207 0</inkml:trace>
  <inkml:trace contextRef="#ctx1" brushRef="#br0" timeOffset="152783.22">13176 14283 506 0,'-2'-7'367'0,"-1"-3"55"0,-4 2-104 16,-2 8-106-16,-6 4-45 16,-13 10-72-16,-6 6-26 15,-10 6-33-15,0 3-15 16,3 3-23-16,7-4-62 15</inkml:trace>
  <inkml:trace contextRef="#ctx1" brushRef="#br0" timeOffset="153220.37">13582 14012 853 0,'-3'0'399'0,"-4"6"-145"16,3 3-81-16,7 9-67 15,-2 1-16-15,5 4-35 16,2 0-17-16,-2 3-19 15,4 1-7-15,3 0-7 16,-2-4-2-16,4-5-1 16,-1-4-11-16,3-10-67 15,-3-4-45-15,7-6-136 16</inkml:trace>
  <inkml:trace contextRef="#ctx1" brushRef="#br0" timeOffset="153387.64">13547 13845 563 0,'2'-3'374'16,"2"0"32"0,1 0-189-16,-5 3-125 0,0-2-33 0,0 1-69 15,1 0-74-15</inkml:trace>
  <inkml:trace contextRef="#ctx1" brushRef="#br0" timeOffset="153784.56">13407 13630 648 0,'-2'-4'390'0,"3"-5"-21"16,6 2-168-16,22 2-101 0,10 4-26 15,14 2-20 1,5 4-17-16,-3 2-16 16,-2-5-6-16,-7 0-14 15,-6-2-31-15,-9 1-60 16,-5-1-27-16,-15-3-18 15,-4-2 25-15,-7-7 60 16,-7-1 26-16,-3-1 40 16,2 1 24-16,2 8 50 15,2 1 5-15,5 10-1 16,1 3-6-16,4 10-29 16,1-2 2-16,-4 7 0 15,-2 3-10-15,-3-2-20 16,-3 0-4-16,5-7-131 0,5-3-186 15</inkml:trace>
  <inkml:trace contextRef="#ctx1" brushRef="#br0" timeOffset="154123.84">14417 13860 700 0,'3'2'392'0,"2"-1"-58"16,1 23-160 0,2 11-48-16,2 12-34 0,3 6-12 15,2 3-32 1,-2-1-11-16,-1-5-7 0,-3-5-56 16,-5-14-147-16,-4-9-112 15</inkml:trace>
  <inkml:trace contextRef="#ctx1" brushRef="#br0" timeOffset="154299.06">14257 14088 869 0,'8'0'409'16,"10"-1"-147"-16,17 3-143 15,6-2-21-15,20 0-41 16,5 3-19-16,-5-6-28 0,-4 3-73 15</inkml:trace>
  <inkml:trace contextRef="#ctx1" brushRef="#br0" timeOffset="154886.57">15330 14113 318 0,'0'-7'244'0,"-5"-7"56"16,-3-6-67-16,-11 3-64 16,-2-2-15-16,-8 3-38 15,-3 0-20-15,2 9-36 16,5 7-19-16,-2 8-22 15,3 6-9-15,8 7-10 16,-3-2-2-16,16 12-8 16,7 2 1-16,7 2 3 15,5-1 0-15,7-9 2 16,1-4-9-16,11-13-27 16,-1-5-15-16,2-7-27 15,-4-5-3-15,-6-6 22 16,-3-5 17-16,-7-1 36 15,-5 1 26-15,-5 2 73 0,-5 3 25 16,-3 8 23-16,1 6-9 16,-3 3-55-16,3-2-26 15,1 0-28-15,1 14-6 16,11 42-10-16,0-26-1 16,-7-2-64-16,1 4-49 15,0-1-110 1,0-6-64-16</inkml:trace>
  <inkml:trace contextRef="#ctx1" brushRef="#br0" timeOffset="155282.54">15562 14271 425 0,'-1'0'278'0,"2"0"18"15,-4 3-103-15,3-3-41 16,0 0-17-16,0 0-23 15,0 0-11-15,0 0-38 16,9 3-12-16,4 3-18 16,27 5-6-16,-29-20-6 15,8 1-3-15,-16-7-5 16,4 5 0-16,-5-3-5 16,2 2-1-16,1 5-6 15,-2 0-7-15,-2 9 2 16,-1 8 4-16,2 12 8 0,2 11 9 0,1 10 14 15,-1 7-1 1,0 4 3-16,-2 0-1 16,-8-9-14-1,-2-6-3-15,-9-10-2 0,-4-7 2 16,-1-8 3-16,0-9 1 16,-1-11-4-16,-2-9-4 0,3-6-42 15,0-9-41 1,4-10-122-16,10-1-166 0</inkml:trace>
  <inkml:trace contextRef="#ctx1" brushRef="#br0" timeOffset="155678.31">16162 13943 1188 0,'0'-3'509'16,"-1"-5"-289"-16,0 1-70 0,3 2-99 15,0 0-26-15,1 3-56 16,-3 1-57-16,0 0-156 15,0 1-203-15</inkml:trace>
  <inkml:trace contextRef="#ctx1" brushRef="#br0" timeOffset="155934.49">16209 14067 664 0,'-5'10'351'16,"-1"9"-93"-16,3 13-105 0,0 8-32 16,7 10-46-16,2 8-21 15,1 17-26-15,-5 1-6 16,-14-5-9-16,-5-7 0 16,-10-19-2-16,2-7 1 15,2-10 0-15,2-7 2 16,-1-15 1-16,5-8-4 15,7-19-30-15,-1-6-33 16,15-9-130-16,4-7-155 0</inkml:trace>
  <inkml:trace contextRef="#ctx1" brushRef="#br0" timeOffset="156507.16">15902 13655 434 0,'-4'0'277'16,"4"-5"4"-1,10 4-134-15,18-5-61 16,12 4-21-16,9-1-7 15,5 2-11-15,12 2-16 16,1-1-8-16,4 3-12 0,-1 0-5 16,-21-2-9-16,-8 2-10 15,-22-4-31 1,-11-4-28-16,-11-3-49 0,-6 1-13 16,-5-3 14-16,0 1 25 15,-2-3 59-15,1-4 29 16,9 4 37-16,6 1 7 15,7 6 26-15,3 2 18 16,4 12 19-16,2 5 10 0,5 10 1 16,-1 5-2-16,-7 3 16 15,-10 2 11-15,-11 0 0 16,-8-4-12-16,-10-9-43 16,2-4-24-16,-5-11-36 15,1-5-66-15</inkml:trace>
  <inkml:trace contextRef="#ctx1" brushRef="#br0" timeOffset="159935.03">1647 16372 519 0,'-3'8'310'0,"-2"3"21"16,7 2-176-16,12-15-61 16,3-12-2-16,12-12-19 0,-2-21-22 15,5-17-28 1,0-6-6-16,-6-8-4 15,-4 8 4-15,-10 8 11 0,-6 2 3 16,-10 4 18 0,-4 5 8-16,0 16 13 0,0 11 4 15,2 23-28 1,2 10-14-16,2 24-28 0,4 13-5 16,15 19 1-16,12 6 1 15,16 11 0 1,3 2-1-16,-5-3 1 0,-5-5-1 0,-12-22-13 15,-4-12-45 1,-5-19-123-16,-4-6-94 0</inkml:trace>
  <inkml:trace contextRef="#ctx1" brushRef="#br0" timeOffset="160077.4">1847 16247 543 0,'18'5'228'0,"22"2"-115"16,8 0-78-16,-2-1-118 0</inkml:trace>
  <inkml:trace contextRef="#ctx1" brushRef="#br0" timeOffset="160256.57">1618 16062 972 0,'-6'0'443'15,"-2"0"-206"-15,6 4-102 16,3 0-119-16,6 2-25 16,12-3-22-16,7 6-54 15,18-5-304-15</inkml:trace>
  <inkml:trace contextRef="#ctx1" brushRef="#br0" timeOffset="160581.19">2156 16348 1012 0,'14'11'393'0,"22"13"-272"15,5-2-21-15,-6-15-18 0,5-1-11 16,-2-9-17-1,-4-8-4-15,-3-7-11 16,-2-6-7-16,-12-8 0 16,-6 0-2-16,-13 1-4 15,-8 3-1-15,-14 6-7 16,-6 5-4-16,-8 9-8 16,1 6-3-16,3 6-9 15,5 8-7-15,11 7 6 16,4 6 3-16,13 12 7 15,6 6 5-15,12 10-4 16,-1 4-1-16,5-1-2 0,-2-1-1 16,0-8-22-16,0-1-52 15,0-11-195-15</inkml:trace>
  <inkml:trace contextRef="#ctx1" brushRef="#br0" timeOffset="160914.5">2957 16242 805 0,'-9'13'393'0,"-16"20"-124"15,-10 2-79-15,-13-3-71 16,1-5-29-16,0-12-48 15,5-10-16-15,10-7-46 16,3-11-26-16,11-4-24 16,8-3-4-16,8-2 24 15,3 0 18-15,12 5 44 0,3 3 16 16,7 8 32-16,3 6 12 16,4 7 4-1,1 7-4-15,6 8-13 0,-1 2-10 16,-3 5-27-16,3-3 28 15,-8-4-152-15</inkml:trace>
  <inkml:trace contextRef="#ctx1" brushRef="#br0" timeOffset="161465.84">3761 16062 826 0,'-7'10'323'0,"-4"16"-208"0,2 6-48 16,9 13-14-1,9-1 2-15,12-1 0 16,8-2-10-16,10-17-11 15,8-6-1-15,-7-18 0 16,-2-9 4-16,-10-13 4 16,-9-9 1-16,-1-16 0 0,-10-3-4 0,-8-12-3 15,-6 3-1 1,-18-3-4-16,-9-5 1 0,-27-4-1 0,-6-4-4 31,-6 12-11-31,5 13-7 16,20 31-16-16,7 16-9 15,13 25-13-15,7 11-1 16,16 13 2-16,11 8 5 16,23 2 12-16,11 3 1 0,18-8-39 15,7-4-70-15</inkml:trace>
  <inkml:trace contextRef="#ctx1" brushRef="#br0" timeOffset="161735.94">4472 16177 740 0,'-7'10'352'0,"-10"15"-104"0,-7 1-79 15,-14 0-53-15,-4-6-12 16,-7-9-38-16,3-8-20 16,4-11-27-16,3-7-16 15,10-9-34-15,5-3-11 16,14 3-7-1,6 3-4-15,13 6 21 0,5 5 13 16,13 7 27-16,3 5 20 16,5 14 20-1,5 6 2-15,-1 8-10 0,-2 0-7 0,-4-2-18 16,-4-7 11-16,-6-4-244 16</inkml:trace>
  <inkml:trace contextRef="#ctx1" brushRef="#br0" timeOffset="162290.16">5550 16108 950 0,'-10'-1'426'16,"-18"-4"-182"-16,1 3-46 15,-1 9-66-15,-2 2-39 16,14 15-81-16,8 6-14 0,11 6-16 16,12 1-3-16,12-3 8 0,-1-3 1 15,13-7 4 1,4-11 2-16,-6-11 5 0,-4-6 7 15,-19-16 18 1,-7 1 6-16,-16-16 5 16,-8-5-1-16,-15-7-10 0,-6-2-1 0,-4-8-6 31,-1 1-6-31,10-7-9 0,4-5-5 0,18 4-17 31,15 2-9-31,19 15-19 16,7 8-20-16,14 17-47 15,-3 10-48-15,7 21-181 16</inkml:trace>
  <inkml:trace contextRef="#ctx1" brushRef="#br0" timeOffset="162805.31">5927 16225 722 0,'-3'-2'324'0,"0"-8"-136"16,-1-2-46-16,-1 1-37 16,-4-5-13-16,-8-1-15 15,-5 1-6-15,-8 5-1 16,-1 4-11-16,7 13-36 15,0 6-13-15,11 10-23 16,7 7-6-16,8 1 4 16,7 0 3-16,16-6 7 15,1-4 1-15,4-10 4 16,1-5 3-16,-5-10 4 16,-5-5 5-16,-3-6 3 15,-7-3 2-15,-3 0 1 0,-3-2 0 16,-5 2-3-16,0 3-2 15,-6 9-6-15,2 4-8 16,4 10-12-16,1 8 0 16,7 4 0-16,2 4 6 15,-1-2 7-15,4-2 1 16,10-8 5-16,3-4 8 0,6-7 14 16,-1-6 14-16,-10-11 24 15,-5-4 5-15,-9-6-2 16,-5-6-10-16,-7 3-44 15,-5 3-51 1,-3 5-146-16,1 6-391 0</inkml:trace>
  <inkml:trace contextRef="#ctx1" brushRef="#br0" timeOffset="163246.11">6205 15937 656 0,'9'-22'308'0,"16"-26"-103"15,10 2-36 1,10 8-22-16,1 9-14 0,-4 16-30 15,-5 12-18-15,0 25-32 16,-4 18 0-16,-3 21 4 16,-2 10 4-16,-16 6 1 15,-2 1-5-15,-5-7-22 16,0-4-13-16,1-20-14 16,1-13-3-16,-2-24-35 0,3-12-31 31,-3-18-46-31,-5-8-10 0,-6-10 23 0,-10-3 27 15,-10-3 43-15,-5 4 10 32,-7 12 9-32,3 9 5 15,5 21 13-15,1 8 6 16,4 15 1-16,1 7-4 0,2 4-15 16,5 3 1-16,9-6-134 15</inkml:trace>
  <inkml:trace contextRef="#ctx1" brushRef="#br0" timeOffset="163710.87">6966 16109 732 0,'-9'-5'364'16,"-9"0"-114"-16,-1-2-43 0,4 8-87 16,0 2-40-16,2 2-66 15,3 5-20 1,10 1-16-16,0 1-3 0,8-4 6 15,2 1 3-15,1-4 9 16,-2-5 2-16,5-1-14 16,-3-2-5-16,-6-3-5 15,-3 2 0-15,-10 1 11 16,1 5 4-16,-11 5 28 16,3 5 16-16,-3 12 20 15,2 0 1-15,14 3-19 16,2-1-10-16,12-3-6 15,-1-3 3-15,9-6 0 16,-3-3-3-16,4-7-3 0,-1-4-17 16,-6-10-62-16,-1-3-77 15</inkml:trace>
  <inkml:trace contextRef="#ctx1" brushRef="#br0" timeOffset="163850.47">6873 15793 1179 0,'-3'-1'486'16,"2"-1"-316"-16,-1 2-88 15,2 0-79-15,0 0-48 0,0 0-324 16</inkml:trace>
  <inkml:trace contextRef="#ctx1" brushRef="#br0" timeOffset="164254.07">7144 16116 693 0,'-5'11'353'0,"-3"8"-89"16,8 13-143-16,4 3-25 15,16 3-38-15,8 1-12 16,14-10-3-16,4-5 2 16,3-15-3-16,-2-10-4 15,-9-14-11-15,1-7-3 16,-10-7-19-16,-5-1-21 16,-12-3-87-16,-11-3-75 15</inkml:trace>
  <inkml:trace contextRef="#ctx1" brushRef="#br0" timeOffset="164445.26">7375 16051 686 0,'0'8'413'16,"-2"7"1"-16,-2 22-233 15,0 14-15-15,-8 21-7 16,3 6-10-16,1 0-35 0,2 0-31 15,6-8-52-15,4-8-40 16,7-9-122 0,0-8-117-16</inkml:trace>
  <inkml:trace contextRef="#ctx1" brushRef="#br0" timeOffset="165180.31">7835 16235 647 0,'0'-8'316'0,"-6"-11"-101"0,-5 0-48 16,-5-1-30 0,-8-1-12-16,-1 6-38 15,-1 4-12-15,0 11-48 16,6 5-22-16,1 10-22 0,5 6-8 0,11 3-3 31,4 5 2-31,14 1 11 16,2-3 6-16,8-7 8 0,-1-2 1 15,0-15 4 1,0-4 0-16,-1-13-16 16,0-2-8-16,-4-5-2 0,-4-1 1 0,-4-1 21 15,-6 0 6 1,-5 7 8-16,-2 2 6 15,-9 5 4-15,2 6-2 16,0 5-8-16,2 5-10 16,7 8-4-16,0 3 0 15,6 3 6-15,5 0 4 16,7-3 1-16,3 0 1 16,2-7 2-16,5-5 0 0,1-6 3 15,0-6 3-15,-5-5 3 16,-8-7 0-16,-4-6-1 15,-4 1-1-15,-4-1-1 16,-1 4 4-16,-3 4 13 16,-3 3 7-16,2 8-4 15,-2 0-11-15,0 18-18 16,2 5-10-16,1 21 3 16,5 10 5-16,1 12 5 15,-1 5 0-15,1-1-3 16,1-1-3-16,3-9-5 15,0-3 0-15,0-15-25 16,-1-6-43-16,-2-21-147 0</inkml:trace>
  <inkml:trace contextRef="#ctx1" brushRef="#br0" timeOffset="165317.09">8110 16401 1014 0,'1'0'446'15,"8"1"-198"-15,4 1-161 0,10-2-65 16,7 1-37 0,5-4-175-16</inkml:trace>
  <inkml:trace contextRef="#ctx1" brushRef="#br0" timeOffset="165792.73">8525 16093 668 0,'-12'-4'357'16,"-10"-2"-92"-16,-1 8-116 16,2 6-36-16,8 5-59 15,3 2-23 1,16 3-24 0,8 0-4-16,15 1-2 0,3-4 1 15,0-6-1-15,-3-1-8 16,-8-8-30-16,-5 0-18 15,-13-1-10-15,-6-1 5 16,-15-1 30-16,-5 2 26 16,-6 1 46-16,1 1 25 0,3 5 40 15,5 2 14 1,10 8-5-16,4 3-3 0,13 3-22 16,2 2-17-16,12-1-30 15,2-2-16-15,6-3-18 16,5-6 6-16,7-12-111 15,2-5-58-15</inkml:trace>
  <inkml:trace contextRef="#ctx1" brushRef="#br0" timeOffset="166122.31">9334 16012 842 0,'1'9'374'0,"6"8"-176"0,-1 30-94 16,5 16-23-16,2 27-3 16,-3 8 3-16,-2-1-8 15,-3-7-5-15,-1-16-28 16,-3-6-14-16,3-16-90 16,-1-13-64-16</inkml:trace>
  <inkml:trace contextRef="#ctx1" brushRef="#br0" timeOffset="166258.31">9418 16321 941 0,'15'2'361'0,"8"2"-220"15,14 3-141-15,6 0-44 16</inkml:trace>
  <inkml:trace contextRef="#ctx1" brushRef="#br0" timeOffset="166611.01">9804 16144 944 0,'-15'-5'402'0,"-20"-5"-235"15,1 5-52-15,9 10-68 16,3-3-26-16,14 8-29 16,3 1-6-16,12-1-4 15,6 4 1-15,9-1-1 16,4-2-10-16,-2-4-25 16,2-1-20-16,-9-3-24 15,-5 0 11-15,-10 1 29 16,-6 1 22-16,-13 3 66 15,-2 3 42-15,-6 6 49 16,2 4 12-16,15 6-1 16,1-4-27-16,14 0-32 15,8-6-7-15,7-9-30 16,6 0-11-16,4-6-70 16,5-2-69-16</inkml:trace>
  <inkml:trace contextRef="#ctx1" brushRef="#br0" timeOffset="167050.57">10652 16124 517 0,'-4'0'250'0,"0"-3"-59"15,5 1-2-15,-1 1-5 16,8 0-19-16,22-4-60 16,39-1-23-16,-26 3-43 15,0-1-14-15,1 3-14 16,-5-4 0-16,-11 1-72 15,-7 4-47-15,-15-4-110 16,-5 4-92-16,-8-1-16 16,-6 1 40-16,-8 3 126 15,-2-1 113-15,1 8 177 16,2-1 60-16,6 8 71 16,1 3 10-16,6 6-48 0,0 5-42 15,5 3-79 1,2 0-32-16,6-2-42 0,3-5-10 15,6-3-68-15,6-4-65 0,-2-11-314 16</inkml:trace>
  <inkml:trace contextRef="#ctx1" brushRef="#br0" timeOffset="167306.34">11174 16201 812 0,'-14'-1'372'0,"-12"1"-185"15,-3 4-38-15,6 8-87 16,5 4-26-16,11 5-23 16,7 2-2-16,9 1-6 15,7 1-1-15,8-5-2 0,6-3 1 16,4-12 14-16,0-5 7 16,-10-12 31-16,-7-5 16 15,-10-4 13-15,-7-1 1 16,-12-1-27-16,-1 0-17 15,-8 3-25 1,0 5-39-16,6 8-105 16</inkml:trace>
  <inkml:trace contextRef="#ctx1" brushRef="#br0" timeOffset="167995.07">12164 16088 583 0,'-9'-17'294'0,"-8"-16"-99"16,6-12-62-16,11-6-23 15,16-3-53-15,10 8-22 0,13 11 21 16,6 15 8-16,5 26 13 16,-2 17-1-16,-9 29-36 15,-11 9 0-15,-33 10 7 16,-18-1 0-16,-24 0-8 16,-8-3-8-16,0-9-17 15,2-6-2-15,3-21-1 16,6-8 1-16,12-21-13 15,7-7-12-15,24-13-14 16,9-4-5-16,22-2 8 16,8 2 8-16,8 8 8 15,-2 8 0-15,-1 12 3 16,-2 9 2-16,-1 6 16 16,-2 1-52-16,-5-1-173 15,-3-8-243-15</inkml:trace>
  <inkml:trace contextRef="#ctx1" brushRef="#br0" timeOffset="168285.47">12663 15835 573 0,'-5'-5'342'0,"-8"-1"-39"15,-2 6-94 1,1 15-113-16,1 7-37 0,15 7-35 15,8 4-7 1,8-5 0-16,12-3-1 0,-1-10-1 16,1-11 5-16,0-10 28 15,-10-2 16 1,-9-10 21-16,-6-1-1 0,-14-4-26 16,-5-5-17-16,-3 5-29 15,-1 3-8-15,0 7-55 16,4 6-55-16,5 8-255 15</inkml:trace>
  <inkml:trace contextRef="#ctx1" brushRef="#br0" timeOffset="168428.77">12574 16099 922 0,'5'4'449'0,"7"8"-179"0,9-8-120 31,4 0-35-31,6-2-69 0,-3-2-20 15,4 0-64 1,-5 0-69-16</inkml:trace>
  <inkml:trace contextRef="#ctx1" brushRef="#br0" timeOffset="168597.44">12617 16236 879 0,'7'0'454'16,"1"1"-91"-16,17 1-227 16,1 2-15-16,3 0-62 15,3 2-25-15,-9 3-113 16</inkml:trace>
  <inkml:trace contextRef="#ctx1" brushRef="#br0" timeOffset="169465.78">13319 15925 778 0,'-6'11'339'16,"-5"26"-155"-1,0 13-61-15,5 18-39 0,2 5-17 16,4-2-33-1,-1-3-9-15,-1-20-8 16,-2-13-3-16,1-21 9 16,1-12-1-16,-3-17-2 15,0-8-2-15,1-13-14 16,-2-7-1-16,0-7 0 16,1-4 2-16,-9-3 1 15,6 2-1-15,2 4 4 16,2 5 6-16,9 10 11 0,-4 7 7 15,5 26 1-15,7 10-4 16,10 24-10-16,10 12-5 16,12 5-5-16,4 5-2 15,6 3-4-15,-1-1 0 16,-2-7-2-16,-2-5 2 0,-15-21-1 16,-2-9 5-16,-13-18 5 15,-5-8 3 1,-4-15 4-16,-2-6-2 0,-6-10-2 15,-2-2-3-15,-7-9-3 16,-6-2-2-16,6 5-8 16,-1 1-28-16,6 21-105 15,0 13-76-15</inkml:trace>
  <inkml:trace contextRef="#ctx1" brushRef="#br0" timeOffset="169665.61">13883 16401 1165 0,'-1'3'498'16,"1"6"-270"-16,3-4-47 15,7-4-66-15,0-3-32 0,5-6-45 16,0-3-35-16,-1-5-34 15</inkml:trace>
  <inkml:trace contextRef="#ctx1" brushRef="#br0" timeOffset="170317.44">14348 15908 548 0,'0'7'286'0,"1"20"-52"0,0 14-60 0,0 23-46 16,-1 10-18-16,-1 5-39 0,0 0-12 31,1-10-23-31,1-16-8 15,3-21-13-15,-1-14 4 0,-3-21 5 16,2-10-3 0,-2-21-8-16,0-7-9 15,-4-17-8-15,-3-4 0 16,-6-6 6-16,0-1 2 16,4 8-4-16,2 10-2 0,10 23 1 15,4 9 0-15,4 28 4 16,9 14 2-16,5 22-3 15,7 11 1-15,10 12-1 16,2 1 0-16,6-4-1 16,-4-8 2-16,-5-21 0 15,-2-14 3-15,-11-23 7 16,3-12 3-16,-8-22 5 16,-2-3 1-16,-8-11 10 15,-8-5 2-15,-12-4 2 16,-9-1 0-16,-11-9-20 15,3 6-9-15,8 11-44 0,6 10-42 16,11 34-155-16,2 10-217 16</inkml:trace>
  <inkml:trace contextRef="#ctx1" brushRef="#br0" timeOffset="170634.41">14898 16284 723 0,'11'1'333'16,"11"4"-173"-16,10-3-49 15,3-2-22-15,1-5-51 16,-6-5-15-16,-8-6-8 16,-3 0-1-1,-5-2-2-15,-7-2-4 0,-13 5-7 16,-5 0-1-16,-16 5-3 15,-2 3 0-15,-4 8 7 16,-1 8 14-16,6 16 11 16,7 5 12-16,13 12 26 15,7 2-1-15,13-3 0 0,10 1-8 16,15-9-28-16,0-10-8 16,7-15-9-16,-3-8-52 15,4-15-331-15</inkml:trace>
  <inkml:trace contextRef="#ctx1" brushRef="#br0" timeOffset="171333.2">15298 16217 647 0,'-5'5'295'0,"-6"11"-115"15,-2 6-36-15,3 10-23 0,4 5-15 0,8 5-35 32,7-4-12-32,12-13-24 0,7-5-6 15,5-20-10-15,2-6-1 0,-2-10-13 32,-6-8-5-32,-12-5-4 0,-5-3-3 0,-11 5 7 31,-8 2 0-31,-4 4 2 0,-3 6 1 0,3 3 1 15,4 7-2-15,3 9 1 16,4 7 1-16,3 8 7 16,3 5 6-1,7 6 13-15,6-1 1 0,5 1-1 16,2-2-4-16,8-9-8 16,-7-6-3-1,3-14 0-15,-5-6 0 16,-7-16-5-16,2-4-9 15,-2-11-17-15,1-5-7 16,0-7-9-16,-1 2 5 16,0-9 13-16,-8-3 5 0,0-12 18 15,-2-6 11-15,-4 10 21 16,8 16 20-16,-9 31-1 16,-1 21-5-16,-3 31-19 15,-2 11-19-15,6 25-8 16,5 3-1-16,4 9-2 15,5-1-1-15,-2 3-2 16,0 1 0-16,0-15-11 16,0-12-34-16,-2-24-79 15,-3-15-46-15</inkml:trace>
  <inkml:trace contextRef="#ctx1" brushRef="#br0" timeOffset="171697.17">15651 16235 766 0,'5'0'312'0,"14"-3"-186"16,4 3-24-16,6 4-43 16,8-2-14-16,3 5-28 15,-1-2 2 1,3-1 11-16,-3 0 3 0,-8-4 4 16,-6 0 5-16,-13 0 5 15,-9 0 2-15,-5 4 16 16,-5 3-5-16,-3 8-6 15,0 4-5-15,6 5-23 16,3 4-8-16,6 2-11 16,6 1-1-16,4-1-2 15,4-6 1-15,6-7 2 0,-2-5 2 16,2-15 7-16,2-5 2 16,-7-12 3-1,-2-7 1-15,-13-6 0 0,-6-4 0 16,-20 4-5-1,2 5-3-15,-9 11-9 0,-2 9-4 16,1 11 5-16,-3 6-54 16,8 2-131-16</inkml:trace>
  <inkml:trace contextRef="#ctx1" brushRef="#br0" timeOffset="172144.04">16270 16289 920 0,'7'6'407'0,"5"7"-189"0,0 8-54 0,-3 8-51 31,-3 3-25-31,-5 1-35 16,-1-5-11-16,-2-9-16 16,-3-5-6-16,4-9-7 15,4-5-2-15,9-12-10 16,6-8-8-16,10-12-14 15,1 0-3-15,1 3 7 16,-4 3 8-16,-4 11 20 16,-3 2 11-16,-8 13 22 15,-1 4 17-15,-5 16 25 16,-4 10-2-16,6 10-6 16,-5 3-14-16,5-3-30 0,-1-5-7 15,-5-10-62-15,7-5-75 16</inkml:trace>
  <inkml:trace contextRef="#ctx0" brushRef="#br0" timeOffset="175092.71">20363 18145 0</inkml:trace>
  <inkml:trace contextRef="#ctx1" brushRef="#br0" timeOffset="174601.97">17281 16288 672 0,'8'0'294'0,"13"3"-134"16,3 10-53-16,5 10-24 15,-5 3-12-15,-15 12-6 0,-10 1-4 16,-19-6-12-16,-5-1-4 0,-1-13-17 15,3-9-6 1,11-8-3-16,5-9-4 16,9-6-9-16,6-9-5 15,13-8-4-15,3 1 1 16,7-8 2-16,2 2 1 16,-5 7 2-16,-2 2-1 15,-9 11 1-15,-3 6 6 0,-13 8 11 16,-4 7 7-16,-10 10 8 15,-3 6-2-15,2 8-10 16,9 2-8-16,13-2-10 16,9 3-3-16,13-7-24 15,-1-4-41-15,5-9-160 16,2-9-156-16</inkml:trace>
  <inkml:trace contextRef="#ctx1" brushRef="#br0" timeOffset="175016.56">17864 16364 788 0,'0'-1'370'16,"-2"8"-137"-16,-5 6-38 16,-13 15-85-16,-5 8-17 15,-11 0-50-15,-1-5-18 16,4-8-15-16,3-8-9 16,8-14-49-16,6-1-25 0,7-14-39 15,2-4-1-15,7-5 42 16,0-4 23-1,4 1 38-15,5 0 8 0,8 7 33 16,0 1 15 0,2 14 14-16,0 5 9 15,-2 10-5-15,2 8-5 16,1 0-6-16,5 4-9 0,-1-4-23 16,1-3-7-16,2-7-6 15,-3-5 1-15,0-8-2 16,0-8-5-1,-3-7-4-15,-5-4-2 0,-7-6 0 16,0 0 4-16,-8 3 3 16,0 4 1-16,-3 10 5 15,-3 9 2-15,3 16 21 16,2 10 9-16,3 17-2 0,-1 2-1 16,8 1-24-1,-5-5 3-15,9-11-145 0,4-4-96 16</inkml:trace>
  <inkml:trace contextRef="#ctx1" brushRef="#br0" timeOffset="175493.91">18919 16266 642 0,'-19'-2'375'15,"-13"0"-60"-15,-4 9-146 16,1 6-40-16,6 10-62 16,4 6-21-16,15 10-30 15,9 3-10-15,17-2-6 16,8-3 1-16,15-12 2 15,2-4 1-15,-3-14 4 16,-4-6 2-16,-16-9 11 16,-11-5 2-16,-7-2 0 0,-10-1-3 15,-16-2-13-15,-3 2-4 16,-9 1-43-16,8 0-49 16</inkml:trace>
  <inkml:trace contextRef="#ctx1" brushRef="#br0" timeOffset="175651.9">18949 16315 925 0,'13'-1'415'0,"12"-2"-191"16,8 3-78-16,8 0-77 16,3 0-22-16,4 0-31 15,-5 0-13-15,-9-3-96 16,-7-1-86-16</inkml:trace>
  <inkml:trace contextRef="#ctx1" brushRef="#br0" timeOffset="175823.87">19109 16359 666 0,'-3'14'369'15,"3"18"-65"-15,3 4-75 16,8 0-103-16,3-3-35 0,1-7-53 15,0-6-15-15,-1-5-136 32,0-7-279-32</inkml:trace>
  <inkml:trace contextRef="#ctx1" brushRef="#br0" timeOffset="176352.71">19529 16486 445 0,'3'-8'245'0,"1"-7"-35"15,-4-2-36 1,-6-1-34-16,-3 0-4 0,-10-1-6 31,4 3-15-31,-5 9-29 16,-7 4-20-16,6 11-41 16,-4 7-11-16,10 9-13 0,7 3-3 15,8 0-4-15,7-1 0 16,9-5 4-16,2-8 1 15,2-7 4-15,-2-6 3 16,-6-10 3-16,2-2 0 16,-4-2 1-16,-4 2-1 15,1 0-1-15,-6 2-1 0,-1 6-7 16,2 1-6-16,1 11-2 0,-2 1 0 16,4 5 5-1,5 3 3-15,6-5 3 16,3 2 0-16,7-6 4 15,-1-5 3 1,2-3 9-16,-3-4 6 16,-5-7 10-16,-5-1 1 0,-7-8-5 15,-4 0-6-15,-8 1-68 16,-3 0-70-16</inkml:trace>
  <inkml:trace contextRef="#ctx1" brushRef="#br0" timeOffset="176679.99">19899 16383 816 0,'2'-4'441'16,"0"-5"-117"-1,4 3-135-15,7 5-43 0,2 8-60 16,8 10-20-16,2 12-28 16,2 3-12-16,-11 0-15 15,-9-3-1-15,-11-2-3 16,-12-9 0-16,-6-8 7 15,2-3-29-15,-13-9-109 16,7 0-66-16</inkml:trace>
  <inkml:trace contextRef="#ctx1" brushRef="#br0" timeOffset="177191.07">20842 16223 915 0,'-14'-1'386'16,"-16"7"-214"-1,2 8-43-15,9 17-41 16,7 8-22-16,22 13-30 15,11 1-8-15,20-6-12 0,-1-8-1 16,-2-19-2-16,-7-6 1 0,-8-14 6 31,-5-7 3-31,-9-17-1 16,-7-9-3-16,-6-16-10 16,-6-3-5-16,-9-13-11 15,0-7-9-15,-3-7-14 16,6-1-7-16,15-1-15 15,6 6-6-15,20 13-25 16,-1 10-19-16,6 26-90 16,0 13-119-16</inkml:trace>
  <inkml:trace contextRef="#ctx1" brushRef="#br0" timeOffset="177512.68">21084 16237 767 0,'-5'5'319'0,"-4"8"-169"15,3 7-28-15,6 15-14 16,2 5-8-16,15 7-14 15,2 1-9-15,9-12-20 16,7-6-8-16,2-16-17 16,-2-8 5-16,-2-7 15 15,-7-11 3-15,-6-7-2 16,-3-6-5-16,-12-9-24 16,-2-3-11-16,-8-3-101 15,-6-1-78-15</inkml:trace>
  <inkml:trace contextRef="#ctx1" brushRef="#br0" timeOffset="177913.07">21585 16370 441 0,'-3'-6'251'0,"-7"-6"-13"0,-4 2-13 16,-6-3-30-16,-4 3-24 15,3 6-75-15,4 3-31 16,7 9-41-16,4 10-10 15,0 8 0 1,4 6 3-16,5 3-6 0,3-4-1 16,12-9 5-1,7-6 5-15,5-11 14 16,0-8 9-16,-6-9 15 16,-9-8 4-16,-14-9-7 0,-5 2-8 15,-17-2-27 1,-7 4-11-16,-1 7-43 0,1 6-59 0</inkml:trace>
  <inkml:trace contextRef="#ctx1" brushRef="#br0" timeOffset="179656.05">2108 17396 790 0,'-5'5'349'15,"-4"17"-145"-15,-8 1-46 0,-12 11-45 16,-5-1-22-16,-11-9-50 16,-1-2-14-16,0-12-10 31,4-7-3-31,13-4-9 15,9-4-8-15,14-9-17 0,8-2-3 16,8-3-2 0,3-1 5-16,5 5 12 15,2 7 4-15,3 7 9 16,2 1 6-16,2 11 6 16,0 7 3-16,2 8-2 0,0 9-1 15,-5 6-6 1,-5 1-4-16,-1-4-42 0,-7-5-93 15</inkml:trace>
  <inkml:trace contextRef="#ctx1" brushRef="#br0" timeOffset="179825.12">1831 17145 878 0,'-1'-5'427'0,"2"-7"-199"15,5 13-78-15,5 24-110 16,4 2-34-16,10 9-29 16,2 0-64-16</inkml:trace>
  <inkml:trace contextRef="#ctx1" brushRef="#br0" timeOffset="180378.28">2176 17024 937 0,'9'4'366'16,"12"-3"-242"-16,8 2-47 0,9-5-15 15,3-2-19 1,5-2-23-16,-1-3-4 0,-9 1-1 16,-10-2-5-1,-15 3-34-15,-5 3-20 0,-11-2-31 16,-1 6-3-16,-8 5 28 16,-6-3 18-16,-2 11 22 15,-1-3 2-15,4 3 2 16,5 5 5-16,10 2 7 0,4 6 2 15,9 1 2-15,4-3-4 16,2-4-4 0,0-7 0-16,-5-6 2 0,-3 0 2 0,-6-1 5 31,-2-4 3-31,-7 4 5 0,-1-1 10 16,-1 4 2-1,4 4 0-15,9 4 0 0,7 8-12 16,9 12-8-16,5 6-5 15,3 11 2-15,-1 0 7 16,-5-4 14-16,-7-2 10 0,-14-12 19 31,-5-5-2-31,-17-9 0 16,-4-7-4-16,-9-11-18 16,-6-7-6-16,5-15-42 0,6 3-43 15,16-6-85-15,12 7-66 16</inkml:trace>
  <inkml:trace contextRef="#ctx1" brushRef="#br0" timeOffset="180905.67">2881 17574 583 0,'-1'-5'331'0,"-6"-8"-18"16,2 3-121-16,-1-1-73 16,-3-2-23-16,-4 1-38 15,-4-7-6-15,-9 3 4 16,-3-1-1-16,1 8-11 16,1 8-11-16,4 6-22 15,5 8-9-15,5 5-12 16,5 3-1-16,10 3 1 0,6 2 3 15,14-3 3 1,2 2 0-16,9-11 1 0,-1-7-1 16,1-9 1-16,-2-11 0 15,-2-6-2-15,-8-4-1 16,-5-2 5-16,-3 1 1 16,-9 2 10-16,1 3 7 15,-6 3 18-15,-1 6 10 16,-1 4-3-16,3 3-8 0,3 10-18 15,3 3-9 1,1 5 2-16,5 9 3 16,-2 2 2-16,2-3-3 0,4 2-5 15,-1-9-1-15,1-7 4 16,1-6 7 0,-4-11 12-16,-4-11 2 0,3-4-3 15,-3-5-6-15,0 1-10 16,4 7-21-16,-3-2-164 15</inkml:trace>
  <inkml:trace contextRef="#ctx1" brushRef="#br0" timeOffset="181620.47">3565 17355 601 0,'-9'-2'287'0,"-14"2"-94"32,-1 1-37-32,4 4-55 15,3 2-37-15,9 3-68 0,5 0-7 16,9 1 1-1,3-2 3-15,6-1 10 16,1-2-1-16,3-3 0 16,-1 1 0-16,-4-7 1 15,-1 0 0-15,-11-2 4 16,-2 1 1-16,-8 0 0 16,-6 3 9-16,-10 2 26 15,-4 3 18-15,-4 7 20 16,1 0-6-16,11 1-26 15,3 1-17-15,12 1-16 0,7 7-2 16,9 1-7-16,5 1-3 16,6-4-4-16,2-6 0 15,4-7 0-15,-3-5 0 16,5-7 5-16,4-6 1 16,-2-11 2-16,10 0-2 15,-3-4-1-15,0-1-2 0,1 10 0 16,1-1-1-1,-3 12 9-15,-3 7 5 0,-13 8 22 16,-4 6 12-16,-16 7 10 16,-3 3 1-16,-13 3-11 15,-9-1-11-15,-9 2-13 16,-3-4-48-16,5-11-130 16,5-4-281-16</inkml:trace>
  <inkml:trace contextRef="#ctx1" brushRef="#br0" timeOffset="181993.53">4437 16749 719 0,'0'-2'433'0,"-6"2"-54"15,-5 4-125-15,1 20-111 16,-1 11-42-16,5 15-33 16,5 7-16-16,5 7-27 15,0 2-9-15,6 8-9 0,-2-6-1 16,-2 0-125-16,0-7-93 16</inkml:trace>
  <inkml:trace contextRef="#ctx1" brushRef="#br0" timeOffset="182300.57">4384 17603 1016 0,'1'-3'491'0,"0"2"-205"0,1 1-115 15,-2 0-28-15,0 0-50 0,0-2-8 32,0 2-3-32,0 0-5 15,2 0-15-15,1 0-10 0,-3 0-21 16,0 0-8-16,0 0-23 15,0 0-48-15</inkml:trace>
</inkml:ink>
</file>

<file path=ppt/ink/ink5.xml><?xml version="1.0" encoding="utf-8"?>
<inkml:ink xmlns:inkml="http://www.w3.org/2003/InkML">
  <inkml:definitions>
    <inkml:context xml:id="ctx0">
      <inkml:inkSource xml:id="inkSrc0">
        <inkml:traceFormat>
          <inkml:channel name="X" type="integer" max="29376" units="cm"/>
          <inkml:channel name="Y" type="integer" max="16524" units="cm"/>
          <inkml:channel name="F" type="integer" max="4095" units="dev"/>
          <inkml:channel name="T" type="integer" max="2.14748E9" units="dev"/>
        </inkml:traceFormat>
        <inkml:channelProperties>
          <inkml:channelProperty channel="X" name="resolution" value="1000.20428" units="1/cm"/>
          <inkml:channelProperty channel="Y" name="resolution" value="1000.24213" units="1/cm"/>
          <inkml:channelProperty channel="F" name="resolution" value="0" units="1/dev"/>
          <inkml:channelProperty channel="T" name="resolution" value="1" units="1/dev"/>
        </inkml:channelProperties>
      </inkml:inkSource>
      <inkml:timestamp xml:id="ts0" timeString="2025-10-14T13:47:08.330"/>
    </inkml:context>
    <inkml:brush xml:id="br0">
      <inkml:brushProperty name="width" value="0.05292" units="cm"/>
      <inkml:brushProperty name="height" value="0.05292" units="cm"/>
      <inkml:brushProperty name="color" value="#FF0000"/>
    </inkml:brush>
  </inkml:definitions>
  <inkml:trace contextRef="#ctx0" brushRef="#br0">1853 5777 636 0,'-8'-7'357'16,"-11"-7"-76"-16,13-8-93 0,3-5-28 16,16-12-49-16,11-4-20 15,13-8-18-15,10 3-4 16,1 11-13-16,-5 13-11 16,0 26-26-16,0 18-11 15,6 30-10-15,7 11-1 0,12 13 3 16,-3-2 2-16,0-18 6 15,-3-13 3-15,-15-20 4 16,-6-12 2 0,-23-18 5-16,-7-7-3 15,-14-13-8-15,-8-8-2 0,-9-5-9 16,-6-2 2-16,-9-4 2 16,0 3-2-16,16 18-8 15,6 6-11-15,22 16-9 16,9 12-1-16,11 11 6 15,6 6 9-15,3 8 8 0,2-1 4 16,-8-2 1 0,-6-4 1-16,-14-3 7 15,-9 0 13-15,-17 1 17 16,-11 2 5-16,-4 2-7 16,0 2-12-16,3-8-54 15,12-2-92-15</inkml:trace>
  <inkml:trace contextRef="#ctx0" brushRef="#br0" timeOffset="692.27">3694 5333 512 0,'-2'5'324'0,"-11"10"-5"0,-5 4-49 15,-20 0-90-15,-6-1-43 16,-9-3-70-16,-5-3-19 16,4-8-25-16,1-4-8 15,13-5-12-15,10-6-3 16,15 4-16-16,9 0-9 16,13 0-8-16,10 4 1 15,17 1 7-15,9 5 6 16,10 12 5-16,-1 7 1 0,-9 15 9 15,-17 1 11-15,-16 17 23 16,-12 4 6-16,-19 1 0 16,-1 2-6-16,-11-11-15 15,-1-9-2-15,3-18-3 16,3-10-5-16,11-16-16 16,9-3-10-16,19-6-10 15,8 1 2-15,19 1 16 16,7 3 9-16,4 5 11 15,4 2 2-15,-3 2 1 16,2 2 1-16,-13-3 7 16,-3-3-28-16,-9-8-382 15</inkml:trace>
  <inkml:trace contextRef="#ctx0" brushRef="#br0" timeOffset="896.2">3718 5662 661 0,'10'0'319'0,"9"-3"-100"15,12 3-132-15,6 0-15 0,8 3-34 16,-6 3-14 0,-1 0-9-16,-8 2-12 0,-15-1-123 15,-3 0-117 1</inkml:trace>
  <inkml:trace contextRef="#ctx0" brushRef="#br0" timeOffset="1376.52">3963 5697 703 0,'6'-3'319'0,"-5"-3"-154"15,6 5-33-15,-9 6-23 0,-1 4-4 16,1 11-4 0,-9 1-3-16,9 11-40 15,-4-2-22-15,9-3-23 16,3-4-9-16,11-10 8 16,8-5-54-16,1-9-364 15</inkml:trace>
  <inkml:trace contextRef="#ctx0" brushRef="#br0" timeOffset="1757.41">4329 5729 426 0,'0'-4'247'16,"-1"-5"-25"-16,0 0-48 0,-2-1-29 15,-7 0 3 1,-1 1 12-16,-11 0-2 16,0 4-30-16,0 3-23 15,-1 2-52-15,7 8-24 0,-3 4-30 16,8 5-11-16,9 3-9 15,3 5-1-15,13 0 3 16,4 0 5-16,6-3 9 16,4-6 3-16,0-13 5 15,-2-4 4-15,-3-12 9 16,-6-2 2-16,-11-1 3 16,-6-3 3-16,-10 1-76 0,-2 3-71 15</inkml:trace>
  <inkml:trace contextRef="#ctx0" brushRef="#br0" timeOffset="2070.75">4452 5699 572 0,'-3'0'321'16,"4"0"-19"-16,3 3-89 0,-4-3-75 16,0 0-5-16,6 17-38 15,36 34-21-15,-31-31-31 16,-2-2-10-16,2-4-15 16,1-7 23-16,-2-9 24 15,0-9 4-15,1-10 8 16,-2-4-18-16,3-1-15 15,-2 3-4-15,-3 3-10 16,-6 3-5-16,-1 5-118 16,-2 4-62-16</inkml:trace>
  <inkml:trace contextRef="#ctx0" brushRef="#br0" timeOffset="2632.4">5521 5691 594 0,'0'2'282'0,"-6"5"-105"15,-6 5-17-15,-9 10-34 16,-6 3-25-16,-9 0-39 16,-5-1-18-16,-1-8-22 15,3-8-4-15,3-10-7 16,7-7-2-16,14-5-8 15,5-4-3-15,10-3-10 0,0-1-3 16,8 0 10 0,4 4 8-16,9 6 12 0,7 6 4 15,2 10-5-15,3 11-4 16,-2 10-3-16,1 5 1 16,-5 5 2-16,-7-4 1 0,3-5-68 15,-6-6-93-15</inkml:trace>
  <inkml:trace contextRef="#ctx0" brushRef="#br0" timeOffset="2804.89">5278 5413 956 0,'-1'-1'429'16,"1"1"-178"-16,6 1-195 0,-6-1-39 15,0 0-82-15,17 1-116 16</inkml:trace>
  <inkml:trace contextRef="#ctx0" brushRef="#br0" timeOffset="3412.31">5596 5218 810 0,'3'0'374'16,"7"-1"-143"-16,3 2-141 0,11 5-73 15,2-3-5-15,6 1-2 0,1-3 0 16,-3-5 6 0,-2-2 3-16,-11-5 1 15,-4-1-3-15,-12-1-17 16,-2 1-9-16,-7 2-6 16,-4 2 0-16,-1 4 7 15,1 3-1-15,4 4-5 16,0 4-3-16,4 8-1 15,4 6 3-15,5 6 5 16,4-1 2-16,5 2 6 16,1-5 2-16,-4-4 3 15,1-1 2-15,-11-6 5 16,-1-1 4-16,-12-5 2 16,-1-1-1-16,-2-5-2 15,-3 0-6-15,9 3-13 16,3 4-5-16,6 6-8 15,6 10-1-15,9 14-1 16,3 7 4-16,11 20 17 16,-8 0 23-16,-7 4 43 0,-7-3 17 15,-19-15 27-15,-6-7-3 16,-10-12-16-16,-1-8-8 16,5-11-18-16,2-8-11 15,7-8-22-15,5-8-15 16,10-12-82-16,6 1-62 15,10-3-187-15</inkml:trace>
  <inkml:trace contextRef="#ctx0" brushRef="#br0" timeOffset="4060.65">6227 5736 553 0,'0'-5'274'0,"0"-9"-77"15,-3 1-27-15,-4 3-21 16,-5 1 1-16,-6 1 1 16,-5 3-9-16,-9 5-40 15,1 4-30-15,2 9-53 16,8 8-18-16,10 8-16 15,7 2-2 1,11-1-4-16,5-1 4 0,12-11 7 16,6-2 4-16,2-12 9 15,0-4 3-15,-2-8 6 16,-1-6 1-16,-3-4 0 16,-4-4 1-16,-5-4-2 0,-5 3-1 15,-10 1 4-15,-1 3 0 16,-2 5-2-16,1 4 1 15,0 6-8-15,0 5-4 0,2 8-4 32,3 5-1-32,2 9 1 0,1 3 2 15,0 0 2-15,1 1 1 0,7-6 1 16,-3-4 1-16,4-10 34 16,0-6 15-16,-8-11 17 31,5-7 3-31,-4-7-29 0,0-1-13 15,4-2-12-15,-8 0-40 16,4 4-213-16,-2-1-270 16</inkml:trace>
  <inkml:trace contextRef="#ctx0" brushRef="#br0" timeOffset="4435.92">6931 5687 580 0,'0'4'359'0,"-5"8"-25"15,0 2-116-15,-16 2-99 16,3 5-37-16,-10 0-31 15,-8-3-15-15,1-5-15 16,-3-5-3-16,2-8-7 16,8-2-5-16,5-6-10 15,5-6-4-15,8-2-9 0,7-4-2 16,10 2-1-16,2 0 4 16,7 4 19-16,3 7 9 15,1 9 19-15,4 6 9 16,2 10 10-16,1 3 3 15,-2 4-9-15,-1 4-7 0,-3-1-16 16,-4-1 6 0,3-6-140-16</inkml:trace>
  <inkml:trace contextRef="#ctx0" brushRef="#br0" timeOffset="4877.42">7633 5626 1042 0,'5'0'412'16,"11"6"-265"-16,10 10-61 0,14 15-57 15,8 5-2 1,-2 8-8-16,1-3-3 0,-13-5 16 0,-6-2-49 16,1-14-236-1</inkml:trace>
  <inkml:trace contextRef="#ctx0" brushRef="#br0" timeOffset="5059.06">8009 5626 866 0,'-16'9'441'0,"-13"19"-123"15,-6 2-107-15,1 4-109 16,1 3-32-16,-2-7-45 15,4-1-9-15,7-7-39 16,4-7-70-16,13-8-274 16</inkml:trace>
  <inkml:trace contextRef="#ctx0" brushRef="#br0" timeOffset="5271.16">8231 5335 1040 0,'-11'4'486'16,"-7"4"-180"-16,-5 13-195 16,0 5-42-16,2 4-40 15,1 0-10-15,8-4-117 16,4-3-116-16</inkml:trace>
  <inkml:trace contextRef="#ctx0" brushRef="#br0" timeOffset="5513.74">8219 5631 846 0,'4'0'410'16,"5"1"-130"-16,7 10-129 15,5 14-83-15,4 1-4 16,-2 6-13-16,-1 2-15 16,1-1-15-16,-10-6-10 0,2-4-132 15,-1-9-126-15</inkml:trace>
  <inkml:trace contextRef="#ctx0" brushRef="#br0" timeOffset="5689.82">8415 5668 1101 0,'-15'8'486'16,"-16"9"-255"-1,-2 7-67-15,-11 0-94 0,2 3-26 0,2-2-28 31,6-5-8-31,19-5-71 0,4-5-68 0,12-8-163 16</inkml:trace>
  <inkml:trace contextRef="#ctx0" brushRef="#br0" timeOffset="5954.24">8801 5631 1125 0,'-2'0'541'0,"2"-2"-207"0,0 2-156 15,-1 0-57-15,1 0-61 16,-1 0-26-16,0 0-37 16,1 0-55-16,0 0-214 15</inkml:trace>
  <inkml:trace contextRef="#ctx0" brushRef="#br0" timeOffset="6257.51">8774 5876 842 0,'1'1'402'15,"-2"0"-125"-15,2 1-48 16,-1-4-39-16,0 2-4 15,0-1-32-15,0 1-14 0,0 0-30 16,0 0-21-16,0 0-35 16,0 0-11-1,0 0-22-15,0 0-7 16,0 0-2-16,0 0-17 0,0 0-123 16,0-1-111-1</inkml:trace>
  <inkml:trace contextRef="#ctx0" brushRef="#br0" timeOffset="11358.02">2384 6871 456 0,'3'-3'248'0,"1"-2"-29"16,-4 3-9-16,-1 2-34 16,-7 0-27-16,-23 4-61 15,-69 17-21-15,31-11-24 16,1 0-7-16,0-5-11 16,5 1-9-16,15 1-14 0,4-1-5 0,20 1-12 15,13-1-9 1,18 0-8-16,11 3-1 0,19 2 9 15,6 2 9 1,9 3 16 0,1 1 5-16,-8 4 5 0,-6 2 2 15,-19 8 7-15,-13 3 2 16,-23 11 3-16,-12 4 0 16,-12 3-7-16,1 2-4 0,-8-9-4 15,5-7-1 1,7-9-2-16,4-5-3 0,16-10-4 0,7 1-2 15,20-1 2-15,8-4 6 16,25 2 2 0,11 2 1-16,6-6-2 15,7-3-4-15,3-2 1 16,0-4 12-16,5-2-154 16</inkml:trace>
  <inkml:trace contextRef="#ctx0" brushRef="#br0" timeOffset="11774.22">2608 7053 948 0,'-2'13'342'15,"-4"18"-252"-15,1 9-40 0,2 19 17 16,3 5 6 0,1 6-19-16,-1-4-10 0,5-12-20 15,1-7-5-15,-4-19-1 16,6-7 0-16,-5-16 3 16,-2-8 2-16,4-14-2 15,-5-5 0-15,2-15-8 16,0-7-1-16,-6-11 0 15,4-8 0-15,-5-9 0 16,-1 0-2-16,4 7-5 16,-1 3-3-16,3 16-3 15,5 6-2-15,1 8-2 16,4 5-3-16,5 6-10 0,5 4-2 16,13 6-3-16,1 3 18 15,19 6-141-15,2 2-109 16</inkml:trace>
  <inkml:trace contextRef="#ctx0" brushRef="#br0" timeOffset="12020.17">2600 7317 980 0,'6'0'375'0,"8"-2"-238"16,11 2-66 0,15-2-29-16,4-1-2 0,12 2-26 0,1 1 18 15,0 1-260 1</inkml:trace>
  <inkml:trace contextRef="#ctx0" brushRef="#br0" timeOffset="12253.41">3028 7458 1164 0,'2'5'452'0,"6"3"-291"0,6 7-79 15,9 3-33-15,7 2-9 16,6 7-24-16,-3-4-5 16,-4-1-67-16,-1 0-69 15,-10-8-214-15</inkml:trace>
  <inkml:trace contextRef="#ctx0" brushRef="#br0" timeOffset="12444.56">3302 7422 711 0,'-8'9'426'0,"-18"12"-41"16,-6 2-132-16,-6 5-122 15,-1 2-39-15,2 4-43 16,3 0-19-16,13-2-7 15,-1-5-54-15,12-10-150 16,2-4-290-16</inkml:trace>
  <inkml:trace contextRef="#ctx0" brushRef="#br0" timeOffset="13054.15">2806 6605 570 0,'-3'0'317'0,"-1"1"-81"0,8 1-108 15,-4-2-81 1,29 3-19-16,50 3 5 16,-21-6-9-16,7 3-15 0,0 0-2 0,-5 1 3 15,-6 1 0-15,-13 0-14 16,-9-1-35-16,-12-2-108 15,-5-2-47 1,-11-5-7 0,-5-4 36-16,-7-5 126 0,-1-1 61 15,3-2 65-15,5 9 25 16,4 6 11-16,2 0-8 16,4 10-1-16,0 5-9 15,1 11 9-15,-2 5 9 16,-4 6-15-16,-4-2-9 15,-7-2-36-15,-2-2-16 0,3-10-47 16,2-7-114-16</inkml:trace>
  <inkml:trace contextRef="#ctx0" brushRef="#br0" timeOffset="13471.83">3853 7202 819 0,'3'2'348'0,"10"3"-163"15,8-5-77-15,14 0-47 16,12-1 3-16,6-6-22 0,5-1-18 16,2-1-23-1,-15-1-71-15,-5 5-267 16</inkml:trace>
  <inkml:trace contextRef="#ctx0" brushRef="#br0" timeOffset="13654.95">3960 7346 917 0,'5'4'371'0,"9"4"-198"0,8 1-42 16,12 0-4-16,8-2-15 0,9-6-50 15,-4-3-16 1,2-11-70-16,2 0-70 15</inkml:trace>
  <inkml:trace contextRef="#ctx0" brushRef="#br0" timeOffset="14432.82">4680 7215 734 0,'0'-3'370'15,"0"3"-139"-15,0 1-75 16,0-1-96-16,3 10-13 0,9 20 9 16,13 46 3-16,-23-29-4 15,-2-4-4-15,-2-9-15 16,0-6-9-16,0-12-12 16,2-11-5-16,3-12-7 15,3-6-3-15,5-15-7 16,5-2-2-16,8-10 0 15,-1-6 1-15,7 3 2 16,4 8 2-16,-3 12 11 0,3 9 5 16,-10 15 16-16,-6 9 7 15,-5 14-1-15,-6 5-1 16,-7 7-9 0,2 1-5-16,-5-4-6 0,-4-3-2 15,5-10-5-15,-4-11-11 0,10-8-18 31,3-5-5-31,3-16-2 0,1-2 8 0,-1-9 11 32,4-2 4-32,5 1 2 0,4 4 1 0,1 5 1 15,-1 4 0 1,-4 10 3-16,-2 7 0 16,-3 6 5-16,-1 8 5 15,-3 9 4-15,-2 2 2 16,-5 10 1-16,0 0-2 15,-3 1-4-15,0 2-2 16,-2-16-47-16,6 0-86 0</inkml:trace>
  <inkml:trace contextRef="#ctx0" brushRef="#br0" timeOffset="14945.29">5677 7374 600 0,'5'-6'330'15,"-4"-2"-50"1,0-5-49-16,-2-2-53 15,-5 1-17-15,-3-6-36 16,-7 2-17-16,-5 0-28 16,-6-1-15-16,-5 9-29 0,0 3-11 15,2 15-24-15,-2 4-7 16,10 13-9-16,3 5 1 16,9 6 2-16,9 5 2 15,6-10 7-15,9 2 0 16,7-17 2-16,0-7-1 15,7-2 1-15,0-13-2 16,2-5-23-16,3-4-13 16,-3-14-12-16,-9 0 1 0,-4-2 29 15,-7 0 15-15,-8 6 21 16,-3 6 22-16,-6 10 26 16,-1 5 5-16,-3 11-2 15,1 5-19-15,9 9-27 16,4 3-6-16,8 6-9 15,6 1 0-15,5-1-2 16,1 1-11-16,3-8-138 16,0 0-140-16</inkml:trace>
  <inkml:trace contextRef="#ctx0" brushRef="#br0" timeOffset="15171.05">5941 7458 836 0,'2'5'394'16,"4"6"-132"-16,8 4-81 0,10 8-33 16,2 5-20-1,5 1-36-15,-4 2-18 0,-2 2-33 16,-4-4-14-16,-3-5-36 15,-4-4-48-15,-5-16-133 16</inkml:trace>
  <inkml:trace contextRef="#ctx0" brushRef="#br0" timeOffset="15345.14">6157 7459 942 0,'-12'9'448'16,"-17"10"-179"-16,-2 3-80 15,0 6-103-15,1 0-31 16,4 3-39-16,-1-2-2 16,1 1-136-1,6-5-15-15</inkml:trace>
  <inkml:trace contextRef="#ctx0" brushRef="#br0" timeOffset="15839.39">5553 6989 817 0,'2'3'327'15,"8"-3"-192"-15,9 1-42 16,13 3-40-16,13-4-3 15,17 2-25-15,4-1-10 16,1 6-6-16,-8 1-1 16,-13 3-35-16,-9-2-54 15,-16-7-256-15</inkml:trace>
  <inkml:trace contextRef="#ctx0" brushRef="#br0" timeOffset="16011.05">6016 6924 572 0,'2'-1'325'15,"3"-1"-71"-15,4 6-86 16,4 4-28-16,1 10-29 16,-2 1 3-16,-1 8 9 15,-6 0-2-15,-8 1-21 16,-6 2-19-16,-8-8-39 0,-2-4-12 16,4-1-62-16,1-5-98 15</inkml:trace>
  <inkml:trace contextRef="#ctx0" brushRef="#br0" timeOffset="22533.19">6875 7313 499 0,'0'0'284'0,"0"0"-49"15,17 0-86 1,13 0-33-16,15 0-41 16,12-3-22-16,14 3-31 15,2 0-8-15,4 3 6 16,-7-1-56-16,-9-2-326 15</inkml:trace>
  <inkml:trace contextRef="#ctx0" brushRef="#br0" timeOffset="22791.3">6964 7437 693 0,'0'4'290'16,"5"0"-140"-16,14 0-43 0,20-1-25 16,8-3-1-16,19 0-27 15,6-1-10 1,-1-1-16-16,-2 1-18 15,-11-2-233-15</inkml:trace>
  <inkml:trace contextRef="#ctx0" brushRef="#br0" timeOffset="23019.36">7473 7245 744 0,'13'12'334'16,"8"10"-151"-16,5 12-76 0,1-1-13 15,-8 2-27-15,-6-4-18 16,-15-5-15-16,-9 0-17 16,-14-4-92-16,-9-4-79 15,-9-4-245-15</inkml:trace>
  <inkml:trace contextRef="#ctx0" brushRef="#br0" timeOffset="23342.5">6938 7224 406 0,'-7'7'282'15,"-19"8"53"1,2 6-126-16,1 9-81 0,2 3-16 0,23 6-36 15,5-1-13 1,21-4-16 0,-2-8-15-16,13-9-16 15,9-3-61-15</inkml:trace>
  <inkml:trace contextRef="#ctx0" brushRef="#br0" timeOffset="24289.55">8856 6892 579 0,'-24'1'293'15,"-39"-1"-87"-15,-7 1-30 16,-6 1-59-1,3 2-29-15,17-1-43 0,13 4-14 0,13 0-15 32,3-3-5-32,18 1-17 0,2 0-6 0,21 5-4 31,9 1 0-31,20 4 8 0,9 3 2 0,11 4 2 31,4 5 1-31,-9 5 4 0,-9 6 4 16,-38 6 7-1,-15 9 1-15,-41 8-2 0,-11 0-3 16,-9-2-5-16,-3-6-1 16,13-15 1-16,4-8 1 15,24-13-2-15,9-6-1 16,18-3 6-16,14-1 3 0,20 4 5 16,15-1 2-16,26 1-7 15,11 0-3-15,8-5-1 16,2 3-1-16,-3-1-3 15,-9-5-60-15</inkml:trace>
  <inkml:trace contextRef="#ctx0" brushRef="#br0" timeOffset="24741.32">9121 7095 840 0,'-4'12'331'0,"-4"10"-193"15,6 20-50-15,0 12 7 16,2 14 6-16,2 6-14 0,1-2-42 15,1-5-16-15,0-19-15 16,2-12-3-16,3-16-8 16,2-13 2-16,-1-19-1 15,-1-11 0-15,-2-15 5 16,0-4-2-16,-3-9 4 16,-7-8 1-16,-6-11 0 15,-7-9 0-15,-14 1-4 16,10 1-2-16,8 13-4 15,8 9 0-15,19 17 2 16,1 12-1-16,9 12 1 16,6 4-3-16,14 9-5 15,2 5-1-15,7 4 2 0,6 3-13 16,0 2-104 0,2-4-83-16</inkml:trace>
  <inkml:trace contextRef="#ctx0" brushRef="#br0" timeOffset="24982.55">9156 7293 854 0,'13'5'410'16,"8"0"-132"-16,18-1-138 16,9-3-13-16,1-3-45 15,5-2-28-15,-4-3-71 16,-7-1-85-16</inkml:trace>
  <inkml:trace contextRef="#ctx0" brushRef="#br0" timeOffset="25404.59">9488 7571 892 0,'6'0'409'16,"3"4"-143"-16,5 13-162 16,16 2-29-16,14 14-22 15,2-1-15-15,9-1-17 16,-13-1-38-16,-9-8-234 15</inkml:trace>
  <inkml:trace contextRef="#ctx0" brushRef="#br0" timeOffset="25588.66">9792 7559 1045 0,'-22'11'455'0,"-29"20"-247"0,-5 2-66 15,-2 8-85-15,6-2-22 0,14-3-24 16,6-5-1-16,18-13-157 16,7-5-233-1</inkml:trace>
  <inkml:trace contextRef="#ctx0" brushRef="#br0" timeOffset="26319.42">10293 7276 733 0,'-2'0'388'0,"-3"2"-99"15,3 7-158-15,-5 6-39 16,4 15-31-16,0 5 1 16,1 5-13-16,3 6-9 15,3-8-18-15,0-3-8 16,9-6-8-16,-2-11-3 15,7-7 0-15,1-3-2 0,4-8-9 16,0-4-47-16,0-6-174 16</inkml:trace>
  <inkml:trace contextRef="#ctx0" brushRef="#br0" timeOffset="26495.87">10289 7185 1071 0,'0'0'443'15,"2"0"-268"1,0 0-66-16,-2 0-65 0,0 0-24 16,0-1-167-16</inkml:trace>
  <inkml:trace contextRef="#ctx0" brushRef="#br0" timeOffset="26946.36">10113 6944 935 0,'12'0'372'0,"19"-3"-220"16,6 3-35 0,18 0-28-16,2 0-18 0,1 0-44 15,4 0-10-15,-11-2-7 16,0-2-1-16,-15-1-32 15,-7 0-40-15,-14-2-84 16,-6-1-26-16,-10-4 11 16,-3-6 38-16,-5 0 84 15,0-2 34-15,3 6 60 16,2 4 39-16,1 7 52 16,3 4 2-16,0 11-10 0,3 9-23 15,-2 10-18-15,-1 3 2 16,-5 3-19-1,-1-4-12-15,-2-6-35 16,1-6-9-16,7-11-161 16,1-7-119-16</inkml:trace>
  <inkml:trace contextRef="#ctx0" brushRef="#br0" timeOffset="27473.04">11004 7288 873 0,'3'0'422'15,"-3"0"-130"-15,21 0-178 16,8 2-43-16,14-1-34 16,15 1-14-16,-7-2-13 15,-7-1-54-15,-3 1-204 16</inkml:trace>
  <inkml:trace contextRef="#ctx0" brushRef="#br0" timeOffset="27706.89">11028 7461 666 0,'12'4'366'16,"10"-2"-73"-16,17-2-98 0,7 0-16 15,3 0-47-15,-3 4-30 16,-7 0-49 0,-5 1-14-16,-8-5-102 0,-3-2-84 15</inkml:trace>
  <inkml:trace contextRef="#ctx0" brushRef="#br0" timeOffset="28850.28">11807 7226 367 0,'-2'4'229'16,"-1"4"4"-16,6 6-59 16,3 14-46-16,4 7-11 15,-1 10-19-15,-2 4-9 16,-6-5-28-16,-1-7-12 15,-2-11-23-15,2-11-5 0,0-15-1 16,0-6-4-16,4-10-6 16,-1-2-5-16,4-14-10 15,2 0-1-15,0-7 2 16,8-2-2-16,4 11 4 16,1 7 10-16,1 14 9 15,-3 7 12-15,-1 14 24 16,0 7-2-16,-4 10 2 15,-2 4-5-15,-10 0-20 16,-3 1-7-16,-4-6-6 16,-1-5-3-16,2-13-4 0,3-4-11 15,1-6-12-15,5-12-9 16,5-6-14-16,0-4 6 16,6-12 3-16,5 2 6 15,2 5 12-15,2 2 2 16,-4 14 3-16,-6 5 4 15,-1 12 9-15,-5 8 11 16,2 11 17-16,-2 3 6 0,-6 0 2 16,4 0-8-1,-5-4-12-15,-1-1-6 16,2-5-25-16,-5-6-56 0</inkml:trace>
  <inkml:trace contextRef="#ctx0" brushRef="#br0" timeOffset="29508.44">12812 7424 399 0,'0'-4'245'0,"0"-8"-14"16,-3-2-58-1,-1-2-52-15,-5 0-9 0,-7 0-7 16,-3 0-4-16,-7 7-17 15,-3 3-12-15,-2 9-29 16,-1 10-14-16,1 7-23 16,5 4-9-16,9 7-9 15,9-1-1-15,15 0-2 16,7 0 3-16,12-6 4 0,4-7 3 0,6-12 5 31,4-5 3-31,-3-10 2 16,-1-2 0-16,-10-4 1 15,-5-7 0-15,-9 0 0 16,-4 2 0-16,-9 5 6 16,-1 7 8-16,-3 10 6 15,-2 5 2-15,3 6-2 16,0 6-9-16,2-1-8 0,5 3-4 16,9-2-15-16,6-4-40 15,6-1-171-15</inkml:trace>
  <inkml:trace contextRef="#ctx0" brushRef="#br0" timeOffset="29743.96">13080 7546 957 0,'8'5'417'0,"11"8"-208"16,0 1-32-16,6 7-65 16,-2-3-18-16,-3 2-45 15,-1 3-15-15,-8-7-28 16,0-4-38-16,1-6-92 16,-2-6-74-16</inkml:trace>
  <inkml:trace contextRef="#ctx0" brushRef="#br0" timeOffset="29885.68">13295 7516 739 0,'-10'4'395'15,"-13"5"-94"-15,-3 4-66 0,-5 6-103 16,-3 4-31 0,-5 7-48-16,-3 0-20 0,5-2-6 15,4-2-58-15,2-9-124 16</inkml:trace>
  <inkml:trace contextRef="#ctx0" brushRef="#br0" timeOffset="30381.65">13702 7257 711 0,'-4'1'388'15,"-1"12"-59"-15,-1 6-100 16,3 9-78-16,-1 7-29 16,3 4-53-16,-3-2-20 0,2-2-29 15,6-5-9-15,6-11-9 16,4-3-1-16,8-9-6 16,0-2-27-16,0-6-127 15,-4-4-84-15</inkml:trace>
  <inkml:trace contextRef="#ctx0" brushRef="#br0" timeOffset="30577.74">13660 7167 1048 0,'-2'-1'511'0,"1"-2"-182"16,4 2-209-16,-3-1-59 16,0 1-108-16,0 0-89 15</inkml:trace>
  <inkml:trace contextRef="#ctx0" brushRef="#br0" timeOffset="31164">13526 6872 613 0,'0'-2'284'0,"6"1"-112"31,10 2-62-31,16 5-51 0,6-1 7 16,10 2 1-16,5 1-12 15,5-1-19-15,1 3-8 0,-7-5-11 0,-8-2 1 32,-16-7-71-32,-5-4-53 15,-11-8-57-15,-6-2-2 16,-10-4 79-16,-5 2 74 15,-5-1 103-15,-1 2 22 16,4 8 23-16,2 3-13 0,6 7-50 16,6 3-21-16,7 8-21 15,4 1-4-15,4 8 16 16,2 1 10-16,-2 3 17 16,-5 0 16-16,-13 2 17 15,-10 0 0-15,-18-2-19 16,-3 1-19-16,-4-4-33 15,5 2 11-15,14-7 381 16</inkml:trace>
  <inkml:trace contextRef="#ctx0" brushRef="#br0" timeOffset="45119.75">14675 7329 399 0,'-1'1'190'15,"-5"1"-43"-15,20 2-63 16,13-4-9-16,21-3-7 16,13 0-21-16,15 2-31 15,4 2-7-15,-3 6-7 0,-14-1 0 16,-14-2-64 0,-13-3-97-16</inkml:trace>
  <inkml:trace contextRef="#ctx0" brushRef="#br0" timeOffset="45702.58">14732 7469 620 0,'0'3'299'0,"5"-2"-116"15,12 0-62-15,7 1-27 0,29-2-23 16,11 2-14-1,16-1-33-15,2-1-5 0,-13-1-7 16,-3 3-29-16,-14 0-115 16,-9-3-138-16</inkml:trace>
  <inkml:trace contextRef="#ctx0" brushRef="#br0" timeOffset="47996.08">15200 7257 614 0,'-4'0'294'0,"-1"0"-115"16,6 1-42-16,-1-1-47 16,0 0-15-16,18 7-19 15,41 20-16-15,-21-9-26 16,1 1-4-16,2-2-4 16,-6-1 0-16,-4-7 1 15,-3 0 1-15,-8-5 3 16,-7-4 1-16,-7 0 6 15,-5-1 2-15,-4-1-6 16,2 1-3-16,0 1-5 16,-25 9 10-16,-46 26 33 15,23-9 15-15,2 4 13 16,3 1-12-16,14-3-31 16,7 2-15-16,16-10-107 0,7-7-108 15</inkml:trace>
  <inkml:trace contextRef="#ctx0" brushRef="#br0" timeOffset="49394.38">1755 8868 796 0,'6'0'284'15,"13"1"-203"-15,14 0-30 16,31-1 5-16,8 0-7 16,16 4-36-16,6-1-7 15,-15 3-1-15,2 3-5 16,-16 0-111-16,-8-1-136 15</inkml:trace>
  <inkml:trace contextRef="#ctx0" brushRef="#br0" timeOffset="49669.65">1867 9037 779 0,'1'0'277'15,"12"1"-208"-15,9 4-11 16,20 0 14-16,10-4-2 16,10-1-24-16,8 0-11 15,-6-4-13-15,4 4-6 16,-3-2-15-1,-9-4-52-15</inkml:trace>
  <inkml:trace contextRef="#ctx0" brushRef="#br0" timeOffset="50016.87">2194 8768 844 0,'8'0'295'0,"13"0"-252"15,7 4-20-15,14 8 9 16,7 2-1-16,6 5-7 0,3 1-3 16,-7-4-9-1,-7-1-2-15,-7-2-2 0,-4-4 0 16,-6 2 0-16,-1-1 1 15,-12-6-1-15,-5 4 4 0,-9-4 10 16,-6 0 4 0,-8 5 15-16,-4 0 7 15,-11 7 32-15,-5 7 16 0,-2 2 8 16,-5 6-8 0,5 3-34-1,4-5-19-15,10-4-24 0,10-4-62 16</inkml:trace>
  <inkml:trace contextRef="#ctx0" brushRef="#br0" timeOffset="51505.08">3805 8582 259 0,'-1'0'222'16,"-9"0"32"-16,-2 0-55 15,-9 1-73-15,-9-1-28 16,-11-2-19-16,-3-3-7 16,-8-3-28-16,3-1-13 15,10 2-21-15,-2 2-4 0,10 5-6 16,2 0-2-1,10 6-1-15,10 0-7 16,15 4-11-16,10 4 0 16,20 5-4-16,8 1 8 15,7 9 13-15,4 3 3 0,-8 1 6 16,-6 4 4-16,-15 2 11 16,-19 3 3-16,-26 11 0 15,-13 2-2-15,-12-7-9 16,-4-3-4-16,3-8 0 15,1-5-1-15,6-4 1 0,8-7-1 16,15-10-11-16,14 0-7 16,23-6 8-16,15 2 2 15,14-1 13 1,9 0 6-16,7-4-9 16,2 3-2-16,6-1-1 15,-2-4-63-15</inkml:trace>
  <inkml:trace contextRef="#ctx0" brushRef="#br0" timeOffset="51914.51">4033 8728 868 0,'-1'8'321'31,"0"15"-229"-31,3 10-53 16,4 19 4-16,1 4 6 15,2 9-2-15,-6-2-5 16,1-9-14-16,1-3-2 0,-8-15-4 16,3-12 0-16,-2-14 14 15,-4-7 4-15,6-14-5 16,-1-8-3-16,-7-18-21 15,7-5-6-15,-6-12 0 16,-5-7 2-16,10-8-1 16,-4-1-3-16,5 5-3 15,3 10-1-15,9 15 1 16,-5 7 5-16,5 11 4 16,4 2-2-16,1 8-8 15,13 1-7-15,4 3-7 16,7 4-1-16,9 4-46 0,3 1-57 15</inkml:trace>
  <inkml:trace contextRef="#ctx0" brushRef="#br0" timeOffset="52176.42">4109 8929 847 0,'6'5'316'0,"14"-2"-208"15,9-3-27-15,16 0-2 0,7-6-15 16,7 3-40-16,-5 3-36 15</inkml:trace>
  <inkml:trace contextRef="#ctx0" brushRef="#br0" timeOffset="52520.83">4374 9145 822 0,'7'4'367'0,"2"2"-128"0,11 10-148 15,4 3-4-15,5 4-12 16,-4 0-15-16,-1 1-31 16,-3-1-8-16,-2-4-21 15,2 1-50-15,-2-11-181 16</inkml:trace>
  <inkml:trace contextRef="#ctx0" brushRef="#br0" timeOffset="52698.21">4642 9147 748 0,'-16'6'425'0,"-13"4"-70"15,-5 7-163-15,2 3-45 16,2 4-65-16,0 1-27 15,5 2-36-15,-1-3-8 16,6-4-30-16,6-4-61 16</inkml:trace>
  <inkml:trace contextRef="#ctx0" brushRef="#br0" timeOffset="53141.99">5051 8851 776 0,'5'2'319'16,"5"1"-147"-1,15-2-102-15,15 2-2 0,10-3-6 16,8 0-21 0,3 0-26-16,-6 0 4 0,-6 1-132 15,-12-1-139-15</inkml:trace>
  <inkml:trace contextRef="#ctx0" brushRef="#br0" timeOffset="53380.67">5126 9025 831 0,'9'0'351'0,"12"0"-166"32,7-1-30-32,15-3-6 15,5 5-10-15,1 3-43 16,-3 0-22-16,-11 1-33 16,-9-4-16-16,-6-1-114 15,-3 0-201-15</inkml:trace>
  <inkml:trace contextRef="#ctx0" brushRef="#br0" timeOffset="54254.94">5942 8870 824 0,'5'2'345'0,"6"10"-195"0,9 4-14 15,-4 12-21-15,1 2-5 16,-6 2-14-1,-9 3-14-15,-4-10-30 16,-3 2-13-16,1-10-20 16,-2-7-6-16,6-7-32 15,2-6-27-15,-2-12-31 16,7-4-9-16,-1-7 15 16,2-4 16-16,6 0 26 15,2-1 8-15,3 4 11 16,3 7 10-16,3 8 25 15,-5 12 8-15,-2 12 15 16,-2 5 6-16,-7 9-8 0,-1-2-3 0,-14 1-12 31,3-2-9-31,0-4-10 16,-8-4-4-16,19-12-6 0,-1-1-7 0,2-9-15 31,11-3-6-31,-6-7-8 16,-1-4 4-16,7-4 10 0,3 3 3 15,4 9 9-15,-2 0 2 16,-1 16 7-16,-3 1 9 16,-8 10 23-16,-1 3 12 15,-8 3 15-15,-4 0-3 0,-3-2-16 16,0-1-10 0,0-2-19-16,3-2-23 15,3-5-143-15</inkml:trace>
  <inkml:trace contextRef="#ctx0" brushRef="#br0" timeOffset="54951.36">6899 9024 434 0,'4'-4'255'16,"-1"-3"-35"-16,3-1-59 15,-6-5-15-15,0-3-11 16,-1 1-6-16,-7-4-21 0,-1 0-8 15,-11 0-12 1,-6-1-12-16,-8 10-25 16,-8-1-12-16,3 14-30 15,2 6-9-15,8 9-9 16,6 8-2-16,11 6 8 16,7 4 2-16,12-2 3 15,-6 1 0-15,26-10-2 16,5-2 0-16,11-9 2 0,11-7 2 0,-15-8 0 15,-4-7-7-15,-11-8-35 16,-2-3-11-16,-10-3-7 16,0-2 7-1,-11-1 36-15,-3-1 13 0,-8 7 18 16,0 6 8 0,1 10 10-16,1 6-1 0,7 11 1 15,1 3-6-15,1 4 1 16,7 2 4-16,5 0 1 15,0-1-1 1,12 2-9-16,-2-5-8 0,8-2-52 16,-1-3-100-16</inkml:trace>
  <inkml:trace contextRef="#ctx0" brushRef="#br0" timeOffset="55348.13">7137 9113 708 0,'0'2'389'0,"4"-1"-62"15,9 2-141-15,16 10-98 16,10-2-7-16,9 12-15 16,0 1-16-16,-10-1-23 15,-11 0-9-15,-7-4-61 16,-6-4-55-16,-2-8-198 16</inkml:trace>
  <inkml:trace contextRef="#ctx0" brushRef="#br0" timeOffset="55586.16">7435 9067 694 0,'-9'1'396'0,"-9"3"-62"15,-1 10-150-15,-5 1-39 16,-7 8-47-16,-4 4-16 15,-6 2-30-15,4 4-13 16,9-8-19-16,6-3-8 16,7-12-48-16,11-4-50 15,5-6-298-15</inkml:trace>
  <inkml:trace contextRef="#ctx0" brushRef="#br0" timeOffset="66053.75">8034 8979 642 0,'2'2'287'16,"6"1"-112"-16,23-2-58 0,15-1-13 16,28-3-16-16,11 2-26 15,7-3-37-15,1 4-10 16,-13 0-4-16,-8-2-10 15,-12 1-130-15,-14-3-147 0</inkml:trace>
  <inkml:trace contextRef="#ctx0" brushRef="#br0" timeOffset="66308.28">8158 9109 693 0,'6'0'295'16,"16"-2"-146"0,11 2-42-16,21-2-29 0,9 4-18 15,8 0-34-15,2 0-9 16,-9-1-8-1,-2-1 1-15,-8 0-125 0,-8-2-172 16</inkml:trace>
  <inkml:trace contextRef="#ctx0" brushRef="#br0" timeOffset="66518.88">8737 8954 623 0,'15'0'260'16,"20"3"-132"-16,-2 2-20 15,-3 6-4-15,-5 4-1 0,-11-3-18 16,-5 6-19 0,-9 0-31-16,-7 3-8 0,-8 0-114 15,-7-5-122 1</inkml:trace>
  <inkml:trace contextRef="#ctx0" brushRef="#br0" timeOffset="66819.39">8039 8979 675 0,'-12'10'315'15,"-14"6"-120"-15,8 9-48 16,14-2-56-16,8 3-22 15,20 5-36-15,3-7-10 0,12-3-13 16,2-8 5 0,10-11-169-16</inkml:trace>
  <inkml:trace contextRef="#ctx0" brushRef="#br0" timeOffset="77277.39">9452 8691 456 0,'-5'3'282'0,"-1"8"-12"16,0 8-96-1,6 20-65-15,0 13-14 0,5 18-20 0,1 7-13 16,-2 2-34 0,4-3-9-16,1-16-8 15,0-11-1-15,1-17-1 16,-3-12 1-16,1-16 8 16,-2-7 4-1,-3-15 5-15,0-9-1 0,-4-12-6 16,-4-7-4-16,-7-11-3 15,-5-11 0-15,-6-18-4 16,3 1-2-16,5 6-3 16,10 14 6-16,7 24 8 15,4 8 4-15,9 12-2 16,0 3-12-16,12 9-16 16,5 0-4-16,12 6 1 15,9 3 5-15,12 6-54 16,2 3-54-16,0 3-197 15</inkml:trace>
  <inkml:trace contextRef="#ctx0" brushRef="#br0" timeOffset="77525.95">9407 8979 543 0,'3'5'316'15,"2"-5"-23"-15,29-4-119 16,12-1-33-16,24-5-55 16,8 7-35-16,-4 7-37 15,-7-1-10-15,-22 2-132 16,-9 0-235-16</inkml:trace>
  <inkml:trace contextRef="#ctx0" brushRef="#br0" timeOffset="77860.2">9772 9308 642 0,'2'-2'304'15,"2"-4"-112"1,10-5-95-16,-5-7-23 0,7-5-24 16,1 1-11-1,-4-1-1-15,2 3 8 16,-7 8 21-16,-6 2 9 15,3 11-8-15,-5 5-5 16,-1 12-18-16,-1 6-8 0,-3 10-5 16,5 4-6-16,1 2-12 15,1-4-5-15,6-5-26 16,-2-8-50-16,7-11-245 16</inkml:trace>
  <inkml:trace contextRef="#ctx0" brushRef="#br0" timeOffset="78176.28">10074 9268 924 0,'13'1'386'16,"18"7"-230"-16,9 6-40 16,-2 6-56-16,0 4-20 15,-7 1-23-15,-9 1-2 16,-1-6-15-16,-4-4-46 15,-3-8-164-15,0-6-181 0</inkml:trace>
  <inkml:trace contextRef="#ctx0" brushRef="#br0" timeOffset="78328.62">10366 9255 657 0,'-16'1'414'15,"-7"3"-17"-15,-7 10-173 16,-2 4-47-16,1 10-70 15,-3 4-32-15,-3-1-44 16,5 0-14-16,5-6-54 16,9-7-63-16,13-10-295 15</inkml:trace>
  <inkml:trace contextRef="#ctx0" brushRef="#br0" timeOffset="78746.64">10811 8869 705 0,'2'-5'403'16,"-3"-2"-69"-16,-3 7-89 0,1 10-115 15,-3 12-41-15,10 16-47 32,1 3-2-32,4 11-13 15,-3-4-8-15,1-1-4 0,0-4-43 16,-2-11-99-16,0-7-77 16</inkml:trace>
  <inkml:trace contextRef="#ctx0" brushRef="#br0" timeOffset="78897.08">10657 9036 750 0,'5'4'377'15,"14"0"-102"1,7 1-95-16,17 2-79 0,10-4-26 16,3-2-40-16,3-1-8 15,-5-2-110-15,-7 1-164 16</inkml:trace>
  <inkml:trace contextRef="#ctx0" brushRef="#br0" timeOffset="79369.02">11411 8638 795 0,'-4'10'364'16,"-1"6"-145"-16,2 17-110 15,2 13-28-15,6 22-25 16,1 10-17-16,-1 7-18 16,-1 0-3-16,-3-10-6 15,-1-14-1-15,3-12-18 16,-2-9-31-16,0-19-73 0,0 1-34 16,0-22-132-16</inkml:trace>
  <inkml:trace contextRef="#ctx0" brushRef="#br0" timeOffset="79543.5">11354 8762 631 0,'7'-6'317'0,"16"-8"-99"16,8 2-76-16,10-1-88 15,10 4-20-15,6 4-24 16,-3 3-6-16,2 4-40 15,-6 3-67-15</inkml:trace>
  <inkml:trace contextRef="#ctx0" brushRef="#br0" timeOffset="79775.35">11391 9053 938 0,'11'2'392'0,"23"-2"-224"16,14 0-40-16,20 2-50 0,1-2-24 15,-9 0-28-15,-7 2-38 16,-18-1-332-1</inkml:trace>
  <inkml:trace contextRef="#ctx0" brushRef="#br0" timeOffset="80275.64">11742 9249 632 0,'11'-8'335'0,"4"-4"-103"16,8 6-83-16,2 2-31 15,2 14-49-15,-2 5-20 16,-14 12-7-16,-11 6-1 15,-17 5-5-15,-6 4-4 16,-7-5-12-16,2-2-6 16,10-10-6-16,4-5-1 15,11-11-7 1,0-2-1-16,7-7-1 0,7-2 0 16,12 0 2-16,6-2 2 15,7 0 1-15,0 2-11 0,-3-1-113 16,-3 0-156-16</inkml:trace>
  <inkml:trace contextRef="#ctx0" brushRef="#br0" timeOffset="80830.86">12050 9353 782 0,'2'1'398'0,"9"6"-109"16,6 4-90-16,11 8-108 15,4 4-18-15,-2 2-35 16,0 1-13-16,-8-2-7 16,1-2-2-16,-8-5-67 15,-4-4-58-15,1-8-242 16</inkml:trace>
  <inkml:trace contextRef="#ctx0" brushRef="#br0" timeOffset="81005.84">12281 9361 756 0,'-10'4'402'16,"-10"6"-92"-16,-7 5-78 0,-4 6-110 15,0 2-34-15,-2 2-55 16,-1 1-14-16,6-3-76 16,4-3-71-16</inkml:trace>
  <inkml:trace contextRef="#ctx0" brushRef="#br0" timeOffset="81455.11">12696 9003 737 0,'7'0'366'0,"3"0"-122"15,14 1-112 1,9 2-41-16,13-1-40 0,4-2-17 15,8 0-21 1,-5-2-2-16,-9 2-79 16,-5 0-74-16</inkml:trace>
  <inkml:trace contextRef="#ctx0" brushRef="#br0" timeOffset="81667.39">12755 9139 561 0,'3'0'303'31,"3"2"-63"-31,12 0-78 0,6-2-16 16,11 3-31-16,9-3-29 15,1 2-39-15,1 0-14 16,-7 1-83-16,-7-1-134 15</inkml:trace>
  <inkml:trace contextRef="#ctx0" brushRef="#br0" timeOffset="82374.25">13465 8923 607 0,'14'9'326'0,"10"6"-80"16,6 12-118-16,1 10-21 0,-9 3-25 15,-6 2-4 1,-15-2-13-16,-3-4-10 0,-7-7-22 16,-3-6-8-16,3-10-2 15,-3-6 2-15,8-15-7 16,-1-6-6-16,8-13-12 16,4-7-8-16,7-1-3 15,4-3 2-15,2 5 2 0,0 5 1 16,3 7 6-1,-2 9 0-15,-8 11 11 0,5 8 6 16,-10 11 7-16,-2 0 1 16,2 4-4-1,-5 1-3-15,-2-3-7 0,0 0-3 16,-1-6 0-16,3-6 0 0,1-8 3 31,4-2-1-31,6-15-7 0,1-2-3 0,4-3-7 16,-2-1-1-1,1 8 0-15,1 0 2 16,-1 14-1-16,0 4 1 16,-7 10 5-16,0 7 3 15,-6 3 6-15,0-1 2 16,-4 4-1-16,3-2-1 16,-3-6-42-16,-1-1-65 15</inkml:trace>
  <inkml:trace contextRef="#ctx0" brushRef="#br0" timeOffset="83032.23">14354 9136 448 0,'5'-6'274'0,"2"-7"-29"15,2 1-99-15,-4-5-24 0,-3 1-17 16,-2 2 0-16,-12-4-1 16,-3 4 1-16,-10-1-9 15,-4 0-7-15,-4 9-24 16,0 1-15-1,3 9-29-15,2 11-12 16,10 0-13-16,3 7-3 0,9 9-2 16,11-3 1-16,7 3 2 15,8-1 1-15,10-7 5 16,-1-1 0-16,8-10 0 16,-2-7-10-16,2-10-17 15,-2-7-3-15,-11-9 0 16,-3-3 13-16,-11-2 17 0,-3 1 3 15,-7 1 20-15,-8 1 15 16,-4 10 23-16,0 3 6 16,0 10-12-16,5 4-15 15,3 5-27-15,4 3-8 16,5 6-5-16,4 1 0 16,4 4 0-1,2 3 0-15,5-2 1 0,0 0-24 0,-3-7-89 16,1-2-79-1</inkml:trace>
  <inkml:trace contextRef="#ctx0" brushRef="#br0" timeOffset="83400.35">14689 9195 522 0,'0'-1'339'16,"-1"0"-11"-16,1 1-85 0,0 0-83 31,2 1-40-31,28 13-43 16,36 18-17-16,-30-14-29 16,-4 3-8-16,-7 4-10 15,-2-1-2-15,-5 0-53 0,-3-7-57 16,-6-5-217-16</inkml:trace>
  <inkml:trace contextRef="#ctx0" brushRef="#br0" timeOffset="83629.5">14933 9195 874 0,'-12'4'411'0,"-14"5"-155"15,-1 4-47-15,-8 3-64 16,1 5-26-16,-7 3-50 16,2 3-22-16,9 3-30 15,5-3-6-15,13-6-8 16,5-6-17-16,7-8-106 16,-1-6-85-16</inkml:trace>
  <inkml:trace contextRef="#ctx0" brushRef="#br0" timeOffset="90175.2">1935 10209 428 0,'2'8'234'0,"-5"17"-38"0,-5 11-23 0,-9 19-32 31,-6 4-32-31,-1 6-52 16,2-4-16-16,4-8-23 16,1-1-3-16,7-20 5 15,0-7 3-15,5-18 23 16,5-9-2-16,4-18-8 16,6-11-3-16,-1-13-28 15,4-6-1-15,1-12 1 16,-4 2 1-16,5-3 2 15,-2 0 2-15,-4 7 9 16,3 8 3-16,-5 16 18 16,2 10 10-16,-6 15-17 0,1 7-15 15,-1 9-32-15,4 11-16 16,9 12-1-16,4 8 3 16,13 16 2-16,1 5 3 15,6 6 6-15,-2-1 8 16,-4-9 17-16,-3-6 5 15,-7-10 9-15,1-4-57 16,0-10-234-16</inkml:trace>
  <inkml:trace contextRef="#ctx0" brushRef="#br0" timeOffset="90516.63">2622 10621 486 0,'-1'-5'280'0,"-5"-9"-19"0,-2 0-62 16,-1 1-42-16,-5-5-11 15,-7-1-19-15,-1 3-15 16,-7 6-33-16,-2 5-17 15,2 9-38-15,1 4-16 16,5 6-24-16,5 3-12 0,14 5-12 16,8 0 2-1,14 1 15-15,5-1 9 16,9-10 16-16,0 1 8 0,-4-11 8 16,-3-2 2-1,-6-5-97-15,-1-5-79 16</inkml:trace>
  <inkml:trace contextRef="#ctx0" brushRef="#br0" timeOffset="90656.07">2504 10286 746 0,'0'-4'353'0,"3"-5"-168"15,-4 2-57-15,1 6-117 0,4 0-64 16,1 6-246-16</inkml:trace>
  <inkml:trace contextRef="#ctx0" brushRef="#br0" timeOffset="90921.14">2716 10470 455 0,'18'20'210'16,"14"25"-53"-16,0 7-28 0,-6 11-32 31,-9 6-3-31,-11 7-43 15,-7 3-13-15,-16-16-12 0,-1-6 2 0,-3-17 7 16,-1-12 8-16,-1-13 18 16,0-13 1-1,-1-16-6-15,2-8-8 0,9-16-4 0,7-2 5 32,6-8 23-32,6-6 13 0,11 1 12 0,6 4-7 15,5 0-28-15,-3 6-17 31,4 3-24-31,-3 2-47 16,1 10-182-16</inkml:trace>
  <inkml:trace contextRef="#ctx0" brushRef="#br0" timeOffset="91420.06">3060 10500 845 0,'-3'-2'410'0,"-2"2"-158"15,0 6-135-15,2 1-46 16,-1 4-63-16,1 1-13 15,5 3-11-15,-1 2 4 16,13 4 11-16,0-7 1 16,2-6 7-16,5-1 4 15,-3-12 8-15,0-2 5 0,-2-2 6 16,-3-6 1 0,-7-1-2-16,-1 0-2 0,-5 1-7 15,0 2-4 1,-2 6-13-16,-2 4-12 0,2 8-24 15,0 6-5-15,4 8 2 16,6 3 8-16,7-3 18 16,5-1 5-16,0-5 5 15,1-3 5-15,5-3 18 16,-1-5 9-16,0-9 31 16,-2-6 11-16,-5-6 2 15,-8-3-4-15,-10-3-24 16,-3 3-14-16,-10 0-42 15,-1 6-46-15,-4 4-136 16</inkml:trace>
  <inkml:trace contextRef="#ctx0" brushRef="#br0" timeOffset="91952.51">4238 10516 526 0,'12'2'315'31,"4"-5"-42"-31,14-5-96 0,1-4-24 0,2-13-49 16,2 0-22-16,-10-8-34 15,2 0-10-15,-17 2-10 16,-3 3-1-16,0 8 17 16,-10 4 5-1,2 12-18-15,-8 6-11 0,-6 19-38 0,3 7-17 31,3 16-3-31,5 4 3 16,6 7 16-16,7 2 9 16,5-8 10-16,0-1-49 15,2-16-185-15</inkml:trace>
  <inkml:trace contextRef="#ctx0" brushRef="#br0" timeOffset="92301.75">4410 10103 744 0,'-24'0'338'0,"-30"9"-158"16,5 7-70-16,3 16-91 16,6 10-19-16,12 19-23 15,0 11-6-15,20 14 7 16,8-1 4-16,17-1 9 15,11-7 2-15,14-12 2 16,7-7 5-16,16-25 7 16,4-13 5-16,10-28 9 0,-2-15 6 15,-10-29 6-15,-19-7 23 16,-13-16 69-16,-16-6 32 16,-26-6 50-16,-7-6-15 15,-33 6-66-15,-8 11-37 16,-10 22-67-16,1 17-18 0,10 22-24 15,4 5-27-15,19 15-148 16,6 7-88-16</inkml:trace>
  <inkml:trace contextRef="#ctx0" brushRef="#br0" timeOffset="92506.61">4978 10682 785 0,'-11'18'320'15,"-11"16"-202"-15,-1 2-42 16</inkml:trace>
  <inkml:trace contextRef="#ctx0" brushRef="#br0" timeOffset="93115.9">5509 10453 626 0,'-11'-11'287'0,"-12"-17"-122"0,11-2-66 16,6-1-60-16,9 0-23 15,15 4-12-15,1 5 3 16,12 11 11-16,2 7 4 16,2 9-3-16,-1 10-3 0,-12 9 10 15,-12 3 15 1,-23 8 17-16,-11 3 2 15,-13-1-11-15,2-1-14 16,5-6-17-16,8-7-6 0,15-7-9 16,7-3-3-16,14-4 0 15,3-1 0-15,9-3 2 16,1-1 2-16,6-1-13 16,1 0-44-16,-9-3-176 15</inkml:trace>
  <inkml:trace contextRef="#ctx0" brushRef="#br0" timeOffset="93477.01">5593 10046 984 0,'-19'-6'427'16,"-26"-3"-236"-16,3 8-70 15,-5 10-88-15,-1 10-28 16,1 19-42-16,1 11-5 16,12 25 6-16,10 14 5 15,22 13 20-15,19-34 5 16,-8-34-3-16,1 1-3 16,53 75 2-16,14-18 1 15,29-44 7-15,-18-52 4 0,8-33 12 16,-4-13 4-16,-25-16 46 15,-10-9 23-15,-35-11 40 16,-16-6 14-16,-27 1-15 16,-21 8-23-16,-32 24-46 15,-16 16-23-15,-7 27-36 16,4 7-53-16</inkml:trace>
  <inkml:trace contextRef="#ctx0" brushRef="#br0" timeOffset="113394.03">3111 12167 478 0,'0'-5'301'15,"-5"-5"-35"-15,1 2-61 16,-8 0-18-16,-6 0-25 0,-3 1-16 15,-7 3-34-15,3 2-22 16,-5 7-48-16,2 7-20 16,2 5-23-16,3 8-5 15,13 8-3 1,6-3 0-16,16 4-1 0,9-3 2 16,13-4 1-16,4-2-13 15,2-13-89 1,2-2-63-16,-4-8-183 0</inkml:trace>
  <inkml:trace contextRef="#ctx0" brushRef="#br0" timeOffset="116970.2">3461 12175 296 0,'-2'-1'203'0,"-8"-2"36"0,-1 2-28 0,-11 0-19 31,-3 1-25-31,-5 5-59 16,0 6-31-16,5 4-53 15,4 4-14-15,12 5-10 0,3 2-3 16,14 1-4-16,10-2 0 16,15-8-1-16,12-8 1 15,1-9 8-15,-4-8 6 16,-14-9 26-16,-8-3 28 15,-12-3 50-15,-8 0 9 16,-14 4-4-16,-10-2-22 16,-12 6-52-16,-2-2-13 15,11 7-34-15,8 1-64 16,14 3-283-16</inkml:trace>
  <inkml:trace contextRef="#ctx0" brushRef="#br0" timeOffset="117527.43">3861 12152 397 0,'-7'-4'279'0,"-9"-3"32"16,-3 2-60-16,-7 1-76 0,4 4-35 16,0 4-63-1,3 3-24-15,4 5-39 0,2-1-14 16,10 5-11-1,4 1-3-15,13 2 2 16,4 5 4-16,9 1 8 16,2-1 9-16,-3 3 19 15,-2-2 9-15,-13-9 13 0,-3 3 13 16,-19-7 17 0,-9-5 0-16,-9-11-12 0,-9-11-20 15,1-9-48-15,6-2-41 0,8 6-128 16,6 4-159-16</inkml:trace>
  <inkml:trace contextRef="#ctx0" brushRef="#br0" timeOffset="118921.45">4283 12182 326 0,'-12'-3'229'16,"-18"-5"33"-16,3-4-42 15,7-10-61-15,1-2-20 16,17-3-54-16,5-2-23 16,15 3-32-16,3 2-7 15,14 8-7-15,6 6-2 16,15 15-6-16,1 7-7 0,-9 13 0 15,-16 5 12-15,-25 11 15 16,-8 8 3-16,-29 7 1 16,-7 6-9-16,-9-7-10 15,0-9 0-15,10-15-2 16,9-8 0-16,11-13-1 16,6-5-6-16,10-1-11 15,7-4-3-15,15-1-3 16,10 0 4-16,12-2 8 15,-1 0 3-15,6-2-77 0,-8-3-78 16</inkml:trace>
  <inkml:trace contextRef="#ctx0" brushRef="#br0" timeOffset="119244.34">4807 12121 544 0,'-11'-6'368'15,"-15"-6"25"-15,2-3-110 0,-4 4-101 16,1 7-43 0,3 8-65-16,-4 8-26 0,5 12-37 15,2 4-11 1,7 10-5-16,7 3-5 0,14 8 3 16,10 3 0-1,15-7-1-15,3-5-1 0,10-17 1 16,2-14 1-16,6-14 3 15,2-12 3-15,-14-15 4 16,-10-6 4-16,-9-8 8 16,-16-2 3-16,-9 0 4 15,-11 4 0-15,-27 8-6 0,-4 6-6 16,-9 12-10-16,4 7 1 16,13 5-132-16,14 9-171 15</inkml:trace>
  <inkml:trace contextRef="#ctx0" brushRef="#br0" timeOffset="119544.63">4977 11876 930 0,'-5'0'376'15,"-5"1"-251"-15,1 1-64 16,10 9-62-16,4 0-9 16,6-1 2-16,7 2 6 0,4-5 11 15,-3-3 5-15,1-2 25 16,-3-4 21-16,-15-8 33 16,-2-4 7-16,-16-2-12 15,-2 0-18-15,-1 6-39 16,-1 5-12-16,2 7-20 15,1 9-1-15,2 6-142 16</inkml:trace>
  <inkml:trace contextRef="#ctx0" brushRef="#br0" timeOffset="121062.16">5546 12105 797 0,'-4'-1'379'0,"2"3"-173"0,2 10-54 16,-2 12-77-16,2 11-23 15,1 12-9-15,-1 5-15 0,0 8-15 16,4-2-4-1,1-11-13-15,1-9-41 0,5-11-176 16</inkml:trace>
  <inkml:trace contextRef="#ctx0" brushRef="#br0" timeOffset="121253.18">5395 12322 918 0,'12'2'369'16,"9"-1"-215"-16,8-1-61 0,19-3-10 15,-2-3-18 1,12-2-30-16,0-1-11 0,-11 3-71 0,-7 0-101 31</inkml:trace>
  <inkml:trace contextRef="#ctx0" brushRef="#br0" timeOffset="123601.27">6307 12013 712 0,'0'3'335'16,"0"-3"-168"-16,12 13-61 16,9 0-15-16,17 12-32 15,6 9 7-15,-2 8-23 16,-6 7-13-16,-15 1-10 15,-7 7-2-15,-20-9-4 16,-9-4-12-16,-13-6-76 16,-6-10-37-16,-5-16-27 0,-1-8 5 15,5-17 72 1,9-6 31-16,19-16 21 16,12-6 2-16,23-14 18 15,3-7 24-15,10-1 51 16,1-2 26-16,-3 11 25 15,-7 9 0-15,-25 7-13 16,-13 11-11-16,-26 11-29 16,-7 12-17-16,-12 12-37 15,-1 4-15-15,3 8-6 0,10-2-67 16,19-1-230 0</inkml:trace>
  <inkml:trace contextRef="#ctx0" brushRef="#br0" timeOffset="124126.4">7080 12162 71 0</inkml:trace>
  <inkml:trace contextRef="#ctx0" brushRef="#br0" timeOffset="124570.46">7049 12158 405 0,'-10'-2'270'0,"-10"-2"-19"0,-5 0-64 15,2 4-23-15,-6 7-60 16,0 2-25-16,4 11-29 16,-2 3-5-16,14 5-3 15,2 5 1-15,11 2-8 16,10 5-9-16,9-5-12 0,15-2-6 0,11-14-32 31,1-10-40-31,10-7-129 16,-14-7-105-16</inkml:trace>
  <inkml:trace contextRef="#ctx0" brushRef="#br0" timeOffset="124840.43">7319 12285 463 0,'0'-6'233'0,"-5"-6"-52"0,-4-1-20 15,-7 2-30 1,-10 1-12-16,-1 7-46 16,-3 1-24-16,3 11-36 0,8 4-14 15,7 9-11 1,5 4-1-16,8 2-3 16,7 4 2-16,13-5 2 0,7-4 3 15,15-7 6-15,-3-6 2 16,-4-16 4-16,-4-3 4 15,-15-12 12-15,-5-4 10 0,-11-2 26 16,-8-4 7 0,-12 3-4-16,-8 3-10 0,-7 6-30 15,3 4-21-15,5 6-141 16</inkml:trace>
  <inkml:trace contextRef="#ctx0" brushRef="#br0" timeOffset="125356.19">7651 12228 290 0,'0'-3'218'0,"-4"-5"40"16,0-2-34-16,-4 2-47 0,1 1-27 16,-5 2-44-16,-3 2-21 15,-3 5-37-15,-2 1-10 16,3 5-20-16,5 4-8 0,9 2-9 16,6 3-3-16,16 5-1 15,6 3 1-15,11 3 2 16,0 0 1-16,-6-2 3 31,-6 2 10-31,-18-7 32 0,-8-1 18 0,-24-4 22 16,-3-9-6-1,-8-7-25-15,0-10-21 16,13-8-67-16,-1-3-54 16</inkml:trace>
  <inkml:trace contextRef="#ctx0" brushRef="#br0" timeOffset="125945.15">8152 11975 793 0,'-18'8'347'0,"-26"13"-176"16,0 4-37-16,4 12-58 15,5 7-22-15,15 10-35 16,9 7-12-16,25 7-7 16,9-3-1-16,21-12 0 15,3-10 2-15,10-24 4 16,1-11 2-16,-5-12 4 16,-3-7 4-16,-20-10 10 15,-10-3 5-15,-19-8 31 16,-14-5 8-16,-27 3 5 0,-14 4-1 15,-11 7-32-15,3 8-13 16,16 8-14-16,9 1-56 16,21 6-203-1</inkml:trace>
  <inkml:trace contextRef="#ctx0" brushRef="#br0" timeOffset="126325.07">8605 12111 816 0,'-5'-6'387'0,"-10"-2"-156"15,-4 1-33-15,-7 5-70 16,-3 2-35-16,-6 6-53 0,5 5-23 15,5 12-22-15,3 7-6 16,13 9-2 0,0 1-2-16,12 7-2 15,12 1 0-15,10-7 3 0,9-1 3 16,6-17 5 0,-3-9 3-16,10-14 3 15,-1-11 4-15,-6-14 7 0,-6-8 5 16,-20-7 6-1,-8-1 1-15,-19-1-4 16,-6 1-3-16,-16 2-9 0,-1 8-4 16,5 10-51-16,3 7-85 15</inkml:trace>
  <inkml:trace contextRef="#ctx0" brushRef="#br0" timeOffset="126648.07">8828 11963 850 0,'-5'-2'346'0,"-2"-3"-233"0,7 11-50 31,-2 3-59-31,5 5-9 0,8 7 2 15,-1-1 3-15,6-3 3 16,-2-4 6-16,7-8 13 16,0 0 13-16,-3-9 43 0,2 2 21 15,-14-8 32-15,-9-4 3 16,-13 1-27-16,-9-2-21 0,-5 4-39 16,-3 4-20-1,9 3-34 1,6 8-73-16</inkml:trace>
  <inkml:trace contextRef="#ctx0" brushRef="#br0" timeOffset="140583.94">9371 12261 475 0,'17'0'293'0,"12"0"1"15,17-4-192-15,4 1-29 0,5-2-42 16,0 3-11 0,-4 1-50-16,-4 1-77 15</inkml:trace>
  <inkml:trace contextRef="#ctx0" brushRef="#br0" timeOffset="140773.87">9427 12371 570 0,'13'2'274'0,"19"2"-107"16,9 2-10-16,14-4-34 0,3 2-21 15,-8-2-33 1,2-1-13-16,-15-1-167 15</inkml:trace>
  <inkml:trace contextRef="#ctx0" brushRef="#br0" timeOffset="141584.29">10269 12200 475 0,'7'-3'281'0,"7"0"-19"16,9 12-119 0,-4 7-16-16,1 13-18 15,-5 6-11-15,-12 7-27 16,-3 1-13-16,-9-6-25 15,1-7-7-15,2-12-4 0,-1-10 2 16,9-11-21-16,3-7-9 16,-1-17-14-16,6-5-11 15,4-5 11-15,-1-4 4 16,11 9 4-16,1 7 0 16,4 10 5-16,-2 9 5 0,-2 12 16 15,-2 5 7-15,-9 10 6 16,0 3-1-16,-12 5-10 15,-3-1-2-15,-7-2-3 16,-1-4-1-16,2-10-1 16,4-5 3-16,6-14-4 15,5-7-1-15,4-13-4 16,2-4-5-16,5 0-3 16,1 1-1-16,6 7 0 15,1 5 0-15,-1 10 0 16,-3 4-1-16,-6 12 7 15,-4 5 1-15,-6 10 8 0,-3 6 4 16,-2 3-1-16,1 2-2 16,-1 0 0-16,1-6-3 15,-1-7-26-15,0-6-57 16</inkml:trace>
  <inkml:trace contextRef="#ctx0" brushRef="#br0" timeOffset="141870.28">11092 12338 884 0,'0'0'464'16,"-1"1"-112"-16,1 1-145 15,0-2-126-15,0 0-24 16,0 0-50-16,0-1-102 16</inkml:trace>
  <inkml:trace contextRef="#ctx0" brushRef="#br0" timeOffset="142538.24">11708 12315 503 0,'-4'-9'290'0,"1"-11"-61"0,-4 3-50 31,-2 1-18-31,-7-2-25 16,-11 1-18-16,-8 6-38 16,-3 3-20-16,-2 10-42 0,7 10-11 15,3 13-16 1,5 7-3-16,17 6-1 0,7 5 2 16,14-5 5-16,9-6 4 15,12-10 5-15,7-9 3 16,4-13 5-16,-2-4 0 0,-8-12 2 15,-6-4 1-15,-12-6 0 16,-9-3-1-16,-2 0-2 16,-3 4-1-16,-5 6 12 15,0 7 10-15,-4 11-2 16,-2 3 1-16,5 12-16 16,1 5-10-16,6 11-2 15,2 3 1-15,1 0 7 16,4-1-37-16,1-4-155 15,5-10-163-15</inkml:trace>
  <inkml:trace contextRef="#ctx0" brushRef="#br0" timeOffset="142759.54">11879 12429 837 0,'6'2'411'0,"14"6"-146"15,3 2-63 1,13 5-83-16,3 5-33 16,4 0-37-16,4 1-10 15,-10-2-14-15,-2-1-6 0,-8 0-27 16,-13-5-30 0,0-6-100-16,-7-5-75 15</inkml:trace>
  <inkml:trace contextRef="#ctx0" brushRef="#br0" timeOffset="142948.94">12184 12464 371 0,'-1'-6'284'0,"-5"-6"57"0,2 0-89 16,2 2-79 0,0 2-24-16,1 6-45 0,-7 6-17 15,-4 12-24-15,-10 4-5 16,-19 12 1-16,-4 2-5 15,-11-2-12-15,2-2-12 16,18-5-15-16,5-10-46 16,23-8-120-16</inkml:trace>
  <inkml:trace contextRef="#ctx0" brushRef="#br0" timeOffset="169713.05">2563 11831 98 0,'4'-4'91'16,"0"-1"52"-1,2-5 1-15,1 2 25 0,-4 1 10 0,4 2 12 16,-7 1-1-16,0 2-27 16,0-1-21-1,-1 3-47 1,0 0-25-16,-15 2-27 0,-45 6-10 0,24-4-17 16,-2-4-3-16,-5 0-9 15,8 0-1 1,10-2-3-16,8 2-3 15,10 0-11-15,6 2-8 16,2 6-6-16,-1 0-2 16,4 9 4-16,3-2 6 15,1 8 11-15,0 1 6 16,-4 1 10-16,0 4 3 16,-3-6 1-16,0-3-3 15,1-6-2-15,0-3-2 0,4-6 2 16,3-2-1-16,5-5-4 15,5-9-1-15,12 7-7 16,3 2-4-16,4 4-1 16,6 13 1-16,-6 3 1 15,-7 3 0-15,-10 14 10 16,-12-2 6-16,-12 11 28 16,-7 1 10-16,-14-4 10 15,-3-4-1-15,-11-17-7 16,-7-12-4-16,-2-16-12 15,-3-11-2-15,9-4-16 16,12-1-6-16,13 4-6 16,6 4-6-16,7 5-25 0,4 3-43 15,12 3-231-15</inkml:trace>
  <inkml:trace contextRef="#ctx0" brushRef="#br0" timeOffset="184349.62">2512 13538 448 0,'0'-13'275'16,"0"-4"-38"-16,-4 2-34 15,-4-3-10-15,-7 5-31 16,-6-1-18-16,-6 5-40 0,-4 8-21 16,-6 8-38-16,4 7-20 15,3 12-32-15,6 6-7 16,15 8-8-16,3 2 1 15,14-1 3-15,3-3 4 16,16-10 5-16,5-3 1 16,11-18-2-16,3-10-4 15,-3-15-10-15,-6-9-2 0,-16-7 8 16,-3-1 9 0,-14-5 16-16,-2 5 8 0,-4 9 7 15,-1 4 12 1,-6 9 15-16,3 8-5 0,-1 5-16 15,0 4-16-15,5 17-24 16,3-1 0-16,5 10 7 16,3 5 3-16,9-3 2 15,1 1 0-15,3-5-74 16,1-2-96-16</inkml:trace>
  <inkml:trace contextRef="#ctx0" brushRef="#br0" timeOffset="184588.5">2786 13732 1013 0,'3'6'385'16,"11"10"-269"-16,7 1-51 0,12 13-12 15,2 0-18-15,-2 6-21 16,-6-1-6-16,-7-8-67 16,-1-3-55-16</inkml:trace>
  <inkml:trace contextRef="#ctx0" brushRef="#br0" timeOffset="184732.3">3043 13744 1049 0,'-8'11'482'0,"-12"15"-214"0,-6 7-72 16,-12 0-93-16,1 2-37 15,2-6-51 1,6-6-72-16,12-10-279 0</inkml:trace>
  <inkml:trace contextRef="#ctx0" brushRef="#br0" timeOffset="185053.31">3432 13501 794 0,'10'3'361'0,"8"0"-141"16,9 3-100-16,8-2-39 15,2 2-28-15,5-5-34 16,-4-2 2-16,0 1-123 15,-4-7-152-15</inkml:trace>
  <inkml:trace contextRef="#ctx0" brushRef="#br0" timeOffset="185318.67">3511 13665 613 0,'3'0'292'15,"11"1"-97"-15,2 1-12 0,11 1-29 16,6-1-28-16,9 3-59 15,2-4-15-15,-5 0-14 16,-1 1-71-16</inkml:trace>
  <inkml:trace contextRef="#ctx0" brushRef="#br0" timeOffset="187211.77">4237 13898 820 0,'7'-1'278'16,"20"-2"-260"-16,19-1-26 15,37 0 0-15,24 1-1 16,40 3 2-16,11 3 2 15,36 4 3-15,2 2 4 0,12 4 9 16,12 2 6 0,14-6 33-16,11 1 8 0,30-8 8 15,7-7 0-15,19-5-22 16,21-4-9-16,5-2-12 16,11 1-3-16,4 1-5 15,-11 3 1-15,6 2-2 16,-5 4-2-16,-20 6-3 15,0 1-3-15,-35 5 0 16,-18 1-1-16,-21-1-1 16,-8 0-1-16,-32-4 1 15,-7-3-26-15</inkml:trace>
  <inkml:trace contextRef="#ctx0" brushRef="#br0" timeOffset="188916.51">4916 13108 195 0,'11'-3'182'0,"6"0"30"15,-15 1-15-15,6-4-4 16,-7 3-23-16,-3-2-21 0,-4 2-50 16,-9 2-26-16,-16-1-39 15,-1-2-12 1,-11-2-11-16,-3 3-3 0,9-1-8 15,4 4-2-15,11 4-7 16,7 1-1-16,3 2-4 16,4 3 1-16,3 2 0 15,0 1 2-15,5 2 4 16,0 4 1-16,0 5 3 16,0 0 1-16,0-1 3 15,0-4 1-15,3 0 1 16,2-8 0-16,4-1-1 0,5-3 0 15,8-6 0-15,10 2-1 16,20 6-1-16,6 4-1 16,-2 9 1-1,-8 4 7-15,-27 4 15 0,-9 3 8 0,-20-2 13 32,-9-1 1-32,-18-4-6 0,-10-6-3 0,-8-10-11 15,3-4-6-15,9-12-47 16,8-6-36-16,19-1-100 15,1-3-77-15</inkml:trace>
  <inkml:trace contextRef="#ctx0" brushRef="#br0" timeOffset="189249.94">5295 13421 428 0,'-4'-6'266'0,"-7"-7"1"15,-2 3-79-15,-7 3-59 0,2 0-15 16,-7 8-37-1,0 4-14-15,1 10-34 0,-4 5-12 0,6 6-13 16,7 6-1 0,12 0-1-16,5 1-2 15,19 1 0-15,4-10-3 16,10-5 0-16,5-6 2 16,4-12-42-16,-1-1-54 15</inkml:trace>
  <inkml:trace contextRef="#ctx0" brushRef="#br0" timeOffset="189590.94">5610 13454 335 0,'-3'-6'256'0,"-8"-3"60"16,-2 2-87-16,-5 1-75 16,-1 3-29-16,-1 4-58 15,-3 4-27-15,5 6-30 16,0 3-9-16,8 9-9 16,2 1-1-16,10 3-1 15,8 0 0-15,3-6 4 16,8 1 3-16,5-10 8 15,3-4 4-15,0-8 15 16,-1-6 14-16,-10-10 15 16,-4-4 5-16,-9-6-4 0,-5 0-14 15,-10 3-50-15,0 2-56 16</inkml:trace>
  <inkml:trace contextRef="#ctx0" brushRef="#br0" timeOffset="189982.3">5894 13469 626 0,'-3'-2'330'0,"1"-1"-94"31,1 2-68-31,1 1-76 0,0 0-29 0,7 4-9 16,13 3 14-16,22 39 15 15,-27-23 2 1,-11 3 0-16,-8-3 0 0,-6 0-16 31,-10-4-7-31,-7-10-24 0,-2-8-10 16,-6-10-45-16,4-11-64 0,7-3-285 16</inkml:trace>
  <inkml:trace contextRef="#ctx0" brushRef="#br0" timeOffset="190600.03">6378 13501 575 0,'-10'-9'278'0,"-15"-13"-92"16,9-2-47-16,7-15-59 15,3-5-25-15,16 1-43 16,1 1-11-16,10 12 10 15,5 5 10-15,1 17 15 16,-4 4 5-16,-1 18 14 16,-6 6 8-16,-16 20 13 15,-1 11 1-15,-17 13-23 16,-7 0-15-16,-4-7-24 16,-3-6-4-16,4-18-2 15,5-6 0-15,9-15 3 0,8-5-1 16,4-7-5-1,8-2-4-15,10-4-5 0,6 3-4 16,7 0 2 0,0 2 2-16,-1 1 0 15,-1 0 11-15,2 0-116 0,2-2-123 16</inkml:trace>
  <inkml:trace contextRef="#ctx0" brushRef="#br0" timeOffset="190892.31">6764 13401 694 0,'-11'-6'396'0,"-15"-7"-61"15,-3 2-85-15,-2 6-108 16,0 5-45-16,1 12-56 16,4 5-19-16,6 11-21 15,3 2-4-15,12 2-8 16,10 0-2-16,12 1 2 15,9-2 1-15,8-7 5 16,2-6 4-16,5-11 2 16,2-5 5-16,-1-9 5 15,-4-8 4-15,-12-7 7 16,-7-5 2-16,-19-6-1 16,-6-1-2-16,-15 3-11 15,-4 4-7-15,-9 9-63 16,1 3-60-16</inkml:trace>
  <inkml:trace contextRef="#ctx0" brushRef="#br0" timeOffset="191183.43">6893 13185 554 0,'0'-2'342'16,"-2"-1"-20"-16,2 1-159 16,0 2-102-16,0 0-24 15,0 0-5-15,2 4 11 16,10 6 13-16,34 27 4 16,-29-33-3-16,-5-4 0 0,-4-6 9 15,-6-2-1-15,-5-5-8 16,-7 2-10-16,-9 0-31 15,-2 4-13-15,-2 7-33 16,3 1-69-16</inkml:trace>
  <inkml:trace contextRef="#ctx0" brushRef="#br0" timeOffset="191580.15">7466 13234 814 0,'-3'-3'408'0,"3"3"-164"15,-1 7-58-15,1-3-72 16,4 26-32-16,15 69-7 0,-8-33-20 15,-4-5-29-15,0-5-9 16,-5-13-17-16,1-10-48 16,-1-15-192-1</inkml:trace>
  <inkml:trace contextRef="#ctx0" brushRef="#br0" timeOffset="191726.96">7363 13467 1073 0,'13'-1'443'0,"24"-4"-283"15,11-1-33-15,7 3-67 16,11-2-25-16,-2 2-87 0</inkml:trace>
  <inkml:trace contextRef="#ctx0" brushRef="#br0" timeOffset="192273.59">7980 13244 859 0,'-2'-2'375'15,"11"5"-170"1,13 10-50-16,35 20-61 0,18 12 6 16,5 11-28-16,-6 1-9 15,-29-2-22 1,-22-6-11-16,-25-7-7 0,-10-5-7 16,-22-10-38-16,-11-5-29 15,-17-16-44-15,-2-6-21 16,10-13 0-16,14-9 7 15,24-8 31-15,10-9 20 0,21-10 41 16,9-3 27-16,17-12 28 16,3 4 11-16,4 4 14 15,-5 4 2-15,-18 16 8 16,-13 7-3-16,-20 13-25 16,-15 5-12-16,-22 8-25 15,-4 3-5-15,-6 6-93 16,5 0-91-16</inkml:trace>
  <inkml:trace contextRef="#ctx0" brushRef="#br0" timeOffset="192647.26">8725 13489 422 0,'-2'-6'275'16,"-4"-8"24"-16,-2-1-69 15,-8-1-46-15,-8 0-22 0,-9 4-48 16,-1 4-25-16,-2 12-48 0,4 5-16 16,8 12-18-16,4 4-5 15,11 7 0 1,9-1 0-16,10 0-1 16,6-3-1-16,14-4-2 15,5-2 1-15,9-8-61 16,4-2-69-16</inkml:trace>
  <inkml:trace contextRef="#ctx0" brushRef="#br0" timeOffset="192928.72">8964 13539 716 0,'-4'-4'338'0,"-5"-12"-131"15,-3-2-33-15,-3 0-51 16,-3-4-21-16,1 7-41 0,1 2-23 15,1 9-26-15,1 5-13 16,2 9-11-16,1 7-2 16,7 6-2-16,1 4 3 15,8-2 2-15,4 1 3 16,6-4 2-16,4-6 3 16,6-6 4-16,1-5 4 15,1-10 11-15,-4-5 9 0,-8-4 13 16,-6 0 1-16,-10-3-10 15,-5 1-11-15,-9-4-67 16,0-1-62-16</inkml:trace>
  <inkml:trace contextRef="#ctx0" brushRef="#br0" timeOffset="193166.01">9115 13477 688 0,'29'8'387'0,"19"5"-106"15,-4 4-77 1,-9 6-36-16,-23 2-68 0,-12 3-22 16,-17 0-24-16,-5-2-9 15,-13-6-11-15,-1-5-1 16,-2-10-105-1,3-8-56-15</inkml:trace>
  <inkml:trace contextRef="#ctx0" brushRef="#br0" timeOffset="193755.64">9807 13173 425 0,'-13'-3'260'16,"-10"5"-3"-16,-8 7-62 15,-15 11-53-15,2 10-23 16,-2 12-42-16,8 8-21 16,19 12-32-16,15 4-8 15,16-4 6-15,11-6 4 0,20-14 6 16,8-12 2-16,9-16-11 15,0-9-5-15,-6-14-2 16,-8-4 0-16,-20-7 6 16,-8-8 1-16,-27-1-1 15,-15 0-1-15,-15-1-10 16,-7 3-3-16,-3 3-6 16,0 4-3-16,8 7-40 15,4 7-51-15</inkml:trace>
  <inkml:trace contextRef="#ctx0" brushRef="#br0" timeOffset="194147.07">10206 13376 499 0,'0'-8'297'16,"0"-7"-47"-16,-11 3-50 16,-6 2-21-16,-9 4-50 15,-3 5-35-15,0 8-51 16,1 5-17-16,10 14-27 16,4 4-6-16,11 11-3 15,5 3-1-15,16-3 3 16,6 0 0-16,17-11 2 15,5-7 2-15,1-12 3 16,-1-6 1-16,-10-12 8 16,-4-8 3-16,-12-9 7 15,-9-7 3-15,-13-7 14 16,-8-3 5-16,-11 0-2 0,-5 0-3 16,-1 12-19-1,-4 0-10-15,4 10-55 16,3 7-73-16</inkml:trace>
  <inkml:trace contextRef="#ctx0" brushRef="#br0" timeOffset="194453.07">10480 13195 564 0,'-4'0'221'16,"-4"3"-136"-1,3 4-28 1,6 4 3-16,5 6 19 0,11 0 20 16,9 1 3-16,9-3 9 0,2-2-12 15,-4-7-16-15,-7-6 5 16,-11-6 14-1,-10-5 6-15,-14-4-8 0,-8 0-16 0,-20-3-43 16,-6 6-18-16,1 7-15 16,4 3-38-16</inkml:trace>
  <inkml:trace contextRef="#ctx0" brushRef="#br0" timeOffset="195653.04">7145 14299 463 0,'-8'0'258'16,"-12"3"-39"-16,0 9-75 16,0 9-69-16,1 9-18 0,12 12-25 15,6 2-9 1,16 5-7-1,7-7-4-15,15-7 1 0,7-7 1 16,8-19 6-16,2-5 8 16,-6-12 36-16,-7-12 17 15,-18-5 45-15,-7-5 21 0,-16-7-3 16,-7 3-10 0,-20-5-38-16,-11-1-29 0,-16 9-37 15,-1 7-13-15,11 15-18 16,9 7-9-16,23 5-69 15,5 5-75-15</inkml:trace>
  <inkml:trace contextRef="#ctx0" brushRef="#br0" timeOffset="195889.43">7452 14645 1222 0,'-1'0'494'16,"-3"0"-305"0,6 2-131-1,-2-2-27-15,0 0-76 16,0-1-80-16</inkml:trace>
  <inkml:trace contextRef="#ctx0" brushRef="#br0" timeOffset="196481.84">7690 14312 715 0,'-2'-5'332'16,"2"-2"-161"-16,7-3-37 16,17-2-56-16,8 2-18 15,12-2-10-15,0 4-4 0,1 7-16 16,-5 2-7-1,-11 12-6-15,-7 2 0 16,-22 11 7-16,-11 2 1 0,-14 1 1 16,-6 2-3-16,1-7-8 15,6-4-2 1,13-11-8-16,3-5-4 16,17-4 0-16,3-3 3 15,11 4 8-15,15 6 3 16,4 7-4-16,1 5-3 0,-10 6 12 15,-17 3 10-15,-27-1 20 16,-10-2 5-16,-19-7-8 16,0-4-7-16,-3-14-14 15,4-5-6-15,5-12-10 16,1 0-11-16,14 4-99 0,5-1-75 16</inkml:trace>
  <inkml:trace contextRef="#ctx0" brushRef="#br0" timeOffset="198498.07">11674 13773 525 0,'0'-8'262'0,"1"-13"-84"0,1-3-29 0,11-1-44 16,-2 1-15-16,4 8-5 15,1 5-7-15,-8 12-19 32,4 9-14-32,-1 16-32 0,-2 6-5 15,5 9-1 1,6-3 1-16,3-11-2 0,4-7 2 0,2-18 3 15,-2-6 2-15,-6-12 5 16,-3-7 1 0,-11-5 2-16,-5 1-2 15,-6 4-4-15,-7 5-5 0,2 6-12 16,0 7-30-16,5 7-132 16,4 2-139-1</inkml:trace>
  <inkml:trace contextRef="#ctx0" brushRef="#br0" timeOffset="198733.23">11681 14006 555 0,'9'-4'306'16,"9"-1"-65"-16,11 2-79 15,9-1-1-15,10 2-45 16,2-1-28-16,5 2-40 16,-7-1-17-16,-8 2-21 15,-10 0 1-15,-12-3-97 0,-5 0-345 16</inkml:trace>
  <inkml:trace contextRef="#ctx0" brushRef="#br0" timeOffset="209592.31">12572 13742 625 0,'-15'-12'288'0,"-10"-16"-121"15,10-2-35-15,22-1-52 0,14 1-22 0,21 4-14 31,7 8 6-31,6 12 14 0,0 8 4 0,-7 16-7 16,-8 3-6-16,-24 13-9 16,-15 8-6-16,-28 11-10 31,-14 5-4-31,-9 2-6 16,-2-7-4-16,7-18-4 0,4-8-6 15,18-18-31-15,7-7-18 16,15-4-25-16,9-1 0 0,12-3 25 0,9 1 15 15,7 5 24 1,5 0 4 0,4 6 6-16,-5-2 2 15,-1 4 1-15,-4 0-21 16</inkml:trace>
  <inkml:trace contextRef="#ctx0" brushRef="#br0" timeOffset="210282.18">13324 13736 362 0,'1'-5'235'16,"5"-5"-29"-16,-1-1-41 16,-3-4-15-16,-2 0-23 15,-4-1-10-15,-6 2-16 16,-5 0-8-16,-10 3-12 16,-6 3-10-16,-2 6-18 15,-5 4-13-15,8 8-27 16,1 3-8-16,6 0-7 0,12 4-3 15,11 0-1 1,8-1 0-16,13-6 4 16,7-2-1-16,1-8-1 15,2-1-5-15,-3-3-9 16,-5-3-1-16,-4 2 3 16,-3 3 5-16,-9 2 8 15,-3 3 0-15,0 11 1 16,0 3 2-16,6 12 3 15,0 1 0-15,4 4 1 0,-3-1 0 16,-1-3 0 0,-7 1 1-16,-11-1 3 15,-8-1 1-15,-16-6 5 0,-2-9 2 16,-6-13 15-16,-1-4 4 16,9-16-3-16,2 2-4 0,13-3-20 15,10 3-9-15,7 8-84 16,8 1-81-16</inkml:trace>
  <inkml:trace contextRef="#ctx0" brushRef="#br0" timeOffset="210920.87">13793 13517 779 0,'9'8'362'0,"5"6"-157"16,1 13-73-16,0 4-24 16,-10 4-34-16,-3-4-19 15,-2-7-25-15,-3-5-9 16,2-8-3-16,1-7-1 0,1-12-15 15,3-5-8-15,2-12-9 16,0-2-4-16,3-3 10 16,3 3 5-16,1 6 5 15,5 3 3-15,-3 10 16 16,-3 6 9-16,-5 6 13 16,-3 10 0-16,-6 6-10 15,-4-1-8-15,0 2-11 16,-2-5-4-16,4-3-2 15,3-5-4-15,6-8-27 16,9-5-10-16,4-11-8 16,5-2 2-16,1-8 24 0,3 6 8 15,-3 1 8-15,0 9 3 16,-5 12 16-16,-4 4 10 16,-7 13 12-16,-1 3 0 15,-5 1-10-15,-2 3-10 16,2-2-7-16,2-1-26 15,-2-6-149-15,4-2-144 16</inkml:trace>
  <inkml:trace contextRef="#ctx0" brushRef="#br0" timeOffset="211164.7">13755 13818 950 0,'7'0'427'0,"21"-1"-172"16,11-2-81-16,32-1-52 0,10 1-25 16,0 3-50-16,-4 3-17 15,-17 4-23-15,-7 2-47 16,-11 1-157-16,-6-2-174 15</inkml:trace>
  <inkml:trace contextRef="#ctx0" brushRef="#br0" timeOffset="211672.31">14087 14147 503 0,'-18'-4'347'16,"-16"-5"24"-16,-3 5-187 16,2 6-38-16,5-1-64 15,3 4-24-15,13 2-37 0,6-1-12 0,15 5-4 31,12 3 2-31,15 3 3 0,5 4 0 16,6 6-3-16,-7 1-1 16,-18 5 4-1,-7 0 4-15,-20-1 16 16,-10-2 14-16,-15-6 12 16,-7-4-1-16,-10-14-9 15,-1-9-14-15,10-15-15 0,5-9-5 16,18-1-41-16,10-2-55 15,14 1-162-15,10 4-261 16</inkml:trace>
  <inkml:trace contextRef="#ctx0" brushRef="#br0" timeOffset="212149.15">14178 14066 786 0,'1'-7'328'16,"5"-4"-166"-16,3-2-28 0,16-1-25 16,1 5-3-16,10 7-29 15,2 2-19 1,-7 11-20-16,-3 1-4 16,-14 4 0-16,-11 2 0 15,-14 7-4-15,-10 1-5 0,-8-1-9 16,-2-2-4-1,8-4-3-15,3-5-3 0,12-6-3 16,8-1-2 0,4-4-1-16,5 1 0 15,5 0 2-15,2 0 1 0,5-3-1 16,4 3 0-16,4-4 1 16,1 0-1-16,2-2 0 15,-1-5 1-15,-6 1-58 16,-4 1-76-16</inkml:trace>
  <inkml:trace contextRef="#ctx0" brushRef="#br0" timeOffset="-213592.76">1716 16421 515 0,'0'3'302'15,"2"3"-10"-15,2-6-77 16,-4-2-63-16,0 1-17 16,19-18-44-16,37-48-27 15,-30 14-30-15,1-6-8 16,-4-2-10-16,-5 1-2 16,-9 5-2-16,-4 5 0 15,-6 8-3-15,-4 8 6 0,-1 13 17 16,1 8 5-1,1 13-3-15,1 6-10 16,5 13-22-16,6 7-6 16,15 13 1-16,9 12 2 15,8 14 1-15,-1 4 1 0,-7 2 1 16,-4-6 1-16,-8-13 2 16,-3-11 0-16,-5-12-35 15,-5-8-42 1,-6-14-129-16,-2-5-156 0</inkml:trace>
  <inkml:trace contextRef="#ctx0" brushRef="#br0" timeOffset="-213445.3199">1821 16276 600 0,'17'3'299'16,"12"2"-79"-16,20 1-146 15,10 1-13-15,2-4-32 0,-7 0-95 16</inkml:trace>
  <inkml:trace contextRef="#ctx0" brushRef="#br0" timeOffset="-213274.3598">1664 16179 947 0,'-5'-1'422'0,"-3"1"-199"16,13 1-164-16,5 2-33 15,18-3-32-15,5 0-25 16,13 0-239-16</inkml:trace>
  <inkml:trace contextRef="#ctx0" brushRef="#br0" timeOffset="-212940.57">2340 16419 801 0,'17'7'357'16,"10"2"-180"-16,6-3-57 15,-4-6-11-15,-13-9-32 16,-8 4-15-1,1 2-21-15,19-23-7 0,-14-6-8 0,-2-5-1 16,-22 8 0-16,-5 4-2 16,-8 7 6-16,-8 6 6 15,2 12 6-15,-1 7 0 16,7 15-11-16,2 7-10 16,10 10-10-16,5 5-2 15,7 3-1-15,6 5-2 16,4-6-1-16,0 1-1 15,3-8 1-15,-2-6-12 16,2-9-109-16,1-9-108 0</inkml:trace>
  <inkml:trace contextRef="#ctx0" brushRef="#br0" timeOffset="-212622.97">2918 16308 713 0,'0'11'418'16,"0"5"-80"-16,-11 8-108 0,-7 4-37 15,-12-5-85-15,-4-1-34 16,-3-9-42-16,4-9-10 16,3-6-48-16,4-7-26 15,8-8-32-15,4 4-9 16,10-4 29-16,4-1 19 0,12 3 26 15,4 1 10-15,8 3 17 16,4 6 13 0,4 9 26-16,-1 4 14 15,-2 14 20-15,-1 3-1 16,-6 3-20-16,-4-1-15 0,-3-6-30 16,1-5-82-16</inkml:trace>
  <inkml:trace contextRef="#ctx0" brushRef="#br0" timeOffset="-211793.41">5419 16628 530 0,'6'-12'268'15,"-6"-13"-65"-15,0 2-28 16,-11-1-33-16,-10 5-11 16,-7 8-23-16,-7 0-8 15,-8 16-25-15,-2 1-16 16,3 12-33-16,5 7-15 0,9 9-16 16,7 5-2-1,17 6 1-15,6-1 0 16,20-3 5-16,5-5 1 15,11-15 2-15,5-7 2 0,2-20 1 16,3-7 1-16,-6-9-3 16,-8-5-3-1,-11-6-2-15,-8-1 1 0,-13-1 3 16,-2 2 5-16,-7 10 12 16,-1 9 15-16,-5 12 23 15,2 6 5-15,1 10-1 16,0 5-14-16,7 7-25 15,4 2-6-15,7 5-11 0,5-5-3 16,3-3-2 0,5-3-2-16,1-8-103 15,2-1-113-15</inkml:trace>
  <inkml:trace contextRef="#ctx0" brushRef="#br0" timeOffset="-211558.94">5602 16773 1094 0,'5'4'444'0,"11"4"-267"0,6 4-51 31,14 8-40-31,0 2-26 0,5 5-37 0,-3 2-8 16,-9-1-7-1,-6-4-38-15,-8-9-117 0,-4-2-80 16</inkml:trace>
  <inkml:trace contextRef="#ctx0" brushRef="#br0" timeOffset="-211399.78">5912 16771 1005 0,'-9'7'459'0,"-21"12"-198"16,-1 6-58-16,-9 8-77 16,-5 2-35-16,2-3-54 15,1-3-15-15,10-9-76 16,7-6-86-16</inkml:trace>
  <inkml:trace contextRef="#ctx0" brushRef="#br0" timeOffset="-210935.8799">5174 16225 901 0,'7'0'366'0,"18"-2"-189"15,14 2-64-15,24-2-19 16,6 0-14-16,9 2-43 16,-4 2-13-16,-5 2-13 15,-4 1-2-15,-9-1-27 16,-8-4-36-16,-16-5-101 15,-8-1-72-15,-12-3-47 0,-11-4 29 16,-7-3 109 0,-4-1 97-16,-2 1 147 15,2 1 44-15,3 7 50 0,6 4-11 16,7 9-47-16,4 4-29 16,10 7-47-16,1 5-6 15,-5 5 8-15,-4 6 5 16,-12 1 12-16,-7 2-6 0,-6-5-27 15,-6-4-13 1,5-10-90-16,0-9-67 16</inkml:trace>
  <inkml:trace contextRef="#ctx0" brushRef="#br0" timeOffset="-210583.12">6421 16510 943 0,'11'4'399'16,"20"-2"-236"-16,12 3-44 15,15-4-57-15,4-1-28 0,0 0-12 16,-7 0-70-16,-16 1-348 15</inkml:trace>
  <inkml:trace contextRef="#ctx0" brushRef="#br0" timeOffset="-210410.93">6454 16667 932 0,'9'5'395'0,"13"-1"-209"16,14 2-34-16,10-4-31 16,6-2-30-16,1-2-42 15,-2-1-47-15</inkml:trace>
  <inkml:trace contextRef="#ctx0" brushRef="#br0" timeOffset="-209735.4">7576 16655 408 0,'-1'-10'229'0,"-6"-9"-25"0,-2-5-59 0,-10 5-30 16,-3 0-4-16,-4 2-6 16,-3 9-3-16,-3 5-25 15,3 7-19 1,1 13-31-16,-1 5-14 0,10 13-12 15,4 3-1 1,12 1 1-16,8 0 1 16,10-3 1-16,1-6-1 15,7-10-1 1,4-4 0-16,5-18-1 16,4-9-1-16,-1-10-11 0,-2-5-8 15,-9-9-4-15,-7 1 4 16,-9-2 13-16,-5 3 10 15,-8 7 20-15,-3 2 18 16,-4 11 37-16,-1 11 10 16,-1 9 4-16,1 9-17 15,6 6-38-15,6 3-13 16,10 6-17-16,4 4-4 0,9-3-2 16,3 1 1-16,4-6-66 15,-1-2-68-15</inkml:trace>
  <inkml:trace contextRef="#ctx0" brushRef="#br0" timeOffset="-209555.9">7816 16766 976 0,'8'6'427'15,"3"4"-204"-15,10 8-128 16,-1-1-18-16,3 6-31 15,-3 0-11-15,-3-1-25 0,0 0-58 16,-7-7-122-16,2-7-100 16</inkml:trace>
  <inkml:trace contextRef="#ctx0" brushRef="#br0" timeOffset="-209398.12">8002 16747 823 0,'-5'2'398'0,"-13"7"-141"15,-1 1-54-15,-2 7-85 16,0 2-25-16,-1 7-44 16,-2-1-15-16,-2 5-15 15,-3-2-13-15,1-9-126 16,7 1-121-16</inkml:trace>
  <inkml:trace contextRef="#ctx0" brushRef="#br0" timeOffset="-208936.03">8372 16537 923 0,'4'3'413'16,"2"10"-157"-1,2 8-91-15,-7 13-30 0,-1 8-23 16,-1 6-48-16,-5 2-17 16,4-4-24-16,1-6-9 15,1-14-11-15,5-9-2 16,16-10-1-16,3-5 0 0,6-2-52 31,3-1-56-31,-9-5-198 16</inkml:trace>
  <inkml:trace contextRef="#ctx0" brushRef="#br0" timeOffset="-208747.34">8359 16404 979 0,'1'0'446'0,"2"0"-198"16,3 0-150-16,-6 0-30 0,0 0-62 16,0 0-88-16</inkml:trace>
  <inkml:trace contextRef="#ctx0" brushRef="#br0" timeOffset="-208480.34">8250 16181 944 0,'6'-5'435'16,"2"-5"-175"-16,19 6-142 0,4 2-33 0,14 4-39 31,8 5-18-31,1 2-18 16,2-1-1-16,-5-2-38 15,-7-3-41-15,-12-3-150 16,-4-2-163-16</inkml:trace>
  <inkml:trace contextRef="#ctx0" brushRef="#br0" timeOffset="-208322.09">8666 16092 412 0,'0'-1'290'15,"-3"-3"13"-15,4 9-41 16,-1-5-68-16,0 0-36 16,8 20-31-16,11 39-12 0,-20-26-27 15,-4-1-17-15,-4-8-35 16,-2-5-10-16,3-10-88 15,2-4-86-15</inkml:trace>
  <inkml:trace contextRef="#ctx0" brushRef="#br0" timeOffset="-207987">9120 16553 794 0,'9'0'377'0,"21"0"-124"15,12-5-105-15,8 0-57 16,5 1-31-16,-7 2-38 16,-6 2-9-16,-5 1-127 15,-6 0-123-15</inkml:trace>
  <inkml:trace contextRef="#ctx0" brushRef="#br0" timeOffset="-207790.37">9173 16690 578 0,'4'1'348'0,"13"5"5"0,10-3-109 0,11-1-67 31,2 0-35-31,0-3-61 16,-1-2-26-16,-7 0-26 15,-1-3-32-15,-9 0-160 16</inkml:trace>
  <inkml:trace contextRef="#ctx0" brushRef="#br0" timeOffset="-207087.52">10261 15910 609 0,'-24'11'295'16,"-28"26"-91"-16,-1 13-41 15,2 29-43-15,6 19-12 0,14 29-37 16,6 11-24-16,15 12-29 16,13-3-11-1,20-25-5-15,12-14-1 16,28-32 0-16,2-20-1 0,5-26-112 0,0-11-155 31</inkml:trace>
  <inkml:trace contextRef="#ctx0" brushRef="#br0" timeOffset="-206641.4499">10549 16335 878 0,'8'-15'371'0,"15"-17"-179"15,6 1-27-15,16 10-40 0,0 6-22 16,-4 15-53-16,-2 13-18 16,-23 19-1-16,-9 10 3 15,-16 13 0 1,-14 2-4-16,-15 2-13 0,-7-4-5 16,-8-7-8-16,7-4-5 15,8-13-7-15,12-4-3 0,15-12-7 16,8-9 2-16,20-11 7 15,12-3 0-15,18-2 8 16,5 2 1-16,-1 8 11 16,-7 2 5-16,-14 10 5 15,-8 2 1-15,-9-1 0 16,-2-1-42-16,-4-6-229 16</inkml:trace>
  <inkml:trace contextRef="#ctx0" brushRef="#br0" timeOffset="-206119.02">11195 16454 613 0,'3'-11'305'0,"4"-9"-96"0,1-1-78 16,-2-3-10-16,-6 1-8 15,-4 0-6 1,-6-1-13-16,-8 5-1 16,-5 4-14-16,-6 5-10 15,-5 7-25-15,1 4-14 0,3 9-23 16,3 6-5-16,10 9-5 15,7 4-3 1,11 3-1-16,6 0 0 0,11-8 2 0,8-9 1 16,7-7-4-16,3-4-11 15,-2-6-23-15,-5-4-2 16,-10-3 7-16,-3-4 11 0,-7 2 26 31,-1 3 2-31,-4 4 3 16,1 5 17-16,-1 14 19 0,-4 4 8 0,4 14 10 31,0 4-12-31,-10 3-13 0,0 1-3 0,-11-3-3 16,-8-1 2-16,-10-7-1 31,-2-1-1-31,1-20-6 0,4-9-9 0,13-19-67 16,6-8-59-1</inkml:trace>
  <inkml:trace contextRef="#ctx0" brushRef="#br0" timeOffset="-205430.96">11711 16235 733 0,'6'-4'345'16,"9"4"-143"-16,1 4-48 16,3 12-64-16,-1 6-16 15,-3 10-16-15,-10 3-2 0,-1 1-7 16,-4-2-6-16,-3-16-15 15,2-5-5 1,-3-13-5-16,4-6-4 16,4-10-6-16,2-7-4 15,7-9-7-15,1-2 0 16,7 3 1-16,-2 2 1 0,2 10-1 16,-1 5 0-1,-5 13 3-15,0 7 9 0,-4 11 15 16,-5 7 5-16,-6 5 3 15,0 1-6-15,-6 0-12 16,2-7-4-16,0-8-7 16,3-6-2-16,4-12-17 15,4-8-8-15,8-8-6 0,1-3-1 16,5-5 16 0,-1 5 4-16,3 5 6 15,-2 6 0-15,-3 12-1 16,-1 4 0-16,-11 14 4 15,0 5 1-15,-5 4 1 16,-2 1 6-16,1-3-152 0,-2-3-162 0</inkml:trace>
  <inkml:trace contextRef="#ctx0" brushRef="#br0" timeOffset="-205199.8598">11755 16608 1015 0,'8'3'396'0,"14"-2"-264"16,11 1-34-16,18-3-15 16,8-3-24-1,10 1-33-15,0-2-10 0,-9 5-23 16,-10-2-61-16,-14 2-154 0,-11 1-136 15</inkml:trace>
  <inkml:trace contextRef="#ctx0" brushRef="#br0" timeOffset="-204829.05">11833 16885 723 0,'-13'0'371'15,"-15"3"-81"-15,1 3-100 16,17 5-78-16,0 2-26 0,8 1-45 15,6 3-16 1,10 1-7-16,12 0-1 0,12 3-2 16,0-3 0-1,-4 5 2-15,-12 2 5 16,-22 0 12-16,-8 2 6 0,-22-4 0 16,-8-4-6-16,-5-13-12 15,1-7-7-15,6-12-39 16,4-3-39-16,16-1-95 15,9 4-65-15</inkml:trace>
  <inkml:trace contextRef="#ctx0" brushRef="#br0" timeOffset="-204484.8799">12014 16835 919 0,'8'-11'387'15,"14"-11"-220"-15,8 5-34 0,7 7-58 16,0 7-21-16,-7 9-35 16,-7 6 2-16,-11 9 23 15,-9 6 8-15,-10 1 7 16,-10 2-5-16,-11-1-24 15,-2-2-8-15,1-9-10 16,6 0-1-16,14-9-9 16,7-6-2-16,11-2 4 15,5-1 0-15,9 0 5 16,3 0 0-16,2 0-4 0,3-2 0 16,-4-1-77-1,-2-1-78-15</inkml:trace>
  <inkml:trace contextRef="#ctx0" brushRef="#br0" timeOffset="-203455.8799">12382 15836 701 0,'14'21'299'15,"23"41"-156"-15,12 19-40 16,17 38-37-16,-5 11-8 16,-15 1-15-16,-12 8-4 15,-35-7-6-15,-17-8-4 16,-22-15-7-16,-12-19-2 0,0-21 8 16,5-13 4-1,7-11 0-15,6-4-1 16,12-16-15-16,5-5-7 15,14-13-15-15,8-5-43 16</inkml:trace>
  <inkml:trace contextRef="#ctx0" brushRef="#br0" timeOffset="-203010.96">13153 16525 1002 0,'4'13'437'0,"-6"21"-212"16,-3 7-21-16,-1 7-63 15,-4 1-36-15,6 1-67 16,3-3-17-16,2-18-14 16,13-3-3-16,3-22-2 15,5-5-17-15,0-7-73 16,-1-4-60-16,-3-3-264 16</inkml:trace>
  <inkml:trace contextRef="#ctx0" brushRef="#br0" timeOffset="-202796.5799">13128 16373 1077 0,'2'3'419'15,"6"0"-300"-15,2 1-54 16,3-1-102-16,1-2-133 0</inkml:trace>
  <inkml:trace contextRef="#ctx0" brushRef="#br0" timeOffset="-202332.28">12941 16122 910 0,'11'-1'380'0,"16"-4"-203"0,13 0-33 15,15 5-34 1,5 0-22-16,2 1-46 16,-1 2-15-16,-4 3-17 15,-5-4-12-15,-11 4-76 16,-6-5-43-16,-19 0-91 0,-4 0-52 16,-12-1 10-16,-4-3 41 15,-9-4 111-15,-2-3 90 16,-4-4 131-16,-1 0 38 15,3 1 52-15,1 0 5 16,9 6-16-16,4 3-36 0,13 4-68 16,6 6-32-16,9 7-47 15,3 4 6 1,-5 6 21-16,-5 1 11 0,-12 2 21 16,-6 3 5-16,-13 0-6 15,-5-1-8-15,-5-5-24 16,-1-3-13-16,3-8-125 15,4-5 451-15</inkml:trace>
</inkml:ink>
</file>

<file path=ppt/ink/ink6.xml><?xml version="1.0" encoding="utf-8"?>
<inkml:ink xmlns:inkml="http://www.w3.org/2003/InkML">
  <inkml:definitions>
    <inkml:context xml:id="ctx0">
      <inkml:inkSource xml:id="inkSrc0">
        <inkml:traceFormat>
          <inkml:channel name="X" type="integer" max="29376" units="cm"/>
          <inkml:channel name="Y" type="integer" max="16524" units="cm"/>
          <inkml:channel name="F" type="integer" max="4095" units="dev"/>
          <inkml:channel name="T" type="integer" max="2.14748E9" units="dev"/>
        </inkml:traceFormat>
        <inkml:channelProperties>
          <inkml:channelProperty channel="X" name="resolution" value="1000.20428" units="1/cm"/>
          <inkml:channelProperty channel="Y" name="resolution" value="1000.24213" units="1/cm"/>
          <inkml:channelProperty channel="F" name="resolution" value="0" units="1/dev"/>
          <inkml:channelProperty channel="T" name="resolution" value="1" units="1/dev"/>
        </inkml:channelProperties>
      </inkml:inkSource>
      <inkml:timestamp xml:id="ts0" timeString="2025-10-14T13:51:02.496"/>
    </inkml:context>
    <inkml:brush xml:id="br0">
      <inkml:brushProperty name="width" value="0.05292" units="cm"/>
      <inkml:brushProperty name="height" value="0.05292" units="cm"/>
      <inkml:brushProperty name="color" value="#FF0000"/>
    </inkml:brush>
    <inkml:context xml:id="ctx1">
      <inkml:inkSource xml:id="inkSrc4">
        <inkml:traceFormat>
          <inkml:channel name="X" type="integer" max="11752" units="cm"/>
          <inkml:channel name="Y" type="integer" max="6608" units="cm"/>
          <inkml:channel name="T" type="integer" max="2.14748E9" units="dev"/>
        </inkml:traceFormat>
        <inkml:channelProperties>
          <inkml:channelProperty channel="X" name="resolution" value="400" units="1/cm"/>
          <inkml:channelProperty channel="Y" name="resolution" value="400" units="1/cm"/>
          <inkml:channelProperty channel="T" name="resolution" value="1" units="1/dev"/>
        </inkml:channelProperties>
      </inkml:inkSource>
      <inkml:timestamp xml:id="ts1" timeString="2025-10-14T13:51:03.918"/>
    </inkml:context>
  </inkml:definitions>
  <inkml:trace contextRef="#ctx0" brushRef="#br0">1709 5760 683 0,'-4'-1'349'16,"-6"-5"-110"-16,9-7-103 15,3-6-26-15,9-17-46 16,6-6-17-16,9-5-5 16,2 1 3-16,4 7-2 15,3 9-4-15,0 15-18 16,1 9-8-16,5 16-9 15,3 11-2-15,5 16 0 16,8 3 1-16,5 3 1 0,0-4-3 16,6-15 1-16,-1-4 2 15,-9-15 2-15,-12-5 5 16,-17-10 4 0,-13-5-5-16,-12-1-12 0,-5-1-4 15,-13-6-5-15,-1 2 3 16,-8 2 7-16,9 2-1 0,4 7-5 15,4 5-7-15,7 5-19 16,5 0-2-16,6 2 1 16,6 3 5-16,10 5 17 15,-3 2 2-15,2 6 8 16,-6-3 12 0,-17-2 34-16,-4 4 25 0,-8-1 30 15,-3-2-4-15,-3 0-21 16,-2-3-16-16,5-5-183 15,2-3-275-15</inkml:trace>
  <inkml:trace contextRef="#ctx0" brushRef="#br0" timeOffset="715.13">3519 5242 422 0,'2'0'301'32,"4"0"31"-32,-16 7-74 15,-10 5-34-15,-25 5-48 16,-14 2-48-16,-11 0-66 16,-3-4-19-16,13-8-28 15,10-1-6-15,16-6-9 16,8 0-3-16,15 0-20 15,7 0-18-15,6-3-18 16,12 0-4-16,17 2-1 16,9 2 13-16,21 11 25 15,2 7 12-15,-5 10 24 0,-8 4 12 16,-25 10 7 0,-17 5-2-16,-27 12-5 0,-15 4-2 15,-11-3-9-15,-2-7 1 16,6-15 2-16,4-10 0 15,10-16 1-15,10-5-4 0,16-8-21 16,7-1 1-16,21-3 7 16,6 2 3-1,18-3 21-15,7 3-2 0,2 2-7 16,1 2-2-16,-11 2-2 16,-10-1 2-16,-9-3-89 15,-7-3-80-15</inkml:trace>
  <inkml:trace contextRef="#ctx0" brushRef="#br0" timeOffset="888.33">3607 5644 892 0,'16'-1'355'15,"21"-1"-246"-15,3 2-30 16,1-1-43-16,-1-1-11 15,-12 0-5-15,-1 0-7 0,-11 1-97 16,-9 0-82-16</inkml:trace>
  <inkml:trace contextRef="#ctx0" brushRef="#br0" timeOffset="1039.33">3754 5639 580 0,'0'9'324'0,"0"16"-54"16,0 4-66-16,0 5-82 15,0 1-33-15,-1-2-49 16,1-1-17-16,7-6-68 16,3-3-52-16,6-11-176 15</inkml:trace>
  <inkml:trace contextRef="#ctx1" brushRef="#br0">13222 19044 0,'0'0'0,"0"0"0,0 0 0,0 0 0,0 0 0,0 0 0,0 0 0,0 0 0,0 0 0,0 0 0,0 0 0,0 0 0,0 0 0,0 0 0,0 0 0,0 0 0,0 0 0,0 0 0,0 0 0,0 0 0,0 0 0,0 0 0,0 0 0,0 0 0</inkml:trace>
  <inkml:trace contextRef="#ctx0" brushRef="#br0" timeOffset="2517.3">4138 5688 459 0,'-10'0'279'16,"-12"3"-16"-16,-1 3-53 15,0 7-77-15,4 3-35 0,8 4-65 16,5 3-24-16,14 1-24 16,8 2-5-16,17-8 6 15,7-8 7-15,1-11 14 16,5-7 8-16,-10-11 63 16,-9-3 34-16,-22-4 38 15,-12 0 7-15,-24 2-49 16,-9 4-34-16,-4 11-51 15,-2 6-16-15,16 8-68 16,12 3-88 0</inkml:trace>
  <inkml:trace contextRef="#ctx0" brushRef="#br0" timeOffset="2874.51">4410 5680 757 0,'5'4'376'0,"5"1"-91"16,0 10-172-1,5 3-17-15,-1 6-22 0,-3 1-13 16,-2 1-20 0,-1-7-2-16,2-6 10 15,-4-7 9-15,2-7 31 16,-3-5 3-16,3-8-10 0,6-2-9 16,-7-2-32-1,5 2-12-15,-7 3-14 0,1 0-10 16,3-1-113-16,-1 2-65 15</inkml:trace>
  <inkml:trace contextRef="#ctx0" brushRef="#br0" timeOffset="3363.24">5622 5591 625 0,'-6'10'361'16,"-9"14"-60"-16,-10 5-52 0,-9 9-98 16,-3 1-43-1,-3-5-49-15,3-5-17 16,1-13-12-16,4-7-2 15,7-14-7-15,6-7-7 16,11-8-23-16,4-2-7 0,8-5-4 16,7 3 2-16,7 4 3 15,4 4 3-15,6 11-1 16,0 5 3-16,0 12 10 0,0 5 0 16,-4 8 4-1,-1 5-1-15,-1 0-6 16,-4-2-66-16,-2-3-219 15</inkml:trace>
  <inkml:trace contextRef="#ctx0" brushRef="#br0" timeOffset="3526.63">5351 5319 1162 0,'0'-1'463'0,"9"2"-322"16,-6 6-74-16,8 7-72 16,2 5-17-16,7 5-212 0</inkml:trace>
  <inkml:trace contextRef="#ctx0" brushRef="#br0" timeOffset="4189.12">5798 5243 658 0,'6'-1'293'16,"10"0"-131"0,6 1-95-16,7 0-52 0,2 2-3 15,1-2-1-15,-2-3 1 16,-6-3 8-16,-5-2 5 15,-10-1-16-15,-7 0-13 0,-5-1-16 16,-5 5-6-16,-10 0 10 16,2 4 7-16,-1 8 11 15,7 3 6-15,6 6 9 16,-2 7 3 0,4 5-6-16,3 1-4 0,6 3-9 15,6-7 0-15,6-3 1 16,-6-3 2-16,-4-7 6 15,-3 2 6-15,-9-5 14 16,-5-2 2-16,-4-1 1 16,-4 0-6-16,1-1-21 15,2 3-7-15,5 7-3 16,5 4-2-16,10 12 1 16,7 9 1-16,3 14-6 15,0 6 4-15,-3 4 12 0,-6-2 15 16,-9-9 44-16,-10-6 16 15,-8-15 12-15,-5-10-1 16,-4-15-28-16,3-7-12 16,-4-11-21-16,5-5-12 15,9-10-41-15,9-3-35 16,12-3-121-16,11-2-118 16</inkml:trace>
  <inkml:trace contextRef="#ctx0" brushRef="#br0" timeOffset="4696.92">6400 5718 499 0,'-1'-9'323'16,"1"-5"3"-16,-6-2-169 15,-2 0-34-15,-8 2-23 16,-11 0-8-16,-3 8-14 0,0 6-11 0,-1 11-39 31,2 4-13-31,10 8-18 16,3 1-5-16,10 1 0 16,5 2 1-16,9-7 5 15,4-4 3-15,9-8 12 16,5-5 5-16,4-9 4 15,1-3 0-15,0-6-4 16,-2-2-3-16,-13-1-2 16,-1 1 0-16,-8 4-2 15,2 1-2-15,0 3-9 16,-1 3-6-16,3 9-7 0,-5 6 1 16,8 7 5-16,1 2 2 15,-1 5 5-15,5 1 1 16,-3-1 2-16,-1 1 0 15,-4-12 18-15,0-3 14 16,-3-10 39-16,1-8 11 16,2-11-3-16,1-1-10 15,-1-7-37-15,1-1-12 0,-2 4-41 16,0 0-73 0,-2 8-201-16</inkml:trace>
  <inkml:trace contextRef="#ctx0" brushRef="#br0" timeOffset="5183.95">6996 5730 1710 0,'-15'11'41'16,"0"-5"37"-16,-1 2-28 15,-14 7-8 1,-1-5-14-16,3-3-5 0,-2-8-5 16,2-7-3-16,5-7-12 15,5-1-5-15,11-5-14 0,6 2-4 16,10 0-6-1,6 2 2-15,7 9 16 0,8 8 8 16,3 10 12-16,-4 10 5 16,2 8-4-1,-3 0-3-15,0 2-2 16,4-1 24-16,-6-8-155 16</inkml:trace>
  <inkml:trace contextRef="#ctx0" brushRef="#br0" timeOffset="5796.2">7824 5661 681 0,'-1'5'296'0,"-8"9"-150"16,9 3-55-16,5 4-52 15,-1-3-9-15,11-6-10 16,-3-4-1-16,6-5 5 16,3-5 2-16,0-8 2 15,0-4 0-15,-6-5 1 16,-6-2 1-16,-4 6-4 0,-4 2 6 15,-2 7-7-15,1 6-1 16,-1 17-2-16,1 6-8 0,12 22-4 16,4 10-4-1,7 9-3-15,-4 3 1 16,-13 5 47-16,-10-6 19 0,-20-3 31 16,-5-4 11-1,-9-13-27-15,1-8-11 0,-2-23-18 16,3-9-10-1,-2-21-14-15,1-11-9 16,11-15-23-16,5-4-12 0,18-14-32 16,4 1-22-1,16 4-60-15,10 0-39 0,11 7-149 16</inkml:trace>
  <inkml:trace contextRef="#ctx0" brushRef="#br0" timeOffset="5967.52">8190 5288 998 0,'-5'15'456'0,"-4"11"-202"16,-7 16-146-16,-3 5-33 0,0 4-37 16,3 1-126-1</inkml:trace>
  <inkml:trace contextRef="#ctx0" brushRef="#br0" timeOffset="6605.08">8326 5685 788 0,'0'-1'362'0,"2"-3"-187"16,-1 2-55-16,-1 2-78 0,0 0-24 15,1 4-7-15,7 15 1 16,18 26-3-1,-13-30 0-15,3-9 1 0,-2-4 3 16,3-7 5-16,-3-6 2 16,0-5 1-16,-4-4 0 15,-5-1-1-15,-3 1-1 16,-2 2-6-16,-1 2-4 16,0 10-18-16,0 5-9 15,1 15 7-15,2 11 4 0,11 17 15 16,3 12 8-1,6 15-6-15,-4 6-1 0,-8 7 34 16,-10-5 17 0,-13-5 25-16,-7-4 6 0,-11-12-6 15,-2-7-7-15,-2-24-8 16,-2-10-2-16,6-25-27 16,1-16-9-16,6-20-42 0,5-15-31 15,9-9-94 1,8-3-59-16</inkml:trace>
  <inkml:trace contextRef="#ctx0" brushRef="#br0" timeOffset="6991.72">8915 5669 1041 0,'-2'-1'554'16,"0"-1"-140"-1,-3-1-122-15,4 2-141 0,0 0-44 16,0-1-52-16,0 2-20 16,1 0-25-1,0-1 2-15,0 0-90 0,0 0-78 0,0 1-213 16</inkml:trace>
  <inkml:trace contextRef="#ctx0" brushRef="#br0" timeOffset="7325.66">8910 5865 773 0,'-4'1'444'0,"1"0"-50"15,-3 0-83-15,6-1-92 16,-1 0-34-16,0 0-43 15,0 0-17-15,-1 0-25 16,1 0-13-16,0 0-32 16,0 0-12-16,0 0-19 15,1 0-7-15,0 0-8 16,0 0-14-16,0-1-122 16,0 0-94-16</inkml:trace>
  <inkml:trace contextRef="#ctx0" brushRef="#br0" timeOffset="40825.18">2367 6860 340 0,'-10'4'247'0,"-16"7"31"0,-9-5-64 0,-18-2-70 31,-4-4-21-31,-5-6-34 0,3 0-13 16,1-3-21-16,3 0-12 16,11 7-14-16,3 2-4 0,19 4-7 0,10 5-8 15,17 5-5-15,13 1 0 31,20 6-1-31,7 2 3 0,7-1 2 0,-4-1-2 32,-9 2-3-32,-9 0 1 15,-16 2 0-15,-9 4 1 0,-15 6 1 16,-6 0 0-16,-11 7-2 16,-4-5 0-16,-3-5-1 15,4-3 0-15,4-7-3 16,11 1-2-16,15-4-5 15,7-4-1-15,15 0 0 16,8-2 3-16,7-4 4 16,4 1 0-16,9-6 0 15,3 1 0-15,1-3 1 16,-1-2-23-16,-5-1-119 16,-6-1-110-16</inkml:trace>
  <inkml:trace contextRef="#ctx0" brushRef="#br0" timeOffset="41317.57">2597 6946 553 0,'-6'-1'353'0,"0"4"7"0,1 13-199 0,3 10-41 15,2 20-30-15,2 9-11 16,0 16-29-1,-2 0-15-15,4-3-16 16,5-6-4-16,-3-22-4 16,6-9-1-16,-4-16 4 0,-8-12 16 15,2-9 14-15,-2-9 1 16,-3-9 0-16,1-9-17 16,-1-11-11-16,-3-4-3 15,-4-15-5-15,4 0-3 16,-1 4-5-1,3 4-1-15,2 11-2 0,2 5 0 0,4 8-1 16,5 5-2 0,6 7-8-16,2 1-3 0,11 7-3 15,8 0 0 1,12 7-63-16,6 0-63 16,9 8-169-16</inkml:trace>
  <inkml:trace contextRef="#ctx0" brushRef="#br0" timeOffset="41573.96">2666 7164 982 0,'11'1'384'0,"22"-1"-265"0,6-2-32 15,18-4-21-15,2-2-27 0,-5 1-41 32,1 5-79-32</inkml:trace>
  <inkml:trace contextRef="#ctx0" brushRef="#br0" timeOffset="42053.87">3044 7373 501 0,'0'2'250'0,"-1"6"-56"15,1 5-66-15,-3 4-41 16,1 4-7-16,3-2-26 16,4-3-14-16,4-5-18 15,3 0-5-15,-1-10-2 16,2-2 2-16,-2-7 1 15,3-7 2-15,-2 1 0 16,-3-1 1-16,-1 0 10 0,-6 4 6 16,0 4 6-1,-2 4-2-15,2 9-2 16,1 9-2-16,5 10-6 0,7 6-1 16,0 13-14-16,0 1-5 15,-8 9-3-15,-6-2 3 0,-10-4 11 16,-8-3 9-16,-11-14 17 15,-1-5 3 1,-1-16-2-16,3-8-9 0,0-14-22 16,4-14-8-1,1-14-44-15,-1-10-54 0,13-6-196 16</inkml:trace>
  <inkml:trace contextRef="#ctx0" brushRef="#br0" timeOffset="42591.25">2661 6617 823 0,'0'2'356'16,"6"-1"-167"-16,7-4-65 0,17 1-59 15,11-1 2 1,22-1-24-16,4 3-15 0,-2 1-17 16,-4 1-4-16,-17 4-2 15,-8 1-2-15,-13-4-33 16,-4 1-18 0,-11-1-5-16,-3-5 3 0,-9 0 34 15,-4-9 17-15,-5-2 8 16,0 4 5-16,7 2 28 15,1 3 17-15,5 2 12 16,0 4-2-16,0-1-18 0,0 0-12 16,2 2 4-1,2 14 6-15,31 38 2 0,-35-30-4 0,-6-2-13 32,-2-2-8-32,2-8-94 0,2-5-4 15</inkml:trace>
  <inkml:trace contextRef="#ctx0" brushRef="#br0" timeOffset="45457.34">3665 7137 684 0,'1'-1'342'0,"13"1"-97"16,9 0-79-16,25-2-101 15,12 2-10-15,10-2-32 16,-1 0-9-16,-14 6-42 16,-8-2-65-16</inkml:trace>
  <inkml:trace contextRef="#ctx0" brushRef="#br0" timeOffset="45674.67">3733 7291 575 0,'11'4'330'0,"8"2"-72"0,18 1-66 15,10-2-29-15,6-3-61 16,3 0-29-16,-16-1-39 16,-5-1 6-16,-9-2-186 15</inkml:trace>
  <inkml:trace contextRef="#ctx0" brushRef="#br0" timeOffset="46387.4">4501 7083 799 0,'6'1'344'15,"7"5"-162"-15,3 9-43 16,0 13-17-16,-1 6-13 16,-7 12-28-16,-2 4-16 15,-4-4-28-15,-3-9-8 16,-1-14-15-16,2-8-5 0,0-17-8 15,5-7-4-15,5-17-9 16,1-8 0-16,6-8-1 16,4-1 3-1,3 4 3-15,-2 6-2 0,7 13 2 16,-1 10 2-16,1 17 11 16,-1 10 7-16,-15 13 9 15,-4 3 2-15,-11 6-7 16,-5-5-4-16,1-7-5 15,0-3-3-15,6-15-16 16,4-5-4-16,9-13-10 16,3-8-1-16,2-9 13 15,4-5 2-15,1-3 8 16,-6 2 1-16,4 11 0 0,-2 5 2 16,-4 15 11-16,2 10 10 15,-8 11 17-15,2 6 2 16,-11 10-4-16,-2 2-7 15,4-4-11-15,-6 1-29 0,10-15-209 16</inkml:trace>
  <inkml:trace contextRef="#ctx0" brushRef="#br0" timeOffset="46903.88">5452 7290 547 0,'0'-6'293'0,"5"-7"-63"16,-5-1-37-16,1-3-42 0,-1-1-12 15,-5-2-9-15,-3 2-9 0,-8 5-32 32,-9 5-17-32,-9 10-40 0,-1 11-12 0,0 13-17 15,6 4-3-15,12 7-6 16,9 0-1-16,12-1-1 15,9-4 2 1,14-12 2-16,3-8 2 0,7-12 2 0,-1-8 0 16,-3-8-2-1,-6-7-3 1,-7-9-9-16,-3 1-3 16,-10-3 6-16,2 3 3 0,-7 10 13 0,-1 3 20 31,-1 14 13-31,-3 8 8 0,2 14 9 15,-2 8-15-15,4 8-13 16,4 2-8-16,7 4-14 16,2-5-55-16,6-7-228 15</inkml:trace>
  <inkml:trace contextRef="#ctx0" brushRef="#br0" timeOffset="47327.39">5696 7383 578 0,'3'3'305'15,"3"3"-62"-15,9 3-92 16,0-3-65-16,3 2-24 0,6-5-31 15,-2-5-8-15,2 0-8 16,0-8-3 0,-11-6-1-16,4-2 1 15,-12-1 1-15,-4 4-1 16,2 7 30-16,-6 5 1 16,-1 11 11-16,-1 7 9 15,5 18-15-15,0 6 0 0,6 13-14 16,3 3-8-16,-1 11-3 15,-2-3 16-15,-8-2 19 16,-5-3 4-16,-16-22-1 16,-5-7-15-16,-8-18-13 15,-2-9-6-15,6-14-33 0,5-13-35 16,9-15-99 0,1-13-83-16</inkml:trace>
  <inkml:trace contextRef="#ctx0" brushRef="#br0" timeOffset="47819.61">5395 6933 516 0,'7'0'289'16,"8"-3"-13"-16,10-1-98 15,20 0-71-15,3-1-7 0,17 2-45 31,-1 0-16-31,-3 3-18 0,-6-1-8 0,-17 2-23 16,-8 2-27-16,-18-1-47 16,-4-3-16-16,-16-8 6 15,-2-2 25-15,-7-5 47 16,-2 0 28-16,4 0 58 16,1 0 26-16,6 5 37 15,4 6-4-15,11 6-34 16,5 3-18-16,10 14-20 31,4 5 9-31,-7 9 21 16,-4 5 2-16,-16-3-4 15,-6-2-13-15,-6-5-26 16,-4-5-7-16,0-8-20 0,1-5-53 16,2-9-404-16</inkml:trace>
  <inkml:trace contextRef="#ctx0" brushRef="#br0" timeOffset="48499.48">6577 7218 882 0,'14'-1'355'0,"22"-5"-218"32,22 0-33-32,22 0-30 15,7 1-20-15,3 4-29 0,-7 1-7 16,-20 3-6-16,-7 0-54 0,-16-2-221 15</inkml:trace>
  <inkml:trace contextRef="#ctx0" brushRef="#br0" timeOffset="48720.9">6658 7360 651 0,'7'-1'306'0,"13"0"-92"15,8-4-46-15,31 0-34 16,2 0-22-16,10-2-52 16,0 1-19-16,-12 0-38 15,-5 3-71-15</inkml:trace>
  <inkml:trace contextRef="#ctx0" brushRef="#br0" timeOffset="48940.2">7129 7134 934 0,'4'-4'384'16,"19"4"-230"-16,5 3-42 0,11 8-29 15,8 8-2 1,-6 5-15-16,-8 4-5 0,-18 3-23 16,-8 1-12-1,-14-2-46-15,-7 0-43 0,-19-7-157 16,-12-2-183-16</inkml:trace>
  <inkml:trace contextRef="#ctx0" brushRef="#br0" timeOffset="49201.68">6686 7154 520 0,'-21'10'346'16,"-16"8"7"-16,3 8-189 0,2 4-37 16,16 4-36-16,12 5-3 15,20 1-5-15,15-3-4 16,15-7-30 0,7-7-11-16,11-18-156 15</inkml:trace>
  <inkml:trace contextRef="#ctx0" brushRef="#br0" timeOffset="50139.2">8602 6847 308 0,'-6'0'235'0,"-17"1"48"16,-7 7-73-16,-15 4-76 0,-11 0-15 15,-10-1-33-15,-4-3-14 16,-3-7-22-16,7 2-18 16,19 0-19-16,12-3-2 15,23 3-4-15,9-2-1 16,14 0 7-16,13 5 3 16,27 7 8-16,11 3 1 15,14 11-7-15,-6 1-5 16,-19 6 0-16,-15 3 5 15,-30 9 9-15,-14 5 1 16,-21 6-4-16,-7 1-5 16,-1-6-8-16,1-7-3 0,3-14-3 15,5-9-1-15,6-11-4 16,10 1-5-16,20-2-4 16,9 2 4-16,18-3 5 15,7-1 7-15,15-3 3 16,0-2-3-16,10-3-3 15,7-2-11-15,4-2-160 16,2-6-149-16</inkml:trace>
  <inkml:trace contextRef="#ctx0" brushRef="#br0" timeOffset="50543.53">8839 7024 560 0,'-2'-2'386'0,"-5"2"13"0,8 5-176 16,-1 19-103-16,1 8-24 16,5 22 4-16,-3 9-4 15,0 6-23-15,3 1-17 16,1-13-26-16,-2-14-11 15,4-22-8-15,1-9 4 16,-2-18 2-16,1-8 1 16,-4-18 0-16,-8-7-4 0,2-16-6 15,-4-4 1 1,-6-7-4-16,5 0 0 0,-7 4-3 16,2 4-2-16,7 7 0 15,-2 5-2-15,8 13-2 16,2 5-2-16,9 16-3 15,6 1-2-15,14 4 5 16,9 2-29-16,12 1-62 16,7-1-44-16,8 10-173 15,-2 1-161-15</inkml:trace>
  <inkml:trace contextRef="#ctx0" brushRef="#br0" timeOffset="50784.49">8884 7201 912 0,'21'2'426'16,"13"0"-205"-16,9-2-61 15,24 0-25-15,6 0-62 16,-7 0-25-16,-3 0-53 16,-25 0-105-16</inkml:trace>
  <inkml:trace contextRef="#ctx0" brushRef="#br0" timeOffset="52117.08">9299 7454 716 0,'-7'5'329'16,"-8"5"-150"-16,7 7-62 0,7 0-65 0,4-1-18 15,8-2-12 1,4-3-4-16,1-8-3 15,3-3-1-15,-2-10-4 16,-2-1-2-16,0-3 1 16,-4-3-2-16,-4 0 1 15,-2-4-1-15,-5 6 0 0,0 1 0 16,-1 9-2-16,0 5 1 16,1 13 11-16,0 5 4 15,10 15 10 1,2 5 3-16,5 11 2 15,0 8 0-15,-10 3-1 16,-3 0 0-16,-10-8-5 16,-7-6-2-16,-9-16-4 0,-3-5-2 15,-3-17-3 1,0-9-2-16,5-16-9 16,4-11-5-16,4-12-19 0,7-6-18 0,10-6-61 0,6 4-45 31,13 8-113-31,8 4-93 15</inkml:trace>
  <inkml:trace contextRef="#ctx0" brushRef="#br0" timeOffset="52626.75">9942 7154 859 0,'0'-2'425'16,"1"-1"-139"-1,2 1-75-15,-3 0-108 0,0 1-31 16,0 1-39-16,4 0-61 15,6 0-466 1</inkml:trace>
  <inkml:trace contextRef="#ctx0" brushRef="#br0" timeOffset="54525.12">10398 7061 807 0,'-2'-5'491'0,"-4"-2"-55"0,5 3-189 15,1 4-59 1,-1 1-95-16,1-1-33 0,0-1-47 15,0 0-23-15,0 0-155 32,5 0-130-32</inkml:trace>
  <inkml:trace contextRef="#ctx0" brushRef="#br0" timeOffset="54807.4">10414 7230 929 0,'-3'9'387'0,"2"17"-218"16,3 8-23-16,6 14-28 16,0 8-13-16,-5 10-7 15,-3 4-21-15,-12 8-20 16,-1 2-4-16,-6-11-21 15,0-6-6-15,-4-18-5 16,1-15-2-16,3-17 0 16,-5-14-13-16,9-21-59 15,-3-9-33-15,7-16-74 16,-1-4-33-16,5-8-114 16</inkml:trace>
  <inkml:trace contextRef="#ctx0" brushRef="#br0" timeOffset="55304.34">10241 6778 646 0,'0'-1'353'0,"-3"1"-83"16,5 0-76-16,-2-2-82 16,9 1-31-16,21 1-31 0,58 3-8 15,-28 0-21-15,1 2-6 16,-6-4-5-16,0-1-4 15,-15-5-61-15,-8-2-51 16,-13-3-124-16,-7 0-38 16,-12-4 32-1,-4-4 51-15,-8 2 139 16,1 0 66-16,3 6 99 16,2 3 38-16,6 6 32 15,0 4-8-15,3 12-33 0,5 1-20 0,-1 8-17 31,-2 6-3-31,-2 2-17 16,-6 1-12-16,-4 0-26 0,-1-7-14 16,-3-7-19-16,5-6-2 15,-1-8-152-15,1-4-348 16</inkml:trace>
  <inkml:trace contextRef="#ctx0" brushRef="#br0" timeOffset="55698.68">11056 7163 965 0,'8'-1'394'16,"19"-1"-233"-16,10 2-53 16,14 3-47-16,2 0-16 15,-2 4-27-15,-6 0-5 16,-12-3-137-16,-3-2-168 16</inkml:trace>
  <inkml:trace contextRef="#ctx0" brushRef="#br0" timeOffset="55891.98">11093 7317 941 0,'14'1'421'0,"24"2"-196"15,6-2-31-15,1 0-58 16,-1 0-28-16,-11 1-51 15,-2 1-12-15,-3-3-125 16,-4-1 166-16</inkml:trace>
  <inkml:trace contextRef="#ctx0" brushRef="#br0" timeOffset="56697.25">11820 7133 648 0,'4'3'334'16,"5"6"-73"-16,-1 9-92 0,4 15-68 16,-4-1-19-1,-6 9-26 1,-2-1-10-16,-5-9-10 15,0-1-5-15,0-12-12 0,3-7 0 16,2-11-4-16,0-9-4 16,5-13-10-16,2-7-9 15,6-7-6-15,5-2 1 16,5 6 3-16,2 4 6 16,-1 11 14-16,1 7 9 15,-4 10 26-15,-1 6 12 16,0 11 8-16,-7 2-4 0,-7 1-18 15,-3 4-12-15,-9-5-14 16,-1-1-3-16,0-3-3 16,0-9-2-16,5-6-16 15,2-9-6-15,6-11-11 16,5-3-4-16,7-8 9 16,6-1 3-16,2 4 5 15,3 4 1-15,0 13 3 16,-7 7 2-16,-4 14 5 15,-5 7 5-15,-3 6 11 16,5 5 1-16,-7 0 0 16,1 2-3-16,-6-4-7 15,-1-2-1-15,-3-4-40 16,1-4-35-16,1-7-124 16,-2-2-76-16</inkml:trace>
  <inkml:trace contextRef="#ctx0" brushRef="#br0" timeOffset="57243.45">12743 7284 400 0,'5'-6'236'0,"0"-4"-38"16,0-1-52 0,-3 0-7-16,-3-3-1 0,-5-1-3 15,-5 1-19 1,-3 1-17-16,-10 4-36 0,-4 2-14 15,-10 6-22-15,-1 3-8 16,3 10-17-16,4 3-6 16,12 7-5-16,11 3 3 0,10 4 6 15,7-1 7 1,15-3 4-16,-1-4 1 0,8-10 0 31,2-1 0-31,1-10-1 0,-2-4-1 0,-7-10-9 16,-4-3-8-1,-6-8-8-15,-1-2-1 16,-3 1 8-16,-5 0 8 16,-6 9 34-16,1 2 22 15,-1 12 18-15,0 3 4 0,1 14-10 16,-1 5-15 0,3 6-9-16,3 6 0 0,10 2-14 15,3-1-8 1,5-3-7-16,4-7-50 0,1-11-362 15</inkml:trace>
  <inkml:trace contextRef="#ctx0" brushRef="#br0" timeOffset="57851.37">13016 7389 615 0,'0'2'292'0,"4"11"-85"16,4-1-76-16,7 5-38 15,5-4-9-15,9-5-26 16,1 2-13-16,-6-11-10 16,-3-3-4-16,-9-7-6 15,-8-10-1-15,1 5-4 16,-2 2-1-16,-5-3 7 16,3 10 6-16,2 2-7 15,-6 3-6-15,4 10-16 0,-1 3-4 16,3 12 6-16,6 11 7 15,1 2 7-15,0 4 9 16,-5 3 7-16,-7-9 4 16,-7 4 5-1,-7-6-5-15,-9-7-6 0,0-3-4 16,-13-16-3-16,0-6-2 0,2-11-10 16,4-10-32-16,15-10-78 15,7-2-60 1,14-3-215-16</inkml:trace>
  <inkml:trace contextRef="#ctx0" brushRef="#br0" timeOffset="58181.82">13562 7271 833 0,'-2'0'484'0,"1"4"-39"0,0-1-127 16,0-3-105 0,0 0-40-16,1 0-67 0,0 0-34 15,0 0-41 1,0 0-60-16,0 0-208 0</inkml:trace>
  <inkml:trace contextRef="#ctx0" brushRef="#br0" timeOffset="58546.81">13975 7110 1024 0,'0'-5'493'0,"-1"-5"-187"0,-1 3-96 15,1 5-121-15,1-2-37 16,0 4-49-16,0 0-49 16,0 0-149-16,0 0-148 15</inkml:trace>
  <inkml:trace contextRef="#ctx0" brushRef="#br0" timeOffset="58815.4">13967 7241 904 0,'-2'11'401'0,"-4"16"-184"16,-1 10-39-16,2 12-69 0,-3 4-19 16,-2 7-45-16,-1 1-14 15,-7 1-2 1,-1 0 9-16,-2-5 5 0,-2-8 4 15,2-10-2 1,-1-9-10-16,-3-16-3 0,1-8 0 16,-3-14-5-16,3-6-6 15,2-8-28-15,3-7-46 16,5-10-129-16,10-4-161 16</inkml:trace>
  <inkml:trace contextRef="#ctx0" brushRef="#br0" timeOffset="59361.73">13718 6787 804 0,'0'-1'381'0,"0"-2"-165"15,6 0-67-15,-6 2-73 16,19 0-17-16,55-2-5 15,-17 3-7-15,6 0-13 16,2 3-9-16,-6-3-9 16,-13 0-1-16,-14 0 0 15,-11-1-11-15,-13-8-40 16,3-1-16-16,-12-4-9 16,1-3 8-16,-1 4 39 15,-13 1 10-15,7 0 5 0,-3 4 0 16,2 2 5-16,8 3 2 15,1 3 5-15,6 3 5 16,7 9 4-16,0 3 2 16,8 8 8-16,-6-1 10 15,-8 3 19-15,-1 0 7 16,-13-4 31-16,-4 1 6 16,-4-6-7-16,-2 3-7 15,-9-8-41-15,1 3-20 0,1-4-31 16,-1-3-67-16</inkml:trace>
  <inkml:trace contextRef="#ctx0" brushRef="#br0" timeOffset="65395.25">14688 7270 436 0,'-10'0'255'0,"-8"-1"-25"0,8 1-85 15,14 0-16-15,22 1-25 0,10 0-23 16,28-2-34 0,11-2-17-16,12-1-21 0,-3-1-4 15,-4 3 0-15,-8 0-1 16,-16 2 2-1,-6 0-11-15,-21 0-73 16,-9 1-57-16,-17 4-111 16,-6-2-86-16</inkml:trace>
  <inkml:trace contextRef="#ctx0" brushRef="#br0" timeOffset="65646.38">14761 7413 403 0,'-4'0'213'0,"-1"-1"-39"15,4 0-33 1,1-1-38-16,3 1-20 0,27-2-41 0,50-6-8 16,-17 7-10-16,5-2-1 15,3 4-2-15,-4 0-1 16,-6-1-3-16,-5 0-4 15,-4-2-15-15,-2-1-45 16,-14-2-104-16,-6 2-44 31</inkml:trace>
  <inkml:trace contextRef="#ctx0" brushRef="#br0" timeOffset="65968.53">15248 7135 552 0,'6'0'248'0,"7"1"-109"16,7 7-72-16,11 8-27 0,6 1 7 15,6 10 4-15,-3 0-3 16,-2-2-18-16,-6 1-10 15,-12-7-8-15,0 0-1 16,-11-4 0-16,-4-4 4 16,-9-1 13-16,-13 1 12 0,-12 3 32 15,-9 1 20 1,-7 9 13-16,-1-2-9 0,7-3-35 16,8 2-25-16,13-5-29 15,10 0-19-15</inkml:trace>
  <inkml:trace contextRef="#ctx0" brushRef="#br0" timeOffset="67117.87">1708 8689 693 0,'-3'0'311'16,"6"0"-143"-16,8-1-44 15,17-2-27-15,12-2-7 0,29 1-8 32,9 1-18-32,9 4-32 0,1 4-8 0,-15 2-9 31,-12 1-2-31,-11 0-10 0,-3-1-51 0,-14-5-176 31</inkml:trace>
  <inkml:trace contextRef="#ctx0" brushRef="#br0" timeOffset="67358.08">1790 8840 668 0,'4'0'269'0,"8"-2"-136"15,12 2-54-15,24-2-15 16,11-2 1-16,14 6-25 16,2 0-10-16,-4 2-13 15,-5 0-2-15,-6-4-4 16,-5-4-24-16</inkml:trace>
  <inkml:trace contextRef="#ctx0" brushRef="#br0" timeOffset="67687.15">2263 8595 796 0,'11'-2'285'16,"8"6"-225"-16,7 4-10 16,9 1 4-16,2 7-3 15,7-3-20-15,-2 4-10 16,-9 1-10-16,-2-3-2 16,-7 3 0-16,-3-3 1 15,-8-3 2-15,1-2 2 16,-20-3 4-16,0 1 4 0,-9 5 13 15,-15 2 10-15,-4 8 19 16,-14 4 4 0,-3 10 2-16,-1-1-8 0,16 2-22 15,7-5-8 1,16-9-15-16,10-5-67 0</inkml:trace>
  <inkml:trace contextRef="#ctx0" brushRef="#br0" timeOffset="77620.95">3852 8521 495 0,'-5'-2'275'0,"-11"-2"-51"15,-10 2-25-15,-10 5-56 16,-8 1-23-16,-6-1-41 15,-4-3-16-15,-7-2-27 16,4 1-10-16,5 1-15 16,8 1-3-16,20 5-8 15,4-6-6-15,18 3-16 16,7-1-4-16,23 5 0 16,16 6 1-16,10 8 18 15,5 2 3-15,-2 8 4 16,-10 2 0-16,-16 7 6 15,-15 6 2-15,-26 11 5 16,-16 6 0-16,-16 0-1 16,0-3-2-16,1-15-3 0,5-5-2 15,15-12-2 1,4-5-2-16,20-1-3 16,7-6-2-16,12-2 7 15,9-1 3-15,9-8 5 0,12 2 2 16,4-4-2-16,6-2-2 15,1-1-52-15,-1-1-85 16</inkml:trace>
  <inkml:trace contextRef="#ctx0" brushRef="#br0" timeOffset="78063.6">4085 8690 743 0,'0'3'318'16,"-1"9"-149"-16,1 10-57 15,3 21-34-15,1 10 23 0,-2 13-1 16,0 4-12-1,-3-3-29-15,-2-8-20 16,4-12-17-16,1-11-3 16,0-20 3-16,2-7-1 15,1-17 2-15,0-8 0 16,0-14-4-16,0-8-3 0,-7-10-3 16,-5-8-1-1,-9-19-2-15,-1-7 0 16,2-5-7-16,8 6-2 0,11 26-4 15,3 8-3-15,9 23-7 16,-1 8-3-16,13 9-3 16,8 5 0-16,10 2 10 15,8 2 21 1,10-1-115-16,3 3-66 0</inkml:trace>
  <inkml:trace contextRef="#ctx0" brushRef="#br0" timeOffset="78293.03">4102 8926 820 0,'19'0'359'0,"12"0"-194"16,20-4-79-16,6-1-5 16,10 4-47-16,-1 1-9 0,-14 4-174 15</inkml:trace>
  <inkml:trace contextRef="#ctx0" brushRef="#br0" timeOffset="78787.16">4544 9094 722 0,'-1'8'285'0,"-2"7"-170"0,-1 2-26 15,4 7-9-15,1-3-5 16,3-2-27-16,7-4-14 16,0-7-13-16,4-7-2 15,5-5 1-15,-2-6 0 16,-3-7-1-16,0-2-3 15,-7 1-4-15,-3 3-3 16,1 7-6-16,-4 2-3 0,0 8 7 16,3 10 4-1,2 10 5-15,7 9 4 16,-3 14 7-16,-4 6 20 16,-7 11 39-16,-9 2 15 0,-12-4 2 15,-5-2-16 1,-10-14-34-16,-1-6-13 15,3-11-8-15,1-12-3 16,7-20-3-16,2-15-8 0,13-20-63 16,5-6-61-16,18-11-224 15</inkml:trace>
  <inkml:trace contextRef="#ctx0" brushRef="#br0" timeOffset="79195.5">5097 8878 696 0,'15'0'315'0,"19"-1"-142"0,9 1-65 0,18 0-54 16,-3-1-19-1,4 2-19-15,-7-1-11 0,-19 2-174 32</inkml:trace>
  <inkml:trace contextRef="#ctx0" brushRef="#br0" timeOffset="79419.92">5181 9040 768 0,'7'1'352'16,"19"0"-136"-16,9-1-22 15,14-1-41-15,5-2-29 16,-3 2-62-16,-9 0-21 16,-8 0-64-16,-7-1-100 15</inkml:trace>
  <inkml:trace contextRef="#ctx0" brushRef="#br0" timeOffset="80148.09">5960 8870 734 0,'11'11'299'0,"10"16"-185"16,4 3-9-16,-10 8-4 16,-3-1-3-16,-12-3-10 15,0-2-12-15,-10-8-32 16,2-6-11-16,1-11-9 15,1-4-5-15,2-13-14 0,3-4-9 16,3-12-13 0,3-10-1-16,6-2 3 15,2-2 4-15,8 4 3 16,8 11 0-16,1 11 12 16,2 9 8-16,-2 15 20 15,-6 6 11-15,-3 10 12 16,-6 2 0-16,-9 3-10 15,-5-3-7-15,-4-7-16 16,-1-4-5-16,2-8-5 16,2-7-2-16,3-7-4 0,3-6-3 15,4-10-2-15,4 1-1 16,6-2-1-16,0-4-2 0,3 6 0 16,3 6-1-16,-7 5-2 15,0 9 1 1,-7 13 2-16,-5 5 5 15,-7 9 24-15,-1 3 10 16,-5 3 5-16,4 0-2 16,1-6-12-16,1-4-40 15</inkml:trace>
  <inkml:trace contextRef="#ctx0" brushRef="#br0" timeOffset="80819.27">6921 9041 430 0,'3'-7'288'16,"4"-3"-24"-16,-1-3-67 15,-4-1-28-15,-2-2-52 16,-8-5-23-16,-3 0-29 16,-11-1-9-16,-6 4-7 15,-4 5-4-15,-10 12-12 16,3 3-10-16,4 16-20 0,2 4-4 15,15 6-7-15,6 7-2 16,15-4 2-16,8-1 2 16,13-3 4-1,7-11 2-15,8-6 2 16,4-2 2-16,-5-15 2 16,-1-3 0-16,-10-10-2 15,-6-4-1-15,-5 0 0 0,-2-1 0 16,-10 3 0-1,-3 8 3-15,-5 8 0 0,-7 6 10 16,3 10 11-16,2 7 2 16,4 5-1-16,1 3-9 15,7 5-13-15,-2-6 1 0,10-1-113 16,10-1-164 0</inkml:trace>
  <inkml:trace contextRef="#ctx0" brushRef="#br0" timeOffset="81265.23">7141 9118 765 0,'0'2'315'0,"0"8"-173"15,-1 2-38-15,7 2-26 16,8 2-6-16,8-4-23 16,6-3-10-16,5-8-14 15,-1-3-5-15,-1-9-4 16,-4-5-1-16,-10-4-1 16,-2-1-1-16,-9-3-2 0,1 5 1 15,-6 5 13-15,-5 2 14 16,0 9 3-16,-4 3-1 15,1 13-10-15,5 8-13 16,2 12-1-16,2 10 0 16,7 13-5-16,-1 8-2 15,-3 10-4-15,-3-2 36 16,-8-4 23-16,-4-6 5 0,-13-17 9 16,-6-7-31-1,-12-17-15-15,0-8-3 16,6-21-8-16,3-11-4 0,14-13-12 15,6-3-5-15,10 0-32 16,9-1-39-16,10 3-112 16</inkml:trace>
  <inkml:trace contextRef="#ctx0" brushRef="#br0" timeOffset="86306.73">8122 8902 599 0,'-2'2'309'0,"3"-2"-91"0,15 1-71 15,30-4-71-15,17 0-10 16,23-2-10-16,12 2-21 16,4-2-23-16,-2 0-2 15,-7 2 5-15,-14-1-46 16,-21 0-257-16</inkml:trace>
  <inkml:trace contextRef="#ctx0" brushRef="#br0" timeOffset="86542.2">8293 9056 536 0,'-1'0'292'0,"5"-3"-68"16,11 6-79-16,20-6-57 15,11 2-7-15,21 0-4 0,6-3-18 16,12 5-37-16,-3-2-6 16,-13-1-1-16,-1-2-60 15</inkml:trace>
  <inkml:trace contextRef="#ctx0" brushRef="#br0" timeOffset="86759.67">8813 8816 617 0,'11'5'280'16,"21"6"-120"-16,7 6-46 0,0 6-22 16,-1 4-10-16,-13 1-9 15,-10-2-13-15,-16 1-23 16,-13-4 0-16,-20-1-39 15,-7 3-56-15,-20-4-175 16</inkml:trace>
  <inkml:trace contextRef="#ctx0" brushRef="#br0" timeOffset="87082.8">8271 8857 702 0,'-20'4'363'0,"-12"5"-108"0,-7 6-100 15,7 5-37 1,3 6-46-16,5-3-21 16,14 4-26-16,6 1-6 0,15-3-7 0,12 1 0 15,17-1-3-15,10-5-2 16,10-4 5 0,0-4-50-16</inkml:trace>
  <inkml:trace contextRef="#ctx0" brushRef="#br0" timeOffset="88331.53">9754 8561 685 0,'-6'1'333'16,"-2"3"-109"-16,0 20-103 16,0 15-40-16,8 25-22 15,-4 11-14-15,10 11-19 16,0-3-4-16,1-20-5 15,2-8-1-15,-2-23-8 16,1-10-1-16,-6-14 5 16,9-4 7-16,-10-12 5 15,-7-10-1-15,2-2-17 16,-12-8-22-16,-1-8-30 16,2-3-9-16,-5-20 7 15,4-8 14-15,5-7 25 0,4 0 9 16,10 13 16-16,5 8 11 15,11 20 16 1,4 4 3-16,-1 9-9 0,8 5-10 16,5 4-17-16,1 5-4 15,21 4-3-15,0-3-2 16,3 8 1-16,5 1-36 16,-5 2-137-16,-3 4-124 15</inkml:trace>
  <inkml:trace contextRef="#ctx0" brushRef="#br0" timeOffset="88569.16">9713 8844 497 0,'9'2'292'16,"5"4"-49"-16,24-5-58 0,14-1-20 16,16 0-68-16,-1-1-35 15,1 1-46-15,-7 2-5 0,-19-2-134 16</inkml:trace>
  <inkml:trace contextRef="#ctx0" brushRef="#br0" timeOffset="89932.5">10051 9171 299 0,'4'0'193'0,"7"-5"18"16,-1 1-93-16,9-5-48 15,0-4-21-15,3-4-25 16,0-3-10-16,-3-3-7 16,-4 3 0-16,-3 7 33 15,-2 3 21-15,-7 6 43 16,-3 4 6-16,-7 4-16 15,4 8-12-15,-2 12-32 0,2 4-3 16,6 7-15-16,1 2-9 16,6-1-11-1,1-4-3-15,0-6-23 16,5-7-57-16</inkml:trace>
  <inkml:trace contextRef="#ctx0" brushRef="#br0" timeOffset="90509.52">10430 9092 739 0,'-5'6'323'0,"-7"9"-172"0,3 6-43 15,9 5-58 1,6-2-17-16,10 0-15 16,3-7-3-16,8-9-4 15,-2-4 1-15,2-11 0 16,-1-5 0-16,-10-7 0 16,2 0-2-16,-10-1 1 15,-4-1 0-15,-2 2-1 16,-2 2 1-16,-4 8-2 15,1 8 1-15,0 11 4 16,3 8 5-16,4 16 3 0,5 7 0 16,4 17-4-16,0 5 4 15,-2 4 20-15,-4-2 7 16,-10-5 4-16,-5-4-2 16,-14-7-18-16,-7-5-3 15,-7-17-3-15,-3-11-3 16,-1-17-7-16,7-16-8 15,8-20-59-15,4-3-54 0,13-16-233 16</inkml:trace>
  <inkml:trace contextRef="#ctx0" brushRef="#br0" timeOffset="90873.01">11017 9014 642 0,'8'-2'384'16,"7"-1"1"-16,22 5-226 16,8-2-46-1,16 2-48-15,5 0-27 0,-4 0-59 16,-3 2-118-16</inkml:trace>
  <inkml:trace contextRef="#ctx0" brushRef="#br0" timeOffset="104178.3">11220 8840 755 0,'0'0'384'0,"-5"-1"-124"0,0 2-54 16,4-1-82-1,-1 7-31-15,-2 23-37 0,-1 55-10 16,6-34-16-16,3-1-8 16,4-8-1-16,2-6-50 15,6-11-215-15</inkml:trace>
  <inkml:trace contextRef="#ctx0" brushRef="#br0" timeOffset="104723.35">11915 8595 760 0,'-4'1'358'0,"-4"8"-137"15,-2 12-59-15,5 21-54 16,1 13-14-16,4 18-28 16,2 9-11-16,2-2-26 15,-1-8-6-15,3-20-7 16,1-13-1-16,1-22 1 16,1-7 8-16,-1-18 10 15,-1-9 3-15,-2-11-1 16,-5-10-7-16,-6-9-14 15,-7-10-5-15,-7-17-11 16,0-1-4-16,1-6-5 0,4 5 0 16,9 19 0-1,7 13-2-15,12 18-9 0,6 7-4 16,15 12 1-16,4-1 2 16,27 12 38-16,7 3-62 15,7 3-128-15,-1 4-119 16</inkml:trace>
  <inkml:trace contextRef="#ctx0" brushRef="#br0" timeOffset="104961.09">11913 8890 688 0,'16'-1'369'15,"11"-2"-75"-15,29-4-173 0,6 0-21 16,5 1-57-16,-3 1-18 16,-14 5-101-16,-2 3-137 15</inkml:trace>
  <inkml:trace contextRef="#ctx0" brushRef="#br0" timeOffset="105341.25">12243 9051 808 0,'10'-4'338'0,"5"-9"-186"15,8 6-30-15,8 5-41 0,0 6-20 16,-2 11-33 0,-7 4-3-16,-17 11 6 15,-12-2 2-15,-13 7 0 0,-2 0-5 16,-3-9-12-1,11-2-2-15,4-13-1 16,2-4 0-16,10-11-5 16,4-3-2-16,11-2-4 0,7-4-2 15,7 4-1 1,0 2 1-16,4 5-1 16,-4 2-7-16,-1 3-114 15,-1 4-139-15</inkml:trace>
  <inkml:trace contextRef="#ctx0" brushRef="#br0" timeOffset="105792.32">12663 9124 583 0,'-3'1'279'0,"2"6"-106"16,-7-1-37-16,9 2-42 15,2 1-16-15,8 0-26 16,5 0-8-16,-2-7-17 16,6-2-6-16,-2-9-4 15,0 0-2-15,-2-1-3 16,-2 1-1-16,-3-1-5 15,-5 0 0-15,3 8 3 0,-4 1 7 16,0 13 11-16,1 11 1 16,-2 15-5-16,3 8-7 15,0 18-11 1,-5 2 0-16,-7-1 27 0,-11-5 21 16,-10-12 30-1,-3-7 8-15,-8-17-17 0,-3-4-17 16,-3-19-23-1,5-6-5-15,10-15-11 0,8-9-7 16,17-7-11-16,4-5-26 0,13-3-83 16,7 7-57-1,5 5-371-15</inkml:trace>
  <inkml:trace contextRef="#ctx0" brushRef="#br0" timeOffset="106390.9">13227 8945 759 0,'4'0'344'0,"5"-1"-145"16,12-6-50-16,13 2-64 15,10-1-16-15,10-5-38 16,2 8-11-16,-5 0-19 15,-7 2-33-15,-13 5-112 16,-8 3-103-16</inkml:trace>
  <inkml:trace contextRef="#ctx0" brushRef="#br0" timeOffset="106579.02">13278 9090 642 0,'10'2'332'16,"19"-5"-98"-16,9 2-23 0,14-5-78 15,5 3-37-15,-1 2-52 16,-6-5-18-16,-14 6-65 16,-6-1-104-16</inkml:trace>
  <inkml:trace contextRef="#ctx0" brushRef="#br0" timeOffset="107325.27">14033 8896 525 0,'9'3'318'15,"7"5"4"-15,2 12-195 16,-1 7-22-16,-4 11-18 15,-3-1-6-15,-10 4-18 16,-2-6-9-16,-3-8-21 16,-1-6-9-16,3-12-2 15,3-5 1-15,0-10-5 16,1-8-3-16,6-11-12 16,2-4-6-16,6-5-4 15,0 0 0-15,11 7 0 16,-2 4 1-16,3 11 1 15,-1 9 1-15,-9 6 3 0,-1 11 2 16,-8 6 7-16,-5 1 1 16,-3 2 0-16,-3-6-1 15,0-2-2-15,-1-6 0 16,4-5 2-16,2-7-1 16,8-7-1-16,5 0-2 15,2-16-4-15,3 2 0 16,1-4-1-16,4 5-1 15,4 12-3-15,1 1-1 0,-5 17 0 16,-3 5 1-16,-9 12 4 16,-4 5 3-16,-8 4 5 15,-3 2 0-15,-1-3 0 16,-1-3-18-16,4-9-138 16,0-5-314-16</inkml:trace>
  <inkml:trace contextRef="#ctx0" brushRef="#br0" timeOffset="107834.74">14951 9092 438 0,'5'-7'238'16,"4"-7"-36"-16,-1-1-34 0,-6-4-36 16,-2-3-13-16,-8-3-23 15,-4-3-5-15,-8 2-13 16,-2 5-3-16,-8 12-11 15,-5 9-12 1,2 15-20-16,-4 7-9 0,10 4-14 0,11 4-7 31,9-4-3-31,11-3-1 0,14 0 2 16,1-5 1-16,13-5 2 16,0-6 2-16,-3-11 2 15,3 0-1-15,-5-9-9 0,-4 0-4 16,-4 1-2-1,-7-4-1-15,-4 4 10 16,-2 4 1-16,-6 3 1 16,1 5 5-16,-1 12 8 0,0 2 1 0,5 6 1 31,1 4-5-31,11 0-14 16,-2 0-58-16,2-4-163 15,1-4-124-15</inkml:trace>
  <inkml:trace contextRef="#ctx0" brushRef="#br0" timeOffset="108226.52">15148 9081 346 0,'0'1'263'0,"0"4"31"15,3 0-102-15,-3-5-36 0,0 0-52 16,0 0-28-16,7 2-36 15,9 4-8-15,31 20-6 16,-34-31-2-16,7-3-4 16,-4-2-4-16,-3-3-4 15,-3-2-2-15,-3 5-3 16,-5 1 4-16,0 9 7 16,-2 4 6-16,-3 13 9 15,1 3-6-15,2 10-6 16,2 5-6-16,5 2-6 15,1 8-2-15,-1 3-3 16,-5 1 10-16,-9 0 40 16,-6-9 23-16,-15-5 34 15,-4-5-4-15,-6-13-36 0,3 2-19 16,5-19-28-16,0-4-7 16,11-11-19-1,2-4-27-15,7-3-94 16,7-4-64-16</inkml:trace>
  <inkml:trace contextRef="#ctx0" brushRef="#br0" timeOffset="112764.79">1937 10221 625 0,'-14'16'315'15,"-9"11"-102"-15,-6 23-73 32,5 8-25-32,-8 10-38 0,1 6-24 15,3-2-28-15,-3-7-7 0,17-14-7 16,3-14 2 0,10-21 6-16,2-10 2 15,3-23-8-15,5-16-3 16,5-20-11-16,2-11-2 15,2-10 1-15,4 1 1 0,0 1 1 16,1 4-1 0,-1 15 1-16,-2 5 0 15,-5 22 6-15,-2 12-1 0,-3 16 2 16,1 12 1-16,7 16 2 0,3 13 3 16,9 17 10-16,0 9 3 15,4 9-3 1,-1-4-2-16,-4-2-6 15,1-7-2-15,-2-13 6 16,6-8-21-16,0-21-183 16</inkml:trace>
  <inkml:trace contextRef="#ctx0" brushRef="#br0" timeOffset="113060.46">2561 10623 695 0,'-14'-10'365'0,"-6"-6"-105"16,-5 3-102-16,0 5-32 16,0 8-57-16,4 8-27 0,3 10-32 15,3 1-12 1,12 9-9-16,3 0-3 15,16 1 2-15,8-3 2 0,8-9 5 16,2-3 5-16,-1-10 7 16,-3-6 1-1,-3-8-7-15,-6-4-33 0,-9-8-135 16,-9-1-221-16</inkml:trace>
  <inkml:trace contextRef="#ctx0" brushRef="#br0" timeOffset="113201.68">2462 10398 969 0,'-7'-5'422'16,"4"0"-229"-16,-3-4-61 15,4 4-92-15,2 1-25 16,2 4-52-16,-2 0-74 16</inkml:trace>
  <inkml:trace contextRef="#ctx0" brushRef="#br0" timeOffset="113471.71">2670 10623 557 0,'20'27'244'0,"15"35"-126"15,3 10-22-15,-8 9-26 16,-11-2-1-16,-15-3 6 16,-10-1-8-16,-16-13-10 15,-8-6-6-15,-3-20-10 16,-1-11-3-16,-2-25-10 15,10-8-8-15,7-20-16 16,2-8-6-16,16-9 14 16,2-4 14-16,7-6 25 15,8-2 19-15,9-3 21 0,2-2 1 16,14 9-15-16,-7-1-16 16,3 10-59-1,-1 6-63-15,-7 8-258 0</inkml:trace>
  <inkml:trace contextRef="#ctx0" brushRef="#br0" timeOffset="113938.48">3035 10604 835 0,'-5'4'331'16,"-3"7"-220"-16,3 3-43 15,3 8-35-15,2 2-7 16,7-1-8-16,0 0-3 16,8-7-3-16,6-4-1 0,-3-10 2 15,2-4 2-15,-2-12 2 16,-5-2 0-16,-3-6-1 15,-1 0-1-15,-3 4-2 16,-5-2-2-16,0 10-4 16,-1 2 1-16,-2 9-2 15,2 3-2-15,4 11 0 16,3 6-2-16,9 6-1 16,3 0 0-16,6-5 0 15,0-5-1-15,5-9 39 16,4-5 14-16,3-11 48 15,-1-8 17-15,-8-14-20 16,-9-5-9-16,-13-3-40 16,-7-1-15-16,-13 8-20 0,-1 3-45 15,-6 7-119-15,1 6-405 16</inkml:trace>
  <inkml:trace contextRef="#ctx0" brushRef="#br0" timeOffset="114427.85">4501 10610 576 0,'12'-15'262'0,"8"-20"-119"15,3-2-27-15,-5-1-16 16,-2 0-6-16,-6 3 1 16,-2 0 2-16,-5 11-7 31,-3 8 0-31,-3 16-28 0,-2 9-13 0,1 16-31 15,2 11-16-15,4 17-3 16,5 5 0-16,0 10 4 16,3-1 3-16,0-16-47 0,1-6-59 15,2-25-223-15</inkml:trace>
  <inkml:trace contextRef="#ctx0" brushRef="#br0" timeOffset="114781.23">4643 10173 623 0,'-22'-9'348'0,"-17"2"-78"16,-4 6-76-16,-3 18-119 16,-1 8-29-16,-5 18-35 15,3 8-10-15,17 20-7 16,14 4-4-16,20 6-1 15,15 2 2-15,21-5 5 16,-1-1 2-16,20-7 2 16,2-16 0-16,9-27 6 0,11-13 2 15,0-31 5-15,-2-13 3 16,-14-29 11-16,-5-11 23 16,-29-12 48-16,-12 0 20 15,-30-7 12-15,-14 1-11 16,-25 7-34-16,-12 5-15 0,0 30-25 15,-3 15-14-15,12 23-25 16,8 8-10-16,16 9-109 16,9 5-107-16</inkml:trace>
  <inkml:trace contextRef="#ctx0" brushRef="#br0" timeOffset="114986.13">5230 10640 685 0,'-6'19'419'16,"1"16"-43"-16,-18 9-176 0,-4 2-52 15,-7-3-74-15,-6-4-21 0,13-16-136 16</inkml:trace>
  <inkml:trace contextRef="#ctx0" brushRef="#br0" timeOffset="115591.49">5863 10542 622 0,'-13'0'288'0,"-15"-4"-120"16,-6-9-27-16,3-8-25 0,1-6-25 16,11-4-36-16,9 0-15 15,18-1-28-15,6 1-5 16,13 9-2-16,7 4 0 16,4 17 0-16,2 7-2 15,-5 16 0-15,-12 7 5 16,-16 11 20-16,-14 7 4 15,-24 5 4-15,-6 1-4 0,-5-2-16 16,7-9-3 0,15-15-8-16,11-4-5 15,12-14-6-15,10-3-1 0,13-6 2 16,9 0 3-16,8-4 2 16,-2-1 8-16,4 0-94 15,-5 0-142-15</inkml:trace>
  <inkml:trace contextRef="#ctx0" brushRef="#br0" timeOffset="115952.95">6017 10207 656 0,'-18'-12'368'15,"-28"-14"-67"-15,-6 7-87 16,-2 18-112-16,-5 6-39 0,2 19-50 15,5 9-14-15,9 20-12 16,6 9-2-16,16 14-2 16,5 4 0-16,18-3 2 15,12 0 1-15,12 1 3 16,9-2 3-16,18-7 2 16,9-11 1-16,16-29 5 15,10-18 0-15,0-30 5 16,-6-13 3-16,-11-27 4 15,-10-9 3-15,-24-12 18 16,-11-6 21-16,-34 0 59 16,-17 5 26-16,-30 5 21 15,-6 10-14-15,-3 19-60 16,2 11-31-16,12 22-49 16,3 10-54-16,1 13-44 0</inkml:trace>
  <inkml:trace contextRef="#ctx0" brushRef="#br0" timeOffset="132810">2036 12049 621 0,'4'0'287'0,"5"-4"-106"15,7 4-42-15,18 1-42 16,7-1-19-16,16 0-43 16,4 0-14-16,1-1-13 15,2-1-1-15,-9 1-27 16,-12-2-58-16</inkml:trace>
  <inkml:trace contextRef="#ctx0" brushRef="#br0" timeOffset="134243.13">3181 11674 458 0,'-2'1'252'0,"-6"4"-60"15,-5 3-31-15,-7 1-54 16,-4-1-33 0,-3-3-35-1,-3-3-8-15,-5-4-15 16,2-1-4-16,1-1-7 0,9-2-3 16,7 4-5-16,4 1-5 15,7 1-9-15,1 3 4 16,2 10 13-16,1 2 12 15,-1 7 21-15,2 6 0 16,-3 2-6-16,1-1-6 16,0-3-10-16,1-7-4 0,2-6-4 15,6-5-2 1,3-7-1-16,2-1 1 16,10-2 0-16,2-2 1 0,7 8-2 15,7 2-2-15,5 12 0 16,3 4 0-1,-3 10 5-15,-8 4 7 0,-15 7 25 16,-9 6 16-16,-15 1 22 16,-8-3 4-16,-16-9-2 15,-5-9-4-15,-5-12 0 16,-1-8-4-16,3-12-17 16,0-9-11-16,3-8-27 15,5-3-11-15,9-2-23 16,7 2-22-16,12 6-67 15,6 1-47-15</inkml:trace>
  <inkml:trace contextRef="#ctx0" brushRef="#br0" timeOffset="134927.81">3714 11998 455 0,'-8'-2'233'15,"-11"2"-46"-15,-2 0-48 16,-3 3-38-16,2 7-18 0,3 0-38 15,3 0-16 1,8 3-19-16,-1-4-4 16,12 0-9-16,3 2 1 15,12-1 2-15,10-1 1 0,13 7 8 16,0 2 0 0,-2 6 11-16,-9 1 15 15,-18 4 27-15,-7 0 18 0,-15-5 11 16,-12 3-9-16,-16-10-19 15,-2-5-16-15,-3-10-24 16,3-12-14-16,13-3-50 16,3-4-40-16,13 5-114 0,9 0-47 15,8 2-69 1</inkml:trace>
  <inkml:trace contextRef="#ctx0" brushRef="#br0" timeOffset="135122.14">3972 12072 729 0,'0'0'346'15,"-1"9"-122"-15,1 6-67 16,0 6-55-16,1 12-23 16,-1 4-40-16,0 2-14 15,-1 3-18-15,1-8-40 16,4-13-147-16,1-7-207 0</inkml:trace>
  <inkml:trace contextRef="#ctx0" brushRef="#br0" timeOffset="135269.13">3935 11854 797 0,'-1'-4'390'0,"1"-4"-141"16,0 3-90-16,1 2-111 15,-1 2-31-15,0 1-26 16,0 0-46-16,0 0-179 16</inkml:trace>
  <inkml:trace contextRef="#ctx0" brushRef="#br0" timeOffset="135561.99">4073 12107 651 0,'7'14'316'15,"8"14"-119"-15,4 1-50 16,-4-2-64-16,-5-5-27 0,-5-7-23 16,-4-3-2-1,-1-11 27-15,-2-2 0 16,3-10-10-16,5-7-8 16,5-8-38-16,5-4-6 15,4 1-2-15,-2 3-1 0,9 11 1 16,0 7 1-16,0 11 5 15,6 8 6 1,-8 14 10-16,-1 4 6 0,-14 11 8 16,-4 1 0-16,-10-4-8 15,-1-3-5-15,-1-13-20 16,-1-5-80-16</inkml:trace>
  <inkml:trace contextRef="#ctx1" brushRef="#br0" timeOffset="137161.09">13380 19044 0,'0'0'0</inkml:trace>
  <inkml:trace contextRef="#ctx0" brushRef="#br0" timeOffset="139203.11">4917 12104 402 0,'-25'0'230'0,"-28"-3"-3"0,-1-15-14 16,10-16-36-16,8-6-33 15,21-7-76-15,12 0-24 16,17 3-18-16,10 3-1 16,18 12-2-16,11 8 1 0,5 23-12 15,0 13-5-15,-18 23 4 16,-18 8 8-16,-25 16 6 16,-14 4 2-16,-23 5-5 15,-4 0-8-15,-6-17-6 16,1-6 1-16,15-24-1 15,7-11-2-15,19-11-15 16,8-4-4-16,21-6-2 16,11 1 1-16,19 2 12 15,4 3 1-15,-1 5 0 16,-2 3-1-16,-13 3 1 16,-4-1-60-16,-3-6-202 0</inkml:trace>
  <inkml:trace contextRef="#ctx0" brushRef="#br0" timeOffset="139488.03">5378 11925 684 0,'-9'-7'373'0,"-7"-1"-68"0,-8 0-53 16,-8 11-87-16,0 6-41 15,0 11-69-15,1 5-24 16,8 12-27-16,5 4-4 15,8 6-4-15,13 5-1 16,12-6-1-16,10-2 2 16,17-17 1-16,5-11 0 0,12-20 3 15,-1-14 1-15,-12-18 4 16,-9-6 2-16,-22-6 7 16,-11 0 2-1,-13 7 0-15,-12 1-3 16,-13 6-16-16,2 6-18 0,-4 11-80 0,6 10-65 15</inkml:trace>
  <inkml:trace contextRef="#ctx0" brushRef="#br0" timeOffset="139803.81">5520 11775 797 0,'0'4'296'0,"-1"4"-234"0,1 3-38 16,9 6-24-16,2 0 6 16,8-3 15-16,3-4 5 0,5-4 8 15,-7-6 6 1,-5-8 49-16,-6-5 20 15,-12-5 27-15,-6-3-1 16,-11 5-54-16,-3 3-28 16,-2 8-43-16,-2 5-11 15,8 12-125-15,3 3-140 16</inkml:trace>
  <inkml:trace contextRef="#ctx0" brushRef="#br0" timeOffset="142060.84">6207 11872 658 0,'3'-4'346'0,"1"-3"-93"0,-1 7-46 0,-1 16-51 15,-1 9-29-15,4 17-35 16,0 14-3-16,4 11-36 15,0 3-14-15,0-2-18 32,-2-10-7-32,-1-19-38 15,-4-11-54-15,-4-17-113 16,-5-8-110-16</inkml:trace>
  <inkml:trace contextRef="#ctx0" brushRef="#br0" timeOffset="142185.93">6067 12103 593 0,'8'-2'379'0,"7"-7"15"0,22 4-208 16,10-1-54-16,23 4-53 15,4-5-28-15,-5 0-19 16,-3 4-62-16</inkml:trace>
  <inkml:trace contextRef="#ctx0" brushRef="#br0" timeOffset="142769.79">7161 11892 506 0,'-5'-5'293'0,"-17"-3"-25"16,-4 4-53-16,-7 6-62 16,-5 4-29-1,12 5-54-15,4 3-23 0,13 3-31 16,9 6-7-16,22 8-7 16,16 10 0-16,11 11 4 0,3 3 0 15,-13 5 1 1,-14 0 1-16,-23-4 5 0,-12-3 2 15,-15-12 2 1,-2-9-1-16,-6-19-17 16,7-13-11-16,10-19-25 0,8-14-2 0,21-17 7 15,9-6 5-15,14-10 19 16,8 2 3 0,9 1 11-16,3 8 9 15,-15 5 32-15,-17 7 18 0,-26 10 12 16,-26 4-4-16,-22 20-32 15,-4 8-18-15,-11 6-30 32,7 4-55-32</inkml:trace>
  <inkml:trace contextRef="#ctx0" brushRef="#br0" timeOffset="143358.76">7872 12064 356 0,'-9'-3'224'0,"-18"0"7"16,-4 3-42-16,-9 2-50 16,-4 3-26-16,6 6-38 15,5 1-16-15,20 2-31 16,12 4-4-16,25-2-8 15,11 0 0-15,20 3 14 16,-4-1 11-16,-8 4 15 16,-1 1 3-16,-26 7 6 15,-11-1-4-15,-16 0-14 16,-14 0-4-16,-19-12-11 16,5-7-12-16,-4-15-53 15,3-12-47-15,17-10-97 16,10 0-55-16,13 1-166 15</inkml:trace>
  <inkml:trace contextRef="#ctx0" brushRef="#br0" timeOffset="143555.34">8090 12157 525 0,'-2'8'349'15,"-3"12"14"-15,0 5-118 16,0 7-116-16,-1 1-45 0,2 1-47 16,3-2-49-16,1-5-153 15,0-4-204 1</inkml:trace>
  <inkml:trace contextRef="#ctx0" brushRef="#br0" timeOffset="143699.34">8014 11856 913 0,'0'-9'423'15,"-2"-10"-183"-15,2 11-154 0,0 5-51 16,3 4-80-16,4 5-72 16</inkml:trace>
  <inkml:trace contextRef="#ctx0" brushRef="#br0" timeOffset="143959.16">8225 12113 881 0,'11'22'407'0,"8"23"-180"16,-2 0-69-16,-4 0-82 0,-6-5-23 16,-1-9-27-16,-4-7-8 15,0-18 2-15,2-7 1 16,1-16-1-16,2-7 0 15,9-9-11-15,-2 0-4 16,7 4-4-16,2 6-1 16,-6 9-4-16,1 10 5 15,-2 13 17-15,-5 9 11 0,1 12 13 16,-3 3-5 0,-7 1-10-16,1-4-19 0,2-9-121 15</inkml:trace>
  <inkml:trace contextRef="#ctx0" brushRef="#br0" timeOffset="144487.29">8988 11879 886 0,'-18'5'380'0,"-23"12"-207"16,3 7-47-16,9 10-49 16,2 5-17-16,11 5-26 15,2 4-8-15,14 10-20 16,11-2-4-16,12-4-1 15,13-5 2-15,10-21 5 16,3-11 3-16,1-19 4 16,-1-10 3-16,-16-9 6 0,-12-3-2 15,-22-4 31 1,-16 2 2-16,-27 1-7 16,-7 5 1-16,-2 8-36 0,5 2-7 15,20 12-26 1,8-1-65-16,15 7-264 0</inkml:trace>
  <inkml:trace contextRef="#ctx0" brushRef="#br0" timeOffset="144832.16">9393 12060 757 0,'-9'-9'397'16,"-4"-7"-93"-16,-9 3-43 0,-6 6-85 0,5 5-45 16,-10 3-77-1,3 7-25 1,9 11-29-16,-3 1-7 16,17 15-2-16,3 2 0 0,19 5 3 15,5 0 2-15,10-7 2 16,7-3 1-16,-5-17 1 15,6-9 1-15,1-15 3 16,-4-12 2-16,-5-9 6 16,-9-4 1-16,-21-5 1 15,-5 6-3-15,-14 5-5 16,-8 3-5-16,-4 10-42 16,3 2-44-16,3 8-194 15</inkml:trace>
  <inkml:trace contextRef="#ctx0" brushRef="#br0" timeOffset="145125.1">9545 11860 808 0,'-2'-6'379'16,"-2"0"-172"-16,3 3-73 15,6 6-90-15,3 7-19 0,9 5-10 16,4 2 16-16,6 1 18 16,2-1 7-16,1-4 3 15,-3-4-3-15,-7-10 16 16,-3-6 3-16,-17-10 3 16,0-2-6-16,-20-1-34 15,-10-1-13-15,-6 9-19 16,-10 2-4-16,7 8-25 15,6 4-53-15</inkml:trace>
  <inkml:trace contextRef="#ctx0" brushRef="#br0" timeOffset="145553.29">10305 12158 900 0,'3'0'392'31,"10"0"-175"-31,13-1-131 16,14 1-33-16,10 0-15 0,3 1-13 16,3 4-51-16,-8 1-81 15</inkml:trace>
  <inkml:trace contextRef="#ctx0" brushRef="#br0" timeOffset="145745.49">10340 12318 766 0,'8'0'358'16,"17"0"-131"-16,4 0-36 16,13-2-42-16,5-1-39 15,0-2-58-15,-4 2-21 16,-6-3-80-16,-4 0-96 15</inkml:trace>
  <inkml:trace contextRef="#ctx0" brushRef="#br0" timeOffset="149270.78">11121 12127 442 0,'8'-7'269'16,"9"-11"-12"-16,3 0-49 0,11 9-55 15,-1 6-23-15,0 13-32 16,-1 17-12-16,-14 13-23 16,-7 7-7-16,-8 3-18 0,-11-5-8 15,0-13-10 1,1-5-2-16,-3-18 0 0,11-12-8 15,3-16-17-15,1-16-8 16,11-12-13-16,4-1 6 16,11 3 11-1,0 7 3-15,6 12 6 0,-2 8 1 0,-2 12 8 16,-6 6 7 0,-7 17 11-16,-9 5 2 15,-8 9-4-15,0 6-4 0,-6-1-7 31,1-5-2-31,-1-10-4 16,2-10-1-16,6-13 3 16,4-9-1-16,10-16 0 15,2-3-2-15,7 0-5 16,2 2 0-16,0 13-5 16,4 5-1-16,-4 10-1 15,4 10 1-15,-6 9 2 0,-11 4 4 16,-3 8 2-1,-11-1 0-15,0 1 3 0,-1-2 2 16,-8-9-109-16,9-3-96 16</inkml:trace>
  <inkml:trace contextRef="#ctx0" brushRef="#br0" timeOffset="149826.44">12243 12197 642 0,'1'-8'320'15,"-1"-8"-97"-15,-3-2-36 16,-1 2-48-16,-8-2-16 16,-7 1-24-16,-8-1-11 15,-11 3-26-15,-2 6-16 0,-1 9-30 16,5 10-12-1,14 10-13-15,3 2-3 0,12 11-1 16,6 1 2-16,9 1 4 16,10-5 1-1,13-11 6-15,6-7 2 16,6-12 4-16,0-4 1 16,-10-9-8-16,-3-5-16 0,-16-5-25 15,-1-2-3-15,-6 0 8 16,-5 3 16-16,-6 8 27 15,-2 8 10-15,-3 13 24 16,-1 8 7-16,7 8 2 16,1 4-7-16,6-2-22 15,5-2-9-15,10-6-2 16,3-4-34-16,3-7-119 0,3-2-90 16</inkml:trace>
  <inkml:trace contextRef="#ctx0" brushRef="#br0" timeOffset="150315.81">12494 12272 802 0,'0'0'364'0,"0"1"-169"15,0 5-47-15,0-6-65 16,0 0-15-16,7 17-21 16,23 28-14-16,-14-33-15 15,7-4-5-15,-1-9 0 16,-1-5 3-16,-2-9 0 15,-4-3 0-15,-3-1-4 16,-2 2-3-16,-4 7-6 16,0 4 6-16,-2 15 18 15,1 9 5-15,2 18 4 16,1 9-7-16,1 13-20 16,-4 3-3-16,-9 6 1 15,-5 1 13-15,-17-7 23 16,-8-5 4-16,-13-15 7 0,-6-16-6 15,-1-24-8-15,5-9 1 16,17-19-5-16,9-5-7 16,15-2-16-16,8 0-8 15,4 6-10-15,9 6-1 16,7 7-95-16,0 5-56 16</inkml:trace>
  <inkml:trace contextRef="#ctx0" brushRef="#br0" timeOffset="184646.4">2285 13715 599 0,'0'-7'291'0,"-1"-10"-96"16,-2-1-44-16,-3-3-45 0,-1-1-14 15,-5-3-20-15,0 1-3 16,-7 4 1-16,-6 2-3 16,-3 11-14-1,3 11-9-15,-4 15-28 0,5 10-11 16,4 15-11-16,4 0-5 0,17 11 0 31,7-2 2-31,10-9 4 0,1-11 3 16,8-18 5-16,7-9 2 15,9-17 2-15,0-8-1 0,-4-16 0 16,-7-4 0-16,-9-6 2 16,-2 1 1-1,-12 6 3-15,-4 5 1 0,-9 8 4 16,-5 7 13-16,-2 13 5 16,-2 9 3-16,3 19 1 15,-1 7-11-15,11 10-9 16,4 4-4-16,10 0-8 15,4-4-3-15,7-6-55 16,0-6-75-16,3-9-267 16</inkml:trace>
  <inkml:trace contextRef="#ctx0" brushRef="#br0" timeOffset="185035.51">2541 13886 449 0,'0'11'254'16,"3"6"-10"-1,6-2-171-15,2-4-18 0,7-7-21 16,1-3-6 0,5-3-9-16,2-5-1 15,-5-2 2-15,-3-4 0 0,-6-2 2 16,-3 1 0-16,-5 3 38 15,-1 3 21-15,-3 6 16 16,-2 6 3 0,0 10-25-16,-1 5-13 0,2 14-9 15,2 7-2 1,4 12-13-16,5 9 0 0,-3 12 30 16,-3-1 9-16,-6 2 6 15,-6-9-9-15,-9-22-34 16,-5-9-5-16,-1-19 5 15,1-13-1-15,1-16-27 16,5-8-27-16,-1-19-84 0,5-2-50 16,12-9-175-1</inkml:trace>
  <inkml:trace contextRef="#ctx0" brushRef="#br0" timeOffset="185384.07">3135 13681 970 0,'-1'0'451'0,"-1"-2"-225"16,10 2-86-16,22 1-100 16,5-1-28-16,22-1 2 15,-1-5-4-15,0 4-4 16,-2 1 1-16,-14 1-102 15,-6 2-103-15</inkml:trace>
  <inkml:trace contextRef="#ctx0" brushRef="#br0" timeOffset="185574.37">3203 13853 597 0,'5'7'306'0,"3"2"-97"16,9-2-57-16,4-2-3 15,10-4-34-15,5 0-13 0,6-2-39 16,1-2-19 0,-5 0-24-16,-10-3-81 0</inkml:trace>
  <inkml:trace contextRef="#ctx0" brushRef="#br0" timeOffset="192357.23">4086 13973 243 0,'5'-1'130'16,"9"-3"-15"-16,7 4-77 0,16 2-33 16,4 1 0-16,9 1-2 15,6 1 3-15,7-2 33 16,5 1 18-16,14-4 30 15,3 5 7-15,18-5-6 16,5-4-7-16,6 4-8 16,9-5-2-16,6 5-17 15,-4-2-9-15,10 0-19 16,1 0-8-16,3 0-10 16,7 2-1-16,10 0 0 15,4-1-1-15,0-6 1 16,6 2 0-16,-3-6-2 15,-4 1-1-15,13 4 0 16,-4 1 2-16,-1 3 5 16,2 1 0-16,-12 0 1 0,3-2-2 15,3 2-3 1,-6 1-1-16,4-4-2 0,1 0-1 16,-11 1 0-16,0-3-1 15,-6 3-1-15,-2 0 1 16,-9-1 0-16,1-3 0 15,-2-1-1-15,-5-3 0 16,-1 3-1-16,0 4 0 0,-7 2 0 16,1 4 0-16,-10 1 0 15,-10 2 2-15,-11-2 1 16,-8-1 1-16,-1-2 0 16,-5-2 1-16,-9-1-1 15,-14-2 0-15,-14 5-47 16,-5 0-198-16</inkml:trace>
  <inkml:trace contextRef="#ctx0" brushRef="#br0" timeOffset="194815.25">4480 13321 284 0,'2'-4'215'16,"0"-5"48"-16,-6-1-14 0,-1 7-52 15,-5 2-31-15,1 3-57 16,3 5-24-16,2 7-35 16,5 1-9-16,14 9-21 15,11 7-6-15,18 8-5 16,12 4-1-16,-3-2-3 15,-3-4 1-15,-15-8-2 16,-13-2 1-16,-20-4 1 16,-11 0 2-16,-28-7-10 15,-9-1-8-15,-7-14-10 16,0-3-3-16,14-12 1 16,12-4-2-16,21-11-2 0,9-4-3 15,19-9 23-15,4-8 21 16,12-5 46-1,6-2 22-15,-3 8 17 16,-1 4-6-16,-20 11 11 16,-14 7-11-16,-20 8-24 0,-19 2-11 0,-12 11-48 31,-7 2-9-31,6 8-32 0,8 9-73 16,10 8-251-16</inkml:trace>
  <inkml:trace contextRef="#ctx0" brushRef="#br0" timeOffset="195290.49">5143 13444 518 0,'-11'0'278'16,"-16"1"-63"-1,-3 1-41-15,5 2-49 16,-3-1-24-16,11 2-36 0,3-1-15 16,6 0-29-16,9-1-7 15,13 3-3-15,9 0-1 16,17 7 3-16,3 6-1 16,-3 4-1-16,-5 3 3 15,-19-2 5-15,-8 2 5 16,-18-1 9-16,-10-4-1 15,-15-5-2-15,-7-9-3 16,2-14-22-16,6-3-37 16,17-5-90-16,4-1-70 0,10 3-218 15</inkml:trace>
  <inkml:trace contextRef="#ctx0" brushRef="#br0" timeOffset="195475.57">5332 13504 633 0,'6'2'376'0,"-1"-2"-45"16,0 4-90-16,4 13-86 15,-8-1-36-15,-1 6-40 0,0 5-25 16,-6 1-36-16,1-1-8 16,4 0-73-16,-3-8-64 15,0-9-322-15</inkml:trace>
  <inkml:trace contextRef="#ctx0" brushRef="#br0" timeOffset="195625.84">5285 13260 910 0,'1'-9'411'15,"3"-8"-186"-15,0 5-134 16,0 6-37-16,2 5-70 15,2 4-95-15</inkml:trace>
  <inkml:trace contextRef="#ctx0" brushRef="#br0" timeOffset="195913.87">5529 13569 833 0,'6'15'361'0,"3"15"-177"15,0-3-49-15,-7-10-51 16,-2-5-15-16,2-7-22 0,-2-2-3 16,0-8-11-1,-1 4-4-15,1 0-14 0,1-13-12 0,16-35-6 16,0 26-1-16,7 5 0 16,5 4 0-16,-4 6 3 31,2 10 3-31,-8 11 24 15,-3 7 15-15,-7 7 16 0,-4 3 1 16,-5 0-19-16,0-1-14 16,0-7-84-16,2-7 147 15</inkml:trace>
  <inkml:trace contextRef="#ctx0" brushRef="#br0" timeOffset="196455.77">6340 13226 701 0,'-17'-1'340'16,"-21"-2"-113"-16,-7 8-56 15,-3 13-68-15,6 10-28 16,7 16-45-16,9 9-13 0,16 9-12 16,10 1-1-16,20-7 1 15,8-9 2-15,14-15 4 16,7-6 2-16,6-16 1 15,-2-6-1-15,-9-10 1 16,-13-10 2-16,-19-5 15 16,-5-2 8-16,-27-5-1 15,-10 3-2-15,-22-1-19 16,-7 3-11-16,5 12-7 16,9 6-25-16,22 9-177 15</inkml:trace>
  <inkml:trace contextRef="#ctx0" brushRef="#br0" timeOffset="196791.41">6651 13409 850 0,'-12'-8'396'0,"-17"-8"-171"15,-4 3-66 1,2 6-81-16,3 7-29 16,3 12-35-16,1 7-10 0,7 11-6 15,9 6-2-15,8 2 2 16,11 1 2-16,15-2 3 16,-1-8 3-16,12-6 4 15,2-9 1-15,3-11 2 16,-2-7 3-16,-8-8 17 15,-3-2 5-15,-14-11 5 16,-7-2 0-16,-14-6-19 0,-9-2-8 16,-5 6-43-1,-1 0-42-15,4 2-160 16</inkml:trace>
  <inkml:trace contextRef="#ctx0" brushRef="#br0" timeOffset="197070.97">6761 13230 982 0,'-4'0'400'16,"0"0"-264"-16,3 0-48 16,1 0-52-16,0 0-9 15,24 11 8-15,37 13 6 0,-35-17 6 0,-3-6 1 31,-9-3 5-31,-7-4 7 0,-2-7 7 16,-6 4-3-16,-14-5-20 0,-3 4-15 31,-16 2-21-31,-2 1-6 16,4 8 4-16,-3 1-57 16,18 7-225-16</inkml:trace>
  <inkml:trace contextRef="#ctx0" brushRef="#br0" timeOffset="197417.56">7054 13567 899 0,'10'-1'391'16,"18"-5"-181"-16,12 0-58 0,20 4-35 15,0-1-16 1,0 4-43-16,0 6-16 0,-24-4-19 16,0 2-34-16,-11-2-445 15</inkml:trace>
  <inkml:trace contextRef="#ctx0" brushRef="#br0" timeOffset="198184.29">8070 13205 352 0,'11'-2'272'16,"7"-6"29"-16,-14 5-114 0,-10 3-36 0,-15 4-66 31,-5 0-28-31,-11 0-32 0,3-2-7 16,2-2-8-1,6 0-1-15,1-2-5 16,7 1-2-16,6 2-8 16,2 3-7-16,7 9 10 15,-1 3 6-15,-2 5 15 16,-1 4 7-16,11 3-3 0,-4-3-3 15,8-4-4 1,3-5-1-16,-8-8 2 16,13-2 0-16,-5-6-3 0,9 0-1 0,20 4-7 15,2-1-2 1,20 10-2-16,-3 3-1 16,-8 7 1-16,-10 3 2 15,-24 9 20-15,-14 0 10 16,-22-1 17-16,-13 1 4 15,-14-6-12-15,-5-4-8 16,-4-9-12-16,4-4-4 16,11-15-5-16,7-4-2 0,15-5-22 15,5-1-32-15,13 2-112 16,4-2-84-16</inkml:trace>
  <inkml:trace contextRef="#ctx0" brushRef="#br0" timeOffset="198569.13">8510 13504 592 0,'-6'-6'291'15,"-11"-5"-99"-15,-2 3-46 16,-3 4-40-16,-3 4-16 16,-3 1-26-16,1 5-14 15,3 1-33-15,14 3-11 0,12 7-2 16,10-2 4 0,13 5 7-16,6-2 3 0,12-2-3 15,-4 4-2-15,-2-2-4 16,-11-1-2-1,-16-1 11-15,-7 0 11 0,-14-1 14 16,-11 0 3-16,-16-6-9 16,3-3-13-16,0-6-13 15,3-1-2-15,17-4-68 16,-4-2-48-16,14 0-208 16</inkml:trace>
  <inkml:trace contextRef="#ctx0" brushRef="#br0" timeOffset="198753.46">8686 13507 958 0,'0'0'400'0,"0"7"-209"0,0 4-40 16,-2 11-47-16,-2 3-13 0,1 5-48 15,-1 3-17-15,1-2-27 16,2-2-57-1,1-12-165-15</inkml:trace>
  <inkml:trace contextRef="#ctx0" brushRef="#br0" timeOffset="198897.25">8619 13207 913 0,'0'-2'335'0,"2"1"-264"16,4 4-59-16,-6-3-232 16</inkml:trace>
  <inkml:trace contextRef="#ctx0" brushRef="#br0" timeOffset="199160.15">8824 13522 753 0,'3'18'391'15,"5"15"-101"-15,-6-7-134 16,5 2-43-16,-4-7-45 16,-1-5-18-16,0-5-31 15,-2-5-4-15,2-6 1 16,2-8-2-16,6-4-2 0,3-1-5 16,-1-9-7-16,8 3 0 15,0 2 0-15,4 5 0 16,2 12 0-16,-3 7 0 15,-5 6 7-15,-7 4 7 16,-4 4 7-16,-3 1 0 0,-4 2-4 16,-2-1-34-16,0-2-335 15</inkml:trace>
  <inkml:trace contextRef="#ctx0" brushRef="#br0" timeOffset="199708.41">9314 13419 527 0,'0'-10'351'0,"2"-15"24"15,0-2-145 1,20-1-96-16,7 1-24 0,19 11-31 16,14 8-13-16,6 17-22 15,-3 15-13 1,-17 15-15-16,-19 5-2 0,-31 8 0 0,-16 2-1 31,-30-4-2-31,-4-2-2 0,-3-10-3 0,5-9-1 31,17-13 1-31,9-8-1 0,16-8-4 0,8-1-1 0,8-5-3 32,9-1 0-32,15-1 3 0,7 0 0 15,14 5-2 1,3-2 7-16,-1 4-94 0,3 0-54 16,-9-1-225-1</inkml:trace>
  <inkml:trace contextRef="#ctx0" brushRef="#br0" timeOffset="200006.19">10022 13538 408 0,'-2'-8'287'0,"-4"-10"15"15,-9 0-102-15,-7 0-20 16,-10-4-24-16,-7-3-19 16,1-1-54-16,4 7-26 15,4 11-47-15,2 6-11 16,4 19-1-16,-2 6 1 15,9 10 2-15,12 6 5 16,11 3-4-16,16 0 2 16,9-7 2-16,5-3 1 15,9-13 2-15,-1-10 0 0,7-9 1 16,-1-7 1-16,-12-11 1 16,-9-8 2-16,-18-3 2 15,-11-5-1-15,-15-1-4 16,-9 2-9-16,-9 1-52 15,1 5-49-15,7 6-201 16</inkml:trace>
  <inkml:trace contextRef="#ctx0" brushRef="#br0" timeOffset="200305.12">10141 13236 653 0,'-2'-6'329'0,"-4"-3"-102"15,4 6-123-15,0 3-37 16,4 7-32-16,-2-7-7 16,0 0 9-16,9 9 9 0,42 30 12 15,-33-30 5-15,-1-8 7 16,2-4 4-16,-10-6 7 15,-2-6 3-15,-9-3-12 16,-13-1-8 0,-8 1-26-16,-4 6-11 0,-4 7-17 15,1 5-8 1,8 9-43-16,5 5-94 0</inkml:trace>
  <inkml:trace contextRef="#ctx0" brushRef="#br0" timeOffset="201760.71">6942 14342 613 0,'-8'-3'309'0,"-12"3"-99"16,0 5-45-16,-1 13-71 15,-1 7-30-15,7 15-38 16,4 3-8-16,15 5-7 15,13 2 1-15,13-10 0 16,7-5-2-16,7-17-1 16,2-11 0-16,1-15 4 15,-5-7 31-15,-9-14 40 0,-9-4 20 16,-23-8 34-16,-5-1-23 16,-27 1-32-16,-9 4-18 15,-6 11-39-15,0 4-9 0,14 12-12 16,7 5-2-16,14 5-161 31,10 3-112-31</inkml:trace>
  <inkml:trace contextRef="#ctx0" brushRef="#br0" timeOffset="201974.65">7295 14671 1019 0,'0'2'451'0,"-5"-2"-223"0,5 0-137 0,0-2-34 31,0 1-88-31,0 0-80 0</inkml:trace>
  <inkml:trace contextRef="#ctx0" brushRef="#br0" timeOffset="202418.62">7458 14359 598 0,'-1'-8'355'16,"2"-11"-7"-16,10 4-147 16,11 0-85-16,9 4-18 15,14 5-29-15,4 5-21 0,1 8-23 16,-8 3-9-16,-15 6-11 15,-14 5-3-15,-19 7 1 16,-8 3 0 0,-11-1 0-16,-2-1-2 15,8-7-2-15,6-10-7 0,20-6 0 16,9-4 0-16,17-2 3 16,8 4 5-1,-1 6 0-15,3 4 0 16,-17 7 2-16,-10 1 7 0,-19 4 27 15,-16 0 10-15,-21-1 8 16,-11-2-4-16,-9-13-25 16,5-3-8-16,15-8-39 15,12-6-76-15</inkml:trace>
  <inkml:trace contextRef="#ctx0" brushRef="#br0" timeOffset="203106.71">11144 13759 589 0,'2'-5'259'16,"10"-8"-106"-16,3-2-16 16,4 2-9-16,3 2-9 15,-3 6-38-15,-2 5-19 16,-3 9-27-16,-1 5-7 0,-7 6-4 15,-1 2-2-15,0 0-4 16,-1-3-4-16,10-8-2 16,6-7 0-16,6-13 2 15,2-5 0-15,0-8 2 16,-4-2 0-16,-10 3 2 16,-5 2-2-16,-10 6-4 15,-5 3-21-15,-6 10-89 16,0 2-82-16</inkml:trace>
  <inkml:trace contextRef="#ctx0" brushRef="#br0" timeOffset="203328.06">11168 14012 625 0,'7'1'323'0,"16"-1"-59"16,11 1-68-16,8-4-44 16,10-2-37-16,3 2-64 15,-4-2-18-15,-1 2-19 16,-9 0-3-16,-13 2-2 16,-4-1-29-16</inkml:trace>
  <inkml:trace contextRef="#ctx0" brushRef="#br0" timeOffset="204079.59">11973 13807 540 0,'8'-7'274'0,"7"-5"-81"16,9-4-89-16,2-7-12 16,3-2-19-16,1-3-6 15,-3-2 3-15,-3 4 6 16,-9 3-2-16,-2 5-1 16,-7 7-2-1,-4-1-1-15,-1 9-15 0,-1 3-9 16,-3 8-22-16,-4 4-11 0,0 12-5 15,2 2 2 1,2 17 8 0,3 13 3-16,-1 13 1 0,-3 5-3 15,4-9-8-15,0-11-5 0,8-21-5 16,1-12-36 0,10-11-118-16,-1-4-109 15</inkml:trace>
  <inkml:trace contextRef="#ctx0" brushRef="#br0" timeOffset="204465.61">12314 13647 729 0,'0'-2'321'0,"12"2"-130"0,8 2-48 0,22 2-49 16,9 3 0-16,10 0-37 31,-4-2-16-31,-6-5-19 0,-7-4-3 0,-16-4-5 16,-4 0-1-16,-10-2 1 16,-5-2 1-1,-9 2-1-15,-2-2 2 0,-8 9 0 16,-1 3-2-16,-5 5-3 15,-2 9-1 1,3 12-3-16,0 5 1 0,6 16 3 16,1 7 0-16,5 6-1 15,3 1-2-15,8-8-4 0,1-7-2 16,6-14-37-16,-2-9-45 16,-6-16-105-1,-2-6-118-15</inkml:trace>
  <inkml:trace contextRef="#ctx0" brushRef="#br0" timeOffset="204622.62">12437 13825 554 0,'13'7'354'0,"9"3"7"0,18 3-191 16,8-1-28-16,5-3-55 31,-4-3-25-31,-1-6-28 15,-2-1-86-15</inkml:trace>
  <inkml:trace contextRef="#ctx0" brushRef="#br0" timeOffset="205279.03">13316 13623 677 0,'11'0'350'16,"11"3"-100"-16,1 9-104 0,3 10-37 15,-10 7-32 1,-5 1-13-16,-9 1-25 0,-4-3-9 15,-3-7-13 1,0-7-3-16,2-12-9 16,2-6-16-16,2-11-28 0,3-4-9 15,4-9 0 1,6 0 14-16,5 2 24 0,3 1 9 16,4 11 19-16,-3 5 15 0,-3 9 17 15,-1 8 6-15,-8 7-4 16,-3 3-9-1,-8 2-13-15,-3-2-6 0,-1-5-12 16,-1-2-3 0,4-8-3-16,1-5-4 0,8-8-9 15,3-5-8-15,5-3-10 16,1-3 3-16,0 4 6 16,-1-1 6-16,-1 9 6 15,-2 6 0-15,-3 7 4 16,-2 7 0-16,-3 9 3 15,-1 3 1-15,0 7-1 16,-3 0 4-16,4-2-111 16,4-3-104-16</inkml:trace>
  <inkml:trace contextRef="#ctx0" brushRef="#br0" timeOffset="205492.99">13313 13984 721 0,'11'-2'388'15,"11"0"-79"1,21-4-152-16,13 0-25 16,7 0-51-16,2 3-22 15,-6 3-32-15,-6 1-10 0,-5 4-56 0,-5-2-69 16,-11 1-366-16</inkml:trace>
  <inkml:trace contextRef="#ctx0" brushRef="#br0" timeOffset="205842.74">13534 14226 603 0,'-15'0'327'16,"-17"6"-48"-16,3 1-99 15,13 7-73-15,5 4-16 16,22 5-24-16,8 3-10 15,17 6-12 1,5 0-6-16,-4 2-16 0,-9 3-1 16,-19-7 13-16,-13-2 7 15,-23-7 11-15,-7-5-1 0,-17-10-17 16,-2-4-9-16,1-8-10 16,7-8-35-1,15-6-116-15,8-5-81 0</inkml:trace>
  <inkml:trace contextRef="#ctx0" brushRef="#br0" timeOffset="206211.13">13689 14172 878 0,'2'-6'377'16,"3"-10"-199"-16,7 4-38 0,10 5-48 16,4 1-14-1,8 12-22-15,-3 3-17 16,-6 9-11-16,-7 4 5 16,-18 2 16-16,-8 5 3 15,-18-2-5-15,-3 4-10 16,2-9-19-1,4-4-4-15,13-7-5 0,6-8 0 16,8-3-1-16,6-1-1 16,12-2-1-16,5 1-2 15,7 2-3-15,1 0 0 16,2 3-1-16,-1 0-1 16,-4 1-14-16,-2-1-43 0,-9 1-147 15</inkml:trace>
  <inkml:trace contextRef="#ctx0" brushRef="#br0" timeOffset="209534.25">1807 16715 605 0,'-4'9'247'16,"0"5"-118"-16,4-11-56 0,4-9 5 31,10-25 18-31,5-14-1 0,8-23-35 16,9-6 2-16,2-8 5 15,0 3-1-15,-12 4-7 16,-6 7-8-16,-13 22 0 16,-2 12 9-16,-3 23 18 15,-3 10-6-15,-4 5-32 16,1 7-19-16,4 15-26 16,4 9-2-16,11 19 8 15,8 8 1-15,10 5 0 16,0-2 1-16,-1-9-1 15,-5-9 0-15,-9-10-13 16,-3-5-35-16,-9-11-76 16,-2-4-43-16,-12-11-283 15</inkml:trace>
  <inkml:trace contextRef="#ctx0" brushRef="#br0" timeOffset="209661.71">2133 16478 1041 0,'27'6'9'0,"3"-1"1"16,22 10 13-16,-11-5-101 15</inkml:trace>
  <inkml:trace contextRef="#ctx0" brushRef="#br0" timeOffset="209830.87">1775 16387 807 0,'-4'-1'384'0,"-2"3"-180"15,6 5-83-15,14 1-97 0,7 2-24 16,14-4 9 0,8-1-46-16,13 1-232 15</inkml:trace>
  <inkml:trace contextRef="#ctx0" brushRef="#br0" timeOffset="210166.61">2417 16586 725 0,'4'5'368'16,"15"11"-74"-16,7 1-157 0,9-3-68 15,-1-2-16-15,3-8-28 16,-7-6-3-16,-3-3-2 15,-2-6 3-15,-13-9 11 16,-2 2 3 0,-10-6-7-16,-8 1-10 15,-12 0-20-15,-4 1-4 0,-9 3-5 16,1 8 0-16,3 13-9 16,3 11-7-16,7 12 2 15,0 10 9-15,8 7 24 16,3 4 8-16,11 9 7 15,5 1-4-15,5 2-9 16,-3-5-2-16,4-11-5 16,-1-8-2-16,6-16-112 15,3-11-104-15</inkml:trace>
  <inkml:trace contextRef="#ctx0" brushRef="#br0" timeOffset="210462.87">3090 16500 940 0,'-2'11'456'0,"-6"10"-191"0,-8 2-101 16,-5 4-33 0,-10-4-66-16,-6-5-24 0,0-2-17 0,-2-8-18 31,3-9-53-31,2-3-20 15,10-11-13-15,2 0 9 0,13-1 35 16,8-5 8-16,4 3 7 16,11 4 3-16,9 5 11 15,5 13 7-15,10 9 10 16,1 5 0-16,-3 12 2 16,-3 0-2-16,-7 5 10 15,-7-4-63-15</inkml:trace>
  <inkml:trace contextRef="#ctx0" brushRef="#br0" timeOffset="210842.78">1935 16495 902 0,'25'1'317'0,"28"4"-276"15,3 5-15-15</inkml:trace>
  <inkml:trace contextRef="#ctx0" brushRef="#br0" timeOffset="212716.84">5283 16839 318 0,'10'-3'222'0,"5"-3"-3"0,7-7-45 15,-6-6-10-15,-1-1-32 16,-1-2-18 0,-11 0-24-16,4 1-8 15,-16-3-14-15,-9 5-4 16,-18 4-11-16,-11 7-8 15,-5 12-14-15,1 7-9 16,12 17-17-16,5 4-7 16,21 14-8-16,8 2 1 15,15-2 2-15,13 0 4 0,13-14 3 16,5-10 0-16,13-13 1 16,-2-11 1-1,-6-11-2-15,-2-6-6 0,-20-11-15 16,-5-2-2-16,-6-4 5 15,-10 4 6-15,-3 10 19 16,-4 5 16-16,-1 17 4 16,-3 5 4-16,1 17 0 15,7 5-10-15,-1 6-4 16,8-1-6-16,3-5-7 16,4-4-3-16,2-13-23 15,-1-2-33-15,6-8-177 0</inkml:trace>
  <inkml:trace contextRef="#ctx0" brushRef="#br0" timeOffset="213178.79">5648 16932 648 0,'-1'2'290'0,"-4"7"-102"15,3 2-73-15,2 6-23 16,5-4-8-16,6-1-32 0,3-3-9 16,6-9-11-16,0 2-5 15,1-11-6 1,0-7-1-16,-6-3-3 15,-3-6-1-15,-6 6-2 16,0 6-2-16,-5 7-2 16,0 4-4-16,-1 7 23 15,0-5 11-15,3 15 10 16,12 52 8-16,1-16-15 16,-2 4-5-16,-3 13-3 15,-5-4 13-15,-15-3 13 16,-6-7-1-16,-16-17 1 0,-5-8-16 15,-6-24-21-15,1-8-9 0,3-21-42 32,6-10-25-32,11-6-62 0,6-5-37 15,10-3-129-15,4-1-147 16</inkml:trace>
  <inkml:trace contextRef="#ctx0" brushRef="#br0" timeOffset="213641.64">5120 16471 726 0,'-6'1'384'16,"-4"-1"-137"-16,15 4-115 15,10-4-19-15,24-4-60 16,19 5-13-16,19-3-2 16,3 0-14-16,1 3-17 15,-8-1-2-15,-13 0 3 16,-5 3-28-16,-17-7-72 15,-7-2-48-15,-17-3-56 0,-9-5 19 16,-11 1 72-16,-7-4 51 16,-7-4 85-16,0 2 32 15,5 2 43-15,3 5 13 16,10 6-21-16,4 6-19 16,10 7-24-16,5 9-6 15,7 7 10-15,-2 5 12 0,-3 5 6 16,-9 1-6-16,-10-1-14 15,-4-2-13-15,-9-5-17 16,-1-8-35 0,4-10-124-16</inkml:trace>
  <inkml:trace contextRef="#ctx0" brushRef="#br0" timeOffset="213966.93">6361 16706 885 0,'11'-1'362'15,"17"-4"-225"-15,6 3-24 0,11 3-34 16,6 2-29-16,6 1-32 16,-3 2 5-16,-14-3-147 15,-4 1-184-15</inkml:trace>
  <inkml:trace contextRef="#ctx0" brushRef="#br0" timeOffset="214157.37">6410 16857 877 0,'12'4'396'16,"4"1"-188"-16,20 1-73 0,5-1-6 15,8-3-46-15,5-2-25 0,-9 0-28 16,-6-1-2-16,-11-4-127 31</inkml:trace>
  <inkml:trace contextRef="#ctx0" brushRef="#br0" timeOffset="-209435.16">7409 16778 493 0,'-4'-10'267'0,"-2"-11"-39"0,-2-1-46 16,-3-1-33-16,-3 1-11 15,-2 10-33-15,-7 5-18 16,-7 13-40-16,0 9-16 16,-4 12-24-16,7 2-7 15,11 13-5-15,6 0 2 16,15-3 0-16,11 1 2 15,15-13 1-15,7-8 0 0,7-14 1 16,1-5 2-16,-10-20 2 16,-6-2-1-1,-9-12-2-15,-3-6-1 0,-6 1-1 16,-4 1 2-16,-8 3 3 16,-8 3 2-16,-4 12 7 15,1 7 3-15,-3 14 12 16,-2 9 2-16,11 17-3 15,-3 1-2-15,12 9-5 16,4-1 3-16,2 1-1 16,14 1-4-16,2-8-9 15,2-2-10-15,-1-12-104 16,-6-3-99-16</inkml:trace>
  <inkml:trace contextRef="#ctx0" brushRef="#br0" timeOffset="-208867.11">7772 16918 510 0,'-5'1'300'16,"-4"4"-19"-1,4 2-127-15,4 5-86 0,4-2-17 16,9 1-22-16,2-1-7 16,4-5-10-16,3 4-3 15,-3-8-1 1,-1-1 2-16,-4-6 2 0,-4-4 3 0,-2-1 2 16,-6-3 2-16,-1 3 20 15,0 0 11-15,0 6 16 16,0 3-8-16,0 8-7 15,0-6-7-15,1 8-21 16,4 22 2-16,6 39-14 31,-7-20-3-31,-7 10 4 0,-1 2 4 0,-13-4 2 32,5-7 1-32,-10-20 2 0,-3-12 5 0,0-19-8 0,-5-16-18 15,7-18-53 1,6-5-41-1,8-10-131-15,8 4-270 16</inkml:trace>
  <inkml:trace contextRef="#ctx0" brushRef="#br0" timeOffset="-208541.41">8289 16734 1087 0,'-1'0'525'16,"1"0"-183"-16,4 4-125 0,-4-4-122 15,0 0-32-15,0 0-47 16,0 0-12-16,0 0-115 16</inkml:trace>
  <inkml:trace contextRef="#ctx0" brushRef="#br0" timeOffset="-208146.26">8793 16670 779 0,'-3'-11'501'16,"0"-7"14"-16,3 5-301 15,-3 0-56-15,3 11-89 16,0-2-34-16,-1 3-41 0,1 1-56 16,0 0-162-16,0 0-342 31</inkml:trace>
  <inkml:trace contextRef="#ctx0" brushRef="#br0" timeOffset="-207864.77">8794 16804 569 0,'-4'12'321'0,"-1"13"-15"16,4 7-84-16,1 9-52 15,5 6-8-15,-1 6-45 16,-1 6-24-16,-3 9-26 16,-6-8-17-16,-5 6-7 15,-5-9 0-15,-10-14 3 16,-4-3-2-16,-8-20-8 16,1-10-4-16,1-14-13 15,4-8-9-15,8-15-29 0,4 0-16 16,10-11-48-16,3-7-35 15,10-8-102-15,4-5-114 16</inkml:trace>
  <inkml:trace contextRef="#ctx0" brushRef="#br0" timeOffset="-207427.13">8540 16386 850 0,'0'-1'387'16,"0"-1"-134"-16,24 1-163 0,14-1-31 15,28-3-11-15,-1 1-7 16,4 0-31-16,-5 3-6 0,-18 0-1 16,-3-2 2-16,-13 0 1 31,-8-3-33-31,-11-3-45 0,-2 0-5 16,-9-7-2-16,-3 0 36 15,-3-2 43-15,-2 3 9 16,3 4 32-16,3 4 11 15,2 7 12-15,1 5 10 16,4 8-5-16,1 8 6 16,-1 14 17-16,-2 1-6 15,-6 2-22-15,1-5-18 16,-3-12-22-16,3-5-48 0,6-12-163 16</inkml:trace>
  <inkml:trace contextRef="#ctx0" brushRef="#br0" timeOffset="-207060.79">9435 16796 1096 0,'19'-1'436'0,"27"-4"-300"0,10 4-28 32,7 0-49-32,-3 1-26 15,-10 2-14-15,-9 5-52 16,-14-2-192-16</inkml:trace>
  <inkml:trace contextRef="#ctx0" brushRef="#br0" timeOffset="-206843.64">9447 16959 980 0,'11'1'404'0,"17"3"-247"0,16 5-9 16,8-9-27-16,1 3-32 15,-6-1-45-15,-8-3-12 16,-11 2-100-16,-8-3-164 16</inkml:trace>
  <inkml:trace contextRef="#ctx0" brushRef="#br0" timeOffset="-206388.57">10455 16326 803 0,'-21'32'320'16,"-18"42"-183"-16,3 10-23 15,12 14-17-15,6 3-10 0,15 4-45 16,9-8-17-16,18-16-18 0,12-13-5 31,13-27 1-31,11-4-8 16,14-19-114-16,-3-9-141 0</inkml:trace>
  <inkml:trace contextRef="#ctx0" brushRef="#br0" timeOffset="-206113.04">10830 16880 425 0,'-1'-17'241'0,"-5"-27"23"16,9-1-148-16,7 0-30 15,4-1 7-15,9 9 5 16,-2 5 5-16,-7 3 9 16,-5 7 2-16,-7 11-7 15,-2 0-13-15,-6 15-28 16,-2 3-14-16,-6 8-33 16,-1 4-7-16,3 8 3 15,3 12 3-15,3 12 1 16,6 13 1-16,2 5-5 15,3-2-6-15,7-10-17 0,3-10-61 16,10-17-155-16</inkml:trace>
  <inkml:trace contextRef="#ctx0" brushRef="#br0" timeOffset="-205747.15">11037 16586 1050 0,'14'3'376'0,"24"6"-313"15,9 1-16-15,6 3 5 16,-4-4-17-16,-8-7-18 16,-3 0-1-16,-7-4 0 15,-4-3-1-15,-8-7 2 16,-7-4 0-16,-9-6-4 15,1 2 1-15,-8 3-2 16,-4 3 2-16,-6 11 7 16,-4 5 4-16,4 13 6 15,4 9-1-15,4 9 3 16,0 0 2-16,0 11-1 0,5 2-2 16,3 7-12-1,9 7-8-15,0-2-7 0,0-5-2 16,-2-18-7-1,-3-8-38-15,-1-14-113 0,-3-6-53 16</inkml:trace>
  <inkml:trace contextRef="#ctx0" brushRef="#br0" timeOffset="-205572.51">11139 16831 1043 0,'13'3'417'0,"17"1"-240"15,12 1-68-15,14-3 2 16,4-2-27-16,2 2-47 16,3-2-9-16,-4 0-47 0,-6-1-110 15</inkml:trace>
  <inkml:trace contextRef="#ctx0" brushRef="#br0" timeOffset="-204952.9199">11876 16498 809 0,'7'0'359'0,"16"8"-152"16,1 9-66-16,-3-1-24 15,-3 12-18-15,-12-2-29 16,-6-3-13-16,-1 0-18 16,-4-5-9-16,1-9-8 0,-1-6-1 0,1-10-25 15,0-6-14-15,5-12-18 32,4 0-8-32,10-3 16 15,3 2 10-15,5 5 7 0,2 3 6 0,-4 12 2 16,-1 5 2-16,-4 11 12 15,-3 6 6-15,-7 8 9 32,-3 1 0-32,-1 0-8 15,-2-2-5-15,-1-8-9 16,1-3-1-16,3-12 1 16,6-5-2-16,6-10-2 0,1-3-3 15,0-4-4-15,-1-3 2 16,-1 7 2-16,0 3-1 15,-3 6-3-15,-2 9-3 16,1 11 1-16,-2 3 2 16,-1 14 4-16,0 1 2 0,-5 1-45 15,0 3-73-15</inkml:trace>
  <inkml:trace contextRef="#ctx0" brushRef="#br0" timeOffset="-204730.61">11946 16860 1056 0,'14'-2'398'0,"28"-3"-274"0,11 5-56 15,15-3 13-15,-1 2-17 16,-4 0-30-16,0 0-7 15,-4 0-17 1,2 0-65-16</inkml:trace>
  <inkml:trace contextRef="#ctx0" brushRef="#br0" timeOffset="-204332.3499">12094 17110 841 0,'-19'1'406'16,"-10"5"-140"-16,7 5-137 0,7 5-30 16,20 9-38-1,14-1-16-15,19 1-11 0,8 6 1 0,-1 0-5 32,-13 3 2-32,-20 2 11 0,-10-2 7 15,-18-7 9-15,-7-4-3 0,-21-8-11 16,-8-6-8-16,-7-11-15 31,7-6-8-31,19-11-33 0,11-3-29 16,18-4-100-16,7-2-81 15</inkml:trace>
  <inkml:trace contextRef="#ctx0" brushRef="#br0" timeOffset="-203984.87">12247 17066 753 0,'0'-5'332'0,"5"-2"-146"15,8-1-64-15,4 0-42 16,7 4-12-16,6 1-25 15,-2 3-12-15,4 14-2 16,-9-2 7-16,-14 4 21 16,-6 3 5-16,-21 1 0 15,-4 1-4-15,-5-3-19 16,-2-6-6-16,14-3-7 16,5-2-6-16,7-6-12 15,4 4-2-15,7-3-4 16,3 0 1-16,11 4 3 0,9-1 8 15,7-1-87-15,5 0-72 16</inkml:trace>
  <inkml:trace contextRef="#ctx0" brushRef="#br0" timeOffset="-203600.4">12645 16320 795 0,'-3'7'352'0,"34"37"-136"31,6 16-76-31,12 25-12 0,16 15 1 16,-28 1-10-16,-9 7-9 0,-28-5-26 15,-16-4-23 1,-19-14-35-16,-2-11-9 15,6-13-10 1,5-14-19-16,12-20-112 0,5-11-69 0</inkml:trace>
  <inkml:trace contextRef="#ctx0" brushRef="#br0" timeOffset="-203191.25">13368 16724 1213 0,'1'1'546'0,"-1"-1"-265"16,0 2-176-16,0-2-46 16,0 0-52-16,0 0-15 15,0 0-169-15,0 0 15 16</inkml:trace>
  <inkml:trace contextRef="#ctx0" brushRef="#br0" timeOffset="-202886.8499">13376 16885 1017 0,'-2'13'409'0,"2"17"-257"16,8 4-15-16,6 13-23 0,2 4-20 15,-3 15-30-15,-4 8-2 16,-9 11-11-16,-7-1-6 16,-13-14-11-16,-4-4-7 15,-11-30-3-15,1-8 2 16,3-25-1-16,2-9-3 16,8-14-19-16,3-7-21 15,6-6-52-15,6-4-39 0,9-8-123 16,0-6-160-16</inkml:trace>
  <inkml:trace contextRef="#ctx0" brushRef="#br0" timeOffset="-202357.62">13176 16445 883 0,'0'-3'364'0,"5"-4"-205"16,8 3-78-16,19-4-43 0,13 1 8 0,16 2-1 31,12 0-9-31,1 3-14 16,-8 1-10-16,-13 0-23 0,-15 0-23 0,-14-2-41 31,-12-1-30-31,-8-3-31 0,-4-4 20 16,-7-3 42-16,2 0 32 15,-6-4 60-15,3-1 16 16,-1 1 34-16,6 4 10 16,4 7-4-16,1 3 2 0,7 9-6 15,-1 5-1 1,5 10 13-16,2 7-7 16,-3 8 21-16,-2 3 10 0,-10 1 19 15,-7-4 8 1,-8-6-26-16,-5-9-17 0,0-5-40 15,2-7-17-15,4-3-69 16,0-5-85-16</inkml:trace>
</inkml:ink>
</file>

<file path=ppt/ink/ink7.xml><?xml version="1.0" encoding="utf-8"?>
<inkml:ink xmlns:inkml="http://www.w3.org/2003/InkML">
  <inkml:definitions>
    <inkml:context xml:id="ctx0">
      <inkml:inkSource xml:id="inkSrc0">
        <inkml:traceFormat>
          <inkml:channel name="X" type="integer" max="29376" units="cm"/>
          <inkml:channel name="Y" type="integer" max="16524" units="cm"/>
          <inkml:channel name="F" type="integer" max="4095" units="dev"/>
          <inkml:channel name="T" type="integer" max="2.14748E9" units="dev"/>
        </inkml:traceFormat>
        <inkml:channelProperties>
          <inkml:channelProperty channel="X" name="resolution" value="1000.20428" units="1/cm"/>
          <inkml:channelProperty channel="Y" name="resolution" value="1000.24213" units="1/cm"/>
          <inkml:channelProperty channel="F" name="resolution" value="0" units="1/dev"/>
          <inkml:channelProperty channel="T" name="resolution" value="1" units="1/dev"/>
        </inkml:channelProperties>
      </inkml:inkSource>
      <inkml:timestamp xml:id="ts0" timeString="2025-10-14T13:54:57.626"/>
    </inkml:context>
    <inkml:brush xml:id="br0">
      <inkml:brushProperty name="width" value="0.05292" units="cm"/>
      <inkml:brushProperty name="height" value="0.05292" units="cm"/>
      <inkml:brushProperty name="color" value="#FF0000"/>
    </inkml:brush>
    <inkml:context xml:id="ctx1">
      <inkml:inkSource xml:id="inkSrc63">
        <inkml:traceFormat>
          <inkml:channel name="X" type="integer" max="11752" units="cm"/>
          <inkml:channel name="Y" type="integer" max="6608" units="cm"/>
          <inkml:channel name="T" type="integer" max="2.14748E9" units="dev"/>
        </inkml:traceFormat>
        <inkml:channelProperties>
          <inkml:channelProperty channel="X" name="resolution" value="400" units="1/cm"/>
          <inkml:channelProperty channel="Y" name="resolution" value="400" units="1/cm"/>
          <inkml:channelProperty channel="T" name="resolution" value="1" units="1/dev"/>
        </inkml:channelProperties>
      </inkml:inkSource>
      <inkml:timestamp xml:id="ts1" timeString="2025-10-14T13:55:33.070"/>
    </inkml:context>
  </inkml:definitions>
  <inkml:trace contextRef="#ctx0" brushRef="#br0">1797 6080 515 0,'1'5'278'0,"3"5"-60"15,2-5-20-15,10-10-41 16,6-6-24-16,13-19-36 16,5-9-15-16,-4-16-26 15,-3-5-10-15,-11-6-12 16,-3 0-2-16,-8-2 0 15,-2 2-3-15,-6 11-8 16,-3 6 4-16,-3 22 8 16,0 7-1-16,3 24-16 15,0 8-12-15,3 24-20 16,4 11-2-16,5 18 13 16,3 9 1-16,1 6 1 15,3 2 2-15,1-13 2 16,2-5 1-16,1-18 2 0,-2-12-18 15,-2-11-92-15,-4-9-58 16</inkml:trace>
  <inkml:trace contextRef="#ctx0" brushRef="#br0" timeOffset="165.6">2021 5960 907 0,'10'5'352'16,"13"3"-243"-16,8 0-49 0,8-2-24 16,5-3-7-16,1 1-78 15,-7-4-109-15</inkml:trace>
  <inkml:trace contextRef="#ctx0" brushRef="#br0" timeOffset="335.65">1753 5733 876 0,'-7'0'456'0,"-5"0"-102"15,12 1-276-15,7 4-54 16,16 0-45-16,7-1-1 16,19 2-67-16,7 1-100 15</inkml:trace>
  <inkml:trace contextRef="#ctx0" brushRef="#br0" timeOffset="662.92">2404 5936 808 0,'6'7'369'16,"15"9"-162"-16,-1-4-67 0,9-2-58 15,1-6-24-15,-3-6-24 16,-3-1-4-16,-6-9 3 15,-4-1 4-15,-8-6 6 16,-6-4-1-16,-7-2-22 16,-6-1-10-16,-5-1-14 15,-1 4-6-15,-4 8 5 16,3 7-2-16,1 13-12 16,2 10-1-16,6 16 4 15,1 6 5-15,4 13 13 16,4-1 2-16,2 6-2 15,1 5 1-15,4-5-3 0,-1-2 2 16,4-8 3 0,2-10-49-16,1-16-161 15,5-6-160-15</inkml:trace>
  <inkml:trace contextRef="#ctx0" brushRef="#br0" timeOffset="985.27">3023 5882 686 0,'-6'7'397'16,"-6"11"-49"-16,-6 4-105 16,-9-1-110-16,-4 0-36 0,-10-10-49 15,1-3-15-15,8-4-15 16,3-3-22-1,10-2-47-15,7-6-16 0,5-6-15 16,6-2 12-16,4-1 32 16,7 1 13-16,4 4 23 0,5 2 6 15,5 9 25 1,0 4 9 0,6 12 7-16,-1 1 5 0,-5 8-4 15,-2-1-7-15,-2-2-13 16,4 1-4-16,-8-13-125 15</inkml:trace>
  <inkml:trace contextRef="#ctx0" brushRef="#br0" timeOffset="1592.9">3777 5764 629 0,'-1'3'319'15,"3"4"-96"-15,9 3-76 16,16-2-86-16,14 1-13 16,11-3-16-16,3-6-12 15,1 0-4-15,-9-6 1 0,-11 0 6 16,-6 2 2 0,-13-1 5-16,-7 3 2 15,-17 1-9-15,-8 2-6 16,-17 7-11-16,-4 5-6 0,0 3 0 15,0 5-1 1,13 4 1-16,-1 0 0 0,10 6-6 16,6 1 0-16,14-6-5 15,10 3 2-15,10-9 6 16,4-4 2 0,5-4 5-16,2-6 2 0,8 0-45 15,1-6-55-15</inkml:trace>
  <inkml:trace contextRef="#ctx0" brushRef="#br0" timeOffset="1956.31">4492 5824 535 0,'-10'-5'347'15,"-11"-2"-26"1,0 3-132-16,-5 4-47 0,-1 4-75 15,0 1-28 1,9 9-39-16,7-1-11 16,13 6-13-1,8 0-1-15,13-6 7 0,8 0 7 16,4-4 9 0,-2-4 3-16,-7-1 1 15,-7-1-8-15,-9-3-10 0,-7-3-3 16,-4 0-4-16,-12 1 8 15,-8 2 6-15,-2 2 1 16,-9 3 20-16,3 3 10 16,3 2 21-16,3 3 7 15,12 0-11-15,8 0-8 0,16-1-15 16,3 1-6 0,11-4-1-16,5-1-1 0,0-4 0 15,5-2-40-15</inkml:trace>
  <inkml:trace contextRef="#ctx0" brushRef="#br0" timeOffset="2462.93">4629 5753 582 0,'-2'-7'320'16,"1"-13"-45"-16,4-3-129 0,10-4-74 16,4-5-3-16,5 0 7 15,0 6-4-15,4 6-10 16,1 6-9-1,8 15-16-15,0 7-4 16,2 18 0-16,-2 10-4 0,-11 12-7 16,-4 7-6-16,-4 11-4 15,-5-6 0-15,-2-12 0 16,5-6-1-16,-10-23 1 16,-1-6 2-16,-2-9 26 15,-3-8 4-15,-5-7-2 16,-2-6-4-16,-11-3-36 15,-3-1-4-15,-10 5-9 0,-4 4 0 16,-2 12-6-16,-5 6-6 16,14 10-5-1,3 4 0-15,8 5 6 0,6 1-18 16,5-2-56 0,7-1-48-16,7-10-115 15,3-7-103-15</inkml:trace>
  <inkml:trace contextRef="#ctx0" brushRef="#br0" timeOffset="2655.05">5174 5777 676 0,'-1'-2'404'15,"0"1"-55"-15,0 3-143 16,1-2-113-16,0 10-22 0,3 20-7 15,9 41-5-15,-9-32-15 0,2-5-15 16,0-6-13 0,-2-8-24-16,4-10-157 0</inkml:trace>
  <inkml:trace contextRef="#ctx0" brushRef="#br0" timeOffset="3283.45">5444 5759 908 0,'2'1'340'0,"11"9"-243"16,-4 11-50-16,1 13-11 15,1 8 3-15,-5 2-6 16,0-2-4-16,-1-9-4 16,-2-8-1-16,-1-11 4 15,-2-7 7-15,-2-7-40 0,-2-5-21 16,1-4-33-1,-2-8-20-15,9-3-9 16,1-1-2-16,7-3-12 16,5 1 7-16,2 2 40 15,-1 4 22-15,-3 8 52 16,-4 3 19-16,-10 6 25 0,-2 3 18 16,-8 8 15-1,-1 0-2-15,-1 4-5 0,-2 4-12 16,2-8-36-16,9 3-14 0,2-1-22 15,7-2-6-15,9 2-4 16,3-5 2 0,12-2-12-16,0-1-47 15,8-5-212-15</inkml:trace>
  <inkml:trace contextRef="#ctx0" brushRef="#br0" timeOffset="3594.41">6149 5857 496 0,'2'5'346'0,"1"6"31"16,-4 8-168-16,-5 3-34 16,-9 0-48-1,-3 3-24-15,-5-4-34 16,-6-3-12-16,-3-2-20 0,0-6-6 16,-5-9-10-16,2-2-5 15,10-6-19-15,-3-3-13 16,11-1-24-1,4 4-9-15,13-3 0 0,4-1 3 16,9 2 14-16,5-1 5 16,1 8 14-16,5 3 10 15,5 6 8 1,1 6 6-16,-4 4-1 16,-1 4-3-16,-7 3 2 0,1-1-4 15,-3-5-160-15,-2-3-296 16</inkml:trace>
  <inkml:trace contextRef="#ctx0" brushRef="#br0" timeOffset="3771.51">5902 5535 1146 0,'-4'-4'526'0,"-1"-5"-270"16,2 10-91-16,7 10-122 15,3 4-34-15,3 9-11 16,3 2-2-16,1 3-185 16</inkml:trace>
  <inkml:trace contextRef="#ctx0" brushRef="#br0" timeOffset="7105.19">2668 7804 531 0,'4'-14'264'0,"0"-17"-65"0,0 0-9 0,-9 0-17 32,-7 1-11-32,-7 4-23 0,-4 4-11 15,-5 13-22-15,2 7-17 0,-1 10-40 31,-2 7-22-31,0 15-29 16,5 4-7-16,7 16-7 0,9 6 5 16,21 4 5-1,3-2 2-15,16-12 3 0,0-15-1 16,-1-20-2-16,6-10-1 16,-4-16 0-16,0-6-1 15,-5-15-5-15,-4 1 1 16,-9-9 4-16,-6 0 4 15,-9 7 11-15,-9 4 4 16,-5 14 14-16,-2 9 0 16,-3 14-1-16,6 9-1 15,1 14-17-15,4 3-5 16,13 5 0-16,5 2 0 0,10-1-1 16,4-5 2-16,5-9-2 15,-6-5 7-15,2-12-73 16,-1-3-63-16,-8-6-221 15</inkml:trace>
  <inkml:trace contextRef="#ctx0" brushRef="#br0" timeOffset="7568.66">2474 7452 984 0,'4'1'382'16,"13"4"-256"-16,2-2-63 0,14 1-35 15,11-4 0-15,11 0-7 16,6 0-5-1,-1-2-4-15,-4 2-3 0,-15-3-94 16,-5-1-51-16,-15-2-171 16,-11-6-73-16,-10 1 58 15,-9-2 77-15,-11 2 246 16,2-2 111-16,2 1 100 16,4 2 8-16,9 3-24 15,0 1-24-15,7 9-52 16,3 1-32-16,8 8-37 15,3 7-5-15,6 3 4 0,0 5 2 16,-9 3 7 0,-1-5-2-16,-14 2 2 15,-1-8-3-15,-7-7-15 16,-1 0 9-16,2-12-106 16,1 0-153-16</inkml:trace>
  <inkml:trace contextRef="#ctx0" brushRef="#br0" timeOffset="7916.92">3324 7761 883 0,'5'0'415'0,"13"0"-152"15,13-2-121-15,12-4-93 16,5 4-10-16,4 1-21 16,-2 1-5-16,-3 0-44 15,-2 1-83-15,-9-1-268 16</inkml:trace>
  <inkml:trace contextRef="#ctx0" brushRef="#br0" timeOffset="8160.64">3419 7905 785 0,'8'3'375'15,"3"0"-111"-15,18-1-125 16,-1-2-20-16,9 1-17 15,2-1-24-15,-2 0-36 16,0 2-10-16,-10-4-28 16,-5-1-61-16</inkml:trace>
  <inkml:trace contextRef="#ctx0" brushRef="#br0" timeOffset="9775.44">4538 7819 370 0,'6'-15'244'0,"5"-9"-20"16,-8-3-35-16,-2 2-13 0,-6 2-24 15,-4-2-11 1,-8 6-24-16,-6-2-11 0,-7 7-30 16,-3 3-15-16,1 6-37 15,-3 7-18-15,8 16-19 16,0 6-8-16,7 13-9 16,8 7 2-16,10 5 9 15,6 2 3-15,14-4 13 16,6-5 2-16,9-17 1 15,6-7 2-15,-2-18-1 16,0-8-4-16,-3-14-16 16,-8-7-10-16,-3-7-3 15,-5-2 4-15,-10 1 15 16,-4 3 12-16,-7 11 17 0,-4 8 20 16,-5 15 21-16,2 7 7 15,3 15-7-15,-2 5-16 16,9 6-20-16,0 1-7 15,9-2-7-15,8-3-3 0,9-9-7 16,5-3-58 0,2-12-175-16</inkml:trace>
  <inkml:trace contextRef="#ctx0" brushRef="#br0" timeOffset="9998.22">4756 7919 892 0,'10'7'414'0,"6"4"-166"16,13 4-134-16,2 7-17 16,4 1-41-16,-5 1-16 15,-7 4-22-15,1 0-9 16,-11-10-100-16,1 0-58 15</inkml:trace>
  <inkml:trace contextRef="#ctx0" brushRef="#br0" timeOffset="10146.83">4997 7912 1052 0,'-14'9'466'0,"-12"17"-237"0,-7 0-67 15,-5 4-88-15,4 4-25 0,-1-10-24 16,9 2-42-16,8-5-186 16</inkml:trace>
  <inkml:trace contextRef="#ctx0" brushRef="#br0" timeOffset="10553.44">5329 7634 933 0,'-1'1'444'0,"-2"2"-187"0,2 6-86 16,-1 8-89-16,-4 4-18 15,-1 10-13-15,-3 6-6 16,3 5-20-16,2 0-9 15,9-3-13-15,6-6-3 16,10-8-4-16,2-9-12 16,7-10-49-16,-3-6-38 15,2-13-133-15,-8 1-156 16</inkml:trace>
  <inkml:trace contextRef="#ctx0" brushRef="#br0" timeOffset="10735.44">5312 7517 1031 0,'0'-3'468'0,"0"0"-233"0,2-1-101 15,-2 3-101-15,0 0-69 16,0 1-254-16</inkml:trace>
  <inkml:trace contextRef="#ctx0" brushRef="#br0" timeOffset="11107.4499">5211 7317 1036 0,'7'-3'416'0,"19"-4"-257"16,9 3-60 0,17 4-55-16,5 3-9 0,-3 1-22 15,-2 3-4-15,-8-1 3 0,-4 0-27 16,-9-5-64-1,-6-2-46-15,-11-7-62 0,-1-4 22 16,-8-2 65-16,-5-2 48 16,0 6 103-1,-2 2 42-15,2 7 54 0,0 6 20 16,0 13-2-16,-1 6-25 0,1 8-44 16,1 2-22-1,2-6-43 1,-1-3 1-16,3-9-151 15</inkml:trace>
  <inkml:trace contextRef="#ctx0" brushRef="#br0" timeOffset="11509.75">6076 7594 986 0,'0'7'428'0,"2"14"-216"0,4 5-76 16,6 14-45-16,1 7-12 15,2 1-20-15,-1-2-14 16,-2-4-8-16,-2-3-60 15,-4-17-142-15,-2-7-106 16</inkml:trace>
  <inkml:trace contextRef="#ctx0" brushRef="#br0" timeOffset="11666.61">5925 7766 682 0,'6'0'430'0,"12"-4"34"15,16 2-238-15,19-3-118 16,3 1-29-16,7 0-42 16,-1 0-15-16,-8 0-68 15,-1-2-69-15</inkml:trace>
  <inkml:trace contextRef="#ctx0" brushRef="#br0" timeOffset="12322.89">7027 7770 629 0,'1'-8'297'0,"2"-12"-116"16,-3-1-26-16,-4-2-40 15,-3 0-10-15,-11 1-13 16,-2 2-8-16,-6 9-12 16,-3 4-11-16,-1 11-22 15,-4 8-9-15,1 13-21 16,-1 4-5-16,10 7 0 15,9 4 2-15,15 4 4 16,15 1 1-16,19-5-3 16,-2-9-3-16,10-12-1 15,-3-10 0-15,-2-14 1 16,2-6 1-16,-8-12 1 0,-1-5-2 16,-9-3-3-16,-6-4-1 15,-10 2-1-15,-5-2 2 16,-10 4 3-1,-4 6 1-15,-1 9 11 0,3 8 1 16,2 8-1-16,5 5-1 16,1 9-12-16,3 5-3 15,8 10 0-15,3 1 2 16,8 3 0-16,1 2-1 16,2-4 0-16,-3-1-48 15,2-6-175-15</inkml:trace>
  <inkml:trace contextRef="#ctx0" brushRef="#br0" timeOffset="12737.9499">7314 7903 783 0,'0'5'320'0,"1"4"-189"16,3 2-40-16,3 1-27 0,0-3-11 0,8-2-18 16,-3-4-6-16,4-7-8 31,2-3-2-31,-7-8-1 0,1-2 0 16,-5-2-2-1,-2 0-1-15,-2 4 7 0,0 4 19 16,-1 9 3-1,2 6 9-15,-4 11-2 16,3 7-16-16,4 14-5 0,-3 4-9 16,-1 10-8-1,-4 1 0-15,-12 5-1 0,-2 1 1 16,-8-7 2-16,1-3 1 16,-5-20 6-16,-5-7 1 0,-5-20-4 15,-1-11-8 1,9-14-24-16,7-7-30 15,14-11-125-15,5 2-148 16</inkml:trace>
  <inkml:trace contextRef="#ctx0" brushRef="#br0" timeOffset="13191.97">7940 7535 637 0,'-1'-2'422'0,"1"-3"23"16,0 5-151-16,-1 0-139 16,0 0-46-16,1 0-68 15,0 0-24-15,0 0-100 16,0-1-80-16</inkml:trace>
  <inkml:trace contextRef="#ctx0" brushRef="#br0" timeOffset="13501.34">7970 7712 980 0,'-4'10'458'0,"-2"6"-189"15,0 15-137-15,3 6-29 16,3 13-36-16,3 8-11 0,-3 2 0 16,-1 5-6-1,-7-3-7-15,-3-4-1 0,-1-3-15 16,-3-9-2 0,-1-9-3-16,-5-8-4 0,1-17 0 15,-2-7-2-15,-1-19-16 16,1-7-19-16,2-15-59 15,2-7-42-15,4-13-119 16,4-4-91-16</inkml:trace>
  <inkml:trace contextRef="#ctx0" brushRef="#br0" timeOffset="14252.09">7819 7263 706 0,'0'0'368'0,"2"0"-108"16,9 0-81-16,13-1-96 15,8-1-17-15,19 2-18 16,4-2-13-16,6 4-17 16,1-1-3-16,-12-1-4 15,-6-1-1-15,-12-3-48 16,-7 0-35-16,-10-5-45 15,-7 1-7-15,-7 0 48 16,-4 1 31-16,-5 3 46 16,1 1 12-16,-1 2 13 15,0 1 9-15,4 1 23 16,1 2 3-16,2 1-2 0,1-4-4 16,0 0-13-1,0 0-6-15,3 10 0 16,0 1 0-16,12 26 2 0,-12-30 7 15,-4-6 15 1,-3-1-1-16,-4-8-9 0,0 0-12 16,-4-4-24-16,1-1-4 15,-2-1-5-15,-2 0 0 16,-1 1-1-16,0 2 0 0,-1 0 4 31,1 3 4-31,5 4 2 0,-1 1 0 16,5 3-5-16,7 0-9 0,-2 0-10 15,2 0-1-15,0 0 0 16,7 0 3-16,23 5 2 16,32 12-13-1,-25-2-36-15,2 0-13 16,-13 1-3-16,-2-2 14 0,-20 0 39 16,0 0 18-16,-9 1 23 15,-7 4 17-15,1 6 23 16,-13-1 1-16,2 5-16 15,-2-2-10-15,1 0-54 16</inkml:trace>
  <inkml:trace contextRef="#ctx0" brushRef="#br0" timeOffset="16046.15">5624 7272 405 0,'0'0'275'0,"0"0"13"15,5 3-134-15,-5-3-31 0,0 0-32 16,10 8-7-16,42 33-32 16,-24-29-13-16,-4-4-14 15,8-2-7-15,-8-5-6 16,-9-1-1-16,-4 3 24 15,-9 1 22 1,-12 7 30 0,-7 3 7-16,-16 6-16 0,-2 1-20 15,3-4-30-15,6-2-2 16,16-14 109-16</inkml:trace>
  <inkml:trace contextRef="#ctx0" brushRef="#br0" timeOffset="19862.34">3287 9140 787 0,'13'1'334'0,"23"-3"-183"16,9-1-50-16,11 0-37 15,2 1-24-15,-4 3-31 16,-5 2-49-16,-8 4-245 15</inkml:trace>
  <inkml:trace contextRef="#ctx0" brushRef="#br0" timeOffset="20078.26">3383 9270 718 0,'4'1'356'0,"8"2"-77"16,13-1-150-16,11 1-13 15,6-3-17-15,0-1-21 0,4-4-38 16,-4-2-12 0,-2 2-85-16,-4 0-91 15</inkml:trace>
  <inkml:trace contextRef="#ctx0" brushRef="#br0" timeOffset="20786.82">4470 8743 716 0,'-22'19'358'0,"-23"32"-100"0,-3 12-75 16,4 21-76-1,10 8-21-15,26 10-40 0,11-2-14 16,27-7-16-16,10-12-7 16,11-26-6-16,4-10-2 15,7-24-26-15,4-9-73 0</inkml:trace>
  <inkml:trace contextRef="#ctx0" brushRef="#br0" timeOffset="21350.44">4977 9102 653 0,'-24'6'319'0,"-21"2"-102"15,2-9-85-15,1-7-2 16,13-11-35-16,11-6-31 0,14-5-39 16,8-3-25-16,15 2-10 15,9 5 5-15,10 11 11 16,4 4 9-16,0 15 3 16,-5 9-1-16,-12 11 18 15,-10 7 7 1,-17 10 6-16,-11 3-3 15,-17 8-18-15,-5 0-10 0,-7-7-10 16,2-6-1-16,10-16-7 16,9-8-12-16,15-10-18 0,6-4-5 15,13-2 3-15,9-4 8 16,14 2 17 0,3 3 3-16,3 4 5 0,-1 6 0 15,-7 3 1-15,0-1 2 16,-7-5-178-16</inkml:trace>
  <inkml:trace contextRef="#ctx0" brushRef="#br0" timeOffset="21859.22">5433 9055 514 0,'2'-7'268'0,"3"-7"-61"16,-1 0-34-16,1-2-38 16,-2 2-13-16,-6-2-18 15,-6-1-10-15,-11-2-16 16,-3 3-10-16,-8 7-24 0,0 8-12 15,0 8-21 1,-1 8-9-16,8 4-12 16,8 0-7-16,8 0-2 0,9 0-1 15,13-8 6-15,3 1 6 0,12-7 6 16,2-2 2-16,0-3 2 16,-1-5 1-1,-3-1-1 1,-6 1-2-16,-6 2-2 0,1 5-3 15,-2 8 1-15,-2 5 4 0,-3 10 8 32,-2 5 3-32,-10 7 7 15,-2-1 3-15,-7-3 12 16,-3 0 6-16,-11-5 1 0,-6-3-1 16,-6-8-7-16,-2-10-6 15,8-13-8-15,8-7-8 16,16-6-76-16,7-3-65 15</inkml:trace>
  <inkml:trace contextRef="#ctx0" brushRef="#br0" timeOffset="22559.86">5955 8826 651 0,'5'-1'297'15,"1"0"-117"-15,1 2-20 0,6 12-26 16,0 3-12-16,-5 9-29 15,-1 3-16 1,-7 0-27-16,-1-4-10 0,-1-9-17 16,2-4-6-16,2-11 1 15,-2-4-3-15,4-8-7 16,0-5-5-16,6-6-9 16,5 0-2-16,-1 0 3 0,4 3-1 15,2 8 1-15,-1 4 0 16,2 8 3-16,-4 1 3 15,-6 8 6 1,-4 0 2-16,-6 5 1 16,-1 1-1-16,1 2-1 0,0-4-1 0,-1-6 0 31,0-3 2-31,-1-7-16 16,1-2-9-16,0 4-14 15,0 0-10-15,4-19 9 16,13-29 4-16,-3 34 11 15,5 5 2-15,-5 10 6 0,2 8 2 0,-2 10 6 32,-1 7 5-32,-3 4 4 0,-1 2 0 15,4-3-2-15,-3-7 8 16,1-5-128-16,-5-7-129 16</inkml:trace>
  <inkml:trace contextRef="#ctx0" brushRef="#br0" timeOffset="22794.75">5965 9170 1033 0,'4'-1'411'0,"14"-2"-246"15,10-3-58-15,23 0-33 0,0-1-15 16,7 2-39-16,0 2 4 16,-9 3-125-16,3 0-93 15</inkml:trace>
  <inkml:trace contextRef="#ctx0" brushRef="#br0" timeOffset="23143.16">5965 9399 904 0,'0'0'382'0,"0"4"-227"16,1 3-37-16,-1-7-51 16,0 1-8-16,12 22-7 15,35 26-5-15,-26-24-14 0,-1-1-11 16,-10-2-10-16,-2 0-2 16,-13-4 3-16,-3-1 3 15,-9-5 6-15,-6-3 1 16,-2-10-2-1,-1-5-4-15,4-10-29 0,5-2-29 16,9-1-75 0,0 0-53-16,8-1-251 15</inkml:trace>
  <inkml:trace contextRef="#ctx0" brushRef="#br0" timeOffset="23481.78">6240 9321 689 0,'-5'-4'395'0,"-3"-1"-61"0,6-3-177 0,2 0-48 32,7-3-64-32,6 4-21 0,8 3-17 15,5 3-1 1,1 10-3-16,-3 2 0 0,-5 10 10 15,-9 2 6-15,-14 6 7 16,-11 0 4-16,-10 0 4 16,0-8 9-16,4-9 3 15,7-3 0-15,9-8-17 16,5 1-12-16,9-2-8 16,5 0-3-16,10-2 3 15,2-1-3-15,9-1-28 16,0 1-54-16,-1 3-437 15</inkml:trace>
  <inkml:trace contextRef="#ctx0" brushRef="#br0" timeOffset="23966.98">6651 8841 643 0,'9'10'349'0,"18"17"-69"16,10 10-84-1,15 15-68-15,-11 8-30 0,-14 14-33 16,-17 10-8 0,-25 12 3-16,-9 0-2 15,-14-15-7-15,1-8-4 16,2-29-25 0,9-16-3-16,11-16-44 0,1-12-45 0,12-13-112 15,2-8-102 1</inkml:trace>
  <inkml:trace contextRef="#ctx0" brushRef="#br0" timeOffset="24422.66">7292 9198 840 0,'1'7'426'0,"-1"6"-132"16,-4 10-120-16,-3 10-17 15,-1 8-49-15,3 3-25 16,6 0-37-16,6-8-15 0,5-10-20 15,0-5-4-15,0-10-3 16,-3-10 0 0,-4-1-4-1,-1 2-30-15,15-9-92 0,-4-5-68 0</inkml:trace>
  <inkml:trace contextRef="#ctx0" brushRef="#br0" timeOffset="24649.14">7231 9034 943 0,'1'0'454'0,"4"0"-180"0,3-2-99 0,5 2-119 15,0 0-23-15,0-2-48 16,-2-1-73-16</inkml:trace>
  <inkml:trace contextRef="#ctx0" brushRef="#br0" timeOffset="25038.66">7118 8847 970 0,'5'2'394'15,"6"1"-213"1,12 0-60-16,23 2-35 0,5-3-10 15,9-1-39 1,-1 0-16-16,-11-1-11 0,-6 0-15 0,-8-2-76 16,-4-5-42-1,-12-3-65-15,-1-2 5 0,-9-2 70 16,-3-2 43-16,-3 0 63 31,-1 2 12-31,0 6 27 0,-1 1 16 16,3 8 50-1,0 6 13-15,1 7 4 16,0 5-6-16,-2 4-32 0,0 2-13 16,-4-4-24-16,0-2-11 15,0-6-40-15,1-4-70 16</inkml:trace>
  <inkml:trace contextRef="#ctx0" brushRef="#br0" timeOffset="25452.45">8200 9074 789 0,'-2'0'417'16,"-1"3"-140"-16,1 6-64 16,2 16-114-16,1 7-30 15,6 11-17-15,2 10-10 0,5 4-14 16,-2-6-10 0,1-4-42-16,0-14-60 15,-11-20-155-15</inkml:trace>
  <inkml:trace contextRef="#ctx0" brushRef="#br0" timeOffset="25621.56">8021 9263 759 0,'10'4'432'0,"9"-1"-57"16,18 0-210-16,14-5-30 15,14-1-66-15,1-4-20 16,-4 0-28-1,-8 0-74-15</inkml:trace>
  <inkml:trace contextRef="#ctx0" brushRef="#br0" timeOffset="26079.93">9028 8698 770 0,'-19'20'367'0,"-20"32"-148"16,-1 12-50-16,12 15-70 0,7 5-27 16,15 6-31-16,13-4-10 15,20-6-14-15,8-5-3 16,14-24-3-16,1-13-1 16,7-21-47-16,-2-12-70 15</inkml:trace>
  <inkml:trace contextRef="#ctx0" brushRef="#br0" timeOffset="26388.95">9321 9156 607 0,'6'-8'306'16,"1"-12"-95"-16,8 0-104 15,3-5-26-15,-1-5-34 16,0 3-8-16,-7-8-1 0,-2 1 6 16,-4-1 10-1,-3 3 2-15,0 8 14 0,-1 3 3 16,-1 15-11-16,-1 8-6 16,-2 16-25-16,2 9-11 15,3 16 1-15,2 3 1 16,7 8-4-1,-1 4-1-15,0-3-8 0,3-1-4 16,0-9-74-16,1-9-84 16</inkml:trace>
  <inkml:trace contextRef="#ctx0" brushRef="#br0" timeOffset="26738.56">9585 8967 860 0,'6'0'384'0,"7"0"-125"0,14-2-179 16,10 2-17-16,5-7-5 15,2 1-14-15,-9-3-24 16,-2-5-5-16,-8 1-2 0,-8-5 2 15,-5 5 0-15,-4 0 3 0,-8 8-4 16,-2 4-2-16,-6 11 3 16,-2 8 4-16,3 17 6 15,0 3 2-15,5 9-4 16,0 2-6-16,4 0-7 31,2 2-3-31,5-7-5 16,2-5-4-16,-3-12-77 15,4-10-59-15</inkml:trace>
  <inkml:trace contextRef="#ctx0" brushRef="#br0" timeOffset="26928.74">9609 9132 928 0,'4'4'445'0,"5"1"-142"15,19 2-167-15,9-1-37 0,11-4-31 16,2 0-17-16,4-4-28 16,0-1-7-16,1-3-57 15,1-1-84-15</inkml:trace>
  <inkml:trace contextRef="#ctx0" brushRef="#br0" timeOffset="27714.94">10418 8831 584 0,'3'0'293'15,"5"3"-76"-15,3 7-54 16,0 9-45-16,-4 8-17 16,-6 4-33-16,-8-10-16 0,-1 1-25 15,4-3-6 1,-1-12-5-16,6 6 1 16,4-14-2-1,0-10-4-15,4-8-11 16,0-4-5-16,2-9 0 15,4 2 1-15,4 3 0 0,1 0 3 16,1 11 7-16,-1 6 9 0,-4 11 19 16,-3 8 6-16,-8 14 2 15,-2 0-6 1,-4 4-13-16,-4-3-7 16,-1-9-7-16,2 0-2 15,1-12-1-15,3 0 0 16,6-9-4-16,3-4-2 15,7-10-1-15,2-3-3 16,4-1 0-16,-3 1 0 16,-3 10-3-16,0 5-2 0,-5 14 2 15,-1 6 2-15,2 11 4 16,-2 4 1-16,-1-1 1 16,2 1 3-16,-9-6-73 15,0-4-72-15</inkml:trace>
  <inkml:trace contextRef="#ctx0" brushRef="#br0" timeOffset="27928.64">10373 9148 742 0,'3'1'377'16,"8"-1"-79"-16,10 1-98 15,23-4-70-15,8-2-14 0,18 1-46 16,1-1-24-16,-6 4-25 16,-2 0-8-1,-16 0-60-15,-2 1-51 16,-8 5-190-16</inkml:trace>
  <inkml:trace contextRef="#ctx0" brushRef="#br0" timeOffset="28314.22">10619 9432 741 0,'-9'0'346'0,"-7"-4"-130"0,0 1-37 0,9 3-54 31,2 0-26-31,8 3-39 0,5 4-12 16,10 7-12-16,6 4 3 0,6 2-3 16,0 3-3-16,-8-3-7 15,0 0-4-15,-13-1-8 16,-2 2-2-1,-8-5 15 1,-9-1 5-16,-11-4 4 0,-11-5 0 16,-5-3-15-16,-6-5-7 15,10-5-15-15,7-1-27 0,13-2-93 16,8-2-62 0,7 4-249-16</inkml:trace>
  <inkml:trace contextRef="#ctx0" brushRef="#br0" timeOffset="28611.01">10764 9357 720 0,'5'-12'381'15,"5"-6"-105"-15,4 5-100 0,3 4-36 16,1 9-55-16,6 4-26 0,-2 7-23 31,-5 1-4-31,-7 6-4 0,-10 0 0 0,-13 3-3 31,-2 0 0-31,-2-2-9 16,1-3-6-16,6-7-8 0,7-1 0 16,8-6 0-16,8 0 1 15,12-2 3-15,6 0-1 0,8 3-76 31,2 1-60-31</inkml:trace>
  <inkml:trace contextRef="#ctx0" brushRef="#br0" timeOffset="29055.78">11213 8703 1035 0,'9'12'422'15,"10"24"-250"-15,6 20-50 16,9 15-22-16,-2 10-18 15,-8 1-29-15,-9 0-9 16,-22 2-21-16,-10-6-5 16,-7-4-5-16,-3-14-2 0,5-22 1 15,3-10-39-15,6-20-108 16,6-5-73-16</inkml:trace>
  <inkml:trace contextRef="#ctx0" brushRef="#br0" timeOffset="29326.59">11754 9064 1237 0,'0'-2'525'15,"1"-1"-307"-15,1 3-80 16,-2-1-98-16,0 0-14 16,0 0-105-16,0 0-81 0</inkml:trace>
  <inkml:trace contextRef="#ctx0" brushRef="#br0" timeOffset="29618.31">11752 9254 1138 0,'0'16'466'0,"0"22"-280"15,3 8-58-15,-1 12-66 0,-2 2-7 16,0 10-11 0,-5 2-5-16,-7-3-3 15,-1-3-7-15,-2-14-14 16,-1-11-3-16,-3-18 1 16,1-7 2-16,-6-16 0 15,1-7-8-15,6-10-44 16,-2-11-29-16,10-7-84 15,3-3-68-15</inkml:trace>
  <inkml:trace contextRef="#ctx0" brushRef="#br0" timeOffset="30137.55">11606 8733 542 0,'-3'0'355'0,"-1"-1"8"0,7 0-144 15,-3 1-86-15,16 0-36 16,48 0-33-16,-19 3-9 16,6-2-20-16,1 4-8 15,3 1-13-15,-11 1-5 16,-6-1-10-16,-8-3-26 16,-11-2-58-16,-1-3-30 15,-15-4-30-15,0-1 18 16,-6-5 57-16,-3-1 31 15,-5-5 51-15,-6 2 18 16,8 1 31-16,2 3 16 16,0 8 10-16,11 1-6 15,1 6-17-15,1 3-13 0,8 6-21 16,-1 7-4-16,4 2-4 16,-2 3 4-1,-7-3 14-15,-5 1 12 16,-10-2 25-16,-9 1 5 15,-1 3-6-15,-12 2-13 0,1-2-35 16,4-2-12 0,6-2-376-16</inkml:trace>
  <inkml:trace contextRef="#ctx0" brushRef="#br0" timeOffset="33272.41">1777 10889 546 0,'-8'4'269'0,"-11"8"-92"15,-1 3-27-15,3 6-57 0,3 3-26 16,7 2-31-16,7 4-5 16,12-2-7-16,10 0-3 15,13-9-5 1,6-5-4-16,10-14 1 16,-3-10 11-16,-7-10 62 15,-10 1 31-15,-23-6 44 0,-9 2 6 16,-22-3-55-16,-10-1-29 15,-7 3-48-15,4 3-17 0,16 11-38 16,7-2-54 0,13 7-270-16</inkml:trace>
  <inkml:trace contextRef="#ctx0" brushRef="#br0" timeOffset="33657.75">2075 10971 719 0,'2'2'363'16,"2"6"-94"-1,4 9-86-15,-4-2-55 0,3 5-26 16,-4-2-39-16,1-3-19 15,-1-7-24-15,-1-3-3 16,-2-6 5 0,0-5-1-16,0 5-3 15,0 0-4-15,0-16-13 16,4-32-1-16,4 27-3 0,1-1-1 16,10 9 0-16,0 0 0 15,2 10 11 1,4 6 7-16,-2 9 7 0,0 1 0 0,-4 8-6 15,-6 1-5-15,-5-1-6 16,-4 6-9 0,3 3-160-16,1-2-166 15</inkml:trace>
  <inkml:trace contextRef="#ctx0" brushRef="#br0" timeOffset="34007.25">2746 11036 635 0,'0'-4'334'0,"2"-4"-79"15,-5-6-34-15,-6 1-49 16,-6-1-22-16,-10-2-34 15,-4 5-12-15,-7-1-28 16,2 4-14-16,2 7-32 16,2 2-15-16,7 9-25 0,5 3-3 15,5 7 3-15,5-2 4 16,13 3 10-16,6-1 1 16,11-5 0-16,6 0 1 15,3-5-1-15,3-2 0 16,1-7-1-16,-1-2 3 15,-7-9-52-15,-6-1-55 16,-11-11-175-16</inkml:trace>
  <inkml:trace contextRef="#ctx0" brushRef="#br0" timeOffset="34144.01">2563 10732 1082 0,'-3'-3'516'0,"-2"-4"-216"16,2 3-73-16,0 1-134 15,4 3-50-15,-1 0-54 16,0 0-79-16</inkml:trace>
  <inkml:trace contextRef="#ctx0" brushRef="#br0" timeOffset="34540.61">2782 10922 645 0,'-3'-2'358'0,"-2"-6"-77"15,4 7-150-15,8-2-28 16,19-1-58-16,10 2-13 15,13-1-14-15,2 3-4 0,-3 1-6 16,-9 1-1-16,-14-2 3 16,-5 0 0-16,-13 1 6 15,-1 1-1 1,-10-1-2-16,-7 5-2 0,-11 1-4 16,-6-1-1-16,4 6 1 15,-2-3 0-15,13 2 3 16,3 4 1-16,6 0 1 15,6 2 0-15,8 2-6 16,11-1-2-16,10-2-4 0,6 0-3 0,6-4-100 31,0-1-114-31</inkml:trace>
  <inkml:trace contextRef="#ctx0" brushRef="#br0" timeOffset="34946.71">3517 10823 999 0,'-10'-6'407'0,"-17"-10"-241"0,-6 2-29 16,-8 3-38-16,-2 3-19 16,5 9-45-16,9 2-23 15,16 8-33-15,3 4-4 16,10 7 0-16,8 1 5 15,13 0 16-15,6-2 0 16,12-6 4-16,-3-2 2 0,-4-9 1 16,-8-1-12-1,-11-4-32-15,-6-3-7 16,-10 0-20-16,-1-3 12 0,-16 5 27 16,-3 2 8-16,-10 1 22 15,-4 6 9-15,6 4 7 16,3 3 5-16,12 4 20 15,7 2 5-15,11 2 8 16,8-2-3-16,17-4-16 16,5-3-7-16,10-5-4 15,1 1 0-15,-6-9-2 16,-4 0-2-16,-6-4 5 16,-8-6-50-16,-5 1-445 0</inkml:trace>
  <inkml:trace contextRef="#ctx1" brushRef="#br0">11504 19044 0</inkml:trace>
  <inkml:trace contextRef="#ctx0" brushRef="#br0" timeOffset="35791.05">3126 12023 633 0,'0'-4'366'16,"-1"-1"-54"-16,1 4-65 0,-2 1-83 15,0 22-44-15,-1 69-55 16,4-8 0-16,5 17-26 15,2 4-10-15,0-3-14 16,0-5-4 0,-1-26-5-16,-2-6 2 0,6-28-111 15,-4-15-106-15</inkml:trace>
  <inkml:trace contextRef="#ctx0" brushRef="#br0" timeOffset="36323.43">3665 12507 686 0,'-2'-5'347'0,"-4"-7"-111"16,-1-3-97-16,0 1-23 0,-6-4-32 16,-5-1-9-16,-2 3-11 15,-8 0-8-15,8 16-17 0,-5 2-9 16,5 16-21-16,6 6-7 15,-4 0-4-15,10 7-5 16,9 0 0-16,9 1 1 16,12-4 1-16,1-6 3 15,9-10 1-15,-2-10 1 0,5-10-8 16,2-8-16 0,-6-8-41-16,-3-3-18 15,-7 2 1 1,-7 3 18-16,-9 8 46 15,-4-1 22-15,-4 11 47 0,-4-3 6 16,-3 12 16-16,0 13 0 0,4 4-31 16,3 9-7-16,12 1-16 15,2-2-5 1,4 1-7-16,6-4-3 16,1-10-42-1,5-3-70-15</inkml:trace>
  <inkml:trace contextRef="#ctx0" brushRef="#br0" timeOffset="36759.49">3414 12231 727 0,'-2'0'411'0,"1"0"-89"15,9-1-162-15,20-1-102 16,8-1-20-16,19 0 10 16,7-1-10-16,2 2-23 0,3-1-6 15,-10 2-17-15,-9 0-39 16,-11-5-109-16,-8 1-81 15,-18-6-124-15,-4-1-9 16,-12-5 103 0,-6 4 117-16,-6-5 225 0,-4 3 89 15,4 2 65-15,4-4-6 16,9 13-46-16,3 0-40 0,7 9-30 16,3 5-12-1,5 6-17-15,1 5 20 0,-4 5 0 16,-2 6-7-16,-10 0-21 15,-5-3-21-15,2-1-31 16,-1-13-78-16</inkml:trace>
  <inkml:trace contextRef="#ctx1" brushRef="#br0" timeOffset="3438.75">12764 19044 0,'0'0'0</inkml:trace>
  <inkml:trace contextRef="#ctx0" brushRef="#br0" timeOffset="39382.93">4186 12077 347 0,'0'-10'266'0,"-2"-12"68"16,0 13-65-16,-2 15-89 0,0 8-30 15,-2 32-57 1,0 14-13-16,8 28-11 0,5 13-12 16,5 2-26-1,1 5-7-15,-3-14-10 0,2-8-4 16,-4-23-7-1,0-17-2-15,2-28-14 16,-1-9-41-16,4-23-126 0</inkml:trace>
  <inkml:trace contextRef="#ctx0" brushRef="#br0" timeOffset="39754.58">4690 12393 762 0,'5'1'363'0,"1"2"-99"15,20-2-146-15,14 1-35 16,18-2-22-16,8 0-23 15,-7-1-21-15,-8-1-27 0,-9-2-182 16</inkml:trace>
  <inkml:trace contextRef="#ctx0" brushRef="#br0" timeOffset="39956.51">4742 12548 603 0,'4'2'335'0,"15"4"-12"15,11-1-95-15,19-5-59 16,8 0-19-16,-3-9-70 16,-1 1-27-16,-6 3-33 15,-8-2-74-15</inkml:trace>
  <inkml:trace contextRef="#ctx0" brushRef="#br0" timeOffset="41080.93">5691 12160 609 0,'0'9'220'0,"10"21"-172"16,5 20-36-16,16 38 11 16,5 12 14-16,0 12 15 15,-6-1-5-15,-9-19 3 16,-5-6 19-16,-8-33 35 15,3-15 7-15,-3-26 6 16,2-19-19-16,-3-22-39 16,-4-12-8-16,-2-22-27 15,-1-7-6-15,-1-8-3 16,-6-11-2-16,-9-26-1 16,-11-9-2-16,-3-4-6 0,10 3-4 15,12 26-4-15,6 10 0 16,6 21 0-1,-2 14 1-15,-1 22 2 16,-1 12-1-16,0 10-9 16,0 6-6-16,4 6-5 0,-1 2 1 15,-3-4 9 1,0 0 8-16,5 2 4 16,15 4 1-16,36 5-6 15,-23-10-11-15,16-1-26 16,11 3-13-16,25 2-11 15,14 1 7-15,23 1 22 0,12 0 14 16,24-5 16-16,12-1 3 16,22-3 3-16,1-5 1 15,-2-2-25-15,-5 0-16 16,-18-2-25-16,-2 3-2 0,-21 5 25 16,-12 1 17-16,-11 0 77 15,-7 0 13-15,4-5 3 16,0 0-1-16,-6 0-52 15,1-1-9-15,-6 3-3 16,1-3-1-16,-15 2 0 16,-10 1 0-16,-21 5 0 15,-17 0 0-15,-12 2 3 16,-7 0 1-16,-14-2 5 16,0 0 2-16,-7-2 4 15,0 2 1-15,-3 0 1 16,-3 0-2-16,0 0-4 15,0-1 6-15,0 1 22 16,0 0 10-16,0 0 3 0,0 0-7 16,0 0-21-16,-1 0-8 15,1 29-3 1,9 47-3-16,6-11-7 16,4 3-3-16,7 3-31 0,3-6-64 15</inkml:trace>
  <inkml:trace contextRef="#ctx0" brushRef="#br0" timeOffset="41985.96">6460 12480 332 0,'-8'0'220'0,"-14"-5"18"16,-6-5-2-16,3-13-40 16,4-5-29-16,14-4-63 15,7-4-25-15,16 6-35 16,3 2-8-16,12 11-8 0,7 10 1 16,3 18-8-16,7 12-9 15,-15 20-2-15,-11 10 2 16,-29 7 8-1,-14 3 0-15,-12-2-3 16,-6-4-8-16,9-6-5 16,3-9 1-16,3-20-9 0,10-9-8 15,5-13-15-15,6-4-6 16,18-5 4-16,-2-2 10 16,12 5 13-16,0 2 4 0,3 7 2 15,7 4 0 1,-2 2-42-16,6 1-83 0</inkml:trace>
  <inkml:trace contextRef="#ctx0" brushRef="#br0" timeOffset="42483.41">6916 12544 452 0,'3'-7'284'0,"-2"-8"6"16,1-2-62-16,-3 2-61 0,0-2-20 15,1 0-43-15,0-1-21 16,-7-6-29-16,-5-2-11 0,-4-1-14 16,-3 4-6-16,1 9-18 15,2 8-9-15,-3 10-11 16,-2 7-4-1,4 9-2-15,2 1 2 0,12 5 0 16,7 1 3-16,11-4 6 16,4-4 2-16,6-7 6 15,0-7 0-15,-1-5-13 16,-1 0-5 0,-8-5-1-16,-7 0 3 15,-4 1 17-15,-2 0 4 16,-2 4-3-16,0 0-1 0,0 0 2 15,0 0 3-15,5 16 9 16,8 39 5 0,-9-21 2-16,-3 4-3 0,-3 4 11 15,-4-3 8-15,-2-6 5 16,-2 0 4-16,-2-13-8 16,-8-6-8-16,7-13-13 0,-2-6-29 15,1-14-84 1,6-4-63-16,1-6-282 15</inkml:trace>
  <inkml:trace contextRef="#ctx0" brushRef="#br0" timeOffset="42818.95">7009 12220 522 0,'-4'-12'314'0,"-4"-9"-24"15,5-2-131-15,6 1-32 16,7 1-38-16,7 3-13 16,10 5-26-16,2 5-8 15,-4 8-17-15,-1 6-12 16,-15 9-1-16,-6 1 5 0,-6 12 6 15,-10 4 2-15,-2 2-9 16,-2 3-4-16,8-7-8 16,6-7-2-16,15-10 0 15,5-8 1-15,12-5-25 16,4-4-30-16,8 4-118 16,-2 4-137-16</inkml:trace>
  <inkml:trace contextRef="#ctx0" brushRef="#br0" timeOffset="43096.91">7582 12335 866 0,'0'3'401'0,"-2"5"-139"16,2 11-127-16,4 6-34 0,1 9-5 16,3 9-19-16,-1 3-35 15,-3-3-11 1,1 0-21-16,-1-5-7 0,-1-12-32 16,1-1-48-16,-4-13-157 15,0-5-270-15</inkml:trace>
  <inkml:trace contextRef="#ctx0" brushRef="#br0" timeOffset="43251.28">7455 12570 872 0,'8'-1'408'16,"17"-3"-157"-1,10 2-101-15,9 2-76 0,6 0-24 0,1 0-30 16,-3 2 4-1,-4-2-126-15</inkml:trace>
  <inkml:trace contextRef="#ctx0" brushRef="#br0" timeOffset="43745.18">8156 12526 728 0,'10'2'349'16,"5"-2"-124"-16,16-4-106 15,3-7-4-15,3-11-29 16,-1 0-15-16,-11-8-27 15,-2 0-10-15,-8-1-14 16,-4 1-4-16,-4 4-2 16,-2-1-2-16,-11 9-5 0,-4 3-6 15,-1 15-9-15,-4 9-2 16,6 19 2-16,4 12 8 16,5 15 18-16,0 9 4 15,5 2 0-15,1-5-5 16,0-8-11-16,2-7-2 0,2-14-42 15,2-9-44-15,0-15-150 16</inkml:trace>
  <inkml:trace contextRef="#ctx0" brushRef="#br0" timeOffset="44107.65">8528 12306 890 0,'4'1'371'0,"9"-1"-195"16,10 3-56-16,19 4-48 0,6 0-9 15,3 1-31-15,-1-1-12 16,-11-3-10-16,-7-4-1 16,-12-5 0-1,-4-3 0-15,-8-4-4 16,-8 0 0-16,-3 2-4 15,-3 2-1-15,-6 8-5 16,2 5-4-16,2 9-3 16,-3 5 1-16,4 14 9 0,3 4 5 15,-4 6 9-15,7 4 2 16,1-6-3 0,2 1-4-16,8-6-4 0,0-2-1 0,-1-9-5 15,-1-4-25 1,-6-11-106-16,2-4-139 15</inkml:trace>
  <inkml:trace contextRef="#ctx0" brushRef="#br0" timeOffset="44266.86">8616 12595 1031 0,'11'4'408'15,"22"-2"-273"1,10-1-36-16,13-1-39 15,-2-3-23-15,-1-2-22 16,-4 1-34-16,-2 2-157 16</inkml:trace>
  <inkml:trace contextRef="#ctx0" brushRef="#br0" timeOffset="44587.64">9008 12171 571 0,'-1'-15'347'0,"-3"-13"-25"16,13 10-158-16,7 2-18 15,11 3-40-15,5 6-12 0,5 7-30 16,-2 3-22-16,-10 10-20 15,-8 2 0 1,-20 6 9-16,-11 3 3 0,-14 7 0 16,-2-1-4-16,11-3-20 15,6-5-3-15,20-11-1 16,10-4-2-16,16-3 2 16,6-4-13-16,1 1-119 15,3-1-86-15</inkml:trace>
  <inkml:trace contextRef="#ctx0" brushRef="#br0" timeOffset="45070.04">9832 12463 787 0,'-1'-17'352'0,"5"-14"-168"16,5-3-43-16,7 3-48 15,6 5-5-15,2 9-14 16,1 4-10-16,1 17-29 16,-5 7-16-16,-6 11-10 15,-3 9 0-15,-4 6 4 16,1 1 1-16,5-3-5 15,2-11-2-15,8-9 2 16,5-6 1-16,1-16 4 16,0-2 1-16,-7-11-1 0,-4 0-1 15,-8 0-4 1,-7 0-25-16,-8 7-126 16,-6 3-92-16</inkml:trace>
  <inkml:trace contextRef="#ctx0" brushRef="#br0" timeOffset="45299.83">9812 12669 758 0,'0'2'378'0,"0"2"-114"0,14-3-67 15,15 3-32 1,19-2-29-16,9-5-33 0,11 4-48 15,0-1-16-15,-13 2-20 16,-4 1-7-16,-19-5 2 16,-6-2-34-16,-15 0-133 15,1-1-107-15</inkml:trace>
  <inkml:trace contextRef="#ctx1" brushRef="#br0">18484 19044 0,'0'0'0</inkml:trace>
  <inkml:trace contextRef="#ctx0" brushRef="#br0" timeOffset="52092.11">10743 12337 818 0,'1'-7'351'15,"6"-8"-177"-15,10 0-34 0,20 5-56 16,5 4-16-16,15 8-41 15,-6 6-12-15,-8 7-6 32,-9 4-1-32,-26 6 6 15,-8-1 2-15,-17 0 2 0,-4-9-1 16,11-8-4-16,1 1-1 0,-29 12-5 16,1-3-2-1,16-8-13-15,24-9-4 0,19 3-4 16,9 3-1-1,9 5 10-15,2 8 2 16,-11 6 6-16,-9 7 5 16,-26 9 7-16,-16 1 3 15,-25 0 4-15,-4-9-2 0,-6-19-2 16,3-12-3-16,22-13-7 0,7-9-6 16,19-2-31-1,5-1-29-15,16 7-80 16,11 3-81-16</inkml:trace>
  <inkml:trace contextRef="#ctx0" brushRef="#br0" timeOffset="52570.24">11205 12444 649 0,'7'-7'290'16,"10"-6"-127"-16,3 2-17 15,4 1-25-15,8 7-17 16,4 6-31-16,1 0-15 15,-4 11-23-15,-8 0-9 16,-14 6-12-16,-9 5-1 0,-10-2-1 16,-8 3-2-16,-9-10-2 15,2-1-1-15,3-10-3 16,8-6-2-16,12-1-6 16,5-3-3-16,14 0-2 15,6 3 3-15,9 4 3 16,1 8 2-16,-6 8 2 15,-8 6 0-15,-19 8 9 16,-13 2 2-16,-20 2 2 16,-5-5 0-16,-9-12-6 15,6-11-15-15,9-15-52 16,8-7-31-16,15-7-66 0,7 0-29 16,15 3-67-16</inkml:trace>
  <inkml:trace contextRef="#ctx0" brushRef="#br0" timeOffset="52762.36">11694 12706 1193 0,'-2'0'542'16,"0"3"-235"-16,2 1-115 0,-1-4-104 15,1 0-28-15,0 0-83 16,0 0-143-16</inkml:trace>
  <inkml:trace contextRef="#ctx0" brushRef="#br0" timeOffset="53316.3">12229 12345 424 0,'-9'-7'315'0,"-8"-7"75"16,-8 3-118-16,-6 14-98 16,-4 5-39-16,-10 14-78 15,9 10-22-15,4 8-24 16,12 5-6-16,15 5-6 16,8 0 0-16,21-1-1 15,9-3 1-15,18-9 4 16,4-8 1-16,-3-15 3 15,-8-9 0-15,-15-15 2 16,-11-3 3-16,-13-8 3 16,-10 0 30-16,-19 4 19 15,-10 1 1-15,-12 5 2 16,5 3-31-16,8 4-48 16,14 0-102-16</inkml:trace>
  <inkml:trace contextRef="#ctx0" brushRef="#br0" timeOffset="53938.36">12718 12254 696 0,'10'0'363'15,"8"2"-105"-15,1 10-110 0,0 7-24 0,-2 8-26 16,-8 2-10 0,-9-2-19-16,0 0-14 15,-9-10-28-15,5-2-7 0,2-15-7 16,0-5-3 0,4-14-6-1,-1-8-4-15,11-6-1 0,0-2 0 16,6 5 1-16,2 5-1 15,-1 10 0-15,-3 7 11 16,-2 8 17-16,-5 5 7 16,-6 7 12-16,-3 3-8 0,-3 5-11 15,-3-2-7-15,-1-3-8 0,3-3-2 32,2-11-4-32,5-2-4 0,5-12-12 15,5-2-7-15,10-3-3 0,0-2 1 16,3 9 8-1,1 4 4-15,-4 9 1 16,-4 8 1-16,-5 10 3 16,-2 6 2-16,-7 7 1 15,1-3 1-15,-1-4-89 16,-2-4-103-16</inkml:trace>
  <inkml:trace contextRef="#ctx0" brushRef="#br0" timeOffset="54178.59">12745 12557 979 0,'3'0'430'0,"7"0"-182"0,20-2-127 15,14-1-25-15,23 0-25 0,6 1-25 32,0 2-24-32,-3 1-6 15,-10 5-88-15,-10-3-103 16</inkml:trace>
  <inkml:trace contextRef="#ctx0" brushRef="#br0" timeOffset="54603.65">13013 12831 649 0,'-7'-1'327'15,"-15"1"-89"-15,-3 0-23 16,-12 1-43-16,1 4-18 0,11 1-41 16,-1 2-24-1,15 3-40-15,10 2-16 16,10 2-17-16,15 4-4 15,15 4 1-15,4 1 0 0,-4 2-4 16,-10 0 0-16,-19-2 5 16,-10 1 8-1,-16-5 17-15,-15-4 2 0,-14-6-3 16,-2-8-6 0,2-9-20-16,15-6-5 0,16-7-43 15,12 2-45-15,12-4-112 16,5-3-80-16</inkml:trace>
  <inkml:trace contextRef="#ctx0" brushRef="#br0" timeOffset="54963.06">13173 12747 784 0,'5'-5'363'15,"4"-9"-132"-15,5 1-30 16,5 6-50-16,0 2-24 0,0 8-55 16,1 6-10-1,-10 5-5-15,1 2 4 0,-11 7 7 16,-10 1-8-1,-7 5-15-15,-2 0-13 16,1-4-21-16,10-2-4 0,7-4-5 16,2-8 0-1,11-4 0-15,4-6 2 0,10-2 1 16,4 1 0-16,7-3-2 16,-2 3 0-16,-6-1-29 15,-4-4-97-15</inkml:trace>
  <inkml:trace contextRef="#ctx0" brushRef="#br0" timeOffset="62146.2">3754 14224 496 0,'-6'-5'275'15,"-11"-5"-42"-15,-6 2-46 16,-13 7-56-16,-4 3-25 15,3 10-48-15,5 5-20 0,7 5-31 16,7 4-11-16,10 15-9 31,8 3-2-31,7-2 1 0,9-1 4 16,7-14 5 0,2-6 4-16,16-7 2 15,5-8 2-15,-1-13-7 0,-2-8-16 16,-17-8-13-1,-6-3 2-15,-12 2 11 0,-8 1 18 16,-12 2 23-16,-4 9 15 16,-5 7 19-16,1 7 7 0,0 18 9 31,2 10-6-31,1 15-4 16,5 6-1-16,11 18-8 0,3 3-5 15,9 7-17-15,3-2-7 16,0-17-11-16,0-7-2 15,-4-17 1-15,-3-13 1 16,-2-13-26-16,-5-8-59 16,0-4-243-16</inkml:trace>
  <inkml:trace contextRef="#ctx0" brushRef="#br0" timeOffset="62551.98">4203 14253 826 0,'10'0'349'16,"25"-1"-210"-16,8-4-22 0,14 2-55 16,3-1-25-16,-11 1-30 15,-1 2-41-15,-14-1-205 16</inkml:trace>
  <inkml:trace contextRef="#ctx0" brushRef="#br0" timeOffset="62757.62">4303 14425 873 0,'14'0'401'0,"21"1"-182"0,10-1-16 16,4 0-76-16,-5-2-33 15,-3 2-52-15,-7-3-7 0,-3 0-151 16</inkml:trace>
  <inkml:trace contextRef="#ctx1" brushRef="#br0" timeOffset="27563.62">12839 19044 0</inkml:trace>
  <inkml:trace contextRef="#ctx0" brushRef="#br0" timeOffset="63271.52">5132 13907 692 0,'2'0'347'0,"6"5"-102"15,1 10-60-15,4 23-74 16,0 7-7-16,-8 23-23 16,-2 10-11-1,-7 10-24-15,-1 2-13 0,5-10-19 16,6-8-7-1,14-19-6-15,9-11 0 0,16-15 0 16,4-11-15-16,2-16-91 16,-5-2-81-16</inkml:trace>
  <inkml:trace contextRef="#ctx0" brushRef="#br0" timeOffset="63452.54">5076 14241 847 0,'0'4'357'16,"3"0"-164"-16,8 3-51 15,20 0-43-15,1 0-14 16,16-4-49-16,8-1-15 16,2 0-157-16</inkml:trace>
  <inkml:trace contextRef="#ctx0" brushRef="#br0" timeOffset="63747.43">5812 14375 896 0,'-13'15'386'0,"-21"17"-196"15,-2 2-60-15,-8-8-57 16,0 1-15-16,6-16-27 15,-6-7-11-15,16-11-10 16,6-3-24-16,2-9-36 0,14 1-14 16,6-3-9-16,5-3 20 15,12 6 42 1,-1 2 26-16,13 9 40 16,0 6 12-16,9 12 15 15,4 2-2-15,-7 9-17 16,0 3-7-16,-7 2-22 15,-3 4 8-15,-4-3 28 0</inkml:trace>
  <inkml:trace contextRef="#ctx0" brushRef="#br0" timeOffset="64224.41">5940 14331 804 0,'7'0'373'0,"17"6"-159"16,3 8-24-16,1 11-40 15,0 5-24-15,-18 6-36 16,-7 0-15-16,-11-6-34 16,0 0-11-16,3-12-12 15,3-8-2-15,1-11-21 16,-4-9-16-16,5-11-26 15,2-5-14-15,5-2 5 16,5-2 11-16,4 2 18 16,3 5 10-16,7 6 10 15,0 8 3-15,0 10 5 0,-3 8 5 16,-6 12 5-16,0 5 2 16,-5 6 1-16,-4 0-2 15,-4-8 10-15,2 0-66 16,-1-5-255-16</inkml:trace>
  <inkml:trace contextRef="#ctx0" brushRef="#br0" timeOffset="64431.32">6228 14064 1011 0,'13'0'418'0,"21"-5"-249"16,10 5-70-16,3-3-54 0,-2-3-17 15,-5 9-92-15,-7-1-108 16</inkml:trace>
  <inkml:trace contextRef="#ctx0" brushRef="#br0" timeOffset="64686.65">6643 14019 755 0,'-1'-12'355'16,"1"-5"-141"0,1-3-97-16,4-5-21 15,-3 7-34-15,2 2-8 0,-4 6 4 16,0 5 6-16,0 3 4 15,-2 5-2-15,2-3-6 16,0 0-2-16,-1 22 17 16,6 36 3-1,4-23-15-15,0 0-13 16,6-3-26-16,-4-2-7 16,-2-6-79-16,-1-2 9 0</inkml:trace>
  <inkml:trace contextRef="#ctx0" brushRef="#br0" timeOffset="65196.67">7352 13727 691 0,'-33'22'291'0,"-30"38"-156"15,0 16-26-15,4 34-11 16,18 20 1-16,23 34-1 16,12 12 2-16,27-1-11 15,15-14-12-15,24-39-24 0,8-20-14 16,-2-36-18-16,-3-13-18 16,-9-28-151-16</inkml:trace>
  <inkml:trace contextRef="#ctx0" brushRef="#br0" timeOffset="65628.05">7700 14125 537 0,'5'-5'274'0,"8"-6"-26"15,3-2-107-15,3-10-26 16,3-2-2-16,-6-9-29 15,-2-1-14-15,-5 2-15 16,-6-1-2-16,-4 5 0 16,-1 7 5-16,-7 9-7 15,0 12-9-15,0 18-17 16,-2 8-14-16,7 18-8 0,4 5 2 16,6 10 1-1,4 7 1-15,6-3-1 16,-3-4-1-16,-2-14-1 0,2-10 7 15,-8-18-74 1,3-3-76-16,-5-14-345 0</inkml:trace>
  <inkml:trace contextRef="#ctx0" brushRef="#br0" timeOffset="65957.23">7914 13899 730 0,'-3'0'347'0,"4"2"-118"16,11 3-74-16,13 1-72 15,11-2-8-15,10-4-30 16,1 0-15-16,-6-8-16 16,-3 1-2-16,-14-5-2 15,-5-1-1-15,-10 0-1 16,-6 2-2-16,-5 6-4 15,-6 5-2-15,-4 13-1 16,1 8-2-16,5 15 8 16,5 6 4-16,5 9 3 15,7 5 1-15,3 2-6 16,4 2-1-16,-2-14-1 16,0-9 0-16,2-19-84 0,-11-7-56 15</inkml:trace>
  <inkml:trace contextRef="#ctx0" brushRef="#br0" timeOffset="66127.22">7969 14105 588 0,'-3'1'362'0,"-1"-1"-42"16,12 3-79-16,20-1-86 16,8-1-39-16,22 3-37 15,9-2-24 1,5 1-36-16,-8-3-6 15,-10 4-76-15,-11 1-64 0</inkml:trace>
  <inkml:trace contextRef="#ctx0" brushRef="#br0" timeOffset="66390">7654 14495 815 0,'0'-1'369'0,"7"0"-169"0,13 0-32 16,26 1-41-16,10 2-15 15,27 1-13-15,10-2-21 16,9-2-33-16,8 1-9 15,-17-2-18-15,-10 2-1 0,-17 0-108 16,-15-1-81 0</inkml:trace>
  <inkml:trace contextRef="#ctx0" brushRef="#br0" timeOffset="66782.55">7759 14762 751 0,'13'-11'326'0,"14"-13"-156"16,10 3-22-16,3 12-19 15,1 6-20-15,-2 18-36 16,-11 7-12-16,-18 13-15 16,-11 4-8-16,-24 3-10 15,-3 1-4-15,-5-3-11 0,0-8-2 16,13-9-5-16,0-8-1 16,10-12-10-16,7-3-3 15,11-3-1-15,9-3-1 16,8-3 11-16,5 1 3 15,2 2 2-15,6 2 1 16,3 4-3-16,-2 0 1 16,-6 1-66-16,-3 2-58 0,-8-2-362 15</inkml:trace>
  <inkml:trace contextRef="#ctx0" brushRef="#br0" timeOffset="67183.36">8322 14896 409 0,'8'-7'237'0,"7"-9"-18"15,-1-1-48-15,-5-3-30 0,-2-2-9 16,-3 4-19 0,-1 1-5-16,-3 2-25 0,-4 2-19 15,-4 1-28-15,-7 1-7 16,-3 5-9-16,-4 4-6 15,-8 4-7-15,7 4-5 16,10 4-6-16,0 2-2 0,18-2 0 16,2 2 0-1,6-5 2-15,4-3 1 0,1 0 0 16,-1-1-3-16,2 4-8 16,1 3 0-16,-4 5 2 15,6 3 3-15,-8 4 13 16,-9-2 13-16,-8 5 32 15,-10 0 18-15,-11-3 29 16,-1 1 2-16,-13-10-21 16,-4-3-15-16,3-9-31 15,5-5-36-15,19-3-149 16,7-10-110-16</inkml:trace>
  <inkml:trace contextRef="#ctx0" brushRef="#br0" timeOffset="67659.28">8558 13676 709 0,'-1'-2'402'16,"4"3"-115"0,10 15-54-16,31 41-107 15,10 14-26-15,21 38-1 16,0 15-16-16,-19 18-26 16,-8 10-9-1,-45 5-14-15,-5-1-2 0,-32-20-5 16,0-6-4-16,-2-27-8 15,-5-16-1-15,5-19-2 16,-6-17 3-16,9-26-51 16,6-14-49-16,17-18-115 15,7-10-112-15</inkml:trace>
  <inkml:trace contextRef="#ctx0" brushRef="#br0" timeOffset="68493.77">9268 14357 709 0,'0'-8'304'0,"8"-10"-156"16,3-1-35-16,5-4-31 31,3 0-10-31,2 4-20 0,-2 4-2 0,-4 13-5 31,0 6-3-31,-5 16-4 16,-1 7-3-16,5 8-9 16,2 2-6-16,10-5-10 15,2-6-1-15,7-15-2 16,0-8 0-16,-3-11 2 16,-2-6 1-16,-11-7 2 15,-4-1-1-15,-12 0-3 0,-6 0-16 16,-8 8-66-1,-2 5-51-15,-5 9-233 0</inkml:trace>
  <inkml:trace contextRef="#ctx0" brushRef="#br0" timeOffset="68750.86">9252 14608 688 0,'-1'3'369'16,"-1"3"-67"-16,15-1-133 16,9-5-32-16,16 0-35 15,14 0-22-15,11 1-40 16,1 0-11-16,1-1-13 16,-8-2-5-16,-15-4-4 15,-11-4 0-15,-14 2-3 0,-8-3-8 16,-9 2-57-1,2 4-58-15</inkml:trace>
  <inkml:trace contextRef="#ctx0" brushRef="#br0" timeOffset="69779.7">10234 14191 589 0,'2'-8'272'16,"3"-7"-98"-16,6 0-33 0,12 3-33 16,6 4-11-16,12 5-31 15,4 4-15 1,-1 8-21-16,-5 6-6 0,-21 8-6 16,-9 5-2-1,-21 0-2-15,-12 2 0 0,-5-2-4 16,-2-5-1-16,7-8-2 15,7-2 0-15,13-12-9 16,5-1 0-16,16 0-3 16,8-1 6-16,11 5 21 15,7 6 10-15,0 10 18 16,-5 6 7 0,-21 4 9-16,-12 2-5 0,-25-1-11 15,-12 3-12-15,-14-14-17 16,-5-7-6-16,9-11-8 15,7-7-32-15,16 0-94 16,11-2-39-16,13-3-93 16,6 2-16-16,9-5-105 15</inkml:trace>
  <inkml:trace contextRef="#ctx0" brushRef="#br0" timeOffset="70134.92">10896 14301 813 0,'-11'-5'376'16,"-16"-6"-159"-16,1 3-33 16,2 5-58-16,-3 0-29 15,6 7-46-15,3 5-17 16,0 13-24-16,3 6-6 15,10 11-4-15,3 5-2 16,10-1 0-16,11 1-1 16,6-11 1-16,2-10 1 0,11-11 0 15,7-7 1-15,3-13 2 16,0-8 1-16,-12-11 6 16,-9-5 3-16,-22-6 10 15,-9-1 6-15,-27-1 3 16,-11 1-2-16,-6 9-10 15,0 6-9-15,15 14-17 16,8 5-63-16</inkml:trace>
  <inkml:trace contextRef="#ctx0" brushRef="#br0" timeOffset="70581.95">11106 14073 580 0,'-9'-2'340'15,"-6"-5"-46"-15,0 7-138 0,1 6-39 16,9 4-52-16,5 7-14 16,11 3-19-16,6-1-1 15,8 2-2 1,4-5 4-16,2-4 13 15,0-5 4-15,-5-12 9 16,-1-3 4-16,-11-11 9 16,-5-1 8-16,-9 0 6 0,-8-4-10 15,-15 5-23 1,-8 1-14-16,-8 8-24 16,-3 3-6-16,10 8-44 15,1 0-78-15</inkml:trace>
</inkml:ink>
</file>

<file path=ppt/ink/ink8.xml><?xml version="1.0" encoding="utf-8"?>
<inkml:ink xmlns:inkml="http://www.w3.org/2003/InkML">
  <inkml:definitions>
    <inkml:context xml:id="ctx0">
      <inkml:inkSource xml:id="inkSrc0">
        <inkml:traceFormat>
          <inkml:channel name="X" type="integer" max="29376" units="cm"/>
          <inkml:channel name="Y" type="integer" max="16524" units="cm"/>
          <inkml:channel name="F" type="integer" max="4095" units="dev"/>
          <inkml:channel name="T" type="integer" max="2.14748E9" units="dev"/>
        </inkml:traceFormat>
        <inkml:channelProperties>
          <inkml:channelProperty channel="X" name="resolution" value="1000.20428" units="1/cm"/>
          <inkml:channelProperty channel="Y" name="resolution" value="1000.24213" units="1/cm"/>
          <inkml:channelProperty channel="F" name="resolution" value="0" units="1/dev"/>
          <inkml:channelProperty channel="T" name="resolution" value="1" units="1/dev"/>
        </inkml:channelProperties>
      </inkml:inkSource>
      <inkml:timestamp xml:id="ts0" timeString="2026-10-19T10:14:46.543"/>
    </inkml:context>
    <inkml:brush xml:id="br0">
      <inkml:brushProperty name="width" value="0.05292" units="cm"/>
      <inkml:brushProperty name="height" value="0.05292" units="cm"/>
      <inkml:brushProperty name="color" value="#FF0000"/>
    </inkml:brush>
    <inkml:context xml:id="ctx1">
      <inkml:inkSource xml:id="inkSrc156">
        <inkml:traceFormat>
          <inkml:channel name="X" type="integer" max="11752" units="cm"/>
          <inkml:channel name="Y" type="integer" max="6608" units="cm"/>
          <inkml:channel name="T" type="integer" max="2.14748E9" units="dev"/>
        </inkml:traceFormat>
        <inkml:channelProperties>
          <inkml:channelProperty channel="X" name="resolution" value="400" units="1/cm"/>
          <inkml:channelProperty channel="Y" name="resolution" value="400" units="1/cm"/>
          <inkml:channelProperty channel="T" name="resolution" value="1" units="1/dev"/>
        </inkml:channelProperties>
      </inkml:inkSource>
      <inkml:timestamp xml:id="ts1" timeString="2026-10-19T10:16:34.477"/>
    </inkml:context>
  </inkml:definitions>
  <inkml:trace contextRef="#ctx0" brushRef="#br0">1546 5139 717 0,'-2'4'319'0,"-4"2"-154"16,6 1-47-16,22 2-42 15,12-1-11-15,28-1-13 16,12-6-11-16,19-3-13 16,2-4-1-16,-15-3-1 15,-7-1-1-15,-22 2-7 16,-12 1-4-16,-9 3-34 0,-7 2-53 15,-9 2-225-15</inkml:trace>
  <inkml:trace contextRef="#ctx0" brushRef="#br0" timeOffset="208.0452">1941 5158 477 0,'0'11'240'0,"0"17"-54"15,2 6-32-15,7 11-18 16,-4 3-11-16,-4 2-25 16,1-3-13-16,-2-7-32 15,-1-6-13-15,1-11-23 16,4-1-8-16,-2-12-140 16,2-1-156-16</inkml:trace>
  <inkml:trace contextRef="#ctx0" brushRef="#br0" timeOffset="566.6981">2305 5374 708 0,'-5'-3'343'0,"-5"3"-123"16,-3 5-142-16,1 5-39 15,0 11-46-15,6 5-9 16,10 7-1-16,5-2 3 16,6-1 10-16,-5-6 4 0,13-9 14 15,5-3 15-15,4-12 31 16,9-10 21-16,-8-6 36 15,-12-7 19-15,-17-7 7 16,-10-2-10 0,-31-3-30-16,-7 3-31 0,-8 9-46 15,-1 6-18-15,6 7-93 16,9 6-85-16</inkml:trace>
  <inkml:trace contextRef="#ctx0" brushRef="#br0" timeOffset="5368.4331">3299 5329 518 0,'-7'0'314'15,"-6"-3"-13"-15,-1 3-76 16,-3 6-89-16,-3 0-34 16,-4 9-61-16,-1 2-14 15,4 10-17-15,6 6-6 0,4-2-5 16,9 4-6-16,7-1-6 15,3-6-1-15,12 1 5 16,3-7 4-16,6-11 8 16,-3-7 5-16,-1-12 10 15,-6-9 7-15,-15-8 20 16,-4 3 12-16,-12-1 10 16,-10 4-4-16,-5 7-24 15,-1-1-16-15,2 8-50 16,7 0-59-16,9 7-267 15</inkml:trace>
  <inkml:trace contextRef="#ctx0" brushRef="#br0" timeOffset="5830.6142">3499 5384 780 0,'-5'1'376'0,"-2"0"-151"16,-3 8-125-16,0 3-42 0,3 9-49 16,6 3-9-16,3 5-8 15,5 0 0-15,7-2 2 16,2-3 3-16,5-6 7 15,2-8 4-15,-1-10 6 16,-3-1 3-16,-4-13 3 16,2 0 2-16,-8-5 0 15,-1-6 3-15,-5 5-1 16,-3-2 0-16,-2 9 7 16,-5 3-2-16,-2 10-12 15,0 6-5-15,1 6-20 16,8 8-5-16,9-3 1 15,3-2 4-15,13-2 7 16,-1-5 4-16,7-4 7 16,-6-4 5-16,-3-5 4 15,-2 0 0-15,-10-2 1 16,1 5 0-16,-4-3 0 0,-5-2-22 16,-1-4-184-16</inkml:trace>
  <inkml:trace contextRef="#ctx0" brushRef="#br0" timeOffset="5982.8044">3714 5240 929 0,'-11'-5'497'0,"-6"-2"-127"0,3 1-176 16,4 2-54-16,5 3-89 16,3 1-40-16,3 3-28 15,-1-3-66-15,0 0-445 16</inkml:trace>
  <inkml:trace contextRef="#ctx0" brushRef="#br0" timeOffset="6250.1581">3920 5315 831 0,'2'-3'395'16,"1"2"-136"-16,2 8-165 15,1 10-37-15,3 20-17 0,-2 6-2 16,-1 23-10-16,-1 4-8 16,-5 8-8-16,2 7-4 15,-2-13-1-15,0-5 0 16,2-18 3-16,-2-10-51 15,7-14-215-15</inkml:trace>
  <inkml:trace contextRef="#ctx0" brushRef="#br0" timeOffset="6423.9876">3993 5587 951 0,'5'-1'399'15,"5"-3"-187"-15,4-2-181 16,7 3-21-16,7-2-6 16,2 3 8-16,7 1-178 15,-1 0-236-15</inkml:trace>
  <inkml:trace contextRef="#ctx0" brushRef="#br0" timeOffset="6707.1639">4505 5397 979 0,'-10'10'440'16,"-7"16"-210"-16,0 3-54 15,-12-1-81-15,-2 0-24 16,-7-12-30-16,-3-4-8 16,8-10-43-16,4-6-26 15,10-11-45-15,4-2-9 16,10-4 21-16,2 0 13 15,6 5 27-15,2 0 11 16,11 8 19-16,6 3 9 0,5 10 16 16,10 7 5-16,1 11 6 15,-2 1 1-15,-3 6-9 16,-6-4-7-16,-6 0-35 16,4 1-164-16</inkml:trace>
  <inkml:trace contextRef="#ctx0" brushRef="#br0" timeOffset="7605.2572">5215 5331 561 0,'-14'2'305'0,"-15"7"-68"16,4 2-114-16,3 1-100 15,8 5-27-15,13-4-25 16,5 2-2-16,14-3 7 16,3-3 9-16,-1-4 14 15,-6-2 3-15,3-3 8 16,0-2 4-16,-6 0 15 16,3-1 8-16,-20 2 3 15,-4 1-1-15,-8 5-2 16,-6-1-2-16,-2 4-8 15,-1 5-6-15,3 2-20 0,7 7-8 16,12 3-5-16,5-2 1 16,12-1 2-16,5-6 6 15,12-5 5-15,-3-4 3 16,7-8 5-16,-2-5 2 16,-5-8 4-16,8-2 0 0,-2-5 0 15,-4-2-2-15,-5 2-5 16,-5 3 0-16,-13 6-1 15,-1 5-3-15,-5 7 1 16,-1 6-1-16,0 9 1 16,-1 1 1-16,3 3-2 15,-4-2-1-15,0-4 3 16,1-1 0-16,-2-3 7 16,5-3 8-16,0-7 7 15,1-7-1-15,4-8-5 16,2-7-8-16,7-7-9 15,-1 4 0-15,8 2 11 16,-5 5 9-16,-2 10 8 16,-2 4 1-16,-2 10-10 15,-1 4-8-15,2 13-6 16,-1 1-3-16,-4 3-2 16,2 4-2-16,1-1-2 15,3-1-38-15,5-2-166 0,3-5-201 16</inkml:trace>
  <inkml:trace contextRef="#ctx0" brushRef="#br0" timeOffset="7770.4311">5731 5394 701 0,'-1'0'427'16,"-5"4"-43"-16,4 6-159 0,-1 9-124 15,-1 6-27-15,4 6-21 16,0 2-12-16,4-1-22 15,2-4-7-15,6-3-81 16,2-9-112-16</inkml:trace>
  <inkml:trace contextRef="#ctx0" brushRef="#br0" timeOffset="8114.3941">5800 5391 979 0,'4'0'384'0,"9"-2"-262"15,6 0-59-15,10 0-50 16,10 1-2-16,0-3-4 0,3 1 0 16,-1-4 0-16,-8 1 1 15,-7-1 3-15,-6 2 3 16,-9-1 4-16,-5 0 7 15,-8 0 0-15,-6 2 0 16,-12 3-6-16,-1 2-5 16,-1 10-8-16,-1 7-4 15,8 9-4-15,4 5-3 0,5 5-2 16,6-3-2 0,7-3 2-16,5-5-1 0,6-8 5 15,3-2-1-15,11-13-75 16,4-3-62-16</inkml:trace>
  <inkml:trace contextRef="#ctx0" brushRef="#br0" timeOffset="8367.9393">6458 5450 523 0,'-4'13'362'16,"-13"8"-7"-16,-6 3-132 15,4-1-46-15,-13-8-70 16,1 2-26-16,1-17-28 15,0-3-8-15,7-8-21 16,7-7-10-16,8-1-20 16,7-1-8-16,10 3-5 15,8 3 2-15,12 10 6 16,3 4 6-16,2 12 12 0,-1 10 7 16,-6 12 7-16,-6 2 0 15,-1 8-7-15,-2-1-4 16,7-6-184-16,7-7-249 15</inkml:trace>
  <inkml:trace contextRef="#ctx0" brushRef="#br0" timeOffset="8674.1389">6628 5391 928 0,'0'0'441'15,"0"3"-177"-15,7 16-157 16,-5 11-62-16,25 14-30 15,10 10 0-15,10 14-5 16,12-1-1-16,-25 3 0 16,-5-6 1-16,-13-21-11 15,-2-9-60-15,2-19-281 0</inkml:trace>
  <inkml:trace contextRef="#ctx0" brushRef="#br0" timeOffset="8878.8072">6873 5453 795 0,'-4'-3'437'16,"-7"0"-102"-16,3 6-107 0,-6 9-133 15,-4 8-35-15,-7 6-31 16,-5 4-3-16,-9 14-8 16,1 6-3-16,-3 12-5 15,5 1-7-15,4 1-36 16,5-9-49-16,11-13-143 15,3-8-140-15</inkml:trace>
  <inkml:trace contextRef="#ctx0" brushRef="#br0" timeOffset="9166.8398">6944 5458 599 0,'-2'0'399'16,"-5"0"15"-16,-2 3-203 15,9 5-132-15,-3 3-39 16,7 6-28-16,-2-1-3 16,6 1-2-16,3 3-1 15,4-2-1-15,6 1 0 16,-1-4 5-16,-2-6 1 15,1-6 9-15,-4-6 5 16,-1-9 10-16,-5-1 2 16,-7-9-82-16,-3 3-82 0</inkml:trace>
  <inkml:trace contextRef="#ctx0" brushRef="#br0" timeOffset="9315.4184">6999 5194 963 0,'-2'-4'460'0,"-3"-3"-213"16,1 5-83-16,6 4-125 15,-2 3-39-15,0-5-91 16,0 0-128-16</inkml:trace>
  <inkml:trace contextRef="#ctx0" brushRef="#br0" timeOffset="9702.7625">7209 5397 558 0,'1'-4'375'0,"3"-3"3"15,0 7-143-15,5 7-120 16,0 3-46-16,7 10-39 16,0 2-1-16,0 5-7 15,-1 0-3-15,-2-4-3 16,-3-7-2-16,-3-4 2 15,1-5 4-15,-7-7 14 16,3-1 7-16,3-10 3 16,-3-4-4-16,8-3-16 15,-2-4-6-15,1-2-7 16,-1 3-40-16,0-3-158 16,3 4-190-16</inkml:trace>
  <inkml:trace contextRef="#ctx0" brushRef="#br0" timeOffset="10106.6291">7718 5317 729 0,'-10'-1'368'0,"-11"1"-119"15,-1 0-74-15,2 6-92 16,5 4-35-16,8 2-45 16,5 1-12-16,6-1-10 15,9-2 2-15,7 2 9 16,2-8 5-16,-1 6 6 16,-3-10 4-16,-7-3 6 15,-1 3 3-15,-9-4-4 16,-4-1-2-16,-10-1-3 15,-8 4-5-15,-7 2 6 16,0 5 1-16,5 6 0 16,4 3 2-16,8 4-4 15,2 4-1-15,12 0-5 16,6 0-1-16,-5-1-1 16,21-3 0-16,6-6 3 15,1-3 6-15,20-9-89 16,-8-3-118-16</inkml:trace>
  <inkml:trace contextRef="#ctx0" brushRef="#br0" timeOffset="10869.8475">7916 5276 840 0,'0'0'344'0,"6"0"-228"16,3 2-43-16,5-1-66 16,8 1 0-16,4-1 6 15,3-1-1-15,-1-6-1 16,-3-1 2-16,-7 0-1 16,-8 1 3-16,-3 2 8 15,-3 2-2-15,-7 2-7 16,-1 0-5-16,3 0-7 15,-7 1-2-15,-9 24 1 16,-26 33-1-16,35-28-10 16,3 1-4-16,10 3 0 15,5-8 4-15,9-4 6 16,4-3 4-16,7-11 7 16,5-1 1-16,6-11 2 0,2-7-8 15,-3-10-35-15,0-3-17 16,1-2-14-16,-3 0 4 15,-1 6 29-15,-10 4 14 16,-13 8 19-16,-8 8 26 16,-13 13 35-16,-3 4 11 15,-10 6 14-15,-1 1-15 16,1-2-27-16,-4-4-5 16,3-8-11-16,0-3-2 15,0-13-5-15,7 0-6 0,8-6-19 16,1-5-9-16,7 5-14 15,4-6-3-15,2 6 1 16,3 0-1-16,4 12 10 16,0 4 9-16,6 8 13 15,0 6 6-15,-2 0 3 16,6 2-2-16,1-5-4 16,6-3-1-16,2-7 2 15,-2-7 2-15,-1-9 3 16,-1-1 2-16,-7-7 2 15,0 4-1-15,-8-1-2 16,-4-1-3-16,-3 6-8 16,-6-2-2-16,0 6-8 15,1 7-5-15,-2 5 1 16,5 9 3-16,-4 6 13 16,3 4 10-16,0-1 9 15,1-1 1-15,4-4-7 0,0-4-2 16,-5-10-93-16,1-1-166 15</inkml:trace>
  <inkml:trace contextRef="#ctx0" brushRef="#br0" timeOffset="11888.0867">9420 5329 735 0,'8'-5'334'16,"17"-1"-155"-16,1 6-38 0,2 11-58 16,-2 7-12-16,-12 9-12 15,-3 2-7-15,-16 6-9 16,-4-1-6-16,-7-6-11 16,-2-2-5-16,6-15-4 15,4-2-2-15,8-7-12 16,1-5-5-16,11-6-9 15,3-11-3-15,3 0 6 16,-7-1 5-16,4-4 3 16,0 6 1-16,-2 1 2 15,4 0 2-15,-11 9 2 16,-4 5-5-16,-3 7-14 16,-2 7-6-16,-1 13-11 15,3 1 3-15,4 2 10 16,8 3 5-16,6-8 8 15,4 1 4-15,5-9-78 16,3-2-72-16</inkml:trace>
  <inkml:trace contextRef="#ctx0" brushRef="#br0" timeOffset="12313.4877">9999 5384 661 0,'-2'3'359'16,"-7"4"-66"-16,-4 8-86 0,-4 6-91 15,-5-1-24-15,-1 3-42 16,1-3-11-16,-2-6-6 16,4-5-1-16,0-10-4 15,3-8-12-15,3-9-22 16,2-2-10-16,4 0-19 16,8 2-5-16,3 4-3 15,8 5-4-15,8 9 12 16,-2 2 9-16,5 13 10 15,2 4 7-15,2 5 5 16,3-1 3-16,1 1 2 16,-1-3 4-16,-1-10 1 15,-2-4 0-15,-1-9 5 16,-3-6 0-16,2-4 3 16,-3-3 3-16,-5-5 1 15,-5-4 2-15,-1-1-4 16,-2 3-3-16,-5 5-3 15,1 7 0-15,-3 6 8 0,-1 5-4 16,-4 12-7 0,3 3-4-16,0 8-8 0,1 2 2 15,8 1 3-15,0-1-31 16,0-11-247-16</inkml:trace>
  <inkml:trace contextRef="#ctx0" brushRef="#br0" timeOffset="12787.8808">10930 5257 880 0,'-12'0'405'0,"-13"0"-197"15,-1 0-79-15,6 9-107 16,3 7-28-16,9 17-26 16,8 8-2-16,4 3 10 15,4-1 8-15,9-8 13 16,8-3 5-16,10-14 5 0,9-5 1 15,-6-11 11-15,-8-5 10 16,-8-16 21-16,-13-1 9 16,-9-9 2-16,-8-4-5 15,-10 0-18-15,-7-2-9 16,-4 3-17-16,3 2-8 16,8 7-11-16,5 6-8 15,7 7-19-15,4 8-12 16,5 2-9-16,8 0 2 0,12 0 17 15,3 1 13-15,12 0 15 16,3-1 4-16,5 5 4 16,0-3-42-16</inkml:trace>
  <inkml:trace contextRef="#ctx0" brushRef="#br0" timeOffset="13181.6992">11213 5291 627 0,'1'-2'332'0,"2"-1"-91"15,8 3-125-15,1 0-37 16,8 0-34-16,3 0-2 16,-2-2-8-16,1-1-7 15,-2-2-7-15,-2 2-2 16,-7 0 4-16,-6 2 7 16,-7-1-7-16,-8 2-7 15,-7 7-16-15,4 0-14 0,1 9-6 16,1 2-1-16,4 5-1 15,0 3-1-15,7 5 2 16,6 4 3-16,6-3 10 16,4-2 3-16,6-8-31 15,5-2-70-15,12-9-233 16</inkml:trace>
  <inkml:trace contextRef="#ctx0" brushRef="#br0" timeOffset="13642.9652">11745 5458 655 0,'-8'-8'353'0,"-10"-10"-74"15,0-4-58-15,-2 1-76 16,-3-3-30-16,0 4-51 0,1 6-23 16,-1 10-40-16,4 7-13 15,1 11-22-15,2 5-6 16,7 8 3-16,5 4 0 15,9-1 13-15,7 0 8 16,8-6 10-16,3-9 6 16,4-6 6-16,2-7 6 15,-6-8 6-15,-2-3 1 0,-2-6 3 16,-4-2 0-16,-2-2 0 16,-5-1 0-16,-4 4-2 15,-1 0-3-15,-3 6-7 16,-3 7-10-16,-2 5-21 15,2 9-6-15,3 6-4 16,0 1 6-16,6 0 12 16,0 1 5-16,8-1 5 15,4-7 4-15,5 0 10 16,1-11 12-16,-2-12 18 16,-1 0 5-16,-4-9 11 15,-2-1-7-15,-5-4-7 16,-5 0-7-16,-3-1-45 15,-2 4-50-15,-3 7-164 16,0 6-293-16</inkml:trace>
  <inkml:trace contextRef="#ctx0" brushRef="#br0" timeOffset="13969.2669">12180 5312 828 0,'-9'-4'415'16,"-7"-3"-148"-16,1 5-148 15,1 2-55-15,8 10-65 16,5 3-16-16,8 10-10 15,7 4 4-15,9 9 13 16,-1 0 8-16,-1-4 7 16,-9-3 28-16,-12-11 41 15,0 2 19-15,-8-13 21 16,-3-2-16-16,-10-10-25 16,-5-11-30-16,-6-2-116 15,5-6-105-15</inkml:trace>
  <inkml:trace contextRef="#ctx0" brushRef="#br0" timeOffset="14528.9148">12915 5384 737 0,'-12'-6'399'0,"-13"-3"-97"16,-6 0-62-16,2 4-115 16,1 5-48-16,9 7-59 15,6 8-27-15,6 6-10 16,8 3 4-16,10 6 7 15,5 0 5-15,11-2 5 16,0-7 1-16,2-7 4 0,0-4 3 16,-8-9 12-16,-3-4 12 15,-11-8 17-15,-3-12 4 16,-8-7-6-16,-6-11-14 16,-6-12-31-16,-4-1-11 15,1-14-23-15,5 1-15 16,11 3-12-16,9 2-10 15,14 7-20-15,9 7-6 16,12 11-32-16,0 6-36 0,2 16-256 16</inkml:trace>
  <inkml:trace contextRef="#ctx0" brushRef="#br0" timeOffset="14896.4912">13121 5282 947 0,'-4'3'381'0,"-6"7"-254"0,2 5-52 16,0 9-55-16,6 6-5 16,5 3 0-16,5-2-1 15,10-2-4-15,0-8 2 16,5-7 26-16,-1 0 16 16,0-14 33-16,1 0 14 15,-9-11-1-15,1-6-7 16,-8-6-27-16,-3-4-13 15,-4-6-43-15,-2-1-39 16,2 5-120-16,0 6-81 0</inkml:trace>
  <inkml:trace contextRef="#ctx0" brushRef="#br0" timeOffset="15257.1298">13578 5372 675 0,'-6'0'358'0,"-10"-4"-79"0,-2 0-55 15,-5 2-93-15,0-1-47 16,3 6-82-16,0 4-18 15,6 6-16-15,5 3-4 16,4 3 10-16,5 4 6 16,5-2 8-16,6 2 9 15,10-4 11-15,2-6 7 16,5-3 8-16,-4-8 3 16,-2-4 14-16,0-1 8 15,-6-4 14-15,-1-4 3 16,-10-9-7-16,-3-7-17 0,-3-9-99 15,-4 1-92-15</inkml:trace>
  <inkml:trace contextRef="#ctx0" brushRef="#br0" timeOffset="15916.7067">14416 5360 523 0,'-9'8'311'16,"-9"7"-31"-16,-6 5-116 15,-4 2-25-15,-3 0-42 16,-1 1-26-16,2-6-24 16,2-1-12-16,4-11-1 15,1-6 3-15,3-9 0 16,4-6-1-16,6 0-20 16,3-4-11-16,6 3-21 15,4-1-4-15,7 5 6 0,3 3 5 16,2 9 4-16,-1 8 0 15,0 13-6-15,3 7 2 16,-2 7 7-16,4 0 14 16,0 4-158-16,-2-3-170 15</inkml:trace>
  <inkml:trace contextRef="#ctx0" brushRef="#br0" timeOffset="16095.8713">14223 5067 1167 0,'-2'-4'466'0,"2"1"-330"16,-1 3-84-16,1 0-69 16,0 0-16-16,3 6-117 15,16 14-204-15</inkml:trace>
  <inkml:trace contextRef="#ctx0" brushRef="#br0" timeOffset="16669.4675">14480 4938 706 0,'6'1'307'0,"6"-1"-113"15,12 0-144-15,10 3-5 0,4-5 4 16,2 0-4-16,-6-4-8 16,-8-6-2-16,-9 2-2 15,-4 3-1-15,-13-1 3 16,-2 2-4-16,-4 5-16 15,-6 1-10-15,2 8-28 16,2 4-7-16,0 6-6 16,4 2 2-16,6 6 11 15,4 2 6-15,6-3 11 16,0 0 4-16,-1-9 3 16,-3-2 3-16,-4-5 7 15,0-5 5-15,-8-4 5 16,0 3-1-16,3-3-9 15,-1 0-8-15,-1 0-13 16,-9 4-9-16,-21 31-7 16,28-12-5-16,4 16-2 0,0 8 5 15,6 20 5-15,4 8 6 16,-4 0 16-16,1-2 13 16,-8-14 31-16,-2-8 16 15,-4-8 15-15,-5-8-3 16,-6-15-10-16,-1-6 1 15,-3-16 5-15,4-11-8 16,6-12-31-16,4-7-31 16,10-2-84-16,2 4-39 0,9 6-175 15</inkml:trace>
  <inkml:trace contextRef="#ctx0" brushRef="#br0" timeOffset="17022.7179">14995 5408 517 0,'-4'-5'302'0,"-2"-4"-25"16,-2-1-60-16,-3-4-62 15,-3 3-21-15,-2 1-43 16,-3 3-22-16,-1 7-49 0,1 6-21 16,2 9-22-16,3 6-4 15,8 3 7-15,5 4 5 16,7-3 9-16,5-5 5 16,10-2 11-16,2-9 7 15,3-9 40-15,-1-5 20 16,-6-11 15-16,-1-4 5 15,-9-7-33-15,-4 4-21 0,-7-1-116 16,-4 6-94-16</inkml:trace>
  <inkml:trace contextRef="#ctx0" brushRef="#br0" timeOffset="17297.977">15078 5318 776 0,'4'-3'434'16,"8"-3"-68"-16,-2 7-228 15,0 6-56-15,1 10-51 16,0 8-6-16,2 6-11 16,-4 1-2-16,4-2-4 15,-2-5 0-15,-2-10 3 16,2-3 2-16,-1-12 13 15,2-5 7-15,5-7 8 0,2-7 1 16,-2 1-8 0,-3-4-9-16,-4-3-48 0,-1 1-63 15,-1 4-364-15</inkml:trace>
  <inkml:trace contextRef="#ctx0" brushRef="#br0" timeOffset="17801.8008">15662 5334 466 0,'-1'-4'286'0,"0"-7"-7"16,-6 0-62-16,-7-2-61 15,1 0-21-15,-7 3-48 16,0 3-35-16,8 8-53 16,-5 5-18-16,11 8-17 15,2 3-1-15,4 4 5 0,8 3 5 16,2-4 16-16,6 1 6 15,0-5 8-15,-5-5 3 16,-2-4 0-16,-2-6-4 16,-7-3-4-16,-2-3-4 15,-9-3 5-15,-1 2 5 16,-4 0 20-16,-2 1 6 16,4 3-7-16,-2 3-5 15,4 6-12-15,1 3-2 16,5 12 4-16,3-4 2 0,9 8-3 15,5-2 0-15,10-3-4 16,7 1 0-16,7-8-3 16,8-4-18-16,5-10-118 15,6-4-189-15</inkml:trace>
  <inkml:trace contextRef="#ctx0" brushRef="#br0" timeOffset="18147.232">15903 5293 625 0,'-8'-5'339'0,"-6"-3"-63"15,5 7-158-15,2 3-44 16,7 10-46-16,5 4-16 16,12 13-21-16,7 4 3 15,8 6 7-15,-1-1 10 16,-4-6 50-16,-9-5 32 16,-15-6 39-16,-8-6 13 15,-18-5-27-15,-9-2-29 0,-6-6-33 16,-1-6-16-1,9-2-16-15,5-3-44 0,10-2-164 16,10 1-278-16</inkml:trace>
  <inkml:trace contextRef="#ctx0" brushRef="#br0" timeOffset="27304.0042">16267 5534 810 0,'3'0'443'16,"0"-3"-85"-16,-5 14-189 16,-9 4-44-16,-7 12-54 15,-5 7-13-15,0 4-325 16</inkml:trace>
  <inkml:trace contextRef="#ctx0" brushRef="#br0" timeOffset="28600.2897">2074 6134 421 0,'3'3'282'16,"1"6"-16"-16,-6 9-77 0,-2 4-13 15,-13 14-52-15,-9 2-19 16,-12 7-38-16,-7 0-20 16,-6-5-18-16,9-6-8 15,7-10-7-15,2-12-10 16,14-11-32-16,-4-7-17 15,12-11-22-15,8-3 3 16,10-3 26-16,4 5 14 16,11 8 24-16,0 8 6 15,6 12 9-15,3 7 2 16,0 9 0-16,4 2-5 16,-8 1-2-16,-2-2 0 0,-9-5-26 15,-5-2-95-15</inkml:trace>
  <inkml:trace contextRef="#ctx0" brushRef="#br0" timeOffset="28765.225">1809 6114 827 0,'0'-1'395'0,"0"-1"-164"16,1 4-122-16,-1-2-100 15,0 0-12-15,3 1-133 16,21 8-211-16</inkml:trace>
  <inkml:trace contextRef="#ctx0" brushRef="#br0" timeOffset="29064.8227">2273 6424 593 0,'7'9'326'15,"3"4"-59"-15,3-3-85 16,2-6-74-16,1-6-19 0,7-8-28 16,-1-4-9-16,-6-8-15 15,-5-4-3-15,-12-1-3 16,-10-2-10-16,-18 6-19 16,1 4-10-16,-3 13-24 15,1 7-4-15,13 15-5 16,-3 12 1-16,9 4 5 15,7 5 5-15,8 0 11 16,5 1 6-16,6 4 13 16,2-1 8-16,-2 3 8 15,-3-3 0-15,-5-5-1 16,-2-6-6-16</inkml:trace>
  <inkml:trace contextRef="#ctx0" brushRef="#br0" timeOffset="29397.8842">2881 6295 689 0,'-13'17'389'0,"-8"15"-84"16,-6 3-140-16,-4-3-42 15,-6-4-66-15,-1-9-15 16,-1-11-17-16,2-6-5 16,9-5-19-16,7-2-12 0,6-5-21 15,5 1-5-15,1-5 0 16,8 0 5-16,10 2 15 16,2-2 6-16,12 12 21 15,-3 4 11-15,3 13 9 16,3 7 3-16,0 8-2 15,-2-4-4-15,-2 0-9 16,-2-2 4-16,-11-8-240 16</inkml:trace>
  <inkml:trace contextRef="#ctx0" brushRef="#br0" timeOffset="29833.8756">3567 6336 825 0,'0'4'353'0,"0"8"-171"16,3 6-75-16,-6 13-40 15,3 1-9-15,0 4-25 16,0-2-5-16,3-6-15 16,-1-6-6-16,6-7-295 15</inkml:trace>
  <inkml:trace contextRef="#ctx0" brushRef="#br0" timeOffset="30162.2616">3874 6367 872 0,'-13'-5'417'0,"-12"0"-175"16,-3 1-85-16,4 13-111 16,8 4-34-16,7 7-33 15,1 6-6-15,16 1 0 16,0-4 3-16,11 2 9 16,7-7 1-16,-2-9 10 15,4-1 4-15,-6-10 25 16,-4-5 17-16,-12-5 30 15,-9 0 7-15,-17-5-10 16,-5 4-15-16,-16 2-42 16,8 2-58-16,9 4-205 15</inkml:trace>
  <inkml:trace contextRef="#ctx0" brushRef="#br0" timeOffset="30381.9338">3996 6400 1173 0,'0'-4'504'15,"11"0"-289"-15,-6 2-74 16,10 13-93-16,11 7-26 16,1 8-19-16,10 6-3 0,-1 9 0 15,-4-3-1-15,-1 6-28 16,-1-3-42-16,-3-10-157 15,-5-1-142-15</inkml:trace>
  <inkml:trace contextRef="#ctx0" brushRef="#br0" timeOffset="30607.1235">4291 6367 981 0,'-3'0'449'0,"-18"1"-206"16,8 6-92-16,0 11-95 16,-7-2-22-16,4 16-20 15,-11 4-5-15,-11 4-3 16,1 10-2-16,-3 2-1 0,1 1-1 16,2 1-18-16,-1-7-41 15,7-10-127-15,4-7-160 16</inkml:trace>
  <inkml:trace contextRef="#ctx0" brushRef="#br0" timeOffset="30936.0204">4419 6401 781 0,'-1'0'426'15,"-2"2"-102"-15,-3 0-161 16,5-2-55-16,0 0-70 16,-1 1-25-16,-1 20-15 15,2 31 0-15,9-30-3 16,1-4 1-16,-1-1-2 15,9-2 0-15,-2-7 3 16,2-5 3-16,1-7 10 16,1-3 6-16,-1-8 6 15,0-4-24-15,-4-3-97 0,-2-3-88 16</inkml:trace>
  <inkml:trace contextRef="#ctx0" brushRef="#br0" timeOffset="31101.1452">4544 6137 1001 0,'-3'-5'517'0,"-6"-4"-158"0,8 4-197 16,-7 3-66-16,7 4-78 16,5 6-18-16,0 6-97 15,4 5-181-15</inkml:trace>
  <inkml:trace contextRef="#ctx0" brushRef="#br0" timeOffset="31668.6863">4893 6289 878 0,'-14'-4'377'0,"-6"3"-180"16,2 5-173-16,3 4-25 16,14 11-27-16,3 3-2 15,12-1 15-15,5 2 5 16,1-7 9-16,1-3 3 15,-5-5 6-15,-3-3 2 16,-8-3 15-16,-7-6 6 16,0 2 1-16,1 1-6 15,0 0-15-15,0 0-9 0,-22 1-9 16,-28 10-5-16,31 0-7 16,6 7-3-16,10 1-2 15,3-2 2-15,9 3 6 16,7-2 3-16,9-8 9 15,-2-3 4-15,8-4 4 16,-1-4 4-16,-4-7 4 16,4-3 0-16,-3-11-1 15,-4-3 0-15,2-3-2 16,-5-1 2-16,-8 3 12 16,2 9 25-16,-12 5 37 15,-2 9 2-15,-6 12-13 16,-1 5-25-16,1 11-41 15,3 4-6-15,4-1-1 16,2 2-2-16,9-5-2 16,3-6 0-16,5-5-75 0,2-6-105 15</inkml:trace>
  <inkml:trace contextRef="#ctx0" brushRef="#br0" timeOffset="32147.6066">5955 6416 884 0,'-2'-5'392'0,"-2"0"-183"16,-2 1-36-16,-7-4-42 0,1 3-21 15,-6 4-49-15,0 1-27 16,9 14-41-16,-5 2-12 16,8 7-7-16,2 0-2 15,11 1 1-15,4 1 2 16,9-9 3-16,3-4 3 16,0-8 7-16,0-5 5 15,-2-3 20-15,-4-6 11 16,-10-9 12-16,-5-1 5 15,-10-7-5-15,-3 4-12 16,-9-1-86-16,7 3-103 16</inkml:trace>
  <inkml:trace contextRef="#ctx0" brushRef="#br0" timeOffset="32762.2649">6873 6312 634 0,'-6'-13'304'0,"-8"-12"-122"15,9-3-51-15,8-4-79 16,7 2-16-16,14 3 0 16,0 4 8-16,11 12-1 15,3 10-6-15,-1 11-24 16,2 10-9-16,-15 15 13 15,-13 1 13-15,-22 11 16 16,-13 5 0-16,-14 0-10 16,-1 2-11-16,9-12-14 15,5-11-2-15,6-14-1 16,8-9-2-16,1-5-12 16,9-3-6-16,8 1-8 15,9 1-2-15,7-1 12 16,5 4 4-16,2 0 6 0,0-1 1 15,5 1-82-15,1-4-123 16</inkml:trace>
  <inkml:trace contextRef="#ctx0" brushRef="#br0" timeOffset="33106.1421">7333 6141 695 0,'-15'-4'331'0,"-10"4"-130"16,-1 2-78-16,6 5-85 16,8 4-21-16,6-2-23 15,6 3-2-15,6-3 3 16,6 0 5-16,7-6 5 15,1-3 4-15,4-5 3 16,-4-4-1-16,2 0-3 16,0 1-3-16,1 4 8 15,1 4 5-15,-10 6 14 16,0 3 12-16,-14 4 14 16,-5 2-4-16,-6 2-8 15,-3-1-13-15,5 2-81 0,-2-3-80 16</inkml:trace>
  <inkml:trace contextRef="#ctx0" brushRef="#br0" timeOffset="33285.9497">7265 6380 511 0,'12'0'323'0,"14"0"-3"15,2 2-125-15,1 1-110 16,-2-2-30-16,-4 0-69 16,-2-1-85-16</inkml:trace>
  <inkml:trace contextRef="#ctx0" brushRef="#br0" timeOffset="33480.895">7186 6462 809 0,'12'6'386'0,"11"4"-143"16,12-2-99-16,7 2-15 16,-2-6-44-16,-4-3-22 15,-8 0-27-15,-4-7-80 16</inkml:trace>
  <inkml:trace contextRef="#ctx0" brushRef="#br0" timeOffset="34623.2011">7949 6290 788 0,'-1'-1'354'0,"0"3"-202"16,5 6-64-16,2 18-82 15,6 6-13-15,3 11 9 16,1 0 1-16,0-7 2 0,4-5 0 16,-1-13 3-16,-1-10 5 15,-2-12 30-15,-7-11 15 16,3-6 25-16,0-5 14 16,-4-6-7-16,5 0-13 15,-9-1-24-15,-3 4-22 16,-2 11-55-16,-1 5-86 15</inkml:trace>
  <inkml:trace contextRef="#ctx0" brushRef="#br0" timeOffset="34961.9497">8459 6405 697 0,'0'-4'323'0,"0"-5"-125"15,0 0-38-15,-7-2-31 16,1 3-18-16,-5 1-29 16,-5-2-8-16,-10 3-24 15,2 2-6-15,-4 4-17 16,1 6-11-16,5 8-20 15,2 2-7-15,16 10-6 0,2-3-1 16,19 1 4-16,6-1 4 16,3-9 8-16,4-2 2 15,-1-10 4-15,-5 0 2 16,-5-8 7-16,-6-3-2 16,-9-6-91-16,-4-4-113 15</inkml:trace>
  <inkml:trace contextRef="#ctx0" brushRef="#br0" timeOffset="35097.1995">8406 6126 857 0,'-4'-8'480'15,"1"-2"-117"-15,2 5-189 16,0-2-73-16,3 6-89 16,4 1-15-16,3 6-120 15,6 6-122-15</inkml:trace>
  <inkml:trace contextRef="#ctx0" brushRef="#br0" timeOffset="35296.4547">8586 6136 1101 0,'0'6'433'0,"0"13"-282"0,0 9-60 15,1 21-44-15,-1 9-5 16,-1 17-22-16,2 3-5 15,1 1-6-15,4-5-2 16,2-9 1-16,4-5-3 16,-2-15 7-16,-1-8-44 15,-1-13-190-15</inkml:trace>
  <inkml:trace contextRef="#ctx0" brushRef="#br0" timeOffset="35491.8505">8550 6525 868 0,'8'-3'390'16,"0"-2"-148"-16,20 2-189 15,6-1-21-15,9 2-22 16,8 0-3-16,-7 2-131 15</inkml:trace>
  <inkml:trace contextRef="#ctx0" brushRef="#br0" timeOffset="35849.9191">9069 6415 846 0,'-5'-11'406'16,"-9"-11"-175"-16,-2 0-56 0,-2 5-70 16,-3 2-28-16,4 9-23 15,-2 6-19-15,3 7-32 16,2 7-9-16,3 10-12 15,3 1 2-15,8 3-2 16,3 0 3-16,12-5 3 16,4 0 0-16,6-11 2 15,3-7 1-15,-1-9 8 16,-5-3 4-16,-1-8 10 16,-5-6 2-16,-17 2-4 15,8-3-34-15,-13 2-189 16</inkml:trace>
  <inkml:trace contextRef="#ctx0" brushRef="#br0" timeOffset="36166.2445">9251 6323 941 0,'-1'0'452'16,"0"0"-199"-16,5 4-151 16,-4-4-49-16,1 1-51 15,21 24 2-15,23 35 4 16,-25-27 3-16,-18-8 4 15,-3-1 3-15,-9-8 4 16,-6-4-1-16,-5-10-31 16,1-5-68-16,-1-12-308 15</inkml:trace>
  <inkml:trace contextRef="#ctx0" brushRef="#br0" timeOffset="37033.844">9817 6279 638 0,'3'1'283'0,"10"-1"-121"15,1 0-49-15,15 0-24 16,2 0-10-16,5-1-21 16,1-1-11-16,-7-1-15 15,-11-2-5-15,-10 3-5 16,-1 1 6-16,-11-1 2 15,-2 2-2-15,-6-2-7 16,-6 1-9-16,-2 1-12 16,2 3-3-16,0 6-3 15,0 5 0-15,5 10 2 16,1 2-1-16,9 7-2 16,5 0 0-16,14 0 0 15,3-1-1-15,10-9-2 16,5-7 1-16,8-9-1 15,2-5 1-15,2-8-3 16,-3-4-2-16,-9-7 2 16,-4-2 4-16,-13 0 11 15,-3-3 8-15,-8-1 7 0,-4-2 5 16,1 6-2-16,-7 0-1 16,-6 3 1-16,2 5-1 15,-7 0-2-15,0 3-5 16,5 9-13-16,-9 3-7 15,2 7-5-15,3 7-1 16,-2 2 3-16,7 2 1 0,8 1 1 16,3-3 1-1,9 0 1-15,4 1 0 0,3-12 1 16,0-3 1-16,2-6 5 16,-6-11 2-16,3-1 4 15,-5-3-1-15,-3-2-1 16,2 0 0-16,-8 5 2 15,1 2 1-15,-5 5-4 16,-5 5-3-16,3 5-6 16,0 3-4-16,2 5 1 15,4 0 1-15,8 2 6 16,5 0 1-16,8-4 4 16,-2-2 5-16,2-8 15 15,-3-3 9-15,-4-3 17 16,0-3 6-16,-7-3 1 15,-7-2-6-15,-3-3-14 16,0 1-10-16,-5 0-62 0,4 2-55 16,-2 3-327-16</inkml:trace>
  <inkml:trace contextRef="#ctx0" brushRef="#br0" timeOffset="37745.7169">11236 6094 931 0,'0'2'386'0,"-2"8"-243"0,-2 7-65 15,4 22-80-15,-3 8-3 16,2 14 2-16,0 4 1 16,1-5 3-16,-3-2 2 15,3-16 3-15,-1-8 1 16,-7-18 8-16,6-7 5 16,-4-10 10-16,1-6 0 15,5-8-4-15,-1-9-8 16,1-10-7-16,3-11 0 15,-2-12 2-15,1-4-2 0,6-5-5 16,1 7-2-16,-2 10-6 16,7 12 0-16,-13 19 24 15,3 8-4-15,-3 16-8 16,-1 9 0-16,8 15-28 16,-1 8 4-16,11 8 7 15,0 1 2-15,8 3 2 16,1-3 0-16,4-3 0 15,0-8 0-15,-8-17 2 16,1-6 2-16,-8-15 11 16,-11-5 4-16,10-14 9 15,-5-5 0-15,-3-9 13 16,10-8 1-16,-15 0-4 16,0 0-4-16,0-2-23 0,1 3-8 15,5 3-28 1,-1 7-40-16,-1 13-157 0,3 9-242 15</inkml:trace>
  <inkml:trace contextRef="#ctx0" brushRef="#br0" timeOffset="38095.7678">11713 6433 538 0,'5'3'307'0,"3"2"-38"16,6 0-84-16,3-5-80 16,3-4-25-16,3-6-35 15,-6-6-8-15,2 0-9 16,-4-5-3-16,-6 1-2 16,-3 1-3-16,-12 1-7 15,-8 3-6-15,-9 0-7 16,-2 5-2-16,2 8-13 15,2 6-3-15,2 14 0 16,9 5 2-16,1 4 12 16,9 6 4-16,8 1 1 15,-2-5 1-15,10-4 3 16,-2-5-1-16,12-10 1 16,4 1-1-16,7-8-9 15,0-3-53-15,-8-4-234 16</inkml:trace>
  <inkml:trace contextRef="#ctx0" brushRef="#br0" timeOffset="38529.7457">12010 6292 742 0,'-6'0'390'0,"-6"0"-115"0,0 11-154 15,0 5-43-15,6 8-57 16,5 4-11-16,6 1-4 15,4-3 0-15,6-1-1 16,2-3 1-16,3-7 1 16,3 0 1-16,0-12 3 15,-1-5 3-15,-2-9 3 16,-1 1 2-16,-7-10 1 16,4 4-1-16,-5-4 0 15,-7-5 1-15,1 3-4 16,-9-1-1-16,-2 10-11 15,3 4-7-15,-3 12-11 16,3 6-3-16,3 7 0 16,0 3 4-16,0 2 6 15,5 2 0-15,3-1 4 16,4-2 1-16,3-5 2 0,1-5 1 16,0-8 8-16,-1 2 8 15,1-5 6-15,-4-9 5 16,-1 0 2-16,1-4-3 15,-9-5-5-15,6 0-21 16,-7-5-87-16,-2-6-55 16,4 6-288-16</inkml:trace>
  <inkml:trace contextRef="#ctx0" brushRef="#br0" timeOffset="38801.0206">12439 6055 828 0,'-2'-9'445'0,"0"-5"-123"16,0 5-91-16,0 7-139 15,0 8-52-15,4 16-49 16,2 0-8-16,1 17 7 15,10 7 3-15,2 6 3 16,-1 7 3-16,3-4 2 16,-9-3 0-16,-3-8-41 0,-1-8-58 15,-7-19-177-15</inkml:trace>
  <inkml:trace contextRef="#ctx0" brushRef="#br0" timeOffset="38964.1818">12413 6302 921 0,'7'0'377'0,"2"1"-228"15,16-1-65-15,10 2-51 16,6 1-11-16,9 1-16 16,-6 1-21-16,-2 0-235 15</inkml:trace>
  <inkml:trace contextRef="#ctx0" brushRef="#br0" timeOffset="39258.013">12772 6299 707 0,'-8'-4'322'0,"-6"1"-160"15,4 3-47-15,4 6-67 16,1 4-23-16,3 4-20 15,-2 4-5-15,6 2-2 16,4 2-1-16,7-2 7 0,6-2 6 16,4-10 16-16,3 3 7 15,5-11 18-15,-3-6 9 16,-4-7 20-16,-7-7 8 16,-14-3 4-16,-6-1-8 15,-15 6-28-15,-10 0-14 16,-4 8-33-16,2 6-8 15,4 6-155-15,11 6-268 16</inkml:trace>
  <inkml:trace contextRef="#ctx0" brushRef="#br0" timeOffset="39752.5642">13015 6249 450 0,'0'-3'313'0,"6"3"18"0,1 1-148 16,10 12-120-16,0 6-24 16,1 5-18-16,-2 5-1 15,-6 4-3-15,-4-3 3 16,-6-6 1-16,-4-8-2 16,-4-9-3-16,4-2-2 15,1-7 1-15,3-3-6 16,6-8-9-1,-2 7-5-15,-1 1-9 0,11-23 3 0,8-3 6 16,0-1 1 0,-10 10 6-16,3 7 17 0,-1 8 28 15,-7 6 3-15,0 9 2 16,-3 6-13-16,-7 7-23 16,8 4-4-16,-4 6-3 15,4-2-4-15,7-6-2 16,-5-3-31-16,8-9-164 15,3-2-158-15</inkml:trace>
  <inkml:trace contextRef="#ctx0" brushRef="#br0" timeOffset="39965.5476">13676 6221 1288 0,'3'0'507'15,"-2"0"-354"-15,4 0-69 16,-5 0-63-16,0 0-13 16,0 0 4-16,0 0-57 15,0 0-236-15</inkml:trace>
  <inkml:trace contextRef="#ctx0" brushRef="#br0" timeOffset="40144.445">13651 6408 1027 0,'-3'0'499'0,"6"3"-161"16,-3-1-114-16,0-2-106 15,0 0-25-15,-1-1-52 16,0 0 0-16,1 0-217 16</inkml:trace>
  <inkml:trace contextRef="#ctx0" brushRef="#br0" timeOffset="45971.5997">1558 7733 603 0,'-11'-3'373'16,"-5"-3"-31"-16,7-15-194 16,10-2-46-16,15-12-63 15,4-7-7-15,11 4-1 16,-1-1 8-16,0 11 3 16,-2 8-4-16,-2 13-18 15,0 8-12-15,1 15-7 16,-2 9-1-16,10 6 2 15,10 7 0-15,9-1-1 16,12-3 1-16,-5-3 2 16,-11-10 0-16,-12-12 4 0,-9-6 1 15,-13-8 1-15,-5-9-6 16,-11-8-11-16,-2-4-5 16,-12-5-4-16,2 4 7 15,0 2 2-15,3 5 2 16,5 6-11-16,3 1-8 15,6 9-14-15,6 5 1 16,12 11 15-16,3 7 11 16,1 6 35-16,-1 4 17 15,-12 1 34-15,-6-2 14 0,-12-3 1 16,-6-4-10-16,-6-6-34 16,2-5-11-16,6-5-153 15,4-1-198-15</inkml:trace>
  <inkml:trace contextRef="#ctx0" brushRef="#br0" timeOffset="46796.5467">3038 7350 329 0,'-3'2'248'0,"-9"4"33"0,-4 1-56 16,-15-1-69-16,-9 1-33 16,-13-5-55-16,9-2-17 15,-7-4-34-15,5-1-9 16,15 2-8-16,-4-2-3 16,19 3-8-16,10 1-12 15,9 3-25-15,5 5-8 16,17 9 5-16,6 6 14 15,5 7 36-15,1 3 17 0,-8 3 21 16,-9 4 5-16,-20 7 15 16,-12 5-2-16,-21 9-11 15,-7-4-5-15,-4-5-15 16,3-12 2-16,6-16 5 16,6-9 0-16,18-12-13 15,3 1-19-15,17-3-17 16,8 3-2-16,13 3 6 15,11 1 14-15,2 1 1 16,6 0 3-16,-1-3-2 16,1-2 1-16,-7-3-52 15,-4-1-101-15</inkml:trace>
  <inkml:trace contextRef="#ctx0" brushRef="#br0" timeOffset="47005.4494">2961 7657 929 0,'7'-4'395'15,"4"-4"-181"-15,11 3-157 16,8 3-18-16,9 4-15 16,3 2-7-16,-2-4-8 15,-3 5-1-15,-9-1-9 16,-6-2-43-16,-8-1-171 15,-3-2-167-15</inkml:trace>
  <inkml:trace contextRef="#ctx0" brushRef="#br0" timeOffset="47155.0866">3171 7607 379 0,'-3'5'257'16,"-2"7"-25"-16,2 6-57 0,2 5-27 0,1 7-48 15,0 4-13-15,5 3-34 16,2-3-13-16,1-3-18 15,1-5 1-15,3-10-122 16,3-3-111-16</inkml:trace>
  <inkml:trace contextRef="#ctx0" brushRef="#br0" timeOffset="47419.0706">3513 7755 694 0,'0'-4'345'0,"-2"-3"-117"16,0-2-37 0,-12 3-75-16,-5 1-19 0,-3 3-32 15,-1 2-24-15,3 5-32 0,1 7-19 16,5 4-22-16,5 4-1 16,9 2 8-1,8-3 6-15,15 1 11 0,1-5 6 0,4-8 7 31,-1-5 3-31,-10-6 8 16,-7-3 3-16,-3-4-25 16,-2-4-42-16,-3-4-131 15,2 1-94-15</inkml:trace>
  <inkml:trace contextRef="#ctx0" brushRef="#br0" timeOffset="47671.8767">3573 7684 422 0,'4'-4'316'0,"4"4"51"16,-1 2-84-16,3 4-96 0,0 5-32 16,2 4-44-16,3 3-28 15,1 8-36-15,0-2-13 16,1-2-21-16,-2-4-3 16,3-10 3-16,-5 0-2 15,-4-8 2-15,0-3 2 16,-14-5 2-16,12-4-1 0,5-5-5 15,0-1-1-15,12-7-5 16,-7-3-2-16,-2-1 0 16,-2-1-6-16,-3 6-72 15,-6 5-53-15</inkml:trace>
  <inkml:trace contextRef="#ctx0" brushRef="#br0" timeOffset="48055.1676">4498 7602 650 0,'-1'-2'434'15,"-3"3"12"-15,4 3-219 16,0-4-154-16,9 25-33 16,35 50-25-16,-8-24-4 15,5 3-5-15,0-3-1 0,-15-9-56 0,-12-6-79 16</inkml:trace>
  <inkml:trace contextRef="#ctx0" brushRef="#br0" timeOffset="48260.3221">4736 7641 751 0,'-5'0'413'31,"-12"4"-49"-31,-1 8-197 0,0 7-46 0,-14 6-34 16,-2 2-23-1,7 6-33-15,-4-1-13 0,8-2-6 31,5-1-36-31,-1-10-126 0,9-2-131 0</inkml:trace>
  <inkml:trace contextRef="#ctx0" brushRef="#br0" timeOffset="48473.267">4936 7418 1108 0,'0'-3'507'15,"-3"0"-219"-15,-3 6-184 16,-6 5-35-16,-1 8-50 16,-1 2-12-16,4 7-35 15,0-2-95-15</inkml:trace>
  <inkml:trace contextRef="#ctx0" brushRef="#br0" timeOffset="48704.5541">4929 7686 1314 0,'3'1'514'16,"-3"4"-358"-16,12 5-67 0,7 9-61 16,2 4-10-1,7 8-14-15,2 0-3 0,1 1-1 16,-2-1-13-16,-5-10-107 16,-6-3-105-16</inkml:trace>
  <inkml:trace contextRef="#ctx0" brushRef="#br0" timeOffset="48896.5312">5188 7695 923 0,'-12'3'431'16,"-8"1"-157"-16,-5 10-142 15,-3 3-46-15,-1 8-28 0,-2-1-19 16,6 2-23-16,0-1-7 15,14-8-7-15,2-7-45 16,10-7-123-16,6-3-90 16</inkml:trace>
  <inkml:trace contextRef="#ctx0" brushRef="#br0" timeOffset="49132.9782">5426 7644 1168 0,'0'0'587'16,"0"-2"-203"-16,1 4-223 15,-1-2-66-15,0 0-74 0,0 0-11 16,0 0 11-16,0 0-71 15,0 0-275-15,1 0-283 16</inkml:trace>
  <inkml:trace contextRef="#ctx0" brushRef="#br0" timeOffset="49355.271">5444 7820 1000 0,'-1'-1'568'0,"0"1"-103"16,1 0-173-16,-1 0-176 15,1 0-45-15,0 0-40 16,0 0-14-16,0 0-9 31,0 0-1-31,0 0-49 0,0 0-79 0</inkml:trace>
  <inkml:trace contextRef="#ctx0" brushRef="#br0" timeOffset="62784.0795">6860 7361 429 0,'-10'-1'280'15,"-15"0"7"-15,-9-2-124 16,-11-1-22-16,-13-3-48 16,-2 1-23-16,1 0-39 0,3 2-8 15,5-1-12 1,9 2-5-16,13 3-3 0,10 0-1 16,16 3-12-16,6 3-1 15,19 1 1-15,2 6 1 16,16 8 10-16,3 4 3 15,3 7 1-15,2-2 4 16,-18 4 7-16,-8 1 6 16,-27 2 5-16,-19 7-1 15,-17 1-6-15,-8 3-4 16,-1-2-7-16,9-3-1 0,14-7-2 16,7-4-3-16,15-6-3 15,7 0-1-15,14-2 1 16,15-1 0-16,17-2 2 15,8-2 1-15,11-7-1 16,2-2 0-16,4-4 1 16,-7-5-78-16</inkml:trace>
  <inkml:trace contextRef="#ctx0" brushRef="#br0" timeOffset="63225.4121">7037 7492 852 0,'-1'-5'428'15,"-3"-7"-150"-15,3 6-77 16,-1 9-115-16,2 6-36 16,6 15-39-16,3 10-7 15,1 14 0-15,-1 5-1 16,-2 4 4-16,-3-1 2 15,0-3 0-15,0-7 2 16,-1-14-1-16,-2-5 0 0,-1-15 6 16,0-7 6-1,-1-10-1-15,0-13-2 0,-3-12-10 16,1-9-7-16,-2-12-2 16,3-1 1-16,-1-1 3 15,3 3-2-15,0 7 1 16,0 7-3-16,2 4 1 15,-1 2-1-15,-4 5 1 16,2-1 0-16,0 7-1 16,1 3 0-16,6 2-4 15,3 2-6-15,11 3-5 16,7 0-3-16,24 2 4 16,9 1-34-16,17 5-40 15,2 1-54-15,-3 5-169 16</inkml:trace>
  <inkml:trace contextRef="#ctx0" brushRef="#br0" timeOffset="63465.0249">7016 7675 683 0,'11'0'338'0,"11"-2"-90"0,17-1-128 15,15-3-10-15,16 3-37 16,-4-2-23-16,-2 6-27 16,-10 3-10-16,-22 0-134 15</inkml:trace>
  <inkml:trace contextRef="#ctx0" brushRef="#br0" timeOffset="63720.0718">7361 7897 709 0,'-1'0'408'0,"4"2"-32"0,3 4-223 16,9 10-116-16,5 3-5 15,9 7-6-15,5 4-8 16,-2-4-11-16,-1-2-2 16,-8-8-66-16,-5-3-65 15,-2-4-265-15</inkml:trace>
  <inkml:trace contextRef="#ctx0" brushRef="#br0" timeOffset="63878.3436">7623 7910 756 0,'-7'-2'442'0,"-9"-1"-58"16,-5 7-110-16,-13 5-136 16,5 7-45-16,-1 4-54 15,0 0-16-15,3 3-16 16,6-2-2-16,6-4-78 15,0-5-99-15</inkml:trace>
  <inkml:trace contextRef="#ctx0" brushRef="#br0" timeOffset="64572.056">7104 7180 480 0,'0'0'239'16,"1"-1"-49"-16,20 0-114 16,11-2-26-16,27 1 7 0,6 2-1 15,12-1 4-15,4 1 1 16,-1 0-6-16,0 0-6 15,-10 1-17-15,-13-3-7 16,-24 1-10-16,-11-4 3 16,-22-3-34-16,-6 0-6 15,-15-7-4-15,-6-3-5 16,-2-1 36-16,3 2 9 16,8 3 9-16,0 6 0 15,12 4-4-15,7 4-5 0,14 7-5 16,12 6-1-16,7 9 5 15,-1 3 14-15,-4 4 34 16,-9-1 16-16,-13-4 20 16,-7-2-5-16,-10-5-29 15,-3-1-14-15,-3-5-21 16,2-2-45-16,4-3-400 16</inkml:trace>
  <inkml:trace contextRef="#ctx0" brushRef="#br0" timeOffset="64961.9218">8076 7605 693 0,'0'-2'395'16,"1"2"-20"-16,2 4-248 16,-3-4-49-16,30 2-31 15,63 8-9-15,-26-6-22 16,-19 3-4-16,-11-3-5 16,-5-3 6-16,-11-2-197 15</inkml:trace>
  <inkml:trace contextRef="#ctx0" brushRef="#br0" timeOffset="65155.3813">8080 7758 667 0,'3'3'328'15,"4"3"-74"-15,11-3-60 16,17 2-34-16,5 3-8 15,12 1-56-15,-4 3-19 16,-13-4-33-16,-5-2-3 16,-9-4-441-16</inkml:trace>
  <inkml:trace contextRef="#ctx0" brushRef="#br0" timeOffset="65901.4157">8708 7604 674 0,'15'5'304'0,"7"6"-128"0,3 14-74 15,2 6-6-15,-12 3 4 16,-4 0-5-16,-11-3-22 16,-7-6-17-16,0-5-22 15,-2-5-8-15,2-9-6 16,7-6-10-16,-2-10-15 15,3-6-5-15,6-10-7 16,-2-5 5-16,5-6 10 16,2 2 0-16,-2 5 2 15,7 5 3-15,2 13 17 16,-1 8 7-16,4 9 14 16,-2 12 0-16,-9 7-7 15,-2 0-4-15,-5 4-11 16,-4-4-5-16,-2-8-4 0,0 0-3 15,0-5-5-15,2-7-17 16,6-4-24-16,1-7-2 16,3-9 0-16,3-5 15 15,-1-4 23-15,5-2 3 16,3 2 2-16,-2 6 0 16,2 8 3-16,-1 8 6 15,-5 11 16-15,1 7 6 16,-7 9 3-16,-6 4-3 15,-1-2-15-15,0 1-5 0,2-5-7 16,0-4-49-16,3-4-230 16</inkml:trace>
  <inkml:trace contextRef="#ctx0" brushRef="#br0" timeOffset="66392.4271">9553 7795 668 0,'2'-7'360'16,"-2"-6"-101"-16,3-2-85 15,-1-2-33-15,-4-3-50 16,2-3-18-16,-11-1-18 15,-1 0 0-15,-5 3-2 16,-3 1-6-16,-6 11-17 0,0 2-15 16,-6 8-21-16,6 11-5 15,3 7-1-15,5 6 2 16,12 8 4-16,-1-2 1 16,9-3 2-16,3 1 0 15,3-7 1-15,6-7 1 16,4-5-1-16,2-9 0 15,6-8 1-15,-3-7 0 0,0-8 0 16,1 0 1-16,-7-2 2 16,-1-1 2-16,-7 5 4 15,-3 3 5-15,-6 9 11 16,-4 7 1-16,-5 11-2 16,0 4-4-16,6 13-12 15,3-2-3-15,9 5-2 16,-2-1-2-16,16-2-3 15,3 2 2-15,2-10-90 16,7-3-89-16</inkml:trace>
  <inkml:trace contextRef="#ctx0" brushRef="#br0" timeOffset="66587.5155">9766 7821 1008 0,'3'2'437'16,"8"8"-203"-16,3 1-90 16,2 10-54-16,4 3-21 15,-2 5-39-15,4 0-11 16,2-5-12-16,-1-4-13 16,-3-10-152-16,-2-3-133 15</inkml:trace>
  <inkml:trace contextRef="#ctx0" brushRef="#br0" timeOffset="66756.0624">10003 7803 703 0,'-12'4'411'16,"-9"2"-76"-16,-5 9-142 16,-1 1-48-16,-3 6-65 15,2 3-21-15,-1 3-28 16,3 2-8-16,1-6-13 15,1-5-26-15,11-4-200 16</inkml:trace>
  <inkml:trace contextRef="#ctx0" brushRef="#br0" timeOffset="67456.2623">9374 7414 744 0,'-7'1'341'0,"0"2"-160"0,7 1-43 16,19-4-64-16,11 1-22 16,23 2-26-16,15-1-2 15,15 1-8-15,5 5-4 16,-9 1-4-16,-2-4-1 15,-14-2 1-15,-9-3-1 16,-15-7-24-16,-12-1-44 16,-21-3-76-16,-7-5-30 15,-15 0 12-15,-5-5 42 16,-1-1 88-16,2 3 36 0,8 4 25 16,4 4-6-16,8 9 8 15,7 3 7-15,7 12 14 16,5 5 23-16,5 7 15 15,-9 3 3-15,2-1 28 16,-6-1 11-16,-12-1 13 16,-3-5-8-16,-23-1-38 15,-1 4-29-15,1-2-43 16,0-3-13-16,10-1-91 16,4-5-116-16</inkml:trace>
  <inkml:trace contextRef="#ctx0" brushRef="#br0" timeOffset="75237.8547">5689 8608 702 0,'0'0'314'15,"0"7"-148"-15,0 5-58 16,0 16-57-16,-2 12 2 0,2 26-1 16,0 10-4-16,0 9-8 15,0-1-4 1,0-11-9-16,2-9-6 0,-2-13-9 16,-4-8-3-16,13-14-2 15,2-10 2-15,1-13-114 16,5-6-105-16</inkml:trace>
  <inkml:trace contextRef="#ctx0" brushRef="#br0" timeOffset="75434.2977">5616 8693 539 0,'6'-4'258'0,"13"-2"-87"0,-5 6-39 16,32 6-38-16,11 5-6 16,6 0-26-16,16-2-12 15,-18-2-23-15,-6-3-48 16</inkml:trace>
  <inkml:trace contextRef="#ctx0" brushRef="#br0" timeOffset="75658.4567">5619 8957 639 0,'0'2'340'0,"8"4"-15"16,10 1-176-16,18 1-59 15,11 0-4-15,12-4-40 16,3 0-17-16,-6-2-20 16,-5 0-52-16</inkml:trace>
  <inkml:trace contextRef="#ctx0" brushRef="#br0" timeOffset="76038.4541">5940 9346 744 0,'0'-2'339'0,"5"-4"-138"15,-3-2-49-15,6-5-53 16,3 1-15-16,-1-4-28 16,3-2-7-16,0 2-5 15,-4 0-1-15,-2 3 1 16,-4 3-1-16,-2 8-9 16,-4 2-7-16,0 10-15 15,1 4-3-15,-2 10-4 16,2 7 1-16,3 5-2 15,-1 3-1-15,1-3 0 16,2-7-1-16,1-6-37 16,0-8-71-16,4-7-379 15</inkml:trace>
  <inkml:trace contextRef="#ctx0" brushRef="#br0" timeOffset="76287.8395">6159 9389 753 0,'-1'0'411'0,"2"0"-67"16,4 2-168-16,-5-2-115 15,11 6-8-15,46 27-16 16,-22-15-9-16,-9-4-14 15,3 1-4-15,-9-5-5 16,-4 0-36-16,1-2-164 16,-7-3-153-16</inkml:trace>
  <inkml:trace contextRef="#ctx0" brushRef="#br0" timeOffset="76452.3657">6413 9407 776 0,'-5'0'406'0,"-11"-4"-112"16,7 8-76-16,-11 3-107 16,-2-1-36-16,-2 13-46 15,-7-2-10-15,4 4-8 0,3-1-4 16,3-7-58 0,4 0-108-16</inkml:trace>
  <inkml:trace contextRef="#ctx0" brushRef="#br0" timeOffset="77137.5643">5654 8475 550 0,'-8'3'284'0,"-8"-3"-88"16,17 0-91-16,12-1-23 15,17 0-47-15,13 1-18 0,25 6 9 16,5 1 10-16,17 1 15 16,1 0 0-16,-1-1-6 15,1-4-10-15,-18-3-20 16,-12-1-5-16,-24-1-6 15,-10-3-14-15,-21-4-22 16,-4 0-2-16,-12-5 2 16,-3-4 17-16,4 3 22 15,-4-1 7-15,11 7 5 16,-5 3-4-16,8 9-6 16,5 5-2-16,-2 6 0 15,8 7 10-15,-5 5 23 16,1-1 5-16,-8-3 0 15,-5-3-8-15,-2-4-3 16,-4-3-84-16</inkml:trace>
  <inkml:trace contextRef="#ctx0" brushRef="#br0" timeOffset="77443.105">6799 8746 790 0,'1'0'376'0,"2"3"-158"16,3 5-71-16,0 26-108 15,3 9-5-15,3 16 3 16,3 9 2-16,-4-10-1 16,-3-7-4-16,-3-12-14 15,0-5-7-15,-4-8-7 16,4-5-79-16,-5-8-312 16</inkml:trace>
  <inkml:trace contextRef="#ctx0" brushRef="#br0" timeOffset="77617.1977">6656 9033 989 0,'2'0'400'16,"10"-1"-225"-16,13 3-72 16,18-2-42-16,7 6-3 15,2-3-26-15,-1 1-11 16,-1 2 23-16,-9-6-102 0</inkml:trace>
  <inkml:trace contextRef="#ctx0" brushRef="#br0" timeOffset="78184.9087">7477 8612 778 0,'-6'3'351'15,"-7"12"-169"-15,5 10-73 16,2 17-79-16,5 15-5 16,2 15-5-16,3 7 2 15,2-4 2-15,1-8 2 16,-3-19 3-16,4-8-2 0,-2-15-3 15,0-7-2-15,-3-12 18 16,1-7 4-16,-2-14 1 16,-4-7-2-16,-1-7-25 15,-4-8-5-15,-3-8-4 16,-5-10-1-16,2-19-3 16,1 2-3-16,0 6-4 15,12 17-2-15,-4 18 1 16,5 11 0-16,5 8-1 15,-2-2-1-15,15 7-3 16,5-1-1-16,16-2-1 16,5-3 0-16,16 4 15 15,4 1-81-15,-4 8-169 16,1 1-210-16</inkml:trace>
  <inkml:trace contextRef="#ctx0" brushRef="#br0" timeOffset="78416.0293">7408 8919 628 0,'4'3'329'16,"4"1"-64"-16,15-2-162 15,10-2-12-15,13 1-47 16,11 0-20-16,6 3-17 16,-1 4 35-16,-8-1-250 15</inkml:trace>
  <inkml:trace contextRef="#ctx0" brushRef="#br0" timeOffset="78788.7774">7673 9217 823 0,'5'-6'371'0,"6"-3"-179"16,11 3-89-16,2 2-18 15,4 6-42-15,3 6-14 16,-12 7-10-16,-5 1 1 16,-10 5 5-16,-9 3 2 15,-11 4-1-15,-8 1-5 16,-5 1-10-16,0-1-3 0,7-11-3 16,6-2-2-16,10-9-4 15,3-2-5-15,6 0-4 16,9 0 0-16,6 1 2 15,6-3 6-15,3 2 1 16,1 3 0-16,2 0-15 16,-6-1-56-16,-1-7-205 15</inkml:trace>
  <inkml:trace contextRef="#ctx0" brushRef="#br0" timeOffset="78994.3655">7956 9312 1085 0,'-2'2'440'0,"4"6"-259"15,3 4-70-15,5 8-52 16,12 6-5-16,6 5-22 0,-2-5-13 16,2 0-9-16,-1-3-3 15,-4-11 9-15,-1 2-64 16,-5-7-172-16,-5-7-281 15</inkml:trace>
  <inkml:trace contextRef="#ctx0" brushRef="#br0" timeOffset="79149.0144">8144 9330 750 0,'-11'6'388'0,"-10"8"-121"15,-2 2-67-15,-3 6-106 16,2 2-33-16,0-1-37 15,1 0-9-15,2-3-7 16,4-3-51-16,1-5-295 16</inkml:trace>
  <inkml:trace contextRef="#ctx0" brushRef="#br0" timeOffset="79881.6794">7497 8432 650 0,'-3'1'277'0,"3"2"-140"15,6 0-48-15,-6-3-38 16,30 2-5-16,58 5-12 0,-18-2-1 16,5-1 4-16,-4-1 1 15,-5-1-5-15,-3 2-6 16,-11-3-13-16,-1 2-3 16,-30 1-4-16,0-4-14 15,-14-7-48-15,-8 1-17 16,1-11-24-16,-14-2 13 15,-2-3 48-15,6-1 20 16,1 6 30-16,1 3 3 0,5 7 0 16,7 5 7-16,5 9 1 15,5 3-1-15,9 13 8 16,1 1 3-16,0 6 14 16,-1 3 19-16,-11-8 29 15,-6 3 5-15,-9-12-6 16,-2-5-15-16,-6-5-37 15,4-2-24-15,0-3-271 16</inkml:trace>
  <inkml:trace contextRef="#ctx0" brushRef="#br0" timeOffset="80408.5316">8577 8896 469 0,'-2'0'277'0,"5"-2"-32"16,7 1-113-16,20 5-93 0,10 0-14 15,17 6-12-15,1-2-4 16,-5-3-6-16,-2 1-27 16,-11-4-200-16</inkml:trace>
  <inkml:trace contextRef="#ctx0" brushRef="#br0" timeOffset="80612.9137">8619 9005 583 0,'-2'2'299'0,"1"1"-74"15,5-1-65-15,-4-2-63 16,26 5-8-16,49 10-21 16,-26-9-18-16,-7-2-21 15,-1 2-10-15,-10-6-95 16,-1 2-244-16</inkml:trace>
  <inkml:trace contextRef="#ctx0" brushRef="#br0" timeOffset="81216.1317">9228 8829 707 0,'7'1'341'0,"1"0"-93"16,10 19-145-16,2 4-29 0,0 13-4 15,-3 3-6-15,-7-4-9 16,-4-2-6-16,-5-9-10 15,-1-4-6-15,0-6-13 16,0-5-3-16,0-6 0 16,0-3-1-16,-1-7-9 15,1-6-3-15,5-5-7 16,0-6-1-16,0-11 4 16,2 0 1-16,1-2-2 15,1 2-2-15,12 15 0 16,-5 7 1-16,5 17 4 15,-2 6 3-15,-2 15 5 16,-2 3 0-16,-6-1-1 16,-2-1-1-16,-5-9-2 15,-1-4 0-15,-1-2-1 16,0-4 0-16,1-5-5 16,0-3 0-16,5-8-4 15,3-2-2-15,3-6 1 0,-4-4 0 16,15-5 1-16,1 1-1 15,5 3 1-15,6 4-1 16,-12 15 2-16,-4 5 2 16,-4 12 2-16,-3 7 2 15,-4 3 2-15,-3 5 0 16,-2-4-1-16,-2-3-1 16,0-5 6-16,2-4-58 15,1 1-278-15</inkml:trace>
  <inkml:trace contextRef="#ctx0" brushRef="#br0" timeOffset="81735.0258">10167 9010 693 0,'3'-5'356'0,"0"-8"-96"16,0 2-43-16,-3-5-69 15,-4 2-34-15,-2-3-53 0,-6-3-18 16,-7-2-24-16,2 1-4 16,-8 4-7-16,0 9-5 15,-5 8-8-15,-2 6-4 16,3 11-2-16,-2-1 1 15,9 11 2-15,10 3 0 16,10 3 3-16,7-2 0 16,10-5 2-16,2-3 1 0,4-8 1 15,4 1 0-15,3-12-1 16,0-2 0-16,-1-11-1 16,-1-6-2-16,-3-3 3 15,-2-4 2-15,-8-6 5 16,-6 4 5-16,-7 0 14 15,-4 1 4-15,-6 7 2 16,1 2-3-16,1 11-18 16,1 1-8-16,5 13-6 15,2 5-1-15,5 6 3 16,4 0 2-16,2 0 1 16,5 2 0-16,-1-3 0 15,-3-3 0-15,3-3-31 16,-3-7-73-16</inkml:trace>
  <inkml:trace contextRef="#ctx0" brushRef="#br0" timeOffset="81965.5624">10332 9032 862 0,'0'1'370'0,"7"4"-167"16,4 2-68-16,2 8-39 16,6 2-10-16,3 4-35 15,0-2-14-15,0-2-17 16,1 3-6-16,-4-8-5 16,0-1-75-16,1-8-255 15</inkml:trace>
  <inkml:trace contextRef="#ctx0" brushRef="#br0" timeOffset="82137.9813">10541 9051 737 0,'-9'5'374'0,"-9"3"-119"16,-1-2-52-16,-3 7-92 15,2-4-30-15,-3 3-43 16,3 8-12-16,-2-3-15 15,4 4-3-15,2-3-10 16,1-3-79-16</inkml:trace>
  <inkml:trace contextRef="#ctx0" brushRef="#br0" timeOffset="82870.8264">9947 8673 543 0,'6'-1'280'16,"10"-1"-63"-16,10-1-65 15,14 3-40-15,0 0-13 31,-19 0-20-31,0 1-4 0,70 4-14 0,6-2-11 16,-3 0-20-16,-37-1-7 0,-11-3-12 16,-12 1-3-1,-14-1 3-15,-7-4-34 0,-12 2-57 16,-5-5-24-16,-8-4-28 16,-2-1 33-16,-5-4 56 15,1 1 27-15,4 1 22 16,3 3 2-16,4 6-4 15,4 4-5-15,7 5 10 16,5 5 5-16,4 6 9 16,4-4 9-16,5 8 7 15,0 3 5-15,-1 2 27 16,-8 5 19-16,-11-8 31 16,-5-1 12-16,-13-3-8 15,-2-4-21-15,-4-4-45 16,1-5-20-16,8-2-102 15,5-1-49-15</inkml:trace>
  <inkml:trace contextRef="#ctx0" brushRef="#br0" timeOffset="92916.9801">1946 9776 544 0,'-15'3'316'0,"-25"7"-34"0,2 10-65 16,-12 21-77-16,-1 8-29 15,9 19-52-15,-1 10-19 16,27 12-25-16,14 6-8 15,24 0-4-15,11-6-2 16,10-21 2-16,2-10 0 16,3-28-105-16,6-8-169 15</inkml:trace>
  <inkml:trace contextRef="#ctx0" brushRef="#br0" timeOffset="93694.4165">2037 10228 649 0,'6'0'275'16,"-2"-1"-123"-16,6 0-56 15,10-3-29-15,0-2 7 16,20-4-16-16,2-2-12 16,0 0-16-16,-3-1-4 15,-16 8-7-15,-7 0 14 0,-16 6 18 16,-9 7 3-16,-13 8 4 16,-6 10-16-16,1 6-20 15,1 4-7-15,11-2-9 16,11 1-4-16,8-7-4 15,7-4-2-15,12-3 1 16,1-6-1-16,4-6-20 16,0-5-44-16,5-4-113 15,2-4-61-15,129-100-237 78,1 1 643-78,-171 107-38 0,-2 6 126 16,-2 3-39-16,-9 12-65 16,-7 2-37-16,2-2-46 15,1-4-16-15,-6-11-22 16,7-4-6-16,-3-10-20 0,0-8-17 16,8-4-30-16,3 1-14 15,7-1-13-15,5 1 2 16,5 4 18-16,7 3 12 15,6 11 30-15,3 6 13 16,7 14 13-16,-1 5 8 16,-1 3 19-16,1-4 2 15,-7-5-3-15,6-4-6 0,-1-9-49 16,5 0-139-16</inkml:trace>
  <inkml:trace contextRef="#ctx0" brushRef="#br0" timeOffset="94261.1703">3416 9956 765 0,'-4'12'314'0,"-1"8"-158"16,3 22-116-16,1 8-2 0,3 19 3 15,-2 6-2-15,-4 3-9 16,2-4-4-16,-1-14-2 16,-1-14 2-16,4-23 9 15,-4-5 25-15,0-15 47 16,4-2 3-16,-3-13-14 15,-1-7-27-15,-2-17-58 16,-2-11-8-16,1-11-7 16,-2-6-3-16,5-5-1 15,2 1 1-15,4 14 3 16,3 10 4-16,3 12 0 16,-1 13 2-16,0 4-6 15,7 4-5-15,12 5-6 16,1 0-2-16,17 3 1 15,2 1-49-15,9 2-80 0,10 2-74 16</inkml:trace>
  <inkml:trace contextRef="#ctx0" brushRef="#br0" timeOffset="94492.3618">3423 10210 533 0,'1'3'250'0,"9"1"-72"16,8 0-98-16,13 0-41 15,8-3-9-15,10 0-21 16,4-1-5-16,-1 1-101 15</inkml:trace>
  <inkml:trace contextRef="#ctx0" brushRef="#br0" timeOffset="94784.825">3613 10567 478 0,'-1'-3'279'16,"-1"-6"-10"-16,5-3-126 16,5-6-78-16,3-2-7 15,4-8-10-15,0 4 1 16,-2 0 12-16,-1 7 9 16,-5 10 5-16,-3 4-8 0,-2 11-15 15,-2 6-13-15,2 10-19 16,1 9-3-16,0-1-8 15,4-2-2-15,-3-4-2 16,5-4-1-16,-1-2-91 16,0-6-99-16</inkml:trace>
  <inkml:trace contextRef="#ctx0" brushRef="#br0" timeOffset="94966.8567">3834 10458 925 0,'4'3'382'0,"12"5"-200"16,4 5-81-16,8 5-35 15,2 2-8-15,2 5-24 16,-6-1-9-16,-5-2-11 16,-1-2-3-16,-5-7-101 15,3-4-121-15</inkml:trace>
  <inkml:trace contextRef="#ctx0" brushRef="#br0" timeOffset="95114.6338">4067 10453 883 0,'-7'1'430'16,"-8"7"-181"0,7-3-75-16,1 0-100 0,-29 21-28 15,-7 7-15-15,1 1-10 0,13-13-58 16,5-8-98-16</inkml:trace>
  <inkml:trace contextRef="#ctx0" brushRef="#br0" timeOffset="95653.6372">3374 9727 836 0,'-5'-1'409'0,"-5"-1"-169"15,14 4-131-15,11 1-37 16,21 3-64-16,11 2-10 0,17 1 2 16,6-1 0-16,6 0 2 15,0-2 0-15,-2 0 1 16,-4 0 0-16,-19-3-1 15,-12-2-7-15,-12-1-100 16,-17-3-13-16,-4-2-2 16,-4-4 12-16,-12-5 102 15,4 1 14-15,-3-4 27 16,2 3 10-16,3 7 4 16,-1 2-4-16,5 6-26 15,3 6-12-15,4 9-3 16,-4 2 11-16,1 11 35 15,-4 1 11-15,-6-2 6 16,2 0-6-16,-5-9-30 16,4-5-25-16</inkml:trace>
  <inkml:trace contextRef="#ctx0" brushRef="#br0" timeOffset="95947.5285">4434 10418 828 0,'5'6'370'0,"1"9"-160"16,-2 3-40-16,-6 2-41 15,-5 3-28-15,-7 0-51 16,-3 2-21-16,-6-1-256 16</inkml:trace>
  <inkml:trace contextRef="#ctx0" brushRef="#br0" timeOffset="96483.4204">4837 10035 866 0,'-4'3'373'0,"-3"11"-194"15,-1 10-75-15,6 16-61 16,2 12-3-16,2 15-5 16,4-1-4-16,0-7-6 15,-1-7-4-15,5-17-5 16,-2-13-2-16,-5-7-1 16,3-8 1-16,-6-16-5 15,0-1-2-15,-1-16-4 16,-3-6-1-16,-4-10 3 15,1-6 4-15,-6-13 6 16,-2-5-2-16,4 4-7 16,2 7-5-16,9 13-4 15,3 12 1-15,4 10 4 0,3 7 2 16,6 8-5-16,2 3-3 16,17 4-5-16,4 0-1 15,13 2-20-15,8 0-57 16,0 0-230-16</inkml:trace>
  <inkml:trace contextRef="#ctx0" brushRef="#br0" timeOffset="96725.2527">4912 10258 786 0,'2'3'325'0,"8"-2"-171"16,3 1-76-16,17-2-39 16,1 1-6-16,13 5-22 15,5 1-4-15,-5 6-86 16</inkml:trace>
  <inkml:trace contextRef="#ctx0" brushRef="#br0" timeOffset="97067.6009">5102 10422 737 0,'3'-4'323'0,"6"-1"-150"16,10-2-54-16,5 7-39 16,-2 2-16-16,1 8-27 15,-4 3-7-15,-10 1 6 16,-16 4 6-16,2 0 3 16,-4 1-1-16,-5 2-13 15,14-5-9-15,-15-5-10 16,0-6-3-16,4-3-20 15,4-5-9-15,7 4-18 16,1 2-3-16,-1-3 11 16,0 0 7-16,2 0 14 15,15 8 3-15,38 18-49 16,-28-15-69-16</inkml:trace>
  <inkml:trace contextRef="#ctx0" brushRef="#br0" timeOffset="97248.0444">5440 10454 1026 0,'4'4'397'16,"2"6"-263"-16,4 4-70 16,4 7-31-16,1 2-7 0,5 2-15 15,-3-3-4-15,0 1 0 16,-4-3-45-16,-4-5-153 15</inkml:trace>
  <inkml:trace contextRef="#ctx0" brushRef="#br0" timeOffset="97408.3495">5587 10489 897 0,'-11'6'425'0,"-12"5"-157"16,-2 5-85-16,0 3-86 15,2-3-27-15,6 7-44 16,0-1-12-16,7-4-59 16,3 0-93-16</inkml:trace>
  <inkml:trace contextRef="#ctx0" brushRef="#br0" timeOffset="98024.8458">4927 9752 780 0,'-12'0'365'0,"-6"0"-150"15,4 1-63-15,17 3-90 16,9 1-30-16,17 5-40 0,11-2 0 16,26 7 6-16,0-5 0 15,21 4 3-15,1-2 1 16,-14-4 1-16,-1-4 8 15,-30-7-101-15,-10-3-57 16,-18-8-56-16,-9 0-17 16,-6-3 107-16,-8 1 74 0,-2 2 107 15,3 3 26-15,3 6 13 16,4 1-19-16,0 8-46 16,0-4-11-16,0 0 15 15,7 17 27-15,14 40 51 16,-20-30 14-16,-3 1 0 15,-5-3-22-15,-4-8-49 16,-1-4-21-16,6-3-131 16</inkml:trace>
  <inkml:trace contextRef="#ctx0" brushRef="#br0" timeOffset="98852.5779">6202 10300 735 0,'8'-6'328'0,"10"-6"-160"15,2 6-34-15,-2 9-67 16,-1 5-16-16,-3 10-23 15,-7 7-5-15,-4 5-2 16,-5 2-2-16,-8 0-5 16,2-5-4-16,-2-3-7 15,1-4-7-15,8-9-49 16,0-4-21-16,5-12-10 16,6-4 3-16,8-8 44 15,4-4 20-15,0-5 18 16,1-3 18-16,-7 2 25 15,-1 1 13-15,-4 10 29 16,-4 4 0-16,-10 9-11 16,-3 4-11-16,0 7-31 15,-5 2-14-15,10 9-13 0,0 1-3 16,6 6-4-16,0-4-2 16,5-2-3-16,8 1 1 15,1-7-90-15,1-1-93 16</inkml:trace>
  <inkml:trace contextRef="#ctx0" brushRef="#br0" timeOffset="99139.1616">6740 10450 441 0,'2'-6'300'16,"4"-3"1"-16,-1-8-117 15,-3 4-29-15,-3-6-33 16,-5-2-9-16,-11-2-8 15,-4 0-7-15,-1 9-35 16,-3 6-21-16,-2 13-33 16,1 9-13-16,2 9-7 15,4 2-1-15,13 2 3 16,7-2 1-16,8-3 4 16,11-2 4-16,4-4 4 15,1-6 2-15,0-8 2 16,-1-4-1-16,-6-6 1 15,-1 0 2-15,-5-1-89 16,-9 0-91-16</inkml:trace>
  <inkml:trace contextRef="#ctx0" brushRef="#br0" timeOffset="99333.9241">6884 10318 821 0,'-1'-1'389'0,"3"1"-130"0,1 5-120 16,-3-5-30-16,0 0-13 16,2 17-16-16,7 36-39 15,-4-24-15-15,-2-3-17 16,6 0-5-16,-4-7-177 16,-2-4-226-16</inkml:trace>
  <inkml:trace contextRef="#ctx0" brushRef="#br0" timeOffset="99692.8429">6995 10300 962 0,'1'3'364'0,"10"5"-254"0,3-1-35 15,17 0-16-15,5-2-13 16,1-3-23-16,3-2-6 16,-6 0-5-16,-4-5-1 15,-12 1-2-15,-3-1 0 16,-11 1 4-16,-3 0-1 16,-6 1-2-16,4 1-4 15,0 2-9-15,-11 0-2 0,-34 14-1 16,30 1 1-16,0 8 1 15,2 2 0-15,6 1 1 16,-2 6-2-16,19-5 1 16,4 2-2-16,6-9-2 15,14-5 1-15,0-4-122 16,4-8-76-16</inkml:trace>
  <inkml:trace contextRef="#ctx0" brushRef="#br0" timeOffset="99960.5021">7678 10413 394 0,'0'2'295'0,"-1"11"28"16,-8 1-62-16,-9 3-84 15,-7 2-52-15,-6-5-62 16,-1-3-14-16,-3-9-24 16,3 0-12-16,8-9-48 0,-1-5-25 15,6-4-28-15,5-4-5 16,5-1 24-16,13 6 14 15,0 0 21-15,3 1 22 16,8 9 25-16,-3 5 11 16,11 10 8-16,1 6-8 15,-3 6-3-15,-1 0-2 16,-4 1-5-16,-1 1-3 16,-2-7-10-16,-1 0-93 0</inkml:trace>
  <inkml:trace contextRef="#ctx0" brushRef="#br0" timeOffset="100115.8361">7476 10163 1362 0,'-4'-2'538'0,"-3"2"-370"15,3 6-76-15,1 3-70 16,6 5-13-16,9 3-139 15</inkml:trace>
  <inkml:trace contextRef="#ctx0" brushRef="#br0" timeOffset="100590.6048">7768 10062 606 0,'12'-3'253'0,"11"-5"-148"15,3-4-11-15,-2-6 4 16,2-2-3-16,-4-3-4 16,-5 1-4-16,-4 6-13 15,-10 1 1-15,-1 4 5 16,-4 5 2-16,-5 7-23 16,-2 8-19-16,2 19-32 15,2 8-11-15,5 18-7 16,9 13 0-16,3 18 3 15,5 11 1-15,-5 5 5 16,-4-6 0-16,-10-14 3 16,-9-8 1-16,-7-16 4 15,0-9 1-15,-6-17 3 16,4-10-15-16,-2-21-34 0,-1-13-36 16,3-18-106-16,2-10-66 15</inkml:trace>
  <inkml:trace contextRef="#ctx0" brushRef="#br0" timeOffset="101114.8856">8198 10531 362 0,'2'0'244'0,"1"-4"8"15,2-2-29-15,-3-5-68 16,-1-4-24-16,-1 1-34 16,-1-2-14-16,-8-2-23 15,-1 1-10-15,-5 2-13 16,-1 3-9-16,-3 8-13 16,3 4-11-16,-1 9-16 15,4 4-4-15,7 10 4 16,10-4 3-16,2 4 4 15,3-1 0-15,5-7 1 16,-6 2 1-16,9-12 2 16,0-2 0-16,-2-5 0 0,1-3 1 15,-5-6 2 1,-2 1 2-16,-5-6 2 0,-2 1-1 16,0 2-4-16,-2 4-1 15,1 5-4-15,0 6 0 16,0 2 4-16,-1-4 2 15,0 0 10-15,0 0 3 16,1 17 3-16,42 31 1 16,-27-31-5-16,0-3-1 0,4-4-2 15,-6-6-1-15,-1-4 2 16,-2-7-2-16,-3-9-9 16,2 1-16-16,3-7-40 15,-3-5-24-15,1 2-66 16,-3 2-53-16</inkml:trace>
  <inkml:trace contextRef="#ctx0" brushRef="#br0" timeOffset="101502.5527">8505 10384 653 0,'-1'1'400'0,"1"1"-16"15,1 9-215-15,1 0-65 16,5 8-38-16,0 4-12 0,2 1-17 15,-1 0-6-15,3-4-10 16,6-5-3-16,-10-8-5 16,1-2 1-16,-2-6 10 15,-12-3 1-15,19-8-1 16,4-3-3-16,4-8-11 16,9-2-2-16,-6-2-2 15,-4 1-1-15,-4 5 1 16,-6 3 0-16,-10 6-65 15,-7 2-81-15</inkml:trace>
  <inkml:trace contextRef="#ctx0" brushRef="#br0" timeOffset="102840.5463">9490 10296 766 0,'-8'-7'403'16,"-7"-8"-104"-16,-6 6-127 15,-2 5-42-15,-7 5-57 16,4 7-27-16,1 11-36 16,4 6-10-16,13 9-9 15,-1 1-3-15,19 3-2 16,5-4 1-16,8-12 4 16,11-1 1-16,-1-16 3 15,2-5 1-15,-6-12 4 16,-5-6 4-16,-15-10 10 15,-7-8 4-15,-8-6 4 16,-7-7 0-16,-7-8-5 16,-3-5-3-16,2 0-8 15,2 0-6-15,11 8-8 16,9 3-6-16,9 11-12 16,8 7-23-16,3 11-119 0,6 11-138 15</inkml:trace>
  <inkml:trace contextRef="#ctx0" brushRef="#br0" timeOffset="103229.191">9749 10144 942 0,'-13'-2'362'0,"-12"-1"-255"16,5 6-48-16,15 8-44 16,3 5-9-16,14 5-14 15,6 1-2-15,4 0 6 16,1-5 3-16,-5-2 1 16,-6-3 3-16,-5-6 1 15,0-3 0-15,-3-3 2 16,-2 0-1-16,-9 1 0 15,6-1 1-15,-5 0 2 16,-20 8 5-16,-24 18 17 16,25-9 4-16,13 3-2 15,9 0-3-15,7 1-17 0,11 1-5 16,9-5-2-16,2-3 0 16,3-7-3-16,-6-7-1 15,3-5-56-15,0-5-100 16</inkml:trace>
  <inkml:trace contextRef="#ctx0" brushRef="#br0" timeOffset="103768.1815">9885 9935 823 0,'0'0'380'15,"0"2"-151"-15,8 2-160 16,8 2-38-16,14 2-19 16,8 1 2-16,15-2 1 15,4-2-1-15,-2-4-4 16,-4-2 0-16,-12-10-3 16,-9 0-1-16,-12-2-1 15,-1-2 1-15,-14 4-6 16,-3-2-2-16,-11 8-6 15,-8 5-1-15,-2 11 3 16,-3 0 2-16,3 9-1 16,5-2 0-16,6-2-3 0,5 3 0 15,5-9 3-15,0 0 1 16,1-6 1-16,3-2 1 16,-3 1 4-16,-1-3 5 15,0 0 7-15,-1 0-1 16,0 0-9-16,1 0-4 15,0 0-9-15,2 5 0 0,4 25 6 16,47 40 2-16,-29-20 2 16,-1 8 2-16,-3 2 1 15,-6-1 3-15,-10-10 6 16,-4-6 4-16,-17-15 4 16,-4-5 0-16,-15-14-2 15,-2-6-4-15,-3-8-7 16,2-8-8-16,12-4-55 15,9-2-32-15,13 3-128 16,5-1-114-16</inkml:trace>
  <inkml:trace contextRef="#ctx0" brushRef="#br0" timeOffset="103956.5779">10048 10196 760 0,'1'-2'337'0,"11"1"-155"0,8-2-35 16,17 1-44-16,7 2-17 16,1 0-36-16,-3 0-18 15,-7 2-22-15,-3 2-1 16,-4 1-138-16,0 2-259 16</inkml:trace>
  <inkml:trace contextRef="#ctx0" brushRef="#br0" timeOffset="104143.6262">10421 10157 966 0,'0'0'418'0,"0"3"-222"16,0 8-60-16,5 12-82 15,0 3-7-15,2 15-15 16,3 0-9-16,-6 2-9 15,1-2-1-15,-1-12-120 16,2-1-176-16</inkml:trace>
  <inkml:trace contextRef="#ctx0" brushRef="#br0" timeOffset="104472.1377">10908 10302 866 0,'-2'8'380'16,"-6"9"-195"-16,-4 2-40 15,-8-3-56-15,-4-3-25 16,-3-4-30-16,1-6-8 16,2-6-11-16,2-2-7 15,-1-10-11-15,7 0-4 16,-1-3-7-16,5-2-4 15,11 4 1-15,3 2 0 0,12 6 7 16,4 4 9-16,2 11 9 16,-4 3 8-16,2 12 12 15,-5 2 2-15,5 6 2 16,2 0-7-16,-1-4-11 16,2-1-5-16,-6-11-105 15,-1-4-175-15</inkml:trace>
  <inkml:trace contextRef="#ctx0" brushRef="#br0" timeOffset="104637.0699">10804 10002 842 0,'-2'-2'495'0,"-3"-7"-26"15,0 9-333-15,6 0-70 16,5 7-54-16,3 2-8 15,5 0-79-15,1 4-131 16</inkml:trace>
  <inkml:trace contextRef="#ctx0" brushRef="#br0" timeOffset="104922.8206">11313 10515 850 0,'0'-5'453'0,"0"-2"-120"15,2 5-110-15,-2 11-116 16,-4 4-29-16,-3 7-26 16,-5 2-11-16,-5 0-67 15,6 1-74-15</inkml:trace>
  <inkml:trace contextRef="#ctx0" brushRef="#br0" timeOffset="105429.4021">11998 10255 787 0,'-7'3'381'16,"2"8"-144"-16,-9 11-94 15,-5 4-28-15,1 7-48 16,-11-5-21-16,0-3-27 16,0-7-6-16,3-10-17 15,3-6-20-15,1-13-26 16,-1-6-3-16,7-6 14 0,-3-2 21 16,11 4 32-16,8 1 11 15,5 2 6-15,6 7 1 16,8 4-2-16,-4 7 0 15,7 10 3-15,4 7 2 16,3 13-7-16,6 4-5 16,-4-3-12-16,-6-1-2 15,-9-6-111-15,-2-4-188 16</inkml:trace>
  <inkml:trace contextRef="#ctx0" brushRef="#br0" timeOffset="105612.855">11830 10047 1303 0,'-2'-3'516'0,"-2"-2"-358"16,1 2-71-16,3 2-77 15,0 1-12-15,2 0-32 16,20 2-50-16,37 14-266 15</inkml:trace>
  <inkml:trace contextRef="#ctx0" brushRef="#br0" timeOffset="105936.2">12163 10383 791 0,'6'7'371'16,"8"8"-156"-16,0-4-47 15,3-6-76-15,-2-5-30 16,0-12-37-16,2-2-8 0,-1-6-7 16,-1-2-2-16,-3 1 0 15,-4-2 0-15,-10-4-2 16,-4 4 1-16,-7 1-4 16,-1 10-4-16,0 11-6 15,-2 4-2-15,1 16-2 16,3 2 3-16,0 8 3 15,5 2 1-15,5 6 1 16,-2-1 1-16,4 0 0 16,6-2 0-16,1-3 0 15,1-1 0-15,3-1-35 16,-2-2-95-16</inkml:trace>
  <inkml:trace contextRef="#ctx0" brushRef="#br0" timeOffset="106280.5853">12716 10296 626 0,'-9'11'354'0,"-7"5"-58"0,2 6-134 16,-4 0-37-16,-8-3-56 15,-7-6-21-15,-8-7-23 16,-3-6-4-16,9-8-6 16,7-4-4-16,7-5-11 15,7-2-5-15,3 0-10 16,6-2-6-16,10 5-4 16,8 0 2-16,5 5 11 15,7 7 9-15,-1 7 16 16,2 9 10-16,2 12 10 15,-3 5 1-15,0 4-6 16,-3 3-7-16,-5-4 3 16,-4-5-60-16</inkml:trace>
  <inkml:trace contextRef="#ctx0" brushRef="#br0" timeOffset="106806.0612">13304 10048 673 0,'0'-3'411'0,"-1"-2"-20"15,0 5-101-15,1 0-133 0,0 0-53 16,0 6-74-16,0 23-13 15,2 42 1-15,1-21-1 16,-1 3-6-16,2-1-2 16,1-6-4-16,-1-8-5 15,-1-7-123-15,2-7-93 16</inkml:trace>
  <inkml:trace contextRef="#ctx0" brushRef="#br0" timeOffset="107092.4957">13126 10188 519 0,'0'0'361'0,"0"0"1"15,1-1-146-15,-1 1-95 16,6 1-39-16,24 4 5 16,37 6 0-16,-19-4-8 15,4 2-9-15,-4 0-24 16,-4 1-13-16,-15-6-16 16,-7-1-3-16,-10-1-35 0,-6-2-107 15</inkml:trace>
  <inkml:trace contextRef="#ctx1" brushRef="#br0">19850 19044 0</inkml:trace>
  <inkml:trace contextRef="#ctx0" brushRef="#br0" timeOffset="121024.8178">13845 9783 673 0,'0'-1'407'15,"0"-4"-71"-15,-1 10-165 16,0-5-57-16,0 23-81 16,-6 57-16-16,3-12-5 0,1 9 0 15,-4 3-1-15,2-2-1 16,1-2-1-16,0-7-1 15,5-17-1-15,4-6-2 16,5-19-53-16,1-11-88 16</inkml:trace>
  <inkml:trace contextRef="#ctx0" brushRef="#br0" timeOffset="121280.3375">14102 10273 1205 0,'0'-1'542'16,"-4"0"-241"-16,9 6-180 15,-8-5-41-15,3 4-46 16,3 1-16-16,-4-5-80 16,1 0-143-16</inkml:trace>
  <inkml:trace contextRef="#ctx0" brushRef="#br0" timeOffset="121885.7688">14438 9866 731 0,'-1'1'422'0,"-4"-1"-67"16,3 6-188-16,0-6-49 16,1 0-66-16,-1 16-16 0,-3 50-19 15,5-27-5-15,3 14-3 16,-3 3-1-16,-3 4 0 16,-1 9 0-16,-1-5-2 15,1-6 2-15,0-9-2 16,4-9 1-16,0-14-3 15,2-6 8-15,2-16-170 16</inkml:trace>
  <inkml:trace contextRef="#ctx0" brushRef="#br0" timeOffset="122582.59">14737 9760 739 0,'9'8'335'15,"17"21"-138"-15,10 13-57 16,13 21-40-16,6 10-11 0,-8 7-23 15,-6 3-10-15,-25 10-5 16,-16 1-3-16,-26-9-3 16,-14-3 0-16,-15-15-9 15,-2-8-8-15,6-6-12 16,8-7-46-16,11-15-159 16,7-8-174-16</inkml:trace>
  <inkml:trace contextRef="#ctx0" brushRef="#br0" timeOffset="130801.0242">4762 11305 936 0,'-1'3'372'0,"1"12"-234"16,1 10-46-16,2 13-37 15,2 4-10-15,1 9-22 16,-1 0-6-16,-2-2-5 16,-2 1 0-16,-4-12-54 15,0-8-89-15</inkml:trace>
  <inkml:trace contextRef="#ctx0" brushRef="#br0" timeOffset="130993.0827">4475 11518 1018 0,'5'3'395'16,"5"-1"-234"-16,18 0-91 0,20 4-3 15,14-4-5-15,16 1-18 16,4-7-18-16,2 2-91 15</inkml:trace>
  <inkml:trace contextRef="#ctx0" brushRef="#br0" timeOffset="131637.861">5327 11118 885 0,'0'-3'443'16,"0"-4"-164"-16,-2 5-127 15,1 2-55-15,0 0-70 16,1 8-26-16,2 23-8 16,7 66 1-16,-8-27 4 15,-4 4 2-15,0 3 3 16,-1-2 2-16,1-11 2 15,2-4 1-15,1-12-102 16,0-9-117-16</inkml:trace>
  <inkml:trace contextRef="#ctx0" brushRef="#br0" timeOffset="132085.9473">5659 11250 1009 0,'-3'4'382'0,"-2"14"-280"16,3 7-42-16,4 16-29 15,1 4-3-15,3 8-6 16,-4-3-4-16,-1-3-2 15,-4-1-1-15,3-8-1 16,0-3-3-16,1-12-2 16,6-6-3-16,-1-17-23 15,-2-7-24-15,2-13-58 16,-4-7-26-16,1-11 0 16,-3-4 24-16,-5-13 62 15,2-6 39-15,-4-4 59 16,2 1 31-16,2 13 42 15,-1 11 3-15,2 16-7 0,-1 8-22 16,5 10-45-16,0-1-15 16,6 5-39-16,2-4-9 15,15 2-9-15,9 3 1 16,16-2 2-16,10 1-25 16,0-7-157-16,1 1-153 15</inkml:trace>
  <inkml:trace contextRef="#ctx0" brushRef="#br0" timeOffset="132317.3516">5683 11449 827 0,'13'0'386'16,"5"2"-182"-16,19 1-92 15,7 1-32-15,4 2-51 16,0-2-5-16,-5-6-282 16</inkml:trace>
  <inkml:trace contextRef="#ctx0" brushRef="#br0" timeOffset="132624.8294">5939 11744 578 0,'3'0'329'16,"5"-3"-64"-16,2-6-113 15,0-4-33-15,4-6-48 16,-2-1-15-16,-2-2 6 16,-1 3 12-16,-6 9 28 15,-2 4 2-15,-4 9-25 16,2 6-20-16,-5 8-39 16,5 6-11-16,3 7-7 15,-1-1 0-15,3 1-1 16,-2-2-2-16,4-3-137 15,3-4-115-15</inkml:trace>
  <inkml:trace contextRef="#ctx0" brushRef="#br0" timeOffset="132850.565">6160 11699 1032 0,'4'1'434'16,"6"3"-215"-16,7 3-95 15,9 4-45-15,0 2-15 16,4 1-32-16,-6 1-12 16,-2 0-9-16,-3-1-18 0,-6-4-154 15,2-3-168-15</inkml:trace>
  <inkml:trace contextRef="#ctx0" brushRef="#br0" timeOffset="133005.14">6353 11661 849 0,'-10'6'436'0,"-10"10"-131"15,-3 1-96-15,-2 4-120 16,0 0-33-16,-1 1-37 15,4-4-36-15,8-5-173 16</inkml:trace>
  <inkml:trace contextRef="#ctx0" brushRef="#br0" timeOffset="133628.021">6655 11122 799 0,'0'-4'406'15,"-1"0"-114"-15,1-1-60 16,0 5-111-16,-2 0-41 16,1 9-63-16,1 21-12 0,-1 73 4 15,2-28 2-15,-1 3-2 16,3 1 0-16,2-7-1 16,-7-4 0-16,3-11 2 15,-1-10 0-15,-4-15 9 16,6-9-36-16,-2-15-143 15,-1-4-327-15</inkml:trace>
  <inkml:trace contextRef="#ctx0" brushRef="#br0" timeOffset="134919.8525">5800 10938 661 0,'-3'0'311'0,"-1"0"-136"15,8-1-52-15,-4 1-53 16,25 0-24-16,57-3-21 15,-18 3-3-15,9-5-9 16,3 3-4-16,5 0-4 16,-8-1-3-16,-17 1-56 15,-13 0-75-15</inkml:trace>
  <inkml:trace contextRef="#ctx0" brushRef="#br0" timeOffset="135115.5924">6229 10884 568 0,'6'3'248'16,"12"6"-120"-16,7-1-12 15,2 0-23-15,1 1 5 16,-5-1 4-16,-6 1 1 16,-7 3-1-16,-2-2-16 0,-12 1-28 15,0 0-6-15,-14 0-140 16,-9-6-222-16</inkml:trace>
  <inkml:trace contextRef="#ctx0" brushRef="#br0" timeOffset="138817.6549">7235 11317 724 0,'-2'0'374'16,"-1"0"-136"-16,0 10-94 15,0 16-106-15,3 9-25 16,4 12-1-16,-1 3-1 0,2-3 0 16,-2 0-1-16,0-9-3 15,1-5 1-15,1-11-106 16,-4-12-114-16</inkml:trace>
  <inkml:trace contextRef="#ctx0" brushRef="#br0" timeOffset="138995.7336">6979 11502 732 0,'-2'1'324'0,"6"-1"-129"16,9 4-57-16,20 5-44 16,11-9 0-16,18 0-34 15,8-3-17-15,0-6-26 16,2 8-7-16,-4-4-51 15,-1-2-112-15</inkml:trace>
  <inkml:trace contextRef="#ctx0" brushRef="#br0" timeOffset="139430.6339">7940 11066 742 0,'0'-3'372'15,"-1"-5"-136"-15,0 23-117 16,7 26-42-16,-4 24-46 0,4 17-11 15,-5 13-3-15,-3-3 0 16,-4-9-3-16,-3-6 0 16,4-16-3-16,-1-10-2 15,3-17 12-15,3-8-110 16</inkml:trace>
  <inkml:trace contextRef="#ctx0" brushRef="#br0" timeOffset="139880.6225">8291 11379 792 0,'0'12'336'15,"-2"9"-146"-15,4 16-114 16,-2 10-1-16,4 4-3 16,0 0-14-16,-1-3-27 15,2-9-9-15,-5-10-9 16,0-8-1-16,0-11 2 16,-1-7 9-16,1-9 2 0,-4-8-2 15,4-8-6 1,-4-7-11-16,-5-10-5 0,8 1 1 15,-8-9-4-15,2-4-5 16,9 0-7-16,0-2-2 16,10 7 6-16,4 9 4 15,-5 11 9-15,0 5 1 16,-5 6-3-16,0 1-2 16,7 4-6-16,5-2-1 15,15 2-2-15,8 1-2 0,10 2-26 16,5 3-31-16,5 6-149 15,3 7-202-15</inkml:trace>
  <inkml:trace contextRef="#ctx0" brushRef="#br0" timeOffset="140110.6063">8324 11502 705 0,'4'6'327'16,"2"3"-115"-16,12 2-78 0,9-1-13 16,9-7-31-16,9 0-28 15,1-4-44-15,4-2-6 16,-2 3-166-16</inkml:trace>
  <inkml:trace contextRef="#ctx0" brushRef="#br0" timeOffset="140454.5125">8586 11724 669 0,'0'-7'349'0,"4"-8"-97"16,7 0-86-16,11 1-77 15,3 5-14-15,7 4-11 16,-1 4-3-16,-9 7-14 16,-4 6-2-16,-17 8 1 15,-10 5-2-15,-13 7-7 16,-8 0-7-16,-5-2-16 15,4-3-6-15,10-6-10 16,9-4-4-16,8-6-9 16,3-3-4-16,9-6-4 0,9 2 0 15,13 2 1-15,5-3 3 16,2 1-51-16,-4-1-50 16,-5-9-224-16</inkml:trace>
  <inkml:trace contextRef="#ctx0" brushRef="#br0" timeOffset="140663.8564">8910 11796 1149 0,'1'0'468'0,"0"2"-299"16,2 5-74-16,16 10-78 15,1 0-7-15,5 6-4 16,-1-1-2-16,-4-7 11 16,-4 0-62-16,-1-7-230 15</inkml:trace>
  <inkml:trace contextRef="#ctx0" brushRef="#br0" timeOffset="140823.7413">9090 11792 835 0,'-18'13'398'16,"-13"9"-144"-16,-5 7-144 15,1 1-51-15,1-2-30 0,8-1-12 16,11-5-68-16,2-7-119 16</inkml:trace>
  <inkml:trace contextRef="#ctx0" brushRef="#br0" timeOffset="141472.2096">8497 11058 662 0,'-2'1'272'15,"2"2"-182"-15,7-4-31 0,-7-1-34 16,30 2-7-16,57 5 4 16,-21 2-4-16,3-5-11 15,3 2-3-15,-14-2-2 16,-8-3 0-16,-12 3-2 16,-15-3-10-16,-15-6-27 15,-7 4-5-15,-8-11 4 16,-4 1 17-16,-3 0 61 15,0 0 25-15,7 5 37 16,1 3 13-16,9 5-33 16,0 6-17-16,5 4-37 15,0 0-10-15,-2 2 18 16,-1 3 8-16,-5 0 6 16,0 5-6-16,0 1-20 15,0-4-1-15,0 0-276 16</inkml:trace>
  <inkml:trace contextRef="#ctx0" brushRef="#br0" timeOffset="141960.0348">9412 11051 664 0,'0'-1'366'0,"3"7"-69"16,1 15-170-16,2 9-59 15,3 26-22-15,-3 5 1 16,4 21-1-16,-3 2-5 16,-4-3-10-16,-3-4-6 15,-6-11-7-15,-1-5-4 16,2-12-3-16,5-7-2 16,0-18 18-16,5-6-114 15</inkml:trace>
  <inkml:trace contextRef="#ctx0" brushRef="#br0" timeOffset="142380.2319">9902 11496 820 0,'0'-2'377'16,"6"1"-123"-16,7 1-87 0,16 1-66 16,5 3-8-16,11-1-49 15,1-3-19-15,-1 3-18 16,-4 4-5-16,-10-4-87 15,-5 4-81-15</inkml:trace>
  <inkml:trace contextRef="#ctx0" brushRef="#br0" timeOffset="142576.5222">9899 11585 541 0,'-1'8'324'16,"-2"5"-36"-16,14-3-111 16,8-4-16-16,17-1-29 15,8-1-12-15,2-4-47 0,6 4-18 16,-11-8-32-16,-3 1-33 16</inkml:trace>
  <inkml:trace contextRef="#ctx0" brushRef="#br0" timeOffset="143417.4215">10611 11424 532 0,'-1'-4'359'15,"0"-3"-2"-15,2 7-149 16,-1 0-116-16,8 13-45 16,30 52-25-16,-25-25-1 15,-6 3 3-15,-7-4 0 0,-8-5-3 16,2-2-3-16,-4-15-8 16,7-4-3-16,5-15-16 15,1-8-6-15,0-15-3 16,6-3 1-16,-3-1 15 15,3-1 5-15,1 5 1 16,-2 1-1-16,2 9 1 16,-3 3 2-16,9 18 3 15,-3 1 2-15,7 8-3 16,-5 0-2-16,-4-4-3 16,2 2 0-16,-6 0 1 15,-4 4 1-15,-2-2 3 16,-1 1 0-16,-9-6-1 15,11 3 0-15,-7-8-1 16,1-5-4-16,4-4-8 16,0 3-6-16,0 0-16 0,0 0-7 15,5-11-17-15,23-36-2 16,-9 31 13-16,-3 2 9 16,4 5 28-16,2 7 7 15,-7 3 16-15,1 7 5 16,-7 8 8-16,0 1 1 15,-1 6-8-15,-1 1-3 16,-1-5-9-16,-2 1-2 16,-1-5-6-16,0-2-6 0,2-1-320 15</inkml:trace>
  <inkml:trace contextRef="#ctx0" brushRef="#br0" timeOffset="144016.0556">11386 11620 513 0,'4'-6'311'0,"4"-4"-53"16,-4-5-62-16,0 0-35 16,-2 0-45-16,-1 1-20 15,-5-2-33-15,-6-2-5 16,-8 2-20-16,-4 2-8 15,-5 9-10-15,1 5-4 0,2 2-11 16,-1 5-5-16,9 12-5 16,3 3-4-16,2 4 0 15,8 4 2-15,3-5 2 16,2-2 1-16,15 4 2 16,-4-10 0-16,11-6-4 15,-1-7-8-15,4-11-20 16,3-2-10-16,-4-12 3 15,1 1 8-15,-10-6 27 16,-2-3 14-16,-10 5 31 16,-5 2 16-16,-7 7 14 15,0 7 0-15,-2 10-29 16,1 4-15-16,1 6-22 16,3 5-3-16,3 4-2 15,1 2 0-15,8 4 0 16,0-1 0-16,6-1 1 15,0-2 0-15,7 0-25 0,0-7-71 16,6-4-382-16</inkml:trace>
  <inkml:trace contextRef="#ctx0" brushRef="#br0" timeOffset="144265.6589">11637 11630 1095 0,'4'6'426'0,"9"8"-270"16,4 9-42-16,-3 2-12 15,10 5-23-15,-7 1-44 16,3-2-12-16,5-1-13 15,-8-6-4-15,13-7-58 16,-4-4-107-16</inkml:trace>
  <inkml:trace contextRef="#ctx0" brushRef="#br0" timeOffset="144465.6444">11844 11718 609 0,'-7'0'351'16,"-10"0"-45"-16,4 2-74 16,-3 7-91-16,0 4-30 15,-2 7-44-15,-4 4-16 16,0 1-18-16,5 1-8 16,1-3-14-16,6-4 3 15,7-6-177-15</inkml:trace>
  <inkml:trace contextRef="#ctx0" brushRef="#br0" timeOffset="166987.468">2733 12558 324 0,'1'-1'245'0,"-1"-5"58"16,-1 6-64-16,-1 0-73 16,1 0-26-16,1 23-63 15,4 48-19-15,2-19-30 16,-3 3-11-16,0 1-10 16,1-6-3-16,1-13-9 15,0-8-40-15,0-14-142 16,1-5-150-16</inkml:trace>
  <inkml:trace contextRef="#ctx0" brushRef="#br0" timeOffset="167216.0853">2532 12761 631 0,'-5'0'322'16,"2"0"-102"-16,6 0-65 16,-3 0-64-16,20 0-22 15,63-2-12-15,-23-2-10 16,16-1-14-16,5-1-8 16,-11 4-17-16,-12-3-24 15,-16 5-293-15</inkml:trace>
  <inkml:trace contextRef="#ctx0" brushRef="#br0" timeOffset="167749.1252">3374 12404 737 0,'0'3'338'0,"0"9"-139"16,1 7-80-16,2 16-65 16,1 8-5-16,0 11-7 15,2 6-4-15,-1 7-1 16,-3-1-6-16,-3-4-10 16,2-6-4-16,-1-16-8 15,1-6-2-15,3-16-4 16,-4-7-37-16,0-8-151 15,2-2-178-15</inkml:trace>
  <inkml:trace contextRef="#ctx0" brushRef="#br0" timeOffset="167952.4154">3337 12453 544 0,'11'-1'244'0,"5"-1"-107"16,20 3-82-16,6-2-10 15,7-3-22-15,7 1-9 16,1 1-9-16,1 2-3 16,-7 0-132-16</inkml:trace>
  <inkml:trace contextRef="#ctx0" brushRef="#br0" timeOffset="168190.5779">3368 12679 701 0,'7'6'353'16,"7"3"-141"-16,14-5-81 16,6-2-30-16,10-2-62 15,-4-2-17-15,-2-3-16 16,2 2-18-16,-5 0-213 16</inkml:trace>
  <inkml:trace contextRef="#ctx0" brushRef="#br0" timeOffset="168558.0718">3638 12989 479 0,'1'-9'252'0,"5"-2"-56"16,3-4-39-16,-1-2-44 16,3 4-17-16,1-7-18 15,-2 7-1-15,-3 6-11 16,-1 5-7-16,-5 6-21 16,0 5-8-16,0 6-10 15,2 7-1-15,-2 4-6 16,0 5-2-16,-1-2 1 15,2 0-1-15,-1-2-1 16,3-3 0-16,-1-6 1 16,1-4-1-16,-1-5-1 15,-3-4-2-15,3-4-96 0,-2-3-177 16</inkml:trace>
  <inkml:trace contextRef="#ctx0" brushRef="#br0" timeOffset="169163.0871">4064 12859 689 0,'-7'1'376'0,"-5"2"-71"15,7 1-90-15,-2 0-107 16,6-3-36-16,2-1-52 16,1 0-40-16,-2-1-231 15</inkml:trace>
  <inkml:trace contextRef="#ctx0" brushRef="#br0" timeOffset="169581.5842">4560 12733 529 0,'-1'-2'276'0,"-7"-6"-65"16,-2 1-31-16,-3-1-41 15,-6-1-16-15,1 5-33 16,-9 3-13-16,-2 8-33 15,3 7-15-15,-4 8-24 16,10 9-6-16,13 6-7 16,10 6-1-16,16-3 2 15,11-4 3-15,5-11 3 16,-4-7 1-16,0-7-33 16,-8-8-41-16,4-3-192 15</inkml:trace>
  <inkml:trace contextRef="#ctx0" brushRef="#br0" timeOffset="169927.3043">4781 12821 423 0,'0'-7'246'16,"0"-6"-29"-16,-1 1-24 0,-8-2-30 15,-3 0-9-15,-3 1-19 16,-4 1-18-16,-2 4-44 16,-1 4-27-16,-2 5-38 15,1 9-9-15,4 5-14 16,7 5 0-16,11 11 1 16,2 2-1-16,15 1 6 15,3-3 0-15,8-9 5 16,8-8 1-16,1-14 2 15,0-4 1-15,-2-14 7 16,-9 1 3-16,-13-8 7 16,-12-3-2-16,-17 1-31 15,-6 0-32-15,-12 4-180 16</inkml:trace>
  <inkml:trace contextRef="#ctx0" brushRef="#br0" timeOffset="170444.3056">5163 12755 406 0,'-1'-3'289'15,"-5"-3"16"-15,-4-1-115 16,-4 0-25-16,-5-1-43 16,0 1-26-16,-3 4-35 15,5 1-16-15,4 3-29 16,1 3-9-16,12 8-8 0,3 1-3 16,10 8-2-16,8 4 3 15,3 6 3-15,-2 3 1 16,-6 0 6-16,-7 0 4 15,-14-5 29-15,-8-8 10 16,-10-4 9-16,-6-8 2 16,-3-11-23-16,1-2-13 15,7-11-26-15,6 0-55 0,9 1-150 16,5 1-221-16</inkml:trace>
  <inkml:trace contextRef="#ctx0" brushRef="#br0" timeOffset="171072.4475">5742 12381 599 0,'-14'5'311'0,"-18"13"-87"16,-7 7-44-16,-3 12-75 15,0 9-31-15,9 13-40 16,6 7-14-16,15 10-15 16,7 2-3-16,13-8-4 15,15-2 0-15,16-20-3 16,9-10 0-16,9-9-64 0,1-13-105 16</inkml:trace>
  <inkml:trace contextRef="#ctx0" brushRef="#br0" timeOffset="171439.4513">5781 12729 744 0,'0'-15'312'0,"0"-14"-173"15,10 1-61-15,14 6-29 16,6 9-8-16,6 8-9 16,-2 6-4-16,0 14-15 15,-5 2-2-15,-8 4 9 16,-6 6 8-16,-18-2 15 16,-9 5 2-16,-15 2-9 15,1 1-10-15,1-3-17 16,6-6-5-16,13-8-10 15,3-7-4-15,6 2-1 16,11-1 0-16,0 0 7 16,5 1 1-16,10-3 1 0,-2-4-1 15,11 8 0-15,2-6-30 16,-4-3-148-16</inkml:trace>
  <inkml:trace contextRef="#ctx0" brushRef="#br0" timeOffset="171745.7028">6350 12756 872 0,'-11'-6'377'0,"-16"-8"-186"16,2 5-50-16,-6 4-82 16,-1 6-3-16,4 8-29 15,2 5-11-15,7 7-12 16,7 4-4-16,8 5-6 15,5 0-3-15,10 0 2 16,11-4 1-16,8-8 4 16,5-3 1-16,6-12 4 15,-5-4 2-15,-5-14 8 16,-5-7 4-16,-14-5 9 16,-4-4 1-16,-15-1 0 15,-5 0-4-15,-15 6-27 16,-3 1-27-16,0 9-124 0,3 4-236 15</inkml:trace>
  <inkml:trace contextRef="#ctx0" brushRef="#br0" timeOffset="172016.9908">6428 12587 498 0,'-10'0'293'0,"3"2"-35"16,1 3-94-16,0-2-99 16,7 8-28-16,0-1-26 15,6 2 2-15,5 0 18 16,2-2 7-16,4-8 24 16,-6-2 14-16,-2-5 28 15,-6-5 12-15,-5-3-13 16,-5-1-21-16,-2 1-46 15,-8-1-25-15,3 4-85 16,2 4-65-16</inkml:trace>
  <inkml:trace contextRef="#ctx0" brushRef="#br0" timeOffset="172344.0059">6569 12439 593 0,'5'2'326'0,"12"10"-45"15,7 4-111-15,19 13-87 16,4 8-7-16,6 9-9 16,-2 8-3-16,-19 11-6 15,-10 4 0-15,-26 1-7 16,-19-3-2-16,-14-9-8 16,-7-10-6-16,0-10-70 15,10-4-126-15</inkml:trace>
  <inkml:trace contextRef="#ctx0" brushRef="#br0" timeOffset="207612.999">7472 12601 736 0,'0'0'380'16,"-2"0"-103"-16,-1 13-156 15,3 4-37-15,-2 21-36 16,-2 6-7-16,5 13-12 16,-5 3-7-16,5-3-11 15,5 0-3-15,-5-17-14 0,5-10-42 16,3-12-259-1</inkml:trace>
  <inkml:trace contextRef="#ctx0" brushRef="#br0" timeOffset="207804.2098">7298 12814 907 0,'-2'2'404'0,"5"7"-205"15,6-4-54-15,19 3-66 16,10 2-17-16,9-5-19 16,11 0-9-16,2-5-19 15,-2-5 14-15,-2-5-242 16</inkml:trace>
  <inkml:trace contextRef="#ctx0" brushRef="#br0" timeOffset="208237.0622">8118 12475 939 0,'-4'9'396'0,"1"13"-216"16,0 8-54-16,2 20-29 15,4 4-21-15,1 13-28 16,3 1-13-16,2-12-20 16,1-4-5-16,-3-18-6 15,1-8-12-15,-3-13-108 16,0-8-67-16</inkml:trace>
  <inkml:trace contextRef="#ctx0" brushRef="#br0" timeOffset="208429.408">8040 12516 676 0,'4'-3'335'15,"9"0"-113"-15,-1 3-98 16,32-1-92-16,11 3-18 16,11 0-16-16,10-2-2 0,-8-1-69 15,-4-5-167-15</inkml:trace>
  <inkml:trace contextRef="#ctx0" brushRef="#br0" timeOffset="208652.9273">8153 12729 544 0,'17'2'273'0,"24"5"-98"16,5-3-74-16,6 2-73 0,-4 0-17 16</inkml:trace>
  <inkml:trace contextRef="#ctx0" brushRef="#br0" timeOffset="209282.7638">8399 12929 481 0,'3'-6'330'16,"8"-9"34"-16,0 1-121 16,9 11-102-16,2 7-39 15,1 12-55-15,-1 8-8 16,-11 5 2-16,-7-2 2 15,-12-2 0-15,-6-3-6 16,-9-4-16-16,2 1-8 0,0-7-19 16,4-4-14-16,8-3-15 15,-2-6-6-15,7-6 1 16,3-1 8-16,1-4 12 16,7 2 8-16,5 3 8 15,7 4 5-15,4 4 4 16,0 3 0-16,2 8 0 15,-3-2-1-15,-3 4-4 16,-3-2-1-16,-5-4-148 16,-2 0-265-16</inkml:trace>
  <inkml:trace contextRef="#ctx0" brushRef="#br0" timeOffset="209490.7348">8841 12793 1170 0,'0'4'521'0,"-2"-1"-243"15,1 3-165-15,1-6-42 16,0 0-42-16,0 0-34 0</inkml:trace>
  <inkml:trace contextRef="#ctx0" brushRef="#br0" timeOffset="210211.278">9464 12746 463 0,'-9'-6'338'0,"-5"-4"30"15,-4 1-135-15,-4 0-28 16,-4 5-65-16,0 5-29 15,-3 12-49-15,3 4-20 16,7 11-24-16,6 2-11 16,16 0-12-16,12 0-3 15,8-6 2-15,1-2 1 16,3-7-1-16,-3-1-8 16,3-10-76-16,2-3-70 15</inkml:trace>
  <inkml:trace contextRef="#ctx0" brushRef="#br0" timeOffset="210540.3333">9682 12755 709 0,'-4'-7'352'0,"-8"-6"-116"15,-3 0-33-15,-6 1-57 16,-2 7-26-16,-1 3-44 16,-1 5-23-16,3 8-36 15,2 5-14-15,12 12-9 16,6 4-4-16,13 5 1 0,10-1 2 16,11-6 2-16,5-7 1 15,9-10 3-15,-2-8 1 16,-8-9 7-16,-8-6 6 15,-19-15 12-15,-7-2 3 16,-12-8-6-16,-8-2-10 16,-14 3-72-16,-5 0-69 15</inkml:trace>
  <inkml:trace contextRef="#ctx0" brushRef="#br0" timeOffset="211034.3694">10018 12781 386 0,'-5'-6'299'0,"-4"-4"12"16,-7 0-67-16,-2 0-30 0,2 3-67 16,1 1-30-16,8 5-66 15,4 1-24-15,9 9-28 16,6 3-9-16,14 12 3 16,1 7 3-16,-4 5 3 15,-4 1 3-15,-18-5 29 16,-6 0 16-16,-13-7 18 15,-7-6 2-15,-3-12-19 16,-3-8-19-16,7-20-93 16,6-6-84-16</inkml:trace>
  <inkml:trace contextRef="#ctx0" brushRef="#br0" timeOffset="211588.771">10513 12377 824 0,'-18'5'365'0,"-26"12"-180"0,4 11-41 15,4 17-66-15,6 4-22 16,13 14-31-16,4 5-18 16,13 5-7-16,12 3 0 15,12-2-3-15,3-9 4 16,8-14-2-16,-3-10-4 16,3-19-116-16,3-4-76 15</inkml:trace>
  <inkml:trace contextRef="#ctx0" brushRef="#br0" timeOffset="211931.6653">10863 12641 716 0,'-10'-7'390'16,"-7"-4"-103"-16,-5 2-119 15,0 5-43-15,-1 6-71 16,-1 8-23-16,3 10-32 16,1 8-5-16,2 10-8 15,7 6-2-15,10 5 4 16,5 0 1-16,12-2 4 16,4-8 5-16,5-14 2 15,0-7 0-15,-6-15 4 0,3-3 5 16,-8-12 13-1,-4-7 9-15,-11-12 15 0,-8-6 5 16,-14-3-4-16,-4 3-7 16,-2 8-26-16,4 7-15 15,4 13-122-15,8 8-157 16</inkml:trace>
  <inkml:trace contextRef="#ctx0" brushRef="#br0" timeOffset="212291.1633">11083 12695 820 0,'-13'-10'380'0,"-13"-6"-148"16,1 4-78-16,4 9-78 15,2 9-27-15,3 11-41 16,3 7-9-16,5 13-4 16,2 3-1-16,9 5-2 15,5 0 2-15,9-2 1 16,5-6 3-16,11-11 2 16,5-5 1-16,2-16 6 15,-2-6 5-15,-11-14 14 0,-7-10 9 16,-11-9 10-16,-9-5 2 15,-12-9-8-15,-8 3-8 16,-7 2-20-16,3 3-24 16,6 15-129-16,3 5-192 15</inkml:trace>
  <inkml:trace contextRef="#ctx0" brushRef="#br0" timeOffset="212608.0933">11280 12559 750 0,'-10'-5'390'15,"-4"-2"-116"-15,0 3-152 16,4 7-54-16,6 3-55 15,2 4-12-15,5 6-5 16,1-1 1-16,11 3 5 16,0-3 6-16,2-4 9 15,-1-4 8-15,-12-10 26 16,-3-3 4-16,-9-5-1 16,-6-2-9-16,-2 1-29 0,-4-1-11 15,6 6-70-15,5-2-105 16</inkml:trace>
  <inkml:trace contextRef="#ctx0" brushRef="#br0" timeOffset="213024.2077">11469 12544 661 0,'2'6'315'0,"18"10"-104"0,6 11-74 16,8 20-11-16,3 5-3 16,-23 15 17-16,-13 2 6 15,-21 1-26-15,-11 2-24 16,-6-16-52-16,-1-4-16 15,5-20-16-15,2-9-4 16,11-14-95-16,5-6-91 16</inkml:trace>
  <inkml:trace contextRef="#ctx0" brushRef="#br0" timeOffset="213505.2602">12097 12837 598 0,'3'-1'369'16,"4"0"-32"-16,9 1-172 16,9 1-57-16,10 1-62 15,7 1-19-15,7-2-19 16,-5 0-3-16,-2-1-52 15,-7 0-61-15</inkml:trace>
  <inkml:trace contextRef="#ctx0" brushRef="#br0" timeOffset="213704.2318">12114 12939 631 0,'0'2'344'0,"1"1"-59"16,7 2-99-16,11 2-85 0,9 1-14 15,5-1-27-15,2-1-19 16,5-5-21-16,-5-1-9 16,4-5-125-16</inkml:trace>
  <inkml:trace contextRef="#ctx0" brushRef="#br0" timeOffset="214444.4192">12716 12733 586 0,'-1'-6'319'0,"4"-5"-35"16,0 8-160-16,4 3-30 16,7 16-25-16,-1 8-16 15,4 15-14-15,-3 6 9 16,-6 2 6-16,-5-5-1 15,-3-10-10-15,0-8-13 0,2-11-14 16,-2-7-1-16,4-13-5 16,3-8-4-16,1-12-5 15,3 1-2-15,0-10 0 16,2 3 1-16,3-1-2 16,1 4-3-16,3 15-5 15,-2 7-1-15,-2 15 2 16,1 9 3-16,-5 11 6 15,-4 4 3-15,-9 5 2 16,-5-3 1-16,-4-6-1 16,3-4-1-16,1-14-3 15,6-2-4-15,6-7-8 16,3-9 0-16,8-6-2 16,3-8 3-16,2-14 5 0,2-2 2 15,5-2 1-15,-1 8 1 16,0 13 1-16,-6 9 0 15,-10 13 11-15,-1 9 7 16,-12 14 18-16,-1 5 5 16,2 8-1-16,-4-1-6 15,6-4-21-15,1-3-6 16,5-13-116-16,1-3-177 16</inkml:trace>
  <inkml:trace contextRef="#ctx0" brushRef="#br0" timeOffset="214998.9688">13600 12890 1373 0,'1'-9'58'16,"0"-4"12"-16,-1-10 56 15,-5-2-13-15,-4-3-12 16,-8 6-34-16,-2 2-15 15,-10 9-34-15,-2 10-12 16,0 10-12-16,-1 10-5 16,8 11-4-16,9 3 0 15,10 6 3-15,5-1-1 16,9-4 4-16,4-8 2 16,8-12 1-16,4-2 0 0,5-12-3 15,2-5 0-15,-4-10-1 16,-4-5 1-16,-6-6 7 15,-6-4 3-15,-5 0 13 16,-7-1 5-16,-2 7 13 16,-7 8 3-16,-2 10-4 15,1 10-4-15,2 11-12 16,4 6-6-16,4 4-2 16,5 3-2-16,7 1-3 15,1-3-1-15,2-4-1 16,4-3-2-16,4-5-93 15,-2-5-91-15</inkml:trace>
  <inkml:trace contextRef="#ctx0" brushRef="#br0" timeOffset="215244.1785">13761 12899 714 0,'-1'0'400'0,"2"4"-69"15,8 6-134-15,11 9-123 16,7 8-20-16,5 1-24 16,1-1-11-16,4 0-13 15,-5-5-1-15,-1-5-1 16,-5-2-64-16,-11-9-207 15</inkml:trace>
  <inkml:trace contextRef="#ctx0" brushRef="#br0" timeOffset="215440.3666">13982 12927 1006 0,'-5'-2'440'0,"-7"4"-231"15,-2 3-49-15,-4 10-69 16,-1 8-26-16,-6 2-31 16,1 2-5-16,-2-4-12 15,1-5-6-15,9-3-24 0,2-4-44 16,5-6-177-16</inkml:trace>
  <inkml:trace contextRef="#ctx0" brushRef="#br0" timeOffset="239806.3875">2862 14132 659 0,'-3'-13'311'0,"-1"-16"-119"16,-5 3-28-16,-1 3-34 15,-3 4-16-15,-4 2-27 16,-2 2-12-16,-9 9-25 16,-1 4-12-16,-8 12-19 15,4 11-8-15,1 7-11 16,5 6-4-16,17 10-1 15,3-2-1-15,17 0-4 16,5-9 1-16,14-15 1 16,8-6 2-16,2-14 6 15,3-7 0-15,-5-13 5 16,-5-4 2-16,-4-9 3 16,-8 1 0-16,-7 0 0 15,-4 8-2-15,-4 14 12 16,-4 4 5-16,-1 16 6 15,-4 7 5-15,2 15-9 0,1 7-4 16,3 3-6-16,6-2-5 16,4-9-8-16,2-1-2 15,1-11-38-15,2-6-81 16</inkml:trace>
  <inkml:trace contextRef="#ctx0" brushRef="#br0" timeOffset="240050.3012">3104 14228 891 0,'0'5'421'16,"6"6"-132"-16,13 15-215 15,11 8-29-15,11 6-29 16,0 1-7-16,-3-7-3 16,-4-5-1-16,-3-10-5 15,-5-1-66-15,-3-6-236 16</inkml:trace>
  <inkml:trace contextRef="#ctx0" brushRef="#br0" timeOffset="240241.0858">3452 14232 691 0,'-8'0'401'16,"-8"1"-51"-16,-4 6-94 15,-3 6-116-15,-2 3-39 16,-4 8-51-16,0 3-10 16,3 2-14-16,-3-1-8 15,5-2-11-15,-2-2-3 16,9-3-82-16,2-4-73 0</inkml:trace>
  <inkml:trace contextRef="#ctx0" brushRef="#br0" timeOffset="240650.3533">3805 14060 532 0,'4'3'336'16,"8"1"5"-16,16 0-211 15,5 0-39-15,5-1-50 16,0 0-16-16,-3 1-17 15,5-4-3-15,3 3-19 16,-1-3-65-16,-1-1-267 16</inkml:trace>
  <inkml:trace contextRef="#ctx0" brushRef="#br0" timeOffset="240931.2541">3948 14181 403 0,'0'0'284'15,"1"2"30"-15,0-2-68 16,-1-2-89-16,0 2-31 15,0 0-43-15,7 2-13 16,19 3-17-16,36 10-10 16,-24-8-24-16,-1-1-5 15,-6-3-48-15,-4-1-109 0</inkml:trace>
  <inkml:trace contextRef="#ctx0" brushRef="#br0" timeOffset="242259.6869">4847 14379 498 0,'-18'3'204'0,"-6"4"-132"16,22-4-30-16,48-4-20 16,25-3-10-16,58-3-5 15,25 1-2-15,51-6 19 16,29 1 11-16,40-2 10 15,19-2 3-15,27 3-3 16,20 0-3-16,20 0 5 16,9 2 0-16,0 0-18 15,9 1-6-15,2 0-13 16,1 5-3-16,-14 3-1 16,-15 0 1-16,-27 1 1 15,-24 0 0-15,-17 0-1 0,-30-2-1 16,-33-5-1-16,-7 1-2 15,-44-4-12-15,-12 0-48 16</inkml:trace>
  <inkml:trace contextRef="#ctx0" brushRef="#br0" timeOffset="254984.6352">7752 14646 380 0,'0'-7'237'0,"3"-9"15"15,3 4-37-15,7 7-56 16,2 2-16-16,4 8-48 16,1 5-22-16,-8 11-19 15,-1 3-12-15,-4 10-13 16,-7-5-5-16,-5-8-8 16,-5 0-2-16,2-10 2 0,-1-7-1 15,14-10-3-15,2-10-3 16,3-12-9-16,8-2-6 15,2-4-1-15,-2 5-1 16,9 12 1-16,-4 7 1 16,2 14 1-16,0 9 2 15,-14 10 5-15,-2 5 3 16,-13 5 7-16,-3-1 2 16,-7 1-2-16,4-6-1 0,5-8-5 15,4-4 0-15,8-16 1 16,1-12-1-16,8-12 1 15,4-9-6-15,11-5-2 16,4 1-2-16,8 9-1 16,-1 9 4-16,-11 17 10 15,-4 11 5-15,-15 14 21 16,-4 9 12-16,-6 9 12 16,-1 2 0-16,-1-5-15 15,0-8-13-15,0-17-41 16,2-5-86-16</inkml:trace>
  <inkml:trace contextRef="#ctx0" brushRef="#br0" timeOffset="259770.213">5119 13630 778 0,'-2'12'324'15,"-3"21"-185"-15,3 8-40 16,6 19-33-16,1 2-20 0,3-1-24 16,-2-3-5-16,0-12-6 15,-1-9-2-15,2-18 0 16,0-6 9-16,-3-19 15 15,-3-4 3-15,-2-17 6 16,-6-7-8-16,-4-10-13 16,-1-8-1-16,-3-7-8 15,2-2-3-15,5 0-6 16,0 4-3-16,9 15-3 16,3 7 0-16,8 12-1 15,8 7 0-15,6 2-6 16,3 0-2-16,13 2-5 15,8-2 2-15,8 9-16 16,3 4-49-16,-3 5-170 16</inkml:trace>
  <inkml:trace contextRef="#ctx0" brushRef="#br0" timeOffset="260012.0636">5106 13770 567 0,'-1'7'283'0,"7"7"-49"16,15-2-82-16,19-4-58 15,11-5-14-15,15-7-52 16,-2 0-14-16,-4-3-11 15,-6 1-59-15,-19 2-273 16</inkml:trace>
  <inkml:trace contextRef="#ctx0" brushRef="#br0" timeOffset="260319.1101">5473 14019 527 0,'3'-5'267'0,"3"-3"-70"16,6-3-103-16,-2-5-15 16,2-2-24-16,0-1-6 15,-2 0 13-15,2 11 7 16,-3 6 0-16,-3 5-5 15,-6 12-18-15,-1 4-5 16,-2 12 0-16,-2 0-5 16,5 6-8-16,-2-6-5 15,6-2-15-15,7-3-5 0,-1-13-84 16,2-5-109-16</inkml:trace>
  <inkml:trace contextRef="#ctx0" brushRef="#br0" timeOffset="260527.9672">5837 13967 1221 0,'4'1'470'0,"-5"-1"-345"0,3 2-58 16,-2-2-63-16,0-1-72 16</inkml:trace>
  <inkml:trace contextRef="#ctx0" brushRef="#br0" timeOffset="260918.5456">6356 13917 678 0,'-5'-5'350'0,"-10"-8"-97"16,-4-2-37-16,-10 10-86 15,1 4-36-15,-4 12-59 16,3 4-20-16,7 6-19 16,4 7-4-16,16-1 0 15,2 4 0-15,8-4 5 16,8-6 0-16,13-2 1 15,4-3 1-15,12-9 0 0,-3-3 1 16,-10-12 6-16,-2-4-22 16,-12-7-95-16,-3 2-101 15</inkml:trace>
  <inkml:trace contextRef="#ctx0" brushRef="#br0" timeOffset="261292.5745">6624 13917 570 0,'-5'-2'313'0,"-8"-6"-57"15,-3 7-31-15,-8 0-80 16,-1 1-35-16,4 9-66 16,0 1-28-16,8 6-27 15,6 3-8-15,4 3-4 16,6 2 2-16,7-3 7 16,7 4 4-16,14-14 9 15,0-10 2-15,2-1 10 0,5-10 16 16,-12-5 30-1,-5-3 8-15,-7-7 8 16,-17-6-10-16,-16 5-27 0,-9 0-12 16,-7 8-44-16,1 8-56 15</inkml:trace>
  <inkml:trace contextRef="#ctx0" brushRef="#br0" timeOffset="261831.8339">6930 13899 611 0,'-9'-2'321'0,"-11"-6"-91"16,3 4-66-16,6 4-82 16,0 0-32-16,14 9-33 15,2 3-5-15,16 6-10 16,3 4 3-16,3 7 18 15,-6-2 12-15,-16-6 37 16,-5 3 24-16,-12-6 12 16,-8-1-8-16,-3-3-30 15,-2-6-22-15,-4-14-39 16,0-4-36-16,5-8-152 16,9-3-136-16</inkml:trace>
  <inkml:trace contextRef="#ctx0" brushRef="#br0" timeOffset="262524.6556">7461 13574 663 0,'-7'-2'321'16,"-8"2"-117"-16,-3 4-34 0,-10 8-45 15,1 10-24-15,-10 12-41 16,1 8-15-16,8 15-33 16,6 6-11-16,22 1-3 15,7 1-2-15,17-11 1 16,2-8 0-16,0-11-34 15,-1-8-23-15,-1-9-96 16,0-5-53-16</inkml:trace>
  <inkml:trace contextRef="#ctx0" brushRef="#br0" timeOffset="262849.0612">7587 13930 511 0,'-10'-13'281'0,"-10"-19"-43"16,7-7-86-16,13 0-80 0,9 1-17 15,13 9 5-15,-4 7 10 16,16 12 2-16,2 6-2 16,1 12-35-16,7 6-16 15,-27 11 2-15,-8 4 9 16,-21 5 10-16,-11 4-1 15,-12 0-8-15,1 2-11 16,6-5-15-16,6-10-1 0,19-6-4 16,3-7-2-16,10-5-3 15,7 1 0-15,6-3-1 16,6 1-1-16,2-6-43 16,1 1-39-16,2-2-144 15,-5-12-170-15</inkml:trace>
  <inkml:trace contextRef="#ctx0" brushRef="#br0" timeOffset="263103.2195">8017 13826 661 0,'-5'-7'347'0,"-12"-5"-94"16,-3-1-49-16,-2 10-81 16,-1 3-35-16,3 8-43 15,-3 4-18-15,8 10-26 16,-2 2-1-16,16 11-9 0,1-3 0 15,5-2 2-15,14 3-1 16,-3-21 3-16,11 1 3 16,1-11 9-16,-2-9 10 15,-3-8 19-15,-6-3 7 16,-9-9 2-16,-4 2-7 16,-7-3-19-16,-2 3-15 15,0 2-93-15,-1 1-73 16</inkml:trace>
  <inkml:trace contextRef="#ctx0" brushRef="#br0" timeOffset="263358.8263">8069 13728 651 0,'-1'2'296'15,"0"2"-123"-15,7 1-96 16,3 2-12-16,11 0 7 16,4-4 9-16,1-3 17 15,-2-3-1-15,-10-4 3 16,-7-4-7-16,-10 0-31 16,-6 0-17-16,-8 6-34 15,-5-1-11-15,3 6-66 16,2 2-80-16</inkml:trace>
  <inkml:trace contextRef="#ctx0" brushRef="#br0" timeOffset="263580.946">8151 13557 771 0,'14'5'390'0,"12"5"-110"0,11 9-161 15,5 11-33-15,4 15-49 16,-5 12-16-16,-11 12-11 16,-6 1 1-16,-26-9 3 15,-8-10 0-15,-13-21-2 16,1-4 7-16,10-11-113 16,1-4-121-16</inkml:trace>
  <inkml:trace contextRef="#ctx0" brushRef="#br0" timeOffset="264048.0337">8930 13667 765 0,'-3'-3'379'0,"2"2"-159"15,-1 6-46-15,2-5-86 16,0 22-35-16,0 57-22 15,-3-27-6-15,7 3-11 16,-3-3-4-16,6-14-4 16,-1-9-2-16,-4-14-70 15,-1-4-61-15</inkml:trace>
  <inkml:trace contextRef="#ctx0" brushRef="#br0" timeOffset="264216.1058">8718 13868 719 0,'16'3'369'0,"4"0"-105"15,18 1-115-15,13 1-16 0,11-2-56 16,6 2-25-16,4-5-30 16,-10 1-1-16,-17-2-260 15</inkml:trace>
  <inkml:trace contextRef="#ctx0" brushRef="#br0" timeOffset="265258.4252">9495 13620 678 0,'-4'12'270'16,"-4"5"-136"-16,-2 21-105 15,1 14-1-15,6 12 3 16,-2 4-7-16,4-2-11 16,1-12-1-16,0-13 17 15,6-8 7-15,0-21 14 16,-2-7 32-16,-2-14 13 15,-3-12 6-15,-1-9-1 16,-1-3-25-16,-6-14-16 0,3-3-7 16,-4-11-13-16,-4-7-8 15,4 9-22-15,6 8-8 16,0 16-11-16,10 8-6 16,9 12-10-16,-1 2-3 15,17 8 1-15,3 0 1 16,15 3-1-16,5 2-40 15,7 0-67-15,-1 2-84 16</inkml:trace>
  <inkml:trace contextRef="#ctx0" brushRef="#br0" timeOffset="265474.0009">9512 13758 650 0,'-4'1'298'0,"4"4"-129"16,10 2-39-16,20-4-70 16,12 1-15-16,11 1-32 15,7-2-6-15,-6 0-158 16</inkml:trace>
  <inkml:trace contextRef="#ctx0" brushRef="#br0" timeOffset="265784.4016">9750 13958 762 0,'-2'-6'394'0,"3"0"-68"0,2-5-205 15,4-1-35-15,19 11-39 16,-2 2-23-16,-1 6-21 16,-3 8-1-16,-19-1 2 15,-2 2 2-15,-6 9 0 16,-6-4-1-16,-2 0 0 16,-3 0-2-16,1-9-2 15,7 0-2-15,3-5-8 16,9-3-2-16,8 7-3 15,2-2 0-15,0 1 1 16,2 0 0-16,3-6-64 16,3 0-72-16</inkml:trace>
  <inkml:trace contextRef="#ctx0" brushRef="#br0" timeOffset="265946.2308">10049 13974 1022 0,'-1'0'476'0,"-4"-4"-209"15,5 4-177-15,0 0-50 16,0 0-51-16,0 0-61 16</inkml:trace>
  <inkml:trace contextRef="#ctx0" brushRef="#br0" timeOffset="266279.5559">10525 13883 840 0,'-8'-12'393'0,"-12"-11"-161"15,1 3-46-15,-6 6-80 16,-2 4-30-16,1 14-50 16,-1 5-12-16,1 11-12 0,9 3 0 15,2 9-1-15,12 5-1 16,6-1-3-16,11 5-1 15,15-7 0-15,2-9 3 16,10-4-71-16,-3-10-60 16,3-7-190-16</inkml:trace>
  <inkml:trace contextRef="#ctx0" brushRef="#br0" timeOffset="266529.5137">10759 13938 450 0,'-6'-8'304'0,"-9"-9"18"15,-6 0-64-15,-4 4-105 16,-1 2-43-16,-4 11-72 16,4 9-25-16,2 6-21 15,3 5-1-15,10 7 3 16,7-3 3-16,12 0 3 16,7-3 0-16,12-7 1 15,2 0 2-15,1-7 6 16,-4-7 9-16,-6-7 19 15,-9-4 4-15,-10-9-2 16,1-2-3-16,-7 0-107 16,3-3-95-16</inkml:trace>
  <inkml:trace contextRef="#ctx0" brushRef="#br0" timeOffset="266738.8813">10784 13860 904 0,'12'2'421'0,"10"4"-179"0,18 12-137 15,4 5-34-15,-6 5-41 16,-6 4-2-16,-27-7 14 16,-5-4 4-16,-13 2-1 15,-9-9-12-15,-9-8-76 16,0-4-98-16</inkml:trace>
  <inkml:trace contextRef="#ctx0" brushRef="#br0" timeOffset="267203.2364">11363 13514 734 0,'-16'0'342'0,"-13"14"-148"15,-1 7-45-15,5 15-72 16,5 9-27-16,6 10-32 16,3 7-7-16,8 8-7 15,9 2-1-15,10-9-3 16,6-13 0-16,6-15-57 16,0-12-64-16</inkml:trace>
  <inkml:trace contextRef="#ctx0" brushRef="#br0" timeOffset="267531.4958">11614 13708 783 0,'-10'-14'367'0,"-11"-12"-158"16,4 11-106-16,-6 6-32 15,0 9-37-15,0 7-13 16,0 14-15-16,3 5-6 16,7 11-9-16,6 6 0 0,13 4 5 15,7-2 2-15,10-2 0 16,4-10 2-16,4-12 1 16,1-7 2-16,-3-10 8 15,-3-4 6-15,-14-8 12 16,-6-7 5-16,-13-10-1 15,-11-4-3-15,-12-3-12 16,-3 5-8-16,-4 2-29 16,8 8-48-16</inkml:trace>
  <inkml:trace contextRef="#ctx0" brushRef="#br0" timeOffset="267866.3015">11796 13817 497 0,'-6'-11'339'0,"-7"-6"-9"16,4 2-143-16,-7 2-45 16,7 8-79-16,-6 3-28 15,4 6-35-15,3 9-7 0,-5 8-10 16,10 6-3-1,4 9 5-15,7 1 4 0,6 0 10 16,0-4 4-16,8-8 10 16,-1-8 5-16,2-9 28 15,5-8 16-15,-13-10 18 16,1-4 4-16,-8-12-21 16,-4 1-15-16,-4-6-25 15,-9-6-10-15,-3 4-40 16,-3-1-46-16,6 12-148 15</inkml:trace>
  <inkml:trace contextRef="#ctx0" brushRef="#br0" timeOffset="268162.429">11999 13649 732 0,'-3'-2'310'16,"-4"2"-186"-16,4 5-35 15,4 4-47-15,7 6-18 16,8-1 2-16,6 0 11 16,3-3 35-16,-3-3 17 0,-8-10 28 15,-1-1-1-15,-16-10-21 16,0-1-16-16,-13-1-43 15,-7-2-16-15,1 10-21 16,-4-3-33-16,8 10-122 16,6 0-272-16</inkml:trace>
  <inkml:trace contextRef="#ctx0" brushRef="#br0" timeOffset="268385.4436">12114 13487 781 0,'5'0'380'0,"13"10"-132"16,1 8-94-16,7 16-93 16,-2 9-15-16,1 16-20 15,-3 9-5-15,-12 5-3 0,-6-5-1 16,-17-11-2-16,-1-7-1 15,-3-12-38-15,2-3-60 16</inkml:trace>
  <inkml:trace contextRef="#ctx0" brushRef="#br0" timeOffset="268910.0515">11696 14222 376 0,'7'4'197'0,"2"3"-40"16,21 1-60-16,12 0-14 0,20-2-20 15,18-1-9-15,4-5 23 16,1 0 13-16,-3-5 12 15,-6 1-7-15,-16 1-43 16,-10 3-18-16,-26 3-27 16,-10 1-50-16</inkml:trace>
  <inkml:trace contextRef="#ctx0" brushRef="#br0" timeOffset="277933.0372">13676 14162 723 0,'-7'-14'319'0,"0"-15"-175"15,3 0-34-15,17 7-55 0,1-1-8 16,9 7-6-16,12 8-1 15,8 12-10-15,6 6-14 16,-14 7-6-16,-9 3 3 16,-22 1 17-16,-9 6 6 15,-25 7 1-15,-12 0-6 16,-8 2-17-16,2-5-6 16,10-9-4-16,8-8-4 15,13-6-10-15,-2-8-8 0,10-2-15 16,8-2-5-16,6 3 10 15,13 3 11-15,11 5 21 16,4 4 14-16,7-1 4 16,-1 2-3-16,0-2-8 15,-6-1 3-15,-1-4-159 16</inkml:trace>
  <inkml:trace contextRef="#ctx0" brushRef="#br0" timeOffset="278531.164">14275 14131 708 0,'0'-7'336'16,"0"-4"-118"-16,-3 0-34 0,-9-3-55 16,-4 0-24-16,-4-1-48 15,1 3-20-15,-3 6-25 16,1 2-11-16,-6 3-15 15,5 6-5-15,-1 4-7 16,5 8-1-16,12 5 2 16,1 1 1-16,12 0 6 15,2-5 6-15,12-3 7 16,2-5 2-16,1-4 3 16,0-5 5-16,-7-8 7 15,-2-6 4-15,-8-4 6 16,0 1 6-16,-2 4 19 15,-5 0 9-15,-1 2 1 16,1 8-9-16,0 1-37 16,3 2-14-16,-3-1-11 15,0 0 0-15,4 8 9 0,1 16 2 16,44 39 0-16,-30-31 2 16,-13-6 4-16,-6 3 8 15,-16-5 22-15,-8-2 4 16,-6-3 5-16,-2-12-3 15,0-11-19-15,5-7-8 16,4-7-69-16,3 5-50 16,11 3-207-16</inkml:trace>
  <inkml:trace contextRef="#ctx0" brushRef="#br0" timeOffset="279212.4639">14854 13973 653 0,'5'-1'304'15,"6"1"-138"-15,2 4-34 16,-3 10-53-16,-2 2-7 0,-7 5-2 16,-5-3-5-16,-6 0-19 15,-1-3-7-15,1-5-16 16,2-2-5-16,5-8 5 16,3 0 0-16,4-10-1 15,3-2-3-15,8-7-14 16,3-6-4-16,5 2-1 15,4 1 1-15,-4 6 10 16,-1 8 1-16,-6 12 2 16,-2 5 0-16,-6 9-3 15,-7 0 3-15,-4-2 1 16,-3 1-1-16,-3-4-3 16,5-3-2-16,0-5 1 15,3-4 1-15,4-3-5 16,-3 0-2-16,0 1-3 15,4-10-3-15,39-45 1 16,-26 35 1-16,0 2-1 16,-2 8-1-16,0 12 1 0,-7 7 3 15,-8 10 4-15,2 4 2 16,-7 0-1-16,0 2-3 16,2-6-39-16,2 0-72 15</inkml:trace>
  <inkml:trace contextRef="#ctx0" brushRef="#br0" timeOffset="279499.0783">14757 14166 713 0,'7'3'338'0,"15"0"-94"15,8 1-96-15,26-1-44 16,12-2-18-16,8 0-38 16,3 3-11-16,2-1-12 15,-7 3-4-15,-7 0-8 16,-8-5-4-16,-24 2-69 15,-11 0-98-15</inkml:trace>
  <inkml:trace contextRef="#ctx0" brushRef="#br0" timeOffset="280052.199">14915 14486 798 0,'-21'-7'391'16,"-12"-4"-137"-16,3 3-141 0,3 5-38 15,11 2-55-15,5 3-20 16,9 8-14-16,7 3-2 16,17 6 6-16,5 1 8 15,13 0 5-15,0-2 2 16,-6 3 2-16,-6-1 2 16,-16-1 12-16,-11 1 10 15,-15 0 16-15,-8 0 2 16,-10-7 0-16,-1-6-6 15,-4-12-12-15,6-5-6 0,8-7-44 16,5 2-37-16,9-3-77 16,6 6-40-16,6 1-79 15,6 1-85-15</inkml:trace>
  <inkml:trace contextRef="#ctx0" brushRef="#br0" timeOffset="280460.9411">15083 14437 427 0,'0'-8'310'0,"-2"-6"24"16,2 2-156-16,3 0-33 15,7 3-43-15,-1 3-19 16,9 6-22-16,2 3-12 16,-3 7-28-16,3 4 0 15,-12 4 9-15,-10 0 3 16,-10 1 5-16,-4 0-4 16,-5 0-18-16,4 2-5 15,7-6-11-15,3-5-5 0,7-3-5 16,8-2-1-1,7-2 5-15,7 2 3 0,12-1 5 16,-2-1 2-16,1-1 10 16,-6-1 5-16,-12-3 9 15,-3-3 2-15,-9 1-10 16,-3 0-10-16,-2 1-34 16,1 3-58-16,0 0-416 15</inkml:trace>
  <inkml:trace contextRef="#ctx0" brushRef="#br0" timeOffset="284980.5">12723 14192 668 0,'0'-6'284'0,"4"-12"-165"16,2-2-26-16,13-9-49 16,4-3-8-16,10 11 9 15,6 3 8-15,-4 13 28 16,0 12-8-16,-4 8-24 15,-3 10-4-15,-5 8-15 16,-2-2 0-16,-2-4 0 16,-1-8-2-16,1-13 1 15,5-6 4-15,-10-16 5 16,-2-5 4-16,-12-10-5 16,-4-1-8-16,-4 7-46 0,4 6-36 15,0 13-140-15,-5 3-148 16</inkml:trace>
  <inkml:trace contextRef="#ctx0" brushRef="#br0" timeOffset="285205.0544">12720 14387 575 0,'-1'0'292'0,"4"2"-36"16,6-2-49-16,26 3-35 16,9 1-10-16,18-2-57 15,7 0-28-15,5-2-29 16,-11 0-12-16,-13-4-78 16,-7-1-84-16</inkml:trace>
  <inkml:trace contextRef="#ctx0" brushRef="#br0" timeOffset="306719.1098">1846 16137 548 0,'-2'4'245'0,"2"2"-88"16,4-6-18-16,15-23-10 16,5-9-2-16,11-20-22 15,2-7-6-15,-2-10-9 16,-5-1-9-16,-8-9-19 16,-2 2-12-16,-10 14-19 15,-1 4-10-15,-5 22-10 16,-2 8 2-16,-2 15-7 15,-2 8-6-15,4 21-9 16,2 11-5-16,7 23 2 16,4 16 4-16,6 13 3 0,4 4 1 15,5-5 4-15,4-7 1 16,-4-13 2-16,0-4 1 16,-6-12-43-16,-2-7-59 15,-10-17-220-15</inkml:trace>
  <inkml:trace contextRef="#ctx0" brushRef="#br0" timeOffset="306882.7707">2089 15951 613 0,'16'5'283'0,"18"-1"-119"16,4 1-70-16,-3-2-53 15,-4-3-12-15,-9 0-211 16</inkml:trace>
  <inkml:trace contextRef="#ctx0" brushRef="#br0" timeOffset="307046.7697">1859 15775 826 0,'-13'-3'489'15,"-4"1"12"-15,6 2-386 0,8 0-43 16,12 6-57-16,5 2-15 16,17 2-3-16,11 6-37 15,6 2-199-15</inkml:trace>
  <inkml:trace contextRef="#ctx0" brushRef="#br0" timeOffset="307386.7647">2428 16026 904 0,'14'0'399'0,"14"-1"-197"15,4 1-44-15,6 0-59 16,-1 1-25-16,-2-3-36 16,-3-4-7-16,-4-3-6 15,-8-5 1-15,-7 0 5 16,-6-3 2-16,-15-3-2 15,-6-2-2-15,-14-4-10 16,-3 0-3-16,1 4-14 16,6 7-8-16,7 17-18 15,5 9-4-15,3 18 2 16,1 6 8-16,2 10 12 16,4 6 5-16,3 8 2 15,-1 3 2-15,7-5-1 16,-4-6 1-16,5-14 0 0,4-7-1 15,2-11-103 1,3-7-88-16</inkml:trace>
  <inkml:trace contextRef="#ctx0" brushRef="#br0" timeOffset="307701.3273">3042 15865 526 0,'-3'9'353'0,"0"6"-8"0,-9 6-113 16,0 2-26-16,-11 0-74 15,-7-3-31-15,-4-3-52 16,-6-9-16-16,3-6-15 16,5-4-10-16,9-11-18 15,4 0-10-15,12-4-21 16,7 0 4-16,9 3 10 15,9 1 8-15,8 10 29 16,7 5 8-16,5 10 9 16,-3 4 5-16,2 8 5 15,-8-1 0-15,-9 3-6 16,-5 1-4-16,-4-4-34 16,1-1-189-16</inkml:trace>
  <inkml:trace contextRef="#ctx0" brushRef="#br0" timeOffset="308405.5182">5818 16292 815 0,'-16'19'398'16,"-21"18"-148"-16,-6 2-59 0,-4-7-87 15,-3-2-34-15,3-14-36 16,2-4-6-16,13-15-5 15,5-3-12-15,6-13-25 16,5-4-8-16,6-8-15 16,3-6 1-16,10 5 17 15,8-1 8-15,5 14 16 16,9 7 10-16,5 12 7 16,5 11 0-16,8 18 5 15,-2 4-1-15,3 10 0 16,-3-3-4-16,-3-5-6 15,-2-1-2-15,-6-5-5 16,-1 0 2-16,-5-7-144 16,0-4-122-16</inkml:trace>
  <inkml:trace contextRef="#ctx0" brushRef="#br0" timeOffset="308650.0297">5930 16454 727 0,'-2'-1'458'0,"2"1"-33"16,5 3-199-16,-5-3-156 16,3 2-39-16,21 20-16 15,27 32-3-15,-26-22-4 16,-2-1 0-16,-1 0-2 15,1-4 9-15,-5-6-171 16,-1-7-90-16</inkml:trace>
  <inkml:trace contextRef="#ctx0" brushRef="#br0" timeOffset="308826.9461">6169 16442 1077 0,'-11'4'490'0,"-19"10"-242"16,0 0-61-16,-5 5-102 16,-2 6-33-16,7 3-31 0,3 1-9 15,6 1-7-15,3-5-37 16,-1-1-147-16,6-4-94 16</inkml:trace>
  <inkml:trace contextRef="#ctx0" brushRef="#br0" timeOffset="309364.9739">5427 15971 936 0,'3'2'398'0,"4"0"-238"15,9-2-42-15,24 0-80 0,8 0-14 16,28 0-11 0,15 1-3-16,4 5-4 0,-7-2-1 15,-15-3 0-15,-14 3 0 16,-15-2-12-16,-7 0-62 16,-14-2-116-16,-7-6-79 15,-15-7-115-15,-6-6 55 16,-13-5 208-16,-3-2 134 15,-1 6 211-15,2 3 36 16,8 12-52-16,4 1-43 16,9 6-76-16,4 5-27 0,7 10-33 15,2 1 8-15,1 5 49 16,-1 6 23-16,-9-5 24 16,-4 0-16-16,-2-4-52 15,-4-9-25-15,2-1-87 16,3-7-99-16</inkml:trace>
  <inkml:trace contextRef="#ctx0" brushRef="#br0" timeOffset="309791.9464">6680 16191 827 0,'2'3'342'0,"8"4"-202"16,9 2-46-16,19 1-38 15,11-5-19-15,3 1-19 16,3-1-8-16,-7-1-3 16,-4 3 13-16,-6-1-189 15</inkml:trace>
  <inkml:trace contextRef="#ctx0" brushRef="#br0" timeOffset="310014.1801">6717 16338 722 0,'0'4'340'16,"8"4"-124"-16,7 1-58 15,17-1-35-15,9 1-6 0,4-3-13 16,3 0-22-16,-3 0-35 15,-5-5-15-15,-4-2-142 16</inkml:trace>
  <inkml:trace contextRef="#ctx0" brushRef="#br0" timeOffset="311328.8136">7803 16306 496 0,'7'-8'244'16,"3"-14"-59"-16,-3-3-27 0,-6-7 0 15,-4-5-1-15,-9 2-17 16,-2 2-12 0,-7 10-32-16,-7 3-17 0,-11 10-28 15,-3 4-16-15,-3 14-28 16,3 8-9-16,7 16-12 15,10 8 0-15,13 3 4 16,9 1 4-16,14-3 6 16,5-10 1-16,11-11 3 15,5-6 1-15,2-16 0 16,-1-7 0-16,-1-12 1 16,-6-6 1-16,-4-6 2 15,-5-4 0-15,-4 4-1 16,-3 2 0-16,-9 13 6 15,-1 10-1-15,-8 17 0 16,-4 9 0-16,4 15-7 16,0 2-1-16,8 0-2 0,5 1-1 15,11-9-2-15,5-2-2 16,4-8-53-16,3-3-83 16,0-7-352-16</inkml:trace>
  <inkml:trace contextRef="#ctx0" brushRef="#br0" timeOffset="311535.2081">7959 16276 840 0,'1'1'456'16,"5"2"-38"-16,14 12-316 15,4 7-56-15,16 6-27 16,0 3-7-16,0-1-6 15,-3-3-1-15,-8-6-1 16,-1 3-11-16,-9-10-149 16,1-5-99-16</inkml:trace>
  <inkml:trace contextRef="#ctx0" brushRef="#br0" timeOffset="311715.5416">8243 16355 728 0,'-9'3'418'16,"-6"5"-80"-16,-7 6-128 0,-2 1-39 16,-5 6-64-16,-2 3-28 15,-5 1-37-15,1 2-12 16,2-1-19-16,3-5-3 16,11-5-126-16,5-5-89 15</inkml:trace>
  <inkml:trace contextRef="#ctx0" brushRef="#br0" timeOffset="312035.8935">8558 16118 857 0,'-1'-2'432'0,"-4"3"-137"16,2 9-105-16,-5 16-89 16,0 8-26-16,0 8-25 15,0 5-11-15,6-2-19 16,4-3-6-16,6-9-5 0,3-9 0 15,5-13-3 1,-2-3 0-16,2-8-33 0,-1-5-52 16,-3-5-175-16</inkml:trace>
  <inkml:trace contextRef="#ctx0" brushRef="#br0" timeOffset="312235.6228">8551 15903 1037 0,'0'0'494'16,"0"0"-174"-16,1 0-214 15,-1-1-45-15,0-1-71 16,0 1-111-16</inkml:trace>
  <inkml:trace contextRef="#ctx0" brushRef="#br0" timeOffset="312691.4426">8353 15656 770 0,'0'0'367'16,"2"1"-108"-16,7 3-140 15,23 5-81-15,8 2 6 0,21 2-8 16,10 0-8-16,7-5-10 15,-5 0-2-15,-11-5-6 16,-13-3-1-16,-18 0-60 16,-4-4-56-16,-12-4-84 15,-5-4-34-15,-10-4 39 16,-6-1 56-16,-10-5 107 16,2 3 46-16,3 7 36 15,4 2 7-15,7 10 4 16,2 3-3-16,10 7-6 15,2 4 1-15,4 8 12 16,-1 4 22-16,-6 3 41 16,-8-1 15-16,-7-3-12 15,-10-2-31-15,-4-8-50 16,9 0-40-16,1-12-204 16</inkml:trace>
  <inkml:trace contextRef="#ctx0" brushRef="#br0" timeOffset="313079.6376">9209 16176 875 0,'13'2'363'0,"10"3"-196"16,13 1-64-16,16 6-48 15,4 1-13-15,7 0-28 16,-2-2-3-16,-12-4 3 0,-7-2-62 16,-10-3-175-16</inkml:trace>
  <inkml:trace contextRef="#ctx0" brushRef="#br0" timeOffset="313331.4829">9298 16336 492 0,'0'2'330'15,"-2"2"17"-15,8-3-153 16,-6-1-28-16,11 0-31 16,56 8-23-16,-21-3-30 15,0 3-14-15,-3-1-34 16,-7-2-12-16,-10-3-38 16,-3-7-108-16</inkml:trace>
  <inkml:trace contextRef="#ctx0" brushRef="#br0" timeOffset="314452.8069">10653 15543 590 0,'-12'-3'319'0,"-21"3"-31"15,-7 2-91-15,-16 21-72 16,-8 3-20-16,5 29-60 0,2 16-17 15,10 25-16-15,16 17-5 16,14 3-4-16,12-2-1 16,15-12 1-16,10-5 1 15,10-24 0-15,-1-14 2 16,16-18-70-16,0-17-59 16,11-16-226-16</inkml:trace>
  <inkml:trace contextRef="#ctx0" brushRef="#br0" timeOffset="314912.0809">10651 16077 751 0,'-3'-12'356'0,"6"-15"-134"16,5 0-35-16,10 1-63 15,12 0-22-15,2 11-46 0,-1 5-19 16,16 21-26-16,-7 12-10 15,-2 12-3-15,-7 4-2 16,-32 4 1-16,-12 1 1 16,-17 6 2-16,-7 1 0 15,3-6 1-15,4-8-2 16,1-20-16-16,9-5-7 16,9-13-6-16,-2-5-3 15,12-2-5-15,2 0 5 16,8 3 7-16,10 7 6 15,9 10 19-15,3 1 3 0,11 4 1 16,1-1-2-16,1-8-118 16,-2 0-168-16</inkml:trace>
  <inkml:trace contextRef="#ctx0" brushRef="#br0" timeOffset="315366.6561">11251 16144 426 0,'-1'-8'312'0,"0"-9"70"0,-1 2-124 16,-1 2-89-16,-4-6-40 15,-3 4-61-15,-6-6-19 16,-4 5-19-16,1 4-4 15,-6 1-22-15,-1 9-10 16,3 8-15-16,2 4-4 16,6 7 3-16,5-2 5 15,5-2 8-15,5 0 3 16,13 1 8-16,4-3 1 0,7 2 3 16,1-6 0-16,-2-4 0 15,-6-4 0-15,-2-4 0 16,3 5 0-16,-10-3-1 15,6 3-2-15,-7 3-5 16,0 3-2-16,5 10-2 16,-10 4 1-16,5 10 5 15,-10-1 9-15,-10-1 25 16,-2 0 9-16,-15-6 11 16,-1-4-3-16,-3-9-17 15,1-9-8-15,6-11-46 16,8-2-59-16,17 0-257 15</inkml:trace>
  <inkml:trace contextRef="#ctx0" brushRef="#br0" timeOffset="316018.465">11621 15829 771 0,'5'-5'358'0,"6"-2"-177"15,4 7-36-15,5 14-54 16,-11 5-21-16,3 13-2 16,-11-2 0-16,-3 1-16 15,3-1-10-15,-7-13-19 16,6-2-6-16,-5-11-2 15,4-4-2-15,4-11-7 16,-2-7-6-16,8-9-6 16,1-1-1-16,4-2 3 15,5 3 3-15,-6 3 1 16,-1 5 0-16,-3 13-2 0,-3 7 1 16,1 17-1-16,-6 7 2 15,4 9 1-15,-4-4 3 16,-4-5-1-16,3-5 1 15,-4-12-1-15,7 2-1 16,3-15-2-16,6-6-3 16,3-7 1-16,-2-11 0 15,9-2 2-15,0 2 1 16,0-3 2-16,-1 5 0 16,-3 14-2-16,-4 9-1 0,-2 19 0 15,-5 9 0-15,-6 14 1 16,0 1 1-16,-3 0 0 15,2-4 5-15,2-7-127 16,4-3-126-16</inkml:trace>
  <inkml:trace contextRef="#ctx0" brushRef="#br0" timeOffset="316273.7826">11590 16087 777 0,'0'4'338'16,"10"-1"-163"-16,14 2-47 16,21 0-38-16,12 1-14 15,10 0-25-15,2-5-14 16,7 3-14-16,-3-4-3 15,-2 3-11-15,-8 2 0 16,-25-7-137-16,-6 8-76 16</inkml:trace>
  <inkml:trace contextRef="#ctx0" brushRef="#br0" timeOffset="316739.4224">11817 16380 442 0,'-15'-6'305'0,"-14"-3"13"16,8 3-169-16,3 2-38 16,3 4-63-16,3 4-21 15,3 7-15-15,0 1-2 16,9 6-2-16,8 0-1 15,14 6-2-15,2 2-1 16,3 2 4-16,-2-1 11 0,-14-5 32 16,-3-1 18-16,-13-2 28 15,-1 3-5-15,-12-5-21 16,3-3-13-16,-8-14-28 16,-1-6-22-16,3-7-74 15,0-5-53-15,18 4-104 16,-2 3-54-16</inkml:trace>
  <inkml:trace contextRef="#ctx0" brushRef="#br0" timeOffset="317081.858">11967 16379 613 0,'-7'-9'337'16,"-5"-17"-46"-16,3 4-120 16,11 2-79-16,6 0-16 15,11 8-27-15,7 7-8 16,7 7-13-16,3 5-10 16,-11 11-10-16,-4 2 7 15,-20 9 22-15,-7 3 5 16,-14-1 1-16,-7 0-6 0,-3-8-22 15,2-7-4-15,11-7-1 16,6-5-1-16,7-5-8 16,4-2-1-16,13-1-6 15,4 2 0-15,14 2-1 16,4 3 1-16,1 2-90 16,-3-3-66-16</inkml:trace>
  <inkml:trace contextRef="#ctx0" brushRef="#br0" timeOffset="317470.8451">12247 15651 794 0,'5'-8'392'16,"6"-1"-158"-16,15 13-127 15,3 5-32-15,17 25-49 16,8 8 0-16,5 22 3 16,-2 12-3-16,-19 11-5 15,-21 4-3-15,-37 7-4 16,-18 0 2-16,-13-3-2 16,2-12-5-16,13-25-51 15,8-10-88-15</inkml:trace>
  <inkml:trace contextRef="#ctx0" brushRef="#br0" timeOffset="317939.2874">12934 16056 634 0,'-1'-2'437'16,"-3"-4"8"-16,0 12-270 15,1 10-57-15,-1 18-80 16,2 9-7-16,2 9-6 15,0-1-1-15,5-5-11 16,-1-7-2-16,11-11 0 16,2-6 0-16,2-16 2 15,-1-4 2-15,-3-8-34 0,-7-9-58 16,-3-8-178-16</inkml:trace>
  <inkml:trace contextRef="#ctx0" brushRef="#br0" timeOffset="318144.3397">12880 15881 1062 0,'0'-1'475'16,"1"1"-204"-16,3 0-185 15,-4 0-41-15,0 0-10 16,0-2-68-16</inkml:trace>
  <inkml:trace contextRef="#ctx0" brushRef="#br0" timeOffset="318656.6023">12639 15598 835 0,'4'1'365'0,"4"-1"-178"16,7 0-36-16,14 3-37 16,10-1-26-16,22 5-40 15,7 0-10-15,10 3-19 16,-2-3-5-16,-13-1-6 16,-9-1-3-16,-18-5-38 15,-10 3-61-15,-14-3-80 16,-5-3-56-16,-12-4-80 15,-7-4 50-15,-5-1 85 16,-6-3 69-16,-3 0 143 16,4-7 30-16,8 8 21 15,7 4 15-15,10 3 2 16,2 4-14-16,6 7 11 16,2 4-10-16,6 6 9 15,5 11 27-15,-6-5 22 16,-9 0 15-16,-10 1 16 15,-11-6-17-15,-1 8-42 16,4 0-29-16,-11-5-55 16,-1-1-8-16,-3-7-215 0</inkml:trace>
</inkml:ink>
</file>

<file path=ppt/ink/ink9.xml><?xml version="1.0" encoding="utf-8"?>
<inkml:ink xmlns:inkml="http://www.w3.org/2003/InkML">
  <inkml:definitions>
    <inkml:context xml:id="ctx0">
      <inkml:inkSource xml:id="inkSrc0">
        <inkml:traceFormat>
          <inkml:channel name="X" type="integer" max="29376" units="cm"/>
          <inkml:channel name="Y" type="integer" max="16524" units="cm"/>
          <inkml:channel name="F" type="integer" max="4095" units="dev"/>
          <inkml:channel name="T" type="integer" max="2.14748E9" units="dev"/>
        </inkml:traceFormat>
        <inkml:channelProperties>
          <inkml:channelProperty channel="X" name="resolution" value="1000.20428" units="1/cm"/>
          <inkml:channelProperty channel="Y" name="resolution" value="1000.24213" units="1/cm"/>
          <inkml:channelProperty channel="F" name="resolution" value="0" units="1/dev"/>
          <inkml:channelProperty channel="T" name="resolution" value="1" units="1/dev"/>
        </inkml:channelProperties>
      </inkml:inkSource>
      <inkml:timestamp xml:id="ts0" timeString="2026-10-19T10:20:18.241"/>
    </inkml:context>
    <inkml:brush xml:id="br0">
      <inkml:brushProperty name="width" value="0.05292" units="cm"/>
      <inkml:brushProperty name="height" value="0.05292" units="cm"/>
      <inkml:brushProperty name="color" value="#FF0000"/>
    </inkml:brush>
  </inkml:definitions>
  <inkml:trace contextRef="#ctx0" brushRef="#br0">1707 5500 795 0,'-4'-1'340'0,"-5"-6"-177"16,7-2-35-16,7-13-42 16,6-6-22-16,11-10-25 15,4-3 3-15,6 1 19 16,1 4 2-16,6 12-6 16,2 5-11-16,9 16-30 15,0 4-5-15,4 17-8 0,5 9-1 16,2 4 0-1,-3 1 0-15,7-4 2 0,-4-4 1 16,-6-7 2-16,1-6 0 16,-19-11-15-16,-13-3-10 15,-17-16-19-15,-5 0-6 16,-15-6 12-16,-2-4 9 16,-4 4 14-16,-5 1 4 15,14 11-1-15,0 5-20 0,15 10-18 16,5 9 0-16,7 1 2 15,10 6 22-15,-5-1 37 16,0 4 20-16,-12-2 28 16,-8 2 11-16,-3-4-3 15,-10-3-11-15,-1-8-20 16,-3-5-20-16,4-3-168 16</inkml:trace>
  <inkml:trace contextRef="#ctx0" brushRef="#br0" timeOffset="606.9376">3432 5141 587 0,'-8'7'340'0,"-19"8"-48"16,-13-2-71-16,-11 6-100 16,-10-5-37-16,-2-3-50 15,8 1-14-15,4-5-28 16,10-4-21-16,11-3-19 16,4 0-3-16,18-3-7 15,5 0 9-15,19 1 6 16,8 2 10-16,13 3 31 15,11 9 17-15,6 12 26 16,-1 5 4-16,-15 15 17 16,-14-3 8-16,-23 7 5 15,-14-1-3-15,-17-3-19 16,-3 2-15-16,-9-9-16 0,7-5-4 16,15-11-3-16,-1-10-2 15,17-6-12-15,0-3-3 16,10 2-7-16,8 0 0 15,15 5 6-15,10 0 2 16,5 0 1-16,6-1 0 16,5-5 1-16,0-3-12 15,-3-4-136-15,-7-4-145 0</inkml:trace>
  <inkml:trace contextRef="#ctx0" brushRef="#br0" timeOffset="802.9258">3445 5510 645 0,'7'1'371'0,"8"4"-27"16,6-2-160-16,19 3-89 16,0-2-25-16,9-4-35 15,-1 1-7-15,-10-5-9 16,-4-2 4-16,-11-2-115 15,-8 1-95-15</inkml:trace>
  <inkml:trace contextRef="#ctx0" brushRef="#br0" timeOffset="952.5328">3678 5533 679 0,'-3'8'358'15,"-2"9"-84"-15,1 3-69 16,4 5-90-16,3 0-34 15,1 1-54-15,1-2-10 0,1-6-110 16,4-2-107 0</inkml:trace>
  <inkml:trace contextRef="#ctx0" brushRef="#br0" timeOffset="1249.2886">4033 5603 812 0,'-7'-6'412'0,"-8"-9"-126"15,-3 0-59-15,-4 7-89 16,1 0-35-16,3 8-58 16,-2 4-28-16,7 9-39 15,1 2-3-15,7 5 0 16,7 6 10-16,12-2 13 15,8 0 2-15,6-6 4 0,-3-6 2 16,0-9 5-16,-3-4 3 16,-4-11 3-16,-3-3 2 15,-10-5-23-15,2 1-48 16,-4 2-157-16,-3 2-296 16</inkml:trace>
  <inkml:trace contextRef="#ctx0" brushRef="#br0" timeOffset="1489.3922">4179 5559 923 0,'7'-3'451'15,"10"3"-167"-15,0 0-156 16,4 4-35-16,2 10-42 16,-3 2-7-16,-1 11-15 15,-2 0-7-15,-6-2-9 16,-1-5-2-16,0-8-1 15,-1-6 2-15,8-10 4 16,1-7 2-16,2-12 1 16,-2-2-3-16,-4-2-5 15,-5 0-2-15,-4 8-27 16,-1 0-62-16</inkml:trace>
  <inkml:trace contextRef="#ctx0" brushRef="#br0" timeOffset="2124.7814">5097 5603 933 0,'-3'-2'420'0,"-8"-1"-205"15,3 4-79-15,2 10-85 16,6 6-25-16,5 10-24 16,9 0 0-16,9-2-1 15,4-5 1-15,0-14 3 0,5-6 0 16,0-11 7-16,-4-9 5 15,0-8 8-15,-9 1 4 16,-8 0 10-16,-4 2 11 16,-7 3 6-16,-3 7-2 15,-4 9-21-15,-4 7-20 16,7 22-20-16,2 10-7 16,7 16 4-16,2 10 1 15,-4 12 6-15,-3 2 3 0,-13-6 5 16,-6-1 3-16,-6-13 2 15,4-8 1-15,-7-11 3 16,-2-11 5-16,-1-23 0 16,-4-6-14-16,7-20-49 15,4-7-35-15,8-9-92 16,-1-6-42-16,17-10-215 16</inkml:trace>
  <inkml:trace contextRef="#ctx0" brushRef="#br0" timeOffset="2291.5178">5456 5221 786 0,'-1'-5'454'0,"-1"-6"-76"0,-3 9-125 16,-1 13-147-16,0 12-51 15,1 19-53-15,-3 4 30 16,4 12-210-16</inkml:trace>
  <inkml:trace contextRef="#ctx0" brushRef="#br0" timeOffset="2736.5113">5525 5578 887 0,'-2'6'414'16,"-4"8"-179"-16,6 6-125 15,-1 0-35-15,2 3-46 16,3-3-15-16,6-2-9 16,-1-3-2-16,9-10 0 15,4-5 1-15,4-9 2 16,4-5 4-16,-9-8 6 15,-6 3 3-15,0-1 1 16,-5 3 0-16,-3 8 5 16,2 1-2-16,-20 11-6 15,11 4-3-15,5 10-13 16,1 11-3-16,21 8-1 0,-10 8-1 16,-2 10 3-1,0 1 4-15,-14-1 14 0,-5 2 12 16,-13-9 8-16,-13-1-1 15,14-6-7-15,-19-7-8 16,3-14 0-16,4-12-4 16,-14-18-47-16,16-9-31 15,10-11-77-15,3-3-51 16,11-5-186-16</inkml:trace>
  <inkml:trace contextRef="#ctx0" brushRef="#br0" timeOffset="2974.7925">6112 5531 886 0,'1'2'501'0,"3"0"-81"15,0-1-135-15,-4-1-133 16,0 0-48-16,0-1-55 0,0 0-21 16,0 0-41-16,0 1-73 15,0 0-262-15</inkml:trace>
  <inkml:trace contextRef="#ctx0" brushRef="#br0" timeOffset="3225.1316">6127 5752 1187 0,'0'0'616'16,"2"1"-181"-16,-1-2-183 15,-1 0-65-15,0-1-78 16,0 1-36-16,0 0-44 15,0 0 0-15,0 0-159 16,0 0-49-16</inkml:trace>
  <inkml:trace contextRef="#ctx0" brushRef="#br0" timeOffset="9986.595">7363 5251 512 0,'-10'3'298'16,"-14"0"-38"-16,-7-1-46 15,-17-2-85-15,-2 0-39 0,-8-4-54 16,2 0-12-16,4-4-11 16,4 1-5-16,15 4-7 15,9-1-1-15,14 7-6 16,2 1-3-16,10 4 2 15,7 9 4-15,14 8 4 16,11 6 5-16,9 13 1 16,2-3-1-16,-15 3 4 15,-11 1 6-15,-30 1 10 16,-13 5 2-16,-20-3-3 16,5 4-7-16,4-10-10 15,7-2-4-15,14-11-4 16,7-4-4-16,16-3-4 15,7-6 1-15,21 2 5 16,6-5 1-16,16-2 2 16,4 2 3-16,5-4 1 15,-4-1 4-15,-7-1-74 0,-4-6-122 16</inkml:trace>
  <inkml:trace contextRef="#ctx0" brushRef="#br0" timeOffset="10456.1637">7577 5367 716 0,'-3'0'434'16,"-3"0"-41"-16,1 16-229 16,1 11-87-16,1 16-37 15,0 9-1-15,2 9-10 16,-1 0-3-16,0-2-12 16,1-1-1-16,1-12-2 15,1-5 0-15,1-15 1 16,2-8 1-16,-3-13 17 15,-1-11 2-15,1-15 0 0,-1-9-3 16,0-11-15-16,-1-7-3 16,-5-4 0-16,1-1-1 15,-5-2-5-15,3 3-2 16,0 6-3-16,4 9-1 16,2 10-3-16,1 0-1 15,8 11-8-15,3-4-2 16,17 6-3-16,7 3 2 15,15 2 7-15,9 1-9 16,7 2-90-16,-1 0-54 16,1 5-191-16</inkml:trace>
  <inkml:trace contextRef="#ctx0" brushRef="#br0" timeOffset="10693.0437">7639 5603 747 0,'13'2'359'0,"20"-1"-144"16,9 3-49-16,6-2-109 0,1-2-10 15,-2-1-15-15,-6 1-74 16</inkml:trace>
  <inkml:trace contextRef="#ctx0" brushRef="#br0" timeOffset="11184.8895">7938 5827 708 0,'0'0'367'16,"-6"1"-79"-16,6 7-180 15,0 1-38-15,8 5-22 16,6-1-9-16,2-7-6 16,5-1-3-16,3-11-3 15,-1-5-1-15,-3-11 1 16,-5-2 0-16,-7-1-2 16,-5 7 19-16,-4 6 9 15,-6 6-2-15,-2 9-14 16,0 7-24-16,1 19-19 15,4 12-4-15,7 13 2 0,0 1 3 16,5 4 2-16,-1-4 3 16,-6-6 5-16,-1-3 5 15,-13-7 11-15,-6-8 10 16,-13-12 10-16,-1-7 2 16,1-12-5-16,3-2-8 15,12-11-52-15,2-6-24 16,10-9-73-16,-4-7-44 0,11-5-84 15,5-4-130-15</inkml:trace>
  <inkml:trace contextRef="#ctx0" brushRef="#br0" timeOffset="11759.8154">7633 5074 534 0,'-5'0'309'0,"0"3"-38"0,9-2-146 16,-4-1-30-16,21 5-35 15,54 5-8-15,-9-4-16 16,2 0-4-16,2-6-3 16,0 0 0-16,-8-5 1 15,-8-3-2-15,-16 0-4 16,-9-3-9-16,-18 3-18 16,-7-4-6-16,-11-3-8 15,-2 2 6-15,0 1 6 16,-1 4-2-16,8 8-12 15,2 0-2-15,6 3 1 16,-6-3 5-16,0 0 22 16,11 10 14-16,31 42 28 15,-36-30 10-15,-6 0 3 16,-3-1-8-16,-5-6-19 0,4-1-11 16,-1-6-272-16</inkml:trace>
  <inkml:trace contextRef="#ctx0" brushRef="#br0" timeOffset="12135.3627">8515 5594 867 0,'11'1'381'0,"14"0"-204"16,14 1-47-16,14-1-86 0,2-1-14 15,-1 3-14-15,-6-2-2 16,-11 1-28-16,-3 2-47 16,-17-4-184-16</inkml:trace>
  <inkml:trace contextRef="#ctx0" brushRef="#br0" timeOffset="12339.9724">8594 5731 792 0,'9'2'368'0,"13"3"-163"16,13-2-23-16,11 1-46 15,1-3-33-15,-6 1-37 16,-7-1-14-16,-9-2-130 16,-6-2-159-16</inkml:trace>
  <inkml:trace contextRef="#ctx0" brushRef="#br0" timeOffset="13109.2984">9294 5544 728 0,'2'0'314'15,"8"8"-185"-15,2 0-30 16,4 11-55-16,-2 4 0 16,-6 4 18-16,-5 7-1 15,-7-1-4-15,-3-4-8 16,-2-3-22-16,0-8-5 15,6-11-6-15,3-6 0 0,2-13-6 16,3-7-3-16,9-11-4 16,-2-2-3-16,8-1 0 15,1 7 1-15,-2 4 14 16,3 8 10-16,1 7 8 16,-2 5 4-16,1 11-1 15,-4 4-4-15,-5 5-3 16,-1 4-1-16,-8 0-7 15,-4-1-3-15,0-3 0 16,-4-3-3-16,1-4-3 16,1-6-2-16,1-5-10 15,4-4-3-15,-3 3-4 16,0-1-1-16,8-19 1 16,18-32 1-16,-8 34-2 15,3 3-2-15,2 7-6 16,-2 5 2-16,-2 8 1 15,0 8 3-15,-11 8 14 0,1 4 5 16,-3 3 4-16,-6-3 1 16,3-2-5-16,-1-5-2 15,1-4-88-15,0-4-105 16</inkml:trace>
  <inkml:trace contextRef="#ctx0" brushRef="#br0" timeOffset="13624.2563">10187 5739 603 0,'0'-6'314'0,"5"-4"-74"16,-3-4-32-16,-3-3-54 16,-3-2-20-16,-5 0-37 15,-2-3-11-15,-3 2-16 16,0 1-7-16,-4 4-19 16,-3 7-13-16,-3 4-26 15,-3 5-12-15,1 7-14 16,1 6 1-16,7 10 2 0,7 6 1 15,10 5 3-15,4-2 1 16,9-7 1-16,4-7 0 16,9-6 4-16,2-6 3 15,6-6 0-15,-3-9-10 16,3-9-25-16,-4-4-7 16,-8-7 3-16,-3 4 13 15,-8-2 31-15,-1 2 11 16,-9 7 35-16,0 3 8 0,-11 12-7 15,4 5-7-15,-2 10-32 16,4 8-8-16,7 7 0 16,1-1 1-16,7 3 0 15,-2-2 0-15,5-5-11 16,1-2-69-16,6-6-259 16</inkml:trace>
  <inkml:trace contextRef="#ctx0" brushRef="#br0" timeOffset="14067.5272">10382 5711 910 0,'-2'8'360'16,"0"7"-238"-16,5 3-36 15,9 4-23-15,3-3-6 16,8 0-10-16,4 0-6 16,2-10-11-16,-2-6 0 15,-1-8 3-15,-7-9 1 16,-4-5-1-16,-1 3-3 16,-7-4-4-16,-4 0-1 0,-3 8-4 15,-4-2-3-15,-1 9-13 16,1 4-11-16,-2 7-12 15,1 8-3-15,1 11 3 16,4 11 6-16,2 12 4 16,3 5 2-16,2 0 4 15,-3-4 2-15,-5-14 21 16,-8-6 16-16,-8-8 38 16,-6-4 9-16,-6-6-9 15,-4-3-13-15,3-7-33 16,3-1-11-16,4-7-32 15,4 1-53-15,10-2-142 16,0-5-187-16</inkml:trace>
  <inkml:trace contextRef="#ctx0" brushRef="#br0" timeOffset="14727.4957">10084 5278 670 0,'-3'0'322'0,"0"1"-123"16,6 1-65-16,-3-2-60 0,20 5-19 16,56 12-13-16,-24-9 1 15,9-2-4-15,3 1 0 16,-4-5-6-16,5-1-3 16,-15-4 0-16,-5-4 0 15,-13 0-12-15,-11-1-18 16,-15-3-46-16,-6-1-33 15,-14-6-28-15,-2 0 0 16,0 1 21-16,-2 1 23 16,-3 5 19-16,12 5 11 15,4 4 16-15,5 2 12 0,17 7 14 16,-3 4 6-16,9 5 18 16,4 3 15-16,-2 4 50 15,-2 2 17-15,-10-1 14 16,-6 2-7-16,-11-8-25 15,-7 0-9-15,-10-6-17 16,-1-2-11-16,-5-2-29 16,-1-1-8-16,7 1-137 15,3-3 43-15</inkml:trace>
  <inkml:trace contextRef="#ctx0" brushRef="#br0" timeOffset="28960.7734">5956 6714 782 0,'0'0'370'0,"-3"7"-148"16,1 8-80-16,0 21-95 15,0 14 6-15,2 16 4 16,-2 5 1-16,5-1-12 16,4-2-5-16,-4-16-15 15,3-6-6-15,3-17-4 16,-9-13 3-16,10-14 10 15,-6-5 4-15,-6-17 4 16,4-2-4-16,-8-15-11 16,3-3-4-16,1-12-5 15,-6-8-4-15,2-5-5 16,4-3-4-16,3 12-3 16,3 9-2-16,1 14 1 15,-2 8 0-15,2 5-5 16,3 3-4-16,15 4-7 15,7-1 0-15,15 3 3 16,6 0 3-16,9 9-28 16,1 2-62-16,5 6-198 0</inkml:trace>
  <inkml:trace contextRef="#ctx0" brushRef="#br0" timeOffset="29202.8">5949 6943 859 0,'-1'3'367'0,"4"5"-195"15,11 0-30-15,23-2-34 16,9-4-20-16,15-4-32 15,7-4-20-15,2 2-20 16,-8-3-17-16,-10 2-199 16</inkml:trace>
  <inkml:trace contextRef="#ctx0" brushRef="#br0" timeOffset="29510.4516">6341 7265 568 0,'-2'0'297'16,"2"-4"-73"-16,8-2-53 16,3-4-62-16,8-7-26 15,-2-1-30-15,-3-4-3 0,-5 3 12 16,-3 0 11-16,-6 6 8 15,1 6-8-15,-3 11-23 16,2 10-16-16,0 16-19 16,2 3-4-16,-2 10-3 15,2 2-2-15,5-4-1 16,-2-1-1-16,4-9-42 16,-2-6-105-16</inkml:trace>
  <inkml:trace contextRef="#ctx0" brushRef="#br0" timeOffset="29903.5202">6595 7290 631 0,'-5'0'373'0,"-5"0"-35"0,3 3-158 16,7 5-121-16,4 1-27 15,10 1-21-15,5-2-2 16,4-4 5-16,2-4 2 16,2-4 5-16,-1-8 3 15,-2-5 3-15,-4 0 2 16,-6-4-1-16,-1 0-2 16,-8 3-4-16,-2 0-1 15,-3 10-6-15,-3 8-4 0,-2 14-7 16,-2 8-5-16,0 17-4 15,3 8-1-15,7 13 2 16,2 5 2-16,1-3 4 16,-6-3 10-16,-11-7 23 15,-9-5 8-15,-10-11 4 16,5-11-3-16,-9-16-19 16,5-9-7-16,4-16-61 15,-7-4-63-15,5-16-199 16</inkml:trace>
  <inkml:trace contextRef="#ctx0" brushRef="#br0" timeOffset="30511.6498">6007 6468 519 0,'-11'3'313'0,"-7"-1"3"16,8 5-152-16,14-4-88 15,13-1-14-15,24 1-22 16,11 0 0-16,24 1-6 16,10-3-7-16,4 3-13 15,-1-4-3-15,-13-2-2 16,-9-1 0-16,-23-6-29 0,-6 0-25 16,-19 0-26-16,-13-4-4 15,-8 0 30-15,-3 1 23 16,-6-1 22-16,1 1 2 15,7 4 3-15,0 6 1 16,6 4 1-16,4 9 3 16,8 7-1-16,2 6 7 15,-1 5 20-15,-3 0 10 16,-7-1 4-16,-6-8-6 16,-1-3-11-16,-3-7-96 0</inkml:trace>
  <inkml:trace contextRef="#ctx0" brushRef="#br0" timeOffset="30923.6476">7348 6774 551 0,'-3'-3'353'0,"3"-2"-8"16,0 5-152-16,0 0-122 15,0 7-29-15,4 24-22 16,10 74-2-16,-5-37 0 16,-3-3-1-16,-4-8-2 15,-1-6 0-15,0-11-5 16,-1-4 5-16,0-17-203 15</inkml:trace>
  <inkml:trace contextRef="#ctx0" brushRef="#br0" timeOffset="31097.7784">7140 7026 948 0,'12'1'412'15,"9"3"-205"-15,27 0-95 16,8-4-14-16,11 1-34 0,1-1-18 16,1-1-13-16,0-5-99 15</inkml:trace>
  <inkml:trace contextRef="#ctx0" brushRef="#br0" timeOffset="31605.6088">7992 6692 758 0,'-2'2'375'15,"-5"1"-128"-15,-1 18-146 16,-1 10-37-16,6 24-36 16,3 12-4-16,0 11-6 15,0-3-2-15,-1-10-4 16,1-9-2-16,4-19-1 15,2-9 0-15,1-16 12 16,-2-11 6-16,-3-12 5 16,-2-6 1-16,-4-12-10 0,-3-4-5 15,-5-10-4-15,1-5 0 16,-2-16-2-16,1-5-2 16,1 0-6-16,-1 3-4 15,5 21-3-15,6 10-2 16,6 14 2-16,1 7 0 15,8 2-5-15,5 2 0 16,13 5-6-16,13-5 0 0,16 3 4 16,9 5 6-16,6 0-105 15,-2 2-67-15</inkml:trace>
  <inkml:trace contextRef="#ctx0" brushRef="#br0" timeOffset="31845.6146">7961 6941 587 0,'17'0'312'0,"11"2"-101"15,23 0-79-15,5-3-26 16,12 1-58-16,0 0-16 16,-8 2-21-16,-12 1-63 15</inkml:trace>
  <inkml:trace contextRef="#ctx0" brushRef="#br0" timeOffset="32173.5504">8250 7224 722 0,'0'-1'390'16,"-1"-3"-76"-16,13 1-158 15,5-3-38-15,12 3-48 16,0 0-20-16,1 4-28 15,-2 4-5-15,-14 4-3 16,-1 4 1-16,-17 4-3 16,-8 5-2-16,-12 8-4 15,-10 2-4-15,5 5 0 16,2-3 0-16,14-8-4 16,6-3-3-16,9-11-2 15,11-3-1-15,10-5-14 0,8-2-41 16,5-3-99-16,3-3-92 15</inkml:trace>
  <inkml:trace contextRef="#ctx0" brushRef="#br0" timeOffset="32568.9605">8525 7306 755 0,'-6'4'365'16,"-3"2"-141"-16,5 7-112 16,4 3-33-16,11 1-38 15,2 1-9-15,6-6-5 16,3-5-1-16,5-8 2 16,3-4 0-16,-1-10-2 15,-1-1-3-15,-11-5-4 16,-3 0 1-16,-7 1-1 15,-4 4-2-15,-1 5 0 16,-2 7-4-16,-4 11-4 16,2 11-3-16,-2 17-6 15,4 13 0-15,4 11-1 16,3 1 0-16,-3-1 1 16,-6-7 16-16,-14-7 23 15,-8-4 7-15,-12-12 9 0,-3-6-13 16,1-20-14-16,2-6-8 15,3-20-37-15,4-4-56 16,11-3-164-16</inkml:trace>
  <inkml:trace contextRef="#ctx0" brushRef="#br0" timeOffset="33205.3807">8031 6461 535 0,'-3'0'288'15,"-2"1"-66"-15,9 0-82 0,-4-1-57 16,7 1-19-16,24 1-10 16,78 4-7-16,-44-6-6 15,21 0-5-15,-21 5-6 16,-2-5-3-16,-9 0-9 15,-13-5-1-15,-12-4-7 16,-8-1-10-16,-23 0-22 16,7-2-8-16,-12-2-5 15,-5-1 7-15,11 1 17 16,-7 3 1-16,6 6-6 16,1 4-2-16,3 10 3 15,6 8 4-15,6 11 15 16,2 4 20-16,-2-2 31 15,-3 1 12-15,-7-11 9 16,-4-2-14-16,-4-8-13 16,0-6-100-16</inkml:trace>
  <inkml:trace contextRef="#ctx0" brushRef="#br0" timeOffset="33626.7193">9131 6999 802 0,'4'1'352'0,"7"0"-175"0,9 1-53 16,17-1-61-16,4 0-16 16,12 1-25-16,-3-1-7 15,-8 2-9-15,0-1 5 16,-12-2-82-16,-1 0-70 16</inkml:trace>
  <inkml:trace contextRef="#ctx0" brushRef="#br0" timeOffset="33821.8203">9223 7119 739 0,'4'1'326'0,"11"1"-148"15,5 1-33-15,6-3-30 16,7 0-9-16,4 1-28 15,4-1-17-15,-1 0-27 16,-1 0-30-16</inkml:trace>
  <inkml:trace contextRef="#ctx0" brushRef="#br0" timeOffset="34585.3829">9925 6917 497 0,'0'0'294'15,"5"1"-41"-15,3 9-127 16,7 9-36-16,5 10-21 16,0 6 6-16,-3 5 18 15,-9-3-3-15,-7-3-18 16,-5-5-14-16,-4-8-32 16,1-3-7-16,3-9-4 15,3-8-2-15,1-11-4 16,2-6-2-16,4-9-6 0,3-2 0 15,2 0 0-15,-4-3-1 16,14 2-1-16,0 5-1 16,10 6 5-16,7 6 5 15,-9 13 7-15,1 3 3 16,-8 14-3-16,-4 3 0 16,-3 5-3-16,-8-2-2 15,-5-8-1-15,1-2 0 16,-10-5-1-16,0-2 0 0,2-7 1 15,-3-2-3-15,7-8-5 16,1 0-2-16,3-6-5 16,4-4-2-16,8 4-2 15,0-5 0-15,3 3 0 16,2 6 3-16,-1 1 2 16,3 13 1-16,-3 12 4 15,-4 5 3-15,-5 5 7 16,-5-2 2-16,-1-2-1 15,2 1-2-15,-1-6-4 16,1 0-3-16,2-3-99 16,-2-4-101-16</inkml:trace>
  <inkml:trace contextRef="#ctx0" brushRef="#br0" timeOffset="35091.4328">10827 7167 461 0,'0'-7'304'15,"0"-5"-3"-15,5-2-135 16,-1 0-37-16,0-1-53 15,-3-4-18-15,-6 1-12 16,-1 0 2-16,-11-3 10 16,3 4 3-16,-6 1-14 15,-6 3-13-15,0 13-23 16,-6 3-11-16,4 11-6 16,1 4-1-16,9 5 2 15,4 3 1-15,14 1 2 16,9-1 1-16,11-6 3 15,4-3 3-15,1-8 2 16,2-6 2-16,-2-8-1 16,-1-3 1-16,1-6-3 15,-2-1 0-15,-5-2-3 16,-2-3 0-16,-8 2 0 16,0 4 0-16,-8 7 3 0,-1 8 9 15,-3 11 10-15,-3 3 3 16,4 8 1-16,1-1-7 15,7 2-12-15,0 0-2 16,13-2-6-16,1-3 0 16,7-5-103-16,3-2-96 15</inkml:trace>
  <inkml:trace contextRef="#ctx0" brushRef="#br0" timeOffset="35516.6055">11032 7159 726 0,'-2'1'366'0,"-5"6"-95"16,-2 5-113-16,17 4-84 15,-2 4-10-15,11 0-23 16,5-3-4-16,2-8-5 15,1-2-1-15,1-8-2 16,-2-4-2-16,-3-5-3 16,-3-7-2-16,-6-2 2 0,-4-3 5 15,-4 5 16-15,-3 0 9 16,1 9 1-16,-2 4-9 16,-4 7-24-16,1 6-13 15,0 16-12-15,1 5-2 16,2 18 0-16,1 10-1 15,0 5 3-15,3 6 2 16,-9-17 1-16,-3-3 4 16,-14-17 2-16,-7-10 2 0,-7-5 4 15,-8-12 0-15,0-10-9 16,2-6-37-16,8-11-95 16,3-1-68-16,9-5-348 15</inkml:trace>
  <inkml:trace contextRef="#ctx0" brushRef="#br0" timeOffset="36250.4863">10670 6707 584 0,'-6'-1'297'16,"-1"0"-87"-16,11 1-91 16,10 1-25-16,18 2-33 15,4 0-19-15,18 0-18 16,12 1-4-16,9 1 4 16,11-2 4-16,-3-1 3 15,-9 1-2-15,-15-2-8 16,-11-2-4-16,-21-1-5 15,-4-1-3-15,-15-3-39 16,-8-1-22-16,-3-4-18 0,-12-4-11 16,-3-3 19-16,1 2 17 15,-5 0 16-15,8 2 9 16,7 5 12-16,0 1-2 16,7 7 5-16,6 3 5 15,4 11 10-15,9 2 9 16,6 6 9-16,0 1 10 15,-2-1 53-15,-3-1 24 16,-12-3 26-16,-6 0 5 16,-18-6-17-16,-4 1-15 0,-7-1-29 15,-1 1-19-15,9-1-42 16,0 0-6-16,10-5-302 16</inkml:trace>
  <inkml:trace contextRef="#ctx0" brushRef="#br0" timeOffset="43604.5678">1924 7853 572 0,'-13'3'311'0,"-20"9"-41"15,-9 9-67-15,-10 24-64 16,-1 14-32-16,6 24-53 15,10 13-17-15,29 12-17 16,8 0-2-16,25-14-11 16,12-11-2-16,15-25-5 15,15-13-7-15,18-16-254 16</inkml:trace>
  <inkml:trace contextRef="#ctx0" brushRef="#br0" timeOffset="44213.0401">2289 8212 780 0,'-7'3'362'16,"-1"5"-132"-16,0 24-115 0,0 9-24 16,5 22-19-16,-1 3-11 15,4-5-28-15,2-4-7 16,4-20-5-16,3-9 1 15,0-13 5-15,-4-8 18 16,-4-14 36-16,-1-6 6 16,-7-13-2-16,0-5-18 15,-3 0-38-15,-1-6-9 16,0-6-9-16,-1-3-4 16,7-7-5-16,2 1-5 0,10 6-5 15,5 5-1-15,6 6-3 16,-1 4 1-16,5 6-2 15,6 4-3-15,8 9-35 16,8 4-29-16,2 8-85 16,0 0-61-16</inkml:trace>
  <inkml:trace contextRef="#ctx0" brushRef="#br0" timeOffset="44452.2915">2282 8417 906 0,'4'0'364'16,"24"-1"-236"-16,9-4-32 15,16 1-36-15,8-1-23 16,-3 3-34-16,-7 2-67 16</inkml:trace>
  <inkml:trace contextRef="#ctx0" brushRef="#br0" timeOffset="44781.4025">2557 8636 680 0,'4'0'317'0,"-1"-7"-110"15,4-2-68-15,5-1-39 16,-2-7-12-16,3 0-25 15,-1 1-7-15,1 1-1 16,-5 4 5-16,-3 4 5 16,-3 3-2-16,-2 13-12 15,-2 5-11-15,2 20-16 0,0-1-4 16,0 5-10-16,3 2-2 16,2-5-4-16,2 1 15 15,2-11-159-15,0-5-119 16</inkml:trace>
  <inkml:trace contextRef="#ctx0" brushRef="#br0" timeOffset="45140.4249">2813 8644 1022 0,'0'3'408'0,"3"7"-267"15,5 1-62-15,9 0-47 16,3 0-12-16,5-5-9 16,1-5 0-16,-4-7 0 15,0-4 1-15,1-7 3 16,-11-3 0-16,3 4 1 16,-12-1 1-16,-6 5-2 15,-2 4 1-15,-6 6-1 16,7 8-2-16,0 12-4 15,4 10-2-15,4 12-7 16,-5 5 0-16,5 9 0 0,-4-2 2 16,-12 2 13-1,-2-2 5-15,-22-13 4 16,-4-3 0-16,-1-20-10 0,-2-9-47 16,4-17-137-16,4-9-160 15</inkml:trace>
  <inkml:trace contextRef="#ctx0" brushRef="#br0" timeOffset="45774.9746">2199 7974 629 0,'3'2'297'0,"7"1"-98"15,14 0-133-15,8-1-9 0,25 0-21 16,9 1-5-16,9-1-10 16,4-1-2-16,-8 0-3 15,-9-1-2-15,-15-4-2 16,-12-3-5-16,-13-2-36 16,-8 0-4-16,-11-5 2 15,-3 0 6-15,-9-5 38 16,0-2 17-16,-2 1 23 15,2 2 9-15,4 10 19 16,1 2-11-16,10 8-25 16,3 9-10-16,4 7-23 15,4 8 4-15,-3 6 18 16,0 1 4-16,-5-3 5 16,-4-1-5-16,-6-5-15 15,-3-8-4-15,-2-4-327 16</inkml:trace>
  <inkml:trace contextRef="#ctx0" brushRef="#br0" timeOffset="46504.0032">3586 8325 727 0,'2'1'337'0,"4"5"-115"16,1 12-127-16,1 5-22 15,-2 13-15-15,-3 1-11 16,-1-1-25-16,-1-3-6 0,2-10-9 16,0-4-2-1,0-9-52-15,1-7-18 0,3-7-77 16,1-5-28-16,4-10 17 15,0-2 10-15,5-5 77 16,2-3 28-16,0 0 36 16,-1-2 11-16,2 3 38 15,-3 4 26-15,-6 8 40 16,-5 6 14-16,-14 5-19 16,-6 5-21-16,-6 9-28 15,-7 2-13-15,3 6-10 16,-2 1 0-16,9 2-13 15,6 1-4-15,11-3 0 16,8 0 5-16,12-6 5 16,8 2 2-16,6-4-7 15,1-5-6-15,3-3-5 16,-2-2-36-16,1-5-140 16,-6 2-148-16</inkml:trace>
  <inkml:trace contextRef="#ctx0" brushRef="#br0" timeOffset="46777.5934">4116 8442 471 0,'-1'-2'279'0,"1"-4"-48"0,-6 1-64 15,-2-1-15-15,0-1-41 16,-6 0-22-16,-3 4-30 15,2 4-19-15,-6 7-22 16,3 3-2-16,4 8-17 16,0-1-3-16,8 1-1 15,6 3 1-15,9-3 4 16,3-2 2-16,9-2 3 16,-10-6 1-16,9-5-20 15,-2-3-50-15,-3-5-230 16</inkml:trace>
  <inkml:trace contextRef="#ctx0" brushRef="#br0" timeOffset="46938.2116">4215 8426 517 0,'1'0'339'0,"3"0"5"0,-1 5-87 16,-3-5-99-16,0 0-36 15,3 16-46-15,4 34-20 16,-9-28-23-16,7-1-8 15,3-4 5-15,-1-1-86 16</inkml:trace>
  <inkml:trace contextRef="#ctx0" brushRef="#br0" timeOffset="47423.3215">4271 8378 788 0,'-2'-1'369'0,"5"1"-176"0,4-1-61 16,-7 1-79-16,20 3-26 15,26 4-13 17,-22-4 0-32,-13-1-7 0,2 0-1 0,51 1 1 0,-12-3-1 15,-3-3 1-15,-41-4 0 16,-7 2-3-16,-1 3-4 15,-11-3-1-15,-1 4-3 0,-3 2-3 16,2 4 0-16,5 5-4 16,0 2-1-16,2 2 2 15,-2 3 3-15,6 6 3 16,1-2 4-16,2 5 0 16,6-1 0-16,3-8 1 15,6 5-1-15,10-10-59 16,2-1-62-16,9-9-225 15</inkml:trace>
  <inkml:trace contextRef="#ctx0" brushRef="#br0" timeOffset="47701.6778">4944 8438 451 0,'2'0'268'0,"2"4"5"16,-3 8-54-16,-8 5-51 15,-1 3-38-15,-10 3-69 16,-7 1-14-16,-7-3-15 0,-5-2-5 15,0-8-6 1,0-7-3-16,7-7-13 0,4-5-4 16,6-4-13-16,6-3-2 15,7-1 2-15,7 1 1 16,8 0 15-16,5 4 6 16,11 7 12-16,3 3 6 15,4 6-3-15,2 6-1 16,-5 4-4-16,-1 5-3 15,-6 2-5-15,-3-1 7 0,-6 3-153 16,-7-6-106 0</inkml:trace>
  <inkml:trace contextRef="#ctx0" brushRef="#br0" timeOffset="47864.294">4762 8169 1109 0,'-4'-7'505'0,"-4"-3"-238"16,4 6-103-16,5 7-117 15,3 6-20-15,10 4-158 16,5 3-107-16</inkml:trace>
  <inkml:trace contextRef="#ctx0" brushRef="#br0" timeOffset="48334.9243">5112 8165 650 0,'19'-15'288'0,"17"-20"-124"16,-1 4-21-16,-14-6 1 15,-5 5-1-15,-9 6-26 16,-5 4-20-16,-6 17-57 16,-10 5-24-16,3 20-24 15,1 8-3-15,9 22 2 16,10 11-1-16,6 23 3 16,2 11 2-16,-1 7 5 15,-4-3 0-15,-13-12 4 16,-8-11 1-16,-10-19 4 15,-6-10-1-15,-4-19-19 0,0-10-30 16,-1-17-60-16,4-9-31 16,6-15-109-16</inkml:trace>
  <inkml:trace contextRef="#ctx0" brushRef="#br0" timeOffset="48872.0612">5536 8445 632 0,'-4'-7'337'0,"-10"-6"-61"15,-1 4-71-15,-1 7-116 16,3 2-17-16,9 8-58 15,-2 3-14-15,8 3-5 16,4 0 0-16,5-3 5 16,4-2 1-16,5 3 2 15,-4-6 0-15,-3-5 2 16,-2 1 3-16,-10-6-2 16,1 1-2-16,-12 0-6 0,-1-2-2 15,-6 8-2-15,-3 1 1 16,7 11 1-16,1 0-2 15,7 1 1-15,2 3 1 16,4-4 4-16,3 1 4 16,9-2 5-16,4-4 1 15,7-9 1-15,2-2 0 16,2-9-2-16,0-9 0 16,-1 1-1-16,-4 0 1 15,-13-6-1-15,9 4 0 0,-5-7-1 16,-2 2-1-16,7 11 6 15,-17 2 12-15,-1 18 16 16,-1 6 2-16,-1 9-5 16,1 6-13-16,5 4-16 15,2-1-2-15,1-3-4 16,3-2 10-16,3-8-205 16</inkml:trace>
  <inkml:trace contextRef="#ctx0" brushRef="#br0" timeOffset="49288.1536">6361 8365 781 0,'5'19'293'0,"1"22"-214"15,5 4-21-15,-8-1-8 16,-2-4-4-16,2-6-13 16,-6-8-8-16,3-8-11 15,0-8 4-15,6-9-114 16,-6-3-127-16</inkml:trace>
  <inkml:trace contextRef="#ctx0" brushRef="#br0" timeOffset="49501.3402">6535 8446 550 0,'0'-2'356'0,"-3"-3"-61"16,-8 7-125-16,-5 6-43 15,-7 4-77-15,-1 2-7 16,4-2-14-16,3-1-11 15,4-2-18-15,13 1-3 16,2-2 3-16,6 3 3 16,11-1 8-16,-3-3 3 15,13 4-4-15,4-3-3 0,4 1-2 16,-2-1-49-16,-8-5-162 16</inkml:trace>
  <inkml:trace contextRef="#ctx0" brushRef="#br0" timeOffset="49810.0721">6931 8459 698 0,'0'8'343'0,"-3"11"-115"16,-7 1-44-16,-7 2-59 15,-4-1-27-15,-12-3-40 16,1 2-16-16,-5-10-18 15,-2-4-5-15,4-6-5 0,5-6-1 16,6-2-7-16,7-1-4 16,10-4-10-16,5-4-6 15,7 2 0-15,11-3 2 16,11 7 10-16,4 6 4 16,7 6 10-16,-4 4 3 15,-4 12 5-15,-7 2-2 16,-5 8-4-16,-4 1-4 15,-4 0-71-15,0-2-138 16</inkml:trace>
  <inkml:trace contextRef="#ctx0" brushRef="#br0" timeOffset="49975.4295">6716 8202 988 0,'-3'-3'468'16,"-1"-4"-199"-16,4 14-158 16,2 6-43-16,10 5-41 15,3 5-77-15</inkml:trace>
  <inkml:trace contextRef="#ctx0" brushRef="#br0" timeOffset="50497.5943">7012 8436 768 0,'5'1'325'0,"4"0"-176"15,6 5-35-15,14-4-38 16,2 4-17-16,14-2-32 16,1-4-7-16,0 4-9 15,-2-5-3-15,-19-3-1 16,-3 3 3-16,-17-1-5 16,-8 2-3-16,-6 7 0 15,-10-4-2-15,-7 5 2 0,2-2 0 16,0 4-3-16,5 2-4 15,8 2 3-15,4 2 1 16,9 3 4-16,6 3 3 16,13 1 0-16,7-2 0 15,4-5-2-15,3-1 1 16,-4-8-51-16,-7-6-51 16</inkml:trace>
  <inkml:trace contextRef="#ctx0" brushRef="#br0" timeOffset="50908.3071">7502 8470 548 0,'-5'-1'354'0,"-4"1"-11"15,-1-1-84-15,-4 4-121 16,6 5-45-16,0 3-57 16,4 6-11-16,4 3-15 15,0-1-2-15,7 1-3 16,3-4 1-16,6-5 5 15,1-2 3-15,3-7 7 16,0-2 3-16,-1-5 0 16,-1-3-3-16,-4-7-5 15,-1-2-1-15,-5-4-4 16,-2 5 1-16,-5 4 4 16,-1 6 1-16,-5 6-2 0,-1 2-3 15,2 6-9-15,-1 2-5 16,6 5-3-16,4 3 1 15,-2-3-2-15,16-2 0 16,6-1 4-16,4-5 2 16,11-7 5-16,-11-1 5 15,-6-11 4-15,-5-3 1 16,-7-2 0-16,-3-5-2 16,-7 1-2-16,-1 0-5 0,-2 2-61 15,-2 4-52-15,-2 3-247 16</inkml:trace>
  <inkml:trace contextRef="#ctx0" brushRef="#br0" timeOffset="51114.2555">8037 8651 813 0,'2'12'440'16,"-1"5"-116"-16,-3 6-144 16,-2-1-51-16,-9-6-68 15,0 0-20-15,-1-2-102 16,-1-2-13-16</inkml:trace>
  <inkml:trace contextRef="#ctx0" brushRef="#br0" timeOffset="51726.5189">8856 8448 728 0,'0'7'367'0,"-10"-1"-91"16,1 15-146-16,-7 1-27 15,-14-1-22-15,-1 5-13 16,-5-7-33-16,-2-4-11 16,5-7-11-16,5-8-1 15,8-10-9-15,5-4-9 0,10-6-13 16,2-2-2-16,3-6 2 16,1 5 6-16,9 0 7 15,-1 6 1-15,10 14 7 16,6 6 6-16,5 16 2 15,3 8 1-15,4 8-3 16,-2 0-3-16,-8-2-2 16,0-1-15-16,-11-9-119 15,0-1-76-15</inkml:trace>
  <inkml:trace contextRef="#ctx0" brushRef="#br0" timeOffset="51895.778">8741 8252 1042 0,'-3'-1'461'15,"-3"0"-251"-15,4 3-82 16,2-2-103-16,0 0-19 16,3 7-1-16,2 9-67 15,46 33-270-15</inkml:trace>
  <inkml:trace contextRef="#ctx0" brushRef="#br0" timeOffset="52220.8702">9043 8575 841 0,'11'3'374'0,"11"2"-180"15,3-1-43-15,-3-11-53 16,0-3-21-16,-6-5-29 15,-3-4-13-15,-8-2-15 16,-3-1-2-16,-14-7-1 16,-6-2-1-16,-12 1-5 15,-5 0-5-15,3 12-15 16,3 12-9-16,9 15-8 16,5 14-1-16,11 15 8 15,4 5 7-15,8 10 6 16,6 0 3-16,1 5 3 15,-1-2 1-15,-4-5 1 16,4-3 1-16,-7-10 1 0,-3-3-1 16,0-18-145-16,-7-5-176 15</inkml:trace>
  <inkml:trace contextRef="#ctx0" brushRef="#br0" timeOffset="52538.2373">9660 8493 557 0,'-11'9'373'16,"-11"4"-3"-16,-15 3-144 16,-1 2-44-16,-7-5-79 15,1-1-32-15,7-11-37 16,6-1-7-16,11-8-7 15,3-2-3-15,10-1-13 16,1-1-4-16,3-1-12 16,5 1-3-16,9 3 2 15,3 4 1-15,5 7 10 16,4 5 3-16,-3 10 9 16,-1 5 2-16,2 11 1 15,-2 2-1-15,-2 1-5 16,-2-2 16-16,-2-7-236 0</inkml:trace>
  <inkml:trace contextRef="#ctx0" brushRef="#br0" timeOffset="53000.1043">10227 8537 741 0,'5'0'364'0,"8"2"-124"16,16 1-92-16,7-2-16 15,23 5-34-15,1-4-16 16,13-3-15-16,-1 0-10 16,-13-1-15-16,-6 0-6 15,-29 1-10-15,-11 0-3 16,-9-3-25-16,-4 2-63 16</inkml:trace>
  <inkml:trace contextRef="#ctx0" brushRef="#br0" timeOffset="53841.7016">11164 8165 727 0,'-4'0'378'0,"2"1"-130"16,-3 18-128-16,2 10-45 0,4 29-57 16,1 9 2-16,5 9 3 15,0-2 2-15,-2-19 1 16,2-3-4-16,-3-18-5 15,-2-5-2-15,2-9-3 16,-2-9 10-16,-2-10-130 16,0-3-189-16</inkml:trace>
  <inkml:trace contextRef="#ctx0" brushRef="#br0" timeOffset="54276.4808">11491 8394 721 0,'1'5'363'16,"-1"5"-105"-16,-3 12-103 15,-2 13-90-15,0-1-17 0,3 8-20 16,2-4-10-16,1-5-9 16,2-4 1-16,2-15 1 15,-2-4 2-15,-2-11 15 16,0-5 3-16,-2-5 14 16,1-8 4-16,-4-6-2 15,-1-3 0-15,-3-2-9 16,-1-4-7-16,0-10-12 15,2-5-6-15,7-7-11 16,1-2-3-16,12 13-4 16,0 7 0-16,-3 16 0 15,4 10-2-15,-2 11 0 16,6 5-2-16,11 4-1 16,3 3 4-16,5 0-79 15,3-2-65-15,-3-1-335 16</inkml:trace>
  <inkml:trace contextRef="#ctx0" brushRef="#br0" timeOffset="54511.2058">11499 8558 795 0,'9'1'356'0,"15"2"-176"15,10-1-66-15,9-2-69 16,0 2-20-16,-6-2-85 16,-3 0-79-16</inkml:trace>
  <inkml:trace contextRef="#ctx0" brushRef="#br0" timeOffset="54794.5573">11779 8710 538 0,'5'-7'287'0,"2"-10"-50"0,3-2-47 16,-1-1-40-16,-3-2-24 16,0 3-34-16,-2 3-15 15,-5 10-22-15,2 5-5 16,1 15-16 0,-2-7-10-16,1 0-17 0,-1 26-2 15,8 9-3-15,-1 3 0 16,2-20-63-16,1 0-116 0</inkml:trace>
  <inkml:trace contextRef="#ctx0" brushRef="#br0" timeOffset="55202.3441">11989 8655 973 0,'0'3'417'16,"-8"5"-204"-16,15 5-143 15,-4 1-32-15,11 4-14 16,8-3-4-16,6-5-5 16,-1-3 0-16,-1-9 0 15,-2-4 0-15,-8-4 0 0,-4-5 0 16,-2-2-2-16,-4 3-2 15,-5-1-2-15,0 6-1 16,-3 3-9-16,-2 4-3 16,5 10-4-16,3 7 0 15,2 18 1-15,-4 7 2 16,1 16 1-16,1 6 0 16,-3 0 3-16,-4-8 3 15,-14-9 12-15,-7-10 5 0,-15-12 6 16,2-1-2-16,-3-19-2 15,4-3-4-15,7-13-54 16,4-11-57-16,9-4-262 16</inkml:trace>
  <inkml:trace contextRef="#ctx0" brushRef="#br0" timeOffset="55840.3764">11654 8098 620 0,'-2'-1'264'0,"1"1"-142"15,5 0-36-15,-4 0-38 16,15 4-12-16,54 13-15 16,-21-8-3-16,11-5-1 15,7 0 0-15,5-1-3 16,-4-3-1-16,-12-1-4 15,-13-3-3-15,-21 1-9 16,-10-2-12-16,-12 2-19 16,-4-3-1-16,-10-1 9 15,-1 0 12-15,-2-4 25 16,4 3 5-16,7 2 5 0,4 3 1 16,5 3-1-16,5 1 0 15,7 6-2-15,1 2-2 16,2 8 6-16,-3 2 10 15,-6 1 20-15,-3 0 11 16,-8-2 0-16,-1-3-13 16,-9-4-59-16,6-3-84 15</inkml:trace>
  <inkml:trace contextRef="#ctx0" brushRef="#br0" timeOffset="56336.1203">12520 8152 781 0,'-2'-4'394'16,"0"1"-142"-16,-3 5-66 15,4-2-99-15,-1 20-44 0,-2 63-34 16,6-14-1-16,3 12-2 16,0 0 0-16,3-7 0 15,-1-8 1-15,0-16 1 16,-1-5 1-16,-4-20 1 15,0-7 2-15,-2-11 6 16,-1-7-16-16,-2-7-132 16,-2-4-213-16</inkml:trace>
  <inkml:trace contextRef="#ctx0" brushRef="#br0" timeOffset="56890.276">12731 7913 640 0,'9'-3'334'16,"3"-3"-128"-16,19 18-71 15,13 7-27-15,17 27-31 0,7 12 3 16,3 20 14-16,-9 13 3 15,-28 12-9 1,-14-5-9-16,-31-12-9 16,-14-11-4-16,-14-18-15 0,-7-2-6 15,-5-9-17-15,2-1-9 16,9-8-10-16,11-4-3 16,11-10-69-16,9-8-98 15</inkml:trace>
  <inkml:trace contextRef="#ctx0" brushRef="#br0" timeOffset="67556.2434">3126 9734 1060 0,'3'0'418'16,"13"1"-252"-16,19-1-84 15,16 0 1-15,27-5-12 16,6-3-18-16,11 0-28 15,-3-2-77-15</inkml:trace>
  <inkml:trace contextRef="#ctx0" brushRef="#br0" timeOffset="73237.9299">3993 9338 604 0,'0'-1'351'16,"0"-1"-65"-16,-3 12-145 15,6 13-35-15,-3 18-45 16,0 7 2-16,3 18 3 15,-2 11-4-15,3 6-11 16,-1 3-13-16,-3-8-13 16,-2-13-8-16,0-16-11 15,2-12-1-15,4-11-66 16,2-10-69-16</inkml:trace>
  <inkml:trace contextRef="#ctx0" brushRef="#br0" timeOffset="73673.979">4343 9527 806 0,'-1'5'384'0,"-1"6"-100"0,1 17-174 16,-3 7-33-16,2 18-9 16,-3 6-8-16,1 4-24 15,0 0-9-15,4-8-6 16,0-13-4-16,7-14-10 16,-2-12-1-16,0-11 7 15,2-8 5-15,-2-13 6 16,0-2 4-16,-5-17-8 15,1-2-3-15,-7-12-3 16,-6-11-1-16,-1-7-4 16,-4 0-2-16,9 7-7 15,5 12-1-15,6 15-3 16,3 7 0-16,0 10-5 16,3 2-7-16,8 8-7 15,6 4 0-15,17 5 2 16,5 3 12-16,8-1-87 0,7-2-66 15</inkml:trace>
  <inkml:trace contextRef="#ctx0" brushRef="#br0" timeOffset="73912.4574">4432 9716 894 0,'5'4'397'16,"5"-1"-165"-16,20 2-143 16,1 0-17-16,20-4-28 15,3 1-17-15,-3-2-12 16,-1 0-83-16</inkml:trace>
  <inkml:trace contextRef="#ctx0" brushRef="#br0" timeOffset="74242.0141">4664 9995 498 0,'4'-9'264'0,"3"-4"-67"0,5-4-74 16,-1 1-14-16,-2-2-12 15,-2 0-5-15,-4 9 6 16,-3 3 1-16,0 11-15 15,-3 3-7-15,3 10-27 16,-1 8-16-16,1-1-13 16,-1 5-7-16,-1-7-10 15,4-2-5-15,6-8-115 16,3-3-122-16</inkml:trace>
  <inkml:trace contextRef="#ctx0" brushRef="#br0" timeOffset="74661.0589">4903 9984 1099 0,'-8'2'411'0,"1"7"-316"0,4 2-46 15,11 4-40-15,9 1-3 16,1-6-2-16,2-3-1 16,1-7 5-16,-5-7 2 15,2-4 4-15,-2-7 2 16,-4-2 0-16,5 1-1 0,-7-3-1 16,1 4 1-16,-6 2-2 15,-3 3 2-15,-2 13-1 16,-1 7-2-16,0 15-2 15,-2 6-4-15,0 12-4 16,1 8-2-16,-3 16 0 16,5 6 0-16,-4 0 4 15,-8-5 3-15,0-12 5 16,-9-13 3-16,-5-15 6 16,6-8 3-16,-4-19-22 15,-2-10-34-15,1-13-91 16,-5-10-59-16</inkml:trace>
  <inkml:trace contextRef="#ctx0" brushRef="#br0" timeOffset="75140.599">4460 9291 872 0,'7'1'319'0,"13"-1"-233"16,13 4-25-16,22-4 8 0,7 4-8 16,19 2-32-16,-3 1-7 15,0 4-12-15,-9-1-4 16,-16-3-7-16,-6-1-35 16,-16-4-121-16,-3-2-93 15</inkml:trace>
  <inkml:trace contextRef="#ctx0" brushRef="#br0" timeOffset="75307.1524">5067 9273 205 0,'-4'-7'196'16,"-11"-12"62"-16,7 13-20 16,3 3-81-16,5 4-40 0,3 6-59 15,9 7-22-15,7 9-7 16,0 2 6-16,1 8 22 16,-5-3 10-16,-6-4 12 15,-3 1-1-15,-8-10-16 16,-3-7-10-16,-3-6-72 15,-2-4-79-15</inkml:trace>
  <inkml:trace contextRef="#ctx0" brushRef="#br0" timeOffset="75774.991">5553 9324 715 0,'-2'-2'421'16,"-3"-4"-91"-16,1 12-152 15,-2 8-53-15,1 22-77 16,7 12-18-16,-2 19-4 16,1 13-4-16,-1 9-9 15,-5 1-2-15,4-1 1 16,-3-14-1-16,4-18 0 16,3-11 0-16,-1-19-2 15,4-7-19-15,-1-12-165 16</inkml:trace>
  <inkml:trace contextRef="#ctx0" brushRef="#br0" timeOffset="76203.3156">6123 9541 477 0,'1'-2'363'0,"3"2"39"16,-3 0-137-16,-1 0-131 16,2 14-29-16,8 55-24 15,-6-18-12-15,0 6-25 0,-3 0-10 16,10-9-13-16,-11-4-2 15,0-16-5-15,0-6-18 16,-9-14-168-16,10-6-119 16</inkml:trace>
  <inkml:trace contextRef="#ctx0" brushRef="#br0" timeOffset="76384.1093">5978 9736 717 0,'-4'-1'420'0,"10"0"-36"16,1 1-158-16,19 0-115 16,10 1-13-16,14 2-24 15,5 2-22-15,3 1-35 16,-3 3-1-16,-10-5-127 16,-7-4-148-16</inkml:trace>
  <inkml:trace contextRef="#ctx0" brushRef="#br0" timeOffset="76817.9099">6901 9297 741 0,'-1'8'357'15,"1"7"-93"-15,-1 25-143 16,1 14-40-16,2 20-11 16,0 11-16-16,1 6-22 15,-3 4-11-15,-2-7-4 16,4-6-1-16,-1-19-4 15,-1-14 6-15,7-15-4 16,-10-16-65-16</inkml:trace>
  <inkml:trace contextRef="#ctx0" brushRef="#br0" timeOffset="77238.0604">7255 9593 920 0,'-3'5'377'0,"1"18"-213"16,2 6-82-16,6 19-46 16,1 10-1-16,1 2-12 15,-2 1-2-15,-3-9-5 16,-2-9-1-16,-1-12-5 15,1-10 3-15,-1-13 25 16,0-8 5-16,-4-11 4 16,-3-8-2-16,2-6-27 15,-2-2-7-15,2-8-4 16,-2-6-2-16,-1-9-3 16,-2-7-1-16,4-1-3 15,1 3-1-15,5 12 1 16,5 11 1-16,-4 14 1 15,2 4 1-15,1 6-10 16,2 0-6-16,12 4-7 16,9 2-2-16,7-3-7 15,4 4-37-15,4 1-83 16,-1 0-51-16</inkml:trace>
  <inkml:trace contextRef="#ctx0" brushRef="#br0" timeOffset="77498.1858">7276 9762 461 0,'5'3'330'0,"18"7"74"16,3 2-138-16,15-5-77 16,4 2-33-16,-2-2-63 15,2-4-26-15,-12 2-27 16,-7-2-21-16,-14-3-180 16</inkml:trace>
  <inkml:trace contextRef="#ctx0" brushRef="#br0" timeOffset="78150.3224">7565 10047 797 0,'5'-3'366'15,"4"-18"-145"-15,6 1-48 16,8 7-62-16,4-1-20 16,6 18-39-16,1 9-21 15,-10 9-13-15,-10 2-1 16,-20 3 3-16,-11 2 0 15,-20-4-7-15,6-2-10 0,3-8-17 16,7-7-11-16,18-7-10 16,-3-2 0-16,10-6 4 15,2 4 9-15,9-2 13 16,5 5 7-16,7 3 3 16,2 2 0-16,6 2-22 15,-3-2-78-15</inkml:trace>
  <inkml:trace contextRef="#ctx0" brushRef="#br0" timeOffset="78527.5269">7910 10008 813 0,'-3'8'413'15,"-7"0"-107"-15,7 8-183 0,1 4-47 16,2-6-40-16,5 0-12 15,7-6-13-15,8-4-1 16,0-4 5-16,2-4 4 16,-1-9 3-16,-6-1 2 15,-3-7-2-15,-3 1-3 16,-6 1-2-16,0 0-2 16,-3 8 7-16,-3 5-2 15,0 10-8-15,2 12-3 0,2 12-15 16,2 10-3-16,4 16 4 15,-5 4 2-15,-2 5 0 16,-3 3 3-16,-9-13 3 16,-6-5 4-16,-7-13 8 15,-1-8 2-15,-3-13 6 16,4-8 1-16,4-9-32 16,-5-14-26-16,3-7-76 15,2-8-62-15</inkml:trace>
  <inkml:trace contextRef="#ctx0" brushRef="#br0" timeOffset="79182.3419">7327 9349 688 0,'-4'2'349'16,"-7"0"-133"-16,22 4-115 15,8 1-28-15,14-1-46 16,17 1 0-16,14-4-8 16,17-1-5-16,17-2-2 15,-2-3 2-15,-2 2 1 16,-8-3-2-16,-22 4-5 16,-11 1-3-16,-19 3-23 15,-12-1-18-15,-17 0-7 0,-5 1 3 16,-10-6 26-16,-3-1 17 15,-2-6 14-15,1-3 2 16,6-1 7-16,0 2 2 16,7 2-8-16,2 7-5 15,3 4-9-15,4 5-4 16,3 10 6-16,1 0 7 16,-3 6 22-16,-4-2 15 0,-8-2 26 15,-5-3 3-15,-1-9-12 16,1 3-12-16,3-13-120 15,5-4-86-15</inkml:trace>
  <inkml:trace contextRef="#ctx0" brushRef="#br0" timeOffset="79683.2007">8447 9354 575 0,'0'-10'325'0,"-3"-7"-51"16,3 6-41-16,0 7-79 15,-1 6-44-15,1 14-52 16,0 11-11-16,7 25-11 16,-2 5-5-16,5 26-16 15,-5 4-3-15,2 11-3 16,0 4-1-16,-3-13 0 16,2-9 1-16,-5-26 1 15,2-8 1-15,4-18 2 16,-3-8 0-16,-1-12-2 15,-1-6-30-15,-1-8-141 16</inkml:trace>
  <inkml:trace contextRef="#ctx0" brushRef="#br0" timeOffset="92847.7276">8989 9809 437 0,'-8'-2'265'0,"-5"2"-20"16,10 0-98-16,3 0-23 15,16 0-32-15,8 2-18 16,18-4-22-16,7 2-4 15,11 0-20-15,-2 0-10 16,-7 2-5-16,-4-1-8 16,-14 2-85-16,-1 0-76 15</inkml:trace>
  <inkml:trace contextRef="#ctx0" brushRef="#br0" timeOffset="93052.7428">9008 9971 800 0,'8'0'327'0,"9"0"-182"16,13 1-35-16,20 3-8 15,5 0-11-15,8 3-29 16,-5-3-12-16,-14-2-10 15,-8-2-70-15</inkml:trace>
  <inkml:trace contextRef="#ctx0" brushRef="#br0" timeOffset="93876.2445">9781 9749 543 0,'6'-3'294'0,"3"-1"-49"16,5 7-116-16,5 8-25 15,-2 12-9-15,1 10-8 16,-6 12-20-16,-4 0-9 15,-6-2-20-15,-3-8-9 16,-1-12-8-16,1-6-3 16,-2-14 13-16,3-4 2 0,1-11 1 15,1-4-1-15,-1-13-16 16,-1-3-5-16,8-8-10 16,2-2-3-16,12 9-7 15,2 4 2-15,6 16 7 16,-1 10 7-16,-4 11 10 15,0 8 0-15,-10 8-1 16,-6 2-2-16,-7 4-4 16,-4-3-2-16,-12-2-2 15,8-5 0-15,2-12-7 16,3-4-6-16,12-13-8 16,-4-11-3-16,10-7-1 15,4-4 5-15,7 0 0 16,2 4-2-16,-2 10-2 15,0 8 0-15,-7 14 8 16,-4 10 9-16,-9 12 11 16,-1 5 3-16,-8 3-2 15,-2 2-4-15,-4-3-5 0,2-1 6 16,4-8-131-16,7 0-114 16</inkml:trace>
  <inkml:trace contextRef="#ctx0" brushRef="#br0" timeOffset="94480.5831">10657 9912 330 0,'4'-1'249'0,"4"-5"40"0,1-4-39 15,-3-7-50-15,0-1-20 16,-7-5-26-16,-3-1-10 16,-3 2-34-16,-2 3-16 15,-6 1-36-15,-6 5-17 16,-9 5-33-16,-2 5-19 16,-1 10-24-16,1 7-4 15,11 12 6-15,3 6 7 16,14 8 11-16,5 1 4 15,11-4 2-15,6-6 0 16,9-11 0-16,5-8 0 0,4-10 6 16,0-3 3-16,-4-11 8 15,-4-5 3-15,-12-6 3 16,-3-4 0-16,-7 0 1 16,-2 6-3-16,-3 8 7 15,-3 9-6-15,-2 12-5 16,-3 6-1-16,-3 9-11 15,7 2 2-15,3 1 0 16,6 0-2-16,8-7-1 16,4-2-24-16,3-8-97 15,2-5-53-15,8-4-243 16</inkml:trace>
  <inkml:trace contextRef="#ctx0" brushRef="#br0" timeOffset="94923.0662">10906 9943 574 0,'-3'-2'324'0,"-5"2"-53"16,3 8-153-16,5 5-39 15,3 5-38-15,6-7-7 16,6-1-4-16,3-2-3 0,8-7-2 15,-6 2 0-15,7-8 1 16,-1-5 0-16,-6-8 4 16,2 1 1-16,-15 1 22 15,-5 1 17-15,-4 6 5 16,-4 5-9-16,-1 7-36 16,-1 6-25-16,1 10-17 15,0 4-1-15,7 9 4 16,3 2-1-16,7 8 4 15,3 5 2-15,0 4 4 16,-2 1 2-16,-11-4 3 16,-9-2 1-16,-17-7 2 15,-4-2 0-15,-9-8-1 16,1-6 5-16,6-16 4 16,-2-8-11-16,17-16-31 15,2-9-22-15,12-7-51 0,13-2-26 16,11-2-36-16,8 4-45 15</inkml:trace>
  <inkml:trace contextRef="#ctx0" brushRef="#br0" timeOffset="98179.2874">3061 11145 607 0,'-1'-3'312'0,"0"-1"-98"0,1 2-46 16,0 0-46-16,16 2-22 16,65 3-26-16,-19 2-4 15,16 4-32-15,2 0-13 16,-11-1-10-16,-1-1-26 15,-18-7-208-15</inkml:trace>
  <inkml:trace contextRef="#ctx0" brushRef="#br0" timeOffset="102431.8168">3982 10823 524 0,'3'1'301'0,"-2"2"-67"15,1 12-84-15,0 9-28 16,2 23-43-16,-4 4-14 15,3 16-20-15,-3 8-8 16,-3 2-12-16,-1 5-4 16,4-7-3-16,0-17-4 15,4-24 0-15,2-9-4 16,-6-20 6-16,5-7 1 16,-3-13 5-16,1-9 5 15,-6-14-4-15,0-3-1 0,-4-12-5 16,0-6-3-16,2-2-5 15,-5-5-3-15,6 5-5 16,0 0-1-16,4 5-4 16,7 5-1-16,-1 9 2 15,2 12-2-15,1 17-9 16,1 3-1-16,8 15-4 16,4 4 0-16,15 4 11 15,5 1 1-15,5-5 3 16,7-3-1-16,7-6-57 15,-1-7-46-15,10-6-201 16</inkml:trace>
  <inkml:trace contextRef="#ctx0" brushRef="#br0" timeOffset="102651.6608">4038 11093 634 0,'4'0'294'0,"15"1"-93"16,10 6-103-16,11-2-52 16,4 0-10-16,5 1-21 15,-1 0-20-15</inkml:trace>
  <inkml:trace contextRef="#ctx0" brushRef="#br0" timeOffset="103026.0065">4327 11460 576 0,'5'-5'248'16,"7"-9"-114"-16,4-1-54 16,5-8-15-16,0-1 1 15,-5-3 12-15,4 2 16 16,-12 2 18-16,0 4 9 15,-6 9 8-15,-4 7-19 16,-2 10-37-16,0 8-22 16,4 9-44-16,-1 5-6 0,1 3-1 15,0 0 1-15,4 2 0 16,2-5 0-16,4-7 2 16,2-3-6-16,-9-13-84 15,1-3-71-15</inkml:trace>
  <inkml:trace contextRef="#ctx0" brushRef="#br0" timeOffset="103296.2559">4742 11307 949 0,'-2'1'481'0,"-1"2"-152"16,0 0-151-16,2-3-47 15,0 0-70-15,1 0-23 16,0 0-148-16,0 0-98 15</inkml:trace>
  <inkml:trace contextRef="#ctx0" brushRef="#br0" timeOffset="106985.6204">5259 11118 443 0,'-4'-6'292'0,"-11"-7"18"16,1 3-54-16,-8 4-65 15,-3 0-27-15,-3 9-59 16,-4 0-20-16,3 3-41 16,5 5-21-16,10-1-33 15,12 4-8-15,12 6-4 16,14-2 3-16,17 4 16 0,0 2 3 16,9-2 1-16,-10-1 1 15,-11 3 0-15,-7-2-1 16,-23 3 3-16,-13 0 3 15,-15-5 4-15,-2-2 4 16,-1-10-9-16,3-7-13 16,8-6-38-16,2-4-40 15,9 0-91-15,9-2-53 0,8 0-131 16</inkml:trace>
  <inkml:trace contextRef="#ctx0" brushRef="#br0" timeOffset="107181.0618">5411 11094 750 0,'-1'-1'385'0,"1"-1"-134"16,0 3-65-16,0-1-87 16,1 7-37-16,5 23-22 15,10 46-8-15,-9-31-13 16,-2 0-6-16,5-8-3 15,-7-6-52-15,4-14-248 16</inkml:trace>
  <inkml:trace contextRef="#ctx0" brushRef="#br0" timeOffset="107356.5304">5418 10831 738 0,'0'-2'343'0,"0"-3"-112"16,0 3-190-16,0 2-31 0,0 0-68 15,0 0-141-15</inkml:trace>
  <inkml:trace contextRef="#ctx0" brushRef="#br0" timeOffset="107688.3005">5568 11184 685 0,'2'10'321'0,"2"15"-114"16,0-1-35-16,2-2-40 16,1-2-23-16,-2-6-43 15,1-3-18-15,-4-7-11 16,-2-4 4-16,3-8 1 15,-2-4-3-15,3-9-10 16,2-5-10-16,3-1-17 0,5 0-5 16,4 4-8-16,-6 6-4 15,9 8 1-15,-1 6 2 16,4 11 1-16,7 5 2 16,-7 10 2-16,2 4 2 15,-7-2 3-15,-3 3 0 16,-1 2 3-16,-5-4 1 15,-2-3 0-15,-2-5-9 0,-1-13-204 16</inkml:trace>
  <inkml:trace contextRef="#ctx0" brushRef="#br0" timeOffset="108108.6283">6288 10786 774 0,'-22'9'388'0,"-15"8"-117"15,-1 14-149-15,1 11-33 16,5 13-45-16,7 2-18 0,12 9-13 15,8 2-6-15,16 1-3 16,5 4 0-16,7-11-1 16,6-8-1-16,3-13-6 15,3-9-45-15,7-16-183 16</inkml:trace>
  <inkml:trace contextRef="#ctx0" brushRef="#br0" timeOffset="108479.8627">6454 11058 787 0,'-1'-11'321'0,"7"-10"-179"0,1 3-35 15,12 7-37-15,7 7-12 16,6 7-32-16,5 4-17 16,-11 9-7-16,7 1 0 15,-21 2 45-15,-9 4 14 16,-15 10 14-16,-21 5 1 16,-10 7-42-16,-1-1-13 15,12-5-13-15,8-6-4 16,16-9-7-16,5-2-3 0,10-6 0 15,7-1 0-15,9-4 4 16,8-1 0-16,6-1-13 16,1-5-30-16,1-4-113 15,2 0-88-15</inkml:trace>
  <inkml:trace contextRef="#ctx0" brushRef="#br0" timeOffset="108777.9685">6937 11134 905 0,'-11'-7'431'0,"-11"-6"-165"15,1 0-77-15,-3 5-89 16,3 6-33-16,-3 4-48 16,-2 4-13-16,8 11-11 15,1 4-1-15,10 10 1 16,6 6 1-16,9 2 1 0,6-1 0 15,11-6 2-15,0-4 2 16,5-12 6-16,-1-6 2 16,-5-13 10-16,0-6 2 15,-9-12 7-15,-3-3 3 16,-5-6-1-16,-7-1-3 16,-6 0-30-16,-2-2-35 15,-5 9-127-15,6 7-109 0</inkml:trace>
  <inkml:trace contextRef="#ctx0" brushRef="#br0" timeOffset="109048.9221">7026 10978 854 0,'-4'3'334'0,"0"5"-228"16,4 3-53-16,3 1-36 16,8 1-1-16,7-3 9 15,3 2 9-15,-3-5 18 16,-2-6 16-16,-6-2 23 16,-3-4 2-16,-9-6-6 0,-3 0-19 15,-7-1-34-15,-4-1-15 16,0 4-87-16,3-1-137 15</inkml:trace>
  <inkml:trace contextRef="#ctx0" brushRef="#br0" timeOffset="109346.5482">7238 10878 745 0,'8'10'351'0,"11"14"-127"16,5 8-61-16,-3 9-23 16,-4 6-21-16,-11 9-19 15,-3 4-18-15,-8 6-32 16,-3 0-11-16,-4-5-20 15,-3-12-4-15,-1-11-5 16,3-8-1-16,2-12-39 16,1-3-36-16,2-12-87 15,0 1-50-15</inkml:trace>
  <inkml:trace contextRef="#ctx0" brushRef="#br0" timeOffset="110997.9273">7961 11095 404 0,'1'-4'255'15,"3"-9"20"-15,1 6-12 0,0 5-67 16,-5 2-40-16,-1 15-71 15,2 10-32-15,-2 20-17 16,0 7 0-16,5 11-16 16,-4-2-5-16,6-6-5 15,2-4-1-15,-6-19-51 16,1-12-61-16,0-12-206 16</inkml:trace>
  <inkml:trace contextRef="#ctx0" brushRef="#br0" timeOffset="111205.2916">7793 11200 786 0,'3'0'322'0,"10"2"-166"15,4 3-44-15,21 4-16 0,8-1-4 16,18-3-31-16,6-2-20 15,9-3-25-15,-1-4 5 16,-15-2-162-16,1 0-279 16</inkml:trace>
  <inkml:trace contextRef="#ctx0" brushRef="#br0" timeOffset="111732.9408">8783 11026 795 0,'-1'-2'358'15,"-2"4"-132"-15,1 16-127 16,2 9-21-16,0 21 6 0,4 8-9 16,-6 14-25-16,-1 4-13 15,-2-7-18-15,2-7-4 16,5-19-2-16,4-10-2 15,2-15 0-15,-5-7 4 16,-1-15 14-16,-2-5 2 16,-8-8 3-16,1-7-3 15,-3-12-12-15,-5-11-2 16,-1-15-5-16,-1-2-3 16,5 3-8-16,7 6-3 0,8 13-9 15,5 8 0-15,6 5-1 16,-1 3-1-16,8 6-3 15,0 3-2-15,9 7 1 16,10 5 2-16,2 2 5 16,14 3-22-16,7 2-84 15,0 4-57-15,4 4-222 16</inkml:trace>
  <inkml:trace contextRef="#ctx0" brushRef="#br0" timeOffset="111975.4074">8702 11245 807 0,'2'0'349'0,"4"2"-144"15,15 1-122-15,8-1-26 16,16 1-13-16,6 2-21 16,3-1-13-16,3 2-49 0,-14 0-322 15</inkml:trace>
  <inkml:trace contextRef="#ctx0" brushRef="#br0" timeOffset="112296.8674">9023 11470 758 0,'-1'-2'357'0,"3"-8"-134"16,6 3-68-16,12 4-74 15,5 2-18-15,8 7-31 16,0 4-13-16,-9 7 3 15,-7 5 12-15,-20 1 11 16,-12 0 2-16,-12 6-10 0,-6-5-15 16,4 5-13-16,2-1-4 15,14-9-3-15,4-1-2 16,11-13-1-16,6-1 2 16,12-4 1-16,7-4 1 15,8 3-1-15,1 2-28 16,-2 3-139-16,-6 1-192 15</inkml:trace>
  <inkml:trace contextRef="#ctx0" brushRef="#br0" timeOffset="112835.1586">9786 11277 677 0,'-19'-5'384'0,"-13"-5"-77"16,-9 5-124-16,-2 1-39 0,3 6-64 15,2 5-29-15,16 3-33 16,7 0-13-16,15 7-10 16,14 3 0-16,14 4 2 15,9 6 3-15,9-1 3 16,-3 2 0-16,-12-8 1 16,-5 0 1-16,-24-6 3 15,-7-2 3-15,-16 2 4 16,-10-4 2-16,-8-6-1 15,-4-4-3-15,9-1-42 16,5-7-45-16,12 1-125 16,12-3-130-16</inkml:trace>
  <inkml:trace contextRef="#ctx0" brushRef="#br0" timeOffset="113016.2995">9897 11322 542 0,'1'-8'373'0,"0"-4"35"0,2 5-85 16,-7 8-121-16,5 11-49 16,2 13-77-16,-2 6-28 15,1 9-23-15,-2 1-7 16,4-3-10-16,2-6-30 16,2-7-114-16,-1-7-156 15</inkml:trace>
  <inkml:trace contextRef="#ctx0" brushRef="#br0" timeOffset="113178.3252">9856 11053 1097 0,'0'-4'446'0,"-1"-3"-296"15,3 5-71-15,-2 1-79 16,0 1-5-16,0 0-166 15,17 4-224-15</inkml:trace>
  <inkml:trace contextRef="#ctx0" brushRef="#br0" timeOffset="113450.0467">10049 11310 708 0,'6'22'371'0,"-3"24"-87"0,5-1-62 16,-8-10-81-16,-3-4-32 15,-1-14-52-15,4-5-18 16,1-8-13-16,3-10-4 16,3-2-22-16,-2-7-12 15,6-5-22-15,3 3-10 16,3-6 4-16,4 3 9 16,-3 2 6-16,5 4 4 15,-4 14 8-15,-3 8-1 16,-1 13 31-16,-5 4 15 0,-3 2 13 15,0-3 4-15,-5-3-57 16,-2-6-90-16</inkml:trace>
  <inkml:trace contextRef="#ctx0" brushRef="#br0" timeOffset="113912.9699">10791 10895 519 0,'-14'-3'299'0,"-6"9"-25"16,-9 11-83-16,-14 14-61 16,6 16-22-16,0 17-41 15,7 9-14-15,22 17-30 16,8 1-7-16,19-9-6 16,5-9-2-16,8-24-5 15,11-10-6-15,0-17-99 16,-3-8-75-16</inkml:trace>
  <inkml:trace contextRef="#ctx0" brushRef="#br0" timeOffset="114213.4407">11117 11095 812 0,'-18'-10'368'16,"-21"-4"-160"-16,-2 8-63 15,-2 6-69-15,5 11-21 16,6 14-42-16,5 3-8 16,13 18-9-16,5-1-3 15,15 4 4-15,5 1 1 0,14-5 3 16,7-5 3-16,4-11 5 16,7-7 3-16,-5-14 6 15,-4-6 6 1,-16-13 17-16,-10-8 4 0,-17-10-2 15,-10-3-10-15,-17-1-25 16,-3 4-10-16,4 9-59 16,6 5-65-16</inkml:trace>
  <inkml:trace contextRef="#ctx0" brushRef="#br0" timeOffset="114541.1145">11295 11193 684 0,'-12'-9'397'0,"-13"-6"-55"16,4 7-183-16,2 4-55 16,4 14-68-16,6 9-26 15,-4 7-19-15,4 4-3 16,9 8 0-16,1-1 2 15,15 5 7-15,4-3 3 16,3-7 8-16,4-7 3 0,0-15 7 16,6-1 6-16,-6-17 24 15,-3-5 12-15,-8-16 10 16,-10-8-2-16,-7-1-26 16,-10-6-14-16,-1 4-55 15,-5 0-34-15,4 11-107 16,8 4-186-16</inkml:trace>
  <inkml:trace contextRef="#ctx0" brushRef="#br0" timeOffset="114802.9297">11508 11065 698 0,'-7'1'310'16,"-5"1"-133"-16,4 9-117 0,5-2-21 16,3 7-7-16,8-1-1 15,11 2 8-15,3 0 9 16,8-4 9-16,-6-5 7 16,-8-10 10-16,-1-3-1 15,-9-7-11-15,-9-2-11 16,-7-6-50-16,-4 0-52 15,-4 3-237-15</inkml:trace>
  <inkml:trace contextRef="#ctx0" brushRef="#br0" timeOffset="115025.5234">11617 10895 878 0,'7'7'405'15,"2"1"-155"-15,9 19-118 16,4 11-22-16,6 14-28 16,-2 12-19-16,-1 13-26 15,-4 7-7-15,-15 4-10 16,2-3-2-16,-11-22-6 16,-8-12 0-16,3-14 4 15,-1-11-39-15,6-6-167 16</inkml:trace>
  <inkml:trace contextRef="#ctx0" brushRef="#br0" timeOffset="115489.9046">12188 11250 478 0,'0'-1'294'0,"4"-2"-17"0,2 0-68 16,-6 3-79-16,11 0-19 15,60 6-31-15,-21-1-20 16,8-1-27-16,1-3-8 16,-10-1-13-16,-4-4-12 15,-16-4-96-15,-7 0-115 16</inkml:trace>
  <inkml:trace contextRef="#ctx0" brushRef="#br0" timeOffset="115664.3349">12268 11387 629 0,'-1'2'323'0,"11"5"-52"16,13 0-71-16,19-1-67 16,13 2-21-16,9-6-61 15,-1 2-22-15,-10-7-64 16,-7-4-91-16</inkml:trace>
  <inkml:trace contextRef="#ctx0" brushRef="#br0" timeOffset="116412.1484">12956 11175 855 0,'12'0'355'0,"11"6"-203"16,7 7-46-16,-1 18-26 15,-2 6-5-15,-7 6-6 16,0 2 2-16,-18-7-18 16,-2-5-9-16,-2-12-18 15,-10-6-4-15,7-11 6 16,-2-5-2-16,5-11-14 16,3-8-9-16,7-11-16 15,-1-2-2-15,5-8 9 16,2 1 4-16,-2 3-4 0,7 6-3 15,4 9-2-15,0 7 11 16,1 15 11-16,-3 0 10 16,0 14 14-16,-9 3-4 15,-6 6 6-15,-4 0-6 16,-10-2-7-16,1-3-6 0,3-9-8 16,-2-1-2-16,6-8-2 15,3-4-2 1,4-7-2-16,4-5-2 0,5-6-2 15,0-2-2-15,8 2-4 16,5 6-2-16,2 4 0 16,1 6-2-16,1 10 3 15,-6 4 1-15,-2 14 4 16,-6 4 6-16,-8 5 5 16,0 0 2-16,-5-4-3 15,1-1-4-15,0-8-122 16,-3-4-113-16</inkml:trace>
  <inkml:trace contextRef="#ctx0" brushRef="#br0" timeOffset="116921.2894">13945 11364 530 0,'6'-6'318'0,"5"-4"-49"0,-3-1-66 15,0-3-25-15,-3-1-50 16,-1-2-15-16,-5-5-24 16,-6-4-15-16,-7-2-21 15,-6 3-16-15,-6 4-35 16,-5 7-3-16,-4 5-13 15,-1 7-4-15,4 11-11 16,2 6 1-16,13 14 7 16,3 2 4-16,6 5 12 15,5 0 2-15,8-2 0 16,10-5 0-16,15-10 3 16,5-6 1-16,-2-11 0 15,1-6-5-15,-9-11-7 16,-1-3 1-16,-6-7 5 15,-2 1 7-15,-7-3 12 16,-4 1 9-16,-5 4 21 16,-2 1 6-16,-1 13 0 0,-2 2-11 15,1 11-23-15,1 5-7 16,3 10-3-16,5 6 5 16,3 10-1-16,4 3-1 15,5 3-3-15,0-6-3 16,3-9-56-16,-1-3-73 15</inkml:trace>
  <inkml:trace contextRef="#ctx0" brushRef="#br0" timeOffset="117376.0034">14169 11329 740 0,'-1'4'329'0,"-3"4"-155"15,4 6-39-15,3 6-38 16,4 1-19-16,3-5-29 16,6 2-6-16,8-9-13 15,4-5 1-15,1-4 9 16,-4-5 4-16,-4-8 7 15,-5-1 2-15,-5-4 6 0,-5-1 3 16,-2 2 6 0,-4 2-6-16,-1 8-27 0,0 4-22 15,-3 9-28-15,2 9-7 16,0 19-1-16,2 7 8 16,-2 15 7-16,2 0 1 15,3 6 5-15,-2 1 1 16,-9-7 5-16,-8 1 4 15,-12-15 4-15,-5-7 2 16,-3-18 6-16,1-9 5 0,2-22 4 16,3-9 0-16,10-8-15 15,-1-6-22-15,6-9-73 16,-1-2-49-16,-2-10-165 16</inkml:trace>
  <inkml:trace contextRef="#ctx0" brushRef="#br0" timeOffset="129293.6817">3432 12694 569 0,'0'-4'288'0,"0"-7"-85"15,-1-1-27-15,-3-8-43 16,4 2-20-16,-4-6-32 0,0 5-12 15,-8 2-20-15,-10 0-7 16,-8 8-15-16,-6 3-13 16,2 13-20-16,-1 8-11 15,6 16-4-15,3 1 6 16,10 6 9-16,3-1 4 16,13-7 2-16,10-1 1 15,7-9 3-15,9-5 3 16,-4-15 0-16,3-5 1 15,3-13 0-15,-5-5-1 0,5-2 0 16,-7-5 0-16,-4 3-2 16,-3 5 0-16,-9 12-2 15,2 6 0-15,-4 15 6 16,-2 6 3-16,2 8 4 16,-3 5 1-16,4-7-9 15,10-1-3-15,1-10-2 16,12-5-37-16,-1-10-167 15</inkml:trace>
  <inkml:trace contextRef="#ctx0" brushRef="#br0" timeOffset="129829.31">3656 12723 516 0,'0'1'290'0,"-1"3"-19"0,-3 11-163 16,0 5-36-16,4 12-26 15,0 1-17-15,9 0-14 16,6-3-4-16,6-7 1 16,3-5 2-16,3-17 4 15,3-3 3-15,-4-17 1 16,2-3 10-16,-10-2 35 16,-6-1 13-16,-10 2 27 15,-3 1 3-15,-1 7-19 16,-3 4-13-16,-1 10-35 15,3 7-16-15,-2 11-25 16,3 4-3-16,8 14 0 16,4 1-2-16,4 9-1 15,3 7 0-15,-12 5 1 16,-10 2 3-16,-16 7 10 16,-14 4 6-16,-5-5 5 15,2-6-1-15,4-21-1 16,5-14 3-16,5-20 0 0,2-10-5 15,2-19-34-15,10-9-42 16,10-11-127-16,9-2-86 16</inkml:trace>
  <inkml:trace contextRef="#ctx0" brushRef="#br0" timeOffset="130328.7715">4339 12684 917 0,'1'0'382'0,"11"0"-226"15,10 1-45-15,13 0-65 16,10 3-7-16,2-1-17 15,3 3-7-15,-1-2-6 16,-7-1-42-16,-6 0-162 16</inkml:trace>
  <inkml:trace contextRef="#ctx0" brushRef="#br0" timeOffset="130614.9407">4381 12812 513 0,'4'2'290'16,"3"0"-14"-16,5 1-77 15,8-1-46-15,2-2-17 16,17 1-38-16,-1-1-12 16,2 0-30-16,4 1-14 15,-14-4-24-15,0-1-12 16,-10-1-254-16</inkml:trace>
  <inkml:trace contextRef="#ctx0" brushRef="#br0" timeOffset="171654.0874">5353 12942 630 0,'-8'2'236'0,"1"4"-181"16,16 3-65-16,33-3-33 16,19 1 9-16,37-2 15 15,23-3 1-15,35 3 25 16,17-5 27-16,33 0 41 16,14-2 16-16,35-2 7 15,15-3-16-15,20 1-27 16,3-1-10-16,15 7-23 0,2 1-7 15,0 2-7-15,9 2 17 16,-8-1 12-16,-5 2 2 16,-5-5 4-16,-18-2-18 15,-9 0-13-15,-18 1 0 16,-21 2 1-16,-8 5-3 16,-33 1 1-16,-3 3-3 0,-34 2-10 15,-11 1-80-15</inkml:trace>
  <inkml:trace contextRef="#ctx0" brushRef="#br0" timeOffset="173744.9356">5569 12177 575 0,'-3'-5'333'15,"-4"0"-79"-15,2 9-69 16,-1 20-106-16,1 9-37 16,4 21-20-16,-1 4 1 0,3 9-14 15,0-1-3-15,-1-8-1 16,0-10-3-16,-2-17 8 15,3-4 3-15,0-16 13 16,3-3 12-16,-4-9 13 16,-8-12 1-16,4-6-12 15,-4-7-13-15,5-6-15 16,-4-6-2-16,3-7-3 16,2-3-1-16,-2-6-2 15,6 4 1-15,-2 8 7 16,1 3 5-16,3 13 0 15,-1 0-3-15,4 8-22 16,3 1-14-16,12 5-11 16,7 5-1-16,10 4 11 15,7 3 10-15,9 0-75 16,4 0-59-16,5 2-216 16</inkml:trace>
  <inkml:trace contextRef="#ctx0" brushRef="#br0" timeOffset="173968.935">5538 12418 801 0,'2'2'342'0,"6"-2"-171"15,14 0-55-15,12 0-57 16,18 0-14-16,19 0-31 16,-5 1-7-16,3 2-131 15</inkml:trace>
  <inkml:trace contextRef="#ctx0" brushRef="#br0" timeOffset="174485.162">5843 12614 657 0,'1'-6'307'0,"6"-6"-101"16,-1-5-70-16,14 3-51 15,-2 0-10-15,7 7-34 16,5 7-11-16,-4 7-10 16,-4 5 2-16,-11 6 12 15,-5 2 6-15,-15 2 2 16,-4 2-1-16,-6-3-13 16,-4-3-9-16,10-3-11 15,0-6-5-15,4-4-8 16,5-3-3-16,3-2-7 15,-4 0-7-15,5 0 1 16,0 0 2-16,0 0 8 16,4 3 11-16,14 4 3 15,33 31 2-15,-26-33 2 0,5-4-33 16</inkml:trace>
  <inkml:trace contextRef="#ctx0" brushRef="#br0" timeOffset="174776.8301">6473 12430 128 0</inkml:trace>
  <inkml:trace contextRef="#ctx0" brushRef="#br0" timeOffset="175039.1393">6446 12404 382 0,'-3'-1'317'0,"-12"-3"72"0,-2 4-76 16,-1 2-104-16,-2 4-41 16,3 3-69-16,0 3-32 15,8 3-48-15,-1-1-17 16,20 4-9-16,6 3-1 15,14 2 6-15,2-2 1 16,0-4 2-16,-2-1 1 0,-10-2 3 16,-3 0 1-16,-16 1 8 15,-5-4 5-15,-14-3 7 16,-5-5 3-16,4-6-8 16,-4-3-21-16,2-6-79 15,7 4-55-15,1 2-134 16,5 3-101-16</inkml:trace>
  <inkml:trace contextRef="#ctx0" brushRef="#br0" timeOffset="175251.0443">6634 12475 649 0,'2'-4'367'0,"4"-6"-52"15,-3 6-83-15,-1 4-107 16,-1 8-27-16,-2 10-50 0,-1 8-9 16,1 2-11-16,-2 0-13 15,4-1-15-15,0-5-39 16,1-4-175-16,2-2-261 16</inkml:trace>
  <inkml:trace contextRef="#ctx0" brushRef="#br0" timeOffset="175415.7991">6591 12218 1140 0,'-4'-3'471'0,"-1"-2"-301"16,3 2-70-16,4-1-95 15,-2 4-14-15,0 0-166 16,8 0-193-16</inkml:trace>
  <inkml:trace contextRef="#ctx0" brushRef="#br0" timeOffset="175713.9003">6748 12429 479 0,'10'16'301'15,"8"13"-12"-15,0-1-120 16,1-1-24-16,-4-5-29 15,-6-2-12-15,-1-4-37 0,-6-4-14 16,1-3-20-16,-3-1-2 16,0-8 6-16,0 0 1 15,-2-5-5-15,2 4-6 16,0 0-23-16,0-8-7 16,5-6-10-16,22-27-3 15,-13 35 1-15,8 4 1 16,-2 3 10-16,0 3 10 0,-2 7 13 15,-2-1 6-15,-5 5 0 16,-5 1-6-16,0-5-6 16,-5 3-29-16</inkml:trace>
  <inkml:trace contextRef="#ctx0" brushRef="#br0" timeOffset="176311.2737">7449 12150 736 0,'-20'1'372'16,"-12"4"-114"-16,-4 13-131 15,2 11-42-15,0 14-51 16,4 11-20-16,15 11-10 15,12 1 2-15,18 1 14 16,8-9 6-16,10-11-4 16,1-6-3-16,-3-16-6 15,-3-8-2-15,-1-13 12 16,-5-9 9-16,-6-12 15 16,-4-4 6-16,-19-9-6 0,-7 0-7 15,-10-1-19-15,-1 3-9 16,-3 11-14-16,-6-2-9 15,8 16-53-15,-1 3-61 16</inkml:trace>
  <inkml:trace contextRef="#ctx0" brushRef="#br0" timeOffset="176657.8103">7628 12466 552 0,'-1'-6'372'0,"-9"-3"31"16,-3 0-125-16,-4 3-118 15,-3 4-48-15,2 6-73 16,2 4-23-16,9 9-28 16,4 4-6-16,9 6-7 15,5 3 1-15,11 2 7 16,-2 0 0-16,16-6 10 15,7-4 4-15,7-10 9 16,-1-9 6-16,-12-11 21 16,-7-6 7-16,-17-9 19 15,-3-1 4-15,-14-4-16 16,-9-2-7-16,-11-2-20 16,-3 2-9-16,-3 5-11 15,0 4-24-15,4 8-101 0,3 4-113 16</inkml:trace>
  <inkml:trace contextRef="#ctx0" brushRef="#br0" timeOffset="176956.6219">7866 12240 769 0,'-9'-2'367'15,"-2"-1"-139"-15,3 6-148 16,6 5-43-16,2 9-41 16,6 4-7-16,6 6 8 15,0 2 9-15,10-2 23 16,1-5 11-16,2-10 17 16,-5-6 21-16,-2-12 40 15,-9-6 12-15,-9-11-1 16,-8-3-26-16,-11-1-53 15,-4-2-24-15,-1 5-22 16,-3-1-1-16,9 9-84 16,-2 2-72-16</inkml:trace>
  <inkml:trace contextRef="#ctx0" brushRef="#br0" timeOffset="177272.8045">8238 12579 769 0,'15'1'394'15,"9"1"-111"-15,13 2-155 16,6 0-26-16,8 5-58 16,2-1-19-16,-1-1-15 15,-3-1-69-15</inkml:trace>
  <inkml:trace contextRef="#ctx0" brushRef="#br0" timeOffset="177800.8829">8945 12217 744 0,'-2'15'310'15,"-5"9"-160"-15,1 25-81 16,4 7-2-16,2 11-12 16,1 3-12-16,2-11-20 15,-1-5-7-15,-1-15-1 16,0-9 1-16,2-11 2 16,-2-8 15-16,0-14 17 15,1-6 2-15,-4-16 0 16,-2-1-17-16,-4-14-14 15,-4-4-3-15,-1-9 2 16,-1-13 0-16,1-3-5 0,12 2-4 16,1 13-5-16,4 12-1 15,6 17 3-15,-8 4-1 16,9 10-7-16,6 3-10 16,8 2-12-16,12 5-2 15,14 1 3-15,6-3 4 16,12 8-21-16,-10-4-59 15,3 8-346-15</inkml:trace>
  <inkml:trace contextRef="#ctx0" brushRef="#br0" timeOffset="178024.8454">8928 12381 480 0,'4'1'250'0,"8"3"-15"16,10 3-115-16,9-1-45 16,18-2-16-16,10-1-43 15,-1 0-24-15,0 4-233 16</inkml:trace>
  <inkml:trace contextRef="#ctx0" brushRef="#br0" timeOffset="178309.4895">9245 12632 722 0,'1'-6'335'15,"6"-2"-140"-15,-2-7-61 0,5-1-62 16,2 1-6-16,-1 0-7 16,4 5 0-16,-9 3 7 15,-6-1 4-15,5 4-5 16,-5 4-10-16,4 9-20 16,0 6-9-16,-7 7-9 15,2 3-2-15,0 5-4 16,3-2-4-16,3 1-4 15,-3-7-12-15,4-6-177 16</inkml:trace>
  <inkml:trace contextRef="#ctx0" brushRef="#br0" timeOffset="178815.1638">9818 12456 849 0,'-9'-7'393'0,"-10"-5"-166"16,-4-1-34-16,-4 4-65 15,-1 5-33-15,-1 4-54 16,5 3-17-16,8 6-30 16,7 4-14-16,16 5-13 15,10 3-3-15,14 6 11 16,6 0 8-16,-2 0 12 16,-6-3 5-16,-12-4 6 15,-8-1 3-15,-9-6 10 0,-11-3 2 16,-10-5-15-16,-8-5-33 15,-13-5-103-15,4-3-108 16</inkml:trace>
  <inkml:trace contextRef="#ctx0" brushRef="#br0" timeOffset="179011.0165">9913 12521 824 0,'3'0'433'0,"-1"-2"-137"16,2 9-77-16,-4 6-104 16,-2-2-41-16,2 10-32 15,-5-5-7-15,4 6-20 16,-4 3 4-16,1-4-154 16,4-3-123-16</inkml:trace>
  <inkml:trace contextRef="#ctx0" brushRef="#br0" timeOffset="179176.7485">9876 12242 1054 0,'0'-4'418'15,"0"-2"-291"-15,0 2-64 16,0 3-62-16,0 0-64 15,0 1-255-15</inkml:trace>
  <inkml:trace contextRef="#ctx0" brushRef="#br0" timeOffset="179462.8329">10016 12463 525 0,'6'17'289'0,"10"19"-59"16,2 0-44-16,-7-3-61 15,2-3-20-15,-9-6-17 16,-2-7-4-16,-2-8 3 16,1-4 10-16,-1-7-11 15,0-8-13-15,2-6-31 16,3 0-24-16,6-5-18 16,4 2-5-16,6 7-2 15,1 2 1-15,0 7 6 16,-1 7 5-16,-4 10 5 15,-4 4 2-15,-3 10 0 16,0 1-2-16,-6-4-3 16,-2-1 8-16,1-9-130 15</inkml:trace>
  <inkml:trace contextRef="#ctx0" brushRef="#br0" timeOffset="180330.7178">10619 12524 716 0,'-18'-10'385'0,"-14"-9"-106"15,10-5-118-15,7-3-34 16,15-3-60-16,8 1-22 16,16 10-27-16,7 4-14 15,10 17-15-15,2 13-2 16,3 16-1-16,-4 5 3 15,-13 0 10-15,-12-5 4 16,-22-6 4-16,-13-2 2 16,-12 0 0-16,-3 1-1 15,5-5-2-15,5-3 0 0,11-8-5 16,7-1-1-16,6-2-6 16,9-1-1-16,6 3 1 15,6 0 1-15,4 1 3 16,2-1 1-16,6-2 0 15,0-3-1-15,7-4-32 16,-2-8-28-16,-1-6-51 16,2-2-11-16,-4-6 34 15,-1 1 31-15,-7-1 80 16,-7 5 32-16,-15 2 67 16,-6-1 21-16,-16 1 24 15,-10-3-5-15,-6 1-49 16,-1 5-20-16,-2 7-54 15,5 5-23-15,0 12-27 16,3 10-11-16,9 10-6 16,7-1 3-16,19 6 6 0,6-4 5 15,16-2 7-15,8 3 2 16,5-8 4-16,4-7 2 16,-1-11 7-16,-4-9 7 15,-13-13 15-15,-8-6 6 16,-15-5 2-16,-9-6-3 15,-12-4-13-15,-1 2-12 16,-6 0-48-16,0 5-53 0,5 14-164 16</inkml:trace>
  <inkml:trace contextRef="#ctx0" brushRef="#br0" timeOffset="180661.3182">11257 12361 787 0,'-4'1'364'0,"0"4"-162"0,-4 3-79 16,7 8-86-16,5 2-16 15,10 1 4-15,5 1 12 16,9-7 24-16,-3-6 10 16,-4-4 24-16,-3-8 14 15,-15-12 16-15,-5-2-7 16,-12-5-38-16,-4 2-26 16,-9 5-41-16,4 4-12 15,1 7-34-15,6 6-60 16,4 5-275-16</inkml:trace>
  <inkml:trace contextRef="#ctx0" brushRef="#br0" timeOffset="185054.3151">8068 13328 706 0,'1'-4'328'0,"11"1"-120"16,-1 6-58-16,7 7-48 16,0 6-10-16,-4 5-28 15,-1 4-16-15,-9 0-19 16,-3 0-5-16,-3-7-5 16,-1-3-1-16,0-10 9 15,3-6 0-15,1-16-6 16,7-4-7-16,9-10-18 15,3-4-5-15,12 5-3 16,-3 0 0-16,3 15 2 16,-6 8 5-16,-6 14 6 0,-1 8 6 15,-13 7 6-15,2 2 0 16,-6 2-1-16,-4-2 0 16,3-1-4-16,-2-7 0 15,-1-4-3-15,2-10 0 16,0-2-4-16,9-2-1 15,-1-12 0-15,3-2-2 0,2-10 2 16,-1 1-1 0,6 1-2-16,4 5 0 0,1 8 3 15,2 4 2-15,-4 10 6 16,-1 9 3-16,-6 10 8 16,-4 4 11-16,-7 9 16 15,-2 0 3-15,-1-1-10 16,0-6-12-16,3-10-78 15,8-6-186-15</inkml:trace>
  <inkml:trace contextRef="#ctx0" brushRef="#br0" timeOffset="185783.2043">12004 12887 685 0,'1'-12'362'15,"3"-9"-113"-15,7-2-62 16,2-1-9-16,5 7-40 16,2 2-26-16,6 11-50 15,-1 9-27-15,-5 12-28 16,5 11-1-16,-16 2 1 15,1 2 1-15,3-4 1 16,-6-12-2-16,14-7 2 16,-3-12 2-16,7-17 2 15,3-3 3-15,-6-14 6 16,0-1 2-16,-16 5-1 16,-5 5-4-16,-6 14-25 15,-6 9-20-15,-3 12-68 0,0 6-63 16</inkml:trace>
  <inkml:trace contextRef="#ctx0" brushRef="#br0" timeOffset="186001.4579">11983 13083 742 0,'6'2'403'15,"0"0"-57"-15,24 1-178 16,14 2-40-16,11-1-34 16,5 2-21-16,1-2-34 15,-6 1-9-15,-6 1-12 16,-7-4-9-16,-11-3-110 16</inkml:trace>
  <inkml:trace contextRef="#ctx0" brushRef="#br0" timeOffset="186463.3717">12951 12830 793 0,'11'0'379'16,"5"-1"-151"-16,14-6-66 15,2-7-12-15,-2-5-32 16,2-4-21-16,-12-5-35 16,2 2-14-16,-10-1-18 15,-9 0-4-15,-3 10-1 16,-2 8-9-16,-6 9-14 16,2 13-4-16,-1 15-12 15,-3 5 3-15,5 21 5 16,1 5 1-16,6 8 2 15,2 1 1-15,1-13 2 16,5-4 3-16,-3-20-90 16,4-7-66-16,3-16-275 15</inkml:trace>
  <inkml:trace contextRef="#ctx0" brushRef="#br0" timeOffset="186816.7716">13310 12665 1145 0,'1'4'428'0,"12"5"-326"16,11 3-37-16,17 3-24 16,5-3-13-16,1-5-12 15,-8-7-4-15,-9-2 5 16,-7-8 2-16,-9-3 5 15,0 0 2-15,-7-2-2 16,-6 6-3-16,-1 5-17 16,-6 4-6-16,-2 11-10 15,-2 4-1-15,1 9 6 16,0 6 3-16,5 9 1 16,6 11 0-16,5-1 0 15,2 3 1-15,-2-11 2 16,1-6 1-16,0-7-5 15,-3-10-48-15,1-3-123 16,-6-8-306-16</inkml:trace>
  <inkml:trace contextRef="#ctx0" brushRef="#br0" timeOffset="186966.6848">13383 12898 818 0,'7'4'401'15,"12"5"-104"-15,15 0-162 16,15 0-65-16,6 3-22 0,-2-11-28 16,-4 4-30-16</inkml:trace>
  <inkml:trace contextRef="#ctx0" brushRef="#br0" timeOffset="187609.1329">14114 12612 849 0,'2'-3'378'16,"5"2"-196"-16,6 5-38 0,0 11-58 15,2 8-21-15,-9 5-17 16,-5 0-9-16,-1-2-12 16,-1-4-5-16,1-6-4 15,3-6 0-15,-7-12 0 16,3-5-1-16,3-8-8 16,5-4-5-16,7-5-8 15,3 2-3-15,-1 0 3 16,2 8-2-16,0 8 3 15,-3 6 3-15,0 9 11 16,-6 5 7-16,-3 8 4 16,-6-1-3-16,-3-1-9 15,-1-4-2-15,1-7-3 16,3-3-2-16,6-6-2 16,3-4-2-16,5-11-3 15,-1-2 3-15,5-7 1 16,0 2 0-16,3 5 3 15,0 0 0-15,-3 15 4 16,-2 3 2-16,-8 11 3 0,2 5-1 16,-8 7-2-16,1 2-3 15,-2-2-72-15,1-1-102 16</inkml:trace>
  <inkml:trace contextRef="#ctx0" brushRef="#br0" timeOffset="187836.1918">14115 12886 924 0,'5'2'424'0,"1"-1"-166"15,16 8-97-15,13-4-82 16,8 0-11-16,21-1-32 15,3-4-12-15,4 0-12 16,-6-2 3-16,-8-2-116 16,-8-1-84-16</inkml:trace>
  <inkml:trace contextRef="#ctx0" brushRef="#br0" timeOffset="188254.0589">14298 13170 522 0,'-14'-3'372'0,"-16"-2"42"15,-1 1-160-15,12 8-138 16,-2 4-41-16,7 4-56 16,11 5-19-16,7 7-10 15,9 1-1-15,16 12 7 16,-3-2 4-16,2 0 3 15,-5-1 3-15,-20-9 13 16,-6-5 17-16,-15-5 11 16,-10-8 5-16,-1-8-3 15,0-9-24-15,7-6-62 16,8-4-54-16,5 0-148 16,9 2-140-16</inkml:trace>
  <inkml:trace contextRef="#ctx0" brushRef="#br0" timeOffset="188618.259">14482 13094 798 0,'-2'-8'399'15,"-2"-16"-128"-15,8 15-108 16,7 0-31-16,7 4-48 16,10 11-24-16,-5 3-33 15,1 5-6-15,-9 3-2 16,-10-3 1-16,-8 2 9 16,-4 5 4-16,-11-2-1 15,2 4-5-15,2-2-13 16,0-5-5-16,13-5-5 15,5-6-2-15,9-5-1 16,7 0 0-16,11 2 1 16,-6-6 1-16,0 4-1 15,-3 0 1-15,-7-1-10 16,0 1-51-16,-5 0-343 0</inkml:trace>
  <inkml:trace contextRef="#ctx0" brushRef="#br0" timeOffset="197853.3993">1830 15030 612 0,'5'1'292'0,"3"-1"-132"0,5-10-36 16,7-10-3-16,4-13-36 15,2-9-10-15,2-18-9 16,-1-3-3-16,-5-12 5 16,-1-2-1-16,-12 7-4 15,-2 6-7-15,-7 15-20 16,-1 16-6-16,-2 17 4 16,1 6 1-16,-1 21-9 15,-6 3-7-15,7 26-23 16,10 18-4-16,13 17 4 15,12 14 1-15,12-5 3 16,-2-6 3-16,5-18-1 16,-7-9 2-16,-15-15-79 15,-5-9-69-15,-15-8-157 16</inkml:trace>
  <inkml:trace contextRef="#ctx0" brushRef="#br0" timeOffset="197997.5766">2032 14795 790 0,'11'3'347'0,"-2"2"-132"0,18 6-170 15,6 2-8-15,1 0-13 16,5-2-13-16</inkml:trace>
  <inkml:trace contextRef="#ctx0" brushRef="#br0" timeOffset="198166.0289">1793 14749 1108 0,'-1'0'437'0,"1"1"-290"16,8 2-89-16,12 2-54 15,8-1-4-15,17-2-29 16,4-1-68-16</inkml:trace>
  <inkml:trace contextRef="#ctx0" brushRef="#br0" timeOffset="198461.7394">2499 14940 623 0,'9'7'329'15,"10"2"-68"-15,7 0-77 16,0-9-65-16,-4-2-22 15,-5-9-29-15,-2-7-11 16,-2-2-14-16,-4-6-6 0,-5 0-7 16,-9-4-1-16,-11 3-6 15,1 5-1-15,-4 13-14 16,-1 9-6-16,4 16-4 16,-2 8-5-16,6 10 5 15,6 3 0-15,4-3 2 16,3 3 0-16,5 1 2 15,-2 0 1-15,1 4 0 16,-2-5-1-16,4-5-24 16,2-7-91-16</inkml:trace>
  <inkml:trace contextRef="#ctx0" brushRef="#br0" timeOffset="198774.8415">3077 14813 793 0,'-2'15'428'0,"-6"7"-115"15,-7 5-118-15,-3-2-41 16,-9-4-70-16,0-6-26 16,-1-10-28-16,1-2-7 15,-2-8-14-15,5-3-9 16,3-6-19-16,4-3-5 15,11-1-10-15,6-2 1 16,14 1 10-16,6 6 3 0,9 7 11 16,1 6 7-16,1 11 19 15,-1 7 9-15,-6 5 9 16,0 1-1-16,-8-2-13 16,2-5-6-16,-4-3-91 15,4-1 8-15</inkml:trace>
  <inkml:trace contextRef="#ctx0" brushRef="#br0" timeOffset="203401.2845">5361 14986 632 0,'-7'16'335'0,"-5"8"-92"0,-14 18-90 16,-8 9-12-16,-9 3-48 15,-2 5-22-15,-3-15-24 16,6-9-9-16,5-19-10 16,7-14 0-16,18-16-11 15,-3-12-11-15,10-11-21 16,10-1-9-16,-1-2 6 15,12 5 12-15,7 9 24 16,0 6 8-16,12 19 3 16,3 9-2-16,-2 19-7 15,-2 6-3-15,-5 5-3 16,-3-1-1-16,-6 2-3 16,0-3-2-16,-3-8 6 15,2-6-65-15,0-17-228 16</inkml:trace>
  <inkml:trace contextRef="#ctx0" brushRef="#br0" timeOffset="203813.968">5502 15266 932 0,'0'8'379'16,"-8"10"-232"-16,7 1-51 0,3 3-47 16,3-3-12-16,11-6-15 15,8-3-2-15,6-10-3 16,-1-5 0-16,-2-8 2 16,-2-6 2-16,-8 0 1 15,-4-5-2-15,-7 2 2 16,-4 3 9-16,-2 4 7 15,0 8-3-15,-2 14-6 16,1 8-14-16,1 17-12 16,-1 5 0-16,1 11-2 15,-2 2 2-15,-3 6 9 16,-5 8 4-16,-10-2 4 16,-1 4 0-16,-6-19-4 15,-2-8 1-15,1-19-2 16,1-15-6-16,-2-10-47 15,2-13-32-15,5-18-125 16,-4-9-83-16</inkml:trace>
  <inkml:trace contextRef="#ctx0" brushRef="#br0" timeOffset="204340.0383">5042 14734 853 0,'-6'0'401'0,"-4"-1"-174"15,6 3-93-15,25 4-83 16,11-3-24-16,32 2-15 16,20-3 0-16,15-1-3 15,1 3-2-15,-4-1-1 16,-16-1 0-16,-19-1 5 15,-7 1-37-15,-20-4-126 0,-11 0-29 16,-21-6-48-16,-8-5 36 16,-16-4 139-16,-1-4 60 15,-2 2 114-15,0-1 26 16,10 10 20-16,5 4-19 16,10 10-69-16,7 4-24 15,4 7-30-15,7 6-6 16,1 7 24-16,-1 6 19 0,-6 1 15 15,-5-1 0-15,-7-4-21 16,-2-8-20-16,-2-12-49 16,1-7-89-16</inkml:trace>
  <inkml:trace contextRef="#ctx0" brushRef="#br0" timeOffset="204687.7243">6176 15047 958 0,'1'5'412'16,"12"-5"-188"-16,12 1-91 0,22 4-67 15,10-3-9-15,2 1-32 16,-6 0-12-16,-6 1-34 15,-4-3-83-15,-6-1-369 16</inkml:trace>
  <inkml:trace contextRef="#ctx0" brushRef="#br0" timeOffset="204906.4015">6256 15242 956 0,'22'0'428'16,"7"0"-214"-16,20 0-90 0,1-1-16 16,-5 1-49-16,-3 0-22 15,-13 2-9-15,-5-1-47 16</inkml:trace>
  <inkml:trace contextRef="#ctx0" brushRef="#br0" timeOffset="205668.1802">7464 14963 773 0,'-9'8'352'0,"-11"18"-147"15,-2 0-48-15,-7 12-51 16,-3 7-25-16,-10-2-38 16,-10-6-15-16,3-13-8 15,0-13-1-15,12-15-8 16,4-6-3-16,8-10-12 15,3-6-7-15,14 0-15 16,7-2-1-16,14 4 5 0,6 2 8 16,7 5 19-16,5 10 6 15,4 7 9 1,7 9 2-16,5 20 6 0,-4-1 0 16,-5 13-1-16,-6 4-5 15,-12-9-10-15,-5-4-4 16,-4-12-74-16,8-8-86 15</inkml:trace>
  <inkml:trace contextRef="#ctx0" brushRef="#br0" timeOffset="206133.2321">7583 15166 869 0,'-3'2'416'16,"-3"-2"-186"-16,1 11-118 16,4 5-48-16,2 3-48 15,6 3-2-15,8-4 1 16,2-5 1-16,8-9 0 0,2-3-1 15,-4-6 0-15,0-5 0 16,-10-5 1-16,-4-3 0 16,-3-2-1-16,-6 3-2 15,0 8-7-15,0 6-6 16,0 16-6-16,1 9-2 16,2 16 0-16,1 6 3 15,-1 3 2-15,0 4 3 16,-3 3 7-16,-4-3 7 15,-11 5 12-15,-8-4 3 0,-9-6 1 16,-4-7 0-16,-3-20-1 16,2-11-2-16,6-22-7 15,2-7-8-15,11-16-26 16,8-1-29-16,13-4-123 16,12-2-159-16</inkml:trace>
  <inkml:trace contextRef="#ctx0" brushRef="#br0" timeOffset="206492.4655">8293 14949 1129 0,'0'0'503'0,"-2"0"-250"16,2 4-101-16,-2-4-101 16,1-1-21-16,1 1-23 15,0 0-19-15,0 0-156 16,0 0-120-16</inkml:trace>
  <inkml:trace contextRef="#ctx0" brushRef="#br0" timeOffset="206745.6481">8286 15092 723 0,'-1'16'355'0,"-3"24"-101"0,-1 6-102 16,5 14-43-16,-2 0-6 15,-3-5-16-15,4 6-7 16,-9-8-32-16,-4 2-10 15,-3 4-15-15,-7-8-2 16,-5-12-2-16,-1-12 4 16,-2-29-12-16,4-11-24 15,2-28-63-15,3-6-44 16,7-13-121-16,1-2-101 16</inkml:trace>
  <inkml:trace contextRef="#ctx0" brushRef="#br0" timeOffset="207225.4503">8166 14694 706 0,'-5'-3'364'16,"-3"-3"-112"-16,14 3-139 0,11 2-23 16,19 2-60-16,10 3-16 15,15 2-4-15,-3 0-2 16,1-3-3-16,-3 1 0 15,-12-4 6-15,-2-1-44 16,-17-3-65-16,-9-4-22 16,-15-3-13-16,-5-3 43 15,-8-3 71-15,2-3 24 0,2 3 23 16,3 3 8-16,5 7 10 16,0 3 8-16,5 6 8 15,3 3-1-15,4 13-1 16,3 4 3-16,-2 6 10 15,-6 6 8-15,-12-7 7 16,-3-4-12-16,-5-5-28 16,0-8-13-16,3-6-84 15,0-4-81-15</inkml:trace>
  <inkml:trace contextRef="#ctx0" brushRef="#br0" timeOffset="207559.2817">8932 15054 706 0,'12'0'412'16,"6"-2"15"-16,14 1-311 15,12 5-33-15,9 0-39 16,2 2-17-16,-7-4-17 15,-8-2-82-15,-16 0-382 16</inkml:trace>
  <inkml:trace contextRef="#ctx0" brushRef="#br0" timeOffset="207766.0174">8965 15203 667 0,'2'0'361'16,"16"2"-36"-16,5-2-130 15,16 1-73-15,9 2-22 16,1-3-51-16,3 2-19 16,-17-3-28-16,-6 1-123 15</inkml:trace>
  <inkml:trace contextRef="#ctx0" brushRef="#br0" timeOffset="208233.9992">9990 14527 550 0,'-22'10'282'15,"-24"19"-73"-15,-4 5-67 16,1 20-52-16,-3 19-12 0,9 27-16 15,10 8-9-15,25 8 5 16,16-3-1-16,25-22-5 16,5-7-2-16,12-28-23 15,9-13-7-15,8-29-160 16</inkml:trace>
  <inkml:trace contextRef="#ctx0" brushRef="#br0" timeOffset="208587.7978">10199 14998 910 0,'7'-4'357'0,"11"-7"-232"16,0-9-21-16,3-3-14 0,-1-6-8 16,-4-7-10-16,-2 1-2 15,-5-3-2-15,-4 3-3 16,-4 12-13-16,-4 8-3 16,2 21-18-16,0 11-7 15,-3 23-13-15,-1 10-10 0,6 16 0 16,3 1-1-16,5-7 2 15,5-4 0-15,-4-13 18 16,4-8-70-16,-4-10-208 16,5-6-105-16</inkml:trace>
  <inkml:trace contextRef="#ctx0" brushRef="#br0" timeOffset="208917.9503">10395 14779 602 0,'2'3'324'0,"7"5"-19"15,10 3-164-15,14 0-46 16,11-2-2-16,12-5-19 16,-2-8-23-16,-5-5-17 15,-10-5-5-15,-16-4-5 0,-4 3-2 16,-11 0-4-16,-5 1 10 15,-2 1 21-15,-3 5-1 16,-1 12-6-16,-4 4-13 16,-1 10-28-16,-2 6-1 15,2 11 1-15,8 8 0 16,-2 5 0-16,9 5-1 16,2-1 0-16,-2-5 1 15,9 2-1-15,-12-14-20 0,4-5-124 16,0-9-83-16</inkml:trace>
  <inkml:trace contextRef="#ctx0" brushRef="#br0" timeOffset="209081.3353">10526 15018 1052 0,'8'3'421'0,"14"-2"-252"16,9 6-56-16,14-5-26 15,2-2-19-15,10 1-37 16,-6-5-12-16,0-4-90 16,4 4-70-16</inkml:trace>
  <inkml:trace contextRef="#ctx0" brushRef="#br0" timeOffset="209683.0543">11323 14636 696 0,'0'5'326'0,"2"17"-99"16,0 6-110-16,3 11-30 15,-3 3-4-15,0-2-19 16,0-3-18-16,1-12-20 15,-1-9-8-15,0-12-7 16,-1-10-5-16,6-13-13 16,4-7-3-16,6-8 1 0,3-2 2 15,-3-3 9 1,1 10 12-16,-3 6 30 16,-2 11 12-16,-1 12 14 15,-2 5-4-15,0 13-27 0,-6-2-10 16,1 5-16-16,-1-1-4 15,0-8-5-15,0-5-3 16,5-5-2-16,0-4-3 16,2-8-2-16,1-3 2 15,3-7 4-15,2 0 0 16,-3-1 2-16,1 6 0 16,-2 6 0-16,-6 6-1 0,1 14 0 15,-3 5-1-15,-5 11 0 16,2 3-2-16,-1 3-81 15,-2-1-98-15</inkml:trace>
  <inkml:trace contextRef="#ctx0" brushRef="#br0" timeOffset="209883.7217">11310 14977 946 0,'13'2'402'16,"5"-1"-192"-16,25-1-141 15,12-1-11-15,15-2-18 16,8 0-14-16,-7 0-11 0,-4-2 8 16,-8 2-142-16</inkml:trace>
  <inkml:trace contextRef="#ctx0" brushRef="#br0" timeOffset="210311.5435">11463 15258 940 0,'-14'4'396'0,"-12"1"-233"15,-1 9-44-15,11 6-58 16,9 5-24-16,13 6-22 0,10 0-4 16,11 2-1-16,-1 0-1 15,0-9 2-15,-8-6 1 16,-14 2 18-16,-9-7 6 16,-22 1-1-16,-3-1 2 15,-11-17-16-15,-2-3-6 16,12-5-45-16,4-6-53 15,10 1-119-15,12-3-103 16</inkml:trace>
  <inkml:trace contextRef="#ctx0" brushRef="#br0" timeOffset="210601.5871">11609 15226 893 0,'-6'-10'427'16,"-2"-11"-160"-16,11 0-142 15,8 4-26-15,10 6-34 16,3 4-15-16,2 13-11 16,4 7-7-16,-13 4-17 15,-5 3 1-15,-11-1 3 16,-11 1-1-16,-3 0-1 15,4 2-3-15,-3-2-9 16,4-2-4-16,15-3-4 0,1-9-6 16,14-6-55-16,9-2-69 15,1-5-205-15</inkml:trace>
  <inkml:trace contextRef="#ctx0" brushRef="#br0" timeOffset="210940.1036">11938 14441 872 0,'4'-2'375'0,"12"4"-216"16,9 16-37-16,18 32-52 15,8 18-2-15,5 37 3 16,-3 14-4-16,-22 11-16 16,-10 1-12-16,-21-9-14 15,-17-7-3-15,-7-16-5 16,-6-17-2-16,-10-24 4 15,8-13-77-15,1-24-116 0,4-9-259 16</inkml:trace>
  <inkml:trace contextRef="#ctx0" brushRef="#br0" timeOffset="211267.2713">12683 14884 1015 0,'0'0'521'0,"-3"-2"-139"15,0 2-165-15,3 0-139 16,0 0-29-16,0 0-36 16,0 0-13-16,0 0-172 0,0 0-165 15</inkml:trace>
  <inkml:trace contextRef="#ctx0" brushRef="#br0" timeOffset="211552.8426">12686 15025 738 0,'4'12'380'16,"-4"4"-31"-16,3 14-268 15,11 15-23-15,-10 13-7 16,5 12 6-16,-6 9 23 16,-1 1 12-16,-11-5 0 15,-1-6-16-15,-11-9-35 16,3-3-14-16,-9-19-10 16,-1-8 2-16,-5-22 3 15,1-10-30-15,7-16-90 16,3-11-53-16,4-18-152 15,5-3-220-15</inkml:trace>
  <inkml:trace contextRef="#ctx0" brushRef="#br0" timeOffset="212107.4272">12463 14515 666 0,'-5'0'356'16,"-5"3"-87"-16,10-5-126 15,9 5-31-15,19-3-52 16,12 0-26-16,25 6-10 16,-3-5-1-16,9 4-9 15,-1-4-3-15,-12-2-3 16,1-2-2-16,-18-1-2 15,-13-1-14-15,-16 2-38 16,-9-1-14-16,-15-4-31 16,-8 1 7-16,-3-9 34 15,-2-1 14-15,6-2 30 16,3 0 7-16,8 4-1 16,5 3 4-16,8 9 25 15,8 5 2-15,5 11 8 0,11 8 1 16,0 6 12-16,-2 4 21 15,-8 2 48-15,-11-1 19 16,-16-6 1-16,-9-5-16 16,-9 0-43-16,-5-11-23 15,3 0-32-15,3-7-64 16</inkml:trace>
  <inkml:trace contextRef="#ctx0" brushRef="#br0" timeOffset="226835.1028">2203 16405 747 0,'-10'0'359'15,"-14"0"-129"-15,-3 1-25 16,1-1-50-16,-4 3-35 0,-7-3-48 16,2 0-18-16,-4-3-25 15,6 1-9-15,11 0-17 16,3-5-10-16,12 2-34 16,7 0-12-16,17 3 2 15,13 8 5-15,16 9 30 16,1 4 11-16,-4 4 5 15,-6 8 6-15,-19 3 22 16,-5 12 5-16,-20 8 3 16,-14-3-3-16,-10 4-16 15,-7-8-1-15,2-9 2 16,-3-8 1-16,7-15-12 16,5-7-8-16,14-6-27 15,12-2-6-15,21 1 2 16,9 1 3-16,17 1 17 15,-2-2 4-15,2 5 5 16,6 1 1-16,-6-1 17 16,4 3-74-16,-1-3-400 0</inkml:trace>
  <inkml:trace contextRef="#ctx0" brushRef="#br0" timeOffset="227150.0531">2429 16690 852 0,'0'7'356'0,"2"8"-193"16,-2 1-50-16,-5 6-26 15,-1 0-24-15,6 4-30 16,4 1-7-16,6-7-8 15,12-3-1-15,1-10 4 16,-3-4 3-16,5-4 9 16,-4-5 5-16,-11-5 17 15,3-1 7-15,-10-8 1 16,0-4-6-16,-1 1-26 16,-6-3-29-16,1 11-128 15,-2 1-122-15</inkml:trace>
  <inkml:trace contextRef="#ctx0" brushRef="#br0" timeOffset="227399.9342">2661 16646 832 0,'0'3'434'16,"0"7"-113"-16,-1-1-118 15,2 11-107-15,7 2-27 0,4 8-28 16,9 5-13-16,-3-5-14 15,-1-1-2-15,2-10-1 16,-7-9 2-16,6-10 16 16,-3-8 7-16,-2-12 14 15,6-2 4-15,-8-4-8 16,2 3-7-16,-7 2-17 16,-1 4-3-16,0 8-128 15,-2-1-206-15</inkml:trace>
  <inkml:trace contextRef="#ctx0" brushRef="#br0" timeOffset="227773.2042">3203 16738 463 0,'0'-2'297'16,"1"-9"4"-16,-2-3-46 0,-4-3-63 16,-2-2-23-16,-5 2-30 15,-4 0-8-15,-6 7-19 16,-1 3-15-16,0 11-38 15,5 11-21-15,1 4-31 16,6 4-7-16,8 3 0 16,3-4 1-16,13 1 1 15,2-1 2-15,6-3 1 16,-3-7 1-16,-1-10 1 16,2-1 3-16,-8-9-86 15,8-1-174-15</inkml:trace>
  <inkml:trace contextRef="#ctx0" brushRef="#br0" timeOffset="228222.3353">3307 16541 570 0,'-1'-18'336'0,"1"-13"-55"15,10 4-89-15,6-4-26 16,8 2-40-16,1 4-22 0,6 8-36 16,-1 10-19-16,-3 15-4 15,0 9 2-15,-8 19 16 16,0 10 2-16,-5 20-19 15,-2 9-5-15,-5-4-21 16,4-1-6-16,1-19-5 16,2-14 0-16,-5-13-7 15,-7-12-18-15,-6-10-28 16,-6-7-11-16,1-6 2 16,-3-5 18-16,-6-8 27 15,3-4 9-15,3 4 5 16,-2 2 6-16,6 14 11 15,-1 8 1-15,-8 9-4 16,3 12-7-16,-5 5-15 16,2 1 2-16,8-7-128 15,5-6-186-15</inkml:trace>
  <inkml:trace contextRef="#ctx0" brushRef="#br0" timeOffset="228500.8877">3794 16589 661 0,'-1'-6'414'0,"1"6"-4"15,0 6-129-15,0-6-136 16,4 30-25-16,11 62-46 16,-4-41-19-16,0-15-20 15,2-3-7-15,0-16-142 16,4-4-88-16</inkml:trace>
  <inkml:trace contextRef="#ctx0" brushRef="#br0" timeOffset="228955.3482">3994 16551 1012 0,'1'4'417'16,"1"11"-241"-16,2 4-35 16,3 13-30-16,0 5-22 0,-5 0-38 15,1-5-11-15,-6-10-20 16,-1-8-5-16,4-7-6 16,-4-7-5-16,8-5-18 15,1-5-8-15,-5-3-6 16,5-3 2-16,5-5 11 15,-5-1 4-15,10-1 3 16,-3 2 2-16,-7 4 8 16,4 7 7-16,-9 2 4 15,0 5 4-15,-11 7 7 16,1 6 3-16,-1 10 4 16,1 0-4-16,11 6-12 15,-2-5-5-15,3-3-10 16,11 3 0-16,-1-10-3 15,7 3-1-15,12-3-57 16,0-3-54-16,8 0-146 0,5-8-52 16</inkml:trace>
  <inkml:trace contextRef="#ctx0" brushRef="#br0" timeOffset="229239.8465">4611 16666 505 0,'-1'15'373'0,"-9"7"-22"15,-5 7-72-15,-8-5-43 0,-7-2-87 16,1 0-24-16,-1-13-47 16,9 0-20-16,-5-14-27 15,3-5-19-15,1-10-23 16,-2-3-11-16,12-2-17 16,6-1-4-16,11 0-1 15,7 1 5-15,6 3 19 16,5 7 13-16,-1 8 17 15,-1 9 4-15,2 17 1 16,-2 3-1-16,-5 8-7 16,1-2-2-16,-4 2-2 15,-2-1-45-15,-2-8-175 16,-5-3-273-16</inkml:trace>
  <inkml:trace contextRef="#ctx0" brushRef="#br0" timeOffset="229404.2002">4400 16373 1327 0,'-3'-1'548'16,"3"1"-367"-16,0 2-72 16,0-2-98-16,0 0-23 15,0 0-148-15,19 11-123 0</inkml:trace>
  <inkml:trace contextRef="#ctx0" brushRef="#br0" timeOffset="229601.0451">4998 16802 653 0,'2'14'439'15,"3"8"-9"-15,-7 4-159 16,2 8-51-16,-3-1-94 16,-5-3-39-16,1-7-70 15,-5-7-91-15</inkml:trace>
  <inkml:trace contextRef="#ctx0" brushRef="#br0" timeOffset="230685.9583">7605 17267 492 0,'4'-20'257'0,"3"-25"-51"15,-3-1 6-15,-11 2-6 16,-8 7-7-16,-8 14-39 15,-7 0-31-15,-4 15-53 16,4 8-33-16,-2 9-34 16,3 7-9-16,8 17-21 15,2-3 2-15,17 18 3 0,2 2 4 16,10-4 13-16,11-1 1 16,4-18 1-16,7-5 0 15,10-14 0-15,-2-8 1 16,-2-17 7-16,-1-5 5 15,-10-14 8-15,-10-7 2 16,-9-1-1-16,-6 0 0 16,-12 2 8-16,-3 10 0 15,-1 13-9-15,-1 10-7 16,7 11-18-16,1 10-5 0,7 14-1 16,3 1 3-16,12 14 1 15,5-2 0-15,8-3 1 16,2-9 2-16,-1-8-18 15,0-4-70-15,-10-11-180 16</inkml:trace>
  <inkml:trace contextRef="#ctx0" brushRef="#br0" timeOffset="231132.8343">7278 16748 795 0,'0'-1'377'0,"7"-2"-146"15,15 4-111-15,8 3-20 16,16 4-33-16,7 0-6 15,17 5-23-15,4-3-7 16,7-1-9-16,-11-6-5 16,-15-5-8-16,-14-1-9 15,-20-5-48-15,-4 2-17 0,-14-3-25 16,-7-3 6-16,-11-6 45 16,0-2 15-16,-1-3 24 15,2 0 2-15,8 4 7 16,2 6 3-16,8 7 11 15,9 7-2-15,1 13 1 16,1 3 5-16,0 10 17 16,-9 4 10-16,3 6 11 15,-7-5-5-15,-2-4-24 16,1-8-10-16,-5-12-84 16,4-3-201-16</inkml:trace>
  <inkml:trace contextRef="#ctx0" brushRef="#br0" timeOffset="231415.9257">8223 16982 941 0,'16'6'420'15,"9"0"-197"-15,13 3-111 16,0-1-20-16,1-6-42 16,-1-2-19-16,-1-1-15 15,5 2-40-15,-11-3-151 16,-3-1-290-16</inkml:trace>
  <inkml:trace contextRef="#ctx0" brushRef="#br0" timeOffset="231622.908">8259 17134 789 0,'5'2'409'0,"3"2"-57"16,13-2-210-16,7 0-10 16,8 3-34-16,4-2-28 15,1 3-34-15,-3-2-8 16,-8-1-150-16,-1 5-389 16</inkml:trace>
  <inkml:trace contextRef="#ctx0" brushRef="#br0" timeOffset="232149.2689">9222 16367 705 0,'-38'23'329'0,"-28"21"-132"0,5 31-83 16,1 14-21-16,19 28-22 16,9 3-9-16,21 9-26 15,12-2-7-15,20-17-4 16,10-8-1-16,16-34 0 16,11-18-2-16,12-25-10 15,3-14-70-15</inkml:trace>
  <inkml:trace contextRef="#ctx0" brushRef="#br0" timeOffset="235047.1955">9431 16861 585 0,'-9'-21'307'16,"-13"-15"-83"-16,18 3-83 16,4-2-19-16,16 8-33 15,9 7-17-15,8 15-28 16,9 8-11-16,-1 17-15 16,-5 9 0-16,-17 16 11 15,-9 6 3-15,-27 5 3 16,-8 2-2-16,-18-8-14 15,0-1-2-15,6-15-3 16,3-7 0-16,22-15-6 16,0-15-7-16,14-9-5 15,6-8-4-15,11 1 3 16,5 1 5-16,10 11 5 16,1 6 4-16,1 4 3 0,1 7 1 15,-4 6-3-15,-5 0-1 16,-4 0-20-16,2-2-93 15</inkml:trace>
  <inkml:trace contextRef="#ctx0" brushRef="#br0" timeOffset="235606.1118">10014 16768 578 0,'-7'-10'322'0,"-7"-14"-45"15,-3 0-63-15,-4 4-76 16,-2 0-28-16,0 10-45 16,0 4-20-16,-1 10-16 15,4 12-17-15,8 7-15 0,6 7-1 16,5 0-1-16,0-6 1 16,9-4 0-16,6-5 1 15,3-13 2-15,8-1 0 16,-5-9 2-16,-5-3 3 15,1 0 7-15,-8-3-2 16,-2 5-2-16,-3 5-2 16,4 4-5-16,1 8 0 15,5 15 2-15,4 4 2 0,2 9 3 16,-4-1 0-16,-4 0 0 16,-4 3 1-16,-13-2 2 15,-5 1 1-15,-13-3 5 16,-8-9 4-16,-4-12 4 15,-3-10 2-15,5-15-5 16,11-1-4-16,7-7-16 16,6 0-7-16,15-3-29 15,4-3-36-15,20 7-170 16</inkml:trace>
  <inkml:trace contextRef="#ctx0" brushRef="#br0" timeOffset="236258.5575">10442 16499 496 0,'3'-3'292'15,"3"3"-22"-15,9 11-124 16,4 8-31-16,1 12-5 15,1 4-6-15,-7 4-20 16,-6-1-10-16,-6-4-32 16,-2-8-13-16,-1-10-16 15,1-6-1-15,1-13 0 16,4-9-1-16,2-16 0 16,1-7-2-16,3-6-5 15,2 6 0-15,3 9-1 16,1 6 0-16,1 11-2 15,-3 6 2-15,0 14 2 0,-3 4 1 16,-4 7 2-16,-3-1-1 16,-4-2-1-16,2 2-2 15,0-1-1-15,5-4-2 16,-4-9-10-16,2-6-14 16,1-13-21-16,3-8-7 15,5-7 2-15,-5-4 12 16,2-3 20-16,0 10 8 15,-3 2 7-15,2 6-2 16,1 22 3-16,-3 1 3 16,-6 21 15-16,-1 5 8 0,-6 7 2 15,0 6-4-15,5-9-14 16,1-1 2-16,7-13-176 16,0-7-183-16</inkml:trace>
  <inkml:trace contextRef="#ctx0" brushRef="#br0" timeOffset="236484.067">10489 16878 764 0,'6'1'367'0,"13"0"-75"0,9 2-162 16,26-5-47-16,6 0-2 16,6-1-33-16,-3-2-21 15,0 5-38-15,-7 0-107 16</inkml:trace>
  <inkml:trace contextRef="#ctx0" brushRef="#br0" timeOffset="236934.0158">10589 17175 587 0,'-11'0'349'0,"-17"-3"-6"0,-3 3-84 15,3 5-83-15,3 3-41 16,10 4-79-16,7 6-24 15,8-1-22-15,10 4-5 16,11 4 0-16,7 2 1 16,3 1 1-16,-6 0 2 15,-12-7 1-15,-11-3 2 16,-16-2 1-16,-9-4 2 16,-8-5 2-16,-1-7-4 15,4-8-27-15,4-5-30 16,10-3-65-16,6 2-38 0,8-1-83 15,5-2-71-15</inkml:trace>
  <inkml:trace contextRef="#ctx0" brushRef="#br0" timeOffset="237277.8195">10742 17080 735 0,'0'-9'352'15,"0"-17"-143"-15,7 10-75 16,-1-2-15-16,14 8-39 16,3 9-15-16,4 8-28 0,1 5-9 15,-8 3-8-15,-6 4 3 16,-15 7 7-16,-10-1 1 15,-12 7-3-15,-3-2-6 16,6-8-10-16,4-2-3 16,14-11-9-16,2-7-5 15,4-1-3-15,2 1-1 16,-6-2 5-16,0 0 2 16,23 6 10-16,36 11-42 15,-20-10-120-15,-2-2-321 0</inkml:trace>
  <inkml:trace contextRef="#ctx0" brushRef="#br0" timeOffset="237620.9372">11098 16504 811 0,'3'-5'396'15,"12"0"-168"-15,8 9-80 16,17 23-92-16,6 22-23 15,4 29-3-15,2 11-1 16,-15 15-4-16,-11 2-3 16,-30 8-8-16,-14 1-1 0,-18-7-2 15,2-13 0 1,4-25-93-16,0-21-37 0</inkml:trace>
  <inkml:trace contextRef="#ctx0" brushRef="#br0" timeOffset="237988.857">11738 16964 937 0,'-4'15'390'15,"3"19"-212"-15,-10 6-30 16,4 17-28-16,3-1-30 15,2-3-51-15,6-4-13 16,7-16-15-16,-1-5-4 16,5-12-3-16,4-8-1 15,3-8-30-15,-3-7-58 0,-3-6-199 16</inkml:trace>
  <inkml:trace contextRef="#ctx0" brushRef="#br0" timeOffset="238159.2571">11678 16879 1081 0,'-3'0'482'0,"-1"2"-229"15,3-2-139-15,0 0-77 16,1 0-71-16</inkml:trace>
  <inkml:trace contextRef="#ctx0" brushRef="#br0" timeOffset="238579.3642">11432 16576 946 0,'12'-1'377'15,"8"1"-204"-15,28 3-121 16,12 2-1-16,8-2-1 16,8 5-11-16,-8-3-19 15,-7-4-8-15,-5 1-7 16,-8-6-58-16,-14-4-123 15,-7 2-46-15,-18-4-131 16,-9 2 21-16,-13-4 129 16,-3-9 80-16,-2 1 200 15,0-2 67-15,9 7 58 16,3 8 3-16,9 4-47 16,4 3-13-16,6 11-27 15,1 4-13-15,2 11 32 16,-3 4 10-16,-12 0 6 15,-5 5-10-15,-14-1-45 16,-2 0-26-16,-1-4-67 0,1-6 480 16</inkml:trace>
  <inkml:trace contextRef="#ctx0" brushRef="#br0" timeOffset="240073.3727">12449 16839 641 0,'0'-4'318'0,"0"1"-128"15,0 5-43-15,0-2-56 16,1 14-24-16,11 59-14 16,-7-21-3-16,1 12-18 15,-5-4-9-15,-1-1-8 16,0-8-4-16,-3-18 3 15,3-6-31-15,-4-16-115 16,1-5-84-16</inkml:trace>
  <inkml:trace contextRef="#ctx0" brushRef="#br0" timeOffset="240256.116">12335 17062 617 0,'-1'-2'326'0,"0"-2"-95"0,5 1-64 16,-4 2-57-16,15 0-24 15,59-4-19-15,-21 0-15 16,10 0-28-16,1-1-3 16,0-1-154-16</inkml:trace>
  <inkml:trace contextRef="#ctx0" brushRef="#br0" timeOffset="240730.2253">13437 16484 722 0,'-25'12'302'16,"-28"16"-154"-16,-7 9-49 16,1 25-28-16,2 6-17 15,9 26-31-15,11 2-4 16,27 4 2-16,13-6 5 15,25-17 8-15,6-2 1 16,3-16-7-16,-3-6-6 0,3-19-10 16,4-10-2-16,1-21-35 15,4-10-50-15</inkml:trace>
  <inkml:trace contextRef="#ctx0" brushRef="#br0" timeOffset="241064.5616">13549 16996 448 0,'4'-4'248'0,"8"-7"-18"15,2-8-81-15,8-11-37 16,-2-8-6-16,-1-6-15 0,-2-4-2 15,-12-2-4-15,1 2-9 16,-8 12-26-16,5 11-7 16,-3 17-4-16,-1 11-8 15,-2 23-6-15,-2 8-7 16,2 27-20-16,3 7 1 16,5 10 2-16,4 2 2 15,1-6 1-15,4-4 1 16,-1-13-1-16,-7-16 0 15,6-16-6-15,-2-16-53 16,5-17-268-16</inkml:trace>
  <inkml:trace contextRef="#ctx0" brushRef="#br0" timeOffset="241432.2547">13850 16773 667 0,'0'-1'331'0,"-3"1"-113"15,6 1-92-15,-3-1-61 16,3 0-9-16,27 0 6 16,43-5-3-16,-26-6-13 15,-1-4-10-15,-7-2-14 16,-5-2-3-16,-23 0 0 0,4 4-1 15,-10 3 31-15,-5 5 5 16,-2 11-9-16,-8 4-1 16,-5 12-40-16,3 10-5 15,4 18-2-15,-2 5 0 16,14 11 1-16,4 0 0 16,6-8 2-16,4-3 1 15,-5-14 1-15,-4-10 0 0,-1-10-5 16,-3-8-40-16,-6-14-165 15,-9-6-143-15</inkml:trace>
  <inkml:trace contextRef="#ctx0" brushRef="#br0" timeOffset="241597.0707">13877 16985 948 0,'8'0'386'0,"19"0"-219"15,12 0-15-15,13 0-17 16,7 1-30-16,-6 1-56 16,-4 1-18-16,-13-3-81 15,-1 0-139-15</inkml:trace>
  <inkml:trace contextRef="#ctx0" brushRef="#br0" timeOffset="242210.6655">14645 16627 601 0,'5'-4'322'16,"8"2"-34"-16,-2 9-169 15,6 7-26-15,-3 13-24 16,-14 1-19-16,0 5-15 15,-7 1-3-15,-8-9-9 16,10-2-5-16,0-9-9 16,5-9 2-16,6-17-1 0,4-5 0 15,4-13 1-15,-1-4-4 16,8 2-2-16,-2 2-1 16,0 7 9-16,-1 5 3 15,-3 13 5-15,-1 4 2 16,-5 11-5-16,-2 10-2 15,-7 3-4-15,-3 4 0 16,2 0-4-16,-2-8-2 16,3-3-3-16,2-8-3 0,0-14 2 15,5-3 0-15,5-13 0 16,5-2 2-16,6-3-3 16,0-5 0-16,4 4 0 15,-2 9 1-15,-5 9-5 16,-3 10-1-16,-5 17 0 15,-7 5 1-15,0 11 4 16,-3 4 3-16,-4-4-85 16,0 1-85-16</inkml:trace>
  <inkml:trace contextRef="#ctx0" brushRef="#br0" timeOffset="242469.2948">14604 16929 1075 0,'3'0'413'15,"16"1"-258"-15,8 1-46 16,21 2-15-16,14 5-12 15,16-3-40-15,9 2-17 16,-5-6-12-16,-10 0-4 16,-15 5-56-16,-11 0-69 15,-13 1-261-15</inkml:trace>
  <inkml:trace contextRef="#ctx0" brushRef="#br0" timeOffset="242899.4612">14968 17212 497 0,'-16'-4'316'15,"-19"-4"-12"-15,-3 2-79 16,3 6-106-16,5 3-33 16,9 7-46-16,5-1-17 15,12 7-18-15,8 1-2 16,18 6 0-16,9 5 3 0,8 3 6 15,-1-1 3-15,-12 1 6 16,-9 0 5-16,-21 3 11 16,-13-3-1-1,-13-3-3-15,-6-8-5 0,0-15-13 16,2-10-6-16,8-12-64 16,6-6-45-16,12-1-88 15,10 2-75-15</inkml:trace>
  <inkml:trace contextRef="#ctx0" brushRef="#br0" timeOffset="243272.4608">15105 17189 676 0,'-4'-8'312'0,"-1"-11"-125"0,2-1-56 16,12 7-22-16,1 1 4 15,5 2 1-15,5 9-10 16,2 4-37-16,-2 8-12 16,-2 6-20-16,-6 3-5 15,-10 7-4-15,-4-1-3 16,-8 4-2-16,-6 0-3 15,-7-9-6-15,7-6 0 16,2-10-1-16,10 0-2 16,7-5-8-16,0-1-1 0,-3 0-4 15,0 0 0-15,12-3 4 16,38-10-2-16,-17 14-14 16,-1 6-57-16,1-2-164 15,1-4-166-15</inkml:trace>
  <inkml:trace contextRef="#ctx0" brushRef="#br0" timeOffset="243619.4499">15306 16501 920 0,'4'-6'384'16,"15"2"-211"-16,10 9-77 16,20 25-56-16,12 12 2 0,-1 18-6 15,-5 14-1-15,-14 22-7 16,-16 6-5-16,-23 12-10 15,-5 5-2 1,-27 0 0-16,-5-2 0 0,-4-17 0 16,0-17-2-16,7-31-12 15,7-16-52-15,5-27-104 16,5-10-68-16</inkml:trace>
  <inkml:trace contextRef="#ctx0" brushRef="#br0" timeOffset="243889.4813">16123 16994 972 0,'1'-6'476'16,"3"-5"-163"-16,-1 5-94 15,0 6-98-15,0 0-41 16,-3 0-50-16,0-1 3 16,0 0-152-16,0 0-115 0</inkml:trace>
  <inkml:trace contextRef="#ctx0" brushRef="#br0" timeOffset="244201.8097">16090 17107 696 0,'1'5'293'0,"-3"4"-126"16,7 6-41-16,-2 15 4 16,1 4-5-16,8 19-30 15,-2 7-17-15,-5 6 2 16,-5 7 2-16,-8 1-9 16,-14-6-1-16,-1-7-32 15,-7-9-12-15,-8-22-8 0,4-7 0 16,1-23-10-16,6-12-21 15,8-20-68-15,6-6-39 16,10-16-80-16,3-4-94 16</inkml:trace>
  <inkml:trace contextRef="#ctx0" brushRef="#br0" timeOffset="244712.3821">15857 16587 550 0,'0'0'327'16,"-5"-3"-56"-16,8 0-119 15,-3 1-35-15,8 1-44 0,22 1-19 16,68 5-1-16,-38-5-5 16,8 0-24-16,3 1-6 15,-3-1-6-15,5 3-3 16,-16-4-1-16,-11-3-6 15,-19-2-50-15,-11-1-17 16,-16 1-25-16,-4-3 0 16,-11-5 47-16,-2-1 17 15,-1-8 24-15,2 2 9 0,10 10 34 16,4-3 6-16,6 18 1 16,8 4-2-16,3 8-17 15,1 6 5-15,-2 8 34 16,-3 9 18-16,-14 3 19 15,-6 3-4-15,-16-4-22 16,-9-8-22-16,3-11-28 16,3-6-18-16</inkml:trace>
</inkml:ink>
</file>

<file path=ppt/ink/ink10.xml><?xml version="1.0" encoding="utf-8"?>
<inkml:ink xmlns:inkml="http://www.w3.org/2003/InkML">
  <inkml:definitions>
    <inkml:context xml:id="ctx0">
      <inkml:inkSource xml:id="inkSrc0">
        <inkml:traceFormat>
          <inkml:channel name="X" type="integer" max="29376" units="cm"/>
          <inkml:channel name="Y" type="integer" max="16524" units="cm"/>
          <inkml:channel name="F" type="integer" max="4095" units="dev"/>
          <inkml:channel name="T" type="integer" max="2.14748E9" units="dev"/>
        </inkml:traceFormat>
        <inkml:channelProperties>
          <inkml:channelProperty channel="X" name="resolution" value="1000.20428" units="1/cm"/>
          <inkml:channelProperty channel="Y" name="resolution" value="1000.24213" units="1/cm"/>
          <inkml:channelProperty channel="F" name="resolution" value="0" units="1/dev"/>
          <inkml:channelProperty channel="T" name="resolution" value="1" units="1/dev"/>
        </inkml:channelProperties>
      </inkml:inkSource>
      <inkml:timestamp xml:id="ts0" timeString="2020-10-15T07:46:46.154"/>
    </inkml:context>
    <inkml:brush xml:id="br0">
      <inkml:brushProperty name="width" value="0.05292" units="cm"/>
      <inkml:brushProperty name="height" value="0.05292" units="cm"/>
    </inkml:brush>
  </inkml:definitions>
  <inkml:trace contextRef="#ctx0" brushRef="#br0">4938 9681 50 0,'-9'-13'20'16,"-7"-15"-20"-16</inkml:trace>
</inkml:ink>
</file>

<file path=ppt/ink/ink11.xml><?xml version="1.0" encoding="utf-8"?>
<inkml:ink xmlns:inkml="http://www.w3.org/2003/InkML">
  <inkml:definitions>
    <inkml:context xml:id="ctx0">
      <inkml:inkSource xml:id="inkSrc0">
        <inkml:traceFormat>
          <inkml:channel name="X" type="integer" max="29376" units="cm"/>
          <inkml:channel name="Y" type="integer" max="16524" units="cm"/>
          <inkml:channel name="F" type="integer" max="4095" units="dev"/>
          <inkml:channel name="T" type="integer" max="2.14748E9" units="dev"/>
        </inkml:traceFormat>
        <inkml:channelProperties>
          <inkml:channelProperty channel="X" name="resolution" value="1000.20428" units="1/cm"/>
          <inkml:channelProperty channel="Y" name="resolution" value="1000.24213" units="1/cm"/>
          <inkml:channelProperty channel="F" name="resolution" value="0" units="1/dev"/>
          <inkml:channelProperty channel="T" name="resolution" value="1" units="1/dev"/>
        </inkml:channelProperties>
      </inkml:inkSource>
      <inkml:timestamp xml:id="ts0" timeString="2020-10-15T07:46:46.154"/>
    </inkml:context>
    <inkml:brush xml:id="br0">
      <inkml:brushProperty name="width" value="0.05292" units="cm"/>
      <inkml:brushProperty name="height" value="0.05292" units="cm"/>
    </inkml:brush>
  </inkml:definitions>
  <inkml:trace contextRef="#ctx0" brushRef="#br0">4938 9681 50 0,'-9'-13'20'16,"-7"-15"-20"-16</inkml:trace>
</inkml:ink>
</file>

<file path=ppt/ink/ink12.xml><?xml version="1.0" encoding="utf-8"?>
<inkml:ink xmlns:inkml="http://www.w3.org/2003/InkML">
  <inkml:definitions>
    <inkml:context xml:id="ctx0">
      <inkml:inkSource xml:id="inkSrc0">
        <inkml:traceFormat>
          <inkml:channel name="X" type="integer" max="29376" units="cm"/>
          <inkml:channel name="Y" type="integer" max="16524" units="cm"/>
          <inkml:channel name="F" type="integer" max="4095" units="dev"/>
          <inkml:channel name="T" type="integer" max="2.14748E9" units="dev"/>
        </inkml:traceFormat>
        <inkml:channelProperties>
          <inkml:channelProperty channel="X" name="resolution" value="1000.20428" units="1/cm"/>
          <inkml:channelProperty channel="Y" name="resolution" value="1000.24213" units="1/cm"/>
          <inkml:channelProperty channel="F" name="resolution" value="0" units="1/dev"/>
          <inkml:channelProperty channel="T" name="resolution" value="1" units="1/dev"/>
        </inkml:channelProperties>
      </inkml:inkSource>
      <inkml:timestamp xml:id="ts0" timeString="2020-10-15T07:59:53.167"/>
    </inkml:context>
    <inkml:brush xml:id="br0">
      <inkml:brushProperty name="width" value="0.05292" units="cm"/>
      <inkml:brushProperty name="height" value="0.05292" units="cm"/>
    </inkml:brush>
  </inkml:definitions>
  <inkml:trace contextRef="#ctx0" brushRef="#br0">11722 13690 1264 0,'-6'-1'217'0,"-6"-1"-201"0,1-3-71 15,-8-2-215-15</inkml:trace>
</inkml:ink>
</file>

<file path=ppt/ink/ink13.xml><?xml version="1.0" encoding="utf-8"?>
<inkml:ink xmlns:inkml="http://www.w3.org/2003/InkML">
  <inkml:definitions>
    <inkml:context xml:id="ctx0">
      <inkml:inkSource xml:id="inkSrc0">
        <inkml:traceFormat>
          <inkml:channel name="X" type="integer" max="29376" units="cm"/>
          <inkml:channel name="Y" type="integer" max="16524" units="cm"/>
          <inkml:channel name="F" type="integer" max="4095" units="dev"/>
          <inkml:channel name="T" type="integer" max="2.14748E9" units="dev"/>
        </inkml:traceFormat>
        <inkml:channelProperties>
          <inkml:channelProperty channel="X" name="resolution" value="1000.20428" units="1/cm"/>
          <inkml:channelProperty channel="Y" name="resolution" value="1000.24213" units="1/cm"/>
          <inkml:channelProperty channel="F" name="resolution" value="0" units="1/dev"/>
          <inkml:channelProperty channel="T" name="resolution" value="1" units="1/dev"/>
        </inkml:channelProperties>
      </inkml:inkSource>
      <inkml:timestamp xml:id="ts0" timeString="2025-10-15T07:52:38.021"/>
    </inkml:context>
    <inkml:brush xml:id="br0">
      <inkml:brushProperty name="width" value="0.05292" units="cm"/>
      <inkml:brushProperty name="height" value="0.05292" units="cm"/>
      <inkml:brushProperty name="color" value="#FF0000"/>
    </inkml:brush>
    <inkml:context xml:id="ctx1">
      <inkml:inkSource xml:id="inkSrc11">
        <inkml:traceFormat>
          <inkml:channel name="X" type="integer" max="11752" units="cm"/>
          <inkml:channel name="Y" type="integer" max="6608" units="cm"/>
          <inkml:channel name="T" type="integer" max="2.14748E9" units="dev"/>
        </inkml:traceFormat>
        <inkml:channelProperties>
          <inkml:channelProperty channel="X" name="resolution" value="400" units="1/cm"/>
          <inkml:channelProperty channel="Y" name="resolution" value="400" units="1/cm"/>
          <inkml:channelProperty channel="T" name="resolution" value="1" units="1/dev"/>
        </inkml:channelProperties>
      </inkml:inkSource>
      <inkml:timestamp xml:id="ts1" timeString="2025-10-15T07:52:43.703"/>
    </inkml:context>
  </inkml:definitions>
  <inkml:trace contextRef="#ctx0" brushRef="#br0">9224 14283 2551 0,'-3'16'-3'0,"1"0"4"16,-1 5 3-16,-2 16-1 0,3-6 1 15,2-21 0-15,0-4 1 0,4-12 13 16,2-9 2 0,5-17 3-16,1-12 1 15,3-20-12-15,-1-7-2 16,1 1-2-16,1 4-2 15,-1 9-3-15,-4 4 0 0,-2 12 0 16,-1 6 0-16,-1 16 2 16,3 9 2-16,-3 6 3 15,-2 3 0-15,6 6 1 16,1 6 0-16,8 11 3 16,5 7 0-16,6 11 3 15,-1 3-1-15,-4 4-4 0,-1 3-2 16,-9 3-4-16,-3 0-2 15,-5-4-4 1,-4-4-34-16,-2-7-115 16,-1-8-99-16</inkml:trace>
  <inkml:trace contextRef="#ctx0" brushRef="#br0" timeOffset="307.37">9230 14074 1343 0,'13'-1'553'0,"17"0"-310"0,11 1-43 16,14 2-36-1,1 4-31-15,-1 1-62 16,-3-4-25-16,-14 0-18 16,-8 0-114-16</inkml:trace>
  <inkml:trace contextRef="#ctx0" brushRef="#br0" timeOffset="1661.82">19921 13697 1099 0,'0'-2'481'0,"-1"1"-266"16,3 5-63-16,-2-4-56 16,2 30-23-16,10 61-5 15,-3-19-4-15,0 3-23 16,3 0-7-16,-5-19-12 15,-4-5-6-15,5-12-7 0,-8-9 0 16,2-11-81-16,-2-10-58 0,-13-10-128 16,-4-9-70-1,-9-9-30-15,-6-6-71 16</inkml:trace>
  <inkml:trace contextRef="#ctx0" brushRef="#br0" timeOffset="2048.81">19763 13887 277 0,'0'-23'267'0,"1"-18"39"15,9 4-28 1,6 1-10-16,17 3-34 16,4-2-22-16,10 5-47 15,4 6-29-15,1 8-60 16,3 7-17-16,-3 11-25 0,-3 6-8 16,-18 11-7-16,-13 4 0 15,-27 10-2-15,-13 3-2 16,-16 9-1-16,-4-1-2 15,10-8-4-15,4-6-1 16,17-16-4-16,4-5-2 16,11-6-1-16,8-3 0 0,13 2 1 15,7 4 1-15,10 5 1 16,4 8 0-16,-2 4 0 16,-5 0-1-16,-16 7 1 15,-11 0 0-15,-22 3 3 16,-8 3 1-16,-17 3 1 15,-6 2 0-15,-4-3-1 16,0-5 0-16,3-11 1 16,8-11 0-16,4-13 1 15,2-7-2-15,5-11 0 16,4 0-3-16,0 1-65 16,1 2-65-16,7 10-361 15</inkml:trace>
  <inkml:trace contextRef="#ctx0" brushRef="#br0" timeOffset="2765.51">21061 12834 684 0,'18'-15'381'0,"11"-12"-105"15,-1 12-96-15,-5 11-38 16,-12 16-70-16,-6 14-18 16,-8 20-24-16,-4 9-4 15,-4 4-9-15,7-1-5 0,8-12-5 16,4-5 3-16,13-13-3 16,3-6 2-1,7-12 8-15,5-4 2 16,0-12 16-16,-4-7 4 15,-5-5 0-15,-2-10-4 0,-8-6-13 16,0-7-4-16,-5-9-6 16,-5 0-2-16,-7 3 2 15,-1 6 1-15,-2 21 2 16,-2 5-2-16,5 18-7 0,-2 9-3 0,0 15-2 31,2 8 1-31,3 6 5 16,3 6 0-16,-1-6-1 15,1-5-1-15,-4-4-1 16,0-4 0-16,2-3-28 16,1-1-55-16,4-6-202 15,0-5-282-15</inkml:trace>
  <inkml:trace contextRef="#ctx0" brushRef="#br0" timeOffset="3238.46">21568 13116 605 0,'0'-1'364'0,"0"-1"-37"0,0 2-126 16,0 0-91-16,0 2-28 15,0 28-15-15,-2 31-15 16,0-25-18-16,-1 1-8 16,3-6-11-16,3-2-4 15,1-12-7-15,2-7-2 16,-4-10-44-16,-2-5-24 0,-3-12-33 15,-4-3-3-15,0-10 44 16,-3-1 24-16,4-4 33 16,1 2 4-16,5 6 3 15,6 2 4-15,9 9 27 16,8 2 20-16,6 1 17 16,3 5 1-16,-1 3-21 15,-2 7-19-15,-6 7-19 16,-6 3-1-16,-11 2 0 15,-6 1 2-15,-12 1 0 0,-3 1-1 16,1-2-6-16,2-4-3 16,12-2-5-16,4-2-1 15,12-1 2-15,3 0-1 16,11-1 7 0,-2 4-3-16,-1 4 2 15,-7 2 5-15,-19 5 15 0,-5 2 8 16,-23 2 6-16,-5-2-4 15,-9-4-16-15,-1-3-5 16,6-11-44-16,7-4-81 0</inkml:trace>
  <inkml:trace contextRef="#ctx0" brushRef="#br0" timeOffset="3682.41">21053 12617 794 0,'6'-1'323'0,"16"-3"-163"0,6 1-28 16,27-1-20-16,9-1-10 16,10 2-42-1,-4 1-21-15,-9 1-12 16,-9 1-5-16,-17 0-7 16,-3 0-1-16,-17 0-3 0,-6-1 9 15,-10-4 6-15,-3-5 2 0,-7-1 0 16,1-1-9-16,-1 1-10 15,1 2-4 1,8 3-3-16,-1 8-1 16,5 4 0-16,1 8-1 15,0 2 0-15,2-1 2 0,-4 2 0 16,2 0 2 0,-3-2-95-16,3-2-139 0</inkml:trace>
  <inkml:trace contextRef="#ctx0" brushRef="#br0" timeOffset="3964.95">22009 12908 749 0,'-3'-3'390'16,"3"1"-102"-16,12 1-133 15,7 1-29-15,21 2-38 16,10 0-13-16,11-2-33 0,2 2-12 16,-9-5-15-16,-9 2-5 15,-12-2-6-15,-7-1-40 16,-11 4-131-16,-5 1-92 15</inkml:trace>
  <inkml:trace contextRef="#ctx0" brushRef="#br0" timeOffset="4153.46">22112 13045 784 0,'-2'2'406'16,"-1"-1"-108"-16,8 4-124 15,-5-5-13-15,15 0-39 16,52 1-13-16,-22-5-45 16,2 2-19-16,-6-1-26 15,-5 3-35-15,-9 3-286 16</inkml:trace>
  <inkml:trace contextRef="#ctx0" brushRef="#br0" timeOffset="4533.14">22887 12860 786 0,'-6'-11'398'0,"-5"-9"-143"16,-5 6-104-16,-10 5-43 15,-5 10-72-15,-3 11-27 16,-1 17-29-16,3 9-5 16,10 11 3-16,7 0 4 0,15-3 12 15,8-2 8 1,16-11 19-16,10-3 15 0,9-14 27 16,6-4 14-16,-3-17 29 15,-2-4 15-15,-9-13 2 16,-5-7 5-16,-9-9-17 15,-7-1-19-15,-19-8-20 0,-8-4-21 16,-17 6-30 0,-6 1-14-16,-3 18-17 15,-3 7-50-15,2 13-135 16,1 5-98-16</inkml:trace>
  <inkml:trace contextRef="#ctx0" brushRef="#br0" timeOffset="4774.2">22922 12903 689 0,'-4'0'377'15,"-4"0"-83"-15,1 9-115 16,-11 8-91-16,2 5-25 0,-9 6-17 15,-2 2-5 1,0 0-14-16,0 1-4 0,8-4-7 16,6-6-4-16,8-4-22 15,0-6-96-15</inkml:trace>
  <inkml:trace contextRef="#ctx1" brushRef="#br0">8830 15694 0</inkml:trace>
  <inkml:trace contextRef="#ctx0" brushRef="#br0" timeOffset="6103.92">6079 13599 683 0,'11'-18'292'0,"16"-29"-139"15,11-4-10-15,6 4-22 16,-2 6-23-16,-8 24-44 15,-8 13-19-15,-9 24-11 16,-4 11 1-16,-10 16-2 16,-1 5-4-16,-2-1-7 15,4 1-2-15,7-8-2 0,3-5-1 16,7-11 5-16,-1-8 13 16,2-12 17-1,2-8 6-15,2-9 2 16,0-7-11-16,1-10-16 15,0-6-3-15,-9-6-7 16,0-2-2-16,-8-4-1 16,-3-2-2-16,-6 3 0 15,-2 7-2-15,-5 16 2 16,-1 13-2-16,-4 22-1 16,-1 7 0-16,3 16-2 15,2 0 0-15,12 2 1 0,5 4-1 16,7-1-1-16,2-1 1 15,-1-5-10-15,3-2-127 16</inkml:trace>
  <inkml:trace contextRef="#ctx0" brushRef="#br0" timeOffset="6464.33">6903 13798 546 0,'-9'4'343'15,"-4"11"13"1,-3 4-192-16,1 9-78 16,-2 5-28-16,0-1-26 15,4-2-7-15,3-13-14 16,5-5-2-16,7-9 2 16,-1-3 6-16,9-10 11 15,0-7 4-15,2-15 1 16,5-2-3-16,-5-9-9 15,4 3-4-15,-4 3-9 0,-2 5-3 16,-2 10-4-16,-2 4 3 16,2 14 3-16,-4 4 2 15,2 15 2 1,5 3-3-16,-1 16-1 16,6 5-2-16,6 6-1 0,-2 2-1 15,-3-8 0-15,-3-2-22 16,-4-8-111-16,-3-8-80 15</inkml:trace>
  <inkml:trace contextRef="#ctx0" brushRef="#br0" timeOffset="6605.78">6861 13882 813 0,'2'-3'387'0,"13"1"-154"16,6-3-80-16,9 3-82 15,8 1-15-15,-1 0-339 16</inkml:trace>
  <inkml:trace contextRef="#ctx0" brushRef="#br0" timeOffset="7047.79">6345 13265 654 0,'19'-5'297'0,"27"-2"-133"16,7 2-30-16,11 0-49 16,4 2-22-16,0 0-34 15,-4 0-10-15,-13 0-7 16,-11 0-1-16,-18 1-6 16,-15-4-6-16,-17-3-7 15,-10-1 1-15,-10-4 3 16,5-3 5-16,3 6 16 15,8 2 19-15,14 6 15 16,6 7 7-16,9 8 1 16,2 6-12-16,3 12-6 15,-3 1-4-15,-9 5-11 16,-3-1-5-16,1-7-37 0,4-5-119 16</inkml:trace>
  <inkml:trace contextRef="#ctx0" brushRef="#br0" timeOffset="7308.88">7311 13591 940 0,'9'-2'442'16,"12"1"-157"-16,11-3-124 0,7 2-69 15,4 3-30-15,2 1-37 16,-5 2-13-16,-3 3-46 16,-6-3-69-16,-10 1-309 15</inkml:trace>
  <inkml:trace contextRef="#ctx0" brushRef="#br0" timeOffset="7482.69">7402 13697 845 0,'3'1'383'15,"10"2"-153"1,9-1-68-16,9-2-47 0,7 0-35 15,2-2-59-15,-4-1-115 16</inkml:trace>
  <inkml:trace contextRef="#ctx0" brushRef="#br0" timeOffset="7832.31">7929 13200 992 0,'0'-17'459'16,"3"-12"-201"-16,24 4-95 15,7 2-24-15,22 7-54 16,5 1-31-16,8 10-30 16,-4 3-6-16,-15 9-9 15,-10 10-2-15,-29 8-4 16,-14 11 0-16,-15 16 0 16,-10 8 0-16,-4 7 1 15,8-3-2-15,9-9-1 16,9-12-17-16,15-8-102 15,3-6-85-15</inkml:trace>
  <inkml:trace contextRef="#ctx0" brushRef="#br0" timeOffset="8055.87">8210 13871 1331 0,'0'-1'570'0,"1"-1"-305"16,-1 0-38-16,0 2-86 16,0 0-23-16,0 0-36 15,0 0-14-15,6 0-13 16,2 0-11-16,1 1-25 16,23 1-11-16,-29-7-67 15</inkml:trace>
</inkml:ink>
</file>

<file path=ppt/ink/ink14.xml><?xml version="1.0" encoding="utf-8"?>
<inkml:ink xmlns:inkml="http://www.w3.org/2003/InkML">
  <inkml:definitions>
    <inkml:context xml:id="ctx0">
      <inkml:inkSource xml:id="inkSrc0">
        <inkml:traceFormat>
          <inkml:channel name="X" type="integer" max="29376" units="cm"/>
          <inkml:channel name="Y" type="integer" max="16524" units="cm"/>
          <inkml:channel name="F" type="integer" max="4095" units="dev"/>
          <inkml:channel name="T" type="integer" max="2.14748E9" units="dev"/>
        </inkml:traceFormat>
        <inkml:channelProperties>
          <inkml:channelProperty channel="X" name="resolution" value="1000.20428" units="1/cm"/>
          <inkml:channelProperty channel="Y" name="resolution" value="1000.24213" units="1/cm"/>
          <inkml:channelProperty channel="F" name="resolution" value="0" units="1/dev"/>
          <inkml:channelProperty channel="T" name="resolution" value="1" units="1/dev"/>
        </inkml:channelProperties>
      </inkml:inkSource>
      <inkml:timestamp xml:id="ts0" timeString="2026-10-21T08:07:04.952"/>
    </inkml:context>
    <inkml:brush xml:id="br0">
      <inkml:brushProperty name="width" value="0.05292" units="cm"/>
      <inkml:brushProperty name="height" value="0.05292" units="cm"/>
      <inkml:brushProperty name="color" value="#FF0000"/>
    </inkml:brush>
    <inkml:context xml:id="ctx1">
      <inkml:inkSource xml:id="inkSrc7">
        <inkml:traceFormat>
          <inkml:channel name="X" type="integer" max="11752" units="cm"/>
          <inkml:channel name="Y" type="integer" max="6608" units="cm"/>
          <inkml:channel name="T" type="integer" max="2.14748E9" units="dev"/>
        </inkml:traceFormat>
        <inkml:channelProperties>
          <inkml:channelProperty channel="X" name="resolution" value="400" units="1/cm"/>
          <inkml:channelProperty channel="Y" name="resolution" value="400" units="1/cm"/>
          <inkml:channelProperty channel="T" name="resolution" value="1" units="1/dev"/>
        </inkml:channelProperties>
      </inkml:inkSource>
      <inkml:timestamp xml:id="ts1" timeString="2026-10-21T08:07:11.267"/>
    </inkml:context>
  </inkml:definitions>
  <inkml:trace contextRef="#ctx0" brushRef="#br0">18699 4011 261 0,'1'0'182'0,"0"-5"37"16,1 1-5-16,-2 2-22 16,0 1-18-16,-1 0-38 15,0 0-15-15,0 0-22 16,0 0-11-16,-3-2-28 0,-6 1-16 15,1-4-28-15,-29-11-11 16,27 24-15-16,5 3-7 16,3 1-5-16,3 1 0 15,10 1 6-15,1-4 5 16,6-3 9-16,0-4 5 16,-1-3 14-16,-1-1 9 15,-4-3 27-15,-4-3 12 16,-7 1 16-16,-1-2 1 15,-10-5-13-15,-1 2-12 16,-6-3-19-16,0 3-12 0,-2 5-18 16,2 3-8-16,5 4-18 15,5 3-7-15,7 3-6 16,1 4 2-16,6 3 11 16,2-1 6-16,3 1 7 15,4-5 2-15,3 1 3 16,-2-4 1-16,2-1 4 15,-1-4 1-15,-4-4 8 16,-1-2 3-16,-8-9 7 16,0-1 3-16,-9-3 1 15,-4 0 2-15,-8 4-2 16,-4 1-2-16,0 10-11 16,-3 1-8-16,5 5-12 15,3 6-5-15,7 3-2 16,2 2 1-16,7 1 0 15,1 1 1-15,0-6 2 16,2 0 2-16,4-2 4 0,-3-6 2 16,11 5 2-16,3-4 1 15,-3-2 3-15,3 0 3 16,-5-10 2-16,-3-2 2 16,-4 1 5-16,-3-3 3 15,-6 2 8-15,-5 3 4 16,-8-1-2-16,-3 4-4 0,-2 5-13 15,2 1-9-15,4 6-8 16,1 3-6-16,7 0-1 16,1 4-1-16,5 3 0 15,1-5 2-15,6 4 1 16,-2-1 1-16,6-6 3 16,2 4 2-16,1-5 1 15,2-4 1-15,2-2 2 16,-3-1 1-16,0-5 5 15,-2-2 1-15,-4-7 2 16,-3-1 2-16,-5-1 3 16,-2 1 1-16,-8 2-1 15,-2 3-4-15,-5 5-7 16,0 1-3-16,-2 4-6 16,3 0-1-16,4 1-3 15,1 7-2-15,3-1-2 16,4 4-1-16,4 2 0 15,0-2 2-15,6 2 3 0,-1-3 1 16,6 1 4-16,4-4 1 16,6-2 3-16,0-5 2 15,-7-6 7-15,-1-2 3 16,-7-9 5-16,-3 2 4 16,-7 0-2-16,-3-1-3 15,-8 2-14-15,-1 3-38 16,1 3-168-16,0 0-224 0</inkml:trace>
  <inkml:trace contextRef="#ctx0" brushRef="#br0" timeOffset="2065.3012">18609 2579 551 0,'-1'-6'313'0,"-6"-10"-33"16,1 1-58-16,-3 5-61 15,-3 0-27-15,8 9-67 16,-4 4-36-16,8 15-43 16,0 5-8-16,-3 24 2 15,7 17 9-15,0 34 5 16,6 17-1-16,-1 18 1 15,3 13 1-15,-1-4 2 16,-1-5 1-16,-1-11 1 0,-1-18 1 16,1-19 1-1,-3-6 2-15,3-24-1 0,-4-11 1 16,2-18-52-16,-1-17-84 16</inkml:trace>
  <inkml:trace contextRef="#ctx0" brushRef="#br0" timeOffset="2663.9989">18601 2480 479 0,'-5'-2'302'0,"0"2"-47"15,-4 3-84-15,-2 0-28 16,0 11-50-16,0-2-13 16,-4 4-25-16,7 4-13 0,-6 4-24 15,0 5-6-15,-1 2-8 16,1-1 0-16,5-4-1 15,2-4 0-15,7-10 2 16,-1-5 1-16,3-11 4 16,4-7 2-16,4-10 1 15,3-7 1-15,-4-5-2 16,1-1 0-16,-2 1-2 16,1 5-1-16,-1 5 4 15,-2 7 7-15,-6 10-4 16,1 6-7-16,-1 6-9 15,0-6-11-15,0 0 3 16,3 17 5-16,51 37 1 16,-27-31-2-16,0 1-86 15,-1-6-90-15</inkml:trace>
  <inkml:trace contextRef="#ctx0" brushRef="#br0" timeOffset="3074.21">18948 2461 727 0,'1'0'310'0,"3"7"-139"16,1 5-51-16,-4 9-23 15,6 6 6-15,-5 1-15 16,-2 3-21-16,0-4-22 16,-3-7-9-16,3-5-16 15,5-5-1-15,-1-12 9 16,2-6 2-16,0-14 2 16,0-4-2-16,3-4-11 15,0-2-2-15,4 3 1 16,-3 2 3-16,-3 7 5 15,3 5-1-15,-4 10-7 16,2 7-5-16,4 14-9 16,-3 6 0-16,1 4 0 15,1 2 1-15,-4 4-3 16,-2-1-2-16,-2-1-64 16,-2-5-51-16,-1-6-204 0</inkml:trace>
  <inkml:trace contextRef="#ctx0" brushRef="#br0" timeOffset="3511.0698">18866 2238 823 0,'-2'-1'360'0,"2"1"-196"16,1 0-50-16,-1 0-54 15,7 0-14-15,23 3-8 16,39 5-3-16,-31-8-13 16,-4 0-5-16,2 0-6 15,-6 0-2-15,-5-1 2 16,-1-4 2-16,-13 0 6 15,-3-4 0-15,-4-3-5 16,-4-3-3-16,-3 1-7 16,-2-2-3-16,0 7-3 15,3 3-5-15,2 6-17 16,1 3-3-16,-1-3 2 0,0 0 5 16,4 19 24-16,10 33 15 15,-13-29 22-15,-1-1 4 16,-4-6-2-16,-1-2-10 15,2-6-19-15,0-4-43 16,1-3-293-16</inkml:trace>
  <inkml:trace contextRef="#ctx0" brushRef="#br0" timeOffset="4356.7362">17700 3966 465 0,'-9'0'235'0,"-8"0"-72"15,17 0-77-15,9-4-28 16,23 2-41-16,13-3-28 15,28 1 27-15,10 0 14 0,13 3 12 16,4 1 0-16,1 4-13 16,0 1-10-1,-17 1-7-15,-14 1 0 0,-26-5 5 16,-11 0 5-16,-13-2 14 16,-10-6 14-16,-8-6 9 15,-4 0-5-15,-1-2-53 16,-1 1-65-16</inkml:trace>
  <inkml:trace contextRef="#ctx0" brushRef="#br0" timeOffset="4880.7056">17846 3831 386 0,'1'-3'237'16,"2"0"-28"-16,1-1-48 15,-4 2-7-15,0 1-17 16,0 0-13-16,0 1-35 15,-1 0-17-15,-1 0-29 16,-11 7-10-16,-51 43-11 16,26-30-5-16,6 0-8 15,0-3-1-15,10-4-4 16,4-2-3-16,9-4-9 16,6 3-4-16,6-1-1 15,7 2 4-15,12 4 8 16,7-2 2-16,8 2 0 0,3-8-1 15,3-1-43-15,-3-3-99 16</inkml:trace>
  <inkml:trace contextRef="#ctx1" brushRef="#br0">19101 5304 0,'0'0'0,"14"52"16</inkml:trace>
  <inkml:trace contextRef="#ctx0" brushRef="#br0" timeOffset="6745.1884">17353 3550 455 0,'4'0'205'0,"5"5"-69"15,9-1-26-15,5-5 15 16,5 2 12-16,-1-9 16 15,-4-5-9-15,-6-8-25 16,-8-9-17-16,-4-11-44 16,-1-7-14-16,-4-16-20 15,-1-2-6-15,1 0-13 16,-1 2-5-16,7 15-9 16,4 7-7-16,8 14-9 15,2 9-17-15,7 12-95 16,2 2-59-16,2 12-147 15</inkml:trace>
  <inkml:trace contextRef="#ctx0" brushRef="#br0" timeOffset="6911.8517">17376 3343 747 0,'5'-2'331'16,"10"-5"-142"-16,7 2-71 0,10 0-58 15,4 2-16-15,-3 6-34 16,-2 1-4-16,-6 6-24 16,-6-1-65-16,-1-1-248 15</inkml:trace>
  <inkml:trace contextRef="#ctx0" brushRef="#br0" timeOffset="7249.5282">17701 3377 607 0,'-1'-1'357'0,"0"1"-49"16,0 1-111-16,1-1-104 16,0 0-27-16,-1 14-21 15,-5 34-11-15,3-24-16 16,-2-5-5-16,6 0-6 16,-1-4-1-16,4-7-1 15,-1-1 2-15,2-9 4 16,2-4-1-16,-3-5-2 15,4-7-4-15,2 1-6 16,0 2 0-16,-2 0 3 16,-3 6 5-16,-5 4 0 0,-5 5-4 15,-5 7-2-15,-1 1-5 16,0 10-2-16,-2-3 1 16,6 1-1-16,6 2-1 15,6-8 5-15,6 2 1 16,9 0 2-16,3-9 3 15,7-3 0-15,1-3-42 16</inkml:trace>
  <inkml:trace contextRef="#ctx0" brushRef="#br0" timeOffset="7878.5922">17409 2827 614 0,'-2'1'279'0,"5"1"-129"15,5 1-52-15,16-2-43 16,5 0-1-16,17 0 2 16,2 0-15-16,9 2-24 15,3-3-4-15,-4 0-4 16,-3-2 1-16,-15-2 4 16,-9-1-7-16,-15-3-19 15,-8-2-6-15,-12-2-7 16,-7-3 7-16,-8-2 21 15,-3 0 3-15,5 2 4 16,3 1 4-16,9 7 13 16,3 3-2-16,9 4-5 15,5 6-2-15,10 8-11 16,2 3 5-16,-3 7 24 16,-2 4 13-16,-13 0 23 15,-4 0 11-15,-7-5-8 0,-3-3-11 16,-2-6-23-1,1-7-10-15,-1-7-109 0,2 0-137 16</inkml:trace>
  <inkml:trace contextRef="#ctx0" brushRef="#br0" timeOffset="8988.0994">18651 3991 652 0,'-2'-1'309'0,"-1"-1"-117"15,0-1-26-15,2 3-56 16,1 0-37-16,0 0-51 16,0 2-18-16,3 28-12 15,5 54 4-15,-4-7 4 16,4 18 0-16,-5 12 0 15,-1 3 3-15,-3 1-1 16,-2-6 2-16,1-4 0 16,-2-11 0-16,1-9 2 0,-1-4 2 15,-1-10 10-15,3 1 3 16,3-9 2-16,2-9-1 16,3-17-10-16,1-8-4 15,-2-20-30-15,-1-7-26 16,-2-11-130-16,0-7-131 15</inkml:trace>
  <inkml:trace contextRef="#ctx0" brushRef="#br0" timeOffset="9591.95">18530 5119 767 0,'-2'-4'398'15,"-3"-3"-98"-15,3 7-154 16,2 3-41-16,0 8-60 16,4 8-27-16,3 12-18 15,1 2 1-15,10 6 2 16,-1-3 1-16,1-8 1 15,-1-5 3-15,-2-13 21 16,1-5 26-16,0-12 38 16,-1-6 10-16,0-9-8 15,-1-4-21-15,2-4-35 16,-1 1-10-16,-1 1-17 16,2 3-8-16,1 2-119 15,2 5-127-15</inkml:trace>
  <inkml:trace contextRef="#ctx0" brushRef="#br0" timeOffset="10908.5754">19084 5302 756 0,'0'-1'359'16,"0"1"-144"-16,0 9-118 0,-3 6-39 16,1 14-29-16,-1 4-5 15,2 9-4-15,3-3-2 16,1-7 1-16,1-5 1 15,0-16 4-15,1-3 12 16,-5-9 38-16,0-8 12 16,0-9 10-16,-5-8-11 15,0-9-31-15,0-4-12 16,2-4-15-16,0 2-8 16,6 8-12-16,1 6-2 0,9 12-4 15,0 2-1-15,5 6-6 16,3 0-5-16,6 1-1 15,5 1 1-15,4 1-29 16,0-1-39-16,0 5-86 16,-3 1-51-16,-5 6-163 15</inkml:trace>
  <inkml:trace contextRef="#ctx0" brushRef="#br0" timeOffset="11123.7137">19118 5415 987 0,'-3'1'428'16,"-1"0"-239"-16,4 0-84 16,0-1-74-16,3 0-22 15,27 2-9-15,40 2 0 16,-22-5-8-16,3 6-75 15,-7-4-352-15</inkml:trace>
  <inkml:trace contextRef="#ctx0" brushRef="#br0" timeOffset="11656.55">19530 5528 415 0,'1'-2'251'0,"3"-4"-14"16,-2-2-40-16,0 0-49 16,0-3-17-16,-4 0-26 15,-6-3-4-15,-6 3-13 0,-1-1-12 16,-5 11-25-16,0 3-14 16,1 9-28-16,-1 2-10 15,5-1-13-15,2 1-4 16,8-4-8-16,7 0-1 15,3-3 4-15,7-5 4 16,3-6 14-16,0-3 5 16,2-4 3-16,-3-1-1 0,-2 8-6 15,-2 5-7-15,-1 7-12 16,-1 8 0-16,4 7 5 16,2 5 4-16,-3 3 12 15,-2 0 2-15,-9-5 7 16,-2 0 6-16,-6-5 12 15,-5-6 7-15,-4-12 4 16,-6-7-13-16,-7-14-59 16,2-1-54-16,5-1-275 15</inkml:trace>
  <inkml:trace contextRef="#ctx0" brushRef="#br0" timeOffset="12279.0974">19151 5051 654 0,'-10'-1'351'16,"-5"1"-81"-16,7 0-112 16,6 1-32-16,9 2-70 15,3-4-25-15,20 1-36 16,11 0 3-16,15-6 5 16,9 5-2-16,-4-1 1 15,-4-2 0-15,-16 2 3 16,-9-5 1-16,-11 0-7 0,-5 0-10 15,-6 0-16-15,-2-2-2 16,-6 1 10-16,-4-2 10 16,-3 2 12-16,-2 2 0 15,2 4-1-15,5 3-1 16,1 4-1-16,-1-5 0 16,0 0 10-16,0 0 8 15,0 4 17-15,4 7 6 0,6 30 2 16,-11-29-2-16,-1-2-7 15,-4-3-6-15,-1-3-14 16,-1-3-5-16,4 2-39 16,3-2-52-16</inkml:trace>
  <inkml:trace contextRef="#ctx0" brushRef="#br0" timeOffset="17794.1766">13860 3653 713 0,'-8'11'281'16,"-10"15"-179"-16,0 9-15 16,3 10-13-16,-1 8-6 15,4-1-13-15,0 0-1 16,-1-11-1-16,4-10-2 16,3-11 0-16,4-11 7 15,3-11 8-15,0-9 0 16,0-15-10-16,2-6-14 15,0-17-17-15,3-2-4 16,7 0-5-16,-1 1-3 0,4 10-3 16,1 4-3-16,-5 8-1 15,2 6 0-15,-6 4 0 16,0 6-1-16,-2 8-2 16,-1 0-3-16,2 10-5 15,-3 3-3-15,8 13 1 16,3 8 1-16,8 15 2 15,2 8 0-15,4 12 2 16,-1-4 0-16,-3-3 2 16,4-7-1-16,-6-17-51 15,-4-4-45-15,-6-16-168 16</inkml:trace>
  <inkml:trace contextRef="#ctx0" brushRef="#br0" timeOffset="17989.1227">13777 3875 791 0,'7'0'370'0,"7"-1"-147"0,11-1-94 16,9-1-22-16,7 1-35 15,2-1-21-15,-3 3-31 16,-5 0-38-16</inkml:trace>
  <inkml:trace contextRef="#ctx0" brushRef="#br0" timeOffset="18978.9027">21444 3378 801 0,'-3'-1'332'0,"3"5"-202"0,2 10-58 16,4 15-51-16,1 11-3 16,-2 15 4-16,0 2-4 15,-4 8-2-15,3-4 0 16,1-8-2-16,0-5 0 16,-3-19-1-16,-2-8 1 15,0-15-52-15,-4-8-55 16,0-12-214-16</inkml:trace>
  <inkml:trace contextRef="#ctx0" brushRef="#br0" timeOffset="19388.6408">21416 3457 487 0,'-6'-9'279'15,"4"3"-52"-15,1 0-70 16,2-4-24-16,9 7-36 15,1-9-16-15,12-3-18 16,6 2-4-16,12 1-11 16,4 4-9-16,7 6-18 15,-4-1-8-15,-10 7-6 16,-8 0 0-16,-22 9 0 16,-10 4-1-16,-22 2 1 15,-8 2 0-15,-4-5 4 16,4-5 0-16,15-5-6 0,11-1-4 15,15 0-4-15,8 1-1 16,15 7 4-16,9 2 3 16,4 7 3-16,0 3 0 15,-13 2 4-15,-8 1 3 16,-24-2 23-16,-10-2 14 16,-24-1 10-16,-12-7 1 15,-13-8-16-15,1-7-14 16,6-8-17-16,8-2-27 0,17-2-87 15,6 3-49-15,15 4-153 16,2 1-202-16</inkml:trace>
  <inkml:trace contextRef="#ctx0" brushRef="#br0" timeOffset="22060.8616">14873 5620 470 0,'-19'-4'328'16,"-15"-1"21"-16,-7 2-171 0,-2 1-33 15,9 10-72-15,6 9-29 16,8 13-46-16,7 6-9 16,7 15-6-16,7 5 2 15,17 5 9-15,8 0 1 16,16-15 2-16,9-8 1 16,13-22 9-16,4-15 12 15,-5-12 65-15,-4-11 32 16,-21-20 39-16,-12-2 13 0,-21-9-20 15,-7-3-20 1,-20 3-29-16,-10 1-24 0,-9 8-45 16,-7 3-18-16,10 15-51 15,5 4-41-15,16 11-108 16,7 5-72-16</inkml:trace>
  <inkml:trace contextRef="#ctx0" brushRef="#br0" timeOffset="22338.4335">14950 5661 809 0,'-6'5'351'0,"-9"10"-180"0,-2 3-49 16,-4 9-50-16,-1 3-15 16,-1 12-22-16,0 0-4 15,2 2-10-15,1-1-3 16,7-15-8-16,3-5-3 16,7-12-19-16,3-4-51 15,2-6-252-15</inkml:trace>
  <inkml:trace contextRef="#ctx0" brushRef="#br0" timeOffset="27267.5137">23400 5640 592 0,'-2'-2'369'16,"-2"-8"-30"-16,9 9-183 16,4 2-49-16,13 11-71 15,9 10-20-15,11 9-12 16,3 2-1-16,0 6 2 15,-5-5 0-15,-9-4 1 16,-1-2-34-16,-6-12-200 16</inkml:trace>
  <inkml:trace contextRef="#ctx0" brushRef="#br0" timeOffset="27518.9133">23781 5609 734 0,'-7'1'356'15,"-12"1"-117"-15,0 2-50 16,-8 6-56-16,-3 5-22 16,-6 8-38-16,-2 5-18 15,-1 2-27-15,-1 1-9 16,7-2-10-16,5-1-2 0,9-8-29 15,9-6-30-15,5-12-120 16,9-4-106-16</inkml:trace>
  <inkml:trace contextRef="#ctx0" brushRef="#br0" timeOffset="27830.9212">23859 5855 704 0,'-2'2'333'0,"-1"0"-108"16,0 8-128-16,2 8-28 16,1 6-20-16,0 3-13 15,2 6-20-15,-1-4-5 16,3-6-4-16,1-2 0 0,0-9-82 16,3-2-90-16</inkml:trace>
  <inkml:trace contextRef="#ctx0" brushRef="#br0" timeOffset="28262.0659">23785 5819 584 0,'2'-4'311'0,"3"-6"-59"15,-1-2-72-15,12 3-74 16,-2-1-28-16,4 6-47 16,5 3-13-16,2 2-14 15,4 6-3-15,-1 2-1 0,-5 2-4 16,-14 2-8-16,-7 0-3 16,-7 2 3-16,-2 4 2 15,-7-6 13-15,2-1 6 16,0-11 2-16,3-1-4 15,10-5-14-15,3 1-7 16,11 0-2-16,1 1 3 16,6 6 12-16,5 4 1 15,-3 9 1-15,-3 5 4 0,-13 6 17 16,-8-2 20-16,-19 5 26 16,-6-6 6-16,-12-6 0 15,4-5-13-15,3-10-19 16,7-7-15-16,13-4-67 15,1-1-50-15,8-5-144 16,0 5-244-16</inkml:trace>
  <inkml:trace contextRef="#ctx0" brushRef="#br0" timeOffset="31075.8769">13263 5579 813 0,'0'0'362'16,"5"9"-165"-16,10 11-112 0,15 18-77 16,8 9 6-16,12 13 3 15,3 1 0-15,-4-8-3 16,-4-5-1-16,-13-15-117 16,0-7-138-16</inkml:trace>
  <inkml:trace contextRef="#ctx0" brushRef="#br0" timeOffset="31288.6544">13673 5617 620 0,'-10'0'385'0,"-8"2"-5"15,-6 6-153-15,-8 15-99 16,-2 5-26-16,-16 10-32 15,-3 6-17-15,5 2-26 16,1-2-10-16,16-10-15 16,13-4-27-16,12-15-125 15,6-6-80-15</inkml:trace>
  <inkml:trace contextRef="#ctx0" brushRef="#br0" timeOffset="31650.4139">13658 5927 543 0,'-1'7'270'0,"-3"2"-63"15,-1 3-57-15,2 0-54 16,-2-1-19-16,1-4-41 15,7-1-3-15,-3-6 5 16,0-6-4-16,8-6-9 16,-5-9-11-16,13-3-14 15,-1 0 1-15,0-4 6 16,-2 1 3-16,-7 3 25 16,5 5 14-16,-8 11 16 15,1 7-2-15,0 9-24 16,-3 7-12-16,4 7-22 15,-1 4-2-15,7 4-2 16,2 0-1-16,7 1-21 0,1-3-76 16,2-3-253-16</inkml:trace>
  <inkml:trace contextRef="#ctx0" brushRef="#br0" timeOffset="31826.2147">13706 5932 859 0,'0'0'398'15,"0"2"-129"-15,10-1-206 16,8 1-34-16,14 2-18 16,7-4-18-16</inkml:trace>
  <inkml:trace contextRef="#ctx0" brushRef="#br0" timeOffset="32097.0118">14084 5761 905 0,'-1'-2'396'16,"9"-1"-203"-16,4 3-69 15,15 0-76-15,2 3-6 16,2 0-11-16,0-2-10 16,0-1-10-16,6 1-1 15,-4-1-97-15,0-3-105 16</inkml:trace>
  <inkml:trace contextRef="#ctx0" brushRef="#br0" timeOffset="32299.5685">14117 5846 849 0,'6'1'363'0,"6"2"-176"15,5-1-47-15,6 0-40 16,3 1-14-16,2 0-38 16,2 3-10-16,0 0-17 15,-3-2 0-15</inkml:trace>
  <inkml:trace contextRef="#ctx0" brushRef="#br0" timeOffset="39869.1349">22025 2498 95 0,'-37'1'73'0,"-38"3"62"16,8-1 14-16,12 1 33 16,12-1-7-16,21-3-57 15,15 0-37-15,33 0-49 16,16 0-14-16,27-2-16 16,16-6 2-16,29 1-1 15,11-2 0-15,15 2 0 16,-2 6 0-16,-13 0 2 15,-18-4 1-15,-23 6 2 0,-16 0 1 16,-32 2 3-16,-10 0 2 16,-21-3 11-16,-2 0 9 15,-7-3 3-15,3 1-3 16,0 1-20-16,-3-1-13 16,-20-11-11-16,-34-18-3 15,26 16 5-15,-1 4 0 0,3 5 4 16,3 0 2-16,15 1-10 15,8 2-11-15,18 2-10 16,12 1-3-16,13 0 3 16,6 0 10-16,3 0 8 15,-1 2 2-15,-4 7 12 16,-9-1 12-16,-18 4 28 16,-11-1 14-16,-20 4 12 15,-5 3-8-15,-6-2-21 16,2-1-11-16,12-5-116 15,5-7-118-15</inkml:trace>
  <inkml:trace contextRef="#ctx0" brushRef="#br0" timeOffset="40185.8624">23324 2169 733 0,'-3'-7'350'16,"3"-3"-123"-16,-6 1-99 0,8 10-90 16,2 5-19-16,-4 10-26 15,1 10-4-15,0 13 10 16,2 7 2-16,2 8 5 15,1-4 1-15,2 2 0 16,-4-11-1-16,2-10 0 16,-1 0 1-16,-3-15-2 15,6 4-14-15,0-7-97 16,-3-9-103-16</inkml:trace>
  <inkml:trace contextRef="#ctx0" brushRef="#br0" timeOffset="40453.7797">23118 2339 700 0,'0'-2'288'0,"4"-2"-175"0,8 3-20 16,14 0-32-16,10 1-4 15,10 2-6-15,7-2 0 16,1 0-9-16,-3 0-3 15,-4 0-6-15,-7 0 1 16,-12 0 4-16,-3 0 2 16,-16-1-6-16,-2-1-7 15,-5 2-15-15,-1-1-6 16,-1 1-26-16,0 0-34 0,0-1-110 16,0 1-106-16</inkml:trace>
  <inkml:trace contextRef="#ctx0" brushRef="#br0" timeOffset="43377.967">1569 5457 710 0,'7'1'278'0,"11"-1"-180"16,9 0-40-16,22 3-9 16,8-3-5-16,25 0-8 15,9 0-4-15,-2-8-5 16,-1 1-3-16,-16-2-7 15,-6-4-32-15,-18-2-318 16</inkml:trace>
  <inkml:trace contextRef="#ctx0" brushRef="#br0" timeOffset="43592.5468">2011 5414 491 0,'0'8'233'0,"1"6"-59"16,4 12-93-16,-2 1 5 16,2 7 11-16,-6 1-5 0,4 6 5 15,1 6-6-15,-3 1-22 16,4 0-12-16,1-4-31 16,-2-6-11-16,0-9-52 15,6-6-110-15</inkml:trace>
  <inkml:trace contextRef="#ctx0" brushRef="#br0" timeOffset="43950.3242">2376 5703 472 0,'-7'-4'288'0,"-9"-4"-12"0,-3 1-110 15,1 7-95-15,1 3-32 16,4 9-46-16,4 4-13 16,2 7-5-16,6 2 3 15,9 5 9-15,6 0 1 16,8-3 5-16,6-7 11 15,7-15 27-15,2-5 22 16,-1-14 58-16,-8-7 26 16,-16-5 25-16,-9-3-1 0,-24 0-41 15,-11 4-31-15,-16 8-49 16,0 2-22-16,6 7-93 16,10 3-84-16</inkml:trace>
  <inkml:trace contextRef="#ctx0" brushRef="#br0" timeOffset="44513.011">3220 5647 748 0,'-9'0'336'0,"-12"1"-171"16,-2 6-48-16,-1 8-67 15,-2 6-28-15,8 9-26 16,1 4-5-16,8 8-6 16,13 0-2-16,14-3-2 15,5-5-1-15,14-13 7 16,-3-9 7-16,-2-8 18 16,-4-5 29-16,-15-6 63 15,-10-5 17-15,-14-5 7 0,-11 4-20 16,-9-2-58-16,1 5-19 15,0 3-18-15,9 1-50 16,13 3-290-16</inkml:trace>
  <inkml:trace contextRef="#ctx0" brushRef="#br0" timeOffset="44952.6821">3400 5717 686 0,'-9'-3'391'16,"-5"-4"-31"-16,0 6-257 15,2 3-48-15,5 8-50 16,1 9-7-16,7 9-10 16,5 4-1-16,9 5 5 15,2-6 0-15,8-7 5 16,8-5 5-16,-4-12 6 15,-1-3 6-15,-5-11 14 16,-6-6 3-16,-4-9 7 16,-5-2 1-16,-2-5-10 15,-6 4 0-15,-2 2 6 16,-4 4 1-16,-1 15-5 16,-1 0-8-16,-1 10-24 15,4 6-10-15,5 3-5 0,7 3 2 16,12 2 5-16,1-3 3 15,8-4 5-15,1-4 1 16,2-3 12-16,-2-6 10 16,-7-4 18-16,-6-4 7 15,-11-6 2-15,-4-2-6 16,-2-3-47-16,-3-3-59 16,-2-3-175-16,3 4-157 0</inkml:trace>
  <inkml:trace contextRef="#ctx0" brushRef="#br0" timeOffset="45074.6185">3648 5533 755 0,'-7'-11'437'16,"-3"-5"-89"-16,3 6-149 15,3 7-59-15,4 3-92 16,3 5-29-16,-3-5-93 16,0 0-104-16</inkml:trace>
  <inkml:trace contextRef="#ctx0" brushRef="#br0" timeOffset="45303.0362">3871 5616 883 0,'-2'-2'488'0,"2"1"-90"16,-2 5-233-16,1-4-60 15,0 4-64-15,-4 26-18 16,2 50-9-16,7-16-3 15,4 9-6-15,2 2-1 16,1-3 0-16,-4-10 0 16,3-6-1-16,-2-6-1 15,4-8-35-15,-3-8-52 0,-1-13-218 16</inkml:trace>
  <inkml:trace contextRef="#ctx0" brushRef="#br0" timeOffset="45466.2947">3883 5922 884 0,'-3'-7'410'0,"4"2"-204"16,7-2-85-16,9 0-101 16,11 7-21-16,4 0 0 15,-2 0-42-15,9 3-245 16</inkml:trace>
  <inkml:trace contextRef="#ctx0" brushRef="#br0" timeOffset="45744.2492">4423 5723 989 0,'-7'8'424'16,"-14"14"-227"-16,-5 3-31 15,-12 5-60-15,-3 0-34 16,8-8-46-16,0-4-9 15,7-14-21-15,4-4-20 16,0-13-28-16,5-5-9 16,3-4 7-16,6-1 12 15,7 6 22-15,1 2 15 0,11 6 18 16,2 5 17-16,7 7 18 16,4 11 1-16,-1 14-1 15,3 2-7-15,0 9-14 16,-3-4-5-16,2-7-10 15,-2-3-133-15</inkml:trace>
  <inkml:trace contextRef="#ctx0" brushRef="#br0" timeOffset="46485.0139">5123 5665 723 0,'-13'-2'324'0,"-16"2"-161"15,-3 2-46-15,6 5-73 16,7 5-28-16,8 1-33 16,11 4-7-16,11-1-2 15,3-1 4-15,10-5 10 16,3-2 4-16,0-3 8 16,-4-1 2-16,-8-1 1 15,-9-3 0-15,-13 3-4 16,-6 2-1-16,-11 7-1 15,-4 5-1-15,3 2 13 16,1 3 4-16,11-2 1 0,10-3-1 16,6-4-2-16,6-3 2 15,13-2 7-15,1-3 4 16,7-4-5-16,6-1-3 16,-7-5-2-16,-3-2-8 15,-8-6-43-15,-1-4-33 16,-6-7-37-16,0-2 4 15,-1 0 43-15,-4-4 35 16,-4 2 62-16,1 0 27 0,-2 8 51 16,-1 8 10-16,4 12-22 15,3 9-18-15,2 13-51 16,3 7-13-16,2 14-10 16,2 3-4-16,-3 1 1 15,0-4-1-15,-7-12-3 16,-5-5-46-16,3-15-190 15</inkml:trace>
  <inkml:trace contextRef="#ctx0" brushRef="#br0" timeOffset="46709.7631">5442 5712 663 0,'0'0'321'0,"-7"2"-138"0,1 2-59 16,-13 3-81-16,-6 2-14 15,-6 3-7-15,-2 1-3 16,7 3 10-16,8 0-3 16,18-1 6-16,6 0 5 15,13-2-12-15,10 3 2 16,7-1-8-16,2-4-5 16,-3-2-4-16,-5-5-37 15,-3-8-142-15</inkml:trace>
  <inkml:trace contextRef="#ctx0" brushRef="#br0" timeOffset="47079.3165">5566 5691 699 0,'4'-2'274'0,"13"2"-179"16,3 0-38-16,13 2-18 16,2 0-5-16,-1-2-10 15,2 1-2-15,-5-1-4 16,-8-3-2-16,-9-3-8 16,-5 2-18-16,-14 0-10 0,-7 1-1 15,-8 3 20-15,-7 0 24 16,1 7 13-16,2 1 6 15,5 7-4-15,2 4-6 16,8 4-4-16,5 1-8 16,9 4-10-16,3-2-2 15,12 1-5-15,5-4 1 16,5-5 3-16,11-5-36 16,-1-10-113-16,5-5-176 15</inkml:trace>
  <inkml:trace contextRef="#ctx0" brushRef="#br0" timeOffset="47413.4366">6149 5670 678 0,'-17'-8'395'16,"-10"-7"-50"-16,-2 4-203 16,1 3-51-16,10 8-69 15,2 3-17-15,9 6-19 16,6 4-7-16,5 3 1 15,7 1 3-15,2-3 9 16,4 0 6-16,1-4 6 16,-2-2 3-16,-3-2 1 15,-4-5-8-15,-9-2-25 16,-3-1-5-16,-11 0-5 16,-7-1 9-16,-4 4 26 0,0 1 10 15,8 4 11-15,7 5 2 16,5 1-4-16,2 3-9 15,2 5-6-15,3 3-2 16,7-4 1-16,8 4-1 16,10-4 2-16,2-8-21 15,9-5-176-15</inkml:trace>
  <inkml:trace contextRef="#ctx0" brushRef="#br0" timeOffset="47782.8195">6253 5510 525 0,'0'-15'317'0,"11"-14"25"16,4 6-144-16,10 8-55 16,3 3-19-16,2 14-43 15,-1 10-19-15,-4 12-13 16,-3 12-4-16,-8 14-2 15,-3 6-1-15,-4 16-5 16,-1 7-2-16,0-1-10 16,-4-7-4-16,5-16-9 15,-2-16 0-15,4-20-5 16,2-8 3-16,-5-14 13 0,1-10-1 16,-8-4-9-16,-5-4-12 15,-7-2-22-15,0 3-4 16,-8 4-4-16,5 7 0 15,-7 14 2-15,-2 7-2 16,4 8 10-16,-3-3 16 16,9-2-121-16,9-4-195 15</inkml:trace>
  <inkml:trace contextRef="#ctx0" brushRef="#br0" timeOffset="48307.6498">6794 5759 652 0,'-3'-8'376'0,"-12"-7"-77"16,1-2-82-16,-5 8-128 15,1 5-46-15,3 4-46 16,2 3-10-16,8 9-10 15,2 0-2-15,8 2-1 16,8 3-1-16,8-2 8 16,5-2 6-16,-1-1 3 15,-3-4 3-15,-9-6 3 0,-5 0 4 16,-7-2 7-16,-6 0-1 16,-8 0 0-16,-6-1-3 15,-2 3-5-15,4 4-2 16,4 5-8-16,5 1-3 15,8 3-2-15,3 4 2 16,9-2 8-16,6 0 6 16,8-1 12-16,1-8 10 0,0-3 16 15,-2-6 7-15,-8-9 6 16,-1-5-3-16,-5-10-13 16,7 0-8-16,-6-7-11 15,1 2 1-15,-8 7 23 16,-3 4 10-16,0 13 5 15,0 5-6-15,-2 2-33 16,-2-1-15-16,1 0-8 16,-1 14-1-16,0 44 6 15,6-29-38-15,2-2-147 16,0-4-178-16</inkml:trace>
  <inkml:trace contextRef="#ctx0" brushRef="#br0" timeOffset="48461.813">6949 5540 950 0,'-5'-12'513'0,"-4"-16"-130"16,9 23-228-16,-1 5-62 16,1 6-71-16,2 12-86 15</inkml:trace>
  <inkml:trace contextRef="#ctx0" brushRef="#br0" timeOffset="49588.5393">7674 5716 654 0,'-9'-5'298'0,"-10"-2"-132"16,-3 3-63-16,0 6-70 15,3 4-18-15,1 5-26 16,6 0-6-16,9 3-4 16,5-3 0-16,11-2 10 15,5 1 9-15,1-7 9 16,2-1 5-16,-2-1 1 16,-3 1 0-16,-7-1 9 15,-6 1 6-15,-8 0-4 16,-8 3-4-16,-3 5-13 15,-3 4-8-15,4 4-4 16,5 2-1-16,3 4-3 16,6 6-2-16,3 0 0 15,9 0 1-15,-1-7 3 16,6-8 2-16,8-6 5 16,1-9 5-16,10-9 8 0,1-4 3 15,-6-15 2 1,-4-4 0-16,-9-8-3 0,-4 2 2 15,-7 4 30-15,-1 4 23 16,-7 7 25-16,-3 3 0 16,-1 11-43-16,4 6-30 15,2 8-34-15,-5 7-6 16,5 10 4-16,-2 4 5 16,5 9 3-16,4 2 1 15,8 0 1-15,-1-7-1 0,1-7 1 16,0-5 2-16,-2-11 4 15,1-7 19-15,-1-8 40 16,2-4 14-16,0-12 28 16,4 0 2-16,-3-12-8 15,-2-6-2-15,-6 6-18 16,-5 6-17-16,-6 14-41 16,-3 5-38-16,-3 14-113 15,1 1-105-15</inkml:trace>
  <inkml:trace contextRef="#ctx0" brushRef="#br0" timeOffset="49957.812">8112 5820 580 0,'-1'1'311'0,"0"5"-19"15,1 10-236-15,-3 4-30 16,13 10-9-16,2-1-2 15,9-1 0-15,7-6 13 16,-1-9 32 0,4-3 22-16,5-11 29 0,-8-10-3 15,0-11-18-15,-7-11-7 16,-10-12-1-16,1-3-5 16,-13-9-6-16,-3 2-7 0,-16-5-20 15,-6-6-6-15,-10-6-11 16,-1-2-13-16,0 12-18 15,6 12-8-15,4 28-15 16,6 11-4-16,4 17-6 16,4 13 0-16,13 13 5 15,2 10 6-15,19 6 6 16,10-1 4-16,16 2 16 16,3-4-86-16,7-3-237 15</inkml:trace>
  <inkml:trace contextRef="#ctx0" brushRef="#br0" timeOffset="50247.2889">8592 5756 613 0,'1'-2'382'16,"-2"2"-69"-16,-3 3-118 15,3-3-136-15,0 4-42 16,-5 26-9-16,-1 34-1 16,9-26 0-16,9-5 5 0,13-13 24 15,2-1 13 1,10-12 28-16,-6-1 11 0,-3-9 4 16,-4-6-8-16,-8-11-18 15,1-4-16-15,-9-5-30 16,-1-2-35-16,-8 0-143 15,-3-2-102-15</inkml:trace>
  <inkml:trace contextRef="#ctx0" brushRef="#br0" timeOffset="50372.482">8670 5529 1087 0,'-2'-3'486'0,"-4"-1"-235"15,4 2-70-15,0 2-105 16,2 0-36-16,0 0-42 15,0 0-52-15,2 2-229 16</inkml:trace>
  <inkml:trace contextRef="#ctx0" brushRef="#br0" timeOffset="50710.4122">8890 5725 727 0,'-1'6'341'16,"0"9"-107"-16,3 4-86 15,7 16-65-15,9 8-13 0,12 13-40 16,3 6-13-16,3 0-8 16,1-1 1-16,-12-4 4 15,-10-4 3-15,-13-8-3 16,-10-3-8-16,-15-8-34 16,-3-5-7-16,-7-14 6 15,1-10 9-15,6-19 38 16,4-7 15-16,10-10 24 15,6-7 8-15,12-6 14 16,5-6 4-16,9 0-14 16,6 3 0-16,5-3-14 15,0 6-6-15,7-3-14 16,-1 3-7-16,-4 6-9 16,-2 2-11-16,-13 12-94 15,-8 5-94-15</inkml:trace>
  <inkml:trace contextRef="#ctx0" brushRef="#br0" timeOffset="51250.655">9245 5993 865 0,'8'3'339'0,"11"5"-218"15,4-2-3-15,2-3-10 16,0-3-7-16,-1-10-20 16,-4-4-7-16,3-5-13 15,-4-3-6-15,-8-3-12 16,-5 0 1-16,-11-1 1 0,-6-2-3 15,-6 3-7-15,-4 1-11 16,-3 9-30-16,4 11-8 16,0 12-14-16,3 8 0 15,7 18 11-15,-1 0 1 16,11 17 1-16,3-2 3 16,7 6 4-16,1-1 4 15,-2-6 4-15,-2-1 3 16,1-10 0-16,-6-2 11 0,3-10-111 15,3-3-90-15</inkml:trace>
  <inkml:trace contextRef="#ctx0" brushRef="#br0" timeOffset="51599.5835">9878 5835 718 0,'0'3'332'16,"-2"4"-75"-16,-2 10-152 15,-3 5-7-15,-5 2 9 16,-1 2-11-16,-3-9-39 16,1-2-13-16,-5-9-13 15,-3-6-4-15,-1-6-8 0,-1-8-3 16,2-4-9-16,1-4-6 15,3-6-10-15,8 4-9 16,11 0-19-16,4 3-7 16,16 8 3-16,3 2 9 15,5 11 34-15,-1 6 11 16,-4 12 7-16,-6 6-2 16,0 11-11-16,-4 1-3 15,2 2 14-15,2-3-57 16,-3-6-310-16</inkml:trace>
  <inkml:trace contextRef="#ctx0" brushRef="#br0" timeOffset="51835.5748">9999 5738 957 0,'0'-8'494'0,"0"-6"-155"16,0 7-90-16,-1 10-146 15,0 10-50-15,3 16-53 16,3 10-9-16,4 21 7 16,5 5 1-16,-3 4 1 15,0 0 3-15,-3-6 1 16,-2-1 0-16,2-11 0 16,0-6-10-16,-3-16-149 0,2-7-127 15</inkml:trace>
  <inkml:trace contextRef="#ctx0" brushRef="#br0" timeOffset="52001.5775">10051 6018 731 0,'1'-6'383'0,"6"-3"-114"16,6 4-117-16,9 3-106 15,7 4-26-15,4 0-10 16,3 1-1-16,-2 2-79 15,-6-5-104-15</inkml:trace>
  <inkml:trace contextRef="#ctx0" brushRef="#br0" timeOffset="52210.0472">10297 5751 646 0,'0'-10'403'0,"-4"-8"-5"16,-3 5-162-16,8 14-134 15,-4 6-44-15,-2 17-50 16,6 11-14-16,2 19 1 16,3 7 2-16,4 4 3 15,-2-2 1-15,0-6 2 16,-1-4 2-16,-1-8 2 16,-1-7 1-16,-2-14-35 0,-2-7-70 15</inkml:trace>
  <inkml:trace contextRef="#ctx0" brushRef="#br0" timeOffset="52671.6545">10329 5936 731 0,'2'-3'331'0,"5"3"-108"0,8 0-158 15,8 2-13-15,6 6-13 16,1 1-10-16,-1-2-14 15,-5-1-3-15,-7 0 0 16,-5-3-2-16,-8-2-18 16,-2 0-5-16,-2-1-5 15,0-1-1-15,-2 0 16 16,1 0 3-16,0-13-2 16,0-30-1-16,7 27 1 15,3 8 3-15,1 4 11 16,2 4 3-16,-4 8 3 15,0 5-1-15,-2 6-2 16,-2 3 1-16,1-3-5 16,-2-5-2-16,2-5-2 15,2 1 0-15,-2-9 10 16,0 1 15-16,2-3 14 0,1-6 5 16,3-6 13-16,-1-4-6 15,0-3-7-15,-1-2-5 16,1 8-24-16,-1 3-10 15,-1 11-15-15,0 8-4 16,-1 14-2-16,0 9-1 16,-1 8 6-16,-2 0 3 15,5-2 16-15,3-4-91 16</inkml:trace>
  <inkml:trace contextRef="#ctx0" brushRef="#br0" timeOffset="54229.6448">1945 6637 574 0,'-12'-5'335'16,"-14"-1"-41"-16,-6-3-48 16,3 9-103-16,1 0-50 0,4 10-72 15,6 5-23-15,4 9-16 16,6 2 1-1,14 4-3-15,10-3 2 0,11-10 6 16,8-5 4-16,9-12 22 16,0-6 20-16,-5-8 50 15,-9-4 33-15,-20-5 26 16,-10 0 1-16,-21 4-42 16,-11 1-38-16,-14 7-40 15,3 2-41-15,5 3-140 16,12 4-136-16</inkml:trace>
  <inkml:trace contextRef="#ctx0" brushRef="#br0" timeOffset="54538.4781">2127 6569 746 0,'-2'-5'428'16,"-1"2"-91"-16,0 3-115 0,3 0-131 16,-1 6-50-16,0 24-34 15,6 62 0-15,8-23 1 16,8 7 1-16,-1 0-1 15,-5-3 1-15,-6-17 0 16,-1-7-3-16,-1-15-12 16,0-4-67-16,1-9-264 15</inkml:trace>
  <inkml:trace contextRef="#ctx0" brushRef="#br0" timeOffset="54678.0787">2142 6780 786 0,'3'-3'347'0,"8"-1"-166"15,8 3-109-15,14 1-67 0,5 0-34 16</inkml:trace>
  <inkml:trace contextRef="#ctx0" brushRef="#br0" timeOffset="54963.1966">2771 6724 860 0,'-16'8'411'0,"-10"4"-159"0,-7 3-112 16,-3 0-26-16,-2-4-34 16,2-6-12-16,3-8-18 15,3-4-11-15,8-6-18 16,1-2-7-16,7 2-20 15,7-1-11-15,10-4-14 16,8 2 0-16,15 0 10 16,-3 2 8-16,3 6 11 15,2 8 2-15,-3 16 4 16,1 6 1-16,1 13 2 16,-4 2 0-16,3 0-73 15,0 0-147-15</inkml:trace>
  <inkml:trace contextRef="#ctx0" brushRef="#br0" timeOffset="55325.9996">2729 6551 1113 0,'4'-10'471'0,"3"-13"-263"15,9 4-107-15,8-1-24 16,14 11-39-16,6 8-16 0,10 10-9 16,-4 9-3-16,-8 8-1 15,0 10-1-15,-10 4 2 16,0 4 1-16,-6-1 0 16,-7-6 1-16,-6-4 1 15,-3-8 0-15,-4-11 4 16,-5-1 8-16,-5-16 5 15,-6-3-5-15,-9-6-7 16,-4-7-10-16,-3 4-10 16,-3-1-1-16,3 9-16 15,1 7-2-15,0 11-2 16,2 6 1-16,3 6 11 16,1-2-21-16,9-4-222 15</inkml:trace>
  <inkml:trace contextRef="#ctx0" brushRef="#br0" timeOffset="55655.3375">3603 6654 662 0,'0'5'365'16,"-5"9"-78"-16,2 1-43 15,-14 4-69-15,-1 2-45 16,-7-5-53-16,0-2-21 0,-1-5-33 16,-4-4-6-16,2-4-7 15,1-3-7-15,2-10-18 16,3 0-9-16,10-6-20 16,4 2-10-16,13 0-1 15,7 2 7-15,14 4 19 16,5 6 14-16,2 11 20 15,-3 7 2-15,-3 10 3 16,-4 1 0-16,1 6-3 16,-1 2 0-16,0-6-133 15</inkml:trace>
  <inkml:trace contextRef="#ctx0" brushRef="#br0" timeOffset="55820.85">3385 6363 1080 0,'-4'-4'495'15,"-5"-4"-253"-15,7 8-104 16,9 14-118-16,7 6-26 16,10 14-116-16</inkml:trace>
  <inkml:trace contextRef="#ctx0" brushRef="#br0" timeOffset="56743.7202">4608 6606 723 0,'-8'-4'342'0,"-15"-6"-123"16,-6 1-50-16,1 9-65 15,-6-1-32-15,4 4-61 16,11 2-12-16,9 3-23 16,7 2-4-16,17 1 3 15,-2 1 1-15,9-4 11 16,8-2 5-16,-4-1 8 16,5 1 2-16,-11-2 7 15,-8-2 2-15,-11 1 0 16,-3-2-4-16,-6 6-7 15,-5-3 0-15,-6 3-4 16,-1-1-1-16,1 2-5 16,2 4-2-16,14 3-6 15,1 2 1-15,6-2 6 16,6-1 0-16,4-4 6 16,6-2 1-16,10-8 2 15,0-2 2-15,2-11 5 16,-1-3 3-16,-1-3 4 15,-4 0 1-15,-10 1 0 0,-9 1 2 16,3 7 3-16,-2 3-1 16,2 9-5-16,7 5-2 15,-10 8-7-15,0 5 0 16,-3 3 2-16,-3-3 1 16,2-4 0-16,-2-5 0 15,0-7 7-15,-2-2 7 0,-1-5 2 16,2 1 0-16,0 1-10 15,0-14-8-15,3-41-5 16,7 28-2-16,6-1-1 16,3 2 3-16,6 8 20 15,1 5 6-15,-4 11 10 16,-3 3 2-16,1 15-15 16,-6 2-4-16,-1 9-6 15,-1 0-3-15,-5-1-4 16,6 0 10-16,-3-7-147 15,4 2-143-15</inkml:trace>
  <inkml:trace contextRef="#ctx0" brushRef="#br0" timeOffset="56924.4513">5146 6591 567 0,'1'-6'372'0,"5"2"-36"0,-2 2-94 15,0 12-128-15,2 10-34 16,1 13-18-16,6 1-7 16,-5 2-23-16,-1-6-9 15,5-8-52-15,-3-5-110 16</inkml:trace>
  <inkml:trace contextRef="#ctx0" brushRef="#br0" timeOffset="57926.8969">5307 6573 859 0,'1'-2'343'0,"13"-3"-214"15,3 3-57-15,22 4-42 16,3-2 4-16,-2-2-8 15,9 2-5-15,-16-2-4 16,-2 2 0-16,-8 0-7 0,-10-3-40 16,-8 2-81-16,-5 1-38 15,-10 0-18-15,-3 1 38 16,-12 0 76-16,-1-1 49 16,1 4 51-16,-2 1 24 15,13 8 26 1,5 5-7-16,3 6-22 0,10 5-19 15,-1 3-25-15,-2-2-5 16,12 0-7-16,-3-4-1 16,12-7-2-16,6-4-1 15,6-13-2-15,10-7-4 0,5-14-16 16,3-4-7-16,4-7-3 16,-4 0 2-16,-5 4 18 15,-4 4 5-15,-20 11 27 16,-5 5 7-16,-13 8 15 15,-5 6 11-15,-1 11-11 16,-7 0-1-16,-8 8-11 16,-6-4-10-16,-8-4-10 15,-1-5 0-15,2-12 1 16,0-3-1-16,7-10-8 16,2-3-8-16,8-7-15 15,6 2-11-15,12-1-4 16,6 0 5-16,12 8 17 15,-3 1 10-15,5 13 16 16,-1 3 2-16,2 14-5 16,-5 4-2-16,1 7-7 0,-4 0 1 15,1 0-142-15,4-5-205 16</inkml:trace>
  <inkml:trace contextRef="#ctx0" brushRef="#br0" timeOffset="58112.5215">6137 6682 927 0,'5'-2'409'15,"6"1"-181"-15,8 9-142 16,1 9-27-16,8 13-10 16,0 6-3-16,1 6-13 15,-2 2-5-15,-3-5-7 16,1-2-21-16,-12-14-166 15</inkml:trace>
  <inkml:trace contextRef="#ctx0" brushRef="#br0" timeOffset="58302.7126">6387 6659 1022 0,'-11'-7'480'0,"-7"-4"-194"16,5 8-59-16,-15 7-105 0,6 10-40 15,-7 14-58-15,-8 6-12 16,-2 13-7-16,-4 6 0 16,-2 0-2-16,6 1 12 15,4-11-219-15,10-4-87 16</inkml:trace>
  <inkml:trace contextRef="#ctx0" brushRef="#br0" timeOffset="58764.5489">6529 6636 925 0,'-3'0'404'15,"-7"2"-220"-15,0 2-70 16,5 14-87-16,-2 3-17 16,10 9-13-16,8 4-3 15,11-1 5-15,8-3 4 16,5-10 14-16,3-7 9 16,0-13 27-16,-2-6 22 15,-4-11 12-15,-8-3 0 0,-10-6-17 16,-6-2-19-16,-14-1-47 15,-5-1-47 1,-10 4-126-16,0 4-275 16</inkml:trace>
  <inkml:trace contextRef="#ctx0" brushRef="#br0" timeOffset="59063.9772">6907 6626 728 0,'5'-6'417'16,"1"-2"-101"-16,4 8-155 0,-3 2-55 16,2 12-63-16,1 8-6 15,0 4-2-15,1 0-4 16,2-3-13-16,0-5-5 15,-1-7 10-15,1-7 26 16,0-10 28-16,0-5 6 16,4-10-3-16,-2-2-25 15,0-2-27-15,-4-2-20 16,-1 6-197-16,0 2-385 16</inkml:trace>
  <inkml:trace contextRef="#ctx0" brushRef="#br0" timeOffset="59488.1312">7463 6690 676 0,'-8'-5'344'16,"-8"-5"-104"-16,-3 0-36 15,-2-1-75-15,2 6-37 16,2 3-56-16,2 5-18 16,0 8-19-16,8 2-4 0,2 5-1 15,9 3 1 1,8 2 4-16,0 1 1 0,5-1 4 16,0-3 3-16,-1-6 2 15,6-7 3-15,1-11 8 16,0-6-56-16,-1-12-215 15</inkml:trace>
  <inkml:trace contextRef="#ctx0" brushRef="#br0" timeOffset="59623.8725">7412 6423 838 0,'-2'-4'434'0,"-4"-4"-126"15,6 7-79-15,0 1-129 16,0 3-40-16,0-3-50 15,0 0-3-15,4 21-208 16</inkml:trace>
  <inkml:trace contextRef="#ctx0" brushRef="#br0" timeOffset="60013.0895">7629 6514 704 0,'3'-4'405'16,"0"-5"-98"-16,2 11-112 15,-5 9-46-15,-1 15-89 16,1 10-32-16,7 24-13 16,4 6-3-16,1 14-2 15,1 1 0-15,-4-7 0 16,-1-4 0-16,-4-18-1 15,-2-5-1-15,-1-17-68 16,-1-9-65-16,-2-9-277 16</inkml:trace>
  <inkml:trace contextRef="#ctx0" brushRef="#br0" timeOffset="60174.074">7667 6813 945 0,'1'-2'377'0,"6"0"-248"16,9 0-72-16,16-2-57 15,10 2-44-15</inkml:trace>
  <inkml:trace contextRef="#ctx0" brushRef="#br0" timeOffset="60641.6704">8136 6608 819 0,'-15'-6'402'15,"-14"-9"-148"-15,0 10-124 16,6-2-46-16,2 1-61 15,3 10-21-15,7 0-14 0,3 6-3 16,8 9 4-16,0-4 0 16,10 1 5-16,4-1 0 15,5-3 6-15,3-3 2 16,-3-1 1-16,-3-2-3 16,-7-3-28-16,-4-2-21 15,-9 0-15-15,-8-1 5 16,-10-1 27-16,-2 1 26 15,2 0 21-15,4 3-1 16,8 2-3-16,3 3-3 0,4 3-4 16,-1 1 3-16,4 5 4 15,5 1-1-15,7 2 4 16,6-2 0-16,6-3 0 16,0-5 0-16,8-8-3 15,4-5-2-15,4-9 0 16,2-3 0-16,-7-8 2 15,-8 0 3-15,-12 1 9 16,-8 2-29-16,-10 14-221 16</inkml:trace>
  <inkml:trace contextRef="#ctx0" brushRef="#br0" timeOffset="61009.6494">8328 6609 1002 0,'-2'0'450'0,"1"0"-235"15,5 8-86-15,4 10-100 16,2 4-8-16,0 8 6 16,1 3 0-16,-1-4-6 15,2 0-5-15,-5-12-2 16,1-5 2-16,2-12 27 16,-1-7 7-16,10-11 10 15,-2-6 1-15,-1-2-25 16,0-3-7-16,-3 1-25 15,-6 2-43-15,0 4-173 16,-3 6-215-16</inkml:trace>
  <inkml:trace contextRef="#ctx0" brushRef="#br0" timeOffset="61338.5062">8628 6615 994 0,'4'0'442'0,"3"1"-190"16,2 10-145-16,1 1-22 15,0 10-8-15,-3 1-11 16,-5-2-18-16,-1-4-12 16,0-5-20-16,0-5-4 15,4-6-3-15,2-2 0 16,2-8-4-16,5-3-4 0,2-9-9 15,0 3-5-15,1-2 0 16,-2 2 2-16,3 9 5 16,-7-1 3-16,0 10-1 15,-1 4 0-15,-4 9 4 16,1 8 0-16,-7 7 5 16,3 3 1-16,-3 0-18 15,1-4-111-15</inkml:trace>
  <inkml:trace contextRef="#ctx0" brushRef="#br0" timeOffset="62123.071">9576 6577 760 0,'8'6'304'0,"8"11"-179"16,4 9-61-16,-7 7-20 16,-7 4-3-16,-10-1-11 0,-4-3-6 15,-4-6-7-15,2-7-4 16,6-10-4-16,3-7-2 16,7-9-3-16,3-10-2 15,6-6 1-15,1-3 0 16,1-5 4-16,-1 3 1 15,0-3 0-15,0 3 5 16,-3 7 12-16,-4 4 9 16,-7 10 8-16,-2 6-6 15,-6 6-16-15,-1 5-10 16,3 6-13-16,0 2-1 0,11 1 0 16,6 1 1-16,8-3 3 15,5-2 3-15,-2-9 3 16,2-1 2-16,-3-7 5 15,-7-4 1-15,1-5 3 16,-2-4-3-16,-3-3 0 16,1-3-1-16,-7-1-2 15,0 2 2-15,-3 2 16 16,-3 7 7-16,0 10-3 16,-3 0-6-16,2 13-20 15,2 5-11-15,3 8 1 16,1 4 2-16,1-2 1 15,0-3-68-15,-1-10-215 16</inkml:trace>
  <inkml:trace contextRef="#ctx0" brushRef="#br0" timeOffset="62287.2024">9880 6390 1238 0,'-4'-7'530'0,"-8"-2"-289"16,8 6-148-16,6 2-48 0,1 4-42 16,-3-3-74-16,0 0-200 15</inkml:trace>
  <inkml:trace contextRef="#ctx0" brushRef="#br0" timeOffset="62552.7758">10075 6586 661 0,'5'-2'371'15,"2"0"-77"-15,4 6-139 16,4 7-34-16,3 9-36 16,0 6-2-16,0 3-20 15,-4-3-11-15,-1-4-20 16,-6-7-8-16,3-9 37 15,4-4 10-15,-1-11 8 16,1-5 5-16,-2-9-38 16,1-4-11-16,1 2-11 0,-5 0-3 15,-1 3-91-15,4 8-118 16</inkml:trace>
  <inkml:trace contextRef="#ctx0" brushRef="#br0" timeOffset="62912.0703">10471 6579 831 0,'5'3'375'0,"7"5"-161"15,0 4-59-15,1 13-36 16,-1-1-16-16,-10 5-19 15,-1 0-16-15,-3-5-27 16,-4-6-9-16,5-6-15 16,-1-7-1-16,2-7 0 15,2-7 0-15,-2-8-4 16,9-4-3-16,7-8-11 16,3 3-2-16,12 0-4 15,-7 5 1-15,-2 8 2 16,0 5 2-16,-5 8 10 15,-3 6 7-15,-2 14 10 16,-5 4 1-16,-4 11-5 0,-3-2-5 16,-1 0-17-16,1-3-90 15</inkml:trace>
  <inkml:trace contextRef="#ctx0" brushRef="#br0" timeOffset="63256.3367">11047 6562 1038 0,'-14'-4'436'0,"-17"-5"-262"16,-1 3-66-16,4 8-81 15,1 6-20-15,7 9-13 16,5 5-3-16,11 5 1 16,8-3 2-16,12-1 6 15,9-1 4-15,7-8 14 16,-6-3 7-16,3-10 29 16,-5-1 20-16,-12-4 46 15,-1-2 8-15,-20-2-24 16,-8-3-22-16,-9 2-57 0,-1-1-26 15,8 5-145-15,3 2-119 16</inkml:trace>
  <inkml:trace contextRef="#ctx0" brushRef="#br0" timeOffset="63629.8757">11182 6583 578 0,'10'-1'339'0,"10"1"-35"15,-3 8-59-15,-3 13-79 16,-2 2-11-16,-9 2-25 16,1 0-27-16,-4-5-38 15,-2-4-19-15,2-6-20 16,0-5-6-16,-1-5 8 15,4-7 1-15,1-8-2 16,2-3-3-16,5-8-15 16,1 0-4-16,5-2-6 15,2 2-6-15,3 8-2 16,-2 7 3-16,1 11 6 16,-2 7 5-16,-6 8 8 15,-1 5 2-15,-3 9-2 16,-1 5-1-16,0-1-6 0,2-2-1 15,-4-5-21-15,6-6-78 16</inkml:trace>
  <inkml:trace contextRef="#ctx0" brushRef="#br0" timeOffset="75005.4115">12277 6545 566 0,'-12'3'301'16,"-12"8"-80"-16,3 1-116 15,-2 3-38-15,8 12-55 16,3-2-15-16,12 9-15 16,6 1 3-16,10-5 6 15,7-1 6-15,5-12 8 16,3-5 4-16,-1-9 14 16,-6-5 19-16,-13-6 64 15,-8-3 19-15,-14-4 11 16,-5 1-16-16,-17-1-63 0,1 0-24 15,6 4-69-15,2 2-78 16</inkml:trace>
  <inkml:trace contextRef="#ctx0" brushRef="#br0" timeOffset="75249.5377">12393 6582 787 0,'5'0'347'16,"6"-4"-157"-16,4 4-108 16,16-1-25-16,11 1-21 15,5 0-10-15,8 0-15 16,-11 2-1-16,-12-6-20 15,-3 3-58-15,-15-5-315 16</inkml:trace>
  <inkml:trace contextRef="#ctx0" brushRef="#br0" timeOffset="75412.0126">12593 6585 395 0,'-1'4'275'0,"-4"6"25"0,4 3-69 16,2 7-90-16,4 6-33 15,3 0-53-15,1 2-18 16,-1-6-18-16,-1-5-5 16,1-3-114-16,-1-6-291 15</inkml:trace>
  <inkml:trace contextRef="#ctx0" brushRef="#br0" timeOffset="75739.0129">12939 6679 701 0,'-8'-10'365'16,"-8"-3"-95"-16,1-4-102 15,-5 4-30-15,-4 0-49 16,2 7-34-16,2 6-56 15,-3 4-22-15,8 12-21 16,2-2-2-16,7 10 14 16,6 3 10-16,7-1 14 15,4-2 5-15,7-10 9 16,3-3 3-16,5-13 13 0,0-6 6 16,-3-7 4-1,-3-5-1-15,-7 4-13 0,-4 4-34 16,-4 6-122-16,-5 3-153 15</inkml:trace>
  <inkml:trace contextRef="#ctx0" brushRef="#br0" timeOffset="75999.4249">13058 6650 862 0,'1'-4'445'0,"0"0"-137"16,2 3-118-16,-3 1-117 15,0 0-30-15,4 2-22 16,12 8-8-16,30 43-10 16,-30-30-1-16,-5-5 0 15,-1-3-1-15,-4-7 5 16,1-3 2-16,3-3 7 16,-4-4 5-16,3-5 9 15,-5-5 2-15,-1-3-2 16,1-5-3-16,-3-1-10 15,4 1-42-15,-3 2-150 16</inkml:trace>
  <inkml:trace contextRef="#ctx0" brushRef="#br0" timeOffset="76492.8437">14098 6684 758 0,'-11'11'342'0,"-13"14"-158"15,-9-4-54-15,-8-5-64 16,3-2-17-16,1-10-22 15,2-2 0-15,7-7-6 16,-1-4-7-16,11-6-16 16,1-4-6-16,12 2-9 15,5-4-3-15,7 2 2 0,8 3 0 16,4 5 7-16,5 11 4 16,8 15 5-16,0 9 2 15,0 13 0-15,0 4 1 16,-5 0 0-16,-3-2-23 15,-7-9-292-15</inkml:trace>
  <inkml:trace contextRef="#ctx0" brushRef="#br0" timeOffset="76655.7168">13918 6430 1231 0,'-1'0'474'0,"-1"8"-360"16,1 0-68-16,6 2-62 16,4 6 2-16,11 3-132 15</inkml:trace>
  <inkml:trace contextRef="#ctx0" brushRef="#br0" timeOffset="77226.6827">14173 6381 637 0,'0'-3'313'16,"6"2"-103"-16,-2-3-85 15,10 2-78-15,5 1-10 16,7-5-16-16,6 2-7 0,-1 1-3 16,-3-1 2-1,-12 0 6-15,-5-1 7 0,-8 2-2 16,-3 0-7-16,-5 5-18 16,4-2-13-16,0 0-13 15,0 0 1-15,-6 17 3 16,-6 35 4-16,14-28 8 15,4 1 3-15,3-5 3 16,2 1 0-16,-2-7 1 16,-1-4 1-16,-9-4 8 15,-3-2 5-15,-5-3 6 16,-2 3 3-16,2-4-4 16,2-2-11-16,6 5-16 15,-1 1-10-15,8 12-13 16,3 9 1-16,2 13 4 15,3 9 3-15,-6 12 11 16,-5 1 12-16,-11-1 34 16,-8 0 13-16,-14-14 22 0,-4-6 4 15,1-16-1-15,-1-12 13 16,11-11 7-16,0-9-2 16,5-9-26-16,9-2-48 15,5-9-83-15,10 4-49 16,17 0-154-16</inkml:trace>
  <inkml:trace contextRef="#ctx0" brushRef="#br0" timeOffset="77525.1121">14608 6800 441 0,'5'-7'245'0,"2"-5"-38"15,-4-5-45-15,3 2-41 16,-5 0-9-16,-9-4-10 16,2 1-6-16,-12 1-14 15,-3 4-10-15,-1 10-39 16,-4 3-20-16,4 13-40 16,0 2-11-16,8 11 2 15,5 0 6-15,11 4 18 16,7 1 5-16,10-8 7 15,4-3 5-15,1-13 4 0,2-6 5 16,0-7-7-16,-6-6-35 16,-7-9-221-16</inkml:trace>
  <inkml:trace contextRef="#ctx0" brushRef="#br0" timeOffset="77766.2251">14714 6692 734 0,'0'2'356'16,"0"2"-80"-16,0 7-181 16,0 4-26-16,4 8-16 15,0 0-14-15,5 2-19 16,0-2-4-16,1-3-4 16,1-4 2-16,1-12 11 15,2-2 13-15,2-13 9 16,1-4 1-16,2-2-11 15,-1-3-12-15,0 2-20 16,-3-2-51-16,0 5-199 16</inkml:trace>
  <inkml:trace contextRef="#ctx0" brushRef="#br0" timeOffset="78102.9434">15239 6713 511 0,'-5'8'315'15,"-7"8"-16"-15,-4 2-82 16,-2-1-99-16,0-2-31 0,-2-2-43 16,2-3-14-1,-2-5-9-15,3-4-2 0,1-5-5 16,2-1-6-16,3-7-18 15,2-1-6-15,8-3-12 16,2 0-3-16,10-2 7 16,6 0 5-16,1 6 17 15,3 5 7-15,-2 9 11 16,-7 7 2-16,-3 11-1 16,1 8-1-16,2 4-2 15,-1 4-1-15,6-1 18 16,0-7-140-16</inkml:trace>
  <inkml:trace contextRef="#ctx0" brushRef="#br0" timeOffset="78479.5448">15781 6642 1002 0,'8'8'380'0,"13"9"-270"16,11 8-73-16,14 9-20 16,4 0-5-16,0 6-2 15,-8-6 0-15,-10-4-21 16,-8-7-67-16</inkml:trace>
  <inkml:trace contextRef="#ctx0" brushRef="#br0" timeOffset="78674.9866">16111 6623 934 0,'-17'11'415'0,"-15"5"-198"15,-9 13-128-15,-3 3-35 16,-9 2-32-16,3 2-8 16,11-1-11-16,8-3-12 15,17-8-125-15,7-9-175 16</inkml:trace>
  <inkml:trace contextRef="#ctx0" brushRef="#br0" timeOffset="78869.2589">16385 6462 983 0,'-5'0'471'0,"-9"-2"-188"15,2 2-130-15,-2 6-123 16,-1 3-26-16,0 8-39 15,0 1-58-15</inkml:trace>
  <inkml:trace contextRef="#ctx0" brushRef="#br0" timeOffset="79096.4071">16302 6664 1101 0,'3'4'440'0,"4"5"-252"0,8 9-145 15,6 1-8-15,6 7-11 16,0 4-3-16,2 0-12 16,-6-3-2-16,-3-3-85 15,-1-7-113-15</inkml:trace>
  <inkml:trace contextRef="#ctx0" brushRef="#br0" timeOffset="79265.404">16547 6665 833 0,'-8'1'404'0,"-20"3"-153"15,-5 1-90-15,-8 5-98 16,-6 5-28-16,-1 5-29 15,6 5-6-15,7 0-10 16,5-3-65-16,15-2-326 16</inkml:trace>
  <inkml:trace contextRef="#ctx0" brushRef="#br0" timeOffset="79525.2595">16762 6898 1232 0,'0'2'505'0,"0"4"-303"16,0-4-72-16,0-2-60 15,0 0-20-15,0 0-25 16,0 0-2-16,0 0-107 16,0 0-29-16</inkml:trace>
  <inkml:trace contextRef="#ctx0" brushRef="#br0" timeOffset="87816.1159">16803 6892 463 0,'-3'7'292'0,"-4"3"-9"16,1 9-153-16,-1 0-30 15,0 5-38-15,1 1-14 16,-4-7-19-16,5-1-85 16</inkml:trace>
  <inkml:trace contextRef="#ctx0" brushRef="#br0" timeOffset="88487.344">17327 6590 717 0,'-12'-6'400'16,"-7"-5"-97"-16,-4 4-131 15,-3 3-48-15,0 4-81 16,-1 7-28-16,2 5-33 16,6 1-7-16,9 5-8 15,7 2 0-15,6 1 7 16,5-4 2-16,8-2 9 16,5-4-1-16,6-5-6 15,-6-4-3-15,-4-3 10 16,-8-3 12-16,-9 1 9 15,-5-3 6-15,-9 3-6 16,-3-2-6-16,-8 5-2 16,0 5-3-16,7 7-7 0,0 3-5 15,12 4-4-15,6 0 1 16,4-1 6-16,7-2 7 16,8-4 7-16,2-2 2 15,8-3 2-15,1 0 0 16,-4-6-63-16,1-1-100 15</inkml:trace>
  <inkml:trace contextRef="#ctx0" brushRef="#br0" timeOffset="88757.6955">17464 6606 964 0,'1'0'384'0,"-3"3"-257"15,-2 4-55-15,6 11-64 16,1 2-2-16,7 9-5 16,3-1-1-16,-3 0 3 15,0-3 1-15,-5-7 4 16,0-4 3-16,8-12 13 16,2-3 8-16,-1-13 14 15,4-4 3-15,-3-4 1 16,-7-4-8-16,6 3-15 15,-5 4-7-15,-3 8-105 16,-2 5-118-16</inkml:trace>
  <inkml:trace contextRef="#ctx0" brushRef="#br0" timeOffset="89240.753">17797 6629 764 0,'-6'2'341'0,"-4"4"-152"0,0 8-123 15,-2 2-26-15,5 8-24 16,4 3-8-16,6-1-4 15,5 0-2-15,6-7 2 16,5-4 4-16,2-10 5 16,3-4 3-16,-1-10 5 15,0-2 1-15,-4-6 3 16,-5-2 0-16,-2 1-2 16,-4-1-1-16,-5 5 2 15,-1 1 5-15,-2 7-7 16,-4 5-11-16,-1 7-22 15,3 5-10-15,4 6-2 16,4 2 8-16,8-3 10 0,0 0 2 16,4-1 5-16,-2-4 2 15,6-4 17-15,-2-6 11 16,-1-3 19-16,1-5 8 16,-7-5-3-16,0 2-7 15,-3-3-17-15,-2 2-6 16,-3-4-77-16,-2 0-78 15,-3-3-286-15</inkml:trace>
  <inkml:trace contextRef="#ctx0" brushRef="#br0" timeOffset="89373.9262">18052 6466 824 0,'-9'-13'440'0,"-3"-10"-101"16,0-1-87-16,7 18-118 15,1 6-43-15,-1 8-66 16,6 7-23-16,1 9-82 15,6 2-61-15</inkml:trace>
  <inkml:trace contextRef="#ctx0" brushRef="#br0" timeOffset="89835.5231">18751 6563 924 0,'-17'0'419'16,"-11"1"-164"-16,-1 6-198 16,2 7-45-16,7 8-32 15,3 6-6-15,14 6-1 16,6 2 6-16,16-2 13 15,6-6 4-15,10-9 6 16,-3-7 4-16,-1-12 13 16,-3-3 13-16,-11-7 48 15,-5-5 16-15,-17-1 12 16,-9-2-8-16,-10 6-46 0,-6 0-20 16,1 7-50-1,4 1-80-15</inkml:trace>
  <inkml:trace contextRef="#ctx0" brushRef="#br0" timeOffset="90060.7755">18830 6587 434 0,'11'-2'304'0,"17"-4"33"15,5 4-140-15,8 2-80 16,-2 2-31-16,-1 6-32 16,-4-2-12-16,-4-2-22 15,0 3-10-15,-13-6-88 16,1 0-123-16</inkml:trace>
  <inkml:trace contextRef="#ctx0" brushRef="#br0" timeOffset="90213.3792">19053 6634 520 0,'-6'8'298'0,"1"12"-36"16,-1 1-82-16,6 5-98 0,5-1-24 16,-4-7-39-16,5-2-9 15,1-1-209-15</inkml:trace>
  <inkml:trace contextRef="#ctx0" brushRef="#br0" timeOffset="90522.3443">19392 6683 1016 0,'-11'-14'462'0,"-12"-13"-213"16,-1 2-74-16,-4 9-99 16,4 8-43-16,6 15-58 15,0 5-14-15,11 10-1 16,4 4 7-16,9 3 23 16,6 0 4-16,11-6 6 15,5-2 3-15,2-13-1 16,0-5 4-16,-5-5 4 15,-2-6 2-15,-8-3-36 16,-4-2-46-16,-9-5-142 16,-2 4-119-16</inkml:trace>
  <inkml:trace contextRef="#ctx0" brushRef="#br0" timeOffset="90761.9857">19484 6619 717 0,'2'2'352'0,"3"5"-120"15,4 6-116-15,0 0-27 16,4 8-36-16,-3 1-9 16,-1 1-14-16,4 0-6 0,-4-3-2 15,-1-2-3-15,5-7 0 16,-5-2 4-16,5-9 14 16,2-6 7-16,0-4 8 15,2-3-1-15,0-7-11 16,-2 0-7-16,-1-3-16 15,0-1-6-15,-4 3-58 16,0 3-65-16</inkml:trace>
  <inkml:trace contextRef="#ctx0" brushRef="#br0" timeOffset="91271.5204">20490 6623 435 0,'-7'9'269'0,"-5"16"3"16,-4 0-100-16,-6 8-84 15,0-6-21-15,-7-5-34 16,2-3-6-16,0-15 8 16,-3-3 3-16,8-11 1 15,-1-8-3-15,9-3-8 16,4-5-5-16,8-5 1 16,5 5-1-16,9 5 5 15,5 3 7-15,3 16-3 16,6 3 0-16,-3 15-14 15,-1 8-10-15,4 11-8 16,-2 2 0-16,-1 6-11 0,2 1-81 16</inkml:trace>
  <inkml:trace contextRef="#ctx0" brushRef="#br0" timeOffset="91450.2691">20367 6378 1125 0,'-4'-1'460'15,"0"-1"-262"-15,6 12-182 16,2 1-34-16,8 8-42 16,4 1-69-16</inkml:trace>
  <inkml:trace contextRef="#ctx0" brushRef="#br0" timeOffset="92129.8906">20528 6206 464 0,'4'1'234'0,"17"4"-16"16,8-3-129-16,23 1-19 15,11 0-8-15,-1-3-21 16,-6-3-9-16,-12-3-5 16,-12-1 2-16,-15-4 4 15,-8 3-1-15,-15 2-9 16,-1-1-5-16,-6 5-11 15,3-1-6-15,8 3-10 16,-5 0-3-16,7 5 0 16,0 5-1-16,1 5 10 15,4 2 1-15,-1 1-1 16,0 1 3-16,-1 0 1 16,-2-1 2-16,-5-1 2 15,-3-2 2-15,-6-6 2 16,2 0-1-16,1-3-8 15,7 3-3-15,8 10-14 0,1 7-4 16,8 17-6-16,1 7-4 16,-7 11 8-16,2 1 4 15,-10-1 16-15,-6-3 7 16,-7-8 12-16,-7-2 7 16,-5-14 6-16,1-9 6 15,2-17 19-15,0-8 1 16,7-15-9-16,4 0-18 0,5-4-77 15,6 3-48-15,6 1-142 16</inkml:trace>
  <inkml:trace contextRef="#ctx0" brushRef="#br0" timeOffset="92326.0364">20712 6592 939 0,'5'0'363'0,"16"0"-246"15,6-3-40-15,10-1-25 16,2 1-15-16,3 3-26 0,2 4-22 16,-1 1-386-16</inkml:trace>
  <inkml:trace contextRef="#ctx0" brushRef="#br0" timeOffset="92647.5994">21319 6645 947 0,'-7'-7'409'0,"-9"-4"-225"15,-3-2-51-15,1 6-73 16,0 4-30-16,-2 7-38 16,2 9-10-16,0 8-6 15,5 5 1-15,11 4 7 16,5 2 5-16,12-4 8 16,4-1 5-16,8-12 7 15,2-5 7-15,-2-12 16 16,-1-9 6-16,-3-7 8 15,-11-4-2-15,-8-2-23 16,-1 1-28-16,-8 0-104 16,-1 2-84-16</inkml:trace>
  <inkml:trace contextRef="#ctx0" brushRef="#br0" timeOffset="92879.0977">21432 6626 1025 0,'5'2'415'15,"5"5"-258"-15,-1 0-56 16,4 10-43-16,-3 1-13 16,-4 4-20-16,-1 3-4 0,1-5-10 15,-1 1-1 1,6-6-2-16,1-6 2 0,-1-6 7 16,1-6 1-16,1-8 3 15,1-2 0-15,1-5-5 16,-4-4-2-16,1-1-49 15,-2-2-46-15,2 4-184 16</inkml:trace>
  <inkml:trace contextRef="#ctx0" brushRef="#br0" timeOffset="93216.8406">21964 6642 467 0,'0'7'323'16,"-4"5"0"-16,3 7-141 16,-2 1-31-16,-2 4-47 15,0-3-16-15,-6-2-22 0,-6-1-9 16,-3-3-26-16,-1-7-3 16,2-4-5-16,2-6 0 15,1-11-3-15,2-1-4 16,5-6-6-16,3 1-2 15,8-1-6-15,3 2-3 0,9 2-1 16,2 1 4 0,4 7 6-16,2 5 7 15,-6 10 5-15,-1 5-2 0,-2 7-1 16,1 3-4-16,-3 1-6 16,-2 1-2-16,-3 0-45 15,-4-6-84-15</inkml:trace>
  <inkml:trace contextRef="#ctx0" brushRef="#br0" timeOffset="93964.997">22503 6591 738 0,'-2'1'314'0,"-4"7"-168"16,-1 7-62-16,4 11-53 15,3 6-1-15,9 8-3 16,7-1-3-16,8-4 4 15,3-4-2-15,6-10-2 16,0-11 1-16,0-11 6 0,0-7 2 16,-6-12 4-16,-4 0-1 15,-8-6-4-15,-8 1 0 16,-7 2-4-16,-6-3 1 16,-5 6-9-16,3 7-8 15,1 12-25-15,2 5-5 16,2 15-2-16,-2 3 4 15,5 11 15-15,1 11-1 16,6 13 0-16,2 5 0 0,-9-3 2 16,-8-5 4-16,-14-10 5 15,-10-11 2-15,-7-8 4 16,2-4 1-16,0-16-6 16,7-5-24-16,6-14-74 15,5-7-85-15</inkml:trace>
  <inkml:trace contextRef="#ctx0" brushRef="#br0" timeOffset="94150.8724">22781 6418 800 0,'8'-9'427'0,"2"-10"-101"15,5 9-135-15,-4 3-46 16,-9 9-72-16,-2 8-32 15,-1 14-41-15,-4 5-2 16,3 10 2-16,-4-2-51 16,3 2-255-16</inkml:trace>
  <inkml:trace contextRef="#ctx0" brushRef="#br0" timeOffset="94599.6862">23053 6577 579 0,'-2'-1'314'0,"-2"3"-79"16,-1 3-100-16,3-5-92 16,1 3-21-16,-1 16-8 15,10 30-2-15,9-31 2 16,1-2 1-16,1-4 4 15,2-3 4-15,2-11 11 16,-1-2 2-16,-1-8 5 16,-1-3 2-16,-7-4 8 15,-1-1 2-15,-5 2 20 16,-5 0-1-16,-2 10-24 16,-1 4-22-16,-4 7-43 15,4 11-8-15,2 14 1 0,7 7 10 16,3 21 12-16,0 9 0 15,-1 10 3-15,-7-1 6 16,-10-9 17-16,-12-13 6 16,-19-16 13-16,-5-9 5 15,-2-11 13-15,1-7 9 16,7-14-1-16,9-1-5 16,10-9-31-16,4-1-21 0,14-2-63 15,3 1-55 1,11 2-159-16</inkml:trace>
  <inkml:trace contextRef="#ctx0" brushRef="#br0" timeOffset="95869.1253">1802 7537 995 0,'-1'3'394'16,"1"9"-253"-16,4 7-61 16,0 20-56-16,2 8-3 15,3 12-14-15,-2 0-1 16,2-9 0-16,-1-7 7 15,0-20-188-15</inkml:trace>
  <inkml:trace contextRef="#ctx0" brushRef="#br0" timeOffset="96237.0339">2171 7596 796 0,'-8'-1'415'16,"-5"-1"-125"-16,-5 2-149 15,2 7-49-15,2 7-75 16,-2 3-25-16,11 15-13 15,6 4 0-15,11 4 8 0,4-2 6 16,1-10 5 0,9-4 1-16,1-13 2 0,-1-8 4 15,-2-8 21-15,-8-4 7 16,-16-7 40-16,-2-1 10 16,-19-1-2-16,-5 2-5 15,-6 2-41-15,0 4-17 16,8 3-108-16,8 3-107 15</inkml:trace>
  <inkml:trace contextRef="#ctx0" brushRef="#br0" timeOffset="96570.1657">2515 7649 930 0,'-13'-9'491'16,"-11"-5"-144"-16,8 7-190 15,-6 2-62-15,5 10-86 16,2 8-18-16,3 8-15 16,9 6 3-16,11 7 9 15,10-2 2-15,12-5 4 16,1-5 0-16,1-11 2 0,2-5 2 15,-15-11 12-15,1-5 21 16,-10-9 31-16,-7-3 11 16,-6-3 4-16,-7-1-15 15,-7-2-29-15,-5 3-13 16,5 4-60-16,-1 2-60 16,6 9-333-16</inkml:trace>
  <inkml:trace contextRef="#ctx0" brushRef="#br0" timeOffset="96924.1942">2756 7771 856 0,'7'3'386'0,"15"5"-193"15,2 0-37-15,2-3-68 16,2 0-29-16,-6-6-25 15,-1-1-5-15,-3-9-1 16,0-2 1-16,-5-4 1 16,-2-3 0-16,-13-2-3 15,-2-1-2-15,-9 0-7 16,-11 1-5-16,-6 9-6 16,-6 4 1-16,4 11-16 15,8 5-7-15,6 10-7 0,8 8-1 16,4 8 18-16,6 9 7 15,5 13 8-15,4 3-1 16,9 7-4-16,2 0-1 16,2-3-1-16,-4-1 0 15,-7-5-3-15,-5-5-84 16</inkml:trace>
  <inkml:trace contextRef="#ctx0" brushRef="#br0" timeOffset="97507.664">3243 7860 1197 0,'11'-3'34'0,"-2"-3"-9"0,13-10 31 15,-4-5-9-15,-4-7-7 16,-3 0 0-16,-16-2-6 15,-14 1 0-15,0 0-5 16,-8-1-6-16,3 7 0 16,3 1-1-16,-1 20-19 15,6 9-14-15,7 19-18 16,6 13-5-16,6 18 16 16,4 7 14-16,3 11 21 15,1 1 14-15,-4-3 10 16,0-5-2-16,2-11-11 15,4-10-9-15,2-15-72 16,-2-10-86-16</inkml:trace>
  <inkml:trace contextRef="#ctx0" brushRef="#br0" timeOffset="97841.495">3647 7754 702 0,'-5'-10'361'0,"-6"-12"-77"16,-3 2-62-16,-8-2-55 15,4 3-25-15,-4 3-54 16,-3 3-27-16,13 13-49 15,-6 1-17-15,6 10-32 16,4 5-5-16,2 8 6 16,1 1 5-16,12 6 20 15,4 0 6-15,1-6 4 16,9-5 1-16,-1-10 0 16,-1-9 2-16,4-8 11 15,-3-8-38-15,-2-5-168 16</inkml:trace>
  <inkml:trace contextRef="#ctx0" brushRef="#br0" timeOffset="98197.2929">3778 7713 629 0,'3'7'315'15,"4"10"-103"-15,-2 2-56 16,-1 5-60-16,-2-3-23 0,-3-7-22 16,-1-1-10-16,-2-8-2 15,0-5 0-15,-1-8-15 16,3-4-7-16,2-11-18 16,0-1-6-16,4-7 8 15,0-3 3-15,5 3 1 16,4 1 7-16,2 9 31 15,4 9 11-15,-2 9 17 16,2 4-2-16,3 16-29 16,-5 1-11-16,0 10-14 15,-3 5-5-15,-8 3-4 16,3 2-2-16,-5-5-88 16,4-1-187-16</inkml:trace>
  <inkml:trace contextRef="#ctx0" brushRef="#br0" timeOffset="98765.1031">4321 7577 672 0,'-10'-4'376'0,"-15"-3"-55"16,0 5-149-16,6 5-119 16,3 4-32-16,12 7-39 15,4 0-7-15,8 2 4 16,6-1 6-16,3-4 10 16,3-2 2-16,3-6-1 15,-2-2-1-15,-5-1 2 16,-6-2 3-16,-5-1-5 15,-9 0-1-15,-12 0-4 16,-3 3 0-16,-11 1 18 16,4 5 6-16,4 5 3 15,6 2-1-15,12 8-13 16,-1 2-1-16,12 0 8 16,3 2 2-16,9-5 8 15,4-2 3-15,3-6 3 16,8-6 1-16,-1-9 2 15,-2-7 1-15,-2-11 0 16,-8-4 0-16,-4-8 0 16,-3 0-2-16,-7 2 15 0,0 6 10 15,-4 1 16-15,-3 6 5 16,0 11-25-16,2 1-27 16,-5 9-30-16,4 6-12 15,3 6-1-15,-3 4 10 16,5 11 5-16,-4 0 1 0,-2 4-1 15,2 2-39-15,0-3-114 16,0-4-104-16</inkml:trace>
  <inkml:trace contextRef="#ctx0" brushRef="#br0" timeOffset="98929.3283">4484 7258 1042 0,'-2'-4'508'0,"-9"-4"-200"16,2 4-116-16,10 10-137 15,-6 3-39-15,14 16-31 16,-3 2-11-16</inkml:trace>
  <inkml:trace contextRef="#ctx0" brushRef="#br0" timeOffset="99367.7126">4931 7793 720 0,'4'7'354'15,"-1"14"-103"-15,-3 7-79 16,-5 12-67-16,-8 2-21 15,-12-9-77-15</inkml:trace>
  <inkml:trace contextRef="#ctx0" brushRef="#br0" timeOffset="99799.3845">5325 7622 603 0,'-1'-6'400'16,"1"1"28"-16,1 1-205 15,2 6-154-15,-3-2-34 16,1 5-43-16,8 25-3 16,11 44 10-16,-11-24 0 15,-3-4-34-15,1-4-75 16</inkml:trace>
  <inkml:trace contextRef="#ctx0" brushRef="#br0" timeOffset="100025.0506">5478 7700 527 0,'-13'5'258'16,"-4"-1"-85"-16,-5 5-98 16,4 1-22-16,6-1-15 15,-1 0-8-15,14 5-8 16,2-1 1-16,9 2-6 15,8-2 0-15,-2-1-1 16,8 2-3-16,6-4 0 16,-1-1-50-16</inkml:trace>
  <inkml:trace contextRef="#ctx0" brushRef="#br0" timeOffset="100297.4304">5880 7677 546 0,'0'2'337'15,"3"10"10"-15,0 5-111 0,-10 8-96 16,-4 5-22 0,-7-1-55-16,-4-2-14 0,-4-10-20 15,-2-5-1-15,-4-15-42 16,2-5-12-16,3-13-22 16,4 0-11-16,8-6 27 15,4-1 7-15,11 6 1 16,3 4 3-16,13 10 22 15,-3 7 16-15,11 11 19 16,-1 9 5-16,5 8-17 16,11 3-12-16,-2 3-8 15,2-3-4-15,-1-9-192 16</inkml:trace>
  <inkml:trace contextRef="#ctx0" brushRef="#br0" timeOffset="100649.3432">6021 7709 586 0,'0'4'357'15,"-4"7"17"-15,4 4-220 16,8 12-107-16,6 2-3 16,7 1-13-16,3-3-7 15,4-7-1-15,-3-10 4 16,-1-12 18-16,0-9 5 15,-5-15 6-15,-2-5-2 16,-8-10-13-16,-5-1-3 16,-16-7-4-16,-5 3 1 15,-16-4-3-15,-10-1-2 0,-9-10-3 16,-1-2 2-16,13 15 9 16,7 9 1-16,17 30-6 15,2 10-10-15,9 21-20 16,2 9-7-16,11 11-2 15,13 5 1-15,14-7 2 16,11-4-2-16,21-6-81 16,5-3-105-16</inkml:trace>
  <inkml:trace contextRef="#ctx0" brushRef="#br0" timeOffset="101265.5968">6425 7630 591 0,'-2'-3'370'0,"-4"-5"2"16,-1 7-167-16,6 14-126 15,-1 8-37-15,2 15-45 16,6 7 0-16,3 1 7 16,7-4 1-16,1-12 3 15,7-5 4-15,3-16 9 16,-2-7 9-16,2-13 14 16,-5-6 2-16,-8-6 0 15,-3-5-6-15,-5-1-10 0,-5 0-2 16,-4 1-7-1,-7 5-1-15,0 8-7 0,0 2-4 16,-1 9-25-16,4 6-13 16,5 9-7-16,2 6 1 15,6 7 19-15,6 1 10 16,9 0 6-16,2 0 2 16,4-2 2-16,-2-5 1 15,-4-4 2-15,-3-8 4 16,-5-4 8-16,-3-4 3 0,-4-9-5 15,0-1-29-15,-5-7-126 16,-1 1-142-16</inkml:trace>
  <inkml:trace contextRef="#ctx0" brushRef="#br0" timeOffset="101384.4942">6617 7420 832 0,'-6'-4'406'0,"-4"-3"-154"16,1 6-70-16,7 2-117 15,1 3-44-15,4 4-134 16,6 1-117-16</inkml:trace>
  <inkml:trace contextRef="#ctx0" brushRef="#br0" timeOffset="101578.0074">6843 7587 818 0,'3'9'406'0,"5"11"-146"0,3 8-68 15,4-1-98-15,5 4-33 16,7 2-35-16,-4-5-9 16,-8-2-5-16,-1-5 0 15,-16-12 11-15,-2-3 6 16,-8-10-10-16,-8-4-24 0,0-7-97 16,-1-5-236-16</inkml:trace>
  <inkml:trace contextRef="#ctx0" brushRef="#br0" timeOffset="102253.1436">7736 7543 656 0,'-11'-1'355'16,"-16"-1"-75"-16,3 3-131 15,10 5-114-15,6 2-26 0,15 7-20 16,9 4-5-16,9 2 8 16,3 0 5-16,3 0 4 15,-5-9 4-15,-8-1 4 16,-5-4 1-16,-10-6 1 15,-1-1-7-15,-2 0-28 16,-1 0-5-16,0 0-1 16,-9 0 10-16,-18 0 38 15,-23 7 6-15,36 1 0 16,5 0 0-16,10 4-7 16,1 0 3-16,7 1 12 15,3-1 4-15,6-5 2 16,1 0-1-16,5-5-8 15,3-3-4-15,-2-6-2 16,0-5 0-16,-9-8-1 16,1-1 2-16,-3-4-3 15,-4 0 3-15,-1 5 19 16,-5 4 9-16,-3 10 9 0,0 6-3 16,-2 11-26-16,2 0-14 15,0 10-14-15,0 1-4 16,7 5 0-16,-1 0-1 15,2-6-62-15,1-2-71 16</inkml:trace>
  <inkml:trace contextRef="#ctx0" brushRef="#br0" timeOffset="102406.4877">7873 7412 916 0,'-3'-9'492'15,"-4"-5"-95"-15,6 5-279 16,-2 3-72-16,8 6-98 16,4 2-69-16,6 8-373 15</inkml:trace>
  <inkml:trace contextRef="#ctx0" brushRef="#br0" timeOffset="102627.1222">8040 7546 595 0,'0'2'391'0,"2"2"9"16,1 6-155-16,9 6-134 0,1 0-28 16,10 8-35-16,3-2-9 15,-1 2-15-15,2-4-1 16,-9-10 30-16,-1-4 18 16,-2-12 18-16,-3-4 0 15,-1-7-34-15,-1-2-20 16,-3 0-36-16,1 0-47 15,3 2-192-15,1-4-143 16</inkml:trace>
  <inkml:trace contextRef="#ctx0" brushRef="#br0" timeOffset="103121.4994">8716 7566 657 0,'0'9'354'0,"-7"13"-80"15,-8 3-33-15,-11 3-80 16,-6 0-40-16,-1-3-63 16,3-4-17-16,6-9-19 15,3-6 1-15,3-11-21 16,0-5-4-16,2-9-13 15,5-3-6-15,5 1 10 16,5 0-1-16,8 2-6 16,2 2-2-16,7 5 13 0,1 8 4 15,2 4 8-15,2 4 2 16,-2 10-2-16,5 2-1 16,3 7 1-16,1 3-2 15,0-7-1-15,-2-3 0 16,0-6 0-16,-2-7 0 15,-4-5-2-15,1-6-6 16,-10-8-5-16,3-3 0 0,-3-3 4 16,-5-1 8-16,-2 1 11 15,-4 3 7-15,0 7 25 16,-1 4 4-16,1 11-3 16,1 9-7-16,1 6-24 15,-1 6-6-15,5 4-3 16,2 1-1-16,-2-2-56 15,8-3-26-15</inkml:trace>
  <inkml:trace contextRef="#ctx0" brushRef="#br0" timeOffset="103740.8569">9801 7506 527 0,'-1'11'287'0,"-6"11"-32"16,-1 5-96-16,-5 7-47 16,-1 1-26-16,-7-2-38 0,-4-4-11 15,-6-9-12-15,-2-8 6 16,0-12 5-16,8-8 1 15,3-8-4-15,0-2-7 16,9-5-8-16,1 0-4 16,12 2-2-16,5 0-3 15,6 3 6-15,4 1 11 16,6 4 6-16,1 8 2 16,7 9-11-16,1 8-13 15,3 8-6-15,4 6-3 16,-5 0 5-16,2 3-42 0,-2-5-291 15</inkml:trace>
  <inkml:trace contextRef="#ctx0" brushRef="#br0" timeOffset="104259.1734">9950 7525 761 0,'0'-5'435'0,"2"-2"-95"15,1 4-127-15,7 11-126 16,0 10-44-16,0 7-19 16,1 4-3-16,-8-3-2 15,-2-3-3-15,-1-1-7 16,0-5-2-16,5-4-24 16,1-10-21-16,8-6-23 0,-3-11 0 15,2-6 23-15,-2-3 21 16,-4-2 23-16,1 2 3 15,-2 3 2-15,-1 3 0 16,-5 2 15-16,0 7 5 16,-6 1-4-16,0 9-3 15,-5 6-18-15,3 0-6 16,5 7 0-16,-4-3 1 16,15 2 1-16,2 2 1 0,5-2 0 15,9 0 0-15,1-3 0 16,-1-3-1-16,1-7 0 15,-2-2-1-15,-7-7-1 16,-1-1 0-16,-1-4 4 16,-6-4 0-16,-1-2 5 15,-1-2 3-15,-1 2 2 16,2 8 6-16,-2 5 4 16,-3 6-4-16,-2 4-6 15,1 7-6-15,6 11-8 16,-4 2 2-16,1 4-2 15,-1-3 0-15,1-1-77 16,0-3-76-16</inkml:trace>
  <inkml:trace contextRef="#ctx0" brushRef="#br0" timeOffset="104455.0283">10260 7265 760 0,'-3'-4'515'16,"-8"-7"35"-16,3 6-300 16,6 7-177-16,-2 4-54 15,11 5-72-15</inkml:trace>
  <inkml:trace contextRef="#ctx0" brushRef="#br0" timeOffset="104827.216">10457 7472 984 0,'0'4'417'0,"1"6"-244"0,4 2-57 15,6 12-88-15,4 3-6 16,2 1-9-16,1-2-1 15,-2-3 5-15,-1-4 4 16,-4-4 13-16,-1-5 13 16,-3-8 23-16,-2-5 0 15,2-11-11-15,5-4-14 16,4-8-32-16,1 1-27 0,2-2-98 16,-1 1-75-16</inkml:trace>
  <inkml:trace contextRef="#ctx0" brushRef="#br0" timeOffset="105141.4667">10787 7528 779 0,'5'4'331'0,"5"6"-163"15,-5 6-41-15,1 4-19 16,-2 2-13-16,-3 0-36 15,2-3-14-15,-3-8-21 16,-1-3-6-16,1-8-3 16,5-5-10-16,2-6-19 15,2-8-6-15,3 2-6 0,1-4 8 16,4 1 10-16,1 7 2 16,-1 0 5-16,0 7 10 15,-2 10 16-15,-2 6 10 16,-6 12 10-16,-3 4-8 15,-1 10-8-15,0-4-9 16,5 1-32-16,-1-6-91 16</inkml:trace>
  <inkml:trace contextRef="#ctx0" brushRef="#br0" timeOffset="105402.9464">11119 7448 763 0,'7'3'343'15,"3"3"-133"-15,8 4-100 16,5-2-9-16,9-1-20 15,-4-2-24-15,7-5-30 16,-3-1-5-16,-2-3-41 0,0 0-82 16,-7-5-251-16</inkml:trace>
  <inkml:trace contextRef="#ctx0" brushRef="#br0" timeOffset="105576.0467">11290 7475 638 0,'-1'5'357'0,"-7"12"-51"16,8 7-64-16,-4 3-80 15,5 7-30-15,4-1-59 16,0-6-28-16,4-6-53 16,1-4-71-16</inkml:trace>
  <inkml:trace contextRef="#ctx0" brushRef="#br0" timeOffset="105949.2894">11701 7520 808 0,'-9'-9'399'0,"-9"-3"-144"15,3 7-144-15,0 5-51 16,0 8-60-16,1 0-14 16,3 7-4-16,1 6 4 15,7-1 6-15,7 3 4 16,8-3 4-16,5-6 6 0,4-5 14 15,7-3 14-15,-6-7 35 16,-5-5 6-16,-9-7 15 16,-4-2-4-16,-2-1-28 15,-1 0-6-15,-2-1-25 16,-7-1-9-16,0 6-83 16,0 0-64-16</inkml:trace>
  <inkml:trace contextRef="#ctx0" brushRef="#br0" timeOffset="106211.3346">11969 7685 948 0,'-2'1'524'0,"1"-1"-107"16,-1 1-205-16,2-1-63 15,0 0-79-15,0 0-27 16,0 0-29-16,0 0-5 16,0 0-4-16,0 0-40 15,0 0 40-15</inkml:trace>
  <inkml:trace contextRef="#ctx0" brushRef="#br0" timeOffset="110150.8192">12650 7283 512 0,'-2'5'274'15,"-4"7"-18"-15,-8 12-182 16,0 7-22-16,-6 13-17 16,2 3-7-16,2 4-18 15,3-6 0-15,1-8 2 16,4-8-2-16,5-12 4 15,-1-4 3-15,6-11 22 16,-2-4 3-16,5-16 0 16,1-3-2-16,2-13-18 0,4-5-3 15,-3-12 1-15,-2-4-1 16,0-5 8-16,-3 1 5 16,-1 14 8-16,1 11 8 15,-1 15-9-15,1 12-25 16,8 13-27-16,0 11-13 15,15 14-6-15,4 7 14 16,7 13 14-16,5-1 1 16,2 2 3-16,1-5 0 0,-3-11 0 15,-13-1 0-15,-5-10-3 16,-7-4-4-16,-19-6-7 16,1-4 1-16,-27-4 5 15,-12 1 3-15,-9-4 12 16,-4-1 0-16,6-1 1 15,6-2-1-15,10 0 1 16,3-2-26-16,13-5-134 16,10-2-211-16</inkml:trace>
  <inkml:trace contextRef="#ctx0" brushRef="#br0" timeOffset="110658.9564">13291 7544 487 0,'-8'-4'311'15,"-3"-7"-2"-15,-7-1-82 16,0-4-76-16,1 1-29 0,-1 5-53 15,-1 8-30 1,0 7-45-16,2 5-15 0,3 5-9 16,2 6 4-16,12 3 6 15,5-1 7-15,10 0 8 16,8-6 5-16,1-9 5 16,-2-2 0-16,2-10 0 15,-4-3-1-15,-3-6-6 16,0-2-3-16,-5 2 0 15,-5-2 1-15,-4 4 4 16,-5 0 1-16,-3 7-10 16,4 3-13-16,-4 6-13 15,3 4-3-15,7 8 8 16,0 1 10-16,13 1 14 16,4-1 3-16,5-7 5 15,2-2 5-15,3-9 29 16,0-3 17-16,-5-8 23 15,-3-3 10-15,-11-1-18 0,-5-5-12 16,-9 3-25-16,-5-2-36 16,-3 2-121-16,-1 8-184 15</inkml:trace>
  <inkml:trace contextRef="#ctx0" brushRef="#br0" timeOffset="111018.5661">13589 7308 826 0,'3'-13'407'0,"8"-11"-134"15,2-2-63-15,13 5-79 16,-3 6-29-16,5 13-45 16,4 10-21-16,3 17-26 15,5 11-4-15,-6 16-2 16,-3 5 1-16,-12 3-1 15,-3-3 2-15,-7-11-1 16,0-5 0-16,1-10-2 16,2-3 0-16,0-14 0 15,-2-6-4-15,-6-10-26 16,-2-6-15-16,-6-6-27 16,-6-6-5-16,-11-3 20 15,-6-1 9-15,-3 6 15 0,0 6 4 16,-1 13-3-16,0 8 0 15,1 6 9-15,2 3 4 16,10 0-45-16,8-1-113 16</inkml:trace>
  <inkml:trace contextRef="#ctx0" brushRef="#br0" timeOffset="111652.7131">14297 7437 727 0,'-15'-10'364'0,"-8"-8"-122"15,0 3-76-15,5 9-98 16,4 6-32-16,6 9-42 15,-2 3-10-15,8 7-5 16,8 3 3-16,3-4 11 16,12 3 5-16,3-7 4 15,1-5 3-15,-2-3-2 16,-2 0-7-16,-8-4-13 16,-7 1-3-16,-9 1-9 0,-7-3 8 15,-12-1 10-15,-3 0 5 16,-3 0 12-16,4 3 0 15,8 6-5-15,5 1-4 16,9 4-5-16,1-2 2 16,5 1 8-16,6 0 6 15,1-5 8-15,9 2 3 16,4-4 3-16,3-5 1 16,0-2-1-16,1-6 0 0,-4-2 0 15,-1-3-2-15,1-5-5 16,-2 0-1-16,-2-3-1 15,-3 2 1-15,-8 6 2 16,-3 3 4-16,-6 1 0 16,-2 7-8-16,-2 2-11 15,0 3-5-15,4-4-9 16,0 0 4-16,3 18 7 16,20 29 2-16,-3-31 5 15,1-4 2-15,1-3 7 16,-1-4 2-16,-3-7 15 15,-1-2 5-15,-5-7 6 16,-6-2 0-16,0-4-43 16,-1-6-58-16,-5-4-191 15</inkml:trace>
  <inkml:trace contextRef="#ctx0" brushRef="#br0" timeOffset="111813.8094">14588 7253 1020 0,'-2'-5'533'0,"-2"-5"-161"16,2 6-185-16,-2 4-69 0,5 8-89 15,0 6-28-15,6 12-55 16,0 5-88-16</inkml:trace>
  <inkml:trace contextRef="#ctx0" brushRef="#br0" timeOffset="112506.8584">15035 7525 652 0,'2'-3'318'0,"1"-2"-90"0,0-5-49 16,-2 1-39-16,0-2-8 15,-2-1-22-15,-8-2-9 16,-5-5-19-16,-6-1-19 16,-5 2-37-16,-3 6-24 15,0 12-33-15,2 8-10 16,8 16-3-16,3 0 8 15,10 6 16-15,5 1 8 16,9-6 11-16,9-3 1 16,7-7 3-16,5-4 1 0,-1-6 3 15,0-3 3-15,-4-11 3 16,-4-1 0-16,-6-8-3 16,-5 1-3-16,-6 0-4 15,-3-4 2-15,-2 6 0 16,-2 0-1-16,1 9-3 15,2 4-7-15,0 2-20 16,0 0-4-16,0 0-5 16,0 0 4-16,2 13 19 15,13 33 6-15,-3-28 10 16,3-2 7-16,4-4 10 16,0-3 5-16,3-9 11 15,0-6 5-15,-3-4-1 16,3-7 0-16,-1-2-8 15,1-1-7-15,-5-1 22 16,-3 1 12-16,-8 5 17 0,-4 3 1 16,-2 8-40-16,-3 6-18 15,-2 13-23-15,2 7-5 16,3 8 5-16,1 0 2 16,8 8 1-16,2-1 0 15,4 1 0-15,4 1 1 16,-3-5 1-16,-1-4 1 15,-5-11-2-15,-3-4-62 0,-4-11-210 16</inkml:trace>
  <inkml:trace contextRef="#ctx0" brushRef="#br0" timeOffset="112650.482">15322 7631 997 0,'8'-2'420'0,"15"-7"-238"15,5-1-38-15,12 2-58 16,2-5-28-16,0 4-71 16,-3 6-102-16</inkml:trace>
  <inkml:trace contextRef="#ctx0" brushRef="#br0" timeOffset="113143.9686">15883 7374 636 0,'-8'-6'341'16,"-4"-6"-59"-16,-7 4-145 15,-2 1-37-15,1 6-50 16,1 4-28-16,5 5-33 16,4 4-2-16,8 6 8 15,4-1 4-15,10 3 7 16,4-4 2-16,6-6-2 15,0 0 2-15,-1-3 2 16,-3-3 1-16,-7-3 10 16,-5-4-8-16,-9-6-12 15,-7 3-3-15,-12 0-18 16,-1 5 10-16,-3 6 13 16,2 7 6-16,10 8 28 15,2 0 4-15,11 0 13 0,5-3 5 16,7 0-4-1,6-3 3-15,10-5 0 0,-1-3-5 16,6-9-15-16,-1-3-17 16</inkml:trace>
  <inkml:trace contextRef="#ctx0" brushRef="#br0" timeOffset="113734.6543">16756 7454 948 0,'-14'-9'420'0,"-13"0"-217"15,-2 9-70-15,1 2-82 16,9 12-31-16,1 6-23 15,10 5-6-15,7 5 1 16,0-2 4-16,18-1 2 16,5-2 2-16,14-8 0 15,5 0 0-15,-1-10 5 16,-11-7 5-16,-11-4 10 16,-9-7-1-16,-15-3-9 15,-6 3-8-15,-12-7-35 16,-2 3-40-16,3 1-322 15</inkml:trace>
  <inkml:trace contextRef="#ctx0" brushRef="#br0" timeOffset="114312.6457">16826 7452 993 0,'5'0'376'16,"14"1"-262"-16,8 5-48 15,16-2-26-15,1-2-3 16,-3-6-16-16,-5 2-5 0,-8-5 0 16,-4 3 2-1,-10-1 3-15,-10-3 0 0,-7 3-11 16,-6 1-5-16,-6 2-8 16,0 4-4-16,-4 5 3 15,0 1 2-15,-3 5 2 16,1 4 4-16,8 6 4 15,-1 1 4-15,14 4 2 16,6 3-1-16,10-6 1 16,4 0-2-16,5-5-1 15,-5-10 1-15,4-8 1 16,0-2 3-16,-2-15 0 16,5 1 1-16,-5-6-1 15,1-1-3-15,-10 1 0 16,2 1-3-16,-7 5-2 15,-2 5-3-15,0 6-9 16,-4 3-2-16,1 5 2 16,-3 3 1-16,0 6 8 15,0 0 1-15,-4-5 1 16,3-1 0-16,1-3 1 0,1-2 3 16,4-5 8-16,-5 1 0 15,0 0 0-15,0 0-5 16,16-6-10-16,32-38-4 15,-26 34-6-15,2 3-4 16,-2 10-1-16,0 2 1 16,-4 10 5-16,-5 8 4 15,-5 3 1-15,-4 5 0 0,-3 5 1 16,-1-5-32-16</inkml:trace>
  <inkml:trace contextRef="#ctx0" brushRef="#br0" timeOffset="114926.5827">18239 7537 760 0,'-16'-3'398'15,"-12"-2"-125"-15,0 5-154 16,4 5-50-16,7 9-69 15,6 2-9-15,16 9 0 16,9 8 3-16,15 1 7 16,4-2 4-16,7-5 1 15,0-9 1-15,-8-11 10 16,-3-5 9-16,-10-15 19 16,-6-4 3-16,-11-12 2 15,-5-6-5-15,-12 1 0 16,-8-10 3-16,-4-7 7 15,1-10-1-15,6-13-21 16,10 3-13-16,12 7-28 0,8 11-13 16,14 20-13-16,1 7-19 15,3 18-89-15,4 12-62 16</inkml:trace>
  <inkml:trace contextRef="#ctx0" brushRef="#br0" timeOffset="115106.3826">18491 7502 736 0,'1'9'366'16,"-3"7"-91"-16,3 9-175 16,2 1-25-16,1 5-37 15,5 4-18-15,2-7-29 16,-2-1-73-16</inkml:trace>
  <inkml:trace contextRef="#ctx0" brushRef="#br0" timeOffset="115402.4913">18914 7656 521 0,'-5'9'232'15,"-13"10"-123"-15,-4-3-21 16,-5-4-40-16,-3-6-10 16,2-7-5-16,3-6 2 15,5-8 3-15,11 0 3 32,4 7 13-32,2 1 6 0,-1-26 4 0,4 2-10 15,13 4-11-15,8 20-3 16,3 6 9-16,2 5 9 0,-1 13 3 15,-3 1-2-15,-5 11-19 16,-1-1-8-16,0-2-8 16,-1-1-95-16</inkml:trace>
  <inkml:trace contextRef="#ctx0" brushRef="#br0" timeOffset="115793.2924">19305 7573 929 0,'-16'-12'426'0,"-13"-14"-190"15,4 17-136-15,2 7-41 16,3 9-45-16,4 8-12 15,8 8-2-15,6 5 1 16,9 7 4-16,8-2 1 16,6-4 2-16,2-5 3 15,2-12 5-15,-3-5 11 16,-6-13 16-16,-5-8 3 0,-6-11 3 16,-6-8-10-1,-11-6-13-15,-3-8-5 16,-6-9-6-16,0-12-1 0,4-18-14 15,6 3-21-15,12 10-40 16,8 15-23-16,11 31-52 16,4 12-26-16,5 24-110 15,3 12-111-15</inkml:trace>
  <inkml:trace contextRef="#ctx0" brushRef="#br0" timeOffset="116158.3024">19461 7671 832 0,'4'0'396'0,"0"4"-161"15,9-1-93-15,-4-2-11 16,5-1-44-16,5-4-18 15,-3-6-26-15,2 1-5 16,-10-7-11-16,-3 0-8 16,-5-5-29-16,-3 0-14 15,-6 4-13-15,-5-2-1 16,-1 9 3-16,-2 5-2 16,0 5-8-16,3 8-4 0,-1 8 18 15,1 3 21-15,4 11 33 16,5 4 17-16,5 8 16 15,2 5-6-15,1 2-16 16,6 2-8-16,-3-6-15 16,5-7-4-16,4-5-222 15</inkml:trace>
  <inkml:trace contextRef="#ctx0" brushRef="#br0" timeOffset="116684.4829">19935 7561 668 0,'-7'-10'378'15,"-7"-2"-81"-15,-6-1-101 16,-4-1-52-16,0 9-66 16,3 5-25-16,0 6-39 15,7 10-8-15,9 6-5 16,5-1-1-16,12 8 0 15,8-3 3-15,5-5 3 16,3 1 2-16,-5-14 6 16,-2-6 8-16,-4-7 8 0,-8-10 5 15,-3-8-61-15,-6 1-57 16,-2-3-207-16</inkml:trace>
  <inkml:trace contextRef="#ctx0" brushRef="#br0" timeOffset="116869.6863">20003 7411 863 0,'-2'3'386'0,"0"13"-157"15,2 8-97-15,6 16-35 16,4 7-20-16,4 9-31 16,-1 2-9-16,-1 3-18 15,-2 0-3-15,-1-3-7 16,-3-6-2-16,-2-12-51 15,1-6-84-15</inkml:trace>
  <inkml:trace contextRef="#ctx0" brushRef="#br0" timeOffset="117034.7772">20124 7649 990 0,'5'0'350'0,"12"0"-306"16,1 0-32-16,6 3-42 0,3-2-106 15</inkml:trace>
  <inkml:trace contextRef="#ctx0" brushRef="#br0" timeOffset="117304.9927">20383 7566 704 0,'0'-3'470'0,"1"-3"4"0,0 8-293 16,-1-2-64-16,0 0-71 16,0 10-3-16,0 5-1 15,-1 24-4-15,1-32-13 16,-2-5-5-16,2-2 1 16,0-1 0-16,0 0-2 15,0 0-2-15,17-5-9 16,26-38-4-16,-30 29-5 15,8 7-2-15,-8 3-7 16,3 5-1-16,2 16-1 16,-9 4 0-16,-1 8 1 15,-2 4-18-15,-3-3-159 16,-1-2-152-16</inkml:trace>
  <inkml:trace contextRef="#ctx0" brushRef="#br0" timeOffset="117486.8575">20455 7247 1114 0,'-2'-2'539'0,"-3"-8"-192"16,1 13-256-16,-2 6-56 15,2 6-50-15,4 8 38 16,-1 5-169-16,5 3-255 15</inkml:trace>
  <inkml:trace contextRef="#ctx0" brushRef="#br0" timeOffset="118089.5036">21403 7307 819 0,'-3'3'336'0,"-9"19"-200"16,-4 14-58-16,-5 25-57 15,-3 6 4-15,0 6 0 16,1-5-4-16,3-11 0 16,5-9-1-16,10-21 1 15,2-11 11-15,4-17 42 16,6-8 9-16,5-18 4 16,2-5-9-16,2-11-31 15,-1-3-3-15,-5-8 5 16,1-5-4-16,0-2-17 15,-2 2-10-15,2 23-10 16,-3 8-5-16,-6 24-9 16,6 13 0-16,5 17-9 15,1 9 3-15,6 8 8 16,1 4 0-16,0-1 2 16,3 0 1-16,-3-1-20 15,0-4-59-15,-5-4-180 0</inkml:trace>
  <inkml:trace contextRef="#ctx0" brushRef="#br0" timeOffset="118265.5449">21248 7623 1011 0,'0'-4'457'15,"2"1"-182"-15,14 1-212 16,7-1-38-16,19 3-30 15,5 1-5-15,12 7-11 16,3 2-76-16</inkml:trace>
  <inkml:trace contextRef="#ctx0" brushRef="#br0" timeOffset="118742.8999">21702 7648 471 0,'10'-2'261'15,"18"-2"-34"-15,7 4-90 16,6 0-42-16,5 3-8 16,6 0-6-16,2-1-3 15,4 2-15-15,-5-4-9 16,-8-1-14-16,-9-5-5 0,-14-1-32 16,-7-3-31-16,-12-3-44 15,-8-2-12-15,-8-6 14 16,-11 4 28-16,-4-3 32 15,1 1 9-15,4 0 11 16,9 7 3-16,10 5-1 16,5 7 12-16,11 7 16 15,6 4 5-15,5 4 14 16,4 6-3-16,-3 4-5 16,-6-3 5-16,-9 0 4 15,-8-6-2-15,-5-3-17 16,-2-3-10-16,0-5-98 15,3-3-126-15</inkml:trace>
  <inkml:trace contextRef="#ctx0" brushRef="#br0" timeOffset="118973.8703">22395 7371 1081 0,'0'0'473'16,"0"2"-278"-16,2 10-68 16,-5 17-93-16,1 6-23 0,1 13-1 15,1 3-1-15,7 2-2 16,-1-1-1-16,3-7-1 16,2-6 0-16,-3-13-60 15,1-5-49-15,-3-15-192 16</inkml:trace>
  <inkml:trace contextRef="#ctx0" brushRef="#br0" timeOffset="119372.5153">22342 7369 860 0,'4'-13'396'0,"0"-13"-160"15,6 6-57-15,2 7-59 16,0 3-11-16,17 10-33 15,5 6-25-15,5 9-31 16,-1 1-6-16,-6 5-4 0,-5-3-3 16,-12 1-2-1,-4-3-1-15,-12-6-2 0,-4 0-2 16,-6-2 0-16,-3-3 2 16,5 0 1-16,1-3 1 15,8-2-7-15,4 3-5 16,10-2-2-16,5 7-4 15,7 5 3-15,5 7 1 16,0 11 2-16,-3 4 3 16,-12 0 4-16,-8-2 1 0,-13-4 2 15,-12-4 4-15,-16 1 6 16,-8-7 4-16,-14-8 7 16,-1-1-2-16,7-8-3 15,8-2-3-15,16-2-15 16,7-2-39-16,8 1-127 15,2 1-177-15</inkml:trace>
  <inkml:trace contextRef="#ctx0" brushRef="#br0" timeOffset="120297.1669">23035 7690 843 0,'-5'1'539'0,"-2"0"10"0,-4 1-304 16,1 2-41-16,2-1-64 15,0-1-21-15,5 2-47 16,2-2-21-16,1-1-29 16,0-1-8-16,0 0-18 15,0-1-54-15</inkml:trace>
  <inkml:trace contextRef="#ctx0" brushRef="#br0" timeOffset="127423.4521">1723 8562 918 0,'-1'6'365'0,"-2"13"-229"0,0 11-52 16,2 19-40-16,3 16-7 15,6 20-21-15,1 5-3 16,0-2-2-16,-2-3-1 16,-1-15-3-16,0-6 0 15,4-14-83-15,3-9-104 16</inkml:trace>
  <inkml:trace contextRef="#ctx0" brushRef="#br0" timeOffset="127798.2099">2090 9050 614 0,'-4'-2'345'0,"-9"-2"-53"15,1 5-87-15,-6 4-105 16,0 7-37-16,3 9-63 0,1 5-20 16,15 12-16-16,1-2 0 15,12-2 13-15,4 1 4 16,-2-17 8-16,4-2 0 15,-6-12 7-15,4-5 5 16,-8-9 23-16,-7-1 9 16,-3-5 4-16,-9-3-6 15,0 2-69-15,3-3-112 16</inkml:trace>
  <inkml:trace contextRef="#ctx0" brushRef="#br0" timeOffset="127983.3867">2159 9053 1111 0,'4'4'425'0,"6"10"-283"15,2 2-62-15,15 17-29 16,3 5-10-16,8 9-28 16,4 4-1-16,-4-1-4 15,-1-2-1-15,-1-6-116 16,-5-8-118-16</inkml:trace>
  <inkml:trace contextRef="#ctx0" brushRef="#br0" timeOffset="128174.5079">2474 9090 857 0,'-12'8'409'16,"-18"10"-154"-16,-6 4-96 15,0 12-92-15,5 1-26 16,2 9-32-16,3 5-10 16,2 1-10-16,-1-1 7 0,9-4-114 15,6-10-171-15</inkml:trace>
  <inkml:trace contextRef="#ctx0" brushRef="#br0" timeOffset="128474.0187">2623 9049 971 0,'-7'1'451'16,"-3"2"-166"-16,1 9-191 15,-1 0-37-15,10 9-36 0,4 11-12 16,12 1-8-16,6 3 1 16,6-5 2-16,2-9 1 15,1-14 4-15,-3-5 1 16,-1-7 10-16,-4-8 5 16,-10-6 7-16,-2-4 1 15,-8-7-112-15,-7 1-111 16</inkml:trace>
  <inkml:trace contextRef="#ctx0" brushRef="#br0" timeOffset="128610.1674">2711 8769 1379 0,'-4'0'556'0,"-4"1"-379"15,4 8-75-15,4 7-89 16,5 5-36-16,11 10-219 15</inkml:trace>
  <inkml:trace contextRef="#ctx0" brushRef="#br0" timeOffset="129190.8897">3078 8991 1014 0,'-9'0'409'16,"-13"1"-276"-16,5 3-76 15,11 5-75-15,1 6-17 16,8 2-6-16,5 5 4 0,8-2 20 15,4-2 6-15,5-2 11 16,-2-4 3-16,-3-7 4 16,-2-3 1-16,-7-4-9 15,-2-3-3-15,-10-2-28 16,-4-2 1-16,-11 2 7 16,-2 1 10-16,-2 2 51 15,-2 4 8-15,6 0 2 16,3 3-12-16,6 9-38 15,6-2-10-15,3 9-7 16,3-2 3-16,5 2 8 16,3 2 3-16,10-4 5 15,3-1 1-15,3-10 6 16,1-4 3-16,-1-13 5 16,-4-7 2-16,-5-9 2 15,2-3 0-15,-5 0 1 16,2 1 26-16,-8 7 54 15,-5 2 26-15,-5 7 17 0,-1 11-37 16,-2 2-59-16,1 9-28 16,1 9-25-16,0 3 7 15,3 11-1-15,2 2-1 16,3 0-24-16,0-1-75 16</inkml:trace>
  <inkml:trace contextRef="#ctx0" brushRef="#br0" timeOffset="129698.8752">4174 9063 693 0,'-12'0'409'0,"-7"-5"-66"15,-6 0-160-15,5 2-61 16,-1 0-95-16,7 7-32 16,6 8-40-16,6 8-8 15,9 6 7-15,4-1 8 16,17 2 18-16,3-5 7 0,7-9 12 15,-3-2 1-15,-3-11 11 16,-6-7 28-16,-12-7 49 16,-3-2 29-16,-17-5 23 15,-7 0-20-15,-15 3-41 16,-4 1-30-16,0 3-68 16,1-3-74-16</inkml:trace>
  <inkml:trace contextRef="#ctx0" brushRef="#br0" timeOffset="130433.4024">4993 8864 954 0,'0'-19'391'15,"6"-22"-230"-15,10 3-65 16,17 10-36-16,3 6-8 15,9 18-21-15,-1 11-10 16,-2 23-19-16,-8 10-2 16,-19 14 5-16,-10 4 3 15,-22-4 0-15,-9 2 1 16,-7-4 0-16,-2-7-2 0,5-6 1 16,1-9 0-16,11-17 9 15,5-7 1-15,10-6-2 16,3-5-8-16,11-6-15 15,6-1-4-15,13 1-3 16,3 5 6-16,11 9 6 16,3 6 0-16,-3 11 2 15,0 2 0-15,-11 3-11 16,-10-4-76-16</inkml:trace>
  <inkml:trace contextRef="#ctx0" brushRef="#br0" timeOffset="130767.5401">5541 8799 1011 0,'-10'-3'417'15,"-15"2"-260"-15,5 1-60 16,5 4-64-16,2 6-25 15,12 2-18-15,0 3-3 16,5 0 2-16,7-2 9 16,1-1 6-16,8-4 2 15,2-7 6-15,0-2 3 0,-3-9 9 16,2-3 5-16,-1 3 1 16,2 2-3-16,2 8-6 15,-7 6-7-15,-5 9-3 16,-4 2-1-16,-8 4-1 15,0-1-2-15,-1-6-5 16,-1-3-50-16,2-4-187 16</inkml:trace>
  <inkml:trace contextRef="#ctx0" brushRef="#br0" timeOffset="130972.8648">5649 9003 789 0,'2'3'385'0,"0"0"-85"16,9 0-211-16,3 0-31 16,9-4-22-16,4 2-10 15,5-2-50-15,-1-1-57 16</inkml:trace>
  <inkml:trace contextRef="#ctx0" brushRef="#br0" timeOffset="131291.2435">5519 9101 899 0,'5'2'385'15,"7"0"-161"-15,10 2-151 0,11 0-8 16,8-1-17-16,4-1-21 16,-1 3-17-16,-4-2 22 15,-9 3-161-15</inkml:trace>
  <inkml:trace contextRef="#ctx0" brushRef="#br0" timeOffset="131741.807">5767 8836 682 0,'5'3'349'16,"8"7"-64"-16,2 3-106 16,6 4-41-16,-2 3-18 15,-11-5-29-15,-5-3-13 0,-7-3-22 16,-6-7 2-16,-4-4-232 15</inkml:trace>
  <inkml:trace contextRef="#ctx0" brushRef="#br0" timeOffset="132484.3777">6405 8758 931 0,'0'5'370'0,"-4"19"-232"16,2 17-83-16,4 21-49 15,4 9 2-15,0 0-2 16,2-9-2-16,-4-14 3 16,-4-7 0-16,3-19 4 15,-2-8 7-15,4-14 31 16,-6-11 5-16,0-12-1 15,-1-6-6-15,-5-10-29 16,2-3-1-16,-5-8 6 16,-5-9 0-16,1-7-3 15,5 3-4-15,9 13-6 16,1 16 2-16,8 26-13 16,2 11-4-16,-1 23-5 15,12 14-6-15,9 14 11 0,3 4 3 16,9-2 2-16,1-3 0 15,-9-14 3-15,3-5-1 16,-8-14 3-16,-5-7 1 16,-1-9 10-16,-3-7 6 15,-5-12 19-15,0-5 12 16,-1-10 6-16,-5-7 1 16,-1-8-15-16,-7-8-10 0,-2 1-36 15,0 3-23-15,-6 15-76 16,6 13-69-16</inkml:trace>
  <inkml:trace contextRef="#ctx0" brushRef="#br0" timeOffset="132653.3712">7070 9168 1407 0,'-1'-3'582'0,"-2"-1"-360"16,2 0-75-16,1 3-91 16,0 0-31-16,0 0-116 0</inkml:trace>
  <inkml:trace contextRef="#ctx0" brushRef="#br0" timeOffset="133372.3343">7326 8789 890 0,'-1'18'322'0,"-5"27"-250"0,0 9-43 16,7 12-8-16,1-6 0 16,5-14-4-16,4-4-2 15,-4-20 2-15,0-6 4 16,-4-14 35-16,0-9 4 15,-1-13 1-15,-1-5-6 16,-1-11-33-16,-1-2-5 0,-2-6-3 16,-1-2 0-1,-1-2-3-15,2 0-2 0,-2 11-4 16,5 6 0-16,5 19-4 16,0 6-6-16,7 15-4 15,3 13-3-15,7 16 2 16,1 6 8-16,2 7 1 15,5-3 1-15,-1-8 0 16,3-4 0-16,3-13 4 16,-7-8 3-16,-4-13 11 15,-2-10 6-15,-6-15 11 16,2-4 16-16,-6-10 12 16,-6-4 1-16,-9-8-6 15,-6-3-17-15,-4-2-27 16,1 6-11-16,1 18-60 15,6 10-61-15,5 20-293 16</inkml:trace>
  <inkml:trace contextRef="#ctx0" brushRef="#br0" timeOffset="134085.2708">7901 9006 613 0,'0'3'311'0,"6"1"-92"16,1 2-98-16,6-5-76 15,11-1-1-15,8-1 0 16,4-4-9-16,-4-2-11 16,-5 0 2-16,-13-3 8 15,-8 3 3-15,-8-2-8 16,-9 4-10-16,-13 4-18 15,-5-2-6-15,-6 10-6 16,-1 0 1-16,9 9-7 16,4 3 0-16,11 5-3 15,6 5 2-15,6-3 10 16,4-1 3-16,13-7 9 16,-4-4 10-16,11-8 9 15,1-5 5-15,3-7 7 16,3-4-4-16,-6-6-4 15,-1-4-2-15,-13-3-5 0,1 3-1 16,-4-2-3 0,-3 4-1-16,5 5-5 0,-8 2 6 15,-8 7 8-15,3 2-4 16,-3 7-12-16,1 2-9 16,5 7-16-16,-2 3 2 15,7 4 10-15,5-3 1 16,6 1 4-16,2-3 0 15,2-6 4-15,1-1 0 16,-2-6 6-16,1-4 5 0,-5-5 7 16,-4-3 0-16,1-5 1 15,-2 1-4-15,-5 0-6 16,-1 3-3-16,-4 3-11 16,0 5-15-16,0 5-9 15,-1-3-1-15,0 0 5 16,1 13 11-16,7 31 7 15,0-33 3-15,7-4 3 16,1-3 11-16,-3-9 26 16,8-1 12-16,0-9 33 15,-1-3 9-15,-2-6 2 16,-4-1-7-16,-13-5-34 16,-2 2-32-16,-10 2-102 15,-1 2-86-15</inkml:trace>
  <inkml:trace contextRef="#ctx0" brushRef="#br0" timeOffset="134479.265">8633 8605 740 0,'-13'-12'413'0,"-3"-15"-78"16,5 12-62-16,1 18-130 16,8 5-50-16,-2 21-70 15,-2 13-18-15,9 27-6 16,1 13 0-16,10 11 2 16,3-5 1-16,1-16 1 0,4-12 1 15,-6-21-37-15,-3-9-55 16,-8-17-174-16</inkml:trace>
  <inkml:trace contextRef="#ctx0" brushRef="#br0" timeOffset="134869.3589">8506 8964 795 0,'6'1'342'0,"9"3"-145"0,3 4-142 15,16 2-2-15,8-2-13 16,2-3-11-16,8 1-10 15,-3-2-4-15,-13-2-1 16,-2-2-1-16,-9-5 4 16,-11-3 2-16,-1 3 5 15,-6 0 7-15,-7-3 3 16,-1 4-1-16,-9-1-2 16,1-1-9-16,-1 8-10 15,1 0-8-15,2 10-18 16,-5 0-8-16,7 6-3 15,3 3 3-15,3-2 12 16,11 4 7-16,6-3 4 16,1-4 2-16,8-4 4 15,-1-8 3-15,1-10 13 16,0-4 12-16,-7-5 17 16,-7-2 5-16,-11-4-2 15,-7-2-11-15,-15-2-18 0,-3-3-7 16,-7-3-41-16,6 4-54 15,3 4-152-15</inkml:trace>
  <inkml:trace contextRef="#ctx0" brushRef="#br0" timeOffset="135222.3102">9211 8992 1122 0,'0'-1'448'0,"4"7"-302"16,1 3-59-16,1 7-59 15,-2 5-11-15,0-1-5 16,-3-1-2-16,0-1-2 16,-1-5-2-16,1-7-1 15,3-5 3-15,1-5-5 16,5-8-2-16,0-9-1 15,0-2-4-15,2-2 0 16,1 2 2-16,2 7 3 16,4 4 5-16,-3 7 17 15,4 8 6-15,-9 13 12 0,-4 5 1 16,-2 12-4-16,-5-2-5 16,-1 1-12-16,2-2-8 15,5-7-55-15,4-4 11 16</inkml:trace>
  <inkml:trace contextRef="#ctx0" brushRef="#br0" timeOffset="139640.6874">10257 8961 473 0,'-2'-3'319'0,"-9"-6"16"16,-2 0-90-16,-4 6-105 15,-8 0-45-15,0 8-78 16,4 10-21-16,4 6-28 0,5 6-1 16,11 3 6-16,4-4 5 15,13-2 7-15,3-2 4 16,8-5 10-16,-1-5 1 15,-3-7 7-15,-5-7 6 16,-7-10 12-16,-2-4 3 16,-6-6 3-16,-6-2-1 15,-8-5-3-15,-5 2 2 16,-1 4 2-16,4 0 3 16,4 7-3-16,4 6-10 0,6 3-22 15,10 3-10-15,5 2-4 16,6-3 3-16,2 2 11 15,3 3 1-15,0 1-3 16,1 1-13-16,2 4-234 16</inkml:trace>
  <inkml:trace contextRef="#ctx0" brushRef="#br0" timeOffset="140399.9633">10414 8885 617 0,'0'1'292'0,"3"3"-102"0,5-1-66 16,8 2-67-16,8-2 1 15,5-2-14-15,2-1-14 16,0 0-14-16,-4 0-4 15,-4 0 2-15,-8-1 1 16,-10 0 10-16,-2 0 2 16,-9 0-7-16,5 1-4 0,0 0-13 15,-19 4-3-15,-31 24 2 16,29-7 0-16,5 5 2 16,3 3-1-16,11 0-3 15,6 0 0-15,18 0 0 16,4-5-1-16,12-7 2 15,0-5 0-15,5-8 3 16,-2-4 2-16,-9-4 2 16,-1-4 2-16,-7-6 2 15,-3 0 1-15,-2 2 7 16,-7 2 5-16,-7-1 8 16,-5-3 9-16,-13-4 23 15,0 1 12-15,-8 0 8 16,-1 6-9-16,1 6-35 15,4 5-29-15,5 11-27 16,5 2-7-16,7 10-2 0,1-1 9 16,8-3 6-16,4 2 1 15,7-7-2-15,0-4-6 16,5-4-4-16,-6-7 2 16,0-6 10-16,-4-4 8 15,-5-8 15-15,3 4 2 16,-8-3 18-16,3 5 13 15,-4 0 12-15,2 4-2 0,-2 5-26 16,1 0-18-16,3 8-20 16,2 1-4-16,5 9 4 15,1 0 2-15,1 4 3 16,-1 1 1-16,1-5 2 16,-2-2 0-16,2-8 3 15,-1-8 4-15,1-3 3 16,3-5 1-16,-1-8 1 15,0 5-3-15,-1-7-6 16,-2 6 6-16,-6 1-101 16,-3 1-55-16</inkml:trace>
  <inkml:trace contextRef="#ctx0" brushRef="#br0" timeOffset="140893.3982">12028 8877 602 0,'-12'21'356'15,"-10"13"-45"-15,-12 9-153 16,-3 3-39-16,-3-2-65 15,-6-11-21-15,10-8-22 16,5-14-12-16,7-12-37 16,9-7-18-16,2-14-6 15,3-1 9-15,5-7 43 16,5 0 25-16,0 2 29 16,12 3 13-16,-1 9 5 15,6 8-5-15,12 17-11 16,-2 8-13-16,6 13-12 0,-2 1-4 15,-3 7-9-15,-3-1-2 16,-7-2-84-16,-4-2-134 16</inkml:trace>
  <inkml:trace contextRef="#ctx0" brushRef="#br0" timeOffset="141059.4539">11787 8686 889 0,'-3'-8'503'0,"-4"-5"-102"16,2 5-202-16,5 14-158 15,5 7-43-15,13 13-87 16,8 0-102-16</inkml:trace>
  <inkml:trace contextRef="#ctx0" brushRef="#br0" timeOffset="141707.1617">12046 8591 763 0,'5'0'312'15,"7"-3"-169"-15,9 0-30 0,9-1-21 16,3-2-14-16,-1-3-39 15,-5 1-11-15,-9-3-9 16,-6 0 0-16,-5 6 2 16,-9-3-3-16,-4 6-14 15,-4 4-9-15,-7 6-15 16,9 12 1-16,1 14 4 16,2 7 4-16,5 12 7 15,3 2-1-15,5-2 5 16,0-4 1-16,2-11 5 15,-2-7 0-15,-3-16 4 16,-3-7 6-16,1-7 15 16,-7-3 3-16,0-4 3 15,2 5 0-15,1 0-8 0,0-1-17 16,0 1-17-16,0 1-7 16,2 7-8-16,6 23 12 15,15 52 8-15,-13-31 2 16,-9 2 6-16,-1 0 5 15,-13-2 8-15,-3-3 0 16,-6-13 1-16,-6-10 2 16,-1-19 3-16,2-9-7 15,5-15-32-15,5-7-15 16,15-4-24-16,4-2-3 16,12 1-7-16,4 3-26 0,7 6-165 15</inkml:trace>
  <inkml:trace contextRef="#ctx0" brushRef="#br0" timeOffset="141882.6764">12110 8932 875 0,'5'-3'398'0,"7"4"-159"16,10 0-75-16,6 6-65 15,1 1-32-15,3-3-67 16,3-1 15-16</inkml:trace>
  <inkml:trace contextRef="#ctx0" brushRef="#br0" timeOffset="142590.0545">12630 9037 695 0,'-8'-3'350'0,"-8"-5"-100"16,-3-3-45-16,-3 2-81 16,-1 7-30-16,-4 2-58 15,-2 7-19-15,4 8-11 0,1-5-6 16,13 11-7-16,5 2 3 16,11-1-6-16,6 2 2 15,9-8 7-15,4-3 0 16,3-7 5-16,3-7 3 15,-3-9 8-15,-2-5 1 16,-6-4 1-16,-3-2 0 0,-5-1-1 16,-6 2 3-1,-2 1 2-15,-3 4 0 0,-3 1-3 16,2 4-4-16,1 5-28 16,3 5-8-16,2 12-4 15,-1-1-1-15,5 11 21 16,1-1 6-16,0 0 0 15,3 2 1-15,1-6 1 16,-2-3 3-16,-2-9 21 16,2-5 11-16,-1-4 19 15,0-4 4-15,2-6-12 16,-5 0-9-16,-2-3-21 16,-1-3-18-16,4 5-91 15,-1-5-68-15,9 2-314 16</inkml:trace>
  <inkml:trace contextRef="#ctx0" brushRef="#br0" timeOffset="142885.3763">13181 8980 577 0,'2'10'313'16,"3"18"-64"-16,-6-8-34 15,-12 5-73-15,-2 0-31 16,-3-8-51-16,-4 2-18 15,1-9-13-15,1-4-2 0,2-8-15 16,3-9-8-16,2-3-11 16,3-3-6-16,7-2 4 15,0-1 1-15,11 3-3 16,5-1 1-16,5 13 10 16,5 3 9-16,1 9 17 15,1 7 5-15,-10 5 0 16,4 4 0-16,0 2-13 15,-1 0-5-15,11-3-42 16,-2-3-89-16</inkml:trace>
  <inkml:trace contextRef="#ctx0" brushRef="#br0" timeOffset="143190.2616">13761 8940 807 0,'6'-1'389'0,"6"4"-153"16,6 9-50-16,5 11-89 16,2 6-24-16,2 5-34 15,0 0-11-15,-4-6-16 16,-2 0-18-16,-6-10-175 16</inkml:trace>
  <inkml:trace contextRef="#ctx0" brushRef="#br0" timeOffset="143347.7894">13966 8909 859 0,'-11'7'430'0,"-16"11"-136"16,-4-1-91-16,-5 14-110 16,-2 0-30-16,4 1-40 0,3 2-13 15,11-8-51-15,7 0-97 16</inkml:trace>
  <inkml:trace contextRef="#ctx0" brushRef="#br0" timeOffset="143578.9572">14093 8650 1095 0,'-7'0'421'0,"-7"6"-308"16,-2 5-62-16,0 9-53 16,2 2 16-16,5 2-239 15</inkml:trace>
  <inkml:trace contextRef="#ctx0" brushRef="#br0" timeOffset="143936.5692">14111 8900 938 0,'7'14'437'15,"0"9"-179"-15,5 4-121 16,5 4-18-16,0-6-44 16,3-1-25-16,3-1-28 15,-5-7-10-15,4-1-35 16,1 0-61-16,-9-9-173 16</inkml:trace>
  <inkml:trace contextRef="#ctx0" brushRef="#br0" timeOffset="144111.8907">14306 8924 1107 0,'-14'5'499'16,"-16"5"-232"-16,-1 3-76 16,-1 5-97-16,2-1-32 15,2 1-44-15,3-1-10 16,10-2-106-16,4 1-81 15</inkml:trace>
  <inkml:trace contextRef="#ctx0" brushRef="#br0" timeOffset="144485.4944">14672 8907 850 0,'-1'1'497'16,"-3"0"-59"-16,2 3-205 16,1-4-146-16,0 0-43 15,1 0-36-15,0-1-15 16,0 1-111-16,0 0-112 15</inkml:trace>
  <inkml:trace contextRef="#ctx0" brushRef="#br0" timeOffset="144700.3297">14661 9093 945 0,'0'-3'532'16,"0"3"-89"-16,3 0-207 16,-3 0-64-16,0 0-76 15,0 0-28-15,0 0-42 16,0 0-1-16,0 0-9 16,0 0-16-16,0 0 8 15</inkml:trace>
  <inkml:trace contextRef="#ctx0" brushRef="#br0" timeOffset="152375.6404">9245 10059 618 0,'-14'0'302'0,"-28"-7"-102"16,-4 3-36-16,-17 0-48 15,-6-2-29-15,3 6-44 16,-2 0-13-16,7 2-25 16,7 4-5-16,11-1-5 15,14 3-10-15,18-1-14 0,13 2-1 16,25 2 8-16,11 1 10 16,15 2 23-16,8 0 6 15,1 3 2-15,-2 4-2 16,-14 2-4-16,-14-3-6 15,-22 4-1-15,-16 1 3 16,-28 5 4-16,-11 3 1 0,-12 0 0 16,0-5-2-16,12-5-5 15,5-4-2-15,10-1-8 16,11 1-5-16,14 4-3 16,9-1 0-16,19 0 8 15,8 2 3-15,13-7 4 16,9 4 0-16,8-7-5 15,6-5-56-15,6-1-240 16</inkml:trace>
  <inkml:trace contextRef="#ctx0" brushRef="#br0" timeOffset="152780.5328">9434 10181 675 0,'-2'-3'365'0,"-4"-7"-112"16,5 15-121-16,-4 8-38 15,3 12-60-15,3 13-4 16,4 18 5-16,1 7-1 16,-1 2-1-16,-2-5-2 15,-2-18-10-15,1-6-1 16,0-16-1-16,1-8 1 15,-2-7 28-15,0-10 3 16,0-10-1-16,-1-6-1 0,-3-16-27 16,-4-8-5-16,-5-17-3 15,4-8 0-15,-1-4-6 16,3 4-2-16,5 17-6 16,1 12 0-16,2 14 4 15,3 6 2-15,7 8-3 16,-2 3-3-16,12 6-6 15,8 4-3-15,8 0 7 16,9 1-30-16,8 3-83 16,2-2-62-16,2 1-292 15</inkml:trace>
  <inkml:trace contextRef="#ctx0" brushRef="#br0" timeOffset="153021.5122">9363 10403 599 0,'4'0'305'15,"11"2"-51"-15,10-4-70 0,16 0-28 16,2-2-40-16,10-2-68 15,0 6-20-15,0 0-28 16,-4 7-50-16,-17 1-256 16</inkml:trace>
  <inkml:trace contextRef="#ctx0" brushRef="#br0" timeOffset="153212.8592">9780 10446 735 0,'-2'1'366'0,"5"7"-72"15,2 6-132-15,5 9-79 16,10 6-8-16,3 0-34 0,1 2-17 16,0-4-10-16,-4-7-42 15,-3-1-191-15</inkml:trace>
  <inkml:trace contextRef="#ctx0" brushRef="#br0" timeOffset="153372.3141">9970 10498 691 0,'-10'2'409'0,"-14"8"-39"16,-3 3-142-16,2 5-122 15,-3 1-32-15,4 3-38 16,1 0-14-16,4-2-64 15,7-2-94-15</inkml:trace>
  <inkml:trace contextRef="#ctx0" brushRef="#br0" timeOffset="154008.9541">9422 9820 453 0,'-15'0'259'0,"-10"0"-15"16,6 1-48-16,18 2-68 16,6 0-19-16,21-1-43 15,13 2-18-15,26-1-2 16,8 0-11-16,16 1-17 16,-6 3-2-16,-9-2-4 15,-6-1 0-15,-22-4-19 16,-5-1-25-16,-16-3-48 15,-13-2-22-15,-13-3-16 16,-8-2 19-16,-13-4 45 16,-1 1 24-16,0 1 43 15,2 0 15-15,11 6 20 0,2 1 5 16,7 6-9-16,3 5-1 16,8 6 0-16,2 5 5 15,3 10 18-15,-1 1 0 16,-11 6-6-16,-3-4-5 15,-13-5-12-15,-2-5-11 16,3-9-166-16</inkml:trace>
  <inkml:trace contextRef="#ctx0" brushRef="#br0" timeOffset="154363.7632">10360 10262 762 0,'0'1'376'0,"3"1"-85"16,15 2-162-16,7 3-14 16,14-3-30-16,12 0-26 15,4 0-34-15,4 0-6 16,-6-3-87-16,-6-1-86 15</inkml:trace>
  <inkml:trace contextRef="#ctx0" brushRef="#br0" timeOffset="154572.3605">10433 10438 660 0,'1'7'363'16,"2"1"-40"-16,15 1-142 16,5 1-19-16,19-7-41 15,9 3-33-15,1-3-49 16,2 2-13-16,-12-4-70 16,-11-2-97-16</inkml:trace>
  <inkml:trace contextRef="#ctx0" brushRef="#br0" timeOffset="155290.1731">11033 10274 622 0,'11'0'335'16,"6"5"-62"-16,9 13-135 15,6 9-24-15,0 12-28 16,-4 1-10-16,-11 4-21 15,-7-6-7-15,-11-10-5 0,-5-6-3 16,1-14-4-16,-2-1-2 16,7-14-41-16,3-7-18 15,4-12-24-15,7-7-4 16,2-9 30-16,0-3 14 16,4 3 11-16,-1 5 8 15,3 21 16-15,0 10 7 16,0 18 9-16,-6 9-5 0,-9 13-11 15,-3 3-6-15,-11 1-4 16,0-2 0-16,3-7-2 16,-2-5-1-16,11-10-17 15,1-8-16-15,5-12-26 16,7-7-6-16,0-11 11 16,3-4 14-16,0-3 20 15,2 1 6-15,0 7 3 16,1 6 6-16,0 11 13 15,-4 7 7-15,-6 14 2 16,-4 7-3-16,-7 7-11 16,-1 2-2-16,0-2-16 15,0-4-100-15</inkml:trace>
  <inkml:trace contextRef="#ctx0" brushRef="#br0" timeOffset="155771.8542">11974 10489 614 0,'2'-7'368'16,"-1"-7"-49"-16,4-3-108 15,0-2-28-15,-9-3-45 16,-2-4-15-16,-6-4-32 16,-5 3-13-16,-7 4-32 15,-4 8-17-15,-6 10-25 16,-2 5-9-16,8 12-11 16,3 8-4-16,12 13-4 15,6 0 0-15,4 2 8 16,9 0 5-16,7-9 11 15,3 0 1-15,9-14 5 16,-2-6 0-16,3-10-4 16,0-6-5-16,-2-7-9 15,-2-4-3-15,-4-1 1 16,-7-1 5-16,-7 3 10 16,-2 3 10-16,-7 7 9 0,1 3-2 15,-2 8-8-15,3 9-6 16,1 5-10-16,4 5 0 15,7 9 4-15,2-1 1 16,8 2-19-16,-2-1-55 16,5-6-200-16</inkml:trace>
  <inkml:trace contextRef="#ctx0" brushRef="#br0" timeOffset="155962.3889">12162 10516 761 0,'5'0'390'0,"7"4"-105"16,3 5-78-16,6 7-96 15,5 5-25-15,4 7-46 16,5 1-15-16,-6-1-7 16,-6-3-14-16,-8-6-123 15,-4-2-158-15</inkml:trace>
  <inkml:trace contextRef="#ctx0" brushRef="#br0" timeOffset="156140.3633">12350 10522 883 0,'-2'-3'482'0,"-3"-3"-102"16,1 1-180-16,0 7-60 15,-9 3-79-15,1 5-28 16,-5 10-29-16,-2 1-2 15,-3 8 3-15,0 4 0 16,0 0-69-16,-2 0-113 16</inkml:trace>
  <inkml:trace contextRef="#ctx0" brushRef="#br0" timeOffset="156888.3183">11817 10116 515 0,'-2'-2'271'16,"-5"2"-77"-16,14-6-69 16,8 4-17-16,21 0-31 15,16 2-9-15,20 2-28 16,7 2-9-16,2 0-5 16,-1 0-2-16,-7-2-2 15,-9-2-5-15,-21-2-23 16,-10-5-21-16,-22 0-38 15,-11-4-18-15,-15-2 5 16,-5 1 18-16,-11-5 36 0,3 3 24 16,7 2 19-16,8 3 1 15,10 8-6-15,3 1 3 16,12 8 19-16,4 4 13 16,9 6 30-16,2 5 3 15,-5 0 5-15,-7 0 6 16,-15-2 18-16,-11-3-2 15,-15-3-20-15,-3-2-16 16,0-3-52-16,5-3-81 0</inkml:trace>
  <inkml:trace contextRef="#ctx0" brushRef="#br0" timeOffset="162692.0051">9083 11816 547 0,'0'8'250'0,"-2"9"-78"15,6 2-58-15,13-1-21 16,7-3 7-16,13-12-5 0,4-3-7 16,-9-17 16-16,-4-11-2 15,-8-11-15-15,-12-10-8 16,-8-11-30-16,0 1-6 15,-9-9 2-15,3 0 0 16,6-4-7-16,0 0-10 16,12 11-18-16,4 10-10 15,4 23-12-15,3 10-5 16,-1 18-37-16,3 8-50 0,-3 15-173 16</inkml:trace>
  <inkml:trace contextRef="#ctx0" brushRef="#br0" timeOffset="162872.5146">9139 11543 698 0,'0'0'307'0,"6"0"-114"15,8 6-68-15,19-2-62 16,9 4 2-16,11 0-37 15,3-1-8-15,-2 2-216 16</inkml:trace>
  <inkml:trace contextRef="#ctx0" brushRef="#br0" timeOffset="163305.982">9415 11740 876 0,'-4'0'354'0,"3"8"-205"16,1 4-59-16,2 16-35 16,4 8 2-16,0 4-17 15,-6-1-8-15,3-1-10 16,-3-10-4-16,0-9-3 15,4-4-2-15,-2-15-2 16,4 0-10-16,2-10-25 16,1-5-17-16,6-3-19 15,0-6 1-15,4 2 16 16,-2 2 14-16,-4 5 14 16,-3 7 7-16,-9 6 3 15,-3 2 5-15,-10 11 15 16,-4 2 11-16,-1 5 20 15,0-1 0-15,7-2-9 16,6 0-9-16,12-3-1 16,7-1 1-16,12-6 1 15,9-5-2-15,6-4-8 0,-1-3-16 16,0-4-134-16</inkml:trace>
  <inkml:trace contextRef="#ctx0" brushRef="#br0" timeOffset="163886.0107">9081 11009 587 0,'3'0'307'0,"5"0"-50"16,20 2-121-16,12 2-27 16,20 0-16-16,8 6-18 15,7-1-33-15,0-4-11 16,0 0-11-16,-4-5-5 15,-11-4-22-15,-6-1-35 16,-13-2-87-16,-8-4-39 16,-16-4 0-16,-7 0 35 15,-10 3 92-15,-4 0 57 0,-3 6 68 16,3 6 22-16,-6 0 18 16,3 6-8-16,3 8-31 15,-2 2-14-15,6 10-14 16,-1-6-5-16,1 2-13 15,2-4-6-15,-2-3-15 16,6-1-74-16</inkml:trace>
  <inkml:trace contextRef="#ctx0" brushRef="#br0" timeOffset="164187.2298">10179 11439 1056 0,'6'1'442'15,"3"1"-250"-15,9 1-52 0,10 0-61 16,3 2-16-16,10-2-30 16,-3-1-9-16,1 1-16 15,-3-2-27-15,-4-2-124 16,-4 0-108-16</inkml:trace>
  <inkml:trace contextRef="#ctx0" brushRef="#br0" timeOffset="164364.4907">10284 11569 665 0,'-1'1'393'16,"-4"1"-45"-16,6 1-152 16,-1-3-39-16,0 0-46 15,18 7-20-15,46 11-43 16,-23-14-10-16,2-4-38 0,5-4-91 15</inkml:trace>
  <inkml:trace contextRef="#ctx0" brushRef="#br0" timeOffset="165083.8066">10942 11428 590 0,'0'2'296'0,"4"3"-77"16,8 9-89-16,7 5-35 15,8 14-7-15,3 0-11 16,-7 3-27-16,-6-1-6 16,-16-5-9-16,-1-3-2 15,-8-9-1-15,3-6 1 16,3-12-19-16,-2-9-21 16,9-9-39-16,4-6-13 15,10-9 7-15,4-3 15 0,4 0 27 16,3 3 11-1,-3 10 30-15,-3 9 9 0,-9 14 16 16,-3 8 1-16,-3 17-16 16,-5-1-5-16,1 5-10 15,-3-3-2-15,-6-5-7 16,0 0-2-16,-2-9-2 16,6 0-1-16,7-12-3 15,1-7-5-15,6-8-4 16,0-7-2-16,5-3-2 15,-1 1 4-15,4 1-1 16,-2 4 1-16,-2 10 2 16,0 7 3-16,-5 8 3 15,-5 7 3-15,-2 9-3 16,-3 2 1-16,-1 4 0 16,0 2 0-16,1-8-13 15,5-1-77-15</inkml:trace>
  <inkml:trace contextRef="#ctx0" brushRef="#br0" timeOffset="165562.4669">11870 11639 541 0,'4'-7'304'0,"-1"-3"-34"16,-1-1-54-16,-2-4-45 15,-5-3-12-15,-9-2-23 16,-5 0-13-16,-6-2-29 16,0 7-18-16,-4 7-35 15,2 7-20-15,2 16-25 16,-3 2-8-16,5 8-5 15,4 1-1-15,13-1 1 16,6 5 3-16,13-3 9 16,4-2 4-16,6-8 4 15,0-4 2-15,-1-12-1 16,0-3 1-16,-5-7-4 16,4-5-1-16,-7-5 0 0,0 2 1 15,-5-1 3-15,-8-3 2 16,-1 6 8-16,-5 3 3 15,0 5-3-15,5 7-9 16,1 7-10-16,2 0-5 16,5 7-1-16,3 2 7 0,8 6 4 15,4 1 6-15,3 4-101 16,-1-1-102-16</inkml:trace>
  <inkml:trace contextRef="#ctx0" brushRef="#br0" timeOffset="165757.8733">12028 11705 1043 0,'4'0'457'0,"6"0"-235"16,5 2-66-16,5 10-80 15,2 3-17-15,2 6-25 16,-1 3-8-16,-5-2-7 15,-4-1-9-15,-4-6-101 16,1-3-79-16</inkml:trace>
  <inkml:trace contextRef="#ctx0" brushRef="#br0" timeOffset="165904.538">12222 11711 678 0,'-9'0'428'16,"-7"3"-3"-16,-4 4-175 15,-4 8-128-15,1 1-37 16,-7 5-45-16,-3 1-15 0,0 2-14 16,3-2-62-16</inkml:trace>
  <inkml:trace contextRef="#ctx0" brushRef="#br0" timeOffset="166565.5775">11649 11251 757 0,'-6'-1'355'0,"-7"0"-139"16,10 1-62-16,15-3-70 15,11 2-24-15,17 1-40 16,14 0-5-16,18 1-9 15,7 0-2-15,11 2 0 16,-3-3-2-16,-18-1-87 16,-13-3-48-16,-27-1-72 15,-8 0-17-15,-18 1 61 16,-5-3 47-16,-8-2 84 16,-5-2 41-16,-3-6 74 15,0 2 10-15,4 3 10 16,5 1-7-16,9 9-12 15,6 3 4-15,7 12 6 16,5 4-1-16,-3 13-4 16,4 4 4-16,-11 3-1 0,-8-2 3 15,-4-7-9-15,-9-7-10 16,3-10-38-16,-1-6-115 16</inkml:trace>
  <inkml:trace contextRef="#ctx0" brushRef="#br0" timeOffset="171962.8817">8841 12951 712 0,'-5'0'385'0,"-2"0"-68"15,6 3-105-15,15-2-96 0,11-1-33 16,28-1-56-16,16-5-3 16,23 0-9-16,3 0-23 15,-11 1-327-15</inkml:trace>
  <inkml:trace contextRef="#ctx0" brushRef="#br0" timeOffset="172315.8657">9485 13085 708 0,'1'5'322'15,"5"6"-138"-15,9 2-76 16,7-5-13-16,4-8-24 16,4-5-12-16,-1-8-1 15,-2-5 10-15,-7-4 8 16,-3-7-2-16,-11-10-17 15,-3-8-18-15,-3-15-19 16,-4-9-5-16,1-7-9 16,3 3-5-16,9 5-6 15,6 8-6-15,14 21-12 0,-1 9-21 16,4 20-138-16,-7 9-149 16</inkml:trace>
  <inkml:trace contextRef="#ctx0" brushRef="#br0" timeOffset="172497.1668">9526 12836 1202 0,'11'-6'453'0,"18"-1"-336"15,11 4-38-15,12 6-28 16,-1 4-19-16,-1 6-32 15,-5-2-93-15</inkml:trace>
  <inkml:trace contextRef="#ctx0" brushRef="#br0" timeOffset="172889.9443">9875 12927 1078 0,'2'4'415'0,"-3"5"-272"0,3 8-49 15,2 7-39-15,-4 3-5 16,0-2-29-16,0-2-6 16,-2-4-9-16,5-5-5 15,2-4-3-15,6-10-2 16,5-5-2-16,-2-6 1 15,5-5 2-15,0 4 0 16,-3-3 3-16,-1 5 0 16,-8 6 0-16,-6 1 5 0,-11 11 6 15,-8 2 2-15,-7 6 2 16,-1 4-3-16,2-5-5 16,5 1-3-16,13-3-11 15,2-3-2-15,12-4 0 16,5 1 1-16,8-5 6 15,9-1 1-15,6 0-23 16,0-1-41-16,3 0-236 16</inkml:trace>
  <inkml:trace contextRef="#ctx0" brushRef="#br0" timeOffset="173140.7641">10374 12874 1104 0,'10'0'417'15,"17"0"-302"-15,10 0-31 16,15 4-16-16,4-1-22 15,0-1-31-15,-5 1-4 16,-13-5-83-16,-8-1-89 0</inkml:trace>
  <inkml:trace contextRef="#ctx0" brushRef="#br0" timeOffset="173320.3826">10426 12964 986 0,'1'2'436'16,"6"4"-212"-16,16 4-97 15,9 0-24-15,15-2-44 16,2-6-23-16,2-1-71 16,-9-2-113-16</inkml:trace>
  <inkml:trace contextRef="#ctx0" brushRef="#br0" timeOffset="174008.5327">10947 12736 882 0,'3'1'374'0,"12"8"-171"15,8 10-79-15,12 13-35 16,1 7-6-16,-6 5-23 16,-7-5-7-16,-13-4-5 15,-6-10-4-15,-8-9-9 16,-1-4-10-16,-4-12-32 0,2-6-24 15,2-15-43-15,1-5-4 16,4-12 17-16,2-2 19 16,9 3 25-16,3 6 3 15,6 9 6-15,3 9 7 16,3 13 29-16,-5 3 11 16,-4 16 12-16,-6 4 1 0,-5 8-12 15,0-1-4-15,-3-5-10 16,-2-3-6-16,2-9-12 15,-3-5-5-15,2-11-10 16,6-5-10-16,0-11-9 16,5-7 1-16,-2-2 10 15,2-4 6-15,4 6 8 16,3 4 0-16,1 13 1 16,-5 4 9-16,-3 19 12 15,-3 10 6-15,-7 12 3 16,1 5-7-16,-4-1-10 15,0-6 2-15,7-6-127 16,4-6-204-16</inkml:trace>
  <inkml:trace contextRef="#ctx0" brushRef="#br0" timeOffset="174432.3653">11795 12963 589 0,'0'-7'329'15,"3"-2"-48"-15,-3-6-51 16,-4-4-67-16,-3-1-23 16,-7-9-33-16,3-1-12 0,-3 2-15 15,-7 4-9-15,-3 10-26 16,-6 7-14-16,-6 11-26 15,5 7-5-15,6 12-3 16,4 4 1-16,14 6-4 16,7-1 0-16,14 0-1 15,7-6 0-15,8-10 7 16,2-3 1-16,-1-13 4 16,-4-4 1-16,-6-8-6 15,-4-8-2-15,-2-6-3 16,-3-2-1-16,-3 5 5 15,-2 6 3-15,-1 11 4 16,-3 8 4-16,-2 13 4 16,0 5-1-16,2 6-3 15,5 0-6-15,7-2-26 0,7-3-60 16,1-8-314 0</inkml:trace>
  <inkml:trace contextRef="#ctx0" brushRef="#br0" timeOffset="174627.2147">11980 12897 1043 0,'10'5'505'0,"10"6"-189"0,5 4-152 16,6 7-40-16,5 5-60 15,-3-3-19-15,-1 0-29 16,-6-4-4-16,-10-10-53 15,-4-2-60-15,-3-6-221 16</inkml:trace>
  <inkml:trace contextRef="#ctx0" brushRef="#br0" timeOffset="174801.3065">12212 12841 1189 0,'-6'0'524'0,"-9"7"-266"15,-4 2-67-15,-3 14-81 16,-4 7-31-16,-5 9-40 16,-2 3-10-16,0-4-16 15,5-7-17-15,6-8-101 0,5-4-92 16</inkml:trace>
  <inkml:trace contextRef="#ctx0" brushRef="#br0" timeOffset="179475.5485">9603 14231 393 0,'-4'-9'265'0,"-6"-14"21"0,-6-4-43 15,-7 5-64-15,-6 3-32 16,-5 8-63-16,2 6-22 15,4 11-40-15,3 8-13 16,4 11-16-16,3 6-6 16,7 7-2-16,4 1 0 15,12 0 1-15,10-3 3 16,8-12 5-16,6-4 4 0,4-16 5 16,2-6 3-16,-5-11 6 15,-2-7 5-15,-9-6 6 16,-5-3 3-16,-6-1 10 15,-4 3 9-15,-6 7 27 16,-2 5 0-16,-3 15-19 16,1 2-14-16,2 13-38 15,0 5-5-15,6 4 0 16,4 5 0-16,9 0 1 16,5 1 1-16,4-4-7 15,4-1-40-15,2-7-110 16,-4-4-96-16</inkml:trace>
  <inkml:trace contextRef="#ctx0" brushRef="#br0" timeOffset="179671.9683">9744 14323 1022 0,'0'0'435'16,"6"4"-239"-16,5 4-48 15,7 9-81-15,2 4-10 16,3 4-26-16,4 4-14 16,1-2-4-16,-2-4-17 15,0-4-123-15,-7-6-144 0</inkml:trace>
  <inkml:trace contextRef="#ctx0" brushRef="#br0" timeOffset="179835.8534">10001 14315 761 0,'-10'2'437'0,"-14"7"-49"16,-1 6-150-16,-3 4-110 15,0 4-37-15,1 6-48 16,1-4-17-16,10 2-12 16,-2-4-16-16,11-12-162 15,0 0-223-15</inkml:trace>
  <inkml:trace contextRef="#ctx0" brushRef="#br0" timeOffset="180090.6691">10278 14130 599 0,'-1'-2'372'0,"6"0"32"15,4 2-207-15,9 0-115 16,12 5-14-16,6 4-39 16,1-1-14-16,2 0-79 15,0-3-73-15</inkml:trace>
  <inkml:trace contextRef="#ctx0" brushRef="#br0" timeOffset="180301.2545">10304 14270 966 0,'-2'5'423'0,"7"2"-198"16,7 2-50-16,15-1-50 0,7 0-30 16,4 0-52-16,2-2-18 15,3-3-51-15,-2-1-77 16</inkml:trace>
  <inkml:trace contextRef="#ctx0" brushRef="#br0" timeOffset="180755.8499">10894 14222 943 0,'0'2'390'15,"7"5"-205"-15,7-1-40 0,16 0-45 16,16-1-19-16,18-5-44 15,8-1-57-15,3-8-229 16</inkml:trace>
  <inkml:trace contextRef="#ctx0" brushRef="#br0" timeOffset="181197.4794">11484 14214 761 0,'5'-1'339'0,"15"-2"-117"15,18 3-84-15,29 4-51 16,9 3 4-16,26 1-11 16,7-1-2-16,12-5-4 15,9-2-10-15,-6-7-32 16,-4-6-50-16,-17-6-154 16,-13-2-182-16</inkml:trace>
  <inkml:trace contextRef="#ctx0" brushRef="#br0" timeOffset="181602.5874">11627 13913 391 0,'10'3'258'0,"12"4"30"15,5-1-51-15,2 2-37 16,-3-5-25-16,-2-9-40 15,-5-6-7-15,-9-13-23 16,-2-10-12-16,-4-8-30 16,-2-3-17-16,0-3-22 15,-2-1-8-15,0-1-11 16,5 2-5-16,6 3-13 16,9 4-7-16,4 13-49 15,5 5-46-15,5 14-137 16,2 8-165-16</inkml:trace>
  <inkml:trace contextRef="#ctx0" brushRef="#br0" timeOffset="181796.1291">11727 13702 672 0,'5'2'325'15,"4"4"-74"-15,10 1-93 16,8 1-35-16,9 1-31 0,9-1-56 16,-1 0-16-16,1-2-91 15,-8 0-105-15</inkml:trace>
  <inkml:trace contextRef="#ctx0" brushRef="#br0" timeOffset="182186.5468">12037 13771 708 0,'0'1'354'0,"0"10"-75"16,-2 2-108-16,2 14-65 16,-1 2-18-16,-1 2-45 15,2 2-14-15,1-11-15 16,1 0-2-16,4-10-26 15,1-7-32-15,4-6-28 16,2-7-11-16,4-9 14 16,-2-2 29-16,4-2 27 15,-2 0 9-15,-3 3 14 16,0 5 10-16,-10 5 28 0,-1 4 3 16,-5 5-2-16,-2 5-6 15,3-6-20-15,0 0 5 16,-14 16 8-16,-35 27 0 15,38-28-6-15,3-4-6 16,12 0-5-16,6 1 1 16,9 3 3-16,5-4 0 15,4 3-5-15,-1-3-3 0,-3-4-106 16,0 3-114-16</inkml:trace>
  <inkml:trace contextRef="#ctx0" brushRef="#br0" timeOffset="182888.9571">11750 14477 846 0,'4'1'391'0,"4"6"-184"16,1 5-40-16,1 9-57 16,-1 0-33-16,-7 1-25 15,-3 1-10-15,-5-5-15 16,-3-4-5-16,5-6-14 15,4-8-20-15,7-9-33 16,4-6-11-16,6-12-6 16,5 0 16-16,4-1 24 15,4 2 12-15,3 11 26 16,1 5 16-16,-5 15 26 16,-4 9 5-16,-10 9-2 15,-5 3-8-15,-14 2-20 16,-2-3-5-16,-5-5-8 0,3-3-3 15,4-9-23-15,4-6-22 16,6-13-29-16,4-8-4 16,7-10 17-16,0 1 19 15,5-3 26-15,1 7 15 16,-2 8 16-16,0 3 9 16,-3 16 14-16,-3 8-1 15,-7 13 1-15,-4 2 4 16,-2 3 1-16,-1 1-5 0,1-7-12 15,1-1-9-15,2-14-25 16,3-1-43-16</inkml:trace>
  <inkml:trace contextRef="#ctx1" brushRef="#br0">21496 19044 0,'0'0'0</inkml:trace>
  <inkml:trace contextRef="#ctx0" brushRef="#br0" timeOffset="340240.962">13481 14187 240 0,'3'-3'192'15,"4"-3"46"-15,0-4-16 16,2-7-54-16,1-2-24 15,1-7-44-15,-1 0-13 16,2 1-11-16,-3 0-2 16,-4 4 14-16,-1 3 3 15,-6 6-1-15,0 1-7 0,-2 8-38 16,0 2-21-16,1 5-38 16,2 9-15-16,1 5-9 15,3 3 4-15,0 11 13 16,1 1 7-16,-2 8 12 15,0 4 2-15,-2-8 7 16,-3-2 2-16,-3-18 9 16,-2-7 2-16,-7-9-1 15,3-3-2-15,1-3-13 16,3 2-6-16,9 3-27 16,5 0-4-16,10 7-4 15,8 1 3-15,8 3 23 16,-1 0 4-16,-2-3-51 15,-3-2-105-15</inkml:trace>
  <inkml:trace contextRef="#ctx0" brushRef="#br0" timeOffset="340751.9">13666 13795 792 0,'-17'-9'399'16,"-20"-8"-139"-16,-16 5-87 15,-2 8-30-15,-11 8-68 16,2 10-32-16,7 18-42 16,2 10-7-16,12 19-19 15,11 7-4-15,12 14-5 16,16 4-3-16,17 5 5 15,17 3 3-15,27-17 2 16,6-13 0-16,38-30 3 0,9-17 3 16,10-33 13-1,6-20 8-15,-17-31 59 0,-15-18 34 16,-33-14 65-16,-29 1 29 16,-61-5 10-16,-32 7-23 15,-39 14-70-15,-3 14-39 16,-7 37-79-16,6 20-24 15,13 20-108-15,4 8-73 16</inkml:trace>
  <inkml:trace contextRef="#ctx0" brushRef="#br0" timeOffset="462647.5737">2047 15446 463 0,'-4'-8'288'16,"-3"-5"-30"-16,-4-2-38 15,-5 4-11-15,-14 0-39 16,-8 3-26-16,-6 7-45 16,-1 2-22-16,6 12-41 15,3 4-19-15,12 11-37 16,3 0-9-16,15 4-1 16,8 5 0-16,17-5 7 15,10 0 3-15,13-11 5 16,8-9 3-16,3-12 7 0,-5-5 2 15,-13-3 9-15,-17-1 13 16,-18 5 24-16,-9 0 2 16,-21 4-2-16,-5 7-11 15,-13 5-23-15,0 7-5 16,6 10-12-16,7 3-4 16,10 3-5-16,9 3-1 0,14-2 4 15,7-1 2-15,13-7 3 16,6-6 3-16,8-13 5 15,5-7 1-15,8-8 0 16,-1-7 1-16,-5-9 2 16,-3-4 0-16,-15 1 6 15,-5 1 3-15,-8 10 2 16,-8 6-3-16,2 16-8 16,0 9-2-16,1 12-3 15,2 2 1-15,0-2 2 16,-1-3-1-16,2-12-1 15,2-3-3-15,-1-9-3 16,4-9-1-16,1-8-1 16,0-8 3-16,2-14 1 15,0 1 3-15,3-1 1 16,1 5-1-16,-5 11-4 0,0 9 2 16,-5 12 3-16,-1 6 2 15,2 12 5-15,-2 8-1 16,0 8-2-16,1 2-2 15,1-2-1-15,1-6-1 16,2-8-80-16,4-8-74 16,3-13-229-16</inkml:trace>
  <inkml:trace contextRef="#ctx0" brushRef="#br0" timeOffset="462796.6573">2538 15681 591 0,'-3'7'356'0,"3"16"0"16,-8 3-166-16,5 9-106 16,1 0-23-16,1-4-39 15,6-3-16-15,3-12-189 16</inkml:trace>
  <inkml:trace contextRef="#ctx0" brushRef="#br0" timeOffset="462947.1585">2474 15454 954 0,'-2'-3'467'0,"-3"-4"-183"0,3 8-100 16,2 2-154-16,2 2-39 16,-2-5-224-16</inkml:trace>
  <inkml:trace contextRef="#ctx0" brushRef="#br0" timeOffset="463301.2578">2737 15658 801 0,'-7'-4'435'16,"-3"-4"-128"-16,-6 4-92 16,0 4-45-16,-3 8-93 15,2 8-36-15,2 11-43 16,2 2-8-16,13 9-4 16,4-1-1-16,14-3 3 15,2 0 3-15,6-15 3 16,3-4 0-16,-5-15 3 15,1-4 3-15,-9-8 17 16,-8-3 14-16,-8-1 19 16,-5 3 3-16,-12 1-14 0,-2 2-14 15,-1 2-94-15,1 3-92 16</inkml:trace>
  <inkml:trace contextRef="#ctx0" brushRef="#br0" timeOffset="463615.9636">2820 15746 938 0,'7'0'419'15,"5"0"-204"-15,6 1-124 16,5 5-15-16,0 1-40 16,-1 3-8-16,-7 6-5 15,-4 2-2-15,-6 2-4 16,-2 1-2-16,-3-8-3 15,1-3-1-15,0-9 2 16,1-2 1-16,2-12-4 16,1-5-2-16,3-5-6 15,3-2-3-15,2 3-1 16,-4 8 2-16,1 10 3 16,-1 4 4-16,-1 13 4 15,-2 5-2-15,-1 6 0 16,1 1-3-16,1 0 3 15,3-4-102-15</inkml:trace>
  <inkml:trace contextRef="#ctx0" brushRef="#br0" timeOffset="463916.9474">3210 15667 655 0,'-1'0'365'0,"-4"-3"-53"16,5 3-136-16,0 0-96 15,0 0-34-15,29 18-39 16,33 38 3-16,-33-29 11 15,-6 1 7-15,-15 1 16 16,-8-4 4-16,-10-5-6 16,-4-5-1-16,-3-10-102 15,-1-5-118-15</inkml:trace>
  <inkml:trace contextRef="#ctx0" brushRef="#br0" timeOffset="464094.3316">3564 15858 1219 0,'-5'7'500'16,"-4"11"-272"-16,-3 2-84 16,0 5-45-16,-3 0-30 0,2-2-102 15,5 3-134-15</inkml:trace>
  <inkml:trace contextRef="#ctx0" brushRef="#br0" timeOffset="464625.9691">3955 15587 886 0,'0'1'423'0,"-5"4"-186"16,5 10-87-16,-8 15-99 15,5 8-29-15,0 15-14 16,4-2-2-16,7-3-2 15,1-7-28-15,9-15-197 16</inkml:trace>
  <inkml:trace contextRef="#ctx0" brushRef="#br0" timeOffset="464941.0668">4227 15742 1022 0,'-11'-4'448'15,"-9"0"-227"-15,-5 3-73 16,7 4-88-16,2 3-37 0,7 5-44 16,5 3-8-16,9 8 0 15,5 1 7-15,10 3 12 16,4-2 2-16,1-6 6 15,2-6 2-15,-4-8 5 16,-6-3 4-16,-6-5 26 16,-7-1 10-16,-11-3 9 15,-7-3-4-15,-5 0-67 16,-2-2-67-16,4-1-261 16</inkml:trace>
  <inkml:trace contextRef="#ctx0" brushRef="#br0" timeOffset="465116.8969">4329 15685 880 0,'13'4'377'0,"15"8"-192"0,3 6-33 16,-1 15-57-16,-4 7-14 16,-3 8-36-16,-1 4-15 15,-3-2-14-15,-1-4-3 16,-4-9-2-16,1-7-24 15,-5-9-273-15</inkml:trace>
  <inkml:trace contextRef="#ctx0" brushRef="#br0" timeOffset="465296.5069">4598 15687 945 0,'-9'-2'498'0,"-10"5"-140"16,1 12-96-16,-9 16-127 15,3 13-45-15,-9 10-46 16,-1 7-14-16,-4 4-18 16,-1-3-4-16,7 1-17 15,1-7-58-15,8-9-280 16</inkml:trace>
  <inkml:trace contextRef="#ctx0" brushRef="#br0" timeOffset="465809.3455">4710 15699 880 0,'-3'1'388'0,"-2"6"-225"16,1 3-44-16,1 7-76 15,3 9-24-15,4 7-5 16,6 2-4-16,8-1 3 15,4-8 3-15,5-12 5 16,1-4 2-16,-1-11 7 16,-2-5 1-16,-5-8 3 15,-4-3-9-15,-7-9-84 0,-4-2-66 16,1-5-339-16</inkml:trace>
  <inkml:trace contextRef="#ctx0" brushRef="#br0" timeOffset="465936.0249">4854 15508 583 0,'-4'-5'353'0,"-2"-2"-46"0,2 2-106 16,2 4-39-16,1 2-107 15,1-1-44-15,0 0-148 16,0 0-296-16</inkml:trace>
  <inkml:trace contextRef="#ctx0" brushRef="#br0" timeOffset="466519.0965">5204 15694 894 0,'-9'-6'398'0,"-10"-3"-200"0,-1 1-49 16,-2 8-82-16,6 5-38 15,4 6-46-15,3 3-13 16,6 1-13-16,3-1 0 16,5-3 10-16,8 1 7 15,6-4 15-15,0-1 10 16,-2-5 9-16,-2-2 5 15,-5-3 14-15,-7-2 8 0,-5 3-3 16,-7 2-8-16,-9 2-18 16,-2 4-7-16,-3 3-6 15,1 3-1-15,11 4-7 16,3 0-5-16,9-1-4 16,9 1 6-16,5-5 10 15,5 1 5-15,3-5 8 16,2-2 1-16,-2-7 4 15,0-2 4-15,1-9 4 16,1-7 1-16,1-6-10 16,-2-1-3-16,-5-3-1 15,-4 4 3-15,-5 4 25 16,-7 4 18-16,-3 8 27 16,1 6-5-16,-3 10-18 15,-2 6-18-15,1 8-32 16,2 3 3-16,1 5-5 15,4-1 0-15,1-4-1 0,5 1-1 16,1-10-66-16,-2-4-192 16</inkml:trace>
  <inkml:trace contextRef="#ctx0" brushRef="#br0" timeOffset="467043.4769">6069 15716 783 0,'-7'-5'410'15,"-9"-2"-113"-15,-2 0-41 16,-2 2-88-16,1 4-46 16,4 2-64-16,2 6-31 15,2 5-41-15,6 7-9 16,3 7-6-16,6 4 3 16,9 4 7-16,1-6 1 15,8-6-1-15,7-5-2 16,7-17 2-16,-3-4 6 15,-5-11 19-15,-9-6 16 0,-16-2 29 16,-8-1 8-16,-15-1-6 16,-8-2-14-16,-5 3-87 15,4 4-77-15</inkml:trace>
  <inkml:trace contextRef="#ctx0" brushRef="#br0" timeOffset="467583.0346">6832 15699 650 0,'4'-2'287'16,"0"-3"-103"-16,9-7-105 15,3-5-4-15,3-11 2 16,1 1-6-16,-4-7 9 16,-3 1 5-16,-1-2 7 15,-2 3-3-15,-4 5-5 16,-4 7-1-16,-4 9-15 15,-5 8-19-15,1 14-42 16,-2 11-13-16,2 16-16 16,4 13 8-16,0 15 8 15,4 4 3-15,1 0 3 16,4-9 0-16,4-20 0 16,1-11-28-16,9-18-147 0,2-10-120 15</inkml:trace>
  <inkml:trace contextRef="#ctx0" brushRef="#br0" timeOffset="467912.7052">7263 15459 799 0,'-11'0'354'0,"-16"3"-173"15,1 4-66-15,3 10-69 16,4 2-18-16,12 1-29 16,7-1-6-16,12-6-4 15,5-6 5-15,6-5 11 16,3-3 5-16,2-5 5 16,5-2 0-16,-4-7-6 15,-3 4-4-15,-6 0-4 16,-4 9 9-16,-7 5 18 15,1 7 4-15,-11 3 12 16,-1 6-8-16,0 3-13 16,-6-5-5-16,4 1-95 15,0-3-119-15</inkml:trace>
  <inkml:trace contextRef="#ctx0" brushRef="#br0" timeOffset="468081.3574">7197 15772 779 0,'2'2'337'0,"4"0"-148"0,16 0-125 16,7-1-27-16,11-1-10 16,-5-1-7-16,0-2-150 15</inkml:trace>
  <inkml:trace contextRef="#ctx0" brushRef="#br0" timeOffset="468270.9006">7245 15846 655 0,'6'2'335'16,"9"3"-6"-16,8-3-262 15,4 1-10-15,0 0-5 0,-3-1-16 16,-4 2-121 0,1-4-182-16</inkml:trace>
  <inkml:trace contextRef="#ctx0" brushRef="#br0" timeOffset="468974.9319">7983 15500 1045 0,'-6'5'391'16,"-7"11"-299"-16,4 8-49 16,3 17-35-16,4 6-1 15,2 6-1-15,-1-3-1 16,2-8 1-16,1-10 1 16,2-18 2-16,-1-5 14 15,-2-19 24-15,3-7 3 16,-2-13 5-16,-1-9-9 15,-2-9-17-15,-2-1-3 16,-3 3-6-16,4 2-6 0,3 15-10 16,0 7-1-16,6 14-11 15,-1 7-3-15,7 15-3 16,5 8-2-16,6 12 8 16,8 12 2-16,6 4 3 15,5 0 1-15,0-4 2 16,-2-7 1-16,-6-14 3 15,-8-4 1-15,-5-13 5 16,-7-7 9-16,-4-15 27 16,1-9 15-16,-5-17 20 15,2-11 9-15,-4-5-3 16,-4-4-10-16,-2 7-24 16,-5 10-18-16,2 12-34 15,-3 10-20-15,0 13-93 16,7 8-94-16</inkml:trace>
  <inkml:trace contextRef="#ctx0" brushRef="#br0" timeOffset="469143.7435">8566 15868 1301 0,'-1'-1'572'0,"-2"-3"-298"15,-1 0-86-15,4 3-106 16,0 0-73-16,0-1-213 16</inkml:trace>
  <inkml:trace contextRef="#ctx0" brushRef="#br0" timeOffset="469858.6726">8846 15481 844 0,'0'3'327'0,"1"11"-218"16,1 8-58-16,1 15-35 15,-3 7 6-15,1 9-2 16,-1 0-1-16,-1-5-2 16,1-8-1-16,-1-16 17 15,2-8 21-15,-1-14 48 16,1-3 15-16,0-13-5 15,-2-6-21-15,4-6-49 16,-6-5-16-16,3-3-16 16,1-3-2-16,-1-3-5 15,3 2-2-15,0 1-6 16,2 6-4-16,3 9-6 16,-4 6-12-16,6 14-8 15,0 10 0-15,7 15 5 0,6 11 13 16,7 15 11-16,3 3 2 15,5 0 4-15,1-9-1 16,2-9 2-16,-1-12 2 16,-7-15 6-16,-4-7 9 15,-5-20 18-15,-6-8 8 16,-5-14 5-16,-5-7-2 16,-9-3-11-16,-4 3-9 15,-6 6-48-15,-1 9-42 0,2 15-164 16,-1 8-175-16</inkml:trace>
  <inkml:trace contextRef="#ctx0" brushRef="#br0" timeOffset="473261.8673">9453 15626 470 0,'-5'-3'270'16,"-2"4"-55"-16,5-1-62 16,8 9-75-16,10 6-32 15,7 0-24-15,8 1 6 16,9-4-2-16,0-9-2 15,1-5 0-15,-4-8 1 16,-7-7 6-16,-8 1 9 16,-15-4 13-16,-6 2 4 15,-15 5-2-15,-4 3-9 16,-11 8-27-16,-5 9-16 0,0 11-21 16,0 5-7-16,5 10-2 15,8 0 2-15,11-2 12 16,9-2 4-16,13-3 9 15,6-2 3-15,11-5 2 16,4-2 0-16,8-9 5 16,0-4 1-16,1-9 1 15,-4-8 0-15,-12-6-7 16,-3-7-4-16,-8-7-1 16,-7 1 0-16,-4-1 10 15,-6 6 7-15,-9 12 9 16,4 7 1-16,-5 10-16 15,4 7-10-15,1 9-20 16,0 5-9-16,9 4 4 16,0-1 4-16,8-4 11 15,1-4 8-15,4-11 7 0,4-5 4 16,1-8 8-16,0-6 3 16,-3-6-1-16,-1-1 1 15,-6-5-3-15,-1-1-3 16,-6 4-2-16,-3 2-1 15,1 11-2-15,-1 5-4 16,-1 3-24-16,1 6-8 16,-1-6-9-16,1 7 2 15,2 20 18-15,13 28 4 0,1-36 5 16,3-3 4-16,2-8 13 16,2-6 10-16,-1-4 26 15,-3-7 6-15,-3-7 18 16,-4-2-1-16,-5-1-21 15,-4-3-7-15,-2 4-80 16,1 1-87-16</inkml:trace>
  <inkml:trace contextRef="#ctx0" brushRef="#br0" timeOffset="473508.3126">10290 15326 889 0,'-1'-2'393'0,"-3"-2"-186"15,4 11-143-15,4 12-30 16,0 14-23-16,1 9 2 16,-1 12 6-16,0 6-1 15,3 9-3-15,-1 0-2 16,-4-5-3-16,0-8-2 15,-3-20-20-15,0-10-53 16,-1-14-209-16</inkml:trace>
  <inkml:trace contextRef="#ctx0" brushRef="#br0" timeOffset="473650.049">10230 15652 778 0,'10'0'334'16,"5"0"-139"-16,9 3-157 15,6 1-9-15,3 2-12 16,1-1-6-16,3 3-12 16,3 0-95-16</inkml:trace>
  <inkml:trace contextRef="#ctx0" brushRef="#br0" timeOffset="473904.732">10657 15671 664 0,'-13'-4'389'0,"-8"-1"-71"16,-4 2-128-16,0 3-47 16,8 6-87-16,2 5-39 15,8 8-38-15,7 3-6 16,12 3 6-16,6-3 8 16,12-3 16-16,1-7 8 15,4-10 14-15,-5-2 8 16,-7-14 24-16,-6-5 17 0,-11-1 29 15,-4-3 7-15,-12 2-20 16,-6 5-26-16,-7 5-82 16,0 4-80-16</inkml:trace>
  <inkml:trace contextRef="#ctx0" brushRef="#br0" timeOffset="474354.6946">10849 15667 558 0,'3'-2'341'0,"2"-4"-8"15,8 11-195-15,0 5-27 16,-2 9-28-16,0 5-4 0,-6 0-20 16,-2 0-13-1,-3-2-18-15,0-7-7 0,0-4-9 16,0-8 6-16,5-12 4 15,1-5-3-15,4-9-1 16,2-2-9-16,5 1-7 16,1-1-1-16,3 11-3 15,0 10-4-15,-1 10 11 16,-6 4 10-16,0 11 7 16,-1 2 6-16,-3 0-13 15,1 3 0-15,-1-6-132 16,-2-3-107-16</inkml:trace>
  <inkml:trace contextRef="#ctx0" brushRef="#br0" timeOffset="474968.764">11994 15571 618 0,'-18'-4'354'16,"-13"-2"-41"-16,0 8-169 16,-1 4-30-16,8 15-51 15,3 2-23-15,8 7-28 0,10-2-10 16,6-3-2 0,12 0 1-16,11-14 9 0,1-6 1 15,3-11 1-15,-3-8-2 16,-8-8-7-16,-4-1-3 15,-10-2-2-15,-5 4-4 16,-7 3-1-16,-2-2-1 16,-1 12 3-16,4 1-3 15,4 6-13-15,2 0-8 16,10 1-4-16,3-4 1 16,16 3 15-16,4-1 9 0,8 2 8 15,-2 2-62-15</inkml:trace>
  <inkml:trace contextRef="#ctx0" brushRef="#br0" timeOffset="475751.8614">12214 15617 662 0,'-1'1'330'0,"2"0"-107"0,6 3-106 15,9-4-83-15,5 0-8 16,7-2-1-16,2 1-8 16,5-1-4-16,-2 0 0 15,-5-2 2-15,-5 0 1 16,-14-1 10-16,-4 0 3 15,-8 2 6-15,-7-4 4 16,-8 7-7-16,-5 1-3 16,-1 8-16-16,1 9-11 15,5-1-10-15,9 5-6 16,7-1-3-16,4 0-2 0,13 0-30 16,2-2-26-16,10-3-62 15,2-4-27-15,5-1-16 16,3-5 14-16,1-4 63 15,3-2 34-15,-6-6 58 16,0-2 19-16,-11-5 33 16,-4-3 24-16,-10-1 71 15,-8 2 22-15,-2-1 25 16,-4 1 0-16,-7 0-35 16,-6-4-15-16,-5 7-36 15,-4 4-25-15,-2 8-45 16,6 4-20-16,4 8-30 15,3 2-11-15,11 3 2 16,6 5 5-16,13-1 16 16,6-2 10-16,6-7 5 15,2-4 3-15,-4-9 4 0,-1-4-1 16,-4-9 0-16,-8-2-3 16,0-4 1-16,-5-1 1 15,-1 6 1-15,-3 0-1 16,-2 4-3-16,2 5-5 15,-5 5-12-15,5 5-4 16,-3-4 0-16,0 0 2 16,3 10 9-16,18 36 1 0,-7-25 3 15,3-3 0-15,1-8 5 16,3-3 7-16,-5-12 26 16,-2-5 9-16,1-11 5 15,1-2-3-15,-1-1-21 16,-2 1-5-16,-8 3-5 15,-5 6-41-15,-6 13-210 16</inkml:trace>
  <inkml:trace contextRef="#ctx0" brushRef="#br0" timeOffset="476300.8593">13746 15633 560 0,'-6'11'279'0,"-12"9"-77"16,-3 2-39-16,-5-1-53 15,-7-7-22-15,1-6-37 16,1-7-8-16,4-7 0 16,5-6-9-16,10-6-16 15,6-3-9-15,12-1-15 16,6 0 5-16,8 6 8 15,5 4 6-15,1 10 7 16,5 12 1-16,-5 13 4 0,-3 7 0 16,-2 11-1-16,-14-3-8 15,-2 4-59-15,5-3-102 16</inkml:trace>
  <inkml:trace contextRef="#ctx0" brushRef="#br0" timeOffset="476464.1225">13544 15383 995 0,'-7'-9'448'0,"-3"-4"-214"16,3 6-102-16,5 7-106 16,10 9-28-16,13 7-57 15,9 4-75-15</inkml:trace>
  <inkml:trace contextRef="#ctx0" brushRef="#br0" timeOffset="477008.5056">13805 15221 848 0,'-1'-3'336'0,"1"-2"-214"15,11 5-87-15,10-1-19 16,10 0-7-16,6-3 0 16,7 0 0-16,-7-2 0 15,-6 0 4-15,-7 2 2 16,-16-3 8-16,-2 1 4 15,-9-2-4-15,-6 0-4 0,-3 6-20 16,-5-2-13-16,1 10-15 16,2 4-2-16,6 5-1 15,6 7 3-15,6 5 9 16,4 2 4-16,3 2 10 16,2-3 6-16,0-2 3 15,-2-4 2-15,-1-7 2 16,-3-4 1-16,-4-7 7 15,-3-1 7-15,0-3 6 16,0 0-3-16,0 0-4 16,0 0-3-16,3 6-8 15,3 23 2-15,41 39-11 16,-26-20 0-16,-11 8 3 16,-4 1 1-16,-15-1 9 15,-8-6 0-15,-8-13-5 0,-2-9-7 16,1-18-21-16,2-10-18 15,4-17-63-15,3-6-33 16,8-8-115-16</inkml:trace>
  <inkml:trace contextRef="#ctx0" brushRef="#br0" timeOffset="477142.724">13924 15516 561 0,'0'-5'301'0,"2"-6"-70"15,8 7-57-15,17 4-64 16,5 1-28-16,16 3-39 15,4 3-7-15,-6-3-18 16,-4 5-5-16,-10-2-180 16</inkml:trace>
  <inkml:trace contextRef="#ctx0" brushRef="#br0" timeOffset="477827.8129">14547 15688 409 0,'-1'-7'255'16,"-2"-7"-32"-16,-7-1-17 15,-7-4-7-15,-7 2-36 16,-3 3-30-16,-3 3-49 16,3 10-28-16,3 8-47 15,4 8-20-15,11 12-22 16,5 0 1-16,12 3 10 16,7-2 9-16,8-8 15 15,3-5 4-15,4-9 7 16,-1-6 2-16,-3-10 4 15,1-5 0-15,-11-8 1 16,1 1-1-16,-8 0-2 16,-3 1 0-16,-4 3 1 15,-4 3-1-15,0 6-4 0,1 2-1 16,3 6-18 0,-1 2-8-16,-1-1-3 0,0 0-1 15,0 0 14-15,7 21 7 16,15 32 5-16,-11-30 0 15,2 1 4-15,0-10 1 16,2-8 13-16,0-6 12 16,2-11 11-16,0-3 0 15,-2-3-10-15,-1-4-11 16,-6 1-30-16,-1 0-49 0,-3-1-161 16,1 4-303-16</inkml:trace>
  <inkml:trace contextRef="#ctx0" brushRef="#br0" timeOffset="478111.3031">15051 15579 784 0,'-3'15'386'0,"-3"16"-145"16,-6 1-50-16,-6 4-92 15,-2-5-35-15,-4-6-36 16,0-4-5-16,1-13-27 15,2-7-26-15,5-11-55 16,2-7-16-16,8-10 11 0,1-2 20 16,8 2 39-16,6 1 10 15,6 8 11-15,4 4 0 16,1 8 18-16,5 12 12 16,0 9 23-16,4 5 7 15,-2 10-6-15,-1 0-6 16,0-2-21-16,-8 0-30 15</inkml:trace>
  <inkml:trace contextRef="#ctx0" brushRef="#br0" timeOffset="478710.8602">15641 15572 615 0,'-2'-1'403'15,"-5"1"-4"-15,2 8-182 16,-1 9-139-16,4 6-38 16,10 13-23-16,4-3-4 15,9-3-2-15,5-2 2 16,4-15 4-16,5-7 2 15,-4-10 5-15,-6-7 2 0,-9-7 1 16,-5-3-1-16,-8 1-2 16,-4 1-5-16,-6 3-8 15,1 6-6-15,0 6-25 16,-1 4-5-16,4 13-6 16,0 4 0-16,3 17 13 15,3 6 3-15,-2 16 6 16,-3 4 7-16,-13 5 10 15,-4-1 3-15,-10-13 3 16,-2-7-2-16,1-13 3 16,0-10 4-16,4-18-6 15,2-6-13-15,2-19-45 16,3-6-26-16,6-10-54 16,8-6-24-16,13-11-62 15,7-4-91-15</inkml:trace>
  <inkml:trace contextRef="#ctx0" brushRef="#br0" timeOffset="478849.7508">15933 15266 718 0,'6'-9'443'0,"2"-8"-73"16,-5 17-143-16,-2 9-59 16,-2 19-99-16,0 6-34 15,0 10-10-15,1 3-80 16</inkml:trace>
  <inkml:trace contextRef="#ctx0" brushRef="#br0" timeOffset="479447.7031">16032 15632 446 0,'0'-3'261'15,"1"3"-45"-15,-1-1-52 16,0 1-50-16,0 0-20 16,0 3-18-16,4 16-5 15,15 32-30-15,-5-31-12 16,2-9-7-16,2-2 0 0,-2-9 7 15,-2-4 3-15,-4-7 4 16,1-5 2-16,-11 0 20 16,0-1 5-16,2 3 5 15,-2 5-4-15,3 2-36 16,-2 7-24-16,-1 8-28 16,1 8-6-16,9 17 0 15,1 8 12-15,6 13 7 16,-5 4 3-16,-9 0 6 15,-7-1 4-15,-11-6 8 16,-6-5 4-16,-3-15 7 16,-4-9 7-16,2-18 3 15,4-8-4-15,1-17-31 16,8-8-36-16,11-10-97 16,2-6-56-16,14-1-258 0</inkml:trace>
  <inkml:trace contextRef="#ctx0" brushRef="#br0" timeOffset="479790.5324">16594 15631 759 0,'0'0'467'0,"0"0"-14"15,0 2-220-15,0-2-149 16,-2 0-33-16,2 0-35 16,0 0-30-16,0 0-130 15,0 0-131-15</inkml:trace>
  <inkml:trace contextRef="#ctx0" brushRef="#br0" timeOffset="479996.1641">16574 15859 914 0,'2'2'517'0,"-2"-1"-53"16,1 2-202-16,-1-3-133 15,-1 0-42-15,1 0-58 16,0 0-16-16,0 0-75 15,0-2-91-15</inkml:trace>
  <inkml:trace contextRef="#ctx0" brushRef="#br0" timeOffset="529925.5336">8951 16485 281 0,'3'1'240'15,"3"1"44"-15,-9-2-24 16,2 0-17-16,0 0-54 16,-9 0-47-16,-16 0-56 15,-34 3-13-15,15 0-30 16,-13 3-16-16,-5 2-18 16,0 9-7-16,11-1-7 15,9-2-3-15,18-2-4 16,10-8-10-16,14 1-23 15,6-2-3-15,21 2 1 16,7 0 6-16,18-1 28 0,5 4 1 16,-2 3 8-16,1 5 3 15,-25 8 6-15,-10 8 8 16,-20 9 4-16,-12 1 0 16,-14 7-4-16,-4-4-3 15,3-7-2-15,2-5-1 16,16-13-3-16,6-5-4 15,13-8 5-15,13-5 1 0,18 1 5 16,5 3 1-16,7 0-5 16,1 2-3-16,-3-8-3 15,1 1-3-15,-1-1-183 16</inkml:trace>
  <inkml:trace contextRef="#ctx0" brushRef="#br0" timeOffset="530428.4177">9297 16571 798 0,'-2'-3'416'15,"-4"2"-114"-15,-2 1-98 16,4 14-111-16,-1 11-34 16,2 19-36-16,3 12-9 0,3 11-6 15,2 1-3-15,2-11 0 16,0-10 1-16,1-17 1 15,-1-14 2-15,-6-11 18 16,-1-4 22-16,-2-10 13 16,-2-3 4-16,-5-11-12 15,0-11-20-15,-6-12-13 16,0-10-4-16,0-12-14 16,4 2-4-16,6 12-7 15,5 6-3-15,11 18 1 16,-2 2-4-16,6 8-7 15,1 6 1-15,2 2-2 16,4 5 2-16,8 2 4 16,6 1-1-16,8 1-58 15,4 3-47-15,6 0-146 16,1 4-134-16</inkml:trace>
  <inkml:trace contextRef="#ctx0" brushRef="#br0" timeOffset="530671.366">9349 16770 839 0,'10'1'320'15,"6"-1"-221"-15,20 1-68 16,6 1 4-16,7-1-17 16,2 2-10-16,-9 1-69 15,-2 0-151-15</inkml:trace>
  <inkml:trace contextRef="#ctx0" brushRef="#br0" timeOffset="531102.4768">9649 16906 815 0,'-1'0'313'16,"1"3"-225"-16,3 2-38 15,-3-5-29-15,0 0-7 16,9 2-3-16,10 10-3 16,28 24 3-16,-29-29 1 15,-5-7 13-15,-4-2 10 16,-1-7 10-16,0 1 2 16,-5-3-7-16,1 1-8 0,-4 3-11 15,0 1-8-15,0 9-14 16,1 5 1-16,5 14-1 15,-2 4 1-15,5 18 7 16,-1 7-4-16,-3 10 0 16,-5 2 2-16,-8-1 14 15,-4-4 10-15,-4-18 18 16,-5-6 9-16,-5-19 10 16,-7-11-3-16,-4-13-21 15,4-10-23-15,3-18-68 16,6-11-67-16</inkml:trace>
  <inkml:trace contextRef="#ctx0" brushRef="#br0" timeOffset="531663.3737">9298 16247 866 0,'0'2'336'16,"3"1"-204"-16,12 4-79 16,10 2-11-16,21 0-7 15,12-2-14-15,14 1-14 16,3-1-1-16,-6-1-1 15,-6-1-3-15,-23-4-74 16,-7-1-45-16,-15-3-119 16,-11 0-23-16,-6-3 76 15,-4-2 67-15,-9-4 193 0,3-1 60 16,5 1 52-16,1 3-5 16,5 4-58-16,3 5-34 15,1 6-36-15,3 3-8 16,1 8 16-16,-1 2 16 15,-4 7 10-15,-2 0-5 16,-4-3-25-16,-2-6-13 0,-1-7-26 16,4-1-29-16,2-9-206 15</inkml:trace>
  <inkml:trace contextRef="#ctx0" brushRef="#br0" timeOffset="532091.7876">10295 16626 880 0,'4'3'327'0,"5"2"-214"15,11 0-57-15,13 1-5 16,9 0-5-16,8-2-29 16,1-1-6-16,-5-3-65 15,-3 0-134-15</inkml:trace>
  <inkml:trace contextRef="#ctx0" brushRef="#br0" timeOffset="532300.777">10306 16808 859 0,'0'0'331'0,"6"3"-184"0,7 2-71 16,19-2-1-16,4 3 1 16,13-3-34-16,4 0-11 15,-1-1-12-15,2-2-105 16</inkml:trace>
  <inkml:trace contextRef="#ctx0" brushRef="#br0" timeOffset="532843.3111">11191 16491 734 0,'-11'-3'369'16,"-22"0"-110"-16,-3 4-72 16,-4 15-96-16,0 1-33 15,8 15-56-15,10 3-17 16,15 13-15-16,11 5-2 16,22 5 7-16,7 2 7 15,13-10 12-15,4-6 6 0,1-18 10 16,-2-8 3-16,-6-21 6 15,-3-9 5 1,-6-21 18-16,-5-7 19 0,-17-12 43 16,-9 0 10-16,-20-1-8 15,-8 6-17-15,-10 9-50 16,-1 4-18-16,-3 15-20 16,4 3-7-16,4 8-37 15,4 3-47-15,12 2-166 16</inkml:trace>
  <inkml:trace contextRef="#ctx0" brushRef="#br0" timeOffset="533023.2598">11303 16531 605 0,'-10'10'393'0,"-4"6"-33"15,-12 16-134-15,-2-1-37 16,-5 17-88-16,-6 4-34 15,2 3-47-15,5-3-11 16,10-14-23-16,11-5-52 16,7-21-304-16</inkml:trace>
  <inkml:trace contextRef="#ctx0" brushRef="#br0" timeOffset="533562.8279">10968 16265 791 0,'0'0'369'0,"5"-3"-157"15,9 2-71-15,18 0-59 16,17 0-18-16,17 0-15 0,2 0-15 16,-8-1-20-16,-5 0-3 15,-12 3-4-15,-9 0-2 16,-9-1 2-16,-8 0-27 15,-13-2-35-15,-4-4-20 16,-8-2-20-16,-5-3 26 16,-5-4 38-16,-3-1 24 15,5 2 39-15,0 2 11 16,8 7 14-16,6 1-3 0,0 4-38 16,4 1-12-16,-2-1-17 15,0 0-1-15,20 4 19 16,31 42 8-16,-36-31 15 15,0 3 5-15,-9-3 25 16,-5-3 9-16,-7 7 15 16,-6 1 7-16,-5 3-15 15,-1 4-13-15,5-6-29 16,3-2-3-16,4-5-180 16</inkml:trace>
</inkml:ink>
</file>

<file path=ppt/ink/ink15.xml><?xml version="1.0" encoding="utf-8"?>
<inkml:ink xmlns:inkml="http://www.w3.org/2003/InkML">
  <inkml:definitions>
    <inkml:context xml:id="ctx0">
      <inkml:inkSource xml:id="inkSrc0">
        <inkml:traceFormat>
          <inkml:channel name="X" type="integer" max="29376" units="cm"/>
          <inkml:channel name="Y" type="integer" max="16524" units="cm"/>
          <inkml:channel name="F" type="integer" max="4095" units="dev"/>
          <inkml:channel name="T" type="integer" max="2.14748E9" units="dev"/>
        </inkml:traceFormat>
        <inkml:channelProperties>
          <inkml:channelProperty channel="X" name="resolution" value="1000.20428" units="1/cm"/>
          <inkml:channelProperty channel="Y" name="resolution" value="1000.24213" units="1/cm"/>
          <inkml:channelProperty channel="F" name="resolution" value="0" units="1/dev"/>
          <inkml:channelProperty channel="T" name="resolution" value="1" units="1/dev"/>
        </inkml:channelProperties>
      </inkml:inkSource>
      <inkml:timestamp xml:id="ts0" timeString="2026-10-21T08:18:10.557"/>
    </inkml:context>
    <inkml:brush xml:id="br0">
      <inkml:brushProperty name="width" value="0.05292" units="cm"/>
      <inkml:brushProperty name="height" value="0.05292" units="cm"/>
      <inkml:brushProperty name="color" value="#FF0000"/>
    </inkml:brush>
    <inkml:brush xml:id="br1">
      <inkml:brushProperty name="width" value="0.05292" units="cm"/>
      <inkml:brushProperty name="height" value="0.05292" units="cm"/>
      <inkml:brushProperty name="color" value="#7030A0"/>
    </inkml:brush>
    <inkml:context xml:id="ctx1">
      <inkml:inkSource xml:id="inkSrc261">
        <inkml:traceFormat>
          <inkml:channel name="X" type="integer" max="11752" units="cm"/>
          <inkml:channel name="Y" type="integer" max="6608" units="cm"/>
          <inkml:channel name="T" type="integer" max="2.14748E9" units="dev"/>
        </inkml:traceFormat>
        <inkml:channelProperties>
          <inkml:channelProperty channel="X" name="resolution" value="400" units="1/cm"/>
          <inkml:channelProperty channel="Y" name="resolution" value="400" units="1/cm"/>
          <inkml:channelProperty channel="T" name="resolution" value="1" units="1/dev"/>
        </inkml:channelProperties>
      </inkml:inkSource>
      <inkml:timestamp xml:id="ts1" timeString="2026-10-21T08:24:51.301"/>
    </inkml:context>
  </inkml:definitions>
  <inkml:trace contextRef="#ctx0" brushRef="#br0">18761 3776 222 0,'0'-4'104'0,"0"-4"-31"16,1 0-63-16,-1 0-10 16,2 1-22-16,-2 2-13 15,0 5-1-15,-2 0 8 16,1 0 75-16,0 0 48 16,0 0 65-16,-2 0 17 15,-9 5-21-15,-28 17-19 16,29-13-45-16,3 0-21 15,3 4-40-15,5 1-18 16,4-3-16-16,4 0-1 0,6-3 4 16,4-6 4-16,5-3 6 15,1-2 4-15,3-7 11 16,-4 2 9-16,-3-3 36 16,-5-2 16-16,-10-3 29 15,-2-1 12-15,-11-3-1 16,-5 2-5-16,-10 1-23 15,-5 5-19-15,-1 5-35 16,-1 3-17-16,3 9-24 16,5 2-8-16,4 7-10 15,6 1-5-15,9 6 0 16,3-1 0-16,10 0 1 16,3 1 3-16,8-5 7 15,2-2 2-15,8-6 6 16,3-7 1-16,-2-3 3 15,0-8 1-15,-10-2 4 0,-4-1 2 16,-9-2 6-16,-6-1 3 16,-6-1 4-16,-9 0 1 15,-10 2 5-15,-5 5-1 16,-4 8-7-16,1 2-6 16,2 9-17-16,7 5-6 15,10 2-8-15,5 1-3 16,9 0 1-16,7-2 2 15,6-4 9-15,6-7 3 0,2-4 6 16,2-2 1-16,-14-5 3 31,-6 4 2-31,-1-1 10 0,12-8 3 0,-16-7 12 16,-8 2 6-16,-22 8 0 16,-2 3-6-16,2 6-16 15,5 5-15-15,16 3-113 16,8 2-110-16</inkml:trace>
  <inkml:trace contextRef="#ctx0" brushRef="#br0" timeOffset="1031.646">18796 3832 438 0,'0'-4'285'0,"-4"-6"20"16,3 2-61-16,1 5-62 15,-1-1-36-15,0 8-66 16,-1-4-29-16,2 9-35 15,0 21-3-15,9 67-1 16,0-28-2-16,3 31-7 16,1 18-1-16,-5 21 2 15,-1 11 0-15,-7 4 2 16,-1-13 2-16,3-16-1 16,-1-16-1-16,6-24 0 15,-2-10 0-15,-4-17 2 16,-1-8 2-16,-1-20 3 15,0-8 3-15,1-14 12 16,-1-4 5-16,0-4-3 16,-2-1-3-16,2 0-17 15,0 0-7-15,0 0-3 16,0 0 2-16,-1 0 3 0,1-4 2 16,-2-4 1-16,-3-1-2 15,-34-29 0-15,20 29 0 16,-2-2-1-16,0 0 0 15,2-2 0-15,2 1-2 16,8 3-6-16,3 2-2 16,10 1 2-16,2 1 0 15,9 6 5-15,0 7 4 16,2 11 8-16,2 8 8 16,1 10 13-16,1-1 5 0,-1-4 6 15,2-5 2-15,5-17 12 16,4-10 8-16,5-23-4 15,-1-12-5-15,-7-13-25 16,-4 0-91-16</inkml:trace>
  <inkml:trace contextRef="#ctx0" brushRef="#br0" timeOffset="1620.7753">19306 5069 905 0,'1'2'396'16,"1"10"-173"-16,-1 17-125 16,-1 10-21-16,0 18-13 15,-4 2-14-15,2 0-15 16,1-7-5-16,1-14-9 16,1-12-3-16,1-17 33 15,2-3 14-15,-4-20 15 16,-4-7 8-16,0-14-19 15,-6-10-8-15,1-3-11 16,1-5-8-16,1 1-23 16,4 6-10-16,3 8-9 0,6 10-4 15,4 11-5-15,0 3-4 16,12 7-2-16,4 3 0 16,7 0 4-16,6 1-27 15,-2 2-109-15,-2-2-61 16,-2 7-193-16</inkml:trace>
  <inkml:trace contextRef="#ctx0" brushRef="#br0" timeOffset="1843.8663">19299 5209 947 0,'0'0'387'0,"4"0"-251"16,8-3-45-16,17-1-63 15,5-1-11-15,11 4-6 16,-5 1-2-16,-5 5-85 16,-1 0-118-16</inkml:trace>
  <inkml:trace contextRef="#ctx0" brushRef="#br0" timeOffset="2409.7717">19629 5413 187 0,'1'1'166'0,"4"-1"51"15,-2 0-33-15,-3-1-46 16,0 0-17-16,0-1-16 16,0 1 1-16,0 0 12 15,0 0 2-15,0 0-13 16,0 0-14-16,0-1-37 15,0 1-16-15,-1-2-17 16,-2-2-4-16,-13-4-7 16,-33-11-5-16,34 27-15 15,1 1-6-15,10 5-7 16,-2 0 0-16,7 1 5 16,1-1 4-16,2-4 1 15,7-1 1-15,-1-8 2 16,2-6 1-16,4-5 6 15,-3-2 1-15,1-2 3 0,-4 1 1 16,-3 3 0-16,-2 6-1 16,2 7 3-16,0 7 3 15,0 11 1-15,1 7 0 16,-4 2-1-16,0 5-1 16,-4-1 5-16,-3-4 5 15,-7-6 12-15,-6-5 5 16,-8-14 7-16,-2-6-1 0,-1-13-16 15,5-7-15-15,8 2-93 16,2 2-97-16</inkml:trace>
  <inkml:trace contextRef="#ctx0" brushRef="#br0" timeOffset="3024.6481">19304 4832 669 0,'-2'-3'396'0,"-2"0"-62"15,4 1-144-15,0 2-133 16,13 0-35-16,61 2-19 16,-21 4 0-16,4-2 3 15,2 2 2-15,-9 0-18 16,-6-4-23-16,-12 0-45 15,-10-3-27-15,-12-4 1 16,-5-5 22-16,-10-5 47 16,-4-2 31-16,-3-4 55 15,1 3 20-15,5 3 40 16,3 6 7-16,3 9-37 0,2 3-19 16,2 11-24-16,3 5-6 15,-1 10 14-15,-1 1 0 16,-1 0-17-16,-1-6-8 15,-1-9-89-15,-1-4-130 16</inkml:trace>
  <inkml:trace contextRef="#ctx0" brushRef="#br0" timeOffset="3681.5687">18743 2433 628 0,'-3'-3'330'0,"-3"1"-89"16,3 3-55-16,2-1-94 15,-1 14-33-15,-7 69-44 16,8-7-4-16,6 40 0 15,4 14-2-15,3 24 0 16,-3-2 1-16,1-16 2 16,-1-14-1-16,4-33-17 15,3-16-134-15</inkml:trace>
  <inkml:trace contextRef="#ctx0" brushRef="#br0" timeOffset="4385.5232">18701 2428 534 0,'-2'0'305'0,"-5"0"-80"0,-2 5-77 16,-3 1-31-16,-1 7-62 15,-3 2-16-15,-2 1-15 16,-2 3-4-16,-5-3-8 16,6 0-2-16,6 1-8 15,3-1-2-15,9-3-4 16,1-4 0-16,0-5 4 15,5-5 3-15,5-9 6 16,-3-5 1-16,10-8 1 16,3-3-3-16,-3-8 0 15,3-1 2-15,-6 4 14 16,-5 2 6-16,-4 17 12 16,-2 8-8-16,2 15-17 15,-1 12-9-15,12 12-16 16,4 1 2-16,13-1-10 15,9 0-91-15</inkml:trace>
  <inkml:trace contextRef="#ctx0" brushRef="#br0" timeOffset="4870.2652">18800 3530 754 0,'-2'2'352'16,"-5"6"-165"-16,1 3-68 16,6 12-88-16,1-4-20 15,7 9-12-15,-1-1-69 16</inkml:trace>
  <inkml:trace contextRef="#ctx0" brushRef="#br0" timeOffset="5439.2136">19013 2491 491 0,'0'-1'288'16,"3"1"-31"-16,0 0-44 0,-3 0-69 16,0 0-26-16,0 0-33 15,4 7-8-15,5 13-14 16,7 27-9-16,-19-26-22 15,3-2-10-15,-5-3-8 16,5-4-2-16,0-10 7 16,2-1 2-16,1-10 0 15,0-6-1-15,3-4-13 16,1-6-5-16,3 4-3 16,0 0-2-16,5 7-1 15,-1 2-2-15,2 11 2 16,-1 2 1-16,-2 11 3 15,0 4 2-15,-5 6 3 16,-2 6 0-16,-3-4 2 16,-1 0-2-16,0-2-50 15,-1-4-60-15,-1-1-196 16</inkml:trace>
  <inkml:trace contextRef="#ctx0" brushRef="#br0" timeOffset="5903.278">18966 2333 847 0,'-1'-1'378'0,"1"0"-180"16,8 1-76-16,9 0-77 15,4-3-13-15,14-1-18 16,4 2-4-16,7 2-4 16,1 3 1-16,-9 4-2 15,-5 1-13-15,-13 3-38 16,-3-2-26-16,-7-3-49 15,-5-4 6-15,-5-8 37 16,-3-5 27-16,-7-10 63 16,-2-3 27-16,0 0 38 15,2 5 15-15,5 9 15 16,1 3-16-16,4 7-44 0,0 4-17 16,5 13-24-16,2 2 0 15,0 12 13-15,-3 2 3 16,-3-2 0-16,1-3-2 15,-2-8-2-15,0-4-38 16,0-8-285-16</inkml:trace>
  <inkml:trace contextRef="#ctx0" brushRef="#br0" timeOffset="6425.9925">17746 3711 486 0,'0'-3'302'0,"-1"-4"-12"16,2 4-112-16,-1 2-64 15,4 1-16-15,27 0-14 16,76 7-12-16,-18-2-33 15,14-1-16-15,27 3-18 16,1-3 0-16,5-2 11 16,-2-2-30-16,-12-3-219 15</inkml:trace>
  <inkml:trace contextRef="#ctx0" brushRef="#br0" timeOffset="7025.3624">17858 3608 600 0,'1'0'354'0,"-2"-5"-44"15,-3 7-100-15,3-2-36 16,-1 0-69-16,-14 5-37 16,-40 21-48-16,26-9-7 15,3 3-6-15,3-4-4 16,9-1-2-16,7-4-4 16,7-7-13-16,2 3 0 15,8-3-2-15,5 4 4 16,10 5 11-16,4 2 0 15,8 5 2-15,3-2 4 0,0-5-125 16</inkml:trace>
  <inkml:trace contextRef="#ctx0" brushRef="#br0" timeOffset="7516.9828">17376 3387 678 0,'2'5'281'0,"0"1"-130"0,11-3-85 15,3-4 21-15,4-8 42 16,-1-3 11-16,-1-10-11 16,-3-3-17-16,-7-9-28 15,0-3-9-15,-8-2-21 16,0-3-8-16,5 0-21 16,-4 1-9-16,11 4-15 15,-3 8-2-15,2 7-15 16,6 7-28-16,-1 9-113 15,7 5-88-15</inkml:trace>
  <inkml:trace contextRef="#ctx0" brushRef="#br0" timeOffset="7695.8767">17352 3253 726 0,'7'0'278'16,"14"0"-194"-16,13-1-38 16,10-2-11-16,-1-3-12 15,3 3-64-15,-7-1-90 16</inkml:trace>
  <inkml:trace contextRef="#ctx0" brushRef="#br0" timeOffset="8089.2276">17632 3301 794 0,'-2'0'349'0,"0"4"-156"16,3 4-54-16,0 10-62 15,4 2-3-15,-3 3-28 16,-1 2-15-16,1-7-17 15,3-2-4-15,2-4-2 16,-2-5 1-16,-1-4 4 16,-2-3 0-16,2-6-4 15,1-2-3-15,3-3-6 16,1-3-3-16,0 2 0 0,1 0 1 16,-4 3 1-1,2 3 1-15,-5 6 0 0,-5 1 2 16,-2 7 1-16,-8 0 1 15,-2 5 0-15,1 1-1 16,2-4 0-16,5 1-2 16,6-4-4-16,5-2-1 15,10-3-1-15,2 2 0 16,11-3 6-16,0-1-13 0,5-6-194 16</inkml:trace>
  <inkml:trace contextRef="#ctx0" brushRef="#br0" timeOffset="8714.3097">17373 2890 668 0,'6'1'274'0,"9"-3"-143"16,8 2-43-16,17-2-23 16,4-1-4-16,9 1-25 15,5 0-12-15,-2 5-10 16,1 0 0-16,-11 1-13 15,-8 2-16-15,-16-6-79 16,-6-1-44-16,-12-5-61 16,-4-3-6-16,-11-8 70 15,-6-1 54-15,-5-1 132 16,2-1 47-16,3 7 44 16,5 2 2-16,8 9-48 15,1 2-27-15,7 6-35 16,3 6-13-16,8 5-2 15,1-1 10-15,-1 2 38 16,-3 0 25-16,-8-3 34 16,-4 2 8-16,-9-2-17 15,-2 0-25-15,-1-3-41 0,1 1-16 16,1-4-61-16,3 2-107 16</inkml:trace>
  <inkml:trace contextRef="#ctx0" brushRef="#br0" timeOffset="13228.1844">13880 3523 687 0,'-1'1'337'0,"-4"6"-125"15,-1 6-82-15,-6 11-83 16,-5 11-10-16,-3 9-6 15,-1 5-7-15,4 1-10 16,5-4-5-16,5-13-3 16,3-10 0-16,4-17 6 15,-2-12 2-15,9-17 2 16,7-13 0-16,7-15 2 16,2-8 13-16,0-3 27 15,-1 9 6-15,-3 3 18 16,0 5-5-16,-4 8-16 15,-2 5-5-15,-3 18-28 16,0 11-10-16,4 21-11 16,3 15-2-16,8 14 1 15,7 6 0-15,0 4-2 16,1-3 1-16,-5-1-16 0,-8-5-49 16,-5-11-162-16,-4-10-166 15</inkml:trace>
  <inkml:trace contextRef="#ctx0" brushRef="#br0" timeOffset="13384.2398">13845 3612 754 0,'5'0'346'0,"13"1"-120"16,12 1-86-16,22-2-43 15,9 0-10-15,4-2-30 16,-5-1-9-16,-8-2-354 15</inkml:trace>
  <inkml:trace contextRef="#ctx0" brushRef="#br0" timeOffset="14711.8358">21305 3494 691 0,'0'0'364'0,"0"-1"-119"16,0 2-83-16,0-1-107 0,3 8-28 15,8 22-7-15,20 56-1 16,-21-29 0-16,-1 7 2 16,-9-5-3-16,3-4 1 15,-3-18-31-15,0-8-59 16,-8-24-163-16,-7-8-149 16</inkml:trace>
  <inkml:trace contextRef="#ctx0" brushRef="#br0" timeOffset="15024.0421">21227 3544 821 0,'9'-12'389'0,"10"-18"-154"16,7 6-45-16,9 9-76 15,4 1-33-15,4 10-45 16,-3 3-12-16,-10 4-6 16,-8 5 6-16,-14 8 11 15,-13 2 2-15,-13 5-4 16,-6 3-7-16,-2 1-16 15,5-5-3-15,16-7-17 16,7-5-7-16,16-4-3 16,10 2-1-16,14 3 13 15,1 4 5-15,5 6 1 16,-6 4 3-16,-17 3 9 16,-14 3 5-16,-26 4 6 15,-16 2 0-15,-20-2-3 0,-3-1-3 16,2-17-1-16,5-10-18 15,11-13-148-15,10-8-101 16</inkml:trace>
  <inkml:trace contextRef="#ctx0" brushRef="#br0" timeOffset="16049.4155">23490 5602 547 0,'-2'0'329'0,"1"0"-61"15,4 2-70-15,-3-2-98 16,13 7-36-16,58 43-22 15,-24-12-13-15,5 2-14 16,-2 3-2-16,-13-6-13 16,-5-7-39-16,-16-10-183 15</inkml:trace>
  <inkml:trace contextRef="#ctx0" brushRef="#br0" timeOffset="16244.2689">23828 5572 628 0,'-2'-4'355'16,"-9"0"-75"-16,1 1-102 0,-12 15-107 16,-8 6-32-16,-14 14-18 15,-5 8-5-15,-3 0-4 16,2 4-2-16,13-1-5 16,5-10-3-16,13-7-46 15,10-7-68-15,8-9-219 16</inkml:trace>
  <inkml:trace contextRef="#ctx0" brushRef="#br0" timeOffset="16509.6889">23892 5885 920 0,'-3'-2'384'0,"3"0"-207"15,0 12-110-15,-4 4-20 16,7 13-17-16,-3 1-5 16,0 3-12-16,0 3-4 15,2-8 0-15,2-1-21 16,0-16-98-16,2-5-63 15</inkml:trace>
  <inkml:trace contextRef="#ctx0" brushRef="#br0" timeOffset="16805.0733">23865 5877 394 0,'3'-10'263'0,"4"-12"31"16,6 5-66-16,4 5-61 15,6 3-36-15,2 8-66 16,3 3-24-16,-6 9-12 15,-8 4 3-15,-13 6 8 16,-9 2 1-16,-15 3-11 16,-1-1-8-16,3-5-11 15,3-9-3-15,12-1-16 16,6-7-4-16,11 2-4 16,9 0 0-16,8-1 13 15,2 6 1-15,-3 1 2 16,-4 6 4-16,-15-1 14 0,-8 2 5 15,-19 3 9-15,-11-8 0 16,-8 0-5-16,2-9-2 16,8-8-57-16,6-1-79 15</inkml:trace>
  <inkml:trace contextRef="#ctx0" brushRef="#br0" timeOffset="17625.0157">13830 5676 848 0,'4'1'325'0,"12"10"-216"15,6 4-46-15,20 16-17 16,10 6-4-16,10 7-18 16,-2 1-5-16,-10-5 0 15,-13-4-11-15,-13-7-86 0,-2-6-98 16</inkml:trace>
  <inkml:trace contextRef="#ctx0" brushRef="#br0" timeOffset="17848.1455">14265 5640 703 0,'-5'-2'417'15,"-12"-7"-56"-15,0 13-183 16,-1 6-59-16,-8 10-67 15,-2 6-15-15,-11 10-21 16,-6 2-3-16,-3 7-6 16,4-1-2-16,7-6-4 15,8-1-1-15,9-13-43 16,8-3-46-16,7-7-159 16,5-5-94-16</inkml:trace>
  <inkml:trace contextRef="#ctx0" brushRef="#br0" timeOffset="18192.1558">14241 6043 591 0,'-6'6'298'0,"-2"4"-89"16,4-1-113-16,1-4-31 15,5-2-19-15,0-5-7 16,-2 1-5-16,0 0-2 16,3-14-13-16,39-41-3 15,-29 22 0-15,2 1 6 0,-5 3 23 16,0 3 14-16,-3 11 26 16,-4 7-4-16,0 10-20 15,1 9-13-15,-2 8-32 16,5 5-6-16,5 6-5 15,3 2-2-15,5-6-2 16,2 1 2-16,-1-7 0 16,-2-4 1-16,-8-1-58 15,-3-7-57-15,-7-7-183 16</inkml:trace>
  <inkml:trace contextRef="#ctx0" brushRef="#br0" timeOffset="18352.8876">14231 6040 833 0,'3'2'404'0,"-3"0"-115"15,11 1-189-15,5-2-46 16,14-1-26-16,9-1-8 16,4-6-80-16,2 0-135 15</inkml:trace>
  <inkml:trace contextRef="#ctx0" brushRef="#br0" timeOffset="18567.8358">14619 5795 699 0,'2'0'323'0,"6"-4"-117"16,4 3-96-16,16 0-63 16,4-2-4-16,7 2-15 15,3 1-17-15,-4 1-235 16</inkml:trace>
  <inkml:trace contextRef="#ctx0" brushRef="#br0" timeOffset="18757.1685">14645 5868 818 0,'1'4'381'0,"-1"1"-121"16,10 0-158-16,6 1-37 15,7-2-17-15,9-1-15 16,8 0-10-16,3-1-63 15</inkml:trace>
  <inkml:trace contextRef="#ctx0" brushRef="#br0" timeOffset="19099.5072">15136 5627 1021 0,'-7'1'411'0,"-13"4"-278"16,-2 3-53-16,1 8-63 15,5 7-17-15,8 7-14 16,6 4-2-16,12 6-1 16,7-2 2-16,10-2 3 15,5-7 6-15,0-13 14 16,4-7 9-16,0-15 28 15,1-7 21-15,-5-12 42 0,-9-5 13 16,-8-3 13 0,-9-2-10-16,-13-1-30 0,-8 4-13 15,-14 2-33-15,-3 7-11 16,-3 10-31-16,3 3-20 16,8 9-105-16,4 3-90 15</inkml:trace>
  <inkml:trace contextRef="#ctx0" brushRef="#br0" timeOffset="19326.8608">15253 5670 717 0,'-9'6'383'15,"-9"5"-97"-15,0 10-130 16,-4 3-33-16,0 8-46 16,0 2-17-16,4-2-31 15,6 3-10-15,5-16-80 16,4-1-159-16</inkml:trace>
  <inkml:trace contextRef="#ctx0" brushRef="#br0" timeOffset="24668.6639">21778 2615 656 0,'9'-3'257'0,"24"0"-166"16,13 1-100-16,42-5-36 16,20 0 7-16,25-2 11 15,16-5 6-15,8 3 27 16,-6 1 10-16,-21 4 14 16,-17 4 2-16,-39 0-13 15,-16 2-3-15,-30-3 15 16,-15 0 8-16,-24-1-1 15,-15-1-2-15,-15-3-17 16,-3-4-11-16,0-4-2 16,4 0 1-16,9 2-2 15,2 4 0-15,11 5-2 16,8 1-4-16,10 6-9 16,10 2 0-16,14 5 2 0,2 6 7 15,9 0 9-15,-3 2 3 16,-14-4 14-16,0 4 8 15,-21-2 15-15,-6 0 4 16,-5-7-5-16,-4-7-22 16,6-4-313-16</inkml:trace>
  <inkml:trace contextRef="#ctx0" brushRef="#br0" timeOffset="24954.2181">23211 2173 548 0,'0'-6'313'0,"1"-3"-35"16,-1 6-155-16,1 10-86 15,0 8-22-15,3 12-14 16,2 8 6-16,-1 11 1 16,5 0-1-16,-5-2-1 15,1-6 2-15,-1-15 4 16,-4-9-19-16,-1-10-160 0</inkml:trace>
  <inkml:trace contextRef="#ctx0" brushRef="#br0" timeOffset="25129.1298">23179 2308 675 0,'27'2'287'15,"28"6"-131"-15,-2-1-16 0,-10 0 1 16,-9-1-8-16,-10-4-30 16,-5-2-18-16,-13-2-27 15,-1-4-19-15,-5-4-150 16,-2 0-204-16</inkml:trace>
  <inkml:trace contextRef="#ctx0" brushRef="#br0" timeOffset="31823.9232">3915 5612 749 0,'3'-1'340'0,"3"1"-145"15,4 5-60-15,3 11-51 16,-2 8 3-16,-2 12-6 15,-4 4-3-15,-6 2-16 16,-1-7-18-16,5-10-21 16,0-10-4-16,4-20 4 15,4-11-1-15,-1-17-5 16,4-7-5-16,8-6-12 16,0 2-3-16,3 8-2 15,2 10 0-15,-2 13-1 16,-2 11 1-16,-3 10 8 15,-5 9 7-15,-6 14 10 16,-5 4 4-16,-5 2-2 16,0 0-3-16,-1-6-6 15,2-5-28-15,3-8-192 16,2-10-308-16</inkml:trace>
  <inkml:trace contextRef="#ctx0" brushRef="#br0" timeOffset="32101.3362">3897 5376 1095 0,'1'0'421'0,"7"0"-298"15,10 0-44-15,13-1-40 16,8 1-4-16,16 0-12 16,4 1-6-16,4 1-5 15,-4-1 2-15,-8 3-45 16,-10-3-41-16,-11-2-133 16,-8 2-95-16,-17-7-127 15</inkml:trace>
  <inkml:trace contextRef="#ctx0" brushRef="#br0" timeOffset="32233.3049">4341 5337 168 0,'-7'-10'215'15,"1"2"-2"-15,-4-2 90 16,4 1-44-16,6 5-110 16,2 5-36-16,8 8-63 15,0 2-18-15,0 9 14 0,0-1 4 16,-8 1 1-16,-1 1-6 16,-3-6-33-16,-3 0-83 15</inkml:trace>
  <inkml:trace contextRef="#ctx0" brushRef="#br0" timeOffset="32514.1068">4679 5508 806 0,'-1'-2'432'0,"-2"4"-108"15,2 6-128-15,0 14-114 16,1 10-23-16,2 12-16 16,3 5-11-16,3 2-15 15,-1-2-4-15,1-8-6 16,-1-9-25-16,-4-14-163 15,-2-10-118-15</inkml:trace>
  <inkml:trace contextRef="#ctx0" brushRef="#br0" timeOffset="32663.4947">4516 5656 871 0,'0'-1'396'15,"13"1"-156"-15,3 2-84 16,22 5-62-16,6-1-13 15,7-3-34-15,7 0-16 16,1-6-20-16,1 2-72 16</inkml:trace>
  <inkml:trace contextRef="#ctx0" brushRef="#br0" timeOffset="33306.245">5242 5385 589 0,'-4'-2'400'0,"-2"6"-7"16,-3 7-164-16,3 18-145 15,3 11-43-15,0 11-22 16,4 6-5-16,2 4-5 15,0-3-1-15,4-13 0 16,-2-10 1-16,2-22 11 16,-3-9 15-16,-3-16 16 15,1-8 4-15,-7-15 5 16,-3-2-1-16,0-11 1 16,1-1 3-16,-3 4-18 15,-2-1-13-15,0 7-22 16,3 4-11-16,9 8-11 15,4 3-6-15,6 10-11 0,7 4-1 16,16 4-8 0,7 1-50-16,23 5-129 0,1 1-92 15</inkml:trace>
  <inkml:trace contextRef="#ctx0" brushRef="#br0" timeOffset="33529.6105">5232 5627 773 0,'10'2'332'16,"8"3"-170"-16,21-5-109 15,12 5-5-15,4-4-23 16,3 0-61-16</inkml:trace>
  <inkml:trace contextRef="#ctx0" brushRef="#br0" timeOffset="34009.0178">5693 5850 561 0,'1'-10'279'16,"5"-9"-96"-16,-1-3-32 15,-4 0-42-15,-2 1-16 0,-5 3-18 16,-4 3-3-16,-11 4 0 15,0 7-4-15,-8 7-13 16,4 5-10-16,6 7-29 16,4 2-11-16,12 0-12 15,3-2-6-15,9-1-3 16,5-5 3-16,5-8 8 16,1-1 2-16,1-9 4 15,2 2 1-15,-9 1-2 16,-1 4-2-16,-1 8-4 15,-1 5 0-15,2 10 12 16,1 7 7-16,-4 7 17 16,-7 1 10-16,-4 0 9 15,-10-6 8-15,-5-6 23 16,-9-7 9-16,-8-8 10 16,-3-5-3-16,0-8-30 15,6-9-19-15,10-5-47 16,5-1-43-16,10-7-141 0,6 4-106 15</inkml:trace>
  <inkml:trace contextRef="#ctx0" brushRef="#br0" timeOffset="34538.1586">5177 5129 1509 0,'22'1'11'16,"2"-1"-5"-16,39 4 6 0,4-3-3 15,7 2-4-15,-5 2 3 16,-19 0-12-16,-5 0-20 15,-12-2-62-15,-6-2-39 16,-9-7-21-16,-5-3 21 16,-9-6 72-16,-4 0 59 15,-4 1 86-15,0 1 22 16,0 8 35-16,0-2-18 0,4 8-45 16,5 6-22-16,1 7-33 15,-1 10 11-15,-2 2 37 16,-2 4 7-16,-2-2-2 15,-2-5-17-15,1-8-35 16,1-8-46-16,1-6-197 16</inkml:trace>
  <inkml:trace contextRef="#ctx0" brushRef="#br0" timeOffset="34909.0898">6113 5534 845 0,'1'0'389'0,"9"3"-140"15,7-3-98-15,18 1-76 16,14 2-9-16,8-3-32 15,7-1-10-15,-9 1-42 16,-8-5-87-16</inkml:trace>
  <inkml:trace contextRef="#ctx0" brushRef="#br0" timeOffset="35102.1936">6180 5680 688 0,'7'1'376'0,"6"3"8"15,17-3-275-15,15 4-12 16,6-5-14-16,0-4-17 16,-4-1-28-16,-4-3-65 15</inkml:trace>
  <inkml:trace contextRef="#ctx0" brushRef="#br0" timeOffset="35611.8348">7064 5390 981 0,'-24'-8'509'16,"-12"-4"-154"-16,1 5-181 0,3 8-59 16,-1 11-86-16,3 6-25 15,6 13-24-15,2 5-4 16,19 11-1-16,3 4-1 16,18 7 2-16,6-4 1 15,5-8 5-15,8-3 0 16,7-20 8-16,5-8 3 15,-3-19 6-15,6-10 6 16,-12-17 11-16,-5-9 7 16,-7-5 12-16,-23-6 1 0,-16 4 6 15,-13 6 0-15,-13 5-10 16,-3 6-7-16,1 8-24 16,5 3-29-16,9 7-101 15,7 3-86-15</inkml:trace>
  <inkml:trace contextRef="#ctx0" brushRef="#br0" timeOffset="35778.0427">7115 5433 568 0,'-3'7'364'0,"-6"11"-8"16,-5 2-65-16,-9 13-106 15,-3-1-45-15,-2 3-69 16,2 4-24-16,5-5-28 15,7-1-34-15,6-13-158 16,2-7-163-16</inkml:trace>
  <inkml:trace contextRef="#ctx0" brushRef="#br0" timeOffset="36247.1032">6731 5176 767 0,'-1'-2'365'0,"4"2"-143"15,11 0-77-15,21 0-93 16,11 4 0-16,15-3-8 16,7 2-12-16,1 2-13 15,-2-1-2-15,-10 0 3 16,-7 0-1-16,-14-5-32 16,-7-1-46-16,-14-4-66 15,-11-4-36-15,-13-1 4 0,-7-4 41 16,-10-1 80-16,5 3 49 15,4 1 55-15,6 4 12 16,7 7-3-16,4 1-15 16,8 6-19-16,5 2-3 15,4 2 12-15,3 3 26 16,-7 5 43-16,-5 2 14 16,-12 0-8-16,-8 0-24 15,-3-5-47-15,0-2-30 16,4-6-187-16</inkml:trace>
  <inkml:trace contextRef="#ctx0" brushRef="#br0" timeOffset="38834.7476">3951 6673 589 0,'1'-4'352'0,"7"-3"-23"15,5 9-135-15,3 9-118 16,-4 8-21-16,-8 12-28 15,-1 3-5-15,-1 5-4 16,3 1 4-16,-3-12 0 16,-2-6-2-16,0-12-5 15,-5-10-8-15,6-13-12 16,5-8-8-16,2-16-3 16,7 0 3-16,5 1 7 15,1-1 7-15,3 12 20 16,4 6 13-16,0 12 12 0,-3 7-3 15,-5 10-10-15,-1 6-8 16,-8 6-3-16,-1 1 3 16,-9 8 4-16,-4 3-2 15,-2 1-5-15,0 0-2 16,6-11-59-16,8-6-102 16</inkml:trace>
  <inkml:trace contextRef="#ctx0" brushRef="#br0" timeOffset="39483.8693">4620 6743 826 0,'-4'-1'479'0,"-1"1"-77"0,7 0-177 16,-2 0-135-16,24-1-37 15,61-3-17-15,-16 6-11 16,2 0-12-16,-2 1-3 16,-11 1-66-16,-13-5-89 15</inkml:trace>
  <inkml:trace contextRef="#ctx0" brushRef="#br0" timeOffset="40062.0826">5427 6455 769 0,'-7'10'350'0,"1"11"-114"15,4 16-182-15,-6 10-20 16,11 13-6-16,0-2-2 15,-2-2-10-15,9-8-1 16,-10-22 1-16,5-5 5 16,-2-21 35-16,-5-6 6 15,4-17 4-15,-4-12 9 0,1-11-8 16,-3-6 3-16,-3-5-5 16,2 0-12-16,-5 4-31 15,6 4-10-15,0 7-10 16,4 8-2-16,5 6-5 15,1 5-8-15,8 7-9 16,4 3-3-16,7 4-2 16,9 0-37-16,14 7-127 15,9 6-105-15</inkml:trace>
  <inkml:trace contextRef="#ctx0" brushRef="#br0" timeOffset="40278.9428">5450 6573 765 0,'0'4'364'0,"0"1"-77"16,16-1-215-16,7 2-25 15,16-2-13-15,13 1-3 0,4-1-166 16</inkml:trace>
  <inkml:trace contextRef="#ctx0" brushRef="#br0" timeOffset="40809.778">5833 6880 280 0,'11'-9'220'0,"10"-6"21"15,-7-8-62-15,-6-1-8 16,-10 1 1-16,-12-1-7 16,-13 9-22-16,-7 2-23 15,-9 8-46-15,6 5-17 16,7 5-33-16,7 3-13 16,13 0-26-16,3 0-8 15,7-2-7-15,8 0 0 16,3-3 8-16,4-2 4 15,6-1 9-15,0-2 3 0,3-4 5 16,-1 2 1-16,-1 4-4 16,1 4-3-16,-4 16 0 15,2 6-2-15,-1 16 9 16,0 0 2-16,-3 7 5 16,-6 0 6-16,-11-4 8 15,-5-2 9-15,-7-5 19 16,-4-7 11-16,-4-12 14 15,-5-12 7-15,-6-21-20 16,3-10-22-16,9-11-48 16,6-1-52-16,16 0-136 15,10-3-174-15</inkml:trace>
  <inkml:trace contextRef="#ctx0" brushRef="#br0" timeOffset="45093.7652">6260 6604 517 0,'-5'1'363'0,"-6"-1"61"0,8 3-168 16,15 1-118-16,13-4-40 16,17 0-71-16,9-3-4 15,8-2-11-15,-4-2-5 16,-2 0-10-16,-5 0-57 16,-19 7-249-16</inkml:trace>
  <inkml:trace contextRef="#ctx0" brushRef="#br0" timeOffset="45273.6628">6301 6709 947 0,'4'2'397'16,"3"0"-194"-16,19 2-128 15,4-1-26-15,12 1-5 16,6-1-11-16,7-2-15 15,4-1 7-15,-5 0-186 16</inkml:trace>
  <inkml:trace contextRef="#ctx0" brushRef="#br0" timeOffset="45704.9738">7215 6367 915 0,'-17'0'418'0,"-20"7"-195"15,-1 8-70-15,2 8-92 16,6 10-28-16,6 5-33 16,10 4-7-16,15 11-4 15,10 0 3-15,19-1 8 16,-2-6 1-16,25-17 9 16,10-10 2-16,3-19 2 15,7-11 2-15,-21-18 10 16,-13-10 7-16,-13-10 20 15,-10-4 5-15,-16 1 6 16,-10 3-6-16,-15 8-17 16,-8 4-9-16,-12 9-23 15,-5 9-8-15,-5 9-56 16,1 5-58-16,18 5-195 16</inkml:trace>
  <inkml:trace contextRef="#ctx0" brushRef="#br0" timeOffset="45899.9603">7366 6416 523 0,'-2'4'329'16,"-4"9"6"-16,-3 5-57 16,-13 9-99-16,-7 5-20 15,-10 11-63-15,0 2-31 0,7 4-40 16,7-1-11-16,12-14-19 15,5-11-59-15,8-15-183 16</inkml:trace>
  <inkml:trace contextRef="#ctx0" brushRef="#br0" timeOffset="47477.6682">3904 7886 731 0,'5'-4'326'0,"4"0"-147"16,5 4-50-16,3 9-31 15,3 8-1-15,-2 12-6 16,-3 4-5-16,-7 5-25 16,-7-1-11-16,-3-7-21 15,-3-8-6-15,6-11-2 16,-2-10-4-16,2-12-15 16,1-7-6-16,2-14-15 15,10 0-2-15,6-2 7 16,2 3 2-16,4 10 2 15,2 5 0-15,1 15 2 16,2 5 3-16,-6 7 12 0,-5 6 7 16,-9 4 12-16,-3-1 4 15,-3 9-4-15,-3-1-3 16,-2-4-10-16,1 3-5 16,5-12-85-16,4-4-87 15</inkml:trace>
  <inkml:trace contextRef="#ctx0" brushRef="#br0" timeOffset="47677.3588">4546 7881 1148 0,'1'0'470'0,"13"1"-281"15,5 0-92-15,14 4-58 16,6 2-14-16,2-1-14 16,0-1-40-16,3 0-183 15</inkml:trace>
  <inkml:trace contextRef="#ctx0" brushRef="#br0" timeOffset="47887.6062">4589 7991 741 0,'9'5'370'0,"6"5"-58"16,16-6-226-16,11-3-3 15,11-1-8-15,1 0-8 16,-2 0-24-16,-11 1 3 0,-7 3-186 15</inkml:trace>
  <inkml:trace contextRef="#ctx0" brushRef="#br0" timeOffset="48538.6573">5321 7720 786 0,'-5'7'327'0,"-1"18"-169"15,2 8-85-15,3 13-38 16,3 5-3-16,5-6-11 16,-1-1-5-16,-1-15-4 15,1-8 1-15,-2-15 5 16,0-8 6-16,-3-14 6 15,-2-6 7-15,-2-11 10 16,-6-7 0-16,-1-7 2 16,-2-6-4-16,2-2-13 15,4 1-6-15,4 6-10 16,4 7-3-16,2 9-2 16,0 5-1-16,1 7-6 15,6 7-4-15,6-1-13 0,5-1-5 16,14 6-3-16,1-2 2 15,9 5 2-15,1 6-51 16,1 2-154-16,-2 5-156 16</inkml:trace>
  <inkml:trace contextRef="#ctx0" brushRef="#br0" timeOffset="48755.3362">5374 7805 772 0,'7'0'346'16,"8"0"-133"-16,10 0-160 15,7 0-9-15,6 0-29 16,3 0-5-16,1 2-198 15</inkml:trace>
  <inkml:trace contextRef="#ctx0" brushRef="#br0" timeOffset="49292.0356">5767 8016 390 0,'3'-7'246'0,"1"-6"-28"0,-2 1-87 16,-2 0-20-16,-8-1-17 15,-2 4 0-15,-6 1 6 16,-4-1-9-16,3 9-34 16,-2 4-18-16,4 6-39 15,6 6-12-15,4 3-8 16,4-5-1-16,9 1 2 16,3-2 3-16,3-10 6 15,3 0 2-15,-1-3 7 16,-1-5 1-16,-1-1 5 15,-7 1 0-15,2 3 12 16,1 2 5-16,3 13 13 16,2 9 3-16,-2 9-7 15,1 9-3-15,-13 4-9 16,-4 2 1-16,-12-2 9 0,-7-7 10 16,-7-10 32-16,-3-10 15 15,-1-19 1-15,1-10-11 16,7-12-39-16,5-3-21 15,9-5-26-15,8-1-8 16,12-2-70-16,8 0-58 16,10 6-280-16</inkml:trace>
  <inkml:trace contextRef="#ctx0" brushRef="#br0" timeOffset="49532.8536">6072 7806 805 0,'2'0'404'0,"5"-2"-112"15,5-1-88-15,16 3-91 16,-3-1-24-16,9 0-45 15,1 0-19-15,1-4-25 16,2 1-53-16,-7-2-202 16</inkml:trace>
  <inkml:trace contextRef="#ctx0" brushRef="#br0" timeOffset="49752.7011">6092 7933 803 0,'-3'1'387'0,"5"6"-119"15,9-1-89-15,13-4-80 16,9 5-9-16,8-7-41 16,1 1-15-16,2-1-20 15,-3-1 0-15,-7 0-123 16,-4-2-112-16</inkml:trace>
  <inkml:trace contextRef="#ctx0" brushRef="#br0" timeOffset="50485.3961">6735 7761 624 0,'3'-2'381'0,"5"-1"-24"15,2 5-136-15,6 16-126 16,2 6-21-16,-3 13-26 16,0 2-11-16,-11-3-14 15,-5-4-3-15,1-7-4 16,-1-6-5-16,0-15-20 16,9-4-7-16,-4-18-10 15,3-7 0-15,8-8 17 16,-2-5 3-16,4 4 6 15,2 3 0-15,-3 10 6 0,0 7 6 16,-1 14 10-16,0 6 6 16,-7 16 0-16,1 2-4 15,-9 6-8-15,3 1-4 16,-5-3-5-16,1 1-7 16,1-12-43-16,0-5-12 15,7-13 0-15,-1-9 6 16,4-8 39-16,2-5 10 15,4 1-1-15,0-3 0 0,7 6 1 16,1 3 0-16,-4 9 10 16,0 6 9-16,-2 8 17 15,-3 5 4-15,-1 6-1 16,-5 0-6-16,-9 3-11 16,-5 1-3-16,-4-5-5 15,2 0-44-15</inkml:trace>
  <inkml:trace contextRef="#ctx0" brushRef="#br0" timeOffset="51249.193">7540 7919 452 0,'1'-3'299'0,"2"-4"5"15,-1-5-62-15,-2-6-82 16,-1 3-25-16,-5-6-28 16,-3 1-15-16,-9 1-32 15,-2-1-17-15,0 7-33 16,-4 4-9-16,-1 13-6 15,-4 5-2-15,-4 9-6 16,11 4-4-16,13 3-9 16,6-2-2-16,10-2 3 15,3 0 4-15,7-8 10 16,9-2 2-16,3-5 1 16,-4-6-3-16,-7-4-2 15,1-4 0-15,-8-6 4 0,0-1 6 16,-4 1 7-16,-5-2 3 15,-2 4 5-15,-2 1 5 16,-1 3 7-16,2 4-1 16,1 3-9-16,3 1-6 15,-3 0-11-15,0 0-2 16,0 0 6-16,0 0 1 16,13 5 3-16,28 43-1 0,-29-16 2 15,-1 4 2-15,-11 15 11 16,-9 10 8-16,-16 7 5 15,-4 9 0-15,-2-4-8 16,-2-10-6-16,4-16 1 16,-2-15 9-16,2-23 3 15,4-12-3-15,3-17-16 16,7-10-13-16,9-15-12 16,6 2-2-16,8-2 1 15,5 5 3-15,1 5-76 16,4 8-82-16</inkml:trace>
  <inkml:trace contextRef="#ctx0" brushRef="#br0" timeOffset="55321.5918">8417 7706 595 0,'-5'-19'320'15,"1"-8"-81"-15,8 1-96 16,8 4-19-16,11 10-46 16,0 4-21-16,9 11-37 15,2 10-17-15,-7 14-2 16,-9 7 11-16,-19 13 11 16,-17 3 2-16,-15-1-13 15,-1-1-19-15,4-16-46 16,5-6-19-16,14-15-8 15,5-4 10-15,12-7 37 0,5-2 33 16,16 4 26-16,2-5 7 16,5 6 0-16,6-2-15 15,-1 0 14 1,0 2-87-16</inkml:trace>
  <inkml:trace contextRef="#ctx0" brushRef="#br0" timeOffset="55814.8417">8498 7433 780 0,'-22'-2'383'0,"-22"-2"-135"15,-5 10-114-15,-4 9-47 16,-8 13-48-16,3 8-22 15,11 16-22-15,9 11-5 16,20 17-1-16,14 5-2 16,26 9 0-16,19-9 0 15,30-16-2-15,12-10 2 16,16-34 0-16,8-12 0 16,8-32 4-16,-9-15 6 15,-20-23 21-15,-17-13 21 16,-33-15 63-16,-15-5 41 0,-31 0 4 15,-21 8-4-15,-37 21-38 16,-22 13-41-16,-16 26-25 16,-2 9-22-16,13 13-126 15,19 12-71-15</inkml:trace>
  <inkml:trace contextRef="#ctx0" brushRef="#br0" timeOffset="61559.6372">1632 9121 715 0,'0'4'338'0,"-4"4"-109"16,3 19-139-16,0 6-24 16,8 17-24-16,1 4-13 15,0 0-9-15,-1 0-2 16,-5-12-2-16,3-7-3 15,-3-14 1-15,3-4 2 16,-8-11 17-16,-1-12-1 16,0-11-5-16,-3-6-4 0,2-13-18 15,1-3-2 1,-4-9 3-16,1-3 2 0,4-9 9 16,2-1 5-16,1 6 11 15,0 0 1-15,2 14 4 16,-1 7-1-16,7 14-11 15,2 2-9-15,8 13-20 16,9 1-9-16,15 4-5 16,8 2 6-16,11 1-81 15,3 1-83-15</inkml:trace>
  <inkml:trace contextRef="#ctx0" brushRef="#br0" timeOffset="61891.096">1868 9306 796 0,'2'5'372'0,"1"1"-129"0,9 14-126 16,0 1-10-16,5 9-8 16,-1-1-15-16,-4-3-21 15,4 1-16-15,-5-15-21 16,3-1-5-16,5-14 2 16,-7-9-2-16,3-14-3 15,-1-6-3-15,-5-4-15 16,1-1-32-16,-6 5-109 15,7 2-110-15</inkml:trace>
  <inkml:trace contextRef="#ctx0" brushRef="#br0" timeOffset="62329.5428">2225 9326 730 0,'-4'2'388'16,"-5"5"-107"-16,2 3-98 15,2 9-118-15,0-1-32 16,9 5-30-16,3 1-5 16,7-5 1-16,5 0 1 15,-2-8 4-15,2-6 0 0,-6-8 5 16,-2-4 3-16,0-9 5 15,-3-2 2-15,-3-3-1 16,1-3-1-16,-6 6 17 16,-2 4 9-16,-4 12-5 15,0 3-6-15,4 13-29 16,0 5-11-16,6 1-4 16,8 6 3-16,7-3 5 15,6-8 1-15,2-4 3 16,2-8 1-16,-4-10 22 15,3 0 13-15,-6-8 22 16,-3 0 11-16,-5-5-4 16,-5-2-8-16,-11-5-14 15,2-1-15-15,-16-4-58 16,0 6-62-16,-5 11-245 16</inkml:trace>
  <inkml:trace contextRef="#ctx0" brushRef="#br0" timeOffset="62914.2238">2624 9412 673 0,'0'6'299'0,"4"4"-127"16,6 5-47-16,15 2-47 0,8 2-3 16,4-3-19-16,3-9-6 15,0-7-10-15,-5-8-1 16,-6-11 0-16,-6 2 1 15,-14-4 5-15,-8-5-2 16,-11 1-5-16,-10-1-4 16,-13 4-11-16,-1 10-3 15,-4 12-13-15,3 4-7 16,3 12-13-16,6 7-7 16,10 7-7-16,4 5 0 0,12 11 8 15,0 1 6-15,8 7 11 16,4 2 2-16,-2-12 7 15,5-1 1-15,-1-11 12 16,0-12-51-16,0-9-182 16</inkml:trace>
  <inkml:trace contextRef="#ctx0" brushRef="#br0" timeOffset="63093.9438">3043 9316 905 0,'-5'6'411'0,"1"8"-179"0,0 3-97 15,4 10-86-15,5-2-16 16,5 0-19-16,-5 0-2 16,4-11-172-16</inkml:trace>
  <inkml:trace contextRef="#ctx0" brushRef="#br0" timeOffset="63254.9567">2933 9021 987 0,'-4'-6'522'0,"-4"-3"-153"16,8 9-147-16,1 0-170 15,2 0-42-15,-3 0-83 16,4-1-98-16</inkml:trace>
  <inkml:trace contextRef="#ctx0" brushRef="#br0" timeOffset="63687.8243">3206 9073 833 0,'4'-10'325'0,"6"-12"-208"0,5-4-41 15,1 2-9-15,1 0 1 16,-4-1-4-16,0 4-6 15,-4 1-7-15,1 8-2 16,-8 8-6-16,-2 3-9 16,2 13-18-16,0 9-10 15,9 13-12-15,7 9 1 0,17 15-3 16,5 10 2-16,-3 15 6 16,-6 4 4-16,-24-5 14 15,-10-7 4-15,-16-10 4 16,-10-4 2-16,-7-16 11 15,-5-13 6-15,1-29-2 16,-2-13-14-16,8-20-46 16,7-4-28-16,10-8-72 15,12-2-78-15</inkml:trace>
  <inkml:trace contextRef="#ctx0" brushRef="#br0" timeOffset="64449.9236">3813 9434 667 0,'-2'-7'335'0,"-5"-5"-104"16,-1-3-42-16,-4-2-57 15,1 2-16-15,-4 1-16 16,-3 2-11-16,-1 4-32 16,-4 5-16-16,0 8-39 15,2 6-11-15,6 10-16 16,7 2-5-16,8 3 1 16,3-1 3-16,13-5 10 15,3-2 7-15,10-9 5 16,-4-9 3-16,1-3 2 15,1-6 2-15,-10-5 5 0,5-2 2 16,-11-2 6-16,-5-2-1 16,-6 2 2-16,-2 6 0 15,-4 4 0-15,-2 3-2 16,-1 6-9-16,3 3-6 16,3 7-13-16,3 2-3 15,8 2 0-15,5 3 4 16,7-5 5-16,7-3 2 15,7-2 5-15,-1-7 4 16,-1-4 5-16,-3-4 2 16,-8-6 6-16,-5-2 1 0,-4-7 1 15,-3-4 0-15,-5-5-2 16,7 0 12-16,-9 7 25 16,4 4 11-16,-6 15-5 15,-4 11-16-15,0 17-35 16,-6 9-12-16,10 15-3 15,0 2 0-15,5 5 3 16,-2 6 1-16,-1 0 3 16,8 2 1-16,-2-11 3 15,5-4-15-15,0-20-93 16,-6-10-87-16</inkml:trace>
  <inkml:trace contextRef="#ctx0" brushRef="#br0" timeOffset="64600.5884">4088 9458 778 0,'6'4'340'0,"1"0"-124"16,14 0-168-16,4-1-7 16,5-4-41-16,9-2-75 15</inkml:trace>
  <inkml:trace contextRef="#ctx0" brushRef="#br0" timeOffset="64964.792">4509 9259 935 0,'-9'-4'442'0,"-16"-4"-190"16,2 4-77-16,8 1-105 15,0 3-38-15,9 7-48 16,5 1-10-16,4 3-4 16,5-2 3-16,9-1 17 15,3 1 4-15,-3-7-3 16,1 0-12-16,-11-2-12 16,-3-2 3-16,-3 2 4 15,-6 3 15-15,3-3 19 0,-3 1 9 16,-22 9 16-16,-19 19 1 15,35-13 0-15,5 0-5 16,13 3-5-16,1-7 6 16,11 0 7-16,3 0 0 15,0-9-4-15,1 0-6 16,-6-3-6-16,2-5-12 16,-2-5-119-16</inkml:trace>
  <inkml:trace contextRef="#ctx0" brushRef="#br0" timeOffset="65453.2418">5504 9283 634 0,'0'-4'339'16,"2"-2"-77"-16,-4-3-51 15,0 1-63-15,-12-1-22 16,-8-2-17-16,4-1-9 16,-8 5-19-16,2 4-10 0,-6 7-32 15,-2 6-13-15,4 3-26 16,5 7-10-16,16 5-16 15,8 3-3-15,17 2 7 16,6-3 5-16,12-11 12 16,-3-7 3-16,0-9-1 15,0-4-9-15,-16-9-87 16,-1-6-63-16</inkml:trace>
  <inkml:trace contextRef="#ctx0" brushRef="#br0" timeOffset="65572.7491">5361 9034 580 0,'-4'-6'369'0,"-5"0"-24"16,5 1-99-16,2 3-156 15,3 5-55-15,-1-3-101 0,0 0-97 16</inkml:trace>
  <inkml:trace contextRef="#ctx0" brushRef="#br0" timeOffset="66012.201">5523 9195 897 0,'9'6'393'16,"12"6"-194"-16,7 1-64 0,5-3-72 15,-2-2-15-15,-1-4-23 16,-5-4-5 0,-2-2 1-16,-3-5-1 0,-8-2-7 15,-2-2-12-15,-10 1-12 16,-5 3-8-16,-10 5-2 15,-5 3 11-15,-1 8 17 16,-4 5 3-16,8 7 2 16,1 1-5-16,7 4-10 15,4 0-2-15,6-1 2 16,7-3 1-16,8-6 3 16,-1-2 2-16,6-10 4 15,1-2 1-15,2-7 1 16,5-6-1-16,0-11-5 15,2-1-9-15,-6-10-13 16,2 2-1-16,-7 0 4 16,-8 3 12-16,-7 9 29 0,-5 5 19 15,-4 12 14-15,1 5 4 16,-2 14-8-16,2 4-13 16,-1 8-14-16,4 1-9 15,5 0-9-15,0-2-3 16,7-8 7-16,3-4-37 15,1-6-182-15</inkml:trace>
  <inkml:trace contextRef="#ctx0" brushRef="#br0" timeOffset="94976.7582">6843 9444 300 0,'13'7'219'16,"8"4"20"-16,6-9-97 16,0-2-16-16,-7-12-13 15,0-4 4-15,-9-9 19 16,-1-7-1-16,-5-12-19 15,-5-8-19-15,-2-13-43 16,-2 3-14-16,-6-9-22 0,1-2-5 16,3-1-13-1,4-1-6-15,18 10-8 0,2 10-3 16,11 28-12-16,2 7-32 16,-2 29-97-16,3 11-128 15</inkml:trace>
  <inkml:trace contextRef="#ctx0" brushRef="#br0" timeOffset="95160.2868">6881 9209 981 0,'5'0'365'0,"2"-1"-276"16,16-2-48-16,18-2-21 15,4-2-6-15,16 2 22 16,-4 2-105-16</inkml:trace>
  <inkml:trace contextRef="#ctx0" brushRef="#br0" timeOffset="95590.0167">7147 9335 713 0,'3'4'306'15,"4"9"-148"-15,1 8-56 0,-4 6-26 16,-2 5-3-16,-5 0-22 15,-4-1-11-15,1-6-20 16,1-6-7-16,5-11-8 16,3-8-5-16,4-6-9 15,3-8-4-15,7-3 0 16,-1-7 3-16,3 0 7 16,-2 5 3-16,-5 3 8 15,-5 7 6-15,-10 6 0 16,-6 6 0-16,-12 13 0 15,-1 5-4-15,4 2 3 16,3 0-1-16,14-6-3 16,4-5-1-16,16-4-1 15,11-4 1-15,7-4-2 16,4 1-4-16,-1-4-103 16,-3-3-112-16</inkml:trace>
  <inkml:trace contextRef="#ctx0" brushRef="#br0" timeOffset="95830.4899">7565 9171 982 0,'7'1'385'15,"7"-1"-235"-15,20-1-108 16,8-1-11-16,10-1-5 16,0 0-7-16,-4 2-9 15,-7 1 6-15,-7 1-146 16,-5 2-280-16</inkml:trace>
  <inkml:trace contextRef="#ctx0" brushRef="#br0" timeOffset="96010.3451">7628 9328 808 0,'7'4'352'0,"15"5"-165"0,10-1-69 15,17-4-48-15,2 1-19 16,-7-6-51-16,-3-5-91 15</inkml:trace>
  <inkml:trace contextRef="#ctx0" brushRef="#br0" timeOffset="96538.5096">8263 9155 1264 0,'-5'11'27'0,"4"8"-3"0,0 12 21 15,9 4-17-15,7 2-8 16,7-8-3-16,5-3 0 15,1-11 4-15,3-8 2 16,1-14 2-16,-4-5 4 16,0-14 1-16,-5-3 2 15,-6-6-2-15,-5-2-5 16,-11 3-1-16,-3-1-2 0,-6 12 11 16,-4 3 4-16,2 18-9 15,1 5-7-15,3 14-18 16,6 9-6-16,0 6-1 15,7 1 2-15,2-2 11 16,1 0-55-16,3-4-171 16</inkml:trace>
  <inkml:trace contextRef="#ctx0" brushRef="#br0" timeOffset="96787.3064">8319 8892 932 0,'-2'-1'433'0,"-7"4"-202"15,1 15-84-15,-3 13-101 0,2 10-23 16,8 19-11-16,2 6 0 16,6 17 5-16,1 3-2 15,-8 2 1-15,1-3-2 16,1-12-6-16,-2-7 0 15,8-10-1-15,-4-10-20 16,5-16-174-16,1-8-292 16</inkml:trace>
  <inkml:trace contextRef="#ctx0" brushRef="#br0" timeOffset="97206.7749">8616 9387 765 0,'0'0'383'0,"0"2"-114"16,1 6-141-16,3 0-98 15,5 11-6-15,-3 1-2 16,0 5-1-16,-6-4-6 15,-4-1-3-15,-1-2-5 16,-3-5-1-16,6-2-1 16,-1-6-7-16,3-8-14 15,5-6-3-15,4-8-6 0,5-3 6 16,3 1 10-16,-1 0 1 16,-1 6 8-16,-3 1 1 15,-10 8 7-15,-2 6-2 16,-8 5 7-16,-3 5 4 15,-2 3-2-15,1 2 3 16,8-1-8-16,4 2-5 0,9-6-4 16,7-2 1-16,11 0 0 15,-1-5 1 1,10 0-42-16,-6-5-78 0</inkml:trace>
  <inkml:trace contextRef="#ctx0" brushRef="#br0" timeOffset="97639.9742">8857 9097 620 0,'3'4'296'0,"12"8"-105"0,5 6-38 15,0 5-37-15,2 2-3 16,-5 1-17-16,-8 0-8 16,-4-6-33-16,-3-4-15 15,-4-8-17-15,2-5-1 16,4-7-6-16,-3-8-2 15,6-10-6-15,0-5-7 16,0-6-4-16,7 0-1 0,1 9 1 16,3 2 3-1,-2 8 0-15,-2 5 1 0,-1 8 1 16,-2 5 0-16,4 16 7 16,-3 3 3-16,-3 8 9 15,-2 1 0-15,-4-3-2 16,3-1-5-16,-2-5 14 15,-1-2-72-15</inkml:trace>
  <inkml:trace contextRef="#ctx0" brushRef="#br0" timeOffset="98287.7099">9525 9125 490 0,'-1'-4'315'0,"7"2"10"16,5 0-151-16,18 1-99 15,14 1-12-15,9 1-19 16,1 2-16-16,-8 1-16 15,-4 2-4-15,-14-1-46 16,-3-1-55-16</inkml:trace>
  <inkml:trace contextRef="#ctx0" brushRef="#br0" timeOffset="98557.37">9560 9243 669 0,'-2'1'316'0,"14"1"-97"0,10 0-72 16,19 4-46-16,10 0-5 15,-4-4-31-15,-2 0-12 16,-13-3-15-16,1 0-15 16,-5 0-84-16,-5-2-198 15</inkml:trace>
  <inkml:trace contextRef="#ctx0" brushRef="#br0" timeOffset="99181.8775">9552 8622 578 0,'0'-12'294'15,"2"-8"-83"-15,4 3-90 16,5 2-17-16,7 4-32 16,2 7-14-16,7 6-32 15,-3 7-17-15,-6 10-2 16,-9 3 2-16,-21 5 2 16,-9 6 1-16,-6-2-3 15,3-4-3-15,13-6-6 16,10-6 0-16,9-7-1 15,7 0 1-15,6-3 1 16,3 2 1-16,7 2 0 0,-1-3 0 16,-2-2-17-1,-3-5-55-15</inkml:trace>
  <inkml:trace contextRef="#ctx0" brushRef="#br0" timeOffset="99541.1309">9606 8463 779 0,'-23'-2'345'0,"-30"0"-180"16,3 4-66-16,3 15-77 16,8 3-22-16,8 9-24 15,10 6 0-15,13 7 10 16,3 7 5-16,13 7 13 15,9 3 2-15,13-3 2 16,6-5 1-16,13-21 5 16,10-12 3-16,19-20 1 15,3-13 1-15,-2-15 2 16,-10-10 8-16,-20-16 36 16,-12-3 14-16,-19 1 55 15,-15-2 13-15,-28 11-16 16,-7 5-14-16,-28 9-60 15,-6 8-26-15,-6 9-30 16,6 7-6-16,13 11-108 0,7 5-52 16</inkml:trace>
  <inkml:trace contextRef="#ctx0" brushRef="#br0" timeOffset="100559.2567">10333 9066 806 0,'-1'9'329'15,"-6"13"-206"-15,7 11-52 0,0 8-45 16,2-1-6-16,15 1-5 15,4-7-2-15,9-11 2 16,6-5 1-16,-2-19 5 16,2-9 2-16,-2-13 2 15,-6-4 1-15,-6-7 7 16,-8-3 5-16,-11 4 6 16,-2-1 8-16,-4 11 5 15,-2 5 2-15,-3 13-10 16,-2 4-13-16,2 13-24 15,2 5-10-15,9 9-6 16,4 6 0-16,6 1 3 16,3-1 11-16,0-4-185 15,-3-3-89-15</inkml:trace>
  <inkml:trace contextRef="#ctx0" brushRef="#br0" timeOffset="100799.2897">10330 8909 1025 0,'-9'3'431'16,"-6"8"-258"-16,7 6-74 0,8 20-71 16,0 7-12-16,7 20-4 15,3 6 0-15,-4 18 1 16,2 1-3-16,-1-3-1 15,-4-7-2-15,4-19-1 16,2-8 5-16,-2-16-110 16,3-7-55-16</inkml:trace>
  <inkml:trace contextRef="#ctx0" brushRef="#br0" timeOffset="101263.3815">10767 9233 1004 0,'-1'3'394'16,"1"7"-264"-16,-4 8-62 15,8 11-46-15,0 7 2 16,0 2-5-16,-4-6-2 16,-1-5-6-16,1-6-1 15,4-9-3-15,1-2 0 0,-3-14-2 16,-2-6-2-16,0-8-7 16,4-2-3-16,6 1-3 15,-2 1 2-15,5 2 4 16,-3 2 2-16,-5 5 2 15,1 2 0-15,-8 7 0 16,-3 1 0-16,-2 8 0 16,-4 3 1-16,2 3 1 15,3-2 0-15,3 2-1 16,2-1 0-16,4-2 3 16,1 0 3-16,8-2 6 15,6 3 2-15,5-4-3 16,7-4-1-16,5-5-1 15,5-7-88-15</inkml:trace>
  <inkml:trace contextRef="#ctx0" brushRef="#br0" timeOffset="102115.5314">11060 8967 538 0,'4'-1'303'16,"8"0"-61"-16,-1 2-80 0,6 15-71 16,-2 5-25-16,-2 12-14 15,1 9-6-15,-9-1-13 16,-3-2-8-16,-1-10-11 16,0-8-4-16,4-16-4 15,2-7-3-15,5-15-3 16,4-7 0-16,2-10-1 15,1-1 1-15,1 4 3 16,-2 2 1-16,-6 6 9 16,4 11 2-16,-6 12 3 15,-1 6 2-15,0 14-4 16,-9-1-1-16,-1 5-4 16,-2 1-2-16,-2-2-3 15,1-3-2-15,7-9-9 16,3-5-14-16,6-13-11 15,7-8-2-15,-2-7 8 16,3-6 14-16,-3 0 11 0,2 4 7 16,-1 8 10-16,-1 11 6 15,-3 16 7-15,-4 5 7 16,-5 13 2-16,-4 0-4 16,1 2-7-16,2 1-12 15,3-7-29-15,1-3-75 16</inkml:trace>
  <inkml:trace contextRef="#ctx0" brushRef="#br0" timeOffset="102809.7681">11824 9120 415 0,'2'1'295'0,"0"-2"3"16,6-1-89-16,-5-5-37 15,2-4-60-15,3 3-25 16,-6-7-24-16,-1 1-5 16,-5-4-11-16,-8 0-11 15,-11-5-13-15,-5 2-4 16,-2 7-13-16,-2 5-5 0,-4 15-6 15,4 4-3-15,6 12 1 16,4-1 1-16,22 2 1 16,8 2 2-16,14-4 1 15,4-4 2-15,5-4-2 16,-3-7-5-16,-1-9-30 16,-1 0-11-16,-11-7-2 15,-1-1 5-15,-5 1 35 16,-9-3 10-16,0 3 9 15,0 1 0-15,-9 4-6 16,3 3-8-16,1 5-10 16,-1 5-2-16,6 11 1 15,4 3 6-15,-2 11 5 16,8 6 1-16,4 11 2 16,-9 5 13-16,1 3 25 15,-7-5 13-15,-8-6 25 16,-5-8 0-16,-3-11-7 0,-2-7-7 15,-9-14-18-15,5-5-8 16,-4-11-15-16,7-1-9 16,4-8-56-16,4-2-58 15,12-4-192-15</inkml:trace>
  <inkml:trace contextRef="#ctx0" brushRef="#br0" timeOffset="103507.6707">12697 8959 711 0,'8'-8'291'0,"2"-8"-157"16,5 2-25-16,6 0-25 15,3 5-5-15,11 11-30 16,4 5-22-16,-7 8-20 16,-4 3-3-16,-19 2-2 15,-9 0-2-15,-12 0-1 16,-7 2-2-16,1-7-10 15,4-2-5-15,9-10-18 16,8-3-2-16,12-1 8 16,2-1 8-16,6 4 25 15,5 4 6-15,0 7 10 16,-2 1 6-16,-11 6 18 0,-12 1 10 16,-25 7-1-16,-10-2-5 15,-18-4-21-15,1-5-19 16,4-15-80-16,1-6-132 15</inkml:trace>
  <inkml:trace contextRef="#ctx0" brushRef="#br0" timeOffset="103926.8554">12884 8743 802 0,'-26'-12'351'0,"-26"-13"-176"15,-1 8-52-15,-3 16-57 16,-2 9-22-16,2 22-36 15,-1 8-7-15,15 28-6 16,9 6-2-16,24 10 2 16,9 5 2-16,20-4 2 0,18 2 1 15,19-5 5 1,13-11-1-16,19-27 0 0,7-22 0 16,11-34-2-16,1-18 2 15,-18-33 7-15,-13-11 4 16,-36-11 70-16,-15 0 32 15,-32 3 11-15,-19 1 12 16,-49 7-50-16,-21 4-35 16,-19 24-28-16,2 15-51 15</inkml:trace>
  <inkml:trace contextRef="#ctx0" brushRef="#br0" timeOffset="109713.7406">13669 9335 754 0,'0'4'376'16,"2"3"-105"-16,-1-2-51 16,-1-4-67-16,3-1-27 15,-3-1-60-15,0 0-15 16,0 0-109-16,0-2-181 16</inkml:trace>
  <inkml:trace contextRef="#ctx0" brushRef="#br0" timeOffset="110241.7766">14206 8792 717 0,'-1'-1'366'16,"-3"1"-117"-16,8 24-132 15,-5 10-41-15,-2 24-46 16,3 7-8-16,2 1-9 16,1 3 0-16,0-11-31 15,2-5-56-15,-5-12-177 16</inkml:trace>
  <inkml:trace contextRef="#ctx0" brushRef="#br0" timeOffset="110444.2352">14408 8828 946 0,'0'1'411'16,"-3"8"-218"-16,1 10-55 15,0 18-89-15,2 11-10 16,4 6-21-16,6 0-2 16,3 1-4-16,-2-6-32 15,-1-5-116-15,-1-5-104 16</inkml:trace>
  <inkml:trace contextRef="#ctx0" brushRef="#br0" timeOffset="110614.3001">14178 9081 973 0,'7'5'367'0,"12"2"-245"16,6-3-60-16,21 1-17 15,7-5-6-15,14-4-65 16</inkml:trace>
  <inkml:trace contextRef="#ctx0" brushRef="#br0" timeOffset="111062.4267">15322 9124 525 0,'1'3'292'16,"4"2"-50"-16,4-6-90 16,4-5-14-16,4-15-17 15,4 0-11-15,1-11-31 16,-1-1-12-16,-3-4-13 16,-6-5 3-16,-7 1-1 15,-5 3-5-15,-7 12 4 16,0 11-8-16,-4 24-31 15,0 10-9-15,2 23-27 16,2 7-5-16,9 8 13 16,7-3 4-16,8-1-83 15,1-6-73-15,7-9-245 0</inkml:trace>
  <inkml:trace contextRef="#ctx0" brushRef="#br0" timeOffset="111401.1935">15450 8705 1150 0,'-31'-1'117'0,"4"1"-50"0,-32 7 72 16,6 10-63-16,2 21-63 16,6 11-8-16,16 17-13 15,3 8-4-15,24 11-2 16,1-1-1-16,16 5 3 15,14-4 1-15,19-15 3 16,21-12-1-16,27-29 1 16,1-22 0-16,-3-26 7 15,-5-15 6-15,-23-28 37 16,-10-6 22-16,-27-11 64 16,-15 0 1-16,-38-1-15 15,-20-2 4-15,-21 1-38 16,-6 4-5-16,-7 22-31 15,4 14-46-15,4 25-140 16,8 9-87-16</inkml:trace>
  <inkml:trace contextRef="#ctx0" brushRef="#br0" timeOffset="112004.0815">16407 8889 874 0,'8'-13'365'16,"8"-10"-200"-16,4 2-48 16,5 13-45-16,3 10-10 15,-1 20-24-15,4 12-1 16,-6 12 0-16,-8 5-6 16,-10 5-4-16,-6 1-2 15,-2-6-7-15,-1-4-3 16,2-14-7-16,2-10-5 15,2-17-1-15,3-10 4 0,-2-12 4 16,-3-6 4-16,-4-4 2 16,-7-2-3-16,-6 7-7 15,1 6-5-15,-11 15-7 16,-2 10-2-16,-3 15-1 16,-8 5 3-16,8 2 4 15,5-1-18-15,14-5-92 16,10-8-56-16,15-10-208 15</inkml:trace>
  <inkml:trace contextRef="#ctx0" brushRef="#br0" timeOffset="112275.2117">16952 9124 804 0,'-13'-12'425'16,"-12"-7"-108"-16,-4-4-63 16,-2 5-106-16,1 8-40 15,2 9-60-15,3 4-24 16,6 10-35-16,5 5-9 16,11 10-4-16,8 3-2 15,11 3 12-15,5-4 1 0,7-7 2 16,2-7 1-16,-2-12-15 15,0-6-44-15,-7-12-176 16</inkml:trace>
  <inkml:trace contextRef="#ctx0" brushRef="#br0" timeOffset="112657.8546">16869 8872 993 0,'-5'-8'443'0,"0"-7"-227"15,-2 4-80-15,3 4-96 16,3 4-25-16,1 1-85 16,4 5-57-16,-4-3-118 15,0 0-69-15,3 4-6 16,4 16 51-16,38 32 149 16,-27-27 128-16,1 2 187 0,4 4 42 15,-1 5 25-15,4 7-35 16,1 13-77-16,-9 0-31 15,-2 17-50-15,-10 1-17 16,-7-4-25-16,-6-1-5 16,-11-19-14-16,-3-8-17 15,-8-20-42-15,-1-8-14 16,4-17-41-16,0-9 1 16,12-13 24-16,6-11 9 15,13-8 49-15,9-3 18 0,12-10 16 16,2 4 5-16,1 1 1 15,1 6-5-15,-7 12-35 16,2 4-66-16</inkml:trace>
  <inkml:trace contextRef="#ctx0" brushRef="#br0" timeOffset="113023.5446">17195 9047 533 0,'-1'0'337'0,"-5"5"-19"16,-2 6-78-16,0 5-115 15,4 6-33-15,4-5-44 16,4 1-17-16,7 2-20 16,1-6-3-16,5-3-1 15,-1-2 4-15,-3-9 8 0,1-7 3 16,-4-5 1 0,-1-3-1-16,0-2-6 0,-3 1-2 15,0 2-4-15,-1 0-2 16,-4 5 9-16,-1 4 1 15,-1 5-9-15,-1 9-3 16,2 5-11-16,1 3-4 16,7 3 7-16,5 0 1 15,4-4 1-15,5-2 1 16,2-10 5-16,-1-5 7 0,2-9 14 16,-8-5 10-16,-7-11 20 15,-4 2 1-15,-7-3-10 16,0 2-10-16,-4 6-82 15,-3-2-61-15,0 12-225 16</inkml:trace>
  <inkml:trace contextRef="#ctx0" brushRef="#br0" timeOffset="113572.1599">17970 8901 639 0,'0'-8'335'0,"5"-11"-79"15,2 0-91-15,8 1-48 16,1 0-12-16,6 9-24 15,1 6-20-15,0 9-45 16,4 4-11-16,-8 6-5 16,0 2-2-16,-14 2 4 15,-8 3 0-15,-7-3-7 16,-5-3-6-16,5-5-17 16,5-8-4-16,3-4-23 15,6-3 4-15,9 2 9 16,5 1 4-16,8 10 29 15,5 1 3-15,-6 8 9 16,-5 3 10-16,-16 3 11 16,-10 5 2-16,-15 0-12 15,-5-1-33-15,-7-9-115 16,-1-8-83-16</inkml:trace>
  <inkml:trace contextRef="#ctx0" brushRef="#br0" timeOffset="113961.2722">18077 8640 731 0,'-23'-3'354'15,"-17"-4"-130"-15,-9 19-118 16,2 6-34-16,-6 17-42 15,2 12-13-15,13 18-20 16,7 5-7-16,20 8-2 16,11 2 2-16,18-2 10 15,12-1 4-15,24-9 4 16,12-12 0-16,14-24-4 16,7-13 0-16,7-26 4 15,-1-16 3-15,-3-23 16 16,-11-14 11-16,-23-13 24 15,-12-1 17-15,-32-9 4 16,-12 1-5-16,-32-6 8 16,-19 2-12-16,-22 18-18 0,-12 12-9 15,5 25-41-15,6 12-39 16,17 15-126-16,9 4-361 16</inkml:trace>
  <inkml:trace contextRef="#ctx0" brushRef="#br0" timeOffset="114559.3909">19140 9022 710 0,'-18'-5'368'0,"-19"-1"-112"15,1 6-70 1,13 8-96-16,4 8-39 0,8 7-43 15,7-1-9-15,12 7-17 16,3-4 1-16,16-5 4 16,7-4 4-16,3-15 11 15,0-2 7-15,-13-12 19 16,-9-5 6-16,-15-10 24 16,-8-5 5-16,-13-5-1 15,-6-4-1-15,-3-7-23 16,0-2-11-16,10-8-18 15,7 1-9-15,11 9-15 16,8 5-10-16,14 14-28 16,7 8-44-16,11 19-123 15,4 4-181-15</inkml:trace>
  <inkml:trace contextRef="#ctx0" brushRef="#br0" timeOffset="114770.7936">19357 9010 932 0,'0'5'440'0,"0"4"-156"0,-1 8-166 16,1 5-34-16,-1 2-39 15,0 4-14-15,3-3-17 16,1 0-41-16,1-7-129 15,0-7-102-15</inkml:trace>
  <inkml:trace contextRef="#ctx0" brushRef="#br0" timeOffset="114902.5441">19349 8840 945 0,'0'-9'443'16,"-1"-9"-193"-16,1 5-143 15,0 1-44-15,0 5-133 16,1 2-155-16</inkml:trace>
  <inkml:trace contextRef="#ctx0" brushRef="#br0" timeOffset="115130.2578">19490 8953 1215 0,'0'11'482'15,"0"15"-318"-15,-2 3-39 16,5 0-61-16,1 1-15 16,2-10-35-16,2-1-7 0,4-8-5 15,-2-7 0-15,4-6 8 16,6-5 3-16,-5-12 3 16,1 1-2-16,-5-2 0 15,-3 2-13-15,-4 6-105 16,3 2-75-16</inkml:trace>
  <inkml:trace contextRef="#ctx0" brushRef="#br0" timeOffset="115697.6965">19956 8961 765 0,'-9'-6'390'0,"-7"0"-117"16,-6-3-64-16,-2 6-101 0,3 4-35 16,6 6-54-16,3 1-17 15,12 4-12-15,4-1-3 16,9-2 2-16,6 2 6 15,3-3 3-15,1-1 2 16,-1-1 2-16,-3-1 0 16,-10-5-11-16,-4 0-4 15,-8-3-18-15,-6-2-1 16,-9 8 11-16,-7 4 6 16,-7 1 26-16,3 4 4 0,9 2-2 15,9 3-6-15,12 5-12 16,9 0-2-16,8-5 6 15,7-3 3-15,8-8 6 16,-4-7 4-16,-1-6 6 16,-3-5 3-16,-4-7 1 15,5-4-2-15,0-1-6 16,-1-3-1-16,-5 1-1 16,-2 5 1-16,-12 1 12 15,-2 8 16-15,-6 10 3 16,-5 6 1-16,-2 13-18 15,-2 3-19-15,4 7-8 16,5 3-2-16,4 0-2 16,6-1 1-16,5-12 0 0,2-3-18 15,5-10-103-15,-2-8-68 16</inkml:trace>
  <inkml:trace contextRef="#ctx0" brushRef="#br0" timeOffset="127247.1988">3867 10789 300 0,'8'-9'217'0,"6"-8"26"0,-5-2-11 15,-8-1-47-15,-6-2-11 16,-9 2-10-16,-6 2-10 15,-13 3-20-15,3 8-20 16,-8 11-51-16,3 9-22 16,2 10-42-16,2 6-20 15,11 9-10-15,5 0 2 16,20 2 5-16,10-1 9 16,12-12-1-16,8-8-1 0,7-18 1 15,1-11 5-15,1-15 9 16,-6-5 4-16,-12-4 9 15,-1 0 3-15,-16 3 0 16,2 5 1-16,-6 10 7 16,-6 6 4-16,-5 17-3 15,-2 10-2-15,-3 14-11 16,7 6-6-16,5-1-1 16,7-1-3-16,14-12-3 15,1-7-24-15,11-13-155 16,-3-8-106-16</inkml:trace>
  <inkml:trace contextRef="#ctx0" brushRef="#br0" timeOffset="127536.8921">4106 10888 799 0,'0'1'403'16,"1"5"-106"-16,10 9-168 16,12 5-46-16,11 13-23 15,3-3-10-15,5 2-26 16,2 1-8-16,-9-11-8 15,-2 0 9-15,-11-9-191 16,-6-10-199-16</inkml:trace>
  <inkml:trace contextRef="#ctx0" brushRef="#br0" timeOffset="127699.9404">4399 10851 1086 0,'-11'4'479'0,"-13"7"-233"15,-5 7-69-15,-4 8-84 16,-2 1-28-16,1 2-44 0,4-1-8 16,4-6-7-16,5-4-27 15,12-3-171-15,2-7-147 16</inkml:trace>
  <inkml:trace contextRef="#ctx0" brushRef="#br0" timeOffset="127987.5271">4688 10694 691 0,'7'2'356'15,"7"2"-103"-15,16 0-140 16,5 1-21-16,13 0-54 16,2-1-13-16,-7-1-16 15,-7-1-15-15,-14-1-209 16</inkml:trace>
  <inkml:trace contextRef="#ctx0" brushRef="#br0" timeOffset="128206.5464">4717 10823 753 0,'1'4'335'0,"10"3"-142"16,9-2-52-16,17 0-31 16,9-1-26-16,-3 0-43 15,-2-2-15-15,-6 2 7 16,-9-3-104-16</inkml:trace>
  <inkml:trace contextRef="#ctx0" brushRef="#br0" timeOffset="128806.1757">5339 10797 802 0,'11'0'370'0,"4"0"-110"15,24 5-174-15,10 3-22 16,23 2-8-16,4 0-12 16,6-5-19-16,-4-4-48 15</inkml:trace>
  <inkml:trace contextRef="#ctx0" brushRef="#br0" timeOffset="129273.3489">6030 10808 978 0,'14'0'345'0,"31"2"-279"16,21 4-23-16,39 1 34 16,18 4 6-16,31-3 0 15,1-5-7-15,4-2-28 16,-7-3-14-16,-11-10-19 15,-17-6-54-15,-17-11-175 16</inkml:trace>
  <inkml:trace contextRef="#ctx0" brushRef="#br0" timeOffset="129702.4007">6169 10582 374 0,'14'8'209'0,"21"5"-12"15,6-3-25-15,16-4-12 16,-7-7 2-16,-9-12-7 16,-10-6-7-16,-16-12-27 15,-4-4-16-15,-9-10-37 16,-4-6-18-16,-1-9-22 15,-6-8-8-15,0-2-11 16,4 2-7-16,4 13-13 16,9 6-11-16,8 15-72 15,4 11-55-15,10 11-119 16,-5 6-123-16</inkml:trace>
  <inkml:trace contextRef="#ctx0" brushRef="#br0" timeOffset="129890.1631">6293 10368 795 0,'-1'3'347'16,"6"3"-157"-16,10 0-63 16,21-3-68-16,1-1-5 15,12 3-31-15,0-3-10 16,2 5-5-16,1 1-63 15,-19-2-212-15</inkml:trace>
  <inkml:trace contextRef="#ctx0" brushRef="#br0" timeOffset="130226.7576">6657 10427 529 0,'5'-5'313'0,"-4"3"-38"15,10 0-69-15,-10 9-82 16,-2 7-32-16,0 9-40 15,-7 5-14-15,2 0-23 16,4-3-4-16,1-4-7 16,3-10-2-16,4-4-2 15,1-7-3-15,6-3-3 16,-1-7-1-16,8-6 2 16,1 3 1-16,0-5 2 15,1 3 1-15,-4 9 0 16,-8 0-2-16,-11 7 3 15,-6 9 0-15,-15 3 1 16,2 5 3-16,2-4-2 0,1-2-2 16,14-2-1-16,5-4 1 15,15-2 7-15,5-3 2 16,11 1 0-16,5-2-2 16,-1 3-6-16,-1 2-71 15</inkml:trace>
  <inkml:trace contextRef="#ctx0" brushRef="#br0" timeOffset="130883.41">6289 11083 876 0,'11'-4'365'16,"13"4"-218"-16,1 6-33 15,1 11-28-15,-3 8-11 16,-11 11-14-16,-6 2-5 16,-8 4-23-16,-1-5-10 15,-1-10-13-15,0-8-3 0,4-13-35 16,2-8-15-16,1-13-30 15,3-5-7-15,4-11 31 16,-3-4 11-16,15 5 32 16,-1 1 18-16,2 12 28 15,2 6 7-15,-8 14 19 16,2 6-3-16,-6 14-15 16,-4 4-5-16,-9-4-17 15,-1 2-9-15,-2-7-9 16,-1-5-7-16,5-6-41 15,3-9-16-15,5-13-19 16,4-4 4-16,5-11 40 16,-2-1 14-16,1 0 22 15,2 3 12-15,-1 10 23 16,3 9 6-16,-2 17 14 16,-4 9-5-16,-7 19-16 15,-2 2-4-15,-7 6-16 0,1-4-5 16,0-9-4-16,0-4-64 15</inkml:trace>
  <inkml:trace contextRef="#ctx0" brushRef="#br0" timeOffset="131305.2498">7620 10696 903 0,'10'1'368'0,"18"-1"-234"0,7-1-41 16,15-2-43-16,0-2-21 16,-4 3-32-16,-7-2-74 15</inkml:trace>
  <inkml:trace contextRef="#ctx0" brushRef="#br0" timeOffset="131529.4876">7711 10804 885 0,'4'1'384'0,"10"2"-185"15,8 1-52-15,10 0-44 16,4 1-30-16,1 1-47 15,-6-2-7-15,-6-3-46 16,3-1-114-16</inkml:trace>
  <inkml:trace contextRef="#ctx0" brushRef="#br0" timeOffset="131966.0586">8318 10765 894 0,'5'3'363'0,"5"4"-191"16,11-2-67-16,25 1-17 0,8-3-6 15,22-3-36-15,6-5-10 16,-3-2 6-16,-3-2-73 16</inkml:trace>
  <inkml:trace contextRef="#ctx0" brushRef="#br0" timeOffset="132651.1787">9149 10777 580 0,'-8'1'340'16,"-8"0"-17"-16,27-1-260 15,17 0-21-15,39-2-26 16,24 0 14-16,47-2 11 16,14 2-1-16,26 1 6 15,14-3 4-15,-5 4-2 16,2-2-6-16,-18-3-16 15,-21-3-10-15,-24-3-30 16,-20-1-77-16</inkml:trace>
  <inkml:trace contextRef="#ctx0" brushRef="#br0" timeOffset="133697.1087">9348 10286 603 0,'0'-2'304'0,"-4"-2"-94"15,2 5-54-15,1-1-72 16,0 3-30-16,-2 27-35 15,0 35-4-15,10-28-3 16,2-1 0-16,4-14-1 16,8-4-2-16,4-9 2 15,5-7 2-15,2-12 10 16,-5-7 1-16,-3-13-1 16,-6-4-1-16,-7-7-6 15,-3 0 0-15,-7 5-2 16,-1 6-4-16,0 15 25 15,0 8-5-15,-5 17-4 16,2 11 0-16,-2 17-31 16,5 6 2-16,6 3 0 15,6-5 1-15,3-11-63 16,-2-6-69-16</inkml:trace>
  <inkml:trace contextRef="#ctx0" brushRef="#br0" timeOffset="133938.4098">9359 10078 850 0,'-3'4'381'0,"-4"10"-183"15,0 10-63-15,5 21-89 16,2 9-7-16,4 16-11 15,1 3-1-15,0 0 0 16,-4-4-2-16,-1-13-7 16,2-6-7-16,6-13-65 15,2-8-83-15</inkml:trace>
  <inkml:trace contextRef="#ctx0" brushRef="#br0" timeOffset="134431.8959">9737 10435 944 0,'0'1'376'16,"0"7"-218"-16,3 1-64 0,-6 7-48 16,3 6 0-16,0 6-27 15,0-2-6-15,0-2-6 16,0-5-3-16,0-8-4 15,2-4-17-15,6-9-12 16,2-3-2-16,3-7 1 16,-2-7 17-16,3 0 13 15,-5-2 0-15,5 4 3 16,-1 2 0-16,-9 4 7 16,-2 4 7-16,-5 7 4 15,-5 4 3-15,-3 9 1 16,3-1-2-16,-2 2-5 15,5 1-1-15,5-1-10 16,5-3-3-16,9-1-2 16,7 0 0-16,11-8-1 15,3 4-38-15</inkml:trace>
  <inkml:trace contextRef="#ctx0" brushRef="#br0" timeOffset="135121.108">9982 10308 657 0,'2'-1'331'0,"3"1"-109"15,2 5-100-15,4 7-31 16,3 12-29-16,-1 5-7 16,-5 7-21-16,-1 1-8 15,-6-11-9-15,-1-4-4 16,1-8-4-16,-2-7-2 16,-1-7 6-16,4-7 0 15,5-13 0-15,4-3-1 16,10-4-8-16,-2-3 0 15,5 0-2-15,-4 4 3 16,2 10 9-16,1 8 2 0,-9 14 9 16,0 6 0-16,-9 12-7 15,-1 4-1-15,-2 1-9 16,-1-1-5-16,-1-9-2 16,-1-2-2-16,3-6-29 15,0-10-17-15,6-5-8 16,5-8 1-16,-2-10 33 15,2-2 17-15,1-3 9 16,-3 0 2-16,3 5 25 16,-2 6 8-16,-5 10 7 15,1 6 3-15,-2 10-22 16,2 8-7-16,0 5-6 16,-5 1-6-16,2 1-5 15,-2 0-2-15,3-2-57 16,1-6-105-16</inkml:trace>
  <inkml:trace contextRef="#ctx0" brushRef="#br0" timeOffset="135689.643">10737 10437 433 0,'0'-7'283'16,"2"-2"-26"-16,-4-4-48 16,2-2-21-16,-6-2-35 15,-2-2-15-15,-8-6-38 16,-4 2 0-16,-7 3-23 15,-7 1-17-15,-3 12-28 16,1 5-28-16,7 10-25 16,3 8-14-16,16 11-7 15,4 6 4-15,13 0 12 16,6 2 7-16,9-8 9 16,4-6-2-16,4-9-17 15,5-9-12-15,-4-4-11 16,-1-7-1-16,-8-5 21 0,-8-3 15 15,-6-2 23-15,-8-1 6 16,-3 2 24-16,1 2 8 16,-1 6 3-16,-1 3-6 15,2 6-36-15,0 3-14 16,2-3-13-16,0 3 2 16,2 22 18-16,8 36 5 15,-1-24 14-15,-6-1 9 16,-4 0 14-16,-3-5 6 15,-15-6 4-15,-3-1-2 0,-14-11-8 16,-9-7-6-16,2-13-21 16,3-6-35-16,13-4-124 15,11 3-245-15</inkml:trace>
  <inkml:trace contextRef="#ctx0" brushRef="#br0" timeOffset="136438.7672">9898 10973 877 0,'5'0'362'0,"10"3"-208"16,5 9-50-16,-1 11-43 15,-1 4-5-15,-5 5-17 16,-5 5-6-16,-8-6-11 15,0 0-5-15,-1-10-8 16,-2-10-3-16,3-10-1 16,3-5-2-16,3-15-3 15,4-6 0-15,2-6-3 16,2-1 0-16,4 5 1 0,1 2 2 16,2 7 5-1,3 10 3-15,-3 7 6 0,-3 9 3 16,-4 11 1-16,-6 1 2 15,-3 12-5-15,-6-6-2 16,-4 1-6-16,0-5-2 16,0-11-3-16,5-3-2 15,3-14-3-15,5-7-2 0,8-14 2 16,0-4 2-16,3-3 1 16,-1 7 0-16,1 6-1 15,0 5 1-15,1 11-1 16,-2 3 3-16,-4 10 11 15,-5 8 6-15,-4 5 9 16,0 7 0-16,-4 5-10 16,1 2-5-16,3-1-34 15,2-7-62-15</inkml:trace>
  <inkml:trace contextRef="#ctx0" brushRef="#br1" timeOffset="145014.1533">10466 10045 831 0,'-3'-1'305'16,"-7"-3"-215"-16,-7 18-105 15,-8 9-19-15,-12 21 16 16,-6 14 13-16,-14 25 24 16,-3 11 15-16,-7 12 14 15,-2 0-1-15,5-5-14 16,4-1-12-16,9-6-29 15,9-1-162-15</inkml:trace>
  <inkml:trace contextRef="#ctx0" brushRef="#br1" timeOffset="145533.1747">10302 10865 668 0,'2'-5'278'0,"1"-3"-155"0,2 8-61 16,-5 7 1-16,-8 21 28 15,-7 13 14-15,-32 25 8 16,-13 18-9-16,-26 23-43 15,-6 10-24-15,4 7-53 16,6-3-61-16</inkml:trace>
  <inkml:trace contextRef="#ctx0" brushRef="#br0" timeOffset="150908.9265">11288 10666 572 0,'0'0'333'16,"1"-1"-32"-16,14-3-166 15,9 1-40-15,17 0-38 16,6 2-11-16,11 3-27 15,0 3-8-15,-4 3-68 16,-8 1-91-16</inkml:trace>
  <inkml:trace contextRef="#ctx0" brushRef="#br0" timeOffset="151116.1939">11332 10789 707 0,'4'2'356'15,"16"2"-101"-15,10 2-84 16,14 0-56-16,9 1-31 16,1 1-34-16,-4-1-12 15,-15 1-68-15,-8-3-94 16</inkml:trace>
  <inkml:trace contextRef="#ctx0" brushRef="#br0" timeOffset="151596.9972">12184 10730 955 0,'8'1'392'0,"10"-1"-228"16,9 0-47-16,17 0-50 15,6-4-15-15,14 1-32 16,0-2-5-16,-5 1-109 16,-7 1-151-16</inkml:trace>
  <inkml:trace contextRef="#ctx0" brushRef="#br0" timeOffset="152089.5639">12879 10567 882 0,'-3'5'334'0,"-4"6"-230"16,4 7-55-16,5 6-2 15,6 4-3-15,8-1-11 16,3 1-7-16,4-9-11 16,4-2-4-16,-1-11 4 15,0-4 5-15,-2-10 10 16,-2-7 2-16,-6-8 0 16,0-4-4-16,-5-3-6 15,-2 0 0-15,-5-1 6 16,-4 2 15-16,0 5 22 15,-4 4 7-15,1 12-16 16,-2 7-18-16,-2 14-31 16,2 6-11-16,5 12 0 15,7 5 0-15,8 1 2 16,4 1-23-16,-5-3-139 16,1-5-101-16</inkml:trace>
  <inkml:trace contextRef="#ctx0" brushRef="#br0" timeOffset="152359.7378">12862 10342 840 0,'-4'-4'418'0,"-6"-4"-144"16,5 7-81-16,4 17-107 15,2 14-36-15,11 26-45 16,2 9 1-16,6 14 2 16,5 5-1-16,-9 2-1 15,-6 3-1-15,-4-15 0 16,-5-3 0-16,-1-23 1 16,2-10 1-16,-2-14-116 15,2-6-246-15</inkml:trace>
  <inkml:trace contextRef="#ctx0" brushRef="#br0" timeOffset="152957.3388">13278 10756 794 0,'-1'-3'449'16,"2"-2"-106"-16,-1 7-165 16,0-2-62-16,0 0-79 15,2 24-17-15,6 38-9 16,-4-28-3-16,-2-2-1 15,0-5-2-15,5-10-2 16,0-2-3-16,0-13-12 16,5-2-3-16,-3-14-2 15,2-5 1-15,4 0 11 0,-2-3 4 16,1 5 2-16,-3-1 1 16,-6 6 1-1,-1 4 1-15,-7 4-9 0,-5 4-4 16,-6 5-2-16,-4 2 0 15,3 3 7-15,3 3 1 16,7-2 1-16,5 2 1 16,5-5 8-16,9 0 5 0,10-3 4 15,8-2-1-15,9-1-39 16,2-2-83-16</inkml:trace>
  <inkml:trace contextRef="#ctx0" brushRef="#br0" timeOffset="153706.5176">13899 10636 690 0,'-1'-4'351'0,"-3"-8"-90"15,-2 1-38-15,-5-1-67 16,-2-4-32-16,-7 2-57 16,-2 2-19-16,-1 1-28 15,-3 8-13-15,0 4-15 16,0 3-6-16,3 13-1 15,5 3 4-15,13 5-1 16,5 2 1-16,10-3-4 16,5-2-1-16,7-8-13 15,5-2-11-15,7-11-22 16,4-1-8-16,-6-9 4 16,-4-4 11-16,-12-4 36 15,-7-2 17-15,-9 4 37 16,-1 3 23-16,-8 1 11 15,0 5-3-15,2 1-25 16,0 0-22-16,4 5-25 0,3 0-6 16,4 2-1-16,-4-2 1 15,0 0 7-15,1 3 3 16,8 21 0-16,39 35 0 16,-29-20 1-16,-2 5 1 15,-8 11 0-15,-6 1 4 16,-10 0 5-16,-8-4 3 15,-10-11 3-15,-8-6 1 0,-5-16 1 16,2-5 2-16,3-17 3 16,1-8 0-16,10-8-11 15,1-4-11-15,11 2-69 16,5 3-73-16</inkml:trace>
  <inkml:trace contextRef="#ctx0" brushRef="#br0" timeOffset="155381.8522">15011 10106 842 0,'-22'6'359'0,"-27"11"-185"0,1 10-44 15,1 18-50-15,10 13-18 16,17 29-36-16,12 6-7 16,25 16-7-16,11-4-3 15,23-13-3-15,10-10-3 16,16-25-79-16,3-13-49 15</inkml:trace>
  <inkml:trace contextRef="#ctx0" brushRef="#br0" timeOffset="155771.3021">15570 10546 649 0,'-5'12'374'15,"-2"12"-52"-15,-11 10-149 16,-6 1-33-16,-10 5-55 15,-3-6-24-15,-3-13-28 16,1-10-9-16,4-18-37 16,3-9-24-16,10-10-33 0,1-6-14 15,11 2 20-15,6-2 16 16,8 8 32-16,7 5 17 16,10 11 16-16,3 8 17 15,7 16 19-15,3 7-1 16,2 7-3-16,2 2-15 15,2 0-46-15,-1-1-76 16</inkml:trace>
  <inkml:trace contextRef="#ctx0" brushRef="#br0" timeOffset="156085.6593">15664 10697 774 0,'2'7'377'15,"4"6"-125"-15,11-1-114 16,6-3-30-16,8-5-32 16,-1-1-16-16,-1-8-16 15,-4-3-2-15,-12-9-5 16,-3-4-5-16,-11-4-12 16,-5 2-4-16,-11 1-5 15,-9 3-3-15,-2 5-4 16,-6 3-2-16,8 13-8 15,3 6-4-15,6 16 0 16,12 9 1-16,2 7 3 16,5 7 3-16,8 10 1 0,1 0 1 15,9 1 1-15,4-4 0 16,-2-13-12-16,3-4-88 16</inkml:trace>
  <inkml:trace contextRef="#ctx0" brushRef="#br0" timeOffset="156335.2083">15954 10575 725 0,'1'1'466'0,"3"6"35"15,7 9-255-15,7 9-144 16,1 2-18-16,0 4-34 15,-3-2-13-15,-3-9-16 16,1-3-6-16,-2-13-1 16,0-8 2-16,0-13-2 15,-2-7 0-15,2-10-54 16,-4 3-61-16,1 6-476 16</inkml:trace>
  <inkml:trace contextRef="#ctx0" brushRef="#br0" timeOffset="156819.5583">16181 10593 721 0,'6'3'331'0,"7"7"-104"16,8 8-65-16,2 8-21 16,-1 4-11-16,-6 1-44 15,-5-1-27-15,-3-10-34 16,-2-5-12-16,0-12-6 16,4-5-4-16,3-13-6 15,5-6-2-15,4-11-4 0,0-6 2 16,3 6 4-16,-2 7 2 15,-1 17-1-15,-2 8 2 16,-11 15 10-16,-2 2 2 16,-5 10 3-16,-2 5-1 15,-4-3-43-15,2 4-99 16</inkml:trace>
  <inkml:trace contextRef="#ctx0" brushRef="#br0" timeOffset="157253.4419">16652 10556 1119 0,'4'4'426'0,"0"1"-302"16,11 1-50-16,11-2-32 15,4 0-5-15,8-4-15 16,-1 1-12-16,-11-6-34 15,-5-1-20-15,-14-2-26 16,-5-1-1-16,-10 5 34 16,-8 0 21-16,-6 8 38 15,-2 3 7-15,4 9 0 16,4 2-1-16,8 5-10 0,5 7-3 16,8-2-1-1,9-3 0-15,8-6 3 0,5-6 2 16,-1-10 1-16,3-7-1 15,-3-11-2-15,1-7-3 16,-3-3-1-16,-4-3-2 16,-4 5 1-16,-10 3-1 0,-6 9 5 15,-5 1 3 1,-3 13-3-16,2 8-1 0,0 7-6 16,5 12-7-16,5 3-2 15,0 1 4-15,3-1-125 16,1-4-122-16</inkml:trace>
  <inkml:trace contextRef="#ctx0" brushRef="#br0" timeOffset="157872.3566">17153 10541 922 0,'-3'1'459'0,"0"5"-152"15,3 5-137-15,1 9-134 16,4 4-9-16,2 2-9 16,1 2-5-16,-8-7-6 15,0-2-17-15,4 0-101 16,-3-9-56-16,8-7-104 0,0-8-54 16,0-11 17-16,7-5 50 15,3-4 107-15,0 1 90 16,1 2 151-16,-2 5 48 15,-5 7 93-15,-6 0 50 16,-8 12-49-16,-12-2-28 16,-8 6-80-16,-1 6-64 0,-2 0-22 15,5 5-13 1,13 1-20-16,5-2-6 0,10-4-17 16,8 0-11-16,4-6-28 15,5-4-9-15,3-4-10 16,0-4 8-16,-1-3 26 15,-3-3 10-15,-3-6 24 16,1 4 4-16,-5-6 14 16,2 9 24-16,-6 4 37 15,-6 2 19-15,5 10 21 16,-9-1-16-16,4 16-32 16,0-1-15-16,-4 4-31 15,0-2-5-15,-4-8-4 16,0-4-3-16,3-9 4 15,1-4 0-15,1-9 1 16,4-4 1-16,-2-5-2 16,2 1-2-16,4 7 2 15,-1 5-1-15,1 8 1 0,-2-3 1 16,1 9-3-16,-3 2 0 16,-1 5-4-16,0 5-2 15,-3 0-18-15,1 2-41 16,-2-3-137-16</inkml:trace>
  <inkml:trace contextRef="#ctx0" brushRef="#br0" timeOffset="158046.462">17544 10261 1436 0,'3'2'560'0,"-6"8"-387"15,3 11-78-15,1 17-72 16,1 8-3-16,6 4-23 16,-3-2-183-16</inkml:trace>
  <inkml:trace contextRef="#ctx0" brushRef="#br0" timeOffset="158415.1259">18133 10696 1241 0,'-4'13'521'15,"-2"7"-278"-15,-5 14-160 16,-4 4-14-16,-5 1-69 15,2 3-39-15</inkml:trace>
  <inkml:trace contextRef="#ctx0" brushRef="#br0" timeOffset="159284.4834">18710 10559 422 0,'-4'-3'286'0,"-9"-10"24"16,-2 1-83-16,-6 6-80 16,-2-5-24-16,-5 5-46 15,2 6-19-15,2 3-33 16,4 6-9-16,11 5-11 16,5 2 0-16,9 5-3 0,4 1 1 15,12-2 1-15,4-4 1 16,7-7 1-16,1-7 0 15,-3-4-33 1,-5-7-54-16,-7-2-249 0</inkml:trace>
  <inkml:trace contextRef="#ctx0" brushRef="#br0" timeOffset="159412.1348">18665 10255 968 0,'-5'-12'465'0,"-9"-10"-174"16,2 4-67-16,6 10-111 15,1 1-42-15,3 7-64 16,2 1-66-16,4 6-179 16</inkml:trace>
  <inkml:trace contextRef="#ctx0" brushRef="#br0" timeOffset="159708.1769">18891 10507 404 0,'0'12'271'0,"-1"9"33"0,-1 2-144 16,-3-4-61-1,-3-2-24-15,1-3-30 0,3-2-11 16,1-9-6-16,2-5-2 16,3-8-4-1,0-7-4-15,1-7-15 0,5 1-3 16,2 0 3-16,7 1 16 15,3 6 26-15,0 5 6 16,2 9 1-16,-5 4-11 16,-6 11-20-16,0 9-4 15,-4 3-7-15,2 1-1 16,-2 2-83-16,0-4-90 0</inkml:trace>
  <inkml:trace contextRef="#ctx0" brushRef="#br0" timeOffset="160232.5076">19209 10508 866 0,'-8'-1'381'15,"-5"1"-183"-15,1 6-124 16,0 2-34-16,8 7-24 15,4 2-5-15,7-3-6 16,8 3 0-16,4-6 1 16,3-4-1-16,0-7 3 15,-1-3 2-15,-3-5 4 0,-1-2 2 16,-7-4 1-16,-3-7 10 16,-7 4 10-16,0-1 3 15,-7 6 5-15,0 6-11 16,-2 6-18-16,2 4-6 15,2 12-12-15,5 1-2 16,8 4 1-16,6 0 1 16,8-5 2-16,3-2 0 0,4-8 4 15,-5-5 3 1,-3-8 3-16,-6-2 1 0,-3-8 0 16,-4 0 0-16,-1-5-4 15,3 0 0-15,-2-1-2 16,9 3-1-16,2 3 7 15,-1 7 4-15,7 10 11 16,-5 7 6-16,3 9 6 16,2 1 4-16,-8 6 5 15,-6 0 13-15,-13 1 14 16,-11-4-3-16,-9-2-11 16,-3-7-17-16,0-6-126 15,3-5-190-15</inkml:trace>
  <inkml:trace contextRef="#ctx0" brushRef="#br0" timeOffset="160741.0385">20524 10427 825 0,'-6'5'357'0,"-8"8"-169"15,-2 7-63-15,-7 4-31 16,-5-5-20-16,-5-1-32 16,-6-9-11-16,-2-7-15 15,0-4-2-15,5-10-7 16,6-3-5-16,6-8-6 15,7 0-3-15,12 0-9 0,6 1 8 16,18 10 8-16,5 5 4 16,11 14 18-16,6 11 0 15,1 13-2-15,0 4-2 16,-7 1-7-16,-4-8-3 16,-8-5-1-16,-1-4-13 15,-4-9-132-15,-8-9-88 16</inkml:trace>
  <inkml:trace contextRef="#ctx0" brushRef="#br0" timeOffset="160935.5973">20541 10431 522 0,'1'-11'356'0,"1"-9"22"15,-2 6-96-15,0 16-127 16,4 9-42-16,4 13-50 16,2 5-3-16,4 4 8 15,-5 0-5-15,2-14-21 16,-1-4-8-16,3-8-3 15,0-7 6-15,2-8 4 16,1-3-2-16,2-11-14 16,2-5-4-16,-2 2-109 15,1 2-87-15</inkml:trace>
  <inkml:trace contextRef="#ctx0" brushRef="#br0" timeOffset="161210.8771">20996 10439 659 0,'3'5'331'15,"0"8"-96"-15,-9 3-30 16,-4 3-53-16,-10 2-34 16,-11-3-56-16,1 2-16 0,-3-8-25 15,1-4-5-15,12-10-6 16,3-4-4-16,11-8-6 15,6-4-5-15,8 3 1 16,7-3 5-16,6 8 14 16,4 8 6-16,-2 8 8 15,-1 12-3-15,-1 9-5 16,-5 1-5-16,5 0-120 16</inkml:trace>
  <inkml:trace contextRef="#ctx0" brushRef="#br0" timeOffset="161609.2171">21200 10305 867 0,'-3'-2'427'15,"-3"-1"-174"-15,3 17-141 16,-2 9-43-16,3 25-44 16,-2 13 11-16,1 14 6 15,1 9 2-15,-2 2-9 16,2-5-10-16,2-8-10 16,3-14 0-16,10-19-218 15,0-14-116-15</inkml:trace>
  <inkml:trace contextRef="#ctx0" brushRef="#br0" timeOffset="161761.8073">21219 10582 838 0,'0'-1'410'0,"0"-4"-104"15,11 3-238-15,7-4-41 16,17 4-17-16,6-1-45 15,6 0-337-15</inkml:trace>
  <inkml:trace contextRef="#ctx0" brushRef="#br0" timeOffset="162311.8964">21643 10347 987 0,'-18'-6'438'0,"-23"-1"-231"15,8 3-63-15,10 4-86 16,7 4-31-16,12 4-28 16,3 3-3-16,13 5-1 15,4-3 3-15,10 0 3 16,2-2 4-16,-2-3 0 16,-2 0-1-16,-11-6 0 15,-3 1-2-15,-10-2-2 16,-6 1 0-16,-10 3-3 15,-4 2 1-15,-5 2 2 16,3-3 0-16,9 2-3 16,3-3-1-16,10 2-2 15,1 6 0-15,8-5 5 0,5 4 1 16,4-6 4 0,4-6 1-16,4-4 0 0,0-7 0 15,3-2-1-15,-2-3 1 16,-3-5 0-16,-5 0 1 15,-6-3 2-15,-3-3 2 16,-5 9 0-16,-2 4 0 16,1 12-3-16,-2 9-2 15,3 16-1-15,-1 3-2 16,3 10 2-16,4 1-2 16,-1-7 0-16,6-5-1 0,-2-11 3 15,2-9 5-15,-1-8 26 16,0-8 12-16,-1-10 23 15,-2-2 7-15,-3-10-19 16,1 0-11-16,-4-1-25 16,2-1-50-16,-1 6-137 15,-5 5-95-15</inkml:trace>
  <inkml:trace contextRef="#ctx0" brushRef="#br0" timeOffset="162730.8516">22240 10400 609 0,'0'-5'312'16,"0"-4"-62"-16,0-1-36 16,-5-1-39-16,-2-1-5 15,-11-4-35-15,-6 3-16 16,-5 6-45-16,0 4-25 15,4 12-34-15,4 3-12 16,8 10-7-16,3 5 0 16,10 1 0-16,8 3 0 15,12-5 3-15,4-3 1 0,10-10 0 16,-3-7 0 0,-4-12-19-16,-1-4-27 0,-8-12-95 15,-4-6-45-15,-7-7-101 16,-5 0-11-16,-6-5 74 15,-6 5 70-15,-3-3 209 16,-2-3 89-16,-1 9 100 16,2 2 11-16,4 16-42 15,1 6-41-15,3 8-80 16,2 1-36-16,4 6-51 16,2 5-4-16,7 3-162 15,3 4-50-15</inkml:trace>
  <inkml:trace contextRef="#ctx0" brushRef="#br0" timeOffset="163440.6025">22399 10317 723 0,'4'-1'312'0,"6"-1"-157"15,5 0-39-15,13 1-41 16,4-2-16-16,5-1-30 15,-2 0-8-15,-8-2-9 16,-5 0-1-16,-11 0-4 16,-8 1-15-16,-10-1-16 15,-4 7-3-15,-11-1 1 16,-4 7 15-16,1 8 14 16,-3 1 6-16,10 12 4 15,4-2 3-15,7 4 2 16,9 3-2-16,11-6 3 15,6 3-1-15,8-6-3 0,3-6-2 16,9-8 0-16,3-5-37 16,6-13-57-16,3-4-23 15,-1-6-23-15,-4-8 36 16,-4 0 57-16,-2-3 56 16,-10-3 74-16,-2 2 32 15,-8 10 50-15,-8 9-14 16,-12 14-43-16,-7 7-25 15,-10 15-49-15,-3-1-17 0,-4 5-12 16,-2-5-3-16,4-8-3 16,-1-3 0-16,6-11 1 15,-2-4-3-15,2-14-13 16,2-4-13-16,4-5-14 16,6 0-6-16,10 0 3 15,5 7 9-15,6 7 11 16,-1 8 5-16,5 12 14 15,-2 9 7-15,-3 10 5 16,7 4 1-16,-6 3-7 16,4-4-3-16,3-9-18 15,-2-2-81-15,1-11-176 16</inkml:trace>
  <inkml:trace contextRef="#ctx0" brushRef="#br0" timeOffset="163674.3838">23107 10312 690 0,'4'-2'403'0,"0"-1"-107"16,2 7-85-16,3 8-40 15,-3 10-63-15,1 4-2 16,2 5-30-16,-1 0-12 16,5-6-24-16,1-7-10 15,1-10 1-15,0-7 14 0,1-13 11 16,4-7 3-16,-1-11-10 15,0-4-16-15,0-1-16 16,-5-2-3-16,-4 8-87 16,-4 5-80-16</inkml:trace>
  <inkml:trace contextRef="#ctx0" brushRef="#br0" timeOffset="164123.5476">23407 9739 831 0,'28'18'356'16,"21"12"-157"-16,19 34-78 16,8 12 14-16,-2 20 18 15,-10 3-10-15,-34 3-38 16,-20 3-19-16,-42-7-36 16,-23-9-10-16,-22-15-13 15,-9-13-6-15,7-17-55 16,10-8-94-16</inkml:trace>
  <inkml:trace contextRef="#ctx0" brushRef="#br0" timeOffset="172250.7501">1786 11903 664 0,'-2'-3'388'16,"-3"-4"-77"-16,-3 24-106 0,-5 16-41 15,-5 17-70 1,-2 11-28-16,1 14-32 0,-1 0-11 16,9-3-11-16,3-7-4 15,5-22-3-15,3-11-2 16,-1-19-6-16,1-8-3 16,0-20-16-16,5-14-13 15,6-23-16-15,5-16-2 16,5-12 16-16,2 2 12 15,6 1 25-15,-5 12 8 16,-4 15 30-16,-4 9 17 0,-15 26 5 16,3 13 1-16,-2 21-10 15,4 16-12-15,6 15-7 16,8 4-8-16,9 7-18 16,7-1-2-16,3-1-3 15,-5-4 7-15,-5-12-115 16,-5-10-84-16</inkml:trace>
  <inkml:trace contextRef="#ctx0" brushRef="#br0" timeOffset="172416.7778">1748 12195 1024 0,'1'0'416'16,"8"2"-220"-16,16-2-161 15,9 3-29-15,25-2 0 0,3-3 0 16,-2-2-83-16,1 1-113 16</inkml:trace>
  <inkml:trace contextRef="#ctx0" brushRef="#br0" timeOffset="172685.1412">2303 12192 781 0,'0'16'403'0,"0"9"-123"0,-2 6-112 15,4 0-32-15,-4-3-66 16,-1-4-26-16,3-12-26 16,-6-6-6-16,5-13-12 15,1-6-5-15,2-12-10 16,2-4-1-16,5-6 5 16,0 1 2-16,6 4 2 15,7 7 1-15,0 16 2 16,2 7 3-16,1 16 9 15,-4 6 4-15,-6 3 3 16,-2 6 1-16,-7-2-6 16,-6-1-44-16,14-5-161 15,-3-7-235-15</inkml:trace>
  <inkml:trace contextRef="#ctx0" brushRef="#br0" timeOffset="172954.517">2781 12298 353 0,'1'-8'256'16,"2"-7"51"-16,-3-3-76 15,-5-1-48-15,-3 3-20 16,-9-1-48-16,-8 4 3 16,-7 5-12-16,1 6-7 15,2 8-13-15,5 7-32 0,9 6-48 16,0 2-7-16,15 7-6 15,6 2-1-15,11-3 4 16,11-2 1-16,3-10 1 16,-1-10 1-16,-4-5-37 15,-3-3-35-15,-9-12-110 16,-1-5-127-16</inkml:trace>
  <inkml:trace contextRef="#ctx0" brushRef="#br0" timeOffset="173072.8553">2643 11954 846 0,'-5'-5'445'0,"-3"0"-136"16,6 9-59-16,2 7-132 15,3 7-50-15,9 6-57 16,0-5-19-16</inkml:trace>
  <inkml:trace contextRef="#ctx0" brushRef="#br0" timeOffset="173678.0338">3299 12089 813 0,'0'1'332'16,"1"0"-182"-16,17 5-112 15,10 3-24-15,17-6 8 16,0-6 3-16,8 1-1 16,-6-5-3-16,-16-3-5 15,0 6 0-15,-20-6-9 0,-4 6-7 16,-12 4-18-16,-3 2-5 16,-10 4 2-16,-5 4 6 15,4 7 15-15,-9 0 1 16,13 11 5-16,9 0 1 15,6 2 1-15,10 0 6 16,3-9 2-16,6-1 0 16,2-12-3-16,0-3-4 15,4-9 2-15,-5-5 3 16,-1-7 0-16,0-5 1 0,-3-5-3 16,-5-3-1-16,-1 3 5 15,-6 3 15-15,-4 15 54 16,-1 8 7-16,-6 14 1 15,1 8-15-15,4 8-57 16,2 0-11-16,9-7-41 16,5-6-50-16,3-12-259 15</inkml:trace>
  <inkml:trace contextRef="#ctx0" brushRef="#br0" timeOffset="173869.1492">3854 12077 790 0,'7'0'387'16,"5"0"-107"-16,7 9-156 16,1 6-30-16,13 10 4 15,-4 4 0-15,-7 4 9 0,1 1-6 16,-24-8-14-16,0-2-4 16,-11-11-32-16,-12-11-7 15,-10-10-89-15,-10-6-79 16</inkml:trace>
  <inkml:trace contextRef="#ctx0" brushRef="#br0" timeOffset="174466.0372">4739 12036 654 0,'-8'0'340'16,"-12"1"-107"-16,0 7-54 15,1-2-80-15,0 3-38 16,10 6-39-16,6-6-13 0,12 8-15 16,5-4-1-16,5-10 4 15,0-1 3-15,0-6 6 16,-1 1 3-16,-8-5 15 16,-5 1 2-16,-13 1-3 15,-3 1-4-15,-8 8-15 16,-2 9-1-16,-1 5 4 15,-5 5 5-15,11 2 3 16,5 2-2-16,14 4 1 16,10-1-1-16,9-5 4 15,2-7-2-15,7-11-1 16,6-3-1-16,8-9-71 16,-1-8-70-16</inkml:trace>
  <inkml:trace contextRef="#ctx0" brushRef="#br0" timeOffset="174935.0247">4776 11698 1139 0,'-3'-1'425'16,"4"2"-335"-16,12 0-50 15,19 0-45-15,13 2-2 0,7-6 7 16,-1-3 1-16,-6 0 4 16,-11-2 1-16,-11 0-35 15,-6 2-9-15,-17-2-6 16,-3 2-4-16,-4 0 35 16,-2 2 9-16,1 3 2 15,0 1-1-15,0 2-5 16,5 6 1-16,5 7 0 15,4 4 4-15,5 8 5 16,-1 3-1-16,5 8 0 16,-2 2-1-16,-2 4 2 15,-8-5 1-15,-5-3 4 16,-4-6 3-16,-3-3 7 16,6-4-3-16,3 0 1 15,6 0-1-15,13 11-6 16,4 11 1-16,2 11-3 15,-1 2 0-15,-11-2 3 0,-8-3 3 16,-23-9 3-16,-8-9 0 16,-16-12-14-16,-4-9-39 15,5-20-374-15</inkml:trace>
  <inkml:trace contextRef="#ctx0" brushRef="#br0" timeOffset="175096.2108">4974 12037 1024 0,'12'0'444'0,"25"4"-199"15,6 1-94-15,11 0-48 16,0 5-24-16,-7-6-19 16,-11-1-69-16</inkml:trace>
  <inkml:trace contextRef="#ctx0" brushRef="#br0" timeOffset="175530.4395">5433 12037 937 0,'-2'-1'472'16,"2"2"-164"-16,0 12-153 15,4 10-56-15,5 16-56 16,-12 1-12-16,4 7-17 15,3-5-4-15,0-13-72 16,7-6-61-16</inkml:trace>
  <inkml:trace contextRef="#ctx0" brushRef="#br0" timeOffset="175818.0963">5749 12052 919 0,'-14'-1'446'0,"-11"3"-157"15,4 6-178-15,0 7-45 0,7 11-50 16,5-1-12-16,16 8-10 16,3-1-4-16,14-5-1 15,5-3 0-15,2-11 4 16,4-7 5-16,-10-8 16 15,-5-4 14-15,-19-8 21 16,-5 0 7-16,-24-2-4 16,-9 5-9-16,-7 1-15 15,0 5-43-15,20 6-126 16</inkml:trace>
  <inkml:trace contextRef="#ctx0" brushRef="#br0" timeOffset="176232.259">5969 12094 527 0,'-1'-3'357'0,"-6"-5"34"0,2 5-96 16,-5 3-121-16,4 4-56 15,1 9-87-15,4 3-23 16,6 10-7-16,-1-1-1 15,4-2 0-15,3 0-4 16,5-10 1-16,0-9 0 16,8-5 4-16,-3-10 4 15,-1-7 6-15,-1 1 3 16,-7-6 4-16,-5 5 2 0,-7 4-1 16,-6-2 16-16,-3 14 4 15,-2 2-6-15,4 11-7 16,2 10-21-16,4 4-13 15,5 4 0-15,8-3 2 16,4-4 2-16,7-9 4 16,0-4 3-16,-6-9 8 15,-5-3 4-15,0-7 8 16,-2-5 0-16,-2-4-2 16,2-3-2-16,-10-3-121 15,-1 4-96-15</inkml:trace>
  <inkml:trace contextRef="#ctx0" brushRef="#br0" timeOffset="176367.3194">6062 11900 852 0,'-3'-4'472'0,"-10"-9"-81"0,8 6-85 16,1 7-124-16,-1-1-59 16,10 10-80-16,-1 1-14 15,11 12-155-15,5 1-376 16</inkml:trace>
  <inkml:trace contextRef="#ctx0" brushRef="#br0" timeOffset="176882.0676">6604 12039 766 0,'-5'-4'395'16,"-7"-5"-88"-16,-3 4-55 16,-12 5-95-16,-2 5-46 15,2 12-84-15,1 1-18 16,7 10-12-16,9 7-3 15,7-2-5-15,8 5-2 16,19-9-1-16,-1-6 1 0,12-13 5 16,-3-7 3-16,-6-8 10 15,-4-7 7-15,-11-1 13 16,-9-6 3-16,-14 3-3 16,-7 5-5-16,-11 0-14 15,-2 5 7-15,8 2-105 16,4-1-60-16</inkml:trace>
  <inkml:trace contextRef="#ctx0" brushRef="#br0" timeOffset="177373.5913">6936 12041 617 0,'-12'-9'442'0,"-5"-1"19"16,-1 4-220-16,-8 1-64 15,6 2-109-15,3 2-39 16,6 1-38-16,2 0-11 16,13 11-8-16,2-5 1 15,11 2 6-15,9 4 5 16,0-6 8-16,-3 0 4 0,-8 2 1 15,-8-6-2-15,-10-1-10 16,-1 4-2-16,-7 2 3 16,-2 8 3-16,-3 3 11 15,-4 2-1-15,11 3-1 16,3-4-1-16,11 3 2 16,7-2 3-16,3-9 7 15,2-3 3-15,4-9 1 16,-10-10-2-16,11-9-1 15,-6-2 0-15,0-9-1 16,8 5-1-16,-10-3-1 16,1 5 1-16,-8 9 18 15,-4 2 22-15,-2 16 11 16,-4 4 2-16,3 14-20 16,0 6-23-16,2-1-14 15,3 3-3-15,6-3-63 16,2 0-83-16,6-7-363 0</inkml:trace>
  <inkml:trace contextRef="#ctx0" brushRef="#br0" timeOffset="177566.859">7246 12049 869 0,'7'0'446'15,"5"1"-123"-15,8 6-79 0,3 4-97 16,0 5-23-16,2 9-35 15,-7 2-17-15,-8 6-25 16,-10-1-6-16,-11-7-12 16,-8-3-5-16,-9-12-56 15,-3-6-88-15</inkml:trace>
  <inkml:trace contextRef="#ctx0" brushRef="#br0" timeOffset="178288.6624">7964 11989 582 0,'3'3'273'0,"5"4"-99"15,8 1-26-15,15-6-23 16,4-3-38-16,14-6-51 16,2-2-13-16,-10-2-10 15,-4 3 1-15,-23 4-1 16,-13 2-4-16,-16 8-10 16,-8 5-2-16,-13 9-7 15,4 4 4-15,11 5 1 16,5 2 1-16,16-1 4 15,3-6 5-15,10-7 22 16,11-4 9-16,9-14 8 16,2-5-3-16,-6-10-13 15,-1 0-6-15,-9-5-4 16,-3 3-1-16,-6 3-5 0,-4-6-2 16,1 12-6-16,-4-3-5 15,1 12 10-15,1 8 6 16,-3 7 3-16,2 5 6 15,-1-1-12-15,-1 1-4 16,2-9-3-16,-2-1-2 16,-2-11 8-16,2-4 1 15,1-9 1-15,8-4 0 16,4-2-8-16,0-5-1 16,0 4-3-16,0 3 1 0,1 11 10 15,1 9 12-15,-4 9 11 16,-2 7 2-16,-7 6-9 15,-4-1-13-15,2 10-19 16,2 1-51-16,4-5-254 16</inkml:trace>
  <inkml:trace contextRef="#ctx0" brushRef="#br0" timeOffset="178478.7616">8681 11990 1083 0,'7'0'483'0,"6"7"-207"16,8 1-90-16,4 13-71 16,-2 0-16-16,-6 3-42 0,-5 4-11 15,-9-3-12 1,-11-4-6-16,-15-1-3 0,-7-10-36 16,-9-10-115-16,5-2-447 15</inkml:trace>
  <inkml:trace contextRef="#ctx0" brushRef="#br0" timeOffset="179331.2583">9688 11901 786 0,'-8'-3'365'16,"-12"-3"-142"-16,-3 0-55 16,-7 7-69-16,4 2-19 15,4 8-45-15,3 1-16 16,12-1-25-16,6 6-6 15,9-3-3-15,11 0-1 16,7-4 1-16,5-5 1 16,2-4 1-16,-3 0 2 15,-12-1 7-15,-8 0 2 0,-12-4-18 16,-11 1-3-16,-11 3-5 16,-3 5-3-16,-6 7 16 15,8 3-1-15,8 2-12 16,6 0-4-16,11 4 7 15,1 0 7-15,16 1 22 16,3-2 10-16,14-5 9 16,3-5 0-16,-5-12-2 15,4-3-1-15,-11-15-3 16,0 3-2-16,-5-3 0 16,-7-5-1-16,-4 2-2 15,-2 2 0-15,-3 3 16 16,0 6 12-16,-4 7 7 15,2 5-1-15,-2 7-18 16,1 6-14-16,-1 3-10 0,-5-2-1 16,5-3-1-16,-3-4 1 15,4-3 2-15,-1-4-5 16,0-1-16-16,0 0-5 16,0-1-5-16,2-7 3 15,3-9 17-15,20-30 3 16,-12 29 3-16,1-3 0 15,-2 6 17-15,-1 8 13 16,0 12 21-16,-3 7 5 16,1 8-13-16,-1 2-11 15,0 6-21-15,1-1-4 0,-1-5-115 16,4 0-85-16</inkml:trace>
  <inkml:trace contextRef="#ctx0" brushRef="#br0" timeOffset="179495.9989">10151 11915 661 0,'4'1'438'15,"2"4"16"-15,-3 8-230 16,3 9-65-16,-3 13-48 16,3 1-24-16,-1-4-30 0,-1-3-8 15,5-7-90-15,-5-7-155 16</inkml:trace>
  <inkml:trace contextRef="#ctx0" brushRef="#br0" timeOffset="184255.3509">10319 11967 699 0,'4'4'267'0,"8"2"-177"16,4-6-38-16,18 1-21 16,3-3-2-16,12 2-16 15,0 0-6-15,-7-1 1 16,-4 0 1-16,-15-2 3 15,-6 3 4-15,-12-7 6 0,-6 1-1 16,-13-1 2-16,-6 2 3 16,-9 8 7-16,5 4 6 15,-4 11 8-15,4-2-4 16,10 6-19-16,-2 4-9 16,17-3-19-16,9 0-6 15,10-3-1-15,7-2 5 16,11-3-62-16,-1 0-81 15</inkml:trace>
  <inkml:trace contextRef="#ctx0" brushRef="#br0" timeOffset="184524.9908">11022 11967 632 0,'-3'10'384'15,"-2"10"-16"-15,-11 7-190 16,-4 0-24-16,-12 1-57 15,-8-10-25-15,1-6-23 16,4-3-10-16,1-13-18 16,3-1-10-16,8-10-14 15,2 0-7-15,10-3-12 16,9 4-5-16,11 2-4 16,4 4 5-16,7 9 17 15,1 0 11-15,1 11 10 16,0-1 1-16,10 11-6 0,2 7-2 15,-2-4-77-15,-4 1-148 16</inkml:trace>
  <inkml:trace contextRef="#ctx0" brushRef="#br0" timeOffset="184693.2487">11017 12004 802 0,'0'1'445'0,"2"-1"-25"0,9 15-305 15,7 3-63-15,13 8-20 16,7 6-4-16,5 6-12 16,-3 2-3-16,-6 3-4 15,-8-3-35-15,-5-11-204 16</inkml:trace>
  <inkml:trace contextRef="#ctx0" brushRef="#br0" timeOffset="184870.9479">11317 12001 1178 0,'-10'-1'513'0,"-8"5"-275"15,-3 6-71-15,-5 6-89 16,-3 8-26-16,-11 13-28 16,-1 5-8-16,-2 10-11 0,1-2 14 15,6-3-137-15,6-6-134 16</inkml:trace>
  <inkml:trace contextRef="#ctx0" brushRef="#br0" timeOffset="185334.5618">11454 11960 845 0,'-5'-1'376'0,"-4"1"-194"0,1 5-59 16,0 5-71-16,2 4-25 16,7 4-24-16,5-1-1 15,14 9 2-15,-1-10 0 16,9-1 7-16,1-8 4 15,0-7 14-15,1-4 5 16,-7-3 17-16,-4 0 7 16,-6-5-2-16,-3 5-2 15,-10-11-18-15,0 5-41 16,-5-7-127-16,-3 2-85 0</inkml:trace>
  <inkml:trace contextRef="#ctx0" brushRef="#br0" timeOffset="185549.1568">11703 11947 671 0,'4'7'357'16,"0"3"-90"-16,2 3-124 15,5 3-25-15,3 4-46 16,-2-2-18-16,6 3-17 16,-6-2-8-16,0-10-10 15,2-6 0-15,-3-3 19 16,0-7 8-16,-3-4 7 15,-1-1 0-15,-1-6-23 16,-1 1-8-16,-1-1-22 16,-1-1-58-16,-1 5-275 0</inkml:trace>
  <inkml:trace contextRef="#ctx0" brushRef="#br0" timeOffset="185876.1183">12221 12026 351 0,'2'-3'260'0,"-2"-6"48"16,2 0-69-16,-4-4-36 15,-1 2-7-15,-7-1-11 16,-8-4-39-16,-5 6-62 15,-6 0-29-15,-1 10-48 16,5 4 6-16,3 4-13 16,6 1-10-16,10 5-5 15,6 2 1-15,13 1 6 16,7 2 7-16,9-5 0 16,1 1-1-16,-1-7 1 15,-4-4 0-15,-5-3-37 16,-5-6-41-16,-6-8-417 15</inkml:trace>
  <inkml:trace contextRef="#ctx0" brushRef="#br0" timeOffset="186020.6591">12059 11673 1161 0,'0'-1'520'15,"-4"-3"-271"-15,4 4-84 0,0 0-111 16,0 0-30-16,4 12-20 15,23 41-19-15</inkml:trace>
  <inkml:trace contextRef="#ctx0" brushRef="#br0" timeOffset="186461.0628">12290 11853 936 0,'0'-2'383'15,"3"8"-229"-15,10 15-41 0,1 19-75 16,4 12 7-16,-2 14-13 16,-2 4-10-16,-1 2-12 15,-4 2-2-15,0-8 9 16,-2-8-45-16,0-18-179 16</inkml:trace>
  <inkml:trace contextRef="#ctx0" brushRef="#br0" timeOffset="186624.4587">12411 12105 886 0,'0'0'374'0,"7"1"-205"15,6-1-98-15,11-1-69 0,8-2 4 16,13-1-167-16</inkml:trace>
  <inkml:trace contextRef="#ctx0" brushRef="#br0" timeOffset="187189.2609">12895 11881 607 0,'-16'-8'363'0,"-20"-3"-26"16,6 6-136-16,8 6-110 16,-3 4-33-16,10 2-43 15,8 1-16-15,0 0-10 16,13 7 0-16,6 0 3 16,-6-1 5-16,15 2 3 15,1-7 0-15,5-3 1 16,-1-1 0-16,-7-5-54 15,-6 3-23-15,-11 2-9 16,-8-2 0-16,-15 3 55 16,-2 3 24-16,-4 2 35 15,2-2 5-15,15 3-5 16,4-1-1-16,6-5-17 16,8 3 2-16,7-3 13 0,9-3 3 15,7-2-6-15,4-3-5 16,2-6-6-16,-3-4-2 15,-1-2 1-15,-4-5 0 16,-2-2 0-16,-1-1 1 16,-8 3 18-16,-3 2 19 15,-8 11 23-15,-4 1-5 16,1 5-29-16,3 7-21 16,-3 5-25-16,1 1 1 0,-2 4 7 15,0 1 0-15,5-2 0 16,6 5 0-16,1-6 0 15,-4-12 4-15,-2-6 10 16,2-4 3-16,-1-11 5 16,5 6-1-16,-6-10-50 15,-1-5-74-15</inkml:trace>
  <inkml:trace contextRef="#ctx0" brushRef="#br0" timeOffset="187667.9645">13425 11857 610 0,'0'3'306'16,"0"2"-68"-16,4 10-133 15,2 7-39-15,1 6-10 16,-2 1-10-16,-1-5-21 15,-1-2-8-15,-2-12-4 16,1-5 3-16,2-10 6 16,1-7 1-16,4-8 0 15,4-5-6-15,3-2-8 16,0-1-4-16,1 5 11 16,4 11 4-16,1 15 5 15,-4 11 8-15,-10 15-5 16,-3 4-4-16,-7 6-3 15,-2-2-8-15,8 0-30 16,-2-9-51-16,6-14-147 16,9-6-231-16</inkml:trace>
  <inkml:trace contextRef="#ctx0" brushRef="#br0" timeOffset="187848.4656">13783 11888 737 0,'2'-4'426'0,"2"-4"-102"16,7 13-158-16,1 10-56 15,7 12-79-15,3 1-7 16,4 3-10-16,-3-5-3 0,-7-4 4 16,-7-1 11-16,-15-6 34 15,-11-4 12-15,-12-7 3 16,-2-4-9-16,-1-12-71 16,4-1-66-16</inkml:trace>
  <inkml:trace contextRef="#ctx0" brushRef="#br0" timeOffset="188552.2996">14673 11866 709 0,'0'-4'360'0,"8"-3"-115"0,7 8-111 15,9 7-42-15,2 13-43 16,-5 4-14-16,-13 2-12 16,-8-3-2-16,-5 1-2 15,-9-6-1-15,0-10-26 16,11 5-14-16,1-18-24 15,7 3-10-15,7-7 13 16,-2-7 9-16,4-3 21 16,2-4 10-16,1 1 5 15,-3-1 1-15,-1 10 30 16,-7 1 18-16,-3 11 5 16,-3 8-1-16,-6 10-29 15,-2 2-18-15,4 3-7 16,6 6-1-16,13-8-1 15,8-5-1-15,10-8 3 16,5-8 2-16,3-6 5 16,-4-3 1-16,-9-5 4 0,-9-8 1 15,-4-1 1-15,-6-2 0 16,-1-5 0-16,1 9-2 16,-5 4 24-16,0 7 10 15,-4 10-11-15,-3 0 0 16,2 13-29-16,2 8-9 15,4 6 2-15,2-1 1 16,3 2-1-16,-4-6-49 0,-2-10-146 16,-3-1-114-16</inkml:trace>
  <inkml:trace contextRef="#ctx0" brushRef="#br0" timeOffset="188699.4718">15013 11596 850 0,'-6'-5'475'0,"0"-5"-119"16,-2 4-117-16,8 8-156 15,5 0-58-15,7 6-14 16,1 3-59-16</inkml:trace>
  <inkml:trace contextRef="#ctx0" brushRef="#br0" timeOffset="189154.4636">15233 11772 887 0,'0'9'371'16,"2"10"-162"-16,10 11-149 16,3 9-8-16,6 2 9 15,-5-2-8-15,-1-11-18 16,-1-7-6-16,1-13-9 16,-1-8 7-16,3-8 9 15,1-5 3-15,0-9 0 16,0-1-8-16,-4-2-8 15,-5 0-5-15,-3 5 0 0,-4 4-35 16,-2 7-135-16</inkml:trace>
  <inkml:trace contextRef="#ctx0" brushRef="#br0" timeOffset="189449.1865">15614 11847 1050 0,'1'4'405'0,"0"11"-284"16,2 7-37-16,1 3-13 16,-2 1-18-16,-2-5-24 15,-1-6-4-15,0-6-12 16,1-2-5-16,3-8 3 16,3-3 1-16,3-9 1 15,2-6 3-15,3-2-9 16,0-2 0-16,5 4-4 15,-3 4-1-15,1 7 3 16,2 8 0-16,-8 8 2 16,2 6 2-16,-6 4-2 15,-2 2-1-15,-3-1-25 16,-1-3-73-16</inkml:trace>
  <inkml:trace contextRef="#ctx0" brushRef="#br0" timeOffset="189798.8417">16152 11858 825 0,'-7'-10'411'0,"-7"-12"-146"15,4 3-51-15,-6 7-98 16,3 6-39-16,-3 10-53 16,1 10-22-16,1 9-21 15,1 4-3-15,9 9 0 16,4-1 2-16,9-7 9 16,5-1 3-16,1-10 7 15,3-5 2-15,-4-6 10 16,-5-4 10-16,-6-9 17 15,-3 0 4-15,-8-6-7 16,-2-2-9-16,-8 4-40 16,-1-3-43-16,2 1-327 15</inkml:trace>
  <inkml:trace contextRef="#ctx0" brushRef="#br0" timeOffset="190106.8905">16204 11861 958 0,'7'-3'410'16,"9"5"-223"-16,1 6-54 15,-3 8-52-15,-2 5-12 0,-8 3-15 16,-3-2-7-16,-2-5-16 16,-2 0-8-16,-1-10-11 15,2-2-4-15,3-6-3 16,5-7-2-16,5-4-2 15,2-6 0-15,3-6-1 16,3 0 0-16,3 0 0 16,0 7-3-16,1 10-3 15,-4 3 0-15,-4 16 3 16,-3 5 3-16,-7 6 4 16,0 3 0-16,-3-2-41 15,0-2-90-15</inkml:trace>
  <inkml:trace contextRef="#ctx0" brushRef="#br0" timeOffset="190318.2782">16584 11839 681 0,'0'4'400'15,"6"13"22"-15,2 0-187 16,3 11-47-16,2 4-17 15,-3-5-52-15,-2 3-21 16,-8-8-44-16,-4-6-10 0,-8-5-10 16,-2-5-4-16,-9-4-49 15,-2-9-49-15</inkml:trace>
  <inkml:trace contextRef="#ctx0" brushRef="#br0" timeOffset="191241.5826">17473 11743 642 0,'-2'-2'342'0,"-6"-2"-97"15,-11 4-59-15,-9 11-67 16,-4 5-33-16,-1 15-29 16,3 0-14-16,16 13-30 15,8-4-9-15,19-7-8 16,15 2-2-16,11-15 6 15,8-7 4-15,-3-10 5 16,-6-5 3-16,-18-7 13 16,-9 0 8-16,-13-4 4 15,-15 1-4-15,-12 5-16 16,-12-2-10-16,-7 5-6 16,5-2-32-16,10-3-115 15,12 1-144-15</inkml:trace>
  <inkml:trace contextRef="#ctx0" brushRef="#br0" timeOffset="191774.8883">17514 11819 640 0,'0'-2'294'16,"3"-5"-129"-16,5-1-35 0,17-2-67 15,9 3-12-15,11 1-24 16,4 6-11-16,-8 0-10 15,-7 0-1-15,-12 0 2 16,-8 1 5-16,-12 0 9 16,-3-1 1-16,-7 1-2 15,-1-1-3-15,-6 4-14 16,0 4-3-16,1 5-3 16,0 5-6-16,7 5 1 15,2-1 1-15,8 3 4 16,7 0 5-16,5-5 12 15,7-4 2-15,5-9 2 16,-2-6-1-16,-1-3-5 16,-2-5-1-16,-3-3 0 15,-2-3 0-15,0-4-4 16,0 5-1-16,-7 2-7 16,-2 8-1-16,-6 9 2 0,-3 6 4 15,-6 9 11-15,0 1 1 16,0-3-3-16,6-2-3 15,2-5-4-15,-1-8 5 16,8-5 5-16,-4-9 0 16,6-15-1-16,11 5-5 15,-6-15-5-15,2 3 5 16,-1 6 17-16,-5 0 11 16,5 15 12-16,0 10 2 15,-9 14-4-15,0 9-4 0,-7 11-8 16,0 3-5-16,0 1-14 15,0-5 16-15,1-9-70 16</inkml:trace>
  <inkml:trace contextRef="#ctx0" brushRef="#br0" timeOffset="192307.7255">18877 11840 397 0,'-4'-5'272'0,"-11"-3"36"16,-11-1-53-16,-8 6-47 15,-5 1-25-15,-1 11-64 16,13 7-43-16,16 8-67 15,11 5-17-15,23 6-15 16,11-5 5-16,15-2 10 16,2-11 6-16,-5-14 4 15,-6-2 7-15,-19-13 16 16,-6-3 4-16,-15-14 6 16,-4-7-2-16,-16-13-12 15,-5-4-5-15,-9-10-6 16,-2-9-4-16,6 2-6 15,8-2-5-15,22 10-11 16,8 8-4-16,15 17-6 16,4 9 4-16,3 24-76 15,3 11-66-15</inkml:trace>
  <inkml:trace contextRef="#ctx0" brushRef="#br0" timeOffset="192488.3671">19009 11793 746 0,'0'2'371'0,"0"7"-97"15,6 9-91-15,-6 9-91 16,4 5-8-16,3 2-37 16,1-3-18-16,3-9-57 15,0-4-82-15</inkml:trace>
  <inkml:trace contextRef="#ctx0" brushRef="#br0" timeOffset="192771.8155">19371 11888 722 0,'-1'11'361'15,"-4"10"-126"-15,-5-1-75 16,-2 1-22-16,-9-3-35 15,-2-3-19-15,-5-5-32 16,-1-2-12-16,1-13-20 0,2-3-8 16,5-10-15-16,5-3-9 15,8-1-8-15,3-2-2 16,12 4-4-16,4 3 5 16,10 12 19-16,5 8 10 15,2 10 17-15,-1 7 1 16,-2 9-11-16,1-4-6 15,-2 2-23-15,-2-5-56 16</inkml:trace>
  <inkml:trace contextRef="#ctx0" brushRef="#br0" timeOffset="193130.9451">19604 11924 629 0,'-12'-13'399'15,"-9"-6"-38"-15,-3-1-129 16,0 4-48-16,2 13-95 16,0 4-44-16,10 14-48 15,-1 3-13-15,16 9-5 16,1-3 0-16,14 4 9 16,4-8 4-16,-1-9 8 15,11-1 3-15,-8-11 7 16,-2 2 6-16,-7-11 11 15,-11-9 4-15,-11-7 1 0,-7-9-5 16,-10-10-9 0,-4-5-1-16,0-19-2 0,4-7 0 15,5-9-5-15,4-7-3 16,11 8-11-16,5 9-4 16,11 26-16-16,4 19-7 15,10 28-2-15,2 9-14 16,10 23-134-16,3 9-193 15</inkml:trace>
  <inkml:trace contextRef="#ctx0" brushRef="#br0" timeOffset="193519.9359">19731 11929 654 0,'2'2'360'16,"4"3"-79"-16,7 2-93 15,2-1-7-15,8-1-51 0,1-5-27 16,-3-7-46-16,-1-4-13 15,-6-10-15-15,-8 0-2 16,-10-5-10-16,-6-2-6 16,-19 0-10-16,-2 2-1 15,-6 10-9-15,-1 4-5 16,14 21-7-16,3 11-2 16,9 19 13-16,8 11 9 15,5 14 15-15,2 5 5 16,5 3-3-16,2-1-2 0,4 1-7 15,-2-8 15-15</inkml:trace>
  <inkml:trace contextRef="#ctx0" brushRef="#br0" timeOffset="194029.5954">20152 11855 434 0,'4'-4'288'16,"3"-5"-1"-16,-6 0-98 15,-2-1-18-15,-12-4-27 16,-3 1-9-16,-9 2-27 16,-6-1-20-16,1 11-44 15,1 3-24-15,9 12-32 16,10 7-7-16,7 7-6 16,5 0 1-16,7-2 11 15,8-4 6-15,8-13 8 16,3-9 3-16,7-6 6 15,-9-9-16-15,-3-5-95 16,-2-1-101-16</inkml:trace>
  <inkml:trace contextRef="#ctx0" brushRef="#br0" timeOffset="194211.1156">20211 11642 969 0,'3'3'422'16,"5"12"-201"-16,2 6-76 15,4 17-47-15,1 11-15 16,-1 17-21-16,0 1-9 16,4 1-17-16,-4-7-10 15,0-11-18-15,-4-5-24 16,-7-12-106-16,-1-6-87 16</inkml:trace>
  <inkml:trace contextRef="#ctx0" brushRef="#br0" timeOffset="194586.5067">20264 11862 697 0,'0'-4'398'16,"4"-3"-5"-16,14 3-296 16,4-1-40-16,10 3-31 15,2-1-6-15,-1 3-11 16,1 1-4-16,-8-2-1 15,-6-3-3-15,-12-3-2 16,1 1 0-16,-7-2 1 16,0 6-3-16,2 2 12 15,-4 5 6-15,0-5 20 16,0 4 10-16,4 16-5 0,7 29-5 16,-6-36-16-16,-5-7-3 15,7-6 6-15,3-6 1 16,6-9-1-16,1-6-3 15,7-4-10-15,-5-3-3 16,3 12-3-16,-1 1 2 16,-4 13-4-16,-2 4 1 15,-2 18-1-15,2 4-1 16,-5 12 16-16,1 3-33 0,-7-5-197 16</inkml:trace>
  <inkml:trace contextRef="#ctx0" brushRef="#br0" timeOffset="194763.2453">20569 11476 1063 0,'0'0'501'0,"-8"-10"-254"15,1 14-89-15,7 15-123 16,-5-1-37-16,10 16-18 15,2 3-54-15</inkml:trace>
  <inkml:trace contextRef="#ctx0" brushRef="#br0" timeOffset="195276.6563">21485 11597 841 0,'-4'-6'407'0,"-6"0"-151"15,-6 10-92-15,-3 15-109 16,-1 12-20-16,-1 15-26 16,2-2 0-16,1-1 3 15,2-6 0-15,12-18-5 16,7-7-1-16,12-22 2 15,4-10 1-15,0-16 7 16,0-6 2-16,-6-3 5 16,1-5 6-16,-5 0 15 0,0 1 4 15,-4 0 17 1,5 10 4-16,-2 15 1 0,-6 9-12 16,3 29-31-16,3 12-13 15,7 21-19-15,10 7 3 16,8 7 2-16,2 1 0 15,8 0-16-15,-3-3-54 16,-7-13-177-16</inkml:trace>
  <inkml:trace contextRef="#ctx0" brushRef="#br0" timeOffset="195449.9928">21398 11687 918 0,'0'0'496'16,"-2"-2"-21"-16,8 2-389 16,-6 0-43-16,29 2-28 15,55 6-6-15,-7-6-94 16,10 1-173-16</inkml:trace>
  <inkml:trace contextRef="#ctx0" brushRef="#br0" timeOffset="195934.5464">21885 11665 846 0,'-6'-1'334'0,"-2"1"-195"16,5 0-23-16,8 2 8 15,3 0 13-15,12-2-8 16,8 2-17-16,20-2-33 15,12 2-24-15,15-2-33 16,4-2-9-16,-10-3-9 16,-9 0-6-16,-26-4-48 15,-13 0-20-15,-13-1-38 16,-8-1-10-16,-10-2 34 16,-2 2 18-16,-11-1 37 15,1 4 19-15,4 8 40 16,1 4 5-16,13 9 4 15,1 4-1-15,6 4-20 0,4 5-3 16,5 0 1-16,-1-1-3 16,3-7-74-16,0-6-135 15</inkml:trace>
  <inkml:trace contextRef="#ctx0" brushRef="#br0" timeOffset="196124.499">22485 11356 1048 0,'2'-8'447'0,"4"-5"-248"16,3 12-58-16,-2 20-61 15,0 16-28-15,1 19-25 16,1 10 2-16,0 4 0 16,3 0-5-16,-2-6-7 15,-2-7-38-15,-2-11-129 16,-1-10-92-16</inkml:trace>
  <inkml:trace contextRef="#ctx0" brushRef="#br0" timeOffset="196454.5775">22440 11421 970 0,'6'-17'429'15,"17"-17"-204"-15,0 2-50 16,11 9-60-16,11 8-22 15,2 15-39-15,2 7-16 16,-12 12-20-16,-8 3-8 16,-21 2-5-16,-12 1-1 15,-22 2 2-15,-11-2 0 16,-8-2 1-16,9-3-2 16,19-8-20-16,12-1-9 0,25-3-7 15,7-1 0-15,16 3 16 16,3 4 7-16,2 8 3 15,-6 4 1-15,-14 9 3 16,-7 1 1-16,-24-4 9 16,-12 0 3-16,-25-5 4 15,-12-4 1-15,-7-12-38 16,7-7-44-16</inkml:trace>
  <inkml:trace contextRef="#ctx0" brushRef="#br0" timeOffset="196725.4572">23212 11567 1205 0,'0'0'578'16,"-2"0"-215"-16,0 3-122 15,0-3-136-15,1 0-31 0,1 0-45 16,0 0-6-16,0 0-137 16,0 0-83-16</inkml:trace>
  <inkml:trace contextRef="#ctx0" brushRef="#br0" timeOffset="196948.1281">23200 11773 1339 0,'0'1'587'0,"0"-1"-292"16,0 1-61-16,-2-1-78 15,1 0-29-15,0 0-41 16,0 0-13-16,0 0-14 16,0 7-11-16,1-4-18 15,0-2-9-15,0-1-61 16,0 0 301-16</inkml:trace>
  <inkml:trace contextRef="#ctx0" brushRef="#br0" timeOffset="205420.2821">3641 13218 611 0,'0'-6'364'0,"4"-7"-42"16,-2 19-174-16,-1 11-40 15,4 26-64-15,-1 10-24 16,3 13-5-16,1 2-1 16,5-11-4-16,2-7-3 15,4-22 0-15,8-8-1 0,6-20 3 16,1-15 4-1,-1-16 7-15,-4-10 3 0,-10-7 22 16,-6 1 6-16,0 0 6 16,-1 2 0-16,-5 6 12 15,-5 6 12-15,-4 17 4 16,-2 6-8-16,-1 18-40 16,2 8-21-16,3 16-20 15,-2 4 4-15,7 8 1 16,10-3 1-16,-3-9 0 15,3-2 1-15,-1-11 14 16,-4-5-46-16,-3-8-175 16,5 0-151-16</inkml:trace>
  <inkml:trace contextRef="#ctx0" brushRef="#br0" timeOffset="205695.7444">4158 13557 698 0,'-3'-5'452'0,"1"2"-59"0,-1 3-201 16,3 0-63-16,-2 9-96 15,2 20-7-15,3 43-2 16,2-30-4-16,3-7-7 16,2-3-5-16,-2-19-60 15,0-6-91-15,-1-11-355 16</inkml:trace>
  <inkml:trace contextRef="#ctx0" brushRef="#br0" timeOffset="206003.2465">4153 13544 709 0,'6'-6'352'0,"8"-5"-104"15,2-1-59-15,8 1-56 16,1 5-21-16,5 7-45 0,-1 4-14 16,-9 8-32-16,-8 4-12 15,-16 6-8-15,-8 1-1 16,-14-1 0-16,4-5 2 15,1-8-11-15,5-2-5 16,12-8-25-16,4-2-2 16,7-3 12-16,8 0 1 15,12 6 22-15,-1 5 0 0,10 10 1 16,-7 4 2 0,-9 10-1-16,-10 2-1 0,-24 6-23 15,-6-2-28-15,-12-6-96 16,-4-7-15-16</inkml:trace>
  <inkml:trace contextRef="#ctx0" brushRef="#br0" timeOffset="206423.8273">4236 13068 979 0,'0'-8'436'16,"6"-10"-225"-16,4 1-54 16,11 10-80-16,4 0-28 15,3 7-28-15,-2 8-9 0,-9 4-11 16,-9 10-1-16,-19 8-2 16,-6 7 0-16,-4 3 2 15,-1-5 0-15,19-8-2 16,5-8 1-16,20-11-2 15,13-6 0-15,11-5 3 16,0-3 1-16,1 0-36 16,-3 4-78-16</inkml:trace>
  <inkml:trace contextRef="#ctx0" brushRef="#br0" timeOffset="206714.5079">4902 13317 1064 0,'8'2'396'16,"15"3"-291"-16,9 2-43 0,8-2-13 15,5 1-10-15,-1-2-8 16,-3-2-58-16,-9-4-234 16</inkml:trace>
  <inkml:trace contextRef="#ctx0" brushRef="#br0" timeOffset="206906.1256">4972 13480 785 0,'4'3'351'0,"10"-2"-107"16,3 0-85-16,17-1-46 0,4 0-6 15,3-1-59-15,-2-1-16 16,-3-4-361-16</inkml:trace>
  <inkml:trace contextRef="#ctx0" brushRef="#br0" timeOffset="207545.3613">5626 13173 805 0,'6'0'349'16,"7"0"-209"-16,-2 9-31 15,-6 13-44-15,-5 8-21 16,-7 15-10-16,-2 3-2 16,5 2-16-16,4-2-7 15,18-12-5-15,2-10 1 16,20-13 5-16,7-7 3 0,6-8 3 15,3-5-1-15,-10-6-1 16,-7-5 4-16,-15-8 5 16,-6-4-1-16,-6-10 2 15,-3-1 0-15,-7 0 17 16,1 4 18-16,-12 11 4 16,0 8-9-16,1 18-30 15,-5 8-18-15,7 18-15 16,-5 7 3-16,8 9 4 15,3 1-1-15,1 0 2 16,9-3 0-16,4 2 16 16,7-3-63-16</inkml:trace>
  <inkml:trace contextRef="#ctx0" brushRef="#br0" timeOffset="207933.8534">6241 13532 1138 0,'-2'3'451'16,"-8"7"-309"-16,-1 11-56 0,-4 1-63 15,2 2-8-15,6 2-7 16,1-6-3-16,6-3-4 15,0-4-2-15,0-11 0 16,0-5 1-16,6-11 1 16,1-6 4-16,6-8 0 15,1-1 0-15,1-1 0 16,0 4 0-16,-2 5 5 16,0 0 4-16,-7 9 10 15,1 3-1-15,-3 7-5 16,2 9-4-16,7 9-10 15,-2 2-1-15,8 10-1 16,-2 4-1-16,0-1 11 16,-3 4-41-16,-13-3-153 15,2-4-114-15</inkml:trace>
  <inkml:trace contextRef="#ctx0" brushRef="#br0" timeOffset="208098.5369">6212 13607 1083 0,'5'1'422'0,"2"-1"-255"16,17-3-145-16,9 2-13 0,12-4-21 16,2-1-79-16</inkml:trace>
  <inkml:trace contextRef="#ctx0" brushRef="#br0" timeOffset="208656.2601">6387 13093 520 0,'-6'-8'362'0,"-9"-9"14"0,15-1-162 15,2 2-49-15,8 4-60 16,8 5-24-16,2 6-36 15,5 5-10-15,1 5-18 16,-7 3-5-16,-4 9-4 16,-9 1-1-16,-14 5-2 15,-7 4 0-15,-9-2 0 16,2 2 0-16,4-11-2 16,9-6-3-16,9-8-7 15,12-8-2 1,-6 2 2-16,-1 0 4 0,38 0 5 15,2 0 0-15,8 2-1 16,-15 4 7-16,-17 3-489 16</inkml:trace>
  <inkml:trace contextRef="#ctx0" brushRef="#br0" timeOffset="392023.3734">7135 13193 783 0,'-3'-5'411'0,"-3"-3"-107"0,0 6-79 16,3 12-112-16,-2 8-47 16,4 20-58-16,0 9-8 15,1 13 2-15,5 1 1 16,-1-7 1-16,1-10 1 15,1-11-114-15,-1-13-89 16</inkml:trace>
  <inkml:trace contextRef="#ctx0" brushRef="#br0" timeOffset="392185.1326">6934 13394 665 0,'-5'0'367'0,"-5"0"-82"15,10 1-112-15,10 0-111 16,14 2-28-16,25 0-24 16,11-2-1-16,18-2-1 15,3-2-33-15</inkml:trace>
  <inkml:trace contextRef="#ctx0" brushRef="#br0" timeOffset="392790.2836">7878 13320 849 0,'-23'6'379'0,"-34"1"-189"16,2-6-36-16,2-15-66 16,3-8-29-16,19-10-35 15,7-7-12-15,17-1-13 16,8-3 0-16,13 11 4 16,11 6 2-16,23 16 3 15,6 10-3-15,6 17-5 16,-7 10 0-16,-23 15 4 15,-12 8 7-15,-18 13 8 0,-12 2 2 16,-11-2-3-16,-5-4-4 16,-1-15-7-16,4-12-1 15,2-16 6-15,2-11 0 16,1-9-1-16,2-9-1 16,13-4-9-16,6 1-1 15,13 0 3-15,8 8-1 16,8 2 0-16,1 5-1 15,6 8-1-15,-6 5-1 0,2 6 8 16,1 1-52-16,-3-2-271 16</inkml:trace>
  <inkml:trace contextRef="#ctx0" brushRef="#br0" timeOffset="393315.1395">8368 13454 355 0,'1'-3'275'0,"5"-3"26"16,-3-2-106-16,1-4-17 15,-4-1-34-15,-3-2-11 16,-5 2-33-16,0-2-19 16,-6-1-32-16,-6-2-9 15,-6 6-5-15,-6 3-2 16,-4 16-13-16,2 10-7 16,-2 11-13-16,11 6-2 0,10-1-3 15,9 1 1 1,20-8 2-16,6 0 2 0,14-10 2 15,4-6 2-15,1-10-1 16,-2-13-1-16,-7-9-2 16,-5-3 0-16,-6-4-3 15,-3-1-2-15,-9 1 1 16,-3 2 2-16,-5 6 4 16,-6 6 6-16,2 12 4 15,-3 3-1-15,1 10-3 16,1 5-2-16,5 5-6 15,1 4 0-15,10-1 0 16,0 1 0-16,7 1 1 16,1-5 0-16,-1-2 13 15,5-1-62-15,1-8-250 16</inkml:trace>
  <inkml:trace contextRef="#ctx0" brushRef="#br0" timeOffset="393625.0392">8589 13495 796 0,'5'5'382'15,"5"2"-91"-15,10 10-222 16,6 5-24-16,5 1-18 16,-2 6-8-16,-2-7-9 15,-8-2-2-15,-2-4-84 16,-3-6-89-16</inkml:trace>
  <inkml:trace contextRef="#ctx0" brushRef="#br0" timeOffset="393778.0096">8793 13475 815 0,'-11'8'467'0,"-16"2"-43"15,1 10-254-15,-5 1-52 16,-7 4-62-16,6 1-21 15,6 1-15-15,3-2-57 16,14-4-283-16</inkml:trace>
  <inkml:trace contextRef="#ctx0" brushRef="#br0" timeOffset="394495.3322">9194 13095 985 0,'-10'10'395'0,"-13"21"-249"16,-2 6-46-16,-5 18-45 15,2 7-11-15,0-1-19 16,8-3-9-16,6-18-6 16,7-12-1-16,7-18 5 15,4-8 3-15,7-20 0 16,2-6 2-16,3-20-7 15,0-9-3-15,5-2 0 16,-5-13 0-16,1 7-2 16,0 5-1-16,-8 8-1 15,4 17 0-15,-7 14 7 16,-4 9-2-16,2 14-2 16,-1 9-2-16,11 8-7 15,10 9-1-15,11 8 1 16,5 6-1-16,-1 2 2 15,-3 1 0-15,-6-6 0 16,-5-4 1-16,-8-4-1 16,-9-6 0-16,-11-6 0 0,-8-2 2 15,-13-7 7-15,-9-7 2 16,-6-4 4-16,-4-3-1 16,-5-2-5-16,4-1-2 15,3-5-13-15,5 1-41 16,19-3-210-16</inkml:trace>
  <inkml:trace contextRef="#ctx0" brushRef="#br0" timeOffset="394912.6417">9601 13220 895 0,'2'0'433'16,"6"2"-178"-16,10 9-99 15,20 12-125-15,7 8-12 16,5 9-7-16,-8 1-3 15,-9-6-4-15,-7-4 5 16,-2-9-152-16,1-3-187 0</inkml:trace>
  <inkml:trace contextRef="#ctx0" brushRef="#br0" timeOffset="395118.5749">9870 13220 1085 0,'-9'7'457'0,"-17"8"-255"15,-5 8-49-15,-8 13-53 16,-5 3-21-16,1 6-33 16,4-7-12-16,12-6-17 15,7-5 0-15,10-5-122 0,5-4-120 16</inkml:trace>
  <inkml:trace contextRef="#ctx0" brushRef="#br0" timeOffset="396812.2465">3970 14407 559 0,'-13'3'300'0,"-20"6"-71"16,0 8-71-16,1 12-81 15,2 8-20-15,14 14-24 16,7 7-14-16,24 6-15 16,12 2-2-16,24-9 2 15,4-13 4-15,8-22 7 16,5-16 3-16,-6-33 11 16,6-6 19-16,-15-23 49 15,-13-5 17-15,-25 1 35 16,-18-2 0-16,-27 16-33 15,-13 4-16-15,-19 14-49 16,1 8-26-16,-4 10-30 16,5 6-2-16,4 9-101 15,3 2-66-15,14 0-325 0</inkml:trace>
  <inkml:trace contextRef="#ctx0" brushRef="#br0" timeOffset="397005.6376">4140 14488 894 0,'-10'13'405'0,"-14"17"-184"16,-3 8-55-16,1 15-77 15,1 1-27-15,7 1-40 16,5-2-13-16,13-21-434 15</inkml:trace>
  <inkml:trace contextRef="#ctx0" brushRef="#br0" timeOffset="397697.773">4756 14554 869 0,'10'2'395'0,"10"3"-116"16,20 0-224-16,11 5-15 0,4-1-13 16,-1-2-12-16,-7-1-6 15,-6-4-44-15,-3-1-317 16</inkml:trace>
  <inkml:trace contextRef="#ctx0" brushRef="#br0" timeOffset="397914.6016">4871 14709 678 0,'0'2'343'0,"7"3"-63"0,12 2-118 16,9-3-79-16,7 0-6 15,5-2-41-15,4 1-12 16,-1-3-9-16,2 0-49 16</inkml:trace>
  <inkml:trace contextRef="#ctx0" brushRef="#br0" timeOffset="398533.4237">5542 14485 724 0,'8'-11'358'0,"10"-7"-123"16,7 11-128-16,3 7-33 16,-1 18-39-16,-4 5-7 15,-10 13-5-15,-6 8-2 16,-7 6-3-16,0 1-4 16,1-6-5-16,4-5-2 0,5-17-1 15,5-8 0-15,9-13 2 16,4-7 0-16,4-14 0 15,3-8 0-15,-2-10-2 16,-2-5-1-16,-8-2 0 16,-3 7 3-16,-10 10 4 15,-8 6 15-15,-6 15 30 16,-4 3 4-16,-5 13 20 16,3 10-7-16,0 10-26 15,1 10-8-15,8 0-22 16,4 0-9-16,8-5-5 15,5-9-1-15,3-6 9 16,4-4-66-16,2-8-203 16</inkml:trace>
  <inkml:trace contextRef="#ctx0" brushRef="#br0" timeOffset="398874.1154">6220 14744 930 0,'-8'9'456'0,"-6"5"-136"16,-4 9-164-16,-3 4-27 16,1 3-41-16,0 0-25 15,6-8-32-15,3-9-9 0,10-8-11 16,4-5 0-16,6-14-5 16,3-3 0-16,6-11-2 15,0-5-4-15,-4 0-1 16,2 5-1-16,-7 7 1 15,2 7 2-15,-3 8-2 16,-2 9-1-16,-2 5-2 16,2 3 0-16,2 8 3 15,4-1 1-15,5 4 0 16,1 1 0-16,3 0 0 16,0-3 1-16,-6-3 1 15,-5-3-26-15,-9-4-107 16,-4-1-87-16</inkml:trace>
  <inkml:trace contextRef="#ctx0" brushRef="#br0" timeOffset="399011.6242">6167 14829 690 0,'-5'-3'462'0,"1"-4"-18"16,5 5-250-16,2-2-61 15,20 1-105-15,7-1-23 16,13 2-1-16,7-3-68 15,0 2-426-15</inkml:trace>
  <inkml:trace contextRef="#ctx0" brushRef="#br0" timeOffset="399353.7854">6342 14366 820 0,'-2'-13'421'15,"2"-9"-143"-15,13 4-124 16,6-1-41-16,12 7-66 16,7 7-18-16,4 6-21 15,-7 8-3-15,-10 8-3 16,-12 1 0-16,-20 12 1 15,-7 1 0-15,-10 4 1 16,-3-6 1-16,4-12 1 0,9-2-1 16,11-8-5-16,3-4 0 15,11 2-3-15,3-3 1 16,11-2 2-16,7 0 1 16,9 0 6-16,3-2-59 15</inkml:trace>
  <inkml:trace contextRef="#ctx0" brushRef="#br0" timeOffset="399733.4168">6941 14593 801 0,'1'1'411'16,"2"1"-144"-16,12 1-100 15,16-3-110-15,18 2-24 16,20-3-8-16,9 1-5 16,-6 0-10-16,-12-1 3 15,-16 2-133-15</inkml:trace>
  <inkml:trace contextRef="#ctx1" brushRef="#br0">15836 19044 0</inkml:trace>
  <inkml:trace contextRef="#ctx0" brushRef="#br0" timeOffset="401453.6193">7862 14490 498 0,'-9'-10'321'0,"-5"-13"22"0,6-2-119 15,8-5-87-15,5-3-25 16,10 1-30-16,4 8-16 15,6 12-20-15,11 12-10 16,2 25-27-16,-6 8-2 16,-19 19 3-16,-17 5 2 0,-27 9 1 15,-4 5-1 1,-10-7-4-16,2-4-1 0,5-18-1 16,0-16-13-16,13-22-34 15,6-8-15-15,19-14-14 16,5-4 10-16,15 0 35 15,12 2 14-15,4 12 23 16,5 9 10-16,-4 14 11 16,-3 5 3-16,-5 10-8 15,-5-2-6-15,4-8-65 16,-1-4-256-16</inkml:trace>
  <inkml:trace contextRef="#ctx0" brushRef="#br0" timeOffset="401991.5538">8360 14601 581 0,'-3'-1'358'0,"-5"2"-27"16,5 6-124-16,-6 8-111 15,5 9-39-15,7 8-38 16,3 2-4-16,11-4 0 16,2-6 0-16,7-14 3 15,5-6 1-15,6-11 0 16,-3-10 0-16,-5-11 0 15,-5-4-1-15,-12-7-1 16,-5 3-2-16,-7 6-3 16,-4 1 2-16,0 18 0 15,0 7-3-15,0 12-5 0,2 9-5 16,2 13-2-16,2 3-1 16,4 5 1-16,1-1 8 15,1-10-137-15,-3-6-122 16</inkml:trace>
  <inkml:trace contextRef="#ctx0" brushRef="#br0" timeOffset="402221.6349">8399 14289 924 0,'-6'4'427'16,"-3"5"-184"-16,0 13-146 15,4 13-43-15,2 17-31 16,3 5-3-16,3 27-2 16,-2 3-3-16,5 11-5 15,0 2-2-15,1-18-3 16,-3-11 1-16,4-22-1 16,-1-7-25-16,1-14-181 15</inkml:trace>
  <inkml:trace contextRef="#ctx0" brushRef="#br0" timeOffset="402680.102">8708 14788 863 0,'1'7'354'0,"3"11"-215"16,0 5-22-16,-2 3-28 16,0 2-24-16,-2-3-31 15,0 1-9-15,-3-5-15 16,3-8-3-16,1-9-9 15,3-4-9-15,6-14-9 16,1 1-1-16,5-9 7 16,5-3 7-16,-9 2 7 15,3 3 3-15,-8 6 3 16,-3 3 3-16,-4 9 8 16,-4 4-1-16,-2 8 1 15,-3 2-2-15,0 6-7 16,-1-6-1-16,8 0-4 0,2-3-3 15,13-3 2-15,4 1-1 16,13-3-1-16,6-3 0 16,11 1-82-16,5-2-92 15</inkml:trace>
  <inkml:trace contextRef="#ctx0" brushRef="#br0" timeOffset="403330.3674">9277 14638 566 0,'3'-7'244'0,"-1"-11"-134"0,0 0-30 16,-4 2-28-16,-5 1 1 15,-9 4 16-15,-8-2 1 16,-5 10-13-16,-6 1-6 16,0 12-24-16,6 9-12 15,9 2-6-15,9 3-5 16,10 4-2-16,5-6 2 16,16 1-3-16,4-16 0 15,-12-4-4 1,0 2-7-16,44-4-7 0,-6-3 0 0,-5-13 6 15,-29-3 11-15,-14 1 9 16,-2 2 9-16,-3 5 24 16,-5 2 6-16,6 8 0 15,0 3-6-15,0 11-26 16,-1 7-9-16,4 12-4 16,8 7 0-16,1 16-1 15,6-1 13-15,-7 4 43 16,-7 1 24-16,-9-11 34 15,-7-1-3-15,-7-7-31 16,-8-7-20-16,-9-17-23 16,-2-9-8-16,1-22-13 15,4-7-8-15,29 0-68 32,2 9-52-32,2 2-149 0</inkml:trace>
  <inkml:trace contextRef="#ctx0" brushRef="#br0" timeOffset="404392.5883">9838 14298 452 0,'-3'2'269'0,"-5"10"-12"16,-1 5-84-16,-4 14-67 15,0 4-16-15,-9 9-28 16,1 3-11-16,-7-5-18 16,-1 1-6-16,9-8-12 0,1-10-2 15,12-9-3-15,3-5 0 16,5-11 3-16,1-8 0 16,4-9-1-16,3-3-1 15,5-10-6-15,3 1 0 16,6-7-2-16,2-1-1 15,-3-3 0-15,1-2-1 16,-7 2 3-16,-5 4 1 16,-4 15 9-16,-5 4 11 15,-2 14-1-15,0 5-1 0,0 10-11 16,-3 7-11-16,4 9-1 16,7 5-1-16,11 6 0 15,11 5 0-15,12 0 0 16,6 2 1-16,2-3 0 15,-2-4 1-15,-12-6 1 16,-10-5 0-16,-15-8 0 16,-9-6 2-16,-22-5 0 15,-11-3 0-15,-22-2 2 16,-10 0 0-16,0-2-1 16,-3 0-1-16,6-1-1 15,6 1-2-15,12-1-2 16,9-1 0-16,21-1-67 15,8-2-64-15,17 0-191 16</inkml:trace>
  <inkml:trace contextRef="#ctx0" brushRef="#br0" timeOffset="404687.2757">10244 14481 888 0,'1'0'420'16,"2"-1"-149"-16,16 7-178 15,6 8-50-15,14 11-23 16,7 10-4-16,0 4-5 16,2 3-3-16,-8-1-42 15,-3-8-87-15</inkml:trace>
  <inkml:trace contextRef="#ctx0" brushRef="#br0" timeOffset="404902.7137">10565 14449 664 0,'-10'1'376'16,"-13"5"-50"-16,-4 5-107 16,-3 9-84-16,-3 5-26 15,-4 6-35-15,2 7-20 16,5 1-24-16,3-3-10 15,4-7-18-15,3-6-56 0,4-5-199 16</inkml:trace>
  <inkml:trace contextRef="#ctx0" brushRef="#br0" timeOffset="410619.7444">3618 15862 460 0,'0'-11'276'16,"2"-11"-39"-16,4-3-75 15,4-1-27-15,7 4-52 16,0 8-25-16,4 14-30 15,1 6-7-15,-4 16-8 16,-2 6 0-16,-4 9-4 16,-3 5-1-16,-3-1-2 15,1-4-2-15,0-7 0 16,2-11 0-16,6-9-1 16,2-6 2-16,6-14 5 15,4-7 0-15,3-10 0 0,-2-7-1 16,-3 0-3-16,-4-3-1 15,-6 0 1-15,-1 6-1 16,-8 7 0-16,-1 7 26 16,-4 14 16-16,-3 3-1 15,-3 15 1-15,0 7-25 16,0 14-16-16,7 5-1 16,7 8-2-16,-4-2-2 15,6-3 1-15,-3-7 1 0,11-12-217 16</inkml:trace>
  <inkml:trace contextRef="#ctx0" brushRef="#br0" timeOffset="411003.2896">4260 15941 1023 0,'-6'2'407'0,"-3"8"-268"16,2 8-60-16,-2 13-55 15,-1 7-4-15,-3 11-10 0,-3 2-2 16,5-6-3-16,5-7-1 16,4-17-6-16,4-13-9 15,2-17-10-15,1-11 0 16,2-12 4-16,-2-8 10 15,6 0 9-15,0 2 2 16,-1 9 5-16,-2 6 7 16,-5 10 17-16,-2 3 3 15,5 10-6-15,1 3-7 16,7 14-17-16,2 6-2 16,5 13 0-16,3 5-1 0,5 2-1 15,0-2 0-15,-9-7-22 16,0-8-81-16</inkml:trace>
  <inkml:trace contextRef="#ctx0" brushRef="#br0" timeOffset="411152.7239">4222 16079 1086 0,'8'2'378'0,"15"2"-330"15,7-4-41-15,18-4 9 16,0-1-49-16</inkml:trace>
  <inkml:trace contextRef="#ctx0" brushRef="#br0" timeOffset="411666.9561">4410 15530 542 0,'-5'-3'325'0,"0"-5"-18"16,-6 2-76-16,1 6-98 16,2 0-38-16,-1-1-63 15,4 2-13-15,2-1-12 16,1-1-1-16,2 1 2 16,0 0 0-16,0-1 0 15,0 0-1-15,4-3-3 16,14-16-2-16,35-29 0 15,-25 30 0-15,0 8-1 16,2 5-1-16,-4 14 0 16,-7 6 0-16,-12 11 8 15,-9 7 4-15,-18 4 1 0,-3 1 1 16,-6-3-5-16,-1-7 0 16,9-12-4-16,3-3-5 15,14-6-11-15,4-2-6 16,11 1 0-16,8 2 2 15,10-3 9-15,3 3 2 16,6 0 3-16,-1-4 27 16,2 1-218-16</inkml:trace>
  <inkml:trace contextRef="#ctx0" brushRef="#br0" timeOffset="412011.9862">4953 15762 706 0,'0'0'408'16,"4"5"-50"-16,5-2-197 16,18 2-135-16,8-1-10 15,13-1-4-15,5-1-3 16,-1 1 7-16,-3 3-54 15,-10-5-229-15</inkml:trace>
  <inkml:trace contextRef="#ctx0" brushRef="#br0" timeOffset="412289.7479">4981 15914 778 0,'5'3'344'15,"8"-2"-149"-15,15 2-116 16,5 1-9-16,16-2-28 0,-5 4-18 15,-1 2-11-15,-2-1-2 16,-13-2-84-16,2-3-131 16</inkml:trace>
  <inkml:trace contextRef="#ctx0" brushRef="#br0" timeOffset="413129.6374">5894 15867 662 0,'-20'-9'303'0,"-16"-17"-134"16,6-6-31-16,15-12-52 16,15-2-14-16,19 0-19 15,10 3-14-15,15 13-10 16,3 13-9-16,10 17-13 16,3 13-6-16,-7 19 0 15,-10 8 1-15,-29 23 2 0,-15 2 1 16,-26 6 0-1,-4 0-1-15,-3-11-2 0,2-9 3 16,12-18-54-16,0-11-10 16,9-16-6-16,0-6-4 15,5-6 53-15,6-2 16 16,14-2 12-16,5 1 3 0,16 4 4 16,7 1-9-1,8 7-7-15,1 3-1 0,-1 0-42 16,-3 0-148-16</inkml:trace>
  <inkml:trace contextRef="#ctx0" brushRef="#br0" timeOffset="413489.0584">6493 15866 769 0,'-4'4'360'0,"-7"8"-149"16,1-1-77-16,0 9-73 16,5 2-25-16,5 2-23 15,7 5-4-15,11-4 0 16,1-2-1-16,11-8 2 0,0-8 1 16,0-7 2-16,1-5 2 15,-6-9 1-15,-2-2 1 16,-8-7-2-16,-4-2-2 15,-5 0-3-15,1 2-1 16,-4 7 1-16,0 4 5 16,-4 10 6-16,-1 4-2 15,-2 11-3-15,-2 2-6 16,4 9-8-16,2 1-1 16,4-4 6-16,1 2-39 0,3-4-162 15,-3-8-261-15</inkml:trace>
  <inkml:trace contextRef="#ctx0" brushRef="#br0" timeOffset="413713.0943">6519 15612 915 0,'-8'-1'438'0,"-10"2"-183"16,6 6-84-16,0 15-99 15,2 9-35-15,6 21-30 16,3 10-4-16,3 15-1 16,4 9 0-16,-1 12 1 0,-2-3 0 15,-2 0 0 1,1-11 3-16,4-29-92 0,3-11-80 16</inkml:trace>
  <inkml:trace contextRef="#ctx0" brushRef="#br0" timeOffset="414295.8994">6880 16042 837 0,'0'1'339'0,"1"5"-216"0,6 3-39 15,-4 7-40-15,0 4-4 16,1 5-10-16,-3 5-6 16,0 0-13-16,0 1-3 15,-1-7-3-15,3-7-2 16,-3-8-22-16,1-4-17 15,1-9-38-15,0-4-11 16,7-11 9-16,3-7 6 16,6-3 36-16,0 2 11 15,-4 5 19-15,-5 3 14 0,-9 11 18 16,-1 1 3-16,-5 9 7 16,-5 3 8-16,-1 7 0 15,2 2-2-15,3 4-13 16,7 1-11-16,8-1-12 15,3-2 1-15,9-2 3 16,5-4 0-16,9-3 0 16,5-4-55-16</inkml:trace>
  <inkml:trace contextRef="#ctx0" brushRef="#br0" timeOffset="415000.8728">7477 15998 273 0,'9'-3'219'15,"7"-4"12"-15,-2-6-43 16,-6-2-19-16,-6-4-17 16,-2-3-15-16,-7-1-20 15,-8 1-16-15,-7 3-32 16,-3 3-11-16,-5 9-26 16,4 7-12-16,-1 8-18 15,4 10-6-15,7 2-4 16,7 2 1-16,11 1 0 15,7-4 3-15,6-3 1 16,5-3 2-16,3-10-1 0,0 2 0 16,1-9-3-16,-5-4-1 15,-2 2 1-15,-3-5 1 16,-5 3 4-16,0 4 2 16,-8 2 1-16,2 4-2 15,-1 10-1-15,2 3-1 16,6 17-1-16,-1 9 1 15,1 16 0-15,-4 4 1 0,-8 3 2 16,-5-3 4-16,-9-14 5 16,-4-5 4-16,-6-19 15 15,-1-12 5-15,1-18 1 16,1-14-3-16,6-14-20 16,1-6-12-16,8-8-15 15,3-3-20-15,12 4-121 16,9 0-214-16</inkml:trace>
  <inkml:trace contextRef="#ctx0" brushRef="#br0" timeOffset="415614.1787">8057 15581 792 0,'-5'5'363'15,"-2"7"-144"-15,-8 16-127 16,-1 12-38-16,-5 17-17 16,-3 3-8-16,3 1-17 15,2-3-3-15,8-12-3 16,5-9-1-16,6-16-1 16,2-10 0-16,1-15 3 15,5-8 3-15,3-15 1 16,-2-4 1-16,3-12-2 15,-1-2-1-15,5-10-1 16,0 0-1-16,-2-2-3 16,0 7 0-16,-5 13 0 15,1 11 6-15,-4 19 0 16,-1 5 0-16,0 16-3 16,2 5-5-16,8 20-1 15,10 9 0-15,13 13-1 0,9 1 0 16,5-2 0-16,-5-9 1 15,-12-10 1-15,-11-7-1 16,-17-12 1-16,-6-3 2 16,-15-9 5-16,-12-5 2 15,-19-5 2-15,-11-4-2 16,-8-3-4-16,1 1-5 16,12-2-40-16,3 0-25 0,21 3-86 15,5 3-111-15</inkml:trace>
  <inkml:trace contextRef="#ctx0" brushRef="#br0" timeOffset="415930.2895">8458 15779 815 0,'7'0'364'15,"10"11"-158"-15,10 3-92 16,19 12-68-16,8 9-2 15,8 2-15-15,-4-2-7 16,-16-2-9-16,-7-6 15 16,-18-6-139-16,-2-4-185 15</inkml:trace>
  <inkml:trace contextRef="#ctx0" brushRef="#br0" timeOffset="416111.4432">8850 15768 993 0,'-8'1'446'0,"-13"1"-226"16,0 3-59-16,-3 10-87 15,-3 2-26-15,-3 7-26 16,-3 3-9-16,-3 3-7 16,-1-1-3-16,6 2-17 15,2-1-55-15,6-8-197 16</inkml:trace>
  <inkml:trace contextRef="#ctx0" brushRef="#br0" timeOffset="417844.6566">3693 17098 283 0,'0'-3'203'16,"0"-6"5"-16,5-6-78 15,4-2-22-15,8-7-15 16,3 1-8-16,6 1-15 16,2 1-11-16,-3 13-25 15,1 10-6-15,-11 11-2 16,-6 10-2-16,-8 10-2 0,-3 6-2 15,-3 13-7-15,0-1-4 16,7-4-4-16,6-6-2 16,7-14 1-16,8-5 0 15,6-13 4-15,-1-9 2 16,3-16 4-16,-3-6 1 16,1-14-1-16,-1-3-1 15,-6-4-3-15,-3-3 1 0,-8 10-1 16,-6 8-1-1,-2 14 27-15,-3 7 0 0,-7 16-2 16,0 10 0-16,-5 16-29 16,3 13-2-16,4 1-1 15,5 5 0-15,6-5 0 16,5-8-1-16,6-7-79 16,-1-14-78-16</inkml:trace>
  <inkml:trace contextRef="#ctx0" brushRef="#br0" timeOffset="418177.8996">4381 17301 728 0,'-8'12'341'0,"-11"11"-137"0,-1 3-60 15,4 0-49-15,1-2-29 16,4-9-33-16,6-3-10 15,5-8-10-15,1-4-2 16,6-8 0-16,1-5 1 16,2-9 0-16,3-4-4 15,1-9-2-15,-2-2-2 16,5 2-1-16,-1 0 0 16,-2 10-1-16,-2 5-1 15,-4 17-1-15,-2 3 0 0,3 13 0 16,-3 7 2-16,1 3 2 15,8 8-2-15,-5 0 0 16,9-1 0-16,-2-3 6 16,-5-7-42-16,1-5-183 15</inkml:trace>
  <inkml:trace contextRef="#ctx0" brushRef="#br0" timeOffset="418336.9052">4351 17331 1015 0,'1'0'422'15,"3"0"-202"-15,19 1-181 0,6 0-25 16,5 1 1-16,8-2-44 16</inkml:trace>
  <inkml:trace contextRef="#ctx0" brushRef="#br0" timeOffset="418704.6874">4940 17046 833 0,'-3'0'380'0,"3"3"-179"16,7 2-99-16,12-3-77 0,8 1-10 16,17-3-1-16,0-2-2 15,4 3-5-15,2-3-34 16,-14 0-208-16</inkml:trace>
  <inkml:trace contextRef="#ctx0" brushRef="#br0" timeOffset="418911.2389">4976 17200 790 0,'-1'3'321'0,"10"3"-173"16,6 1-55-16,17-6-32 15,9-1-8-15,5 1-32 16,3-1-5-16,-4 0-142 16</inkml:trace>
  <inkml:trace contextRef="#ctx0" brushRef="#br0" timeOffset="419348.1225">5866 16899 774 0,'-6'1'405'15,"-2"6"-104"-15,-1 11-182 16,1 5-51-16,6 19-45 16,2 7-8-16,4 10-5 15,4 5-3-15,0-10-2 16,-4-6-1-16,1-13-44 16,-5-8-66-16,0-12-324 15</inkml:trace>
  <inkml:trace contextRef="#ctx0" brushRef="#br0" timeOffset="419526.4034">5642 17145 700 0,'5'0'348'0,"7"4"-28"15,16-2-242-15,14-1-8 16,16-2 4-16,3-6-6 0,-3 7-38 15,-7-3-13-15,-9 4-105 16</inkml:trace>
  <inkml:trace contextRef="#ctx0" brushRef="#br0" timeOffset="420078.7419">6474 17111 733 0,'-6'2'313'0,"-3"5"-145"0,9 24-132 15,0 12-24-15,15 23-6 16,5 7-1-16,2 1 2 16,1-5 0-16,-6-12 1 15,-6-13 1-15,-2-22 9 16,-1-9 26-16,-1-20 42 16,-1-5 6-16,1-21 14 15,-4-6-13-15,-3-14-24 16,-1-12 1-16,-4-15-17 15,-2-9-10-15,0-6-14 16,1 0-6-16,4 11-8 16,2 8-7-16,3 26-5 15,1 13-3-15,-2 22-5 16,-1 7-46-16,5 5-150 16</inkml:trace>
  <inkml:trace contextRef="#ctx0" brushRef="#br0" timeOffset="420494.3382">6562 16741 833 0,'9'2'308'16,"6"-1"-209"-16,21 7-99 15,13-2 6-15,27 2 1 16,9 1 1-16,24-1-3 15,14 4 0-15,19-2-1 16,16-5 17-16,24-4 8 16,7-5 1-16,16-10-1 15,-1 0-17-15,-3-5-7 16,1 2 0-16,-23 0-2 16,-7 0 1-16,-18 3-1 15,-25 0-57-15,-34 6-127 0,-15 4-99 16</inkml:trace>
  <inkml:trace contextRef="#ctx0" brushRef="#br0" timeOffset="420963.7823">9354 16653 611 0,'-2'0'348'0,"-3"2"-58"16,3 10-152-16,2 8-26 16,0 12-33-16,4 8-1 15,2 6-28-15,-4-3-14 16,3-5 1-16,3-9-71 16</inkml:trace>
  <inkml:trace contextRef="#ctx0" brushRef="#br0" timeOffset="421661.7035">6892 17172 583 0,'-2'-12'297'0,"4"-13"-65"15,6-1-37-15,3-8-39 16,6 4-13-16,5 6-47 16,7 10-17-16,10 14-37 15,2 10-19-15,-7 23-13 16,-11 1-1-16,-24 21 1 15,-13 4 0-15,-16 4 0 16,-5 1-3-16,5-14-2 16,-2-10-1-16,6-19-11 0,4-12-10 15,8-8-6-15,5-4-3 16,7-3 10-16,6 0 7 16,11-3 8-16,7 5 3 15,9 0 6-15,2 2 1 16,9 11-1-16,-3 4 0 15,-1 2-3-15,-3 0 4 16,-10-10-125-16,2 1-117 0</inkml:trace>
  <inkml:trace contextRef="#ctx0" brushRef="#br0" timeOffset="422035.1439">7393 17301 608 0,'-2'5'362'15,"-3"3"-6"-15,-8 8-208 16,0 4-36-16,-2 1-45 16,4 5-22-16,12-2-27 15,3 0-5-15,8-4-2 16,4-6 0-16,5-6 0 15,5-4 1-15,0-7 2 16,-5-9 0-16,-3-3 1 0,-4-3-1 16,-5-3-3-16,0 0 0 15,-5-2-6-15,-4 0 1 16,0 7 0-16,0 5 0 16,-3 8-1-16,2 4-4 15,1 10-3-15,0 3-3 16,3 6 2-16,2 3 1 0,1-1 16 15,1 0-60 1,1-7-120-16,-3-1-116 0</inkml:trace>
  <inkml:trace contextRef="#ctx0" brushRef="#br0" timeOffset="422273.3986">7351 17073 674 0,'-2'-2'418'0,"-3"5"-52"16,-1 4-157-16,5 21-133 15,2 8-35-15,6 15-6 16,2 11-4-16,2 6-1 16,-4 0-1-16,0 5-2 0,-5-5-1 15,-1 2-8-15,-1 1-6 16,-1-12-4-1,-1-5-1-15,-3-19-35 0,3-10-92 16</inkml:trace>
  <inkml:trace contextRef="#ctx0" brushRef="#br0" timeOffset="422873.7049">7617 17460 883 0,'0'2'384'0,"1"7"-216"0,-1 1-52 16,6 8-75-16,-1 4-5 15,-2 4-4-15,2 6-8 16,-2-3-11-16,0-4-3 16,-1-5-3-16,0-10-1 15,-1-5-1-15,2-9-5 16,3-12-2-16,3 0-2 16,1-11-1-16,3 6 2 15,-1 0 3-15,2 0 0 0,0 11 0 16,-7 0 1-16,-1 6 2 15,-5 4-2-15,-4 0-2 16,1 0-2-16,1 0 0 16,0 0 3-16,0 0 0 15,0 1 3-15,-3 4 0 16,0 5 4-16,-1 31 3 16,22-28 1-16,12-1-3 15,3-3-2-15,4-8-32 16,2 1-81-16</inkml:trace>
  <inkml:trace contextRef="#ctx0" brushRef="#br0" timeOffset="423592.2702">8117 17383 296 0,'8'-5'234'16,"5"0"24"-16,-4-5-33 15,-4-1-21-15,-5-4-39 16,-1-4-27-16,-9 1-32 15,-6-1-13-15,-7 2-19 16,-4 5-10-16,-4 2-25 16,1 3-8-16,3 9-21 15,1 1-10-15,9 9-9 16,6 1-1-16,7 5 0 0,4 1 2 16,8 2 2-16,-1 1 1 15,6-5 1-15,4-3 0 16,2-7-2-16,3-4-2 15,-2-3-4-15,-1-7-4 16,-3-3 1-16,-3 0 2 16,-5 3 7-16,-1 1 3 0,-2 6 3 15,-1 5 0-15,6 5-2 16,0 7 0-16,0 10 0 16,2 3 1-16,-5 6-1 15,-5 3 2-15,-3 3 0 16,-8 3 4-16,-9 2 11 15,-4-6 2-15,-4-9 9 16,1-6 5-16,-1-18 20 16,2-9 0-16,9-21-9 15,3-5-11-15,11-7-35 16,5 2-35-16,7 0-142 16,8 4-80-16</inkml:trace>
  <inkml:trace contextRef="#ctx0" brushRef="#br0" timeOffset="424286.4366">8537 17090 708 0,'-3'-3'407'15,"-3"-4"-110"-15,-1 7-120 16,-1 3-51-16,-3 10-85 16,-1 5-19-16,-2 17-11 15,3 6-3-15,-1 12-5 16,2 3-2-16,1-5 2 16,-1-4 0-16,5-16 0 15,1-9 0-15,2-11 1 16,2-8 3-16,2-10 1 15,2-4 0-15,4-14 0 16,1-6-3-16,2-4-1 0,1-7-1 16,1-8 2-16,-2-2 0 15,-4-2-2-15,0 8 1 16,-1 15-1-16,-3 7 1 16,0 13-1-16,-3 8-3 15,1 6-1-15,2 9-3 16,4 7-1-16,6 3 2 15,5 10 0-15,10 5-1 16,10 6 2-16,1 1 0 0,6-3-1 16,-7-4-2-16,-14-10-4 15,-8-2-1-15,-16-13-6 16,-13-2-2-16,-16-7 5 16,-9-3 4-16,-16-2 8 15,1-1 4-15,1-2-2 16,4 2-2-16,14 1-4 15,7 2-3-15,15 2-74 16,6 1-52-16,7 1-197 16</inkml:trace>
  <inkml:trace contextRef="#ctx0" brushRef="#br0" timeOffset="424617.1015">8882 17154 909 0,'0'0'458'16,"2"1"-149"-16,2 8-195 15,3 5-56-15,12 11-45 16,6 5 0-16,4 7-3 16,5 0-1-16,-5-6 11 15,1-2-64-15,-4-11-224 16</inkml:trace>
  <inkml:trace contextRef="#ctx0" brushRef="#br0" timeOffset="424852.1732">9107 17162 931 0,'-14'11'405'16,"-21"21"-220"-16,-3 2-42 15,-1 10-75-15,0-1-22 16,11-6-27-16,3-2-8 16,15-17-34-16,4-4-79 0</inkml:trace>
  <inkml:trace contextRef="#ctx0" brushRef="#br0" timeOffset="430677.7029">10202 16745 717 0,'-7'-3'388'0,"-11"-1"-96"0,-7 7-63 16,-16 16-103-16,-9 15-42 15,-10 27-48-15,1 14-12 16,11 25-12-16,14 9-5 15,28 5-4-15,12-7-2 16,26-24 1-16,14-14 0 16,16-32-16-16,14-14-59 15</inkml:trace>
  <inkml:trace contextRef="#ctx0" brushRef="#br0" timeOffset="431171.7067">10497 17187 700 0,'-18'0'382'16,"-23"5"-83"-16,6 4-98 15,5 10-105-15,7 6-37 16,16 5-43-16,6 1-7 15,12 3-7-15,8-3 0 16,7-8 2-16,3-3 0 16,-1-12 3-16,-3-4 1 15,-9-10 7-15,-7-5 4 0,-10-8 3 16,-5-6 0-16,-9-5-5 16,2-5-4 15,6 18-4-31,1-1-2 0,-22-60-7 0,5 0-4 0,13-1-7 15,13 37-3-15,15 13-9 16,2 8-43-16,7 14-118 16,4 7-100-16</inkml:trace>
  <inkml:trace contextRef="#ctx0" brushRef="#br0" timeOffset="431381.6319">10656 17182 804 0,'-1'4'421'0,"-1"4"-97"16,2 9-166-16,1 6-36 16,-1 11-41-16,3 3-19 15,-1-1-32-15,-1-1-9 16,3-10-13-16,2-7-99 0</inkml:trace>
  <inkml:trace contextRef="#ctx0" brushRef="#br0" timeOffset="431805.6066">11013 17223 574 0,'1'5'304'0,"-2"9"-47"0,-2 6-42 15,-8 5-54-15,-2 3-33 16,-9 0-62-16,-3-3-18 16,-3-7-15-16,-3-5-5 15,3-13-13-15,4-6-4 16,4-10-10-16,7-5-6 16,3-2-10-16,4-1-1 15,6 0 2-15,5 1 4 16,10 9 9-16,4 5 1 0,1 13 0 15,4 10 2-15,1 12 1 16,4 2 0-16,-3 5-1 16,-3-3-3-16,-3-7-209 15</inkml:trace>
  <inkml:trace contextRef="#ctx0" brushRef="#br0" timeOffset="431979.9151">10866 16983 1101 0,'-6'-4'497'16,"1"1"-215"-16,2 8-205 16,3 2-46-16,11 13-66 15,-1 2-125-15</inkml:trace>
  <inkml:trace contextRef="#ctx0" brushRef="#br0" timeOffset="432414.6753">11086 17242 743 0,'0'-2'385'16,"0"-4"-148"-16,8 10-113 15,3 7-34-15,6 13-65 16,4 5-4-16,1 6 1 0,-2-3 2 16,-2-10-1-16,-2-1-1 15,-5-17 29-15,2-5 18 16,0-8 12-16,-4-11 2 15,0-6-35-15,-3-2-21 16,-4-3-68-16,1-1-73 16</inkml:trace>
  <inkml:trace contextRef="#ctx0" brushRef="#br0" timeOffset="432823.2543">11436 17225 842 0,'-7'1'406'15,"-6"1"-156"-15,2 12-148 0,0 4-39 16,9 10-46-16,2 4-9 16,8 3-4-16,5 1 0 15,6-9 0-15,10-4 2 16,2-16 5-16,4-5 6 15,-1-9 13-15,-5-8 16 16,-7-5 26-16,-1-6 0 16,-17-5-12-16,-2 4-17 15,-8-2-69-15,-8 1-51 16,-1 6-137-16</inkml:trace>
  <inkml:trace contextRef="#ctx0" brushRef="#br0" timeOffset="433258.5853">11835 17273 823 0,'-10'-1'380'15,"-9"-1"-182"-15,-3 3-51 16,0 4-84-16,5 4-31 15,5 9-29-15,5 5-4 16,7 5-2-16,4-1 1 16,12-3 2-16,5-5 1 15,3-6 4-15,2-6 0 0,-5-6 3 16,-4-3 3-16,-6-5 10 16,-8-1 7-16,-11-5 2 15,-3 4-4-15,-8 0-13 16,-1 2-36-16,9 2-426 15</inkml:trace>
  <inkml:trace contextRef="#ctx0" brushRef="#br0" timeOffset="433473.8241">11957 17243 901 0,'-4'2'426'0,"-4"8"-165"16,1 6-103-16,6 18-81 0,1 7-14 16,6 12-20-16,2 12-10 15,-2 6-19-15,-3 4-4 16,-1-1-4-16,-2-8 0 16,0-19-33-16,4-11-102 15</inkml:trace>
  <inkml:trace contextRef="#ctx0" brushRef="#br0" timeOffset="433644.9678">11961 17484 850 0,'0'3'410'0,"3"-2"-146"15,6-1-123-15,9-2-90 16,8-2-18-16,9 3-19 15,3 1-1-15,2 1-193 16</inkml:trace>
  <inkml:trace contextRef="#ctx0" brushRef="#br0" timeOffset="433926.6837">12393 17313 869 0,'-10'11'382'0,"-6"15"-187"0,0 0-38 16,-6-2-64-16,1-2-16 16,1-9-34-16,-3-3-12 15,3-11-12-15,2-6-5 16,-2-9-12-16,5-2-4 16,6-3-6-16,2 0-1 15,7-1 2-15,4 6-2 16,9 3 1-16,6 6 3 15,4 17 4-15,0 2 2 0,0 15 3 16,3 2 0-16,1 1-1 16,-3 2-6-16</inkml:trace>
  <inkml:trace contextRef="#ctx0" brushRef="#br0" timeOffset="434405.5684">12820 17295 625 0,'-1'12'278'16,"1"17"-122"-16,-1 5-52 15,0-1-23-15,-4 0-26 0,3-12-32 16,0-7-8-16,2-9 7 15,2-7-1-15,0-14-4 16,4-4 1-16,0-12-13 16,1-3 3-16,3 0 8 15,0 0 11-15,7 5 31 16,1 8 8-16,2 13 0 16,1 7-9-16,-1 13-29 15,1 5-8-15,-5 12-8 16,-6 3-3-16,-2 3 6 15,-2 1-44-15,1-7-146 16,2-7-273-16</inkml:trace>
  <inkml:trace contextRef="#ctx0" brushRef="#br0" timeOffset="434689.7836">13165 17377 586 0,'0'2'360'16,"2"4"11"-16,1 2-197 15,10-1-103-15,-1-1-13 16,8-4-20-16,3-2-6 16,-8-8-6-16,5-1-1 15,-8-6 1-15,-3-3-1 0,-5-3 2 16,-7-3-1-16,-7 2 4 16,-5-1 2-16,-5 8 10 15,1 5 0-15,0 14-11 16,5 9-5-16,2 17-17 15,1 6-5 1,7 8-2-16,-1 6 0 0,6-2-1 16,4 1-1-16,2-2-47 15,4 3-86-15</inkml:trace>
  <inkml:trace contextRef="#ctx0" brushRef="#br0" timeOffset="435198.3043">13540 17294 647 0,'-10'-7'365'15,"-14"-5"-81"-15,-2 0-35 0,-7 5-96 16,1 6-49-16,6 7-60 16,1 4-17-16,10 10-22 15,8 2-5-15,11 3 0 16,9 2 0-16,13-6 2 15,4-4 1-15,8-12 0 16,0-6 2-16,-7-9 0 16,-3-6 2-16,-13-9 4 15,-6 1 0-15,-6 1 1 16,0 1 0-16,-2 8 5 16,3 5-2-16,6 8-5 15,4 1-2-15,5 8-8 16,-1 5-2-16,2 4 2 15,-3 4 0-15,-9 1 1 16,4-3 2-16,-14 0 25 16,0-3 8-16,-11-2 7 15,-4-4 0-15,-2-5-15 16,1-5-48-16</inkml:trace>
  <inkml:trace contextRef="#ctx0" brushRef="#br0" timeOffset="435682.3121">13966 17261 702 0,'-2'-1'329'0,"0"-1"-145"16,3 2-54-16,-1 0-34 15,12 0-30-15,59 4-26 16,-22-4-5-16,-4-2-20 16,-2-2-6-16,-12 0-2 15,-10-2 0-15,-5 1 3 0,-9 1 3 16,-11 2-2-16,-6 2 0 16,-6 8 6-16,-6 4 1 15,2 4 6-15,5 4-2 16,4 4-11-16,5 0-4 15,10 3-5-15,0-3-2 16,3-3 0-16,7-5-6 16,3-6-96-16,9-4-61 15,8-11-212-15</inkml:trace>
  <inkml:trace contextRef="#ctx0" brushRef="#br0" timeOffset="435921.6967">14514 17308 607 0,'1'1'371'16,"6"4"-37"-16,-15 11-118 15,-7 8-41-15,-11 1-60 16,-6 0-33-16,-4-7-40 16,-2-9-9-16,5-7-15 15,2-8-3-15,11-9-11 16,4-4-4-16,7-3-6 16,8 2-4-16,6 0 2 15,7 5 1-15,9 6 5 16,-2 5 2-16,10 15 3 15,0 5 0-15,1 12 0 16,0-1 1-16,-1 0-1 0,-2-1 10 16,1-10-152-16</inkml:trace>
  <inkml:trace contextRef="#ctx0" brushRef="#br0" timeOffset="436415.681">15026 17254 695 0,'-20'-2'361'0,"-21"4"-102"16,3 4-65-16,4 5-85 15,9 5-30-15,14 5-40 16,7 3-11-16,19 6-17 15,8-2-2-15,15-9 1 0,3-2-1 16,1-14 0-16,-5-2 0 16,-14-11 8-16,-5-9 1 15,-13-11 3-15,-6-6 1 16,-13-12 11-16,-9-1 7 16,-7-4 6-16,-1-2 0 15,5 1-15-15,6 4-12 16,14 1-15-16,6 3-7 0,12 9-10 15,8 7-3 1,8 14-61-16,2 7-55 0,4 12-178 16</inkml:trace>
  <inkml:trace contextRef="#ctx0" brushRef="#br0" timeOffset="436769.5982">15313 17132 599 0,'-15'-2'383'15,"-8"0"-41"-15,0 4-143 16,2 3-49-16,11 4-87 16,0 1-27-16,11 1-27 0,6 3-3 15,5-1 0-15,2-2 0 16,0-4-1-16,-3-1 0 15,-2-6 0-15,-2 0-1 16,-7-4-9-16,-3 0-6 16,-12-1-5-16,-1 3 0 15,-6 4 8-15,-4 4 7 16,9 8 8-16,1 2 6 16,9 6 8-16,6 2 5 15,8 1 1-15,7 0-2 16,9-2-7-16,4-4-4 0,2-6-6 15,2-6-44-15</inkml:trace>
  <inkml:trace contextRef="#ctx0" brushRef="#br0" timeOffset="437428.9174">15330 16902 952 0,'-1'-1'385'16,"-3"-1"-261"-16,7 1-43 15,-3 1-46-15,14 1-20 16,54 7-9-16,-25-5-1 16,1 1-2-16,-3-2 0 0,-11-2-1 15,-9-2-7-15,-7-2-41 16,-3-3-6-16,-11 2-5 15,-2 0 7-15,-6 0 35 16,0 5 7-16,3 5 7 16,-1 2 2-16,-1 2 2 15,2-1 0-15,5 5 1 16,-2-2 0-16,4 6 0 16,3 1 1-16,0-2-4 15,1 5 0-15,-2-7 1 16,-4-4 1-16,-1-1 6 15,-4-5 2-15,1 2 24 16,-3-1 5-16,4 3 5 16,3 3-1-16,7 8-24 15,7 7-7-15,1 12-8 16,0 4-2-16,-1 7 2 0,-5 2 0 16,-9-5 2-16,-7-5 0 15,-12-14 2-15,1-4 2 16,-12-15 1-16,1-4 2 15,-4-4-3-15,-2-3-1 16,15-2-51-16,6 1-41 16,10-3-80-16,4 1-51 15</inkml:trace>
  <inkml:trace contextRef="#ctx0" brushRef="#br0" timeOffset="437592.1301">15505 17210 586 0,'4'-5'313'0,"-1"-6"-38"16,4 3-41-16,6 7-47 16,-4-2-40-16,13 9-84 15,0 1-14-15,1 0-23 16,7 3-8-16,-7-9-120 16,2 1-77-16</inkml:trace>
  <inkml:trace contextRef="#ctx0" brushRef="#br0" timeOffset="437831.7463">15818 17200 856 0,'0'3'395'15,"0"4"-158"-15,0 6-85 16,3 10-66-16,3 2-16 16,-1 13-30-16,0 3-12 15,-1-3-16-15,-3-2-2 0,1-8-130 16,-1-9-71-16</inkml:trace>
  <inkml:trace contextRef="#ctx0" brushRef="#br0" timeOffset="438341.1017">16202 17326 660 0,'-12'9'292'0,"-17"2"-150"16,-3-2-26-16,3-5-50 16,0-4-15-16,4-3-13 15,5-2-5-15,8-7-8 16,2-3-8-16,12-1-17 15,7-1-4-15,6-1 0 16,1 6 2-16,0 6 3 16,3 7 3-16,-1 14-1 15,3 8-1-15,1 13-1 16,-3-3 0-16,2 2-53 16,-1-4-87-16</inkml:trace>
  <inkml:trace contextRef="#ctx0" brushRef="#br0" timeOffset="438525.6016">16079 17008 1070 0,'-2'0'455'0,"-1"5"-224"16,1 5-176-16,2 9-35 0,10 4-17 15,-1 2 0-15,5 0-168 16</inkml:trace>
  <inkml:trace contextRef="#ctx0" brushRef="#br0" timeOffset="438999.7455">16234 16812 546 0,'11'6'328'16,"11"9"1"-16,16 25-196 16,7 11-24-16,10 14-26 15,-4 4-11-15,-9 7-15 16,-11 2-3-16,-29 8-11 16,-9-2-8-16,-27-10-9 15,-8-5-7-15,-5-20-45 16,0-9-81-16</inkml:trace>
  <inkml:trace contextRef="#ctx0" brushRef="#br0" timeOffset="445756.0159">16982 17188 430 0,'-8'1'277'15,"-6"2"19"-15,5-6-145 16,7-4-36-16,10-9-47 16,6-6-29-16,10-5-17 15,1-2 12-15,0 9 20 16,0 3 2-16,-5 18-13 15,2 6-12-15,-7 15-18 16,0 9 1-16,-4 6 1 0,1 3 1 16,7-10 0-16,3-7-2 15,4-18 4-15,0-10 9 16,-7-12 23-16,-4-7 5 16,-7-2-1-16,-8 2-10 15,-4 5-56-15,-6 5-42 16,-3 14-107-16,0 6-76 15</inkml:trace>
  <inkml:trace contextRef="#ctx0" brushRef="#br0" timeOffset="445919.3334">17011 17453 1044 0,'6'5'410'0,"10"-5"-267"16,8 3-18-16,19-3-25 15,7-4-25-15,10 0-42 16,4-3-10-16,-5 4-11 16,-8-2-78-16</inkml:trace>
  <inkml:trace contextRef="#ctx0" brushRef="#br0" timeOffset="446584.0028">18167 17012 545 0,'-2'-3'314'0,"-3"-3"-32"16,-2-1-79-16,-5 4-80 16,-8 2-33-16,-6 2-50 15,-4 2-11-15,-1-2-14 16,3 2-5-16,4-5-7 16,6 2-4-16,6 2-13 15,0 3-6-15,6 10-5 0,1 1 1 16,-2 9 7-1,-3 2 5-15,1 5 6 0,-1-3 1 16,6-3 2-16,6-4-1 16,6-12 4-16,4-7 4 15,7-10 5-15,3-6 3 16,6 0-1-16,4 0-1 16,-1 13-1-16,3 5 1 15,4 16-3-15,-2 7 0 0,-8 11 6 16,-11 6 4-16,-23 4 8 15,-11 0 4-15,-11-5-3 16,-3-8-2-16,0-19 7 16,5-10-1-16,-2-17-21 15,3-7-18-15,4-10-77 16,-1-4-40-16,13-3-319 16</inkml:trace>
  <inkml:trace contextRef="#ctx0" brushRef="#br0" timeOffset="447048.7549">18295 17181 518 0,'0'-3'323'0,"1"0"-7"15,10 0-137-15,7 5-23 16,20 11-43-16,5 3-21 0,8 13-36 16,-5 0-13-16,-11 8-22 15,-9-2-8-15,-20 3-8 16,-8 0-1-16,-14-5-5 15,-11-8-4-15,-7-13-20 16,-2-10-20-16,1-15-20 16,11-4 0-16,12-11 15 15,6-6 16-15,17-7 26 16,7-2 13-16,11-6 36 16,1 5 13-16,-1 4 20 15,-7 4 1-15,-4 11-16 16,-4 2-8-16,-13 8-14 15,-3-2-8-15,-14 11-21 16,-9 6-10-16,-12 9-16 16,-3 13-17-16,-3 6-141 15</inkml:trace>
  <inkml:trace contextRef="#ctx0" brushRef="#br0" timeOffset="447297.0928">18724 17449 837 0,'4'3'484'16,"-1"-1"-64"-16,0 2-207 15,-3-4-55-15,0-1-72 16,0 0-28-16,0-1-43 16,0 1-79-16</inkml:trace>
  <inkml:trace contextRef="#ctx0" brushRef="#br0" timeOffset="447910.7016">18955 17092 648 0,'5'-8'349'16,"3"-4"-55"-16,13 2-159 16,5 2-23-16,5 4-40 15,3 5-18-15,-4 6-22 16,-3-4-5-16,-9 11-10 16,-7 1-7-16,-13 1-4 15,-7 7-1-15,-5-4 0 16,3-4 3-16,-1-7 3 15,7-7-4-15,6-3-8 16,2-2-6-16,-3 4-8 0,11-1 3 16,47 6 5-1,-24 5 3-15,-2 8 3 16,-2 10-1-16,-15 6 0 0,-13 6 1 16,-22 5 1-16,-12 0 3 15,-11-6-3-15,-1-12 3 16,7-19-36-16,7-8-32 15,15-10-49-15,9-2-17 16,10-2-37-16,7 0-46 0</inkml:trace>
  <inkml:trace contextRef="#ctx0" brushRef="#br0" timeOffset="448540.7264">19624 17210 496 0,'3'-7'270'16,"4"-6"-54"-16,-3-2-26 16,-4-6-43-16,0 1-23 15,-5-1-30-15,-8-2-11 16,-6 6-32-16,-5 2-8 0,-6 2-15 15,-1 10-11-15,1 10-8 16,2 3-9-16,7 5-14 16,6 5-2-16,12-5-1 15,1-2 1-15,12 4 4 16,6-2 4-16,-2-6 6 16,8-3 2-16,4-4 0 15,0-2 1-15,3-2 3 16,-6-1 0-16,-3 3 1 15,-10-3 0-15,-9 2-5 16,3 4 0-16,-4 10-3 16,4 5 3-16,7 14 2 15,0 3 1-15,2 4 1 16,-4 3 0-16,-6 0 0 16,-5 1 4-16,-12-8 14 15,-6-7 5-15,-10-15 14 16,1-4 9-16,3-16-7 0,3-6-7 15,8-8-18 1,4-1-24-16,6 2-92 0,5 1-84 16</inkml:trace>
  <inkml:trace contextRef="#ctx0" brushRef="#br0" timeOffset="449210.2132">20170 16840 711 0,'3'-4'371'0,"3"-4"-127"16,3 13-117-16,2 9-34 15,-1 14-57-15,-2 5-3 16,-6 2-12-16,-2 1-2 16,-2-7-5-16,-1-6-2 15,3-8-4-15,2-10 3 16,7-14 1-16,4-7 1 16,6-13 1-16,3-6-3 0,1-3-5 15,0 1-1-15,-2 5 18 16,1 9 3-16,-7 15 4 15,0 10 5-15,-7 20-15 16,-3 5-1-16,-4 13-3 16,-3-3-3-16,0-4-6 15,-2-3-2-15,3-15-4 16,3-2-1-16,6-15 0 16,5-7 0-16,2-11 3 15,-5-7 1-15,-2-4 2 16,-1-4-1-16,6 8-1 15,1 1-1-15,2 15-1 16,2 11-1-16,-9 15 3 16,2 8 1-16,-2 16 1 15,-1 2 0-15,2-7-4 16,1 0-22-16,-3-10-117 16,-2-2-110-16</inkml:trace>
  <inkml:trace contextRef="#ctx0" brushRef="#br0" timeOffset="449438.0878">20189 17166 999 0,'0'-1'175'0,"6"1"-68"15,5-1 171-15,23-1-182 16,11 0-15-16,20 1-4 15,4 0-18-15,3 1-27 16,3 0-11-16,-1-3-8 16,1-1-64-16,-7-2-163 15,-11 0-259-15</inkml:trace>
  <inkml:trace contextRef="#ctx0" brushRef="#br0" timeOffset="449961.8181">20535 17434 575 0,'-4'-5'373'0,"-15"-4"13"16,-2 0-96-16,1 1-94 15,-10 1-37-15,5 5-58 16,7 4-25-16,9 2-35 16,4 4-15-16,13 6-19 15,6 5-4-15,11 8-2 16,12 2 1-16,9 2 0 16,-2-2 1-16,-8-1-1 15,-8 1-1-15,-23-4 0 16,-9-2 4-16,-20-7 7 15,-6-4 5-15,-6-14 10 16,4-3-1-16,10-14-6 16,3-1-3-16,10 0-13 0,3-1-4 15,5 7-7-15,5 5-2 16,1 4-142-16,2 5-110 16</inkml:trace>
  <inkml:trace contextRef="#ctx0" brushRef="#br0" timeOffset="466732.3974">4909 14232 416 0,'-1'-9'234'0,"2"-13"-30"16,5-3-43-16,3-9-48 15,2-3-16-15,-2 2-17 16,1 3 4-16,-4 7 2 15,0 10 2-15,0 12-13 16,-5-2-14-16,-1 13-17 16,0 8-9-16,-1 8-13 15,3 16-5-15,4 10-8 16,-2 0-3-16,3-4-3 16,1-6 6-16,-3-19-129 15,5-4-107-15</inkml:trace>
  <inkml:trace contextRef="#ctx0" brushRef="#br0" timeOffset="467240.7306">4916 13898 837 0,'-21'0'383'0,"-25"4"-172"16,4 6-61-16,6 7-81 15,1 7-24-15,15 19-42 16,10 13-15-16,11 13-18 16,19 3-1-16,19-11 10 15,13-7 4-15,13-19 10 16,-3-11 4-16,4-17 0 15,-6-9 0-15,-2-24 3 16,1-11 3-16,-15-26 17 16,-14-11 20-16,-28-4 65 15,-16 4 31-15,-27 19 35 0,-13 9-3 16,-5 17-45-16,-2 5-34 16,4 18-61-16,4 7-26 15,5 15-103-15,8 4-83 16</inkml:trace>
</inkml:ink>
</file>

<file path=ppt/ink/ink16.xml><?xml version="1.0" encoding="utf-8"?>
<inkml:ink xmlns:inkml="http://www.w3.org/2003/InkML">
  <inkml:definitions>
    <inkml:context xml:id="ctx0">
      <inkml:inkSource xml:id="inkSrc0">
        <inkml:traceFormat>
          <inkml:channel name="X" type="integer" max="29376" units="cm"/>
          <inkml:channel name="Y" type="integer" max="16524" units="cm"/>
          <inkml:channel name="F" type="integer" max="4095" units="dev"/>
          <inkml:channel name="T" type="integer" max="2.14748E9" units="dev"/>
        </inkml:traceFormat>
        <inkml:channelProperties>
          <inkml:channelProperty channel="X" name="resolution" value="1000.20428" units="1/cm"/>
          <inkml:channelProperty channel="Y" name="resolution" value="1000.24213" units="1/cm"/>
          <inkml:channelProperty channel="F" name="resolution" value="0" units="1/dev"/>
          <inkml:channelProperty channel="T" name="resolution" value="1" units="1/dev"/>
        </inkml:channelProperties>
      </inkml:inkSource>
      <inkml:timestamp xml:id="ts0" timeString="2025-10-15T08:18:03.380"/>
    </inkml:context>
    <inkml:brush xml:id="br0">
      <inkml:brushProperty name="width" value="0.05292" units="cm"/>
      <inkml:brushProperty name="height" value="0.05292" units="cm"/>
      <inkml:brushProperty name="color" value="#FF0000"/>
    </inkml:brush>
    <inkml:context xml:id="ctx1">
      <inkml:inkSource xml:id="inkSrc91">
        <inkml:traceFormat>
          <inkml:channel name="X" type="integer" max="11752" units="cm"/>
          <inkml:channel name="Y" type="integer" max="6608" units="cm"/>
          <inkml:channel name="T" type="integer" max="2.14748E9" units="dev"/>
        </inkml:traceFormat>
        <inkml:channelProperties>
          <inkml:channelProperty channel="X" name="resolution" value="400" units="1/cm"/>
          <inkml:channelProperty channel="Y" name="resolution" value="400" units="1/cm"/>
          <inkml:channelProperty channel="T" name="resolution" value="1" units="1/dev"/>
        </inkml:channelProperties>
      </inkml:inkSource>
      <inkml:timestamp xml:id="ts1" timeString="2025-10-15T08:19:02.892"/>
    </inkml:context>
  </inkml:definitions>
  <inkml:trace contextRef="#ctx0" brushRef="#br0">14316 3468 516 0,'1'-8'324'0,"-1"-6"14"16,0 7-54-1,-8 16-66-15,-5 7-33 0,-2 13-76 16,-2 6-30-16,-1 9-44 15,1 3-12-15,6 4-13 16,0-1-2-16,4-7-3 16,3-6 0-16,0-14-1 0,4-9 0 15,2-17 7-15,1-8 2 16,7-20-3-16,2-5 1 16,4-16-5-16,0-3-1 15,-1 6 3-15,-4-4 0 16,0 16 12-1,2 9 6-15,-7 9 22 0,0 9 5 16,-5 10-10-16,2 4-5 0,0 7-22 31,4 4-6-31,6 6-5 16,4 6-1-16,7 11-2 0,4 4 1 0,0 7-1 31,-3 0 1-31,-2-1 3 16,-2-3-24-16,-9-11-75 15,1-6-53-15,-8-14-143 0,-5-6-71 16</inkml:trace>
  <inkml:trace contextRef="#ctx0" brushRef="#br0" timeOffset="187.09">14213 3690 765 0,'-4'0'428'15,"-2"1"-82"-15,6 1-78 0,0-2-106 16,10 0-36-16,20 0-51 16,59-6-14-16,-36 1-21 15,-1 1-17-15,-12 1-84 16,-7 3-64-16</inkml:trace>
  <inkml:trace contextRef="#ctx0" brushRef="#br0" timeOffset="1011.33">21348 3466 893 0,'1'2'380'0,"1"1"-188"16,1 11-35-16,-1 11-49 16,-1 5-14-16,2 18-44 15,-3-1-17-15,1 4-17 16,0-4-3-16,-1-7 0 15,1-10-25-15,-1-11-99 16,0-8-67-16,-1-12-288 16</inkml:trace>
  <inkml:trace contextRef="#ctx0" brushRef="#br0" timeOffset="1378.34">21283 3530 687 0,'0'-15'402'0,"4"-9"-49"15,10 3-136-15,1 3-33 16,11 6-63-16,5 2-29 16,3 9-49-16,6 3-13 0,1 8-12 15,-7 1-7 1,-7 4-1-16,-8 2-1 0,-12 0 0 16,-5-2-1-1,-3-3 1-15,-2-3-1 0,-1-6 0 16,4 1-2-16,6-4-3 15,-6-1 0-15,7 0-3 16,16 2-2-16,30 13 0 16,-33 2 2-16,-17 11 3 15,-5 6 5-15,-21 7 4 16,-6 0 1-16,-2-11-4 16,-5-7 3-16,10-14-2 15,-2-10-2-15,6-6-14 16,11-3-16-16,-3 0-58 15,14 5-53-15,0 4-110 16,2 2-46-16</inkml:trace>
  <inkml:trace contextRef="#ctx0" brushRef="#br0" timeOffset="6973.35">1810 5642 746 0,'-2'-3'371'16,"3"-1"-111"-16,-2 8-66 0,0-4-87 15,1 30-33 1,0 77-52-16,6-26-8 16,5 12-7-16,0 4 0 15,-2-8 0-15,2-5 2 16,-1-21-59-16,1-13-67 15</inkml:trace>
  <inkml:trace contextRef="#ctx0" brushRef="#br0" timeOffset="7186.21">2092 5646 1040 0,'-5'-4'499'0,"2"2"-207"15,-4 19-166-15,1 14-50 16,0 27-57-16,5 9-8 16,3 10-2-16,9 3-2 15,5-6-3-15,-5-4 1 16,5-15-82 0,-4-5-87-16</inkml:trace>
  <inkml:trace contextRef="#ctx0" brushRef="#br0" timeOffset="7341.96">1868 6064 828 0,'-1'0'438'16,"5"1"-132"-16,15 0-112 16,21 3-135-16,6-4-23 15,5 1-12-15,-4-1-6 0,-1 3-101 16</inkml:trace>
  <inkml:trace contextRef="#ctx0" brushRef="#br0" timeOffset="7831.42">2957 5982 453 0,'-5'-2'323'15,"1"0"19"-15,7 2-162 16,-3 0-107-16,13 1-39 16,53 2-18-16,-27-5-5 15,3-7-1-15,-1-1 2 16,-11 2 5-16,-7 4 1 15,-17 1 13-15,-9 7 0 0,-18 6 7 16,-5 6 11-16,1 11 7 16,0 0 2-16,14 7-13 15,4 3-14-15,9-1-29 16,9 3-5-16,13-8-6 16,11-6-21-16,9-8-99 15,3-9-118-15</inkml:trace>
  <inkml:trace contextRef="#ctx0" brushRef="#br0" timeOffset="8078.82">3587 6038 694 0,'-8'8'409'16,"-9"4"-38"-16,-3 15-196 16,-5 4-33-16,-2 2-61 15,4-3-21-15,-12-12-22 0,4-7-7 16,-2-15-13-1,-1-9-18-15,14-8-34 0,6-2-8 16,14 0-8-16,6 0 9 16,14 8 3-16,3 6 5 15,10 10 14-15,0 10 8 16,4 15 23-16,-2 4 2 16,-10 6-2-16,-1-4-22 15,-8-2-401-15</inkml:trace>
  <inkml:trace contextRef="#ctx0" brushRef="#br0" timeOffset="8274.53">3647 6019 928 0,'-4'-1'517'0,"2"0"-132"16,4 9-163-16,18 11-165 15,9 10-39-15,8 19-9 16,2-1-1-16,-2 16-1 0,-6 2 0 15,-8-5 1 1,-2 0 0-16,-6-18-55 0,-4-8-71 0,-3-19-215 16</inkml:trace>
  <inkml:trace contextRef="#ctx0" brushRef="#br0" timeOffset="8436.58">3891 6117 927 0,'-4'-6'490'15,"-9"2"-146"-15,-1 10-92 16,-8 17-144-16,-1 9-35 16,-2 15-33-16,-3 5-4 0,-1 4-1 15,-1 0-14 1,0 3 8-16,5-9-66 16,5-5-165-16</inkml:trace>
  <inkml:trace contextRef="#ctx0" brushRef="#br0" timeOffset="8843.02">4004 6041 1153 0,'-3'2'486'16,"-4"5"-294"-16,1 6-73 16,4 11-83-16,5 0-20 15,6 7-10-15,3-1 1 16,13-5 2-16,1-7 0 16,4-8-1-16,1-5 1 0,-8-7 6 15,-1-6 8-15,-10-10-58 16,-3-2-66-16,-6-10-243 15</inkml:trace>
  <inkml:trace contextRef="#ctx0" brushRef="#br0" timeOffset="8985.72">4096 5829 1063 0,'-4'-1'491'0,"-4"-2"-224"15,0 3-69-15,9 2-117 16,0 1-46-16,2 5-59 15,8 5-91-15</inkml:trace>
  <inkml:trace contextRef="#ctx0" brushRef="#br0" timeOffset="9621.16">4290 5993 904 0,'0'1'387'0,"1"-1"-242"16,12 3-41-16,11-2-71 15,11 1-23-15,5 2-6 16,0-4 0-16,-1 0 4 0,-8-1 2 16,-13-4 6-1,-2 7 4-15,-16-2 7 16,-2 1-2-16,-8 7-5 0,-8-2-5 16,2 7-12-16,-5 3-3 15,3 1-6 1,11 2-4-16,6 2 2 15,2 0 3-15,17-3 11 0,-11-5 6 0,11-11 5 32,2-3 2-32,-1-8 2 15,7-6 0-15,-5-6 0 16,1-1 1-16,-4-2-7 16,-3 4-5-16,-2 8-10 0,-2 7 2 15,-5 7 2-15,0 9 3 16,-2 8 9-16,-3 1-4 15,-1 5 0-15,-1-3-1 16,0-8-3-16,-1-5 3 16,5-10 9-16,2-7 4 15,5-8 1-15,-1-5-3 16,2-5-14-16,3 3-5 16,4 4-9-16,2 6 3 0,-1 13 5 15,-1 9 3-15,-7 14 10 16,-2 9-2-16,-2 8-6 15,-5 1 14-15,6-5-176 16</inkml:trace>
  <inkml:trace contextRef="#ctx0" brushRef="#br0" timeOffset="9975.89">4933 6001 855 0,'6'7'359'16,"13"5"-182"-16,4 0-49 16,2-5-45-16,7-6-14 15,2-1-38-15,-2 0-4 16,-4-6 0-16,-7 3 1 15,-11-5 2-15,-6-2 2 16,-7 3-7-16,-4 3-5 16,-8 7-12-16,0 11-5 15,0 6-1-15,1 4 1 0,7 2 2 16,3-4-4 0,8 4-2-16,1-6-1 0,9 2-16 15,5-1-37-15,6-8-96 16,5-3-93-16</inkml:trace>
  <inkml:trace contextRef="#ctx0" brushRef="#br0" timeOffset="10232.65">5622 6069 778 0,'-7'8'404'0,"-14"14"-117"0,-4 5-44 15,-11 3-94-15,-3-1-30 16,0-10-36-16,-4-8-18 15,8-14-23-15,4-7-10 16,8-11-24-16,10-3-10 16,8-3-18-16,5 0-5 15,9 9-7-15,6 2 4 16,7 11 14-16,1 4 7 16,5 9 16-16,0 12 3 15,-3 3 2-15,-1 7-3 16,-2-4-2-16,-2-5 9 15,2-5-128-15</inkml:trace>
  <inkml:trace contextRef="#ctx0" brushRef="#br0" timeOffset="10935.19">6591 6107 781 0,'-16'15'354'0,"-15"10"-156"16,-2-2-111-16,-1-2-26 0,5-12-18 15,4-7-9 1,2-14-4-16,6-3-9 16,4-6-16-16,12 0-6 0,8-1-12 15,8 3-3-15,0 3 14 16,-3 2 4-16,7 14 13 16,-5 1 2-16,4 17-4 15,-1 9 5-15,-9 7 4 16,3 2 0-16,0-6-2 15,7-3-5-15,7-16-4 16,3-5 1-16,-2-14 4 16,3-8-3-16,-6-10-7 15,-2-2-2-15,-2 0-6 16,-7 0 2-16,-4 9 3 16,-5 3 2-16,-3 13 0 15,-2 3 1-15,0 12 2 0,1 7 0 16,2 2 2-16,7 6-1 15,9-5-2-15,6-5 1 16,7-8 6-16,1-8 11 16,-4-10 30-16,-4-5 14 15,-10-9 12-15,-6 1-7 16,-6 1-33-16,-2-2-53 16,-4 3-164-16</inkml:trace>
  <inkml:trace contextRef="#ctx0" brushRef="#br0" timeOffset="11591.76">6984 6039 723 0,'4'0'355'0,"4"0"-83"15,16 5-185-15,7-1-28 16,6-4-23-16,2 0-11 16,-4-1-11-16,-5-2 0 15,-10 1 2-15,-10 1 0 16,-16 2-4-16,-8 3-2 15,-4 6-7-15,-9 3-2 0,2 3 10 16,5 5 5-16,4 0 6 16,12 3 3-16,14-1 5 15,3-5 3-15,12-5 6 16,5-4 1-16,5-10-9 16,2-7-3-1,-5-7-5-15,-7-7-2 0,-4-2-1 0,-5 1-4 16,-7 4-8-1,4 8-1-15,-10 5-7 16,0 8 3-16,-3 11 3 0,-3 1 1 16,3 14 4-16,-1-2-3 15,4-2-3 1,3-2-1-16,-2-13 1 0,-4-4 3 16,2-11 1-1,2-8-6-15,0-8-26 16,8-4-10-16,2 3-3 15,-3 0 5-15,1 13 15 16,-2 6 6-16,-8 8 5 16,3 11 6-16,-3 6 15 0,2 3 2 15,0-1-3-15,0-3-5 16,0-8-6-16,5-4 1 0,0-6-36 16,-1-2-45-1,0-4-116-15,-6 1-134 0</inkml:trace>
  <inkml:trace contextRef="#ctx0" brushRef="#br0" timeOffset="11733.68">7323 5791 1271 0,'-1'-2'542'0,"1"0"-329"15,-2 6-83-15,2-4-101 16,0 2-5-16,6 21 454 15</inkml:trace>
  <inkml:trace contextRef="#ctx0" brushRef="#br0" timeOffset="12141.12">8140 5964 898 0,'-3'2'421'15,"1"3"-180"-15,-1 20-129 16,3 10-61-16,10 5-34 31,-5-20-2-15,-3-10-107-16,1 0-163 0</inkml:trace>
  <inkml:trace contextRef="#ctx0" brushRef="#br0" timeOffset="12434.71">8428 6059 730 0,'-15'-2'376'0,"-13"-4"-108"0,3 6-97 0,5 11-103 16,5 0-32 0,7 9-35-1,5-3-8-15,14 6-3 16,4-2 4-16,9-3 6 0,3-1 4 15,-6-13 8 1,2-4 6-16,-15-6 13 0,-7 0 3 16,-10-5-4-16,-11 5-4 15,-2 4-17-15,-4-3-5 16,1 5-117-16,11 0-317 16</inkml:trace>
  <inkml:trace contextRef="#ctx0" brushRef="#br0" timeOffset="13049.65">8800 6166 477 0,'-3'-7'323'0,"0"-10"35"16,-9-1-87-16,-1 0-52 16,-4-1-27-16,-11 3-40 15,4 4-26-15,-5 6-58 16,3 3-26-16,2 7-45 16,5 6-14-16,10 7-10 15,3 2 1-15,9 6 9 16,9 1 4-16,10-6 3 0,7 0 1 15,6-13 3-15,3-6-4 16,-3-4-9-16,-5-8-2 16,-7-3-3-16,-7-2 5 15,-7-3 16-15,-1 5 3 0,-8 3 9 16,-1 6 9-16,1 9 7 16,-7 3 2-1,2 6-3-15,-1-1-8 0,6 0-10 16,3 0-2-16,10-3 15 15,1 2 6-15,-3-3 17 16,9-4 7-16,-5-4-6 16,1-4-5-16,-3-9-8 15,-5 1-4-15,-1-9-42 16,-7-2-48-16,-3 2-121 16,-2-6-71-16,-10-4-32 15,-1-6 41-15,-5-5 128 16,2 3 92-16,7 14 140 0,2 5 46 15,2 13 52 1,5 4-2-16,-2 4-57 0,1 3-40 16,6 9-68-16,1 1-23 15,7 4-13 1,1 3-80-16</inkml:trace>
  <inkml:trace contextRef="#ctx0" brushRef="#br0" timeOffset="15406.17">8121 6017 113 0,'-3'-2'91'0,"-1"2"16"15,3-6-10-15,0 5-20 16,1-1 2-16,0 1 30 16,0 0 22-16,0-2 39 15,1-2 3-15,-1 4-6 16,0-1-10-16,0 0-40 0,0 1-21 16,0 0-43-16,-1 1-15 15,1 0-9-15,2 17-2 16,12 45-4-1,-5-30 0-15,-1 5-5 16,3-3-2-16,-3-6-4 16,1-7-3-16,1-11-61 15,-2-6-75-15</inkml:trace>
  <inkml:trace contextRef="#ctx0" brushRef="#br0" timeOffset="16077.49">9131 6050 689 0,'-1'-3'397'16,"-1"-3"-56"-16,10-1-185 15,10 3-47-15,18 0-61 0,5 4-20 0,8-2-17 32,-1 1-4-32,-9 1-2 15,-4 1 2-15,-17 5 1 16,-6 0 1-16,-17 4 1 15,-8-3 2-15,-9 3 2 16,-4 3 0-16,0-4-5 16,6 6-4-16,7-2-9 15,5 1-7-15,19 8-2 16,-5-4 0-16,15 4-21 16,6-4-53-16,9-8-163 15,9 0-155-15</inkml:trace>
  <inkml:trace contextRef="#ctx0" brushRef="#br0" timeOffset="16476.75">9857 6071 768 0,'-1'1'436'15,"-7"5"-75"-15,-8 7-70 16,-7 6-129-16,-4 8-36 16,-7 2-59-16,-5-4-22 0,-1-3-25 15,0-8-6-15,11-11-3 16,7-4-2-16,13-11-18 15,-1-1-9-15,9-7-17 16,4-2-5-16,6 0 9 16,12 1 4-16,4 10 4 15,2 5 1-15,1 12 7 16,0 4 6-16,-2 9 11 16,3 3 7-16,-5 0-1 15,-6 1-1-15,3-7-3 16,-3-5-1-16,2-10 3 15,1-5 1-15,3-10 3 16,-4-4 1-16,-3-8 1 16,-1 2 0-16,-6 0-2 0,-2-4-2 15,-2 14-4-15,-2-2-4 16,-1 14 8-16,-1 9 7 16,0 13 13-16,1 15 4 15,1 4-7-15,1 3-8 16,6-11-13-1,1-7-74-15</inkml:trace>
  <inkml:trace contextRef="#ctx0" brushRef="#br0" timeOffset="16900.53">10724 6021 1037 0,'-1'10'466'16,"-2"1"-199"-16,3 18-156 15,4 9-40 1,2 14-20-16,3 12-8 0,3 7-18 15,-2-2-5-15,1-9-10 16,-1-9-11-16,-5-19-123 0,-2-9-116 16</inkml:trace>
  <inkml:trace contextRef="#ctx0" brushRef="#br0" timeOffset="17050.99">10811 6196 1130 0,'9'-3'404'16,"14"-5"-339"-1,8 1-43-15,11 3-80 16,0-2-110-16</inkml:trace>
  <inkml:trace contextRef="#ctx0" brushRef="#br0" timeOffset="17390.74">11242 6034 1123 0,'-10'-4'494'0,"-16"-10"-250"31,5 4-61-31,-5 6-91 0,2 0-30 0,6 12-48 0,0-2-14 31,10 6-18-31,7 2-4 16,9-4-2-16,10 4 3 15,10-6-13-15,-3-1-12 16,-2-3-29-16,-3 1-19 16,-8-6 16-16,-4 1 21 15,-13 2 39-15,-5 2 19 0,-15 6 33 16,2 0 16-16,-1 2 12 16,2-1 3-1,14 2-23-15,6 0-11 0,15-1 1 16,6 2 2-16,6 0 5 15,0-2-6-15,0-2-10 16,-4-3-5-16,0-6-6 16,0-2 0-16,3-8-527 15</inkml:trace>
  <inkml:trace contextRef="#ctx0" brushRef="#br0" timeOffset="18577.82">1818 7133 683 0,'-1'14'272'0,"0"24"-161"0,1 4-46 15,1 9-27-15,6 2-2 16,2-11-16-16,3-7-4 16,-2-16 1-16,-3-13 7 15,4-15 2 1,-6-9-3-16,0-19-3 16,-5-4-5-16,-7-11 5 15,1 2 16-15,-1 3 22 16,6 5 4-16,4 16 6 0,7 5-17 15,13 17-37-15,6 2-12 16,13 9-19-16,2 4 1 0,-5 4 8 16,-5 5 5-1,-18 3 8-15,-3 5 7 16,-9 6 5-16,-7 0 1 0,-1 1-4 16,0-2-15-16,-2-5-150 15</inkml:trace>
  <inkml:trace contextRef="#ctx0" brushRef="#br0" timeOffset="19161.71">2365 7157 858 0,'-15'-7'466'16,"-14"-6"-112"-16,1 6-190 0,6 1-55 15,4 6-86-15,4 2-27 16,11 4-33-16,3 6-6 16,14 3 3-1,4 0 8-15,12 4 20 0,2-5-24 0,-2-3-43 32,-4-2-9-32,-14-3 2 0,-9 0 33 15,-16 2 58-15,-7-1 18 16,-6 1 35-1,-2 3 12-15,4-2 10 0,3 1-4 16,8-2-39-16,9 2-15 16,4 3-17-16,8 3-4 15,5 3 1-15,-2-1 0 16,8 0 0-16,3-4 1 0,5-3 0 16,9-6 1-16,4-5 0 15,3-5 0 1,-3-6-1-16,2-3 0 0,-4-5 2 15,-2-2 1-15,-9-3-1 0,-4-3-1 16,-13 2 5 0,-7 1 1-16,-11 3 16 15,-9 0 11-15,-3 9 9 16,0 5 2-16,1 10-11 16,7 8-12-16,3 8-18 15,3 5-6-15,9 12-4 16,-3 3 0-16,5 9 3 15,3-1 0-15,2-1 3 16,-3-2-3-16,4-3-1 16,-4-3-1-16,2-5-11 15,0-2-63-15,1-12-218 16</inkml:trace>
  <inkml:trace contextRef="#ctx0" brushRef="#br0" timeOffset="19433.91">2847 7188 838 0,'-1'-9'465'0,"-3"-5"-69"15,1 4-107-15,0 13-134 16,3 9-53-16,3 14-78 16,2 4-15-16,4 8-2 15,-4-1-3-15,3-7-42 16,0-1-80-16,-3-16-233 16</inkml:trace>
  <inkml:trace contextRef="#ctx0" brushRef="#br0" timeOffset="19570.66">2804 6862 1037 0,'-2'2'489'0,"-6"3"-223"16,2 2-124-16,6 2-168 16,3 4-87-1</inkml:trace>
  <inkml:trace contextRef="#ctx0" brushRef="#br0" timeOffset="20031.73">3096 7253 476 0,'2'5'301'0,"-2"-5"-9"16,1 12-68-16,0 50-85 31,-3-31-31-31,2-3-50 16,1-6-15-16,6-13-17 15,-3-4 0-15,-4-12-3 16,2-8-3-16,1-12-6 0,-1-5-6 16,2-4-3-16,3 1 1 15,1 1 15-15,3 5 15 16,0 9 27-16,3 5 7 15,2 10-9-15,0 5-12 16,1 13-25-16,1 4-7 16,-6 7-8-16,2 5-5 15,2 4-96-15,1-1-82 0</inkml:trace>
  <inkml:trace contextRef="#ctx0" brushRef="#br0" timeOffset="20542.72">3587 7338 493 0,'0'-9'307'0,"2"-11"-4"16,-1-1-63-16,-1 3-48 0,-2-3-19 15,-7 4-23-15,-5 0-15 16,-4-1-38-1,-1 5-20-15,-2 6-44 0,4 5-23 16,1 9-39 0,1 7-8-16,7 8-2 0,1 3 7 15,8 7 17-15,7-1 2 16,6-2 2-16,8-6 3 0,0-11 2 16,0-7 1-1,1-10 0-15,-9-7 2 0,2-7 3 16,-4-4 0-16,-3-2 8 15,0 3 0 1,-9 3 7-16,0 8 8 16,-1 5 0-16,-5 3-4 0,6 6-12 15,1 5-8-15,6 8-6 16,6 2 2-16,5 1 3 16,3 1 1-16,3-6 1 15,1-2 2-15,0-7 3 16,-1-6 4-16,-3-8 13 15,-5-6 13-15,-5-5 12 0,-4-3 0 16,-9-5-8-16,-2 2-12 16,-10-1-53-1,-5 6-55-15,5 10-216 0</inkml:trace>
  <inkml:trace contextRef="#ctx0" brushRef="#br0" timeOffset="21389.53">4969 7215 419 0,'-11'-10'305'0,"-7"-10"34"16,1-10-60-16,7-7-114 0,9 0-35 16,14 3-61-16,8 5-9 15,9 15-18-15,4 7-7 16,-2 15-9-16,6 14-10 15,-8 15 3-15,-8 5 10 16,-27 15 15-16,-17 6 4 16,-19 2-6-16,-1-4-9 0,3-13-13 15,4-17-3-15,7-20 4 16,2-11-4 0,11-16-17-16,11-5-10 0,17-8-17 15,9 1-4-15,12 3 16 16,4 5 6-16,8 18 8 15,1 6 3-15,2 17-1 16,-8 6 1 0,-7 0 1-16,-3-2 18 0,-9-9-123 15,2-3-56-15,-8-13-113 16,-1-1-98-16,-5-12-17 16,2-1 47-16,-3-2 195 15,-2 3 143-15,-1 6 249 16,-3 2 56-16,-2 0-11 15,4-2-37-15,3-8-84 16,2-6-39-16,5-9-65 16,0-3-23-16,2-11-15 0,-2-7 0 15,-5 1 0-15,-5-6 6 16,-5 9 15-16,0 8 12 16,-5 15 26-16,1 16-10 15,0 24-25-15,-2 11-16 16,3 18-31-16,3 8 1 15,5 4-3-15,2 3 1 16,6-4-148-16,2-5 34 16</inkml:trace>
  <inkml:trace contextRef="#ctx0" brushRef="#br0" timeOffset="21864.19">5895 7095 868 0,'-15'-13'478'32,"-8"-9"-143"-32,-11 8-93 15,-6 9-63-15,-1 8-84 0,-1 5-34 16,9 11-48-16,5 6-13 15,13 13-14-15,9 8-2 16,15 5 4-16,10 0 2 16,22-11 1-16,12-11 3 15,14-21 4-15,-1-12 2 16,-7-20 8-16,-13-10 6 16,-20-11 17-16,-8-3 7 0,-22 0 16 15,-10 2 5-15,-19 12-14 16,-4 5-9-16,-11 14-19 15,0 10-60-15</inkml:trace>
  <inkml:trace contextRef="#ctx0" brushRef="#br0" timeOffset="22796.41">6656 6884 1010 0,'-1'-3'417'16,"9"7"-266"-16,4 9-62 0,10 27-70 16,4 10-6-16,-8 13 6 15,-4 5 1-15,-8-2-1 16,-6 3-3-16,-3-9-7 15,-1-8 0-15,-1-19-34 16,2-13-32-16,5-18-31 0,4-8-16 16,4-16 29-16,10-1 30 15,3-9 31-15,2 1 14 16,4 4 14-16,-10 2 21 16,-11 10 43-16,-5 3 14 15,-14 10-3-15,-2 4-20 16,-4 10-41-16,-5-2-18 15,4 3-15-15,4-1-7 16,12 0-7 0,8 3-1-16,9 0 5 0,7 0 5 0,7 1 6 15,-3-5 6 1,1-5-62 0,-2-5-14-16,-6-9-4 0,4-3-1 15,-5-6 70-15,-1-6 26 16,-1 0 63-16,-2 1 22 0,-2 6 39 15,-4 3 3 1,-2 12-44-16,-3 3-20 0,1 10-40 16,-3 6-11-1,-1 8-12-15,-4-1-1 0,1-1-6 0,-1-7-1 16,4-8 2 0,1-8 0-16,8-13 0 15,1-5 0-15,5-10-7 0,5 0-4 16,1 1-2-1,2 7-2-15,-2 9-2 0,-3 9 1 16,-5 12 3-16,-3 1 2 0,-3 9 2 31,-4 0 2-31,-2 1 0 0,-1-3-1 16,0-9-1-16,5-7 1 16,6-10-3-1,5-8-3-15,6-9-3 0,3 0-2 16,-6-4 1-1,2 6 1-15,-5 11 1 16,-6 6-1-16,-2 15 9 16,-4 8 7-16,-3 9 7 15,3 2 0-15,-3 1 32 0,-1-3-75 16</inkml:trace>
  <inkml:trace contextRef="#ctx0" brushRef="#br0" timeOffset="23178.36">7795 6696 728 0,'0'-6'452'0,"0"-1"-91"15,-10 15-139-15,-3 15-51 0,-13 21-93 16,-5 18-12-16,-3 25-4 31,-2 6-4-31,9 16-17 0,7-5-9 0,11-3-18 16,7-11-6-16,4-27 3 15,1-13-29-15,0-26-112 16,-1-9-73-16</inkml:trace>
  <inkml:trace contextRef="#ctx0" brushRef="#br0" timeOffset="23596.2">7882 7001 800 0,'2'-4'436'0,"3"-4"-89"16,-1 8-198-16,0 7-44 0,0 9-48 31,-3 8-12-31,-1 14-3 0,2 5-4 0,0 11-14 16,-1 3-10-16,1-3-6 15,-1-5-2 1,1-12-1-16,2-9 0 0,-1-17 3 16,1-7 4-16,4-12 1 31,2-11-1-31,6-4-5 0,4-3-4 0,3-2-3 15,-2 7 0-15,-4 8 0 16,-3 7-1-16,-7 12 2 16,-3 6 6-1,-4 11 10-15,2 6 7 16,1-1 5-16,3-1-4 16,3-7-8-16,-1-5-4 15,7-6-1-15,-1-4-38 0,-4-5-238 16</inkml:trace>
  <inkml:trace contextRef="#ctx0" brushRef="#br0" timeOffset="29676.94">8645 7345 790 0,'2'13'362'15,"-7"17"-166"1,-3 3-62-16,-8-2-66 0,1 0-56 0</inkml:trace>
  <inkml:trace contextRef="#ctx0" brushRef="#br0" timeOffset="30091.97">9012 7216 788 0,'-1'11'329'16,"-2"15"-194"-16,-1-1-40 15,2-3-47 1,1-5-16-16,1-8-16 16,1-6 6-16,-1-12 2 0,0-6-1 0,1-11-1 15,-1-3-9-15,4-3-7 16,2 1-1-16,7 1 15 15,2 3 7-15,2 10 9 16,3 6 8-16,1 11 0 16,-2 5-1-16,3 14-3 15,-2 5-4 1,-3 10-15-16,-4 1-7 0,-4 3 0 16,-1-2-41-16,-3-6-119 15,5-2-118-15</inkml:trace>
  <inkml:trace contextRef="#ctx0" brushRef="#br0" timeOffset="30569.95">9471 7287 435 0,'0'-9'292'0,"0"-14"18"16,0 0-68-16,-4-1-66 15,-6-2-11-15,-4 3-21 16,-4 1-13-16,-3 7-41 16,2 5-29-16,0 10-48 15,5 8-18-15,2 6-22 16,6 7-4-16,6 3-2 16,3 2 2-16,12 1 9 15,-1-3 6-15,7-8 6 16,3-2-1-16,3-8-5 15,-1-6-1-15,-3-9 7 16,-4-7 5-16,-8-6 9 0,-2-1 3 16,-4 0 1-16,-4 4 1 15,-5 8 9-15,-4 2 2 16,-3 8-6-16,2 5-5 16,3 10-14-16,4 4-7 15,7 9 1-15,3-2 2 16,8 1 3-16,-2-1 3 0,9-6 4 15,1-5 5 1,5-13 12-16,3-4 8 16,-9-18 28-16,-1-1 8 0,-13-10-1 15,-5-2-6 1,-6 4-34-16,-6 3-42 0,-5 11-120 16,-2 8-122-16</inkml:trace>
  <inkml:trace contextRef="#ctx0" brushRef="#br0" timeOffset="31198.9">10388 7082 908 0,'-11'4'387'0,"-12"6"-223"16,12 3-54 0,1-1-77-16,12 2-22 0,14-1-18 15,5-3-1-15,10-1-4 0,-3-2-10 16,-4-3-24 0,-8-3-10-16,-11-2 6 15,-3 1 11-15,-10 1 28 16,-10 1 14-16,-6 9 21 15,-2 1 10-15,2 3 11 16,4 4-4-16,15 1-17 16,3 0-9-16,8-3-9 15,13 2-1-15,4-10 1 16,6-2 1-16,2-9 4 16,-2-5 2-16,-3-8 0 15,1-1 0-15,-4-6-2 16,-3-1 0-16,-8 2-1 15,-1 1 1-15,-7 8 41 0,-1 5 7 16,-6 10 13-16,-2 9 2 16,-2 8-39-16,2 5-11 15,5 1-14-15,2 3-5 16,9 0-9-16,0-5-59 16,3-6-117-16,-1-6-124 15</inkml:trace>
  <inkml:trace contextRef="#ctx0" brushRef="#br0" timeOffset="31338.05">10536 6941 941 0,'0'-4'440'0,"-4"-3"-204"16,3 3-87-16,6 6-114 15,-3 2-75-15,-2-4-260 16</inkml:trace>
  <inkml:trace contextRef="#ctx0" brushRef="#br0" timeOffset="31547.84">10774 7156 854 0,'0'8'452'16,"10"12"-109"-16,-7-1-116 15,7 4-121-15,-3-4-34 0,0-6-38 16,3-2-13-1,2-11 8-15,4-4 4 16,-2-12 3-16,3-6 0 0,-2-5-15 16,-2-6-19-16,-8 6-74 15,-3 3-70-15,-5 6-302 16</inkml:trace>
  <inkml:trace contextRef="#ctx0" brushRef="#br0" timeOffset="32000.14">11242 7163 788 0,'-10'8'394'15,"-4"7"-138"-15,1 1-122 16,-5 1-46-16,-1-3-48 15,-4-4-14-15,-3-7-8 0,0-7-7 16,4-7-30 0,7-5-13-16,7-4-11 15,3 0 3-15,8 2 21 16,5 3 12-16,9 7 15 16,2 4 12-16,2 11 19 15,-1 8 1-15,4 6-10 16,-2 6-8-16,3-4-14 0,-1-3 0 15,-5-8-4-15,3-5-7 16,-6-8-6-16,2-6-1 16,-7-8 3-16,0-6 7 15,-2-1 9-15,-1-2 1 16,2 2 2-16,-3 2 9 0,-3 10 25 16,-3 7 12-1,-3 13 17-15,-1 12-4 16,-1 9-23-16,1 5-15 15,2-3-18-15,2-2-14 0,11-9-71 16</inkml:trace>
  <inkml:trace contextRef="#ctx0" brushRef="#br0" timeOffset="32586.93">12258 7061 707 0,'-12'3'368'16,"-10"0"-109"-16,0 3-128 0,5 5-45 15,4 0-58-15,3 0-17 16,17 5-18 0,2-3-2-16,11-3 4 15,6 0 4-15,-3-8 2 16,-3-3-1-16,-6 0 1 0,-6-2 3 0,-12-1 1 15,-3 4 4-15,-10 2 3 32,-6 6 8-32,0 6 22 0,1 2 5 15,9 3-4-15,3-2-14 16,12-1-23-16,13 0-6 16,3-1 5-16,5-2-32 0,2-3-93 15,-7-4-113 1</inkml:trace>
  <inkml:trace contextRef="#ctx0" brushRef="#br0" timeOffset="32765.12">12233 6892 688 0,'-4'-11'456'0,"-3"-10"18"15,0 6-245-15,-1 9-147 16,3 0-45-16,3 6-111 15,8 8-71-15,-2 5-160 16,10 4-125-16</inkml:trace>
  <inkml:trace contextRef="#ctx0" brushRef="#br0" timeOffset="32920.01">12321 6984 592 0,'9'10'354'0,"12"20"-25"16,3 3-49-16,4 4-95 15,-3 2-39-15,-5-1-71 0,-4-4-24 16,-3-7-27-16,-1-7 2 15,1-15 30-15,1-5 4 0,0-12 5 16,1-10-8 0,0-5-39-16,-1-2-29 0,-10-3-109 15,-4 4-85 1</inkml:trace>
  <inkml:trace contextRef="#ctx0" brushRef="#br0" timeOffset="33355.48">12949 7106 892 0,'-7'12'437'16,"-5"7"-164"-16,-8 0-114 16,-1-1-34-16,-2-4-56 15,1-1-18-15,3-10-21 16,-4-5-6-16,7-5-5 15,2-6-6-15,5 1-10 16,6 1-3-16,3 3-7 16,-1 1-6-16,3 6-8 15,4 1-2-15,10 12 2 16,4 4 3-16,8 3 11 16,2 2 3-16,0-5 3 15,3-5 1-15,0-8-10 0,0-4-10 16,-1-13-13-16,-1-1-3 15,-8-9 14-15,4 1 9 16,-3 2 10-16,-7-1 10 16,2 14 28-16,-6 5 5 15,-2 7 19-15,-4 10 7 16,-3 9-4-16,-8 1 0 0,-5 6-10 16,-1-3-12-16,-2-10-20 15,4-3 5-15,-2-14-126 16,1-1-23-16</inkml:trace>
  <inkml:trace contextRef="#ctx0" brushRef="#br0" timeOffset="33937.91">13994 6899 749 0,'11'-9'337'16,"15"-11"-143"-16,0 3-38 15,1 18-49 1,-2 11-14-16,-2 23-38 0,1 12-8 16,-1 9-13-1,-3-1-9-15,-6-3-6 16,-4-8-2-16,-4-11-3 16,-1-6 1-16,-2-16 7 15,-2-5 4-15,-4-10-14 16,-3-7-6-16,-4-2-14 0,0-1-7 0,-1 5 8 31,-4 6 4-31,-5 9 13 16,-3 6 7-16,-6 10 5 15,3 1 0-15,6-2-5 16,6-5-41-16,17-11-128 16,12-5-60-16</inkml:trace>
  <inkml:trace contextRef="#ctx0" brushRef="#br0" timeOffset="34522.11">14569 7177 490 0,'0'-3'281'0,"-1"-2"-25"16,-7 1-31-16,-7 2-40 16,-4-2-9-16,-6 2-36 15,1 3-26-15,2 4-53 16,4 3-28-16,8 7-33 15,9 2-7-15,7 5-2 16,9-1 2-16,13-4 6 16,2-5 1-16,1-10 3 15,-1-2 3-15,-10-7 7 16,-5-5-1-16,-5-1 1 16,-5-4-1-16,-5-2-1 15,3 0 1-15,-1 0 0 16,8 0-1-16,4 2 0 15,5 6 8-15,5 11 10 16,2 5 2-16,8 21-1 16,0 5-9-16,-2 15-9 0,-7 8-1 15,-12 8 3-15,-12 3-5 16,-14-10-2 0,-4-9-4-16,-10-17-7 0,3-8-18 15,1-16-35-15,-1-8-10 16,13-16-6-16,1-11 16 0,13-14 33 15,7-6 11-15,12-6 12 16,9-2 1 0,8 3 18-16,2 3 8 15,1 13 8-15,-3 3 8 16,-7 12 4-16,-2 9 5 0,-11 6-4 16,-3 6-7-16,-10 6-21 15,-6 2-9-15,0 10-6 16,-3 4 0-16,3 7 0 15,4 2-1-15,1-1 0 16,-1-2-1-16,4-6-47 0,-1-1-134 16</inkml:trace>
  <inkml:trace contextRef="#ctx0" brushRef="#br0" timeOffset="35281.47">15209 7067 630 0,'-1'-3'369'0,"-3"-2"-71"15,6 10-73-15,-2-5-103 16,0 0-48-16,6 27-38 15,8 32-10-15,-5-21-12 16,2-2-3-16,-1-8 0 16,2-5-3-16,-1-13-53 15,0-5-34-15,1-12-95 16,1-8-45-16,-1-8 33 16,3-2 31-16,0-1 91 15,0 3 54-15,0 4 72 16,-6 4 43-16,-8 10 54 0,-5 1 7 15,-12 5-26-15,-6 4-31 16,-2 4-46-16,2 2-14 16,8 1-34-16,8 1-12 15,10-3-13-15,9 3-4 16,14-5 3-16,6 0 1 16,7 1-10-16,3-1-36 15,-3 3-23-15,0-5-10 16,-3-3 11-16,-3-3 39 0,-8-7 30 15,-3-2 12-15,-5-5 40 16,-3 0 22-16,-6 0 42 16,-3-1 22-16,-9 0 5 15,1 0-7-15,-11 0-20 16,-3 6-20-16,-1 5-37 16,-5 2-20-16,8 12-28 15,1 3-8-15,3 11-6 16,8 4 0-16,2 0 1 15,6 0 1-15,6-8 1 16,0-5 4-16,5-8-33 16,4-8-32-16,0-11-132 0,3-6-196 15</inkml:trace>
  <inkml:trace contextRef="#ctx0" brushRef="#br0" timeOffset="35399.37">15645 6890 897 0,'-5'-7'467'15,"-4"-7"-151"-15,3 5-93 16,3 7-153 0,2 5-42-16,2 8-140 0,1 5-87 15</inkml:trace>
  <inkml:trace contextRef="#ctx0" brushRef="#br0" timeOffset="35598.21">15815 7111 1167 0,'6'3'485'16,"8"10"-273"-16,7 2-66 0,12 10-69 15,3 2-18-15,-5 1-33 16,-8-5-4-16,-23-10 5 16,-8-2 6-16,-18-9-1 15,-6-3 3-15,-2-8-71 16,-1-5-122-16</inkml:trace>
  <inkml:trace contextRef="#ctx0" brushRef="#br0" timeOffset="36317.82">16717 7150 965 0,'-9'15'389'0,"-12"17"-262"15,0 4-35-15,-2-2-46 16,2-7-14-16,6-11 1 15,0-10 4-15,5-15-2 16,4-6 0-16,1-9-16 16,5-1-8-16,0 4-10 15,2 0-1-15,4 9 5 0,-1 5 5 16,5 13 4-16,0 8 1 16,8 9-6-16,7 2-3 15,13 1-4-15,5-3 0 16,10-9 2-16,2-5 3 15,-7-14 0-15,-3-6 0 16,-12-10 0-16,-6-3 0 16,-7-3 6-16,-5 1 3 15,-14-2 8-15,-1 2 6 16,-11 2 11-16,-4 3 3 16,0 8-10-16,-4 5-9 15,0 11-19-15,1 10-8 16,1 9-5-16,5 6-1 0,6 11-1 15,4 6 2-15,5 12 3 16,3 4 2-16,5 2 2 16,-1-4 0-16,2-13 2 15,-3-8 1-15,-3-15 2 16,-1-3-17-16,2-16-136 16,1-4-127-16</inkml:trace>
  <inkml:trace contextRef="#ctx0" brushRef="#br0" timeOffset="36491.17">17200 7167 1053 0,'-2'3'503'0,"-2"1"-185"15,0 10-169-15,0 8-53 16,0 6-41-16,4 3-12 0,3-2-52 15,4-4 479-15</inkml:trace>
  <inkml:trace contextRef="#ctx0" brushRef="#br0" timeOffset="36983.68">17446 7185 973 0,'-11'5'380'0,"-6"13"-264"0,5 4-46 0,10 4-39 32,7 2 8-32,12-2 7 15,5-3 4-15,2-11-2 0,5-7-6 16,-1-19 0-16,0-8 0 15,5-16-1-15,-11-6-2 16,-10-9-12-16,-11-4-5 16,-21-5-9-16,-9-1-1 15,-17-8 12-15,-8 5 14 16,-1 17 7-16,6 11-4 16,15 30-37-16,14 8-26 15,23 12-28-15,12 6-4 0,25 12 20 16,12 7 23-16,11 4-71 15,8 7-49-15,-2-8-142 16</inkml:trace>
  <inkml:trace contextRef="#ctx0" brushRef="#br0" timeOffset="37176.48">17893 7064 879 0,'-1'8'359'0,"-3"12"-189"15,-2 8-47-15,2 21-16 0,-3 4 0 16,1 15-35-16,-1 4-10 16,2-10-29-16,1-5-12 15,4-20 5-15,2-9-34 16,4-16-144-16</inkml:trace>
  <inkml:trace contextRef="#ctx0" brushRef="#br0" timeOffset="37337.01">17894 7226 1027 0,'3'0'375'16,"14"0"-302"-16,-2-1-44 0,8 1-27 16,0 0 3-16,1 3-71 15,4 2-66-15</inkml:trace>
  <inkml:trace contextRef="#ctx0" brushRef="#br0" timeOffset="37562.25">18206 7261 226 0,'5'-4'198'16,"5"-5"67"-16,1-1-30 15,-3-5-35 1,-1-3-14-16,-1 2-34 16,-4 1-2-16,-6 4-25 0,-4 3-25 15,-8 2-29 1,-8-1-20-16,-4 7-28 0,-1-1-7 15,8 10-16-15,4 5-10 16,8 6-1-16,6 4 1 16,9-4 6-16,5 0 0 15,10-7 3-15,3-6-14 16,0-8-78-16,2-6-65 0</inkml:trace>
  <inkml:trace contextRef="#ctx0" brushRef="#br0" timeOffset="37673.08">18215 6970 598 0,'-5'-6'373'0,"-7"-6"-46"16,2 5-138-16,4 7-134 0,2 2-103 15</inkml:trace>
  <inkml:trace contextRef="#ctx0" brushRef="#br0" timeOffset="37859.61">18371 7141 1156 0,'13'9'502'0,"10"13"-262"15,1 2-65-15,-6 6-79 16,-2-1-27-16,-9-1-34 16,-7-5-5-16,-4-5 8 15,-14-5 2-15,-12-12 0 16,-1-3 5-16,-6-14-113 15,6-2-22-15</inkml:trace>
  <inkml:trace contextRef="#ctx0" brushRef="#br0" timeOffset="38463.05">19117 7157 934 0,'5'-3'424'0,"5"0"-197"15,4 15-109-15,7 12-33 16,8 20-40-16,-2 8-15 15,-5 12-11-15,-10-3-1 16,-20 2-1-16,-11-12-1 16,-11-15-11-16,0-2-9 15,0-23-29-15,3-6-9 16,4-18 3-16,3-10 7 16,14-13 22-16,6-10 4 15,13-13-4-15,15-3-2 16,11-1-1-16,3 6 11 0,8 19 28 15,-7 7 14-15,-9 14 16 16,-2 5-5-16,-7 9-19 16,-6 3-8-16,-1 7-12 15,-5 2-1-15,-5 7-5 0,-3 1-1 16,-1 9-3 0,-4 1 1-16,3 5-6 0,0-4-59 15,0-7-187-15</inkml:trace>
  <inkml:trace contextRef="#ctx0" brushRef="#br0" timeOffset="38749.99">19788 7141 687 0,'0'4'380'0,"0"8"-53"0,-4 3-90 16,-10 10-90-16,-6 2-18 15,-9-4-39 1,-1 1-16-16,3-11-28 0,2-5-9 16,6-8-13-16,3-8-5 15,5-5-15-15,2-6-6 16,6-1-17-16,3-1-1 16,8 4 3-16,3 4 1 15,5 7 11-15,3 8 7 16,-2 13 8-16,0 5 3 0,3 8-6 15,0 3-4-15,-1-3-18 16,1-4-89-16</inkml:trace>
  <inkml:trace contextRef="#ctx0" brushRef="#br0" timeOffset="39323.64">20630 7042 747 0,'-14'-7'372'16,"-13"-1"-136"-16,-6 7-96 15,6 4-36-15,4 9-63 16,5 0-23-16,17 7-31 16,3-2-7-16,15 4 8 15,6-5 6-15,9-3 9 0,-2-4 4 16,-5-7-7 0,-5-1-5-16,-14-2-9 15,-6 0-4-15,-11-3 2 16,-9 4 9-16,-11 0 34 15,0 4 14-15,2 4 21 0,8 1-4 16,11 4-32 0,8 2-6-16,12 0-3 15,3 0 1-15,13-1 4 16,2 0-3-16,3-5-24 0,-2-3-25 16,-9-3-77-16,-4-2-62 15</inkml:trace>
  <inkml:trace contextRef="#ctx0" brushRef="#br0" timeOffset="39481.87">20612 6801 1067 0,'-4'-7'523'16,"-5"-6"-207"-16,3 4-119 0,6 8-167 15,0 1-31-15,3 8-134 16,4 3-88-16,6 10-230 0</inkml:trace>
  <inkml:trace contextRef="#ctx0" brushRef="#br0" timeOffset="39641.89">20754 7030 522 0,'9'17'370'0,"11"19"21"16,0 2-76-16,-5-1-122 16,-4-2-45-16,2-8-49 15,-5-4-7-15,5-13 24 16,-1-9 7-16,3-13-5 15,3-5-19-15,-6-12-51 16,1 0-27-16,-6-1-98 16,-4 2-88-16</inkml:trace>
  <inkml:trace contextRef="#ctx0" brushRef="#br0" timeOffset="40089.25">21362 7117 1038 0,'-1'1'452'0,"1"1"-243"0,-4 6-61 15,-10 4-82-15,1 3-13 16,-13 3-12-16,0 1-7 16,-7-6-11-1,2-3-4-15,4-10 2 16,2-8-1-16,12-9-11 15,1-3-9-15,7-2-20 0,4 1-4 16,5 3 5-16,4 6 7 16,6 9 16-16,4 3 9 15,6 13 17-15,4 7-1 16,3 11-1-16,-3 3-4 16,-6-2-8-16,-4-4 20 15,-4-8-128-15,-3-5 244 16</inkml:trace>
  <inkml:trace contextRef="#ctx0" brushRef="#br0" timeOffset="41693.64">1693 8316 727 0,'-6'0'355'0,"-4"0"-124"15,2 1-74-15,14 5-81 16,9-1-27-16,21 3-40 16,6-1 3-16,10-2-3 15,3-3-4-15,-10-2 2 0,1-1 4 16,-13 0 9 0,-13-3 8-16,-17 2 13 15,-6-4-1-15,-17 1-9 0,-1 2-11 31,-7 8-18-31,-3 6 2 0,3 9 3 16,2 5 0-16,13 2-8 16,8 4-9-16,13-1-7 15,13-3 3-15,10-6 7 16,8-4 16-16,5-9-94 16,-1-5-72-16</inkml:trace>
  <inkml:trace contextRef="#ctx0" brushRef="#br0" timeOffset="42025.2297">2346 8311 608 0,'-6'-5'350'0,"-8"-3"-46"0,-4 4-47 15,-5 7-95-15,0 6-47 16,-2 6-77-16,8 5-25 15,11 1-27-15,6 0-4 16,13-3 4-16,5-1 5 16,4-10 9-16,-1-2-2 0,-2-4-12 15,-3-2-2 1,-6-2 6-16,-7 0 4 0,-10 1 8 16,-3-1 3-16,-11 5-4 15,0 2 4-15,3 4 3 16,-1 6-6-16,14 2-12 15,5 0-6-15,13 0-4 16,5-4 6-16,2-3-33 16,7-3-45-16,-4-5-261 15</inkml:trace>
  <inkml:trace contextRef="#ctx0" brushRef="#br0" timeOffset="42162.4">2195 8120 1113 0,'-10'-4'502'0,"-2"1"-264"16,2 2-117-16,12 3-127 15,11 8-94-15</inkml:trace>
  <inkml:trace contextRef="#ctx0" brushRef="#br0" timeOffset="42499.56">2464 8297 885 0,'1'-1'342'0,"10"0"-223"0,2 1-59 16,12 2-39-16,6 4 0 15,2 2-13-15,3-1-1 16,-3-4 4-16,-10-1 5 15,-10-5-4 1,-4-1-6-16,-9-3-6 16,0-4-2-16,-10 2-2 0,-5 1 16 0,-4 8 47 15,-6 7 19-15,6 13 17 16,-1 1-12 0,7 12-50-1,10 2-21-15,3 0-18 0,9 1-2 0,11-10 9 16,6-5-33-1,14-6-92 1,-3-7-92-16</inkml:trace>
  <inkml:trace contextRef="#ctx0" brushRef="#br0" timeOffset="42718.34">2971 8477 481 0,'5'-5'296'15,"-1"-8"-11"-15,-2 0-38 16,-7-6-39-16,-3 0-14 15,-6 2-18-15,-3-2-18 16,-5 9-45-16,-1 3-25 0,0 7-53 0,3 8-27 31,6 12-26-31,3 3-7 16,11 4 4-16,3 4 4 16,13-9 7-16,3 0 4 0,9-8-40 15,0-6-50-15,1-6-141 16</inkml:trace>
  <inkml:trace contextRef="#ctx0" brushRef="#br0" timeOffset="42875.71">3083 8361 869 0,'1'1'395'0,"3"8"-163"15,0 7-64-15,-4 8-50 16,4 5-20-16,-2 0-41 0,3-1-16 15,4-5-19-15,-1-1-86 16</inkml:trace>
  <inkml:trace contextRef="#ctx0" brushRef="#br0" timeOffset="43243.67">3507 8407 885 0,'-7'-8'428'0,"-8"-11"-146"0,-4 3-36 16,-4 5-85-16,-1 5-38 15,2 9-76-15,2 8-24 16,6 9-31 0,5 2-7-16,11 9-1 0,9-1 0 15,13-3 6-15,6-6 3 16,2-11 7-16,2-4 3 0,-8-15 12 16,-5-1 8-16,-11-8 6 31,-10-5-7-31,-14 6-38 0,-5-2-27 0,-19 6 402 15</inkml:trace>
  <inkml:trace contextRef="#ctx0" brushRef="#br0" timeOffset="43848.87">4550 8391 845 0,'-3'13'386'16,"-4"17"-176"-16,-3 8-36 16,-10 0-53-16,-3-3-38 0,-3-7-44 15,-5-9-1-15,4-12-25 16,-1-8-8-16,1-14-9 15,5-3-13-15,7-5 1 16,6 1 2-16,10 1-1 16,7 3 6-16,10 1 18 15,8 10 7-15,7 10 12 16,2 6 0-16,2 12-12 16,-3-2-3-16,3 4-6 15,1-1 23-15,-1-1-148 0,-2-1-352 16</inkml:trace>
  <inkml:trace contextRef="#ctx0" brushRef="#br0" timeOffset="44174.7297">4689 8357 1081 0,'2'2'456'0,"8"16"-244"16,5 2-102-1,12 21-68-15,8 4 1 0,5 2 1 16,-1 6 2-16,-12-1 3 16,-10 3-9-16,-21 4-17 15,-14 2-5 1,-13-5-11-16,-5-8-33 0,-3-20-47 16,6-13-20-1,7-19-11-15,5-12 32 16,9-13 46-16,6-8 27 0,11-13 18 15,4-6 0-15,16-11 10 0,9-1 5 16,5 8 9-16,4 5-4 16,-6 19-16-1,-6 10-10-15,-13 14-148 16,-4 8-108-16</inkml:trace>
  <inkml:trace contextRef="#ctx0" brushRef="#br0" timeOffset="44597.5199">5042 8426 949 0,'-1'-2'465'15,"-3"-4"-176"-15,1 7-123 16,2-1-43-16,-1 0-69 0,0 4-28 15,-5 19-23-15,0 31-2 16,13-31-1-16,4 0 0 16,5-5 1-16,0-7 2 15,7-6 5-15,-1-5 4 16,1-10 6-16,-1-2-1 16,-4-7-1-16,-2 0-2 0,-6 0-3 15,0 1-1-15,-9 11-4 16,0 3-4-16,-3 9-8 15,-5 2-5-15,8 8-4 16,0 1 2-16,5 0 5 16,4 2 3-16,6-8 5 15,6 1 1-15,3-5 9 16,0-1 3-16,0-8 9 16,-8-3 5-16,-4-6-2 15,-5-2-1-15,-6 3-24 16,-1-3-50-16,-2-1-173 15</inkml:trace>
  <inkml:trace contextRef="#ctx0" brushRef="#br0" timeOffset="44737.65">5233 8184 982 0,'-4'-7'516'16,"-8"-4"-131"-16,6 3-74 15,4 9-148-15,0 6-59 16,4 8-83-16,-7 6-15 15,15 3-131-15</inkml:trace>
  <inkml:trace contextRef="#ctx0" brushRef="#br0" timeOffset="45202.92">5449 8366 883 0,'3'6'393'15,"5"11"-179"-15,2 6-91 16,8 12-66-16,5 2-17 0,1 1-21 15,0-2-4 1,1-12 2-16,-3-2 1 16,1-18 11-16,0-5 5 15,0-14 6-15,0-10 1 0,-6-3-8 16,-3-2-5-16,-8 2-9 16,-5 0-41-16,-2 8-163 15</inkml:trace>
  <inkml:trace contextRef="#ctx0" brushRef="#br0" timeOffset="45406.74">5880 8385 958 0,'0'-6'453'0,"0"-2"-188"15,2 6-82-15,3 11-102 0,-2 12-24 16,3 10-29-16,-1 3-1 16,-1 6-9-16,0-6 20 15,6-3-139-15</inkml:trace>
  <inkml:trace contextRef="#ctx0" brushRef="#br0" timeOffset="45730.32">6210 8414 610 0,'-11'-6'389'0,"-12"-3"6"15,0 3-150-15,2 9-127 16,1 5-42-16,2 10-55 15,5 6-16-15,8 4-12 0,5 2-3 16,15-3 2-16,5 0 5 16,1-9 8-1,8-5 5-15,-2-9 7 16,-6-5 7-16,-3-8 37 16,-12-2 4-16,-15-2-3 15,-8 0-8-15,-11 6-66 16,-2 0-77-16</inkml:trace>
  <inkml:trace contextRef="#ctx0" brushRef="#br0" timeOffset="45964.21">6354 8333 1080 0,'3'-1'469'0,"3"2"-259"16,1 12-56-16,-1 25-65 16,1 8-3-16,0 13-6 15,-1 7-11-15,-2 4-29 0,-2 0-16 16,2-1-14 0,-3-10 3-16,2-16-70 15,-2-13-52-15,4-22-110 16</inkml:trace>
  <inkml:trace contextRef="#ctx0" brushRef="#br0" timeOffset="46139.04">6398 8558 1449 0,'3'-4'553'16,"14"2"-395"-1,5 0-53-15,7-2-41 0,3 2-18 16,6 3-23-16,0-2-169 16</inkml:trace>
  <inkml:trace contextRef="#ctx0" brushRef="#br0" timeOffset="46652.0899">6958 8433 573 0,'-6'3'389'16,"-3"7"40"-16,1 3-173 0,-12 6-123 15,3 1-35 1,-5-2-50-16,-4 0-16 16,0-10-13-16,-2-4-2 0,2-6-2 15,2-7-1 1,8-4-4-16,4 0-2 0,12-1-6 16,4 2-4-16,12-2-3 15,4 4 4-15,9 6 11 16,1 8 8-16,-1 14 8 15,-7 5-1-15,-5 7-6 16,-2-2-5-16,-4-4 16 16,8-3-57-16,7-4-198 15</inkml:trace>
  <inkml:trace contextRef="#ctx0" brushRef="#br0" timeOffset="46814.97">7230 8597 1089 0,'1'2'526'16,"1"1"-181"-1,1 1-75-15,-3-4-100 0,0 0-42 16,0-1-68 0,0 0-25-16,0 0 141 15</inkml:trace>
  <inkml:trace contextRef="#ctx0" brushRef="#br0" timeOffset="56249.4">14742 2706 517 0,'8'-18'295'0,"3"-10"-39"0,8 0-79 16,0 3-19-1,-3 13-36-15,-1 9-24 16,-7 11-45-16,-2 11-13 16,-6 15-7-16,-3 4 0 0,0 10-8 15,0 5-6-15,7-5-6 16,3-6-4-16,8-14-5 15,6-13-1-15,10-16 3 16,4-11 2-16,2-16 4 16,-2-4 3-16,-14-8 3 0,-5 2 1 15,-14 1-2 1,2 6-1-16,-6 10 22 16,-1 7 5-16,1 18-3 15,-10 8 0-15,6 15-31 0,1 5-6 16,5 5 1-16,9-1-52 15,3-5-170-15,3-5-156 0</inkml:trace>
  <inkml:trace contextRef="#ctx0" brushRef="#br0" timeOffset="56571.44">15194 2923 797 0,'-5'8'357'0,"0"9"-168"16,0 7-50 0,-3 0-67-16,2-3-24 0,5-8-32 0,1-5-5 15,0-10-3-15,6-4 0 32,-2-12-1-32,0-3-2 0,4-7 2 15,-5-6 4-15,1 4 23 0,2 4 13 31,-2 6 28-31,2 10 0 16,-1 10-10-16,-1 7-6 0,7 12-22 16,-6 7-4-16,6 7-14 15,0-2-5-15,2-2-9 16,3 0 0-16,1-8-86 16,1-2-73-16,-5-2-249 15</inkml:trace>
  <inkml:trace contextRef="#ctx0" brushRef="#br0" timeOffset="56720.09">15179 2995 943 0,'7'2'390'0,"2"0"-251"0,11-2-47 16,5-2-74-16,-1 0-82 15</inkml:trace>
  <inkml:trace contextRef="#ctx0" brushRef="#br0" timeOffset="58751.87">15422 2790 460 0,'7'2'309'0,"14"1"38"15,4 0-85-15,12 2-82 16,1-4-50-16,-4 1-78 15,-2 0-61 1</inkml:trace>
  <inkml:trace contextRef="#ctx1" brushRef="#br0">17207 4388 0,'0'0'0</inkml:trace>
  <inkml:trace contextRef="#ctx0" brushRef="#br0" timeOffset="59885.36">15397 2678 333 0,'-4'0'261'0,"0"0"21"15,4-1-51-15,0 0-16 16,0 0-46-16,22-3-35 15,47 1-49-15,-24 4-27 16,-1 4-36-16,-1 0-38 0</inkml:trace>
  <inkml:trace contextRef="#ctx0" brushRef="#br0" timeOffset="60596.62">16139 2592 610 0,'-1'-7'371'0,"-5"-8"-17"16,1 6-180-1,-6-1-32-15,-7 6-48 0,-1 4-21 16,-9 4-37-1,1 2-16-15,1 1-18 16,-1-5-3-16,7 2-9 16,8 0-2-16,6 6-3 15,1 5 2-15,4-3 2 16,1 0 1-16,1-2 0 16,3 1-1-16,6-5 0 15,4 0 3-15,7-6 2 16,4 0 1-16,4 1 1 15,2 4-1-15,-3 7 3 16,-4 4 3-16,-8 4 8 0,-4 2 8 16,-11 4 23-16,-4 0 6 15,-11-2 8-15,-13-2-1 16,-3-11-21-16,-2-8-8 16,3-11-15-16,7-5-25 15,14-4-96-15,8-3-70 16,8 5-310-16</inkml:trace>
  <inkml:trace contextRef="#ctx0" brushRef="#br0" timeOffset="60954.91">16213 2661 1014 0,'0'-1'425'0,"6"1"-238"16,4 3-56-16,9 6-66 16,7 5-2-16,2 5-19 15,1 0-13-15,-5 3-17 16,-7-1-6-16,-10-4-1 16,-10 2 1-16,-12-7 3 15,-6-4 1-15,-3-8-5 16,2-3-7-16,6-7-29 15,4-4-12-15,12-6-17 0,8-2-1 16,11-7 16-16,3 2 9 16,3-2 18-16,0 2 11 15,-9 7 19-15,-4-1 19 16,-17 9 11-16,-12 5 2 16,-16 10-12-16,-4 5-16 15,0 7-13-15,9 1-39 16,19 5-237-16</inkml:trace>
  <inkml:trace contextRef="#ctx0" brushRef="#br0" timeOffset="61198.62">16534 2829 1206 0,'0'0'549'0,"1"2"-247"0,-2-2-74 15,1 0-104 1,0 0-38-16,-2-1-56 0,2 0-14 16,0 0-205-16</inkml:trace>
  <inkml:trace contextRef="#ctx0" brushRef="#br0" timeOffset="61761.08">16656 2622 559 0,'0'-4'293'0,"1"-2"-72"0,7-1-90 16,5 1-17 0,12-1-25-1,5 1-11-15,5 1-29 16,4 2-12-16,-8 3-16 15,-3 2-5-15,-16 6 6 0,-11 3 5 16,-12 5 2-16,-10 0-1 16,-5-5-10-16,3 3-5 15,6-7-12-15,7-1-5 0,14-1-7 16,4-2 0-16,8 4 5 16,3 2 4-16,3 4 2 15,-4 1 3-15,-9 2 7 16,-9 1 4-1,-16 0 4-15,-5-1 2 0,-4-2-4 16,3-6-26-16,9-8-107 16,6 0-94-16</inkml:trace>
  <inkml:trace contextRef="#ctx0" brushRef="#br0" timeOffset="66215.84">17120 2630 486 0,'0'-6'297'16,"2"0"-32"-16,-7-7-90 0,-2 1-26 15,-3-1-38 1,-4-2-15-16,0 8-17 0,-2-1-8 15,-1 8-27 1,3 8-16-16,-1 3-30 0,0 7-11 16,9 3-7-16,3-4-1 15,7 0 4-15,10-4 3 16,1-7 10-16,3-5 4 0,-1-9 6 16,2-5 2-1,-5-3 1-15,2 1 0 16,-4 6-3-1,-7 3 2-15,4 11-3 0,-4 4-1 16,2 14-1-16,2 6-1 16,-5 7 3-16,-2 0 4 15,-9-6 10-15,-8-3 5 0,-5-14 7 16,-6-12 2 0,-2-12-9-16,4-9-19 0,6-1-93 15,3 6-70-15</inkml:trace>
  <inkml:trace contextRef="#ctx0" brushRef="#br0" timeOffset="66793.7">17439 2519 789 0,'3'5'349'16,"5"6"-153"-16,1 1-47 15,-3 4-39-15,-6 1-18 0,-1 0-38 16,-4-4-17-16,2-3-16 16,3-5 0-16,0-13-12 15,7-5-11-15,1-7-24 16,5-6-8-16,6 5 3 15,-3 3 10-15,0 3 16 16,-3 9 3-16,-6 6 16 16,1 7 13-16,-3 8 23 15,1 1 10-15,-8 3-4 16,2 0-9-16,-3-3-20 16,1-4-10-16,3-5-5 15,2-9 2-15,4-4-1 0,0-7-1 16,7-3-7-16,0 5-5 15,0 1-10 1,-2 9-3-16,-1 7-1 0,-3 7 1 0,-1 8 6 16,-2 6 8-16,0 1-69 15,-5-5-93 1</inkml:trace>
  <inkml:trace contextRef="#ctx0" brushRef="#br0" timeOffset="66998.03">17399 2736 830 0,'0'-1'374'0,"15"-1"-152"0,8 2-63 16,16 2-78-1,1 0-6-15,3 1-33 0,0 2-16 16,-1-2-38-1,-1-1-89-15,-6-2-347 16</inkml:trace>
  <inkml:trace contextRef="#ctx0" brushRef="#br0" timeOffset="67352.98">17565 2864 695 0,'-11'1'360'15,"-10"3"-92"-15,0 1-63 16,6 2-93-16,11 0-38 15,8 2-56-15,9 2-13 0,8-2-5 16,0 1 1 0,3 4 1-16,-5-1 1 0,-11 3 10 15,-6 2 8-15,-16-4 29 16,-6 2 11-16,-6-10 17 16,-2-7-7-16,2-8-29 15,4-5-21-15,9 1-91 16,4 0-97-16</inkml:trace>
  <inkml:trace contextRef="#ctx0" brushRef="#br0" timeOffset="73261.95">1886 9418 456 0,'-2'-4'277'15,"-6"-5"-10"1,-3 2-64-16,-4 5-63 16,-6 1-17-16,-5 6-49 0,-1 8-27 0,0 13-48 15,3 5-22-15,10 9-17 31,6 7-2-31,15 9 9 0,9 1 9 0,14-1 12 16,2-8 8 0,9-23 4-16,6-13 1 15,4-22 2-15,6-15 22 0,-14-17 68 16,-5-8 34-16,-21-3 59 16,-18-2 1-1,-13 4-41-15,-16 0-33 16,-18 11-51-16,-8 5-24 0,-4 12-29 15,3 11-4 1,20 10-99-16,13 8-103 0</inkml:trace>
  <inkml:trace contextRef="#ctx0" brushRef="#br0" timeOffset="73642.64">2221 9679 579 0,'2'7'282'0,"-1"6"-84"0,0 2-53 15,-1 4-47-15,-1-4-20 16,-1-3-33-16,0-5 0 16,0-8 37-16,2-6 0 15,4-16-6-15,4-2-14 16,8-8-53-16,5 2-4 16,-3 6 5-16,2 4 2 0,1 10 2 15,-2 5-5-15,3 6-8 16,-3 8-1-1,-10 10 0-15,0 4 3 0,-4 10 2 16,-3-2-12-16,3-3-121 16,-1-2-82-16</inkml:trace>
  <inkml:trace contextRef="#ctx0" brushRef="#br0" timeOffset="73907">2687 9703 452 0,'-3'-9'301'16,"1"-4"50"-16,-6-7-74 15,-5 0-39-15,-3 2-14 16,-6 3-59-16,-3 7-40 16,2 9-66-1,-2 5-28-15,4 5-41 0,14 6-15 16,4 3-15-16,6 3-4 15,8 4 9-15,-4-3 8 16,3-4 14-16,10-2 7 16,1-10-61-16,2-4-64 15,1-10-169-15</inkml:trace>
  <inkml:trace contextRef="#ctx0" brushRef="#br0" timeOffset="74043">2621 9501 908 0,'-3'-4'444'0,"-6"-4"-147"0,6 6-66 16,-5 2-109-16,3 2-50 16,5 5-72-16,-3-5-36 15,5 8-205-15</inkml:trace>
  <inkml:trace contextRef="#ctx0" brushRef="#br0" timeOffset="74391.28">2772 9602 813 0,'-2'0'414'0,"-1"0"-158"0,6 0-105 16,-3 0-119-16,5 0-32 15,25 4-4-15,42 1 3 16,-28-1 6-16,-10-2 3 16,-11-2 6-16,-6 1 2 15,-13-3 12-15,-2 1 1 16,-9 1-2-16,6 0-4 16,-7 0-9-16,-20 5 3 0,-27 13-2 15,29-3-3 1,9 3-14-16,5 3-8 0,9 0-6 15,6 2-1-15,7 0 5 16,6 0 6-16,5-1-83 16,6-4-64-16</inkml:trace>
  <inkml:trace contextRef="#ctx0" brushRef="#br0" timeOffset="74756.5">3269 9615 660 0,'-5'-7'378'16,"-11"-2"-43"-1,-4 0-97-15,2 9-113 0,1 0-40 16,6 4-73-16,4 5-20 16,7-2-26-16,4 6-1 15,11-4 11-15,3 2 7 16,5-3 12-16,-4-4-14 0,-9-1-35 15,-3-3-10 1,-9 1-2-16,-4-2 12 16,-9 2 35-16,-7-1 11 15,-4 2 27-15,-3 5 18 16,9 6 16-16,4 6-1 0,8 1-9 16,9 2-2-16,11-4 0 15,9 1 6-15,11-8 6 16,0-6-4-16,-1-8-4 15,0-5-3-15,-7-3-31 16,-4-1-78-16</inkml:trace>
  <inkml:trace contextRef="#ctx0" brushRef="#br0" timeOffset="75219.2">4234 9554 759 0,'2'10'345'0,"-1"18"-143"15,1 17-70-15,9 24-24 16,-2 9-22-16,3 8-29 16,-1-7-9-16,-3-15-18 15,-1-14-4-15,-3-18-25 16,0-12-45-16,-3-12-173 15</inkml:trace>
  <inkml:trace contextRef="#ctx0" brushRef="#br0" timeOffset="75616.78">4287 9817 593 0,'17'2'329'0,"15"-1"1"0,13 4-267 16,3-2-17-16,-4-3-20 15,-3-1-3-15,-16-7-1 16,3 1 1-16,-13-4-53 16,-5 1-33-16,-1-6-42 15,-9-2-8-15,-2-4 43 16,-2 1 24-16,-1 10 30 16,4 5 17-16,1 15 47 15,2 5 25-15,0 8 42 16,-2 3 5-16,0 0-28 15,-1-1-18-15,-1-8-28 16,3-5-11-16,1-11 0 16,-2-8-6-16,3-8-10 15,-1-8-6-15,5-6-17 16,7 0 0-16,5 3-3 16,0 5-1-16,3 11 8 0,-5 6 8 15,-9 11 21 1,5 6 4-16,-3 6-3 0,0 4-8 0,5 2 1 15,-5 1-53 1,1-1-183-16</inkml:trace>
  <inkml:trace contextRef="#ctx0" brushRef="#br0" timeOffset="75932.08">5078 9699 652 0,'-5'-9'337'0,"-8"-7"-71"0,-3 3-40 16,-3 3-58-16,-6 3-34 15,0 7-69 1,2 1-26-16,4 12-35 16,6 2-11-16,10 6-17 15,2 1-3-15,5 3-4 16,4 1 5-16,7-3 13 15,8-3 9-15,0-12 14 0,3-6 6 16,-1-9 11 0,-6-4 7-16,-4-7 13 15,-6 1-1-15,-11 1-10 16,-4 0-42-16,2 4-155 16</inkml:trace>
  <inkml:trace contextRef="#ctx0" brushRef="#br0" timeOffset="76252.27">5239 9804 857 0,'8'3'383'16,"15"2"-176"-16,-1-4-47 16,10-1-52-16,-3-7-26 15,-4-3-35-15,-4-4 5 0,-14-2 0 16,1 0 2-16,-8-3-5 15,-3 2-6-15,-8 0-14 16,-5 1-2-16,-8 2-5 16,-2 6-8-16,-2 10-13 15,-1 8-10-15,8 13-13 16,5 4-2-16,8 8 12 16,6 0 8-16,5 13 11 15,3-1 3-15,4 4-3 16,0-1-1-16,-4-5-1 15,-1 0 1-15,-4-3-19 16,-1-8-127-16</inkml:trace>
  <inkml:trace contextRef="#ctx0" brushRef="#br0" timeOffset="76884.86">5722 9742 575 0,'1'-6'354'0,"1"-6"-53"15,-4 1-96-15,-7-2-34 0,-6 2-43 16,-5-1-14-16,-5 5-35 31,0 6-21-31,-2 3-44 16,3 9-16-16,7 4-24 0,5 2-4 0,12 5 0 15,6-1 0-15,12 2 14 16,3-4 7-16,10-5 9 16,-4-2 3-16,3-12 5 31,-3-1 4-31,-7-7 1 0,1-5 0 15,-10-1-3-15,-2 0-2 0,-4 0-2 16,-3 4 1-16,-3 4 5 0,-2 4-2 16,-4 3-9-16,3 5-4 31,7 5-11-31,2 1 2 16,13-1 11-16,1-1 4 15,6-6 9-15,1 0 1 0,-7-5 2 16,-2-4 2-16,-8-2 3 15,-3-5 9-15,-6 2-72 16,-3-1-61-16,3-6-212 16</inkml:trace>
  <inkml:trace contextRef="#ctx0" brushRef="#br0" timeOffset="77002.77">5875 9528 706 0,'-2'-12'435'15,"-4"-6"-54"-15,-1 5-120 16,3 7-58-16,-2 7-118 15,5 5-48-15,2 10-156 0,1 0-104 16</inkml:trace>
  <inkml:trace contextRef="#ctx0" brushRef="#br0" timeOffset="77223">6086 9569 1364 0,'-1'0'541'0,"0"9"-334"16,-1 6-78-16,5 21-61 15,6 11-6-15,5 18-31 16,2 5-11-16,-1 4-13 16,4-6-10-16,-13-9-83 15,-3-3-18-15,-3-14-61 16,-10-2-95-16</inkml:trace>
  <inkml:trace contextRef="#ctx0" brushRef="#br0" timeOffset="77395.07">6128 9866 1055 0,'-1'-1'465'16,"2"-6"-249"-1,3-2-107-15,17-1-107 0,6-4-11 16,10 1-77 0,3 4-84-16</inkml:trace>
  <inkml:trace contextRef="#ctx0" brushRef="#br0" timeOffset="77795.39">6622 9623 702 0,'-15'-6'383'0,"-19"-2"-84"16,3-2-77-16,2 5-99 0,5 2-45 16,4 4-55-1,7 8-23-15,8 0-24 16,1 7-5-16,9-1 1 15,5-1 5-15,9 2 14 0,4-3 7 0,0-5 5 32,-3-2 2-32,-6-3-6 0,-6-1 0 0,-9-2-12 15,-8 0-2-15,-11 2 5 16,-4 0-1 0,-2 3 28-1,4 1 9-15,6-2 10 0,6 4 5 16,10 1 6-1,0 2 11-15,13 1 25 16,4-2 3-16,8 1-14 16,5 1-16-16,1-5-29 15,-1-4-5-15,-7-7-76 0,9-8 14 16</inkml:trace>
  <inkml:trace contextRef="#ctx0" brushRef="#br0" timeOffset="78218.12">7172 9557 722 0,'1'5'346'0,"3"4"-114"15,7 10-110-15,4 7-30 16,6 9-8-16,2-1-6 16,-1-5-22-16,1-8-10 0,-4-13-6 15,-5-8-4-15,-1-14 0 16,5-4 0-16,-9-12-10 16,9 1 1-1,-8 2-76-15,-10 1-68 16</inkml:trace>
  <inkml:trace contextRef="#ctx0" brushRef="#br0" timeOffset="78502.75">7778 9635 678 0,'-6'10'402'0,"-9"11"-51"16,-9 3-82-16,-11-5-117 0,-3 0-37 15,1-9-47-15,3-4-15 16,9-9-17-16,3-9-8 16,9-5-14-1,4-3-8-15,8-3-13 0,5 2-6 0,7 3-8 16,5 1-2-16,9 10 0 16,-1 7 8-16,6 12 17 15,1 7 10-15,0 7 14 16,0 2-4-1,-3-4-8 1,-6 0 3-16,1-6-94 0</inkml:trace>
  <inkml:trace contextRef="#ctx0" brushRef="#br0" timeOffset="78996.32">8363 9593 1158 0,'9'-2'465'0,"9"-4"-289"16,6 20-116-16,8 18-31 15,10 21-14-15,0 13-3 16,-12 13 6-16,-10-3 5 15,-26-6 6-15,-10-8 2 16,-12-16-19-16,1-8-12 16,1-22-28-16,3-12-26 0,9-22-22 15,3-13 4-15,11-14 18 16,7-9 29-16,12-12 43 16,8-4 9-16,8 0 11 15,-5 7-4-15,8 21-15 16,-5 11-10-16,-10 18-11 15,4 10-43-15,-18 12-255 16</inkml:trace>
  <inkml:trace contextRef="#ctx0" brushRef="#br0" timeOffset="79291.08">8805 9783 692 0,'4'6'369'16,"7"2"-74"-16,0 1-146 15,3-2-32-15,1-9-21 0,-2-7-14 16,-2-7-29 0,-1-5-8-16,-2-3-20 0,-6-3-3 15,-4-4-7-15,-6 1-4 16,-15 2-7-16,5 10-5 16,-7 10-14-1,-1 9-5-15,8 17-9 0,-3 7-1 16,11 15 7-1,0 5 4-15,7 14 8 0,6-1 5 16,8 4 4-16,4-5 2 16,5-14 5-16,2-3 14 0,-6-18-144 15,3-5-167 1</inkml:trace>
  <inkml:trace contextRef="#ctx0" brushRef="#br0" timeOffset="79592.75">9328 9677 1063 0,'-7'7'457'16,"-13"13"-249"0,-5 0-45-16,-8 4-72 0,-7-6-26 15,-11-9-26-15,14-3-8 16,8-13-8-16,8-7-3 0,18-9-11 15,-4-3-7-15,8-1-6 16,4 3-5-16,9 9-1 16,6 5 4-16,6 11 7 15,6 8 3-15,-1 12 5 32,0 7-1-32,-5 6-3 0,-7 2-1 15,-4-1-49-15,-2-7-98 16</inkml:trace>
  <inkml:trace contextRef="#ctx0" brushRef="#br0" timeOffset="79733.22">9176 9394 1223 0,'-3'-4'554'0,"-3"-5"-259"15,6 14-208 1,1 6-27-16,8 10-207 15</inkml:trace>
  <inkml:trace contextRef="#ctx0" brushRef="#br0" timeOffset="80130.92">9403 9639 573 0,'-1'-2'351'0,"1"1"-18"0,-1 8-197 16,0-7-25-16,1 8-32 15,0 19 2-15,18 30-24 16,5-31-11-16,14-5-12 16,5-7-3-16,4-14 0 15,-4-6 2-15,-7-15 0 16,-5-3 1-16,-13-2 0 15,-5-2-30-15,-12 6-119 16,-7 1-80-16</inkml:trace>
  <inkml:trace contextRef="#ctx0" brushRef="#br0" timeOffset="80308.03">9546 9519 1054 0,'-8'6'481'0,"-8"14"-228"15,1 8-76-15,5 22-85 16,7 8-11 0,9 14-5-16,6 9-8 0,8-4-27 15,1-4-12-15,-4-13-70 16,1-8-75-16</inkml:trace>
  <inkml:trace contextRef="#ctx0" brushRef="#br0" timeOffset="81028.89">9960 9699 831 0,'-7'-9'403'0,"-7"-11"-145"15,-3 3-46-15,-4 2-76 16,2 2-34-16,-2 10-61 16,4 3-23-16,7 10-33 0,-2 4-11 15,7 9-3-15,5 7 1 16,1-1 8-16,8 2 6 16,2-9 9-16,5-7 3 15,4-10-3-15,4-8-15 16,3-8-39-16,-5-5-13 15,-4-5 2-15,-6 4 17 0,-7 2 43 16,-3 3 26-16,-3 9 20 16,-2-1 2-16,-2 8-4 15,4-4-11-15,1 0-14 16,0 4-1-16,6 11 0 16,22 31-1-16,-6-32 1 15,4 0 3-15,5-9 7 16,0-5 3-16,-7-12 4 15,-2-5 1-15,-8-6 7 16,-7-3 8-16,4 0 7 16,-3-1 9-16,-3 4 19 0,0 2-1 15,-5 5 2 1,0 5-10-16,-2 5-38 0,-2 6-9 16,4 16-14-1,3 5-2-15,3 19 7 0,2 9-2 16,-4 18-3-16,-2 3-3 15,3 3-1 1,-3-9 0-16,7-20-16 0,-2-6-44 16,3-20-111-16,5-3-65 15</inkml:trace>
  <inkml:trace contextRef="#ctx0" brushRef="#br0" timeOffset="81212.85">10212 9783 1097 0,'4'-2'450'16,"9"-4"-257"-1,6 0-67-15,10 1-54 0,4-1-18 16,8 1-35 0,0 3-8-16,0-3-139 15,-2 2-211-15</inkml:trace>
  <inkml:trace contextRef="#ctx0" brushRef="#br0" timeOffset="81642.45">10743 9523 1043 0,'-12'-1'466'16,"-19"-4"-241"-16,1 3-63 16,2 5-104-16,4-1-34 15,13 10-35-15,6 1-6 16,13 3 2-16,8 1 4 16,10-3 10-16,-2-3 2 0,0-3 3 15,-1-2 2 1,-6-1 1-16,-6-5-4 0,-10-4-5 0,-7-3-6 15,-9 3-1 1,-4 4 1-16,-11 1 5 16,-3 5 1-16,5 2-6 15,7 2-2-15,13 5 4 16,7 4 7-16,8 3 16 16,6 1 8-16,13 0 10 15,0-5 1-15,6-5 3 16,-4-4 4-16,-6-9-4 15,2-1-4-15,-6-10-8 16,1-1 9-16,4-2-130 16,-3 1-138-16</inkml:trace>
  <inkml:trace contextRef="#ctx1" brushRef="#br0" timeOffset="39737.42">15305 19044 0,'0'0'16</inkml:trace>
  <inkml:trace contextRef="#ctx0" brushRef="#br0" timeOffset="99795.47">7448 11434 828 0,'0'-3'378'16,"-4"-7"-166"-16,4-7-84 15,8-7-16-15,7-12-19 16,10 0-11-16,7 1-17 16,-1 7-7-16,-4 14-13 0,-5 5-11 15,-10 18-14 1,-6 13-4-16,-4 22-9 0,-2 10 2 15,0 12-1-15,1-4-1 16,-1-12-3-16,8-7 0 16,7-17-2-16,7-8 1 15,13-15 4-15,3-6 4 0,-5-17 5 16,3-8 1-16,-6-9-3 16,-6-6 0-16,-2 2-3 15,-3 0 0 1,-12 12 3-16,-6 7-4 15,-4 22 5-15,-8 12-2 16,-1 24 0-16,3 9 3 0,0 6-7 16,8-5-3-1,5-7-21-15,9-6-91 0,9-7-302 16</inkml:trace>
  <inkml:trace contextRef="#ctx0" brushRef="#br0" timeOffset="100107.9">8144 11611 943 0,'-9'18'428'16,"-8"10"-188"-16,-4 7-111 16,6 0-29-16,3-12-45 0,5-6-23 15,11-14-12 1,3-8 0-16,6-15 5 0,-2-6 2 0,-1-12-9 15,2 0-1-15,-6-3-2 16,3 3-2-16,-3 10 7 31,-2 6 16-31,-1 16-3 16,-1 9-2-16,0 16-10 0,3 9-17 16,6 7 1-16,9 4 0 15,9 3-2-15,0-4 21 0,-1-3-100 16,-3-7-74-16,-11-10-318 15</inkml:trace>
  <inkml:trace contextRef="#ctx0" brushRef="#br0" timeOffset="100260.19">8090 11704 1131 0,'12'2'419'0,"15"1"-330"15,9-3-43-15,10 0-95 16,-1-4-230-16</inkml:trace>
  <inkml:trace contextRef="#ctx0" brushRef="#br0" timeOffset="100807.61">7670 11066 944 0,'-8'-3'409'0,"1"-1"-241"16,15-4-53-16,34 11-62 0,14-1-22 15,23 3-5-15,5-3-8 16,1-1-10-16,1-3-2 16,-11-4 2-16,-4 6-5 15,-31-9-40-15,-10 5-6 16,-26-1-3-16,-13-5 6 0,-11 2 61 16,-8-1 20-16,4 0 29 15,6 2 8-15,11 8-26 31,9 3-11-31,8 11-19 16,4 5-3-16,5 4 12 16,-2 6 6-16,1 2 1 0,-8-4-2 15,-3-3-7-15,-6-8-6 0,-4-12-81 16,2-5 180 0</inkml:trace>
  <inkml:trace contextRef="#ctx0" brushRef="#br0" timeOffset="101192.98">8763 11351 1056 0,'3'2'452'0,"7"1"-210"16,14-3-126-16,8 0-37 16,19-1-20-16,-1-2-21 0,5 6-26 15,-5-1 4 1,-13 1-113-16,-6-1-73 0</inkml:trace>
  <inkml:trace contextRef="#ctx0" brushRef="#br0" timeOffset="101373.67">8836 11448 514 0,'0'5'364'0,"3"3"56"16,4 2-146-16,18-1-100 0,-1-2-20 15,11 0-41-15,3-5-29 16,4-4-30-16,-10 2-32 15,1-11-205 1</inkml:trace>
  <inkml:trace contextRef="#ctx0" brushRef="#br0" timeOffset="101857.84">9816 10869 759 0,'-17'12'378'0,"-28"20"-119"15,-3 14-66-15,-7 23-70 0,7 17-30 16,22 22-42-16,12 7-16 16,35-3-23-1,15-12-5-15,23-23-4 0,4-15 3 16,2-22-68-1,-1-12-79-15</inkml:trace>
  <inkml:trace contextRef="#ctx0" brushRef="#br0" timeOffset="102368.65">10282 11161 349 0,'8'-4'273'16,"2"-1"77"-16,3 1-79 16,-10 4-43-1,-6 3-24-15,-2 3-62 0,-11-1-27 16,-12-3-59-1,1 2-18-15,-10-5-17 16,3-2-6-16,8-2-10 16,0-2-5-16,11 4-14 15,4 0-2-15,3 4-8 16,2 5 0-16,3 3 6 0,3 3 0 16,1 4 6-1,3 1 3-15,1 5 4 0,0 0 4 0,-1-1 2 16,0 1 2-16,0-9-1 15,2 1 1 1,13-10 2-16,4-4 1 0,8-2-2 16,9 1-3-16,-1 6-4 0,-5 6-2 15,-10 9 18 1,-13 3 20 0,-19 5 28-16,-7-1 5 15,-15 2-11-15,-4-1-11 0,-8-13-23 16,-3-9 0-16,11-9-87 15,6-2-80-15</inkml:trace>
  <inkml:trace contextRef="#ctx0" brushRef="#br0" timeOffset="102755.8">10433 11237 712 0,'1'-5'440'0,"6"3"-25"0,9 6-171 16,16 9-125-16,8 10-40 15,7 10-32-15,-6 0-9 16,-18 4-13-16,-12 1-2 15,-29-2-4-15,-13-2-2 16,-10-2-4-16,-3-12-17 16,9-13-40-16,8-7-16 0,14-17-15 15,11-11 9-15,12-14 35 16,12-9 13-16,8-6 31 16,1 4 32-16,-8 13 53 15,-9 8 31-15,-20 14 10 16,-12 9-25-16,-11 10-49 15,-2 5-31-15,6 4-61 16,8 0-84-16,17 0-523 16</inkml:trace>
  <inkml:trace contextRef="#ctx0" brushRef="#br0" timeOffset="102990.2899">10776 11531 1101 0,'0'1'575'0,"5"5"-126"16,-2-5-103-16,-3-1-136 16,0 0-48-1,0-1-87-15,-1 0-18 16,1 0-119-16,0-1-93 0</inkml:trace>
  <inkml:trace contextRef="#ctx0" brushRef="#br0" timeOffset="103561.9299">11002 11225 872 0,'-1'0'412'0,"3"-4"-174"15,8-1-62 1,16-2-80-16,12 2-25 15,14 5-30-15,2 0-11 0,-9 4-16 16,-10 4-5-16,-23 3 4 16,-12 2 5-1,-18 6 3-15,-7 2 1 0,-16-5-3 16,4-2-5-16,11-9-4 16,6-3-9-16,28-4-5 0,12 2-6 0,14 4-5 15,6 4 4 1,-3 10 3-1,-9 3 1-15,-8 8 17 16,-14 0 10-16,-13 1 6 16,-7 0 4-16,-14-11-8 15,3-6-5-15,-5-8-48 16,6-5-58-16,4-4-170 16,6 4-134-16</inkml:trace>
  <inkml:trace contextRef="#ctx0" brushRef="#br0" timeOffset="103968.88">11650 11347 631 0,'4'-7'318'0,"4"-10"-82"15,-5 0-28-15,-4-5-30 16,-5 2-13-16,-9-1-18 15,-4 1-12-15,-11 4-27 16,-3 5-21-16,-1 11-44 16,-1 3-18-16,10 12-29 15,6 1-13-15,14 1-5 16,6 1 0-16,15-4 9 16,3-2 7-16,11-3 6 15,3-2 1-15,-1-2 1 16,1-2 0-16,-5 4-1 15,-5 3-1-15,-3 7 1 16,-8 2 9-16,-4 8 9 16,-6-2 3-16,-9 4 1 0,-8 0-5 15,-11-5-5-15,-1 0 1 16,-10-10 3-16,1-8 2 16,5-7 1-16,6-7-2 15,12-8-58 1,9 1-94-16</inkml:trace>
  <inkml:trace contextRef="#ctx0" brushRef="#br0" timeOffset="104567.63">12205 11073 873 0,'2'3'433'0,"4"2"-152"16,5 10-121-16,-2 3-30 15,-3 7-40 1,-1 0-15-16,-8-2-28 16,1-4-14-16,2-11-15 0,0-7 0 15,7-9 3-15,5-7 0 16,1-7-3-16,1 0-6 15,4 0-6-15,-5 4-3 16,-1 11-7-16,3 2 1 0,-8 10 13 16,-1 4 11-16,-5 8 18 15,-1 2 0 1,-5 1-9-16,3-1-9 0,1-8-14 16,2-3-1-16,7-13 3 15,2-5-1 1,5-9 4-16,1 0-1 0,1-2-4 0,-4 3-1 15,-1 7-5-15,-3-2-1 0,2 13-4 32,-1 5-1-32,4 8 1 15,0 3 1-15,-2 4 8 16,1-1-34-16,-2-1-139 16,-1 1-83-16</inkml:trace>
  <inkml:trace contextRef="#ctx0" brushRef="#br0" timeOffset="104768.07">12209 11360 965 0,'4'2'482'0,"-1"1"-150"15,18-4-157-15,10-3-43 16,21 0-58-16,7-3-27 0,5 2-31 15,-4 3-6-15,-7-2-19 16,-4 2-49-16,-16-1-126 16,-8-2-88-16</inkml:trace>
  <inkml:trace contextRef="#ctx0" brushRef="#br0" timeOffset="105136.4">12512 11517 407 0,'-1'-4'317'15,"-8"-3"73"-15,-4 2-92 16,-11 4-72-16,-6 3-27 0,-2 6-41 31,0 3-21-31,10 2-50 16,7 0-26-16,14 0-36 0,7-1-10 0,19 2-8 15,7 0 0 1,11 5-2-16,-1-3 0 0,-12 2 0 16,-9-1 2-16,-21-2 6 15,-10 2 5 1,-19-7 5-16,-8-4 4 15,-5-13-4-15,2-5-6 16,11-5-44-16,10-1-77 16</inkml:trace>
  <inkml:trace contextRef="#ctx0" brushRef="#br0" timeOffset="105555.34">12775 10893 1140 0,'14'13'451'16,"22"27"-307"-16,10 11-41 15,15 24-28-15,-2 7 6 0,-22 8 13 16,-14 4 0-16,-38 0-16 15,-22-3-12 1,-22-8-18-16,-7-8-2 0,5-20 1 16,14-9-3-16,16-20-9 15,10-9-6-15,17-17-91 16,1-9-82-16</inkml:trace>
  <inkml:trace contextRef="#ctx0" brushRef="#br0" timeOffset="106027.72">13477 11368 691 0,'3'0'387'0,"0"2"-63"0,1 5-33 15,-4 9-63 1,0 9-31-16,0 8-60 16,0 5-22-16,2-2-48 15,1-5-20-15,7-4-22 0,3-5-6 0,5-7-9 16,7-5-1-16,-3-12 3 15,1-3-12-15,-6-2-96 32,-7-3-85-32</inkml:trace>
  <inkml:trace contextRef="#ctx0" brushRef="#br0" timeOffset="106230.65">13432 11133 1103 0,'-1'-1'600'0,"-1"-1"-146"16,2 2-205-1,0 0-171-15,0 0-47 16,0 0-49-16,2 0-84 15</inkml:trace>
  <inkml:trace contextRef="#ctx0" brushRef="#br0" timeOffset="106889.82">13308 10798 528 0,'-21'-1'318'0,"-17"-1"-19"16,8 4-103-16,14 2-78 15,10 1-18-15,19 3-29 16,8-1-17-16,35 1-27 16,9-1-11-16,17-4-8 15,9 2-2-15,-19-4 0 16,-3-1 4-16,-32-3 5 16,-12-4 5-16,-15-3 7 15,-10-1 1-15,-6-3-4 16,-8 0-2-16,-8-2-8 15,1 1-4-15,6 4-4 16,5 0-3-16,6 8-15 16,4 3-6-16,2 6-1 15,-2-6 3-15,1 2 14 16,14 20 5-16,39 35 2 0,-39-30-1 16,4-1 3-16,-1 0 9 15,-11-9 34-15,-6-1 22 16,-12-10 24-16,-13-5-2 15,-3-2-28-15,-2-3-23 0,5 6-58 16,-1 0-102 0</inkml:trace>
  <inkml:trace contextRef="#ctx0" brushRef="#br0" timeOffset="111538.9">19629 4172 458 0,'-3'-3'298'15,"-4"-1"16"-15,-3 3-73 16,0 0-67-16,-1 1-26 16,-1 6-49-16,3 1-27 0,3 4-46 15,3 2-15-15,4 1-17 16,6 3-1-16,10-8 3 16,5 0 3-16,6-5 4 15,-3-5 5-15,-6-4 8 16,-1-3 2-16,-14-3 35 15,-4-2 19-15,-11-2 25 16,-9 2 3-16,-9 4-22 16,2 2-17-16,1 6-35 15,9 3-13-15,13 7-29 0,-2 3-6 16,15 4-4-16,5-2 3 16,7-1 13-16,7-4 3 15,1-7 3-15,-1-1 2 16,-9-3 6-16,-5-4 12 15,-14 0 12-15,-11-3 3 16,-13 1 2 0,-4 1-9-16,1 3-13 0,11 3 0 0,19 2-188 15</inkml:trace>
  <inkml:trace contextRef="#ctx0" brushRef="#br0" timeOffset="112144.23">19622 4258 405 0,'-2'-7'276'0,"0"-6"43"15,0 5-46-15,0 6-58 16,1 4-29-16,-1 11-64 16,0 7-33-16,2 28-41 15,3 13-4 1,0 17-17-16,1 10-8 0,-1 0-14 15,4-2-1-15,2-4-13 16,1-17-50-16,-1-20-167 16,-1-14-190-16</inkml:trace>
  <inkml:trace contextRef="#ctx0" brushRef="#br0" timeOffset="112567.74">19485 4848 823 0,'0'0'361'16,"3"0"-184"-16,-5 1-30 16,2-1-47-1,0 0-7-15,8 18-21 0,30 35-11 16,-20-32-14-16,0 2-8 15,4-5 1 1,-5-7 10-16,3-12 24 0,2-7 7 0,0-18-3 16,1-3-13-16,-3-8-33 15,0 0-13 1,-5 8-101 0,-2 1 283-16</inkml:trace>
  <inkml:trace contextRef="#ctx0" brushRef="#br0" timeOffset="113480.49">19952 4854 390 0,'1'0'261'16,"-1"1"29"-16,3 4-94 0,-3-5-78 15,0 10-12-15,7 45-35 16,-5-27-20-16,-1-2-28 16,0-3-6-16,0-8-7 15,0-5-2-15,4-9 12 16,-2-6 3-16,0-10 7 15,0-6 4-15,-3-9 26 16,-1-3 15-16,-1-2 17 16,-1 3 2-1,-3 1-33-15,4 4-17 0,2 12-33 16,5 2-12 0,10 4-15-16,4 1-5 15,10-1-3-15,3 3-41 0,9 2-128 0,-1 2-128 16</inkml:trace>
  <inkml:trace contextRef="#ctx0" brushRef="#br0" timeOffset="113656.66">20006 4890 599 0,'-3'0'383'0,"3"0"-11"16,-2 3-195-16,2-3-130 16,0 0-33-16,10 2-15 15,17 5-23-15</inkml:trace>
  <inkml:trace contextRef="#ctx0" brushRef="#br0" timeOffset="114153.37">20291 4948 455 0,'0'-4'260'0,"0"-7"-33"16,-2 0-47-16,-7 0-48 15,-1-3-15-15,-5 4-25 16,0 1-13-16,0 9-38 16,2 3-22-16,2 8-28 15,1 2-9-15,4 4-2 16,5-4 2-16,4-2 1 15,4-1-1-15,5-9-2 16,-1-1-3-16,2-2 3 0,-2-5 6 16,2 3 9-16,-4 0 4 15,2 6 13 1,0 6 7-16,-3 10 19 0,4 7 11 16,-7 7 9-16,-1 4 0 15,-8 3-14 1,-5-3-5-16,-8-5-2 0,-3-5 5 15,-5-14 9-15,-3-8 2 16,2-18-42-16,-1-7-47 0,9-16-147 16,4 1-159-1</inkml:trace>
  <inkml:trace contextRef="#ctx0" brushRef="#br0" timeOffset="114623.89">19950 4579 699 0,'-2'0'380'15,"1"-3"-88"-15,2-1-137 16,-1 3-92-16,0 0-26 16,23-4-13-16,37-2-8 0,-18 7-9 15,4 3-5-15,-4 0 1 16,-10 0-5-16,-14-3-24 15,-6 0-20 1,-9-2-28-16,0-9 5 0,-3-2 23 0,-2-3 19 16,1-6 24-16,1 8 1 15,6 6 3-15,1 4 8 16,3 12 25-16,2 5 13 31,-2 6 27-31,-2 4 9 0,-8 0-4 16,-2 0-4-16,-8-4-23 15,-1-6-36-15,2-7-135 16</inkml:trace>
  <inkml:trace contextRef="#ctx0" brushRef="#br0" timeOffset="115186.93">19553 3326 704 0,'-3'-3'363'15,"-4"-6"-93"-15,5 15-139 0,1 7-36 16,1 20-41-16,5 13-26 0,1 23-10 15,1 18-2-15,8 27-12 16,-3 7-2 0,1-3 0-16,0-10 0 0,-9-30-37 15,5-14-33 1,1-19-119 0,0-13 6-16</inkml:trace>
  <inkml:trace contextRef="#ctx0" brushRef="#br0" timeOffset="115625.26">19562 3393 668 0,'-8'-1'307'0,"-8"4"-144"15,-2 2-42-15,-3 6-69 16,4 10-15-16,3-5-19 15,6 3-5-15,2-9-13 16,9-4-1-16,4-8 5 0,-1-8 1 16,11-6 8-16,-6-9 3 15,0-5-4-15,4-2 2 16,-11-2 3-16,0 4 11 16,0 7 13-16,0 5 12 15,3 10-3-15,-3 9-15 16,5 17-18-16,-2 11-15 15,11 10-5-15,10 3 2 16,11-8 12-16,6-5-67 0</inkml:trace>
  <inkml:trace contextRef="#ctx0" brushRef="#br0" timeOffset="116006.81">19808 3162 699 0,'8'1'361'0,"6"3"-93"15,3 9-115-15,-2 2-8 16,-4 4-28-16,-2-2-19 0,-6-3-35 15,0-2-17-15,3-8-26 16,2 0 0-16,3-13 0 16,-2-7-1-1,-2-16-2-15,1-2-7 16,2 4-6-16,2 1 0 0,2 12 3 16,-6 2 0-16,-1 9 2 15,2 7 1-15,0 13 0 16,4 8 1-16,-6 10 0 15,0 5 0-15,-2 0 10 16,0-4-70-16,3-7-242 16</inkml:trace>
  <inkml:trace contextRef="#ctx0" brushRef="#br0" timeOffset="116488.67">19676 2944 497 0,'3'0'285'0,"7"-1"12"16,5 0-132-1,15-1-44-15,7 1-16 0,14 1-46 0,5 1-22 32,-5 3-25-32,-3 1-5 15,-13-3-13-15,-12-1-20 16,-9-1-53-16,-6-5-28 15,-9-3-29-15,-1 0 19 0,-10-12 58 16,-1 4 44-16,0-7 86 16,1-3 19-16,5 8 14 0,3 3-14 15,4 10-40 1,5 8-4-16,5 9 9 16,0 6 3-16,0 12 14 15,-2 2-5-15,-1-1-18 16,-2-1-6-16,-4-8-17 15,-2-4-27-15</inkml:trace>
  <inkml:trace contextRef="#ctx0" brushRef="#br0" timeOffset="116959.69">18956 4186 665 0,'-7'0'353'0,"-5"0"-88"0,7 0-81 16,13 1-86-16,14 2-25 15,25-1-33-15,19 1 4 0,28 0-9 16,14-2-11-16,0 3-13 16,-10 3-10-1</inkml:trace>
  <inkml:trace contextRef="#ctx0" brushRef="#br0" timeOffset="117421.92">19023 4115 471 0,'1'-4'311'0,"2"-2"0"16,-3 8-109-16,-1-2-23 15,0 0-48-15,-2 4-15 16,-23 15-68-16,-30 29-12 15,38-34-26-15,8-1-20 16,15-5-6-16,15-2 1 0,15 3 8 16,2 1 12-16,8 4 17 15,-5 2-108-15</inkml:trace>
  <inkml:trace contextRef="#ctx0" brushRef="#br0" timeOffset="117946.36">18281 4044 515 0,'3'1'277'0,"7"3"-14"16,7-4-81-16,8-7 0 15,0-2 5-15,-3-11-3 0,-7-3-18 16,-9-16-30-16,-6-6-24 15,-7-9-45-15,-4-9-17 16,0-3-22-16,3-1-13 16,8 6-19-16,3 9-4 15,9 18-17 1,5 12-8-16,6 19-90 0,5 5-48 16,4 14-186-16</inkml:trace>
  <inkml:trace contextRef="#ctx0" brushRef="#br0" timeOffset="118121.58">18289 3899 826 0,'0'-1'419'16,"3"1"-82"-1,12-4-253-15,9-1-54 0,16 1-25 0,-1-2-4 31,2 1-65-31,-3 1-98 16</inkml:trace>
  <inkml:trace contextRef="#ctx0" brushRef="#br0" timeOffset="118486.3">18570 3938 525 0,'1'3'347'0,"-1"5"19"16,1 2-181-16,5 4-111 16,-6-2-19-16,2 5-16 15,1 0-13-15,-3-3-13 16,3 1-2-16,4-6 0 16,-4-3-23-16,2-6-50 15,-4-4-23-15,3-6-46 16,3-3 3-16,6-4 41 15,1-2 22-15,-3 2 47 0,0 4 46 16,-7 9 55-16,0 4 29 16,-8 4 34-16,-4 3-15 15,-7 4-17-15,-2 0-20 16,4 3-30-16,3-3-17 16,12-1-36-16,6-3-6 15,5-4-4-15,7 3 3 16,2-4 3-16,1 2-18 0,1-2-140 15</inkml:trace>
  <inkml:trace contextRef="#ctx0" brushRef="#br0" timeOffset="119050.06">18331 3321 658 0,'1'0'319'0,"5"0"-42"0,18 5-210 15,7 0-25-15,14 2 6 16,0-2-10-16,4 5-21 15,-3-5-4-15,-5-5-47 16,-3 0-35-16,-14-11-142 16,-7-2-55-16,-16-3 17 15,-2-2 60-15,-11 0 230 16,-4-3 97-16,0 2 81 16,1 4-2-16,3 7-59 15,5 6-41-15,7 10-47 16,3 2-17-16,8 7-26 15,6 4 4-15,2 1 6 0,-1 2 10 0,-5-3 32 16,-8 0 15-16,-10-4 15 16,-5-2-9-16,-7-4-41 15,-1 2-28 1,0 0-140 0</inkml:trace>
  <inkml:trace contextRef="#ctx0" brushRef="#br0" timeOffset="136000.06">1936 13150 684 0,'-23'-6'364'0,"-15"-2"-107"0,-5 5-88 16,1 3-28-16,8 11-64 16,3 6-25-16,13 9-46 15,6 1-10-15,16 1-14 16,8-3-1-16,20-4 7 16,3-4 4-16,7-8 9 15,-1-4 5-15,-11-8 9 16,-3-2 7-16,-22-3 11 15,-13 0 2-15,-23 7 15 16,-8 4 8-16,-14 11 11 16,1 8 1-16,8 11-19 15,5 2-15-15,14 9-26 16,9 0-6-16,13-5-7 0,10-1-5 16,15-8-5-16,8-6 0 15,16-10 8-15,8-8 4 16,11-9-27-16,1-2-52 15,-6-5-171-15,-3 3-176 16</inkml:trace>
  <inkml:trace contextRef="#ctx0" brushRef="#br0" timeOffset="136305.67">2088 13592 453 0,'-3'-1'292'0,"-3"1"-6"15,6 4-69 1,0-4-63-16,0 0-25 0,6 1-38 15,13 8-16-15,37 26-30 16,-30-34-9-16,4-4-1 16,1-3-3-16,-8-11-2 15,-3 0 1-15,-12-7-3 16,-3 0-2-16,-11-1-2 16,-6 2 0-16,-15 6-1 15,-3 3-2-15,-6 15-7 16,4 6-9-16,6 16-7 15,6 10-2-15,10 9-3 0,3 7 1 16,13 5 1-16,7 0-3 16,11 1 3-16,5 0 3 15,-1-12 4 1,-2-3-25-16,-1-12-147 0</inkml:trace>
  <inkml:trace contextRef="#ctx0" brushRef="#br0" timeOffset="136724.2">2393 13464 750 0,'-3'0'394'16,"-3"0"-124"-16,2 12-134 15,-2 4-44-15,6 8-61 16,2 4-12-16,10 2-12 16,5-5-4-16,6-2 1 0,1-7 2 15,4-12 11 1,-4-4 6-16,-2-10 11 16,-1-2 3-16,-13-9 3 15,2-2-4-15,-11 0-5 16,-3 0-5-16,-3 12 20 15,-2 1 1-15,0 10-4 16,5 5-8-16,4 6-36 16,0 6-8-16,8-1-3 15,1-1 5-15,8-4 8 16,8 1 3-16,-2-9 1 16,0 0 3-16,1-2 4 15,-9-4 3-15,0 0-7 0,-6-5-35 16,-5-7-167-1</inkml:trace>
  <inkml:trace contextRef="#ctx0" brushRef="#br0" timeOffset="136845.44">2600 13230 996 0,'-7'-2'537'0,"-4"-1"-129"16,5 1-103-16,-2 2-158 15,4 4-66-15,5 3-77 16,-2 1-19-16,15 7-195 15</inkml:trace>
  <inkml:trace contextRef="#ctx0" brushRef="#br0" timeOffset="137528.25">2719 13422 992 0,'-3'0'412'16,"1"1"-264"-16,8 1-60 15,-6-2-57-15,26 1-16 16,52 2 2-16,-29-3-5 15,2 0-3-15,-6 1 2 16,-17 0 4-16,-9-1 1 0,-15 0 9 16,-7-1 3-1,-6 1 0-15,-1 2-1 0,-9 3-11 16,0 0-6-16,-4 2-9 16,-2 4-4-1,7 3-10-15,4 5-5 0,11 8-4 16,5-1 2-16,13 3 9 15,6-8 7-15,5-5 8 0,5-3 5 16,-2-13 5 0,0-3 3-16,-4-8 5 15,-5-9 2-15,0-5-2 0,-3-2-1 0,-4-2-6 16,-1 4-4 0,-4 10-8-16,-2 2 11 0,0 12 13 31,-4 8 7-31,0 6 8 0,1 5-9 0,-6 5-11 15,3 3-5-15,-1-2-5 32,1 1-2-32,1-9-2 0,1-6-2 0,0-10 11 15,1-1 5 1,4-9 4-16,1-5 1 0,6-7-12 16,-1-4-6-16,2 3-5 15,1 4-4-15,-6 14-8 16,4 6-1-16,-2 10 7 15,-3 7 6 1,3 4 7-16,-4 6 3 16,-4 0-6-16,4 2-8 0,3-5-324 15</inkml:trace>
  <inkml:trace contextRef="#ctx0" brushRef="#br0" timeOffset="138334.4">3714 13433 584 0,'-16'-2'402'16,"-10"0"-11"-16,-6 5-162 15,-5 5-56-15,4 12-99 16,1 2-37-16,9 9-45 16,14 3-12-16,14 1-2 15,4-2 6-15,19-7 12 16,1-7 5-16,9-9 7 15,2-6 5-15,-5-6 11 16,-10-6 7-16,-18-4 8 16,-8-7-1-16,-17-1-9 15,-6 2-11-15,-2 0-36 16,3 4-28-16,6 3-78 16,8-2-62-16,9 4-89 0,5 4 10 0,7 1 74 31,2-1 70-31,6-1 178 0,-2 4 49 0,4 2 67 15,1 0 22 1,-9 7-17-16,5 0-19 16,-2 7-42-16,-3 5-18 15,3 0-40-15,-5 2-13 16,-8-6-19-16,0 1-9 0,-2-5-6 16,1-5 1-16,7-7 5 15,1-11-1 1,6-7-3-16,4-4-2 0,2 3-9 15,1-2-1 1,-2 11 0-16,-4 3 14 0,-2 8 28 16,-7 7 15-16,-2 10 23 15,1 7-8-15,-8 4-20 16,0 1-15-16,-1-4-22 16,1-4-12-16,8-6-170 15,3-6 20-15</inkml:trace>
  <inkml:trace contextRef="#ctx0" brushRef="#br0" timeOffset="138631.66">4382 13467 993 0,'0'-5'564'16,"5"0"-71"-16,-3 3-167 15,1 1-152-15,-3 1-54 16,0 0-72-16,0 0-24 15,0 0-26-15,0 0-47 0,3 0-211 16,1 1-425-16</inkml:trace>
  <inkml:trace contextRef="#ctx0" brushRef="#br0" timeOffset="138782.84">4435 13606 1189 0,'2'0'638'15,"-2"1"-134"-15,2 0-302 16,-2-1-63-16,0-1-88 16,0 0-17-16,0 0-138 0,0 0-132 15</inkml:trace>
  <inkml:trace contextRef="#ctx0" brushRef="#br0" timeOffset="139293.09">1756 14022 1069 0,'-9'1'385'16,"5"5"-323"-16,28-2-64 0,64 4-31 15,37-5 11 1,67-2 30-16,32 1 6 15,39 0 20-15,9-2 7 0,3 2 26 0,-6 3 15 32,-25-3 3-32,-11 8-9 0,-45-3-8 15,-29-3-112 1</inkml:trace>
  <inkml:trace contextRef="#ctx1" brushRef="#br0" timeOffset="80229.62">13219 19044 0</inkml:trace>
  <inkml:trace contextRef="#ctx0" brushRef="#br0" timeOffset="140870.91">6373 13455 881 0,'0'7'363'15,"2"14"-198"-15,3 6-52 16,-1 9-32-16,2 0-11 16,-2-5-26-16,-3-3-13 0,3-10-7 15,-4-4 0-15,-1-14 9 16,1-6-2-16,0-11-14 15,1-6-6-15,5-4-14 16,-5-3-4 0,4 2 2-16,0 3-2 0,8 5-4 0,2 6 0 15,1 7 4 1,5 6 3-16,-5 3 4 16,0 6 1-16,-2 9 3 15,-6 0 1-15,-2 8 0 16,-3-1 1-16,0 0-2 15,3 7-22-15,6-3-174 16</inkml:trace>
  <inkml:trace contextRef="#ctx0" brushRef="#br0" timeOffset="141068.31">6763 13470 932 0,'-2'0'405'16,"-4"4"-232"-16,3 7-54 16,0 9-80-16,1 4-18 15,4 6-8-15,1 1-2 16,5-1-110-16,0-1-202 16</inkml:trace>
  <inkml:trace contextRef="#ctx0" brushRef="#br0" timeOffset="141354.51">7010 13497 810 0,'-8'-5'433'16,"-12"-5"-117"-16,-1 5-156 15,3 5-50-15,-1 7-74 16,9 9-22-16,5 7-20 15,5 4-5-15,6 3 2 16,6-3 4-16,9 1 2 16,3-4 2-16,5-10 3 15,-2-4 1-15,-6-10 7 16,-4-5 5-16,-11-6 9 16,-8-3 4-16,-19-1 21 0,-6 3 3 15,-7 0-8-15,-2 2-5 16,12 1-60-16,5 3-85 15</inkml:trace>
  <inkml:trace contextRef="#ctx0" brushRef="#br0" timeOffset="141687.87">7112 13515 978 0,'14'-6'410'0,"23"1"-221"15,6-1-52-15,4 5-38 16,-3-1-17-16,-11 2-35 16,-6 0-10-16,-11 0-19 15,-3 4-13-15,-10-4-89 0,-3-4-62 16,-5 0-160 0,4 3-64-16,0 0 65 15,-7-3 63-15,-13-2 209 16,-21 2 100-16,27 11 97 15,3 4 35-15,9 8 28 0,3-1 1 16,2 5-24-16,7 4-18 0,2-1-45 31,0 2-24-31,0-5-45 0,-7-2-19 0,2-6-25 16,-5-4-62 0</inkml:trace>
  <inkml:trace contextRef="#ctx0" brushRef="#br0" timeOffset="142450.84">7715 13490 609 0,'-7'-3'290'15,"-4"1"-107"-15,-12-3-56 0,-3 3-5 16,-4 2-22-16,2 2-19 16,9 10-47-16,5 2-23 15,13-1-20-15,4 3-3 16,14-6 1-16,2 2 3 15,13-3 7-15,0-2 0 0,-4-4-6 16,-1-4-5-16,-10-2-8 16,-6-2-1-16,-11-3 1 15,-6 4 1 1,-12 2 5-16,-3 4 7 16,-4 9 25-16,4 4 7 15,5 3 4-15,8 1-4 0,10-1-16 16,7-1 0-16,13-5 5 15,1-2 3-15,7-6 1 16,1-4 0-16,0-5-2 16,-7-4-1-16,1-5-3 15,-6 0 1-15,-6-3-3 16,2 3-1-16,-13 1 8 16,-1 2 13-16,-1 11 9 15,-2 1 1-15,-1 6-1 0,-1 2-14 16,2 4-7-16,2 0-1 15,7 2-7-15,3 0 3 16,5-6 17-16,1-2 4 16,6-5 4-16,1-2-2 15,-3-5-14-15,-4 0-2 16,-4-7-18-16,-4-1-43 16,-5-3-131-16,-2-2-124 15</inkml:trace>
  <inkml:trace contextRef="#ctx0" brushRef="#br0" timeOffset="142554.81">7924 13299 777 0,'0'-6'419'0,"-2"-7"-93"16,-2 9-65-16,3 14-114 15,0 5-47-15,2 9-68 16,3 0 16-16,9 1-87 0</inkml:trace>
  <inkml:trace contextRef="#ctx0" brushRef="#br0" timeOffset="143064.96">8344 13429 927 0,'-10'4'395'0,"-16"5"-230"16,4 2-64-1,7 4-77-15,5 3-16 16,15 1-10-16,6-2-1 0,5-1 3 16,5-2 3-1,4-5 1-15,-1 3 1 16,-8-7-2-16,-2 0-1 0,-15-5-4 16,-4 0-2-16,-7 1 0 15,-11-3 3-15,1 4 3 16,-1-2 4-16,3 0 12 15,6 7 9-15,9 0 24 16,5 5 10-16,13 3 1 16,5-5-7-16,12 3-25 15,-5-5-10-15,3-4-17 16,2 2-40-16,1-5-135 16,2-1-179-16</inkml:trace>
  <inkml:trace contextRef="#ctx0" brushRef="#br0" timeOffset="143379.37">8505 13476 664 0,'-3'-1'349'0,"-4"1"-95"16,10 1-105-16,-3-1-16 0,0 0-29 15,27 9-6-15,38 15-42 16,-24-14-19-16,-4-6-20 15,-5 0-3-15,-11-4 0 16,-9-2 2-16,-11-1 1 16,-3-4-2-16,-12 0-6 15,-4 1-3-15,-3 5-7 16,2 4-2-16,4 5-4 16,4 7-2-16,4 1 5 15,4 3 3-15,4 2 4 16,6 1 1-16,9 0-2 15,4-2-1-15,4-7-43 0,2-1-59 16,9-8-306-16</inkml:trace>
  <inkml:trace contextRef="#ctx0" brushRef="#br0" timeOffset="143717.2">9136 13509 655 0,'-15'-7'354'0,"-19"-6"-54"15,-3-1-88 1,2 5-89-16,2 3-35 0,11 7-71 16,5 6-15-16,13 5-13 15,5 3-3 1,11-1 5-16,6-2 4 0,6-2 5 16,1-3 0-16,-2-3 1 15,-5 0-1-15,-9-3-5 16,-5-1-2-16,-9 0-3 15,-7-3 1-15,-10 3 8 16,0 2 9-16,-2 2 20 16,6 9 12-16,4 1 13 15,7 0 3-15,10 3-3 16,7-3-7-16,11-1-11 16,4 0-6-1,2-4-12-15,6-3-2 0,-1-6-55 0,0-2-63 16</inkml:trace>
  <inkml:trace contextRef="#ctx0" brushRef="#br0" timeOffset="144224.27">9908 13484 702 0,'-8'20'327'16,"-4"13"-122"-16,7 4-52 15,5-1 3-15,15-3-13 16,5-1-20-16,14-6-50 16,-2-7-18-16,0-11-20 15,-3-8-4-15,-6-15-2 16,-3-7-1-16,-9-6-5 15,-5-6-3-15,-14-6-5 16,-8-2-1-16,-24-12-1 16,-11-7-1-16,0-3-4 0,2 5-3 15,18 21-9-15,11 16-8 16,10 22-13-16,10 4-2 16,5 15 6-16,8 3-26 15,12 12-66 1,5 3-64-16,14 2-337 0</inkml:trace>
  <inkml:trace contextRef="#ctx0" brushRef="#br0" timeOffset="144463.61">10513 13563 780 0,'-10'13'441'16,"-5"7"-81"-16,-18 1-134 15,-7 2-56-15,-2-6-58 16,-6-6-30-16,12-9-40 15,4-5-10-15,2-12-10 0,10-4-7 16,7-2-16-16,7 2-12 16,15 3-12-16,9 8 0 15,9 6 3-15,1 2 7 16,3 15 12-16,0 2 8 16,-4 12 12-1,3 1 2-15,-4 0 11 0,-1-1-52 16</inkml:trace>
  <inkml:trace contextRef="#ctx1" brushRef="#br0">13104 19044 0,'0'0'0,"0"0"0</inkml:trace>
  <inkml:trace contextRef="#ctx0" brushRef="#br0" timeOffset="149587.03">4984 13125 540 0,'-3'28'213'0,"-3"24"-102"15,1 19-40-15,3 11-9 16,-1 5 3-16,-1-5-30 16,4-17-10-16,2-14-3 15,3-22-6-15,1-12 1 16,-2-20 5-16,3-9 2 15,-3-14 4-15,-2-10-4 0,-7-10 23 16,-8-6 14 0,-2-6 25-16,0 1 3 15,3 6-29-15,3 5-18 0,5 12-34 16,6 10-5 0,7 10-11-16,7 2-4 0,9 2-2 15,5 0 2-15,11-1 4 16,2-3 4-16,5 0 4 15,-10 0 0 1,-8-4 4-16,-8 7 1 0,-12 4 19 0,-2 4-2 16,-8 19 11-16,-3 8 3 15,0 23-17 1,2 16 0-16,5 12-11 0,4 0-4 16,6-6 3-16,3-6-7 15,4-14-78-15,1-8-66 16</inkml:trace>
  <inkml:trace contextRef="#ctx0" brushRef="#br0" timeOffset="150092.76">5448 13463 745 0,'-6'8'356'16,"-5"7"-123"0,-2 5-152-16,5 8-30 0,6 1-34 0,4-2-10 15,10-3-7-15,3-4 0 16,3-12 3-16,2-3 3 16,5-10 4-16,-7-8 4 15,2-4 5 1,-9-4 0-16,-4-1 3 0,0 3 20 0,-8 1 26 15,-3 5 8-15,-1 7-4 32,-6 5-24-32,5 11-38 15,4 5-10-15,4 2-8 16,5 4 0-16,7-3 5 0,2 1 0 0,5-8 4 16,3-2 2-16,0-6 2 31,0-8 4-31,-13-3-4 15,-3-4-16-15,-7-11-98 16,-1 1-55-16,0-12-153 16,-2-3-42-16,-10-6 82 15,2-9 94-15,-5 3 241 16,4 4 106-16,1 14 94 0,1 9-18 16,2 13-74-16,0 3-46 15,4 6-88-15,3 4-91 16</inkml:trace>
  <inkml:trace contextRef="#ctx0" brushRef="#br0" timeOffset="150315.7">5768 13436 517 0,'11'13'268'0,"21"21"-81"16,8 2-81-16,-5-3-64 15,-1-1-20-15,-15-6 27 16,-11-4 40-16,-8-2 72 16,-12-2 19-16,-14-5-13 0,-2-2-34 15,-4-8-70-15,6-3-16 16,8-2-142-16,3-2-212 16</inkml:trace>
  <inkml:trace contextRef="#ctx0" brushRef="#br0" timeOffset="151601.34">11422 13600 650 0,'-12'17'336'0,"-15"21"-96"15,-3-2-53-15,-4-1-90 0,3-3-27 16,-1-11-38-16,9-9-3 15,4-17-6-15,3-8-12 16,9-12-18-16,-4-2-9 16,11 2-11-16,0-1 6 15,10 4 6-15,10 8 7 16,2 6 16-16,4 8 12 0,6 9 25 16,1 4-1-16,9 9-6 15,0 2-8-15,-4-1-17 16,-5-2-48-1,-12-6-215-15</inkml:trace>
  <inkml:trace contextRef="#ctx0" brushRef="#br0" timeOffset="151757.14">11289 13419 989 0,'-2'0'432'0,"-4"0"-196"15,6 0-200-15,0 0-30 16,0 0-237-16</inkml:trace>
  <inkml:trace contextRef="#ctx0" brushRef="#br0" timeOffset="152121.77">11497 13407 1001 0,'1'-21'452'0,"12"-23"-195"16,6 3-77-16,19 16-83 16,6 12-24-16,2 26-35 15,6 16-17-15,-9 24 3 16,-4 10 2-16,-5 5-5 0,-8-3 0 15,-2-11-8-15,-1-4-2 16,-3-18-2 0,-3-6 0-16,-2-15 0 15,-5-11 4-15,-7-12-3 16,-5-2-9-16,-14-6-10 16,-6 3-10-16,-14 4-2 0,-4 6 2 15,0 14 4 1,2 10 1-16,3 11 3 15,7-3 4-15,9-4-152 0,6-6-110 16</inkml:trace>
  <inkml:trace contextRef="#ctx0" brushRef="#br0" timeOffset="152447.04">11918 13408 987 0,'20'-16'451'0,"14"-14"-199"16,8 17-111 0,0 13-27-16,-2 24-32 0,-3 13-16 15,-6 19-15-15,-4-1-9 16,-19-4-15 0,0-2-7-16,-3-17-6 15,1-3-38-15,11-13-118 16,-7-9-48-16,-1-14-59 0,-4-4 11 0,-12-8 105 15,-5-1 55-15,-10 5 105 16,-4-1 50-16,-8 13 55 31,-1 8 9-31,-6 11-35 16,2 8-24-16,10-1-44 16,11-2-34-16,18-9-166 15</inkml:trace>
  <inkml:trace contextRef="#ctx0" brushRef="#br0" timeOffset="152726.71">12564 13628 722 0,'1'7'402'0,"-1"5"-96"15,-6 2-90-15,-7 4-28 16,-14-2-57-16,-3-2-26 0,-5-7-45 15,-1-6-18-15,9-6-20 16,3-5-4 0,9-5-47-16,7 1-20 15,8 0-20-15,5 3-5 0,14 7 28 16,4 4 16-16,3 11 14 16,1 4 6-16,-1 8 9 15,0 2 1-15,5-2 16 16,-1-1-99-16</inkml:trace>
  <inkml:trace contextRef="#ctx0" brushRef="#br0" timeOffset="153070.76">12674 13401 1004 0,'8'-10'444'16,"-5"-16"-219"0,8 0-81-16,7 3-75 0,-6 1-18 0,7 4-22 15,-5 6-9 1,-1 7-16-16,-6 4-5 0,-2 9-3 16,-5 11 0-1,4 14 4-15,2 13 0 0,3 13-3 16,8 3-1-16,9 11 1 15,-1-3 0-15,-1 7 5 16,-7 1 3-16,-21-8 5 16,-15-7 5-16,-15-17 3 15,-3-11 2-15,1-22-13 0,6-12-46 16,12-21-177-16,5-10-174 16</inkml:trace>
  <inkml:trace contextRef="#ctx0" brushRef="#br0" timeOffset="153406.04">13096 13561 724 0,'-8'-1'417'15,"-5"0"-80"-15,1 2-174 16,1 0-60-16,6 5-82 15,5 1-20-15,8 4-12 16,5 0 0-16,8-3 10 16,1-1 8-16,-5-1-39 0,0 2-6 15,-16-5 2-15,-3 1-7 32,-13-3 43-32,-6 0 14 15,-6 2 26-15,0 2 9 0,10 2 12 0,3 1-3 31,14 3-18-31,6 3 6 16,12 0-1-16,5 0-1 16,5-7-7-16,-3 0-2 0,0-8-125 15</inkml:trace>
  <inkml:trace contextRef="#ctx0" brushRef="#br0" timeOffset="154061.23">13797 13558 732 0,'0'-1'292'16,"3"1"-172"-16,3 0-3 15,-6-2-17-15,22 2-4 0,49 0-38 16,-21 2-20-16,-5-1-25 15,-6-1-4-15,-14 3-2 16,-10-2 0-16,-17 5 0 16,-12 1-1-16,-16 2 1 15,-2 0 3-15,2 4 3 16,4 2-3-16,14-2-5 0,9 2-5 16,11 0-7-16,15 0 1 15,12 1 4 1,8-1 2-16,9-1-34 15,-1-2-20-15,1-4-53 0,-6-4-8 16,-4-8 36 0,-1-4 24-16,-13-7 58 15,-3-3 33-15,-16-2 63 16,-9 4 26-16,-16-1 45 16,-8 1 4-16,-11 4-19 0,-7-2-20 15,9 9-54-15,4 1-33 16,13 9-60-16,10 9-13 15,6 6-4-15,11 8 5 16,11 1 15-16,5-6 6 16,8-7 6-16,-6-8 5 15,-9-10 10-15,-5-4 5 16,-15-8 5-16,-1-3-32 16,-10-1-124-16</inkml:trace>
  <inkml:trace contextRef="#ctx0" brushRef="#br0" timeOffset="154914.11">15185 13598 521 0,'0'-2'285'0,"-4"2"-14"15,2 2-77-15,1-2-36 16,0 0-13-16,-5 8-40 15,-3 8-26-15,-44 30-33 16,26-32-9-16,-5-5-18 16,0 0-1-16,0-12-7 15,5-3-16-15,8-7-44 16,8-2-20-16,11 0-17 16,6-5 12-16,12 5 33 15,6 0 15-15,4 5 15 0,2 10 5 16,-2 5 15-16,-1 10 6 15,-6 10 5-15,-1-1-2 16,0 5-7 0,0-3-2-16,9-3-1 0,-3-2 2 15,0-12-1-15,-7-5-3 16,-6-7-2-16,-4-6 0 16,-4-1 0-16,-2 1 1 0,-3 1 1 15,0 4 0 1,-3 4-1-16,0 4 2 15,2-4 2-15,0 0-1 16,0 0 0-16,0 0-1 0,0 1 10 16,1-1 3-16,0 0 1 15,0 0 1-15,0-1-13 16,0-1-4-16,4-14-2 16,17-30-1-16,-11 32 7 15,5 2 7-15,2 5 7 16,-1 4 2-16,1 7 2 15,-1 3-5-15,3 4-6 0,-2 3-2 16,-3 1-8-16,-2 4 0 16,-1-1-53-16,-4-2-69 15,-2-2-368 1</inkml:trace>
  <inkml:trace contextRef="#ctx0" brushRef="#br0" timeOffset="155184.79">15749 13711 594 0,'4'-8'280'15,"5"-9"-91"-15,-4-2-26 16,-5 3-10-16,-5 2 6 0,-13-1-10 16,-3 7-10-1,-11-1-27-15,1 6-28 0,5 7-44 16,4 2-15-16,13 9-30 15,-1 3-1-15,10 5 1 16,4-1 5 0,8-1 12-16,11-1 3 0,6-9 4 0,3-3 0 31,2-5-3-31,-7-7 2 0,-7-7-92 0,-2-2-67 16</inkml:trace>
  <inkml:trace contextRef="#ctx0" brushRef="#br0" timeOffset="155498.37">15906 13610 866 0,'15'-2'374'15,"7"-2"-193"-15,9 3-106 0,2 0-20 16,-1 1-31-16,1 0-7 15,-9 0-8-15,-3 0 0 16,-10-4-1-16,-8-2-14 16,-5-2-27-16,-1 4-2 15,-10-2-6-15,4 7 14 16,-5 8 53-16,-1 0 18 16,3 8 27-16,-2 0 8 15,7 5-16-15,3 2-11 16,5 3-20-16,6-3-7 15,8-6-3-15,5-3-25 16,6-10-17-16</inkml:trace>
  <inkml:trace contextRef="#ctx0" brushRef="#br0" timeOffset="156044.24">16456 13557 734 0,'-13'-3'344'15,"-21"0"-149"-15,0 3-43 0,10 7-79 0,5 1-31 16,13 2-38-16,7 5-7 15,12-2 0-15,5-3 3 16,14-2 6-16,-1-1 2 16,-3-1-1-16,0 0 0 15,-15-3-2-15,-6-4-3 16,-8 1-5 0,-10-1-2-16,-8 1 0 0,-4 5 1 0,-6 3 19 15,3 3 9-15,9 5 7 31,3 0 2-31,14 2 7 16,7-2-1-16,13 1 2 0,2-5 0 0,8-7-15 16,2-3-26-16,-6-8-80 15,3-5-51 1</inkml:trace>
  <inkml:trace contextRef="#ctx0" brushRef="#br0" timeOffset="156190.87">16482 13287 898 0,'-6'-6'446'0,"-8"-4"-137"15,7 5-214-15,3 5-59 16,4 7-76-16,2 2-67 16,7 10-340-16</inkml:trace>
  <inkml:trace contextRef="#ctx0" brushRef="#br0" timeOffset="156483.75">16629 13483 709 0,'16'-9'419'0,"13"-9"-53"0,5 1-145 16,1 3-34-16,-2 14-61 16,-2 13-15-16,-7 19-35 15,-4 7-4-15,-8 11 0 16,-5-4-8-16,0 0-24 15,2-1-14-15,2-15-13 16,3-3-4-16,-1-15-1 0,1-7 0 16,-4-9-3-16,-2-6-5 15,-8-6-3-15,-8-1-2 16,-9 2-1-16,-6 1 0 16,-12 10-1-16,-2 4-2 15,-6 13-1-15,5 2 12 16,14 5-128-16,9-4 309 15</inkml:trace>
  <inkml:trace contextRef="#ctx0" brushRef="#br0" timeOffset="157030.99">17334 13545 568 0,'-3'-8'374'16,"-5"-6"-15"0,-4 6-152-16,-8-2-49 0,-1 10-79 15,1 3-30 1,3 6-45-16,6 5-9 0,7 0-7 15,7 0-2-15,11 1 0 16,3-4-12-16,6-1-33 16,0-5-10-16,-6-5 1 15,-4-1 17-15,-13-6 32 0,-6 4 11 16,-10 2 2-16,-5 2 4 16,-2 7 22-16,1 0 6 15,4 4 3 1,8 0-6-16,10 1-21 15,4 0-2-15,15-5 1 0,2-1-1 0,12-2-67 16,0 0-68-16</inkml:trace>
  <inkml:trace contextRef="#ctx0" brushRef="#br0" timeOffset="157294.65">17673 13587 647 0,'-6'-10'352'0,"-6"-4"-66"16,-4 2-60-16,-2 4-88 15,-2 8-39-15,-2 0-59 16,7 1-16-16,-2 10-21 0,3-3-3 16,6 7-3-16,3 4-3 15,7-3 4-15,8 6 2 16,7-2 5-16,-3-5 3 15,2-3 2-15,-7-4 1 16,-4-3 4-16,-3-2 3 0,-10-4 1 16,-1-3-11-16,1-2-112 15,1-5-246 1</inkml:trace>
  <inkml:trace contextRef="#ctx0" brushRef="#br0" timeOffset="157485.22">17795 13515 1183 0,'2'5'493'0,"5"14"-267"16,3 7-69-16,0 12-23 0,-1 8-17 16,-4 6-40-16,-4 2-17 15,-1 7-38-15,-1-6-11 16,2-9-32-16,3-11-75 15,9-22-86-15</inkml:trace>
  <inkml:trace contextRef="#ctx0" brushRef="#br0" timeOffset="157666.34">17884 13674 977 0,'7'-2'401'16,"9"-2"-223"-16,7 0-106 0,7 3-44 16,2-1-4-16,-2 2-92 15,0 0-95-15</inkml:trace>
  <inkml:trace contextRef="#ctx0" brushRef="#br0" timeOffset="157935.18">18462 13612 692 0,'-7'3'411'0,"-13"7"0"15,-3-1-142-15,-14-1-77 0,-6-2-36 0,-1-3-69 16,5-1-28 0,7-5-34-1,5-4-6-15,11-3-19 16,2-5-13-16,9-4-16 0,6 1-7 15,10 2 5-15,9 1 4 0,9 11 4 16,2 3 3-16,1 7 24 16,-1 10 14-1,-7 8 20 1,-1 7 4-16,-5 3-14 0,-3-2 8 16,0-5-161-16,-4-7-354 15</inkml:trace>
  <inkml:trace contextRef="#ctx0" brushRef="#br0" timeOffset="158462.07">19375 13550 758 0,'-11'16'373'16,"-12"8"-142"-1,-9 6-70-15,-5 1-24 0,-4-7-53 16,4-3-25-16,11-13-24 15,1-8-5-15,8-14-5 16,5-6-3-16,6-8-18 16,12 0-9-16,10 4-15 15,7 6-5-15,7 13 14 16,-2 7 11-16,4 18 27 16,0 6 8-16,-1 7-3 0,3 0-4 15,-7-3-28-15,-4-5-67 16</inkml:trace>
  <inkml:trace contextRef="#ctx0" brushRef="#br0" timeOffset="158720.11">19507 13566 693 0,'3'6'414'0,"2"0"16"16,2 11-282-16,1 0-17 0,1 4-30 15,2 1-18 1,0-3-30-16,-2 1-12 16,-2-10-18-16,5-2 2 15,-2-9 9-15,0-7 2 0,3-6-1 16,-4-4-4-16,1-1-11 16,-1 2-4-1,-6 2-1-15,2 5-19 0,-5 2-120 16</inkml:trace>
  <inkml:trace contextRef="#ctx0" brushRef="#br0" timeOffset="158906.21">20013 13546 1276 0,'0'-1'515'0,"-2"-5"-337"0,1 3-71 16,1 2-74 0,0 1-5-16,0 0-153 15,0 0-70-15</inkml:trace>
  <inkml:trace contextRef="#ctx0" brushRef="#br0" timeOffset="159071.57">19986 13739 1231 0,'0'3'580'16,"-4"-1"-222"-16,6 3-78 0,-3-5-92 15,1 0-41 1,0 0-67-16,0-1-22 0,0 0-25 16,0 0-48-1,2-2-211-15</inkml:trace>
  <inkml:trace contextRef="#ctx0" brushRef="#br0" timeOffset="160159.28">6195 14919 594 0,'-12'14'368'16,"-9"8"-48"-16,-12 7-104 16,-7-4-39-16,-2-3-62 15,-1-7-30-15,11-11-37 16,5-4-9-16,0-17-24 16,10-1-9-16,5-9-20 15,5-3-7-15,14 3-9 16,7 3-3-16,3 10 17 15,9 9 5-15,6 22 11 0,1 12 9 16,7 12 0 0,-1-1 0-16,-5-2 11 0,-1-3-97 15</inkml:trace>
  <inkml:trace contextRef="#ctx0" brushRef="#br0" timeOffset="160402.16">6190 14430 1060 0,'22'10'458'16,"17"8"-237"-16,15 29-127 0,-1 16-5 16,-2 25-14-16,-4 14-2 31,-19 14 0-31,-13 7-2 0,-28-1-25 0,-15-6-8 15,-16-12-15 1,1-20-5-16,3-25-39 0,1-16-64 16,10-25-168-16,1-4-193 15</inkml:trace>
  <inkml:trace contextRef="#ctx0" brushRef="#br0" timeOffset="165260.61">7592 14983 370 0,'2'-8'278'16,"1"-10"50"-16,-1 6-22 0,-2 7-71 16,-4 5-42-1,1 8-81-15,-4 9-37 0,4 8-51 16,3 1-9-1,10 1-12-15,8-5-3 0,11-9 0 16,5-2 0 0,11-9 5-16,-2-7 4 0,-3-11 6 0,-2-7 1 15,-19-9 1 1,-4-3-1-16,-8-2-1 16,-5 5-1-1,-5 13-2-15,-4 6-5 0,-3 23-5 16,1 13-2-16,0 12-9 15,5 3 2-15,6-3-7 16,6-3-53-16,8-7-162 16</inkml:trace>
  <inkml:trace contextRef="#ctx0" brushRef="#br0" timeOffset="165524.53">7678 14599 669 0,'-9'3'379'16,"-10"13"-42"-16,-1 11-141 16,6 25-78-16,3 17-17 15,3 17-15-15,4 16-6 16,3 7-24-16,1-3-10 0,5-2-23 15,0-14-10 1,5-51-22 0,-6-19-43-16,1 0-178 0,19 45-24 0</inkml:trace>
  <inkml:trace contextRef="#ctx0" brushRef="#br0" timeOffset="166089.44">8046 15038 1119 0,'0'7'443'0,"-2"16"-292"16,0-1-54-16,2 11-37 15,-2 5-23 1,4-3-22-16,1 0-3 0,-2-14-1 16,4-3-1-16,-4-12-2 15,0-4-1-15,5-8-5 16,-4-5-2-16,5-8-2 16,1-2-4-16,6 1-2 15,4 3 1-15,1 2 2 0,-3 5 2 16,-4 2 7-1,-7-1 3-15,-5 5 4 0,-2 2-1 0,-8 5-2 16,-2 6-3-16,-1 0-4 31,1 2-1-31,7 2 2 16,4 3 1-16,8-1 5 16,6 1 3-16,9-1-1 15,4-1 0-15,7-4-34 16,1-3 45-16</inkml:trace>
  <inkml:trace contextRef="#ctx0" brushRef="#br0" timeOffset="166475.81">9188 14379 465 0,'-4'-19'339'0,"-5"-15"94"16,1 13-89-16,3 27-128 15,1 20-45-15,8 36-121 0,8 21-31 16,12 23-6 0,0 13-6-16,-2 3-1 0,-6-11 0 15,-14-13 10 1,3-16-28-16,-6-29-81 0,0-7-66 15</inkml:trace>
  <inkml:trace contextRef="#ctx0" brushRef="#br0" timeOffset="166872.34">9176 14466 590 0,'-17'-3'301'0,"-21"3"-87"15,3 1-51-15,1 15-87 16,4 5-14-16,8 2-35 16,5 2-11-16,12-8-13 0,1-4 1 15,12-8 7 1,3-6 6-16,12-14 4 0,2-5 0 15,7-17-6-15,4-6-3 16,-1-4-2 0,2-3 0-16,-15 2-1 0,1 4 7 0,-13 19 49 15,-5 4 25-15,-2 21 8 16,-10 6-3 0,3 13-46-16,0 7-23 0,12 16-5 15,8 3-3-15,20 8-5 16,7 0-4-1,2-8-13-15,6-3-121 16</inkml:trace>
  <inkml:trace contextRef="#ctx0" brushRef="#br0" timeOffset="167586.51">5823 16300 1053 0,'-6'28'384'0,"0"37"-299"15,6 10-32 1,12 14-15-16,8 0-7 16,0-6-8-16,-11-5-31 15,-8-22-97-15,-3-9-66 16</inkml:trace>
  <inkml:trace contextRef="#ctx0" brushRef="#br0" timeOffset="167919.75">5754 16336 763 0,'11'-17'347'16,"15"-18"-144"-1,-5 10-38-15,2 19-43 0,-2 8-34 16,-10 16-53 0,7 11-3-16,-17 6-8 15,0 3-2-15,-7-3-4 0,-5-11-3 0,4-8-44 16,3-10-31-16,19-8-15 16,8-5-2-16,18-6 34 31,7 7 21-31,7 5 9 15,2 6 1-15,-14 12 14 16,-15 0 29-16,-33 15 23 0,-18 7 5 16,-29-1-20-1,-7 0-26-15,-6-13-113 0,9-10-131 16</inkml:trace>
  <inkml:trace contextRef="#ctx0" brushRef="#br0" timeOffset="168171.8297">6098 15920 1113 0,'0'-6'495'0,"11"0"-237"15,11 15-121-15,26 29-77 16,17 17 3-16,6 35 12 15,-2 16-5-15,-24 17-16 16,-20 8-14-16,-28-2-24 16,-10-6-4-16,-19-20-12 15,-5-18-36-15,2-33-150 16,1-19-44-16</inkml:trace>
  <inkml:trace contextRef="#ctx0" brushRef="#br0" timeOffset="168747.13">7606 16383 872 0,'-4'8'406'16,"-1"7"-125"-16,1 17-174 0,5 7-26 0,11 5-9 15,6-5-8 1,12-6-38-16,4-5-6 15,8-14-7-15,-1-10 2 0,-4-19 2 16,-9-12 0-16,-9-14 3 16,-4 2 1-1,-12-1 1-15,0 4-2 0,-7 10-4 16,1 5 18 0,-4 17-5-16,2 9-3 15,7 21-5-15,-3 2-21 0,12 11-4 16,2 1-15-1,1-8-139-15,4 1-83 0</inkml:trace>
  <inkml:trace contextRef="#ctx0" brushRef="#br0" timeOffset="168966.56">7599 16096 1196 0,'-7'6'492'0,"-9"11"-297"16,1 18-55-16,10 28-81 15,5 16-7-15,7 25-7 16,1 7-2-16,-3 8-3 16,1 0-5-16,2-14-18 0,3-14 4 0,0-31-96 15,2-8-75-15</inkml:trace>
  <inkml:trace contextRef="#ctx0" brushRef="#br0" timeOffset="169395.09">8013 16596 884 0,'-3'-2'475'0,"0"9"-49"16,3 12-244-16,3 13-112 16,2 8-3-16,1 3-25 15,-4 0-16-15,0-9-12 16,2-4-5-16,-3-14-8 15,3-10-8-15,2-12-33 0,1-10-11 16,9-8-5 0,2-4 4-16,6-3 27 0,1 1 10 15,-5 8 13-15,-3 4 5 16,-12 10 13-16,-7 8 2 16,-12 9 4-16,-6 8 4 15,-5 3-3-15,3 1-1 0,10-5-9 16,7-5-8-16,9 3-4 15,7-2 1 1,10-4 5-16,7 3 0 0,8-4 24 16,1-4-53-16</inkml:trace>
  <inkml:trace contextRef="#ctx0" brushRef="#br0" timeOffset="169827.3597">9223 15895 1171 0,'-5'2'473'0,"-5"18"-295"0,5 11-60 15,6 33-64-15,6 18-3 0,8 29-14 16,3 10-5 0,-9 3-9-16,2 0-6 0,-9-15-3 0,-2-11-25 15,0-23-40 1,-1-18-33-16,-2-31-120 16,1-16-24-16,3-16-225 0</inkml:trace>
  <inkml:trace contextRef="#ctx0" brushRef="#br0" timeOffset="170093.24">9000 16606 776 0,'1'3'397'15,"5"5"-96"-15,7 7-134 16,6 12-36-16,10 13-2 15,1 9-2-15,-2 6-25 16,6 2-21-16,-3-8-30 16,-1-13-16-16,6-13-19 15,-6-15 0-15,0-18 9 0,0-11 3 16,1-18 10-16,5-5 10 16,2 4-9-1,-3 5-8-15,-10 11-8 0,-8 9-13 16,-14 4-133-16</inkml:trace>
</inkml:ink>
</file>

<file path=ppt/ink/ink17.xml><?xml version="1.0" encoding="utf-8"?>
<inkml:ink xmlns:inkml="http://www.w3.org/2003/InkML">
  <inkml:definitions>
    <inkml:context xml:id="ctx0">
      <inkml:inkSource xml:id="inkSrc0">
        <inkml:traceFormat>
          <inkml:channel name="X" type="integer" max="29376" units="cm"/>
          <inkml:channel name="Y" type="integer" max="16524" units="cm"/>
          <inkml:channel name="F" type="integer" max="4095" units="dev"/>
          <inkml:channel name="T" type="integer" max="2.14748E9" units="dev"/>
        </inkml:traceFormat>
        <inkml:channelProperties>
          <inkml:channelProperty channel="X" name="resolution" value="1000.20428" units="1/cm"/>
          <inkml:channelProperty channel="Y" name="resolution" value="1000.24213" units="1/cm"/>
          <inkml:channelProperty channel="F" name="resolution" value="0" units="1/dev"/>
          <inkml:channelProperty channel="T" name="resolution" value="1" units="1/dev"/>
        </inkml:channelProperties>
      </inkml:inkSource>
      <inkml:timestamp xml:id="ts0" timeString="2025-10-15T08:21:44.236"/>
    </inkml:context>
    <inkml:brush xml:id="br0">
      <inkml:brushProperty name="width" value="0.05292" units="cm"/>
      <inkml:brushProperty name="height" value="0.05292" units="cm"/>
      <inkml:brushProperty name="color" value="#FF0000"/>
    </inkml:brush>
  </inkml:definitions>
  <inkml:trace contextRef="#ctx0" brushRef="#br0">20029 3581 612 0,'-6'-1'321'0,"2"1"-93"0,0 16-106 31,2 14-32-31,1 12-46 0,-3 6-11 0,2-2-16 32,-1-6-7-32,5-8-3 0,3 1-1 15,-3-11-1 1,2-4 1-16,-4-8 4 0,-1-5 4 16,-1-3 14-1,-1 0 7-15,1-4 2 0,1 1-3 0,-1-3-14 16,-7-23-10-1,-4-35-1-15,11 24 6 16,2-4 18-16,-3 1 16 16,1 7 28-16,1 4 3 0,0 17-9 0,0 2-15 15,1 11-38 1,-4-1-16 0,8 3-13-16,-4-2-5 15,0 0 6-15,30 10 2 16,49 5 3-16,-18-10 2 15,11-5 3-15,-5-3 4 0,-19-5-83 16,-10 0-79-16</inkml:trace>
</inkml:ink>
</file>

<file path=ppt/ink/ink18.xml><?xml version="1.0" encoding="utf-8"?>
<inkml:ink xmlns:inkml="http://www.w3.org/2003/InkML">
  <inkml:definitions>
    <inkml:context xml:id="ctx0">
      <inkml:inkSource xml:id="inkSrc0">
        <inkml:traceFormat>
          <inkml:channel name="X" type="integer" max="29376" units="cm"/>
          <inkml:channel name="Y" type="integer" max="16524" units="cm"/>
          <inkml:channel name="F" type="integer" max="4095" units="dev"/>
          <inkml:channel name="T" type="integer" max="2.14748E9" units="dev"/>
        </inkml:traceFormat>
        <inkml:channelProperties>
          <inkml:channelProperty channel="X" name="resolution" value="1000.20428" units="1/cm"/>
          <inkml:channelProperty channel="Y" name="resolution" value="1000.24213" units="1/cm"/>
          <inkml:channelProperty channel="F" name="resolution" value="0" units="1/dev"/>
          <inkml:channelProperty channel="T" name="resolution" value="1" units="1/dev"/>
        </inkml:channelProperties>
      </inkml:inkSource>
      <inkml:timestamp xml:id="ts0" timeString="2025-10-20T08:28:52.325"/>
    </inkml:context>
    <inkml:brush xml:id="br0">
      <inkml:brushProperty name="width" value="0.05292" units="cm"/>
      <inkml:brushProperty name="height" value="0.05292" units="cm"/>
      <inkml:brushProperty name="color" value="#FF0000"/>
    </inkml:brush>
    <inkml:context xml:id="ctx1">
      <inkml:inkSource xml:id="inkSrc64">
        <inkml:traceFormat>
          <inkml:channel name="X" type="integer" max="11752" units="cm"/>
          <inkml:channel name="Y" type="integer" max="6608" units="cm"/>
          <inkml:channel name="T" type="integer" max="2.14748E9" units="dev"/>
        </inkml:traceFormat>
        <inkml:channelProperties>
          <inkml:channelProperty channel="X" name="resolution" value="400" units="1/cm"/>
          <inkml:channelProperty channel="Y" name="resolution" value="400" units="1/cm"/>
          <inkml:channelProperty channel="T" name="resolution" value="1" units="1/dev"/>
        </inkml:channelProperties>
      </inkml:inkSource>
      <inkml:timestamp xml:id="ts1" timeString="2025-10-20T08:29:35.295"/>
    </inkml:context>
  </inkml:definitions>
  <inkml:trace contextRef="#ctx0" brushRef="#br0">1784 7248 472 0,'-13'5'256'0,"-9"2"-55"16,6-2-43-16,23 0-50 16,15-4-23-16,26 5-35 0,18 1-4 15,16 3-18-15,7 1-9 16,6-2-9-16,-9-2 1 16,-8-3 1-16,-10-1 0 15,-23-3 3-15,-7 0-20 16,-26-4-71-16,-12 1-39 15,-21-1-67-15,-11 3-29 16,-13 1 29-16,-5-1 34 16,-1 0 68-16,6-4 55 15,7 2 81-15,7 2 24 0,14 2 30 16,3 6 8 0,9 10-20-16,7 9-11 15,5 17 10-15,-1 4 4 16,5 8 6-16,-4-1 8 0,-4 0-20 15,0-3-14-15,-3-8-26 16,-3-4-18-16,7-12-22 16,0-5-4-16,7-12-101 15,6-4-112-15</inkml:trace>
  <inkml:trace contextRef="#ctx0" brushRef="#br0" timeOffset="287.32">2605 7603 454 0,'-8'-3'289'15,"-7"-4"-22"-15,1 2-30 0,-16 2-88 16,7 3-42 0,-5 7-58-16,4 3-20 0,11 8-31 15,4 4-10-15,14 5-2 16,6 2 0-1,13-3 8-15,3-2 4 0,4-7 3 16,5-7 5-16,-5-11 9 16,0-8 7-16,-13-6 18 15,-8-6 33-15,-20-6 14 0,-8 2-4 32,-11 1-20-32,-1 0-36 15,8 6-188-15</inkml:trace>
  <inkml:trace contextRef="#ctx0" brushRef="#br0" timeOffset="12070.4597">3605 7587 474 0,'-1'-6'262'0,"-5"-5"-56"0,5 0-54 16,5 6-17-1,4 6-40-15,8 13-30 0,-2 11-34 16,-4 8-8-1,-6 9-9-15,-4-1 4 16,-6 0-2-16,-1-9 1 16,3-10 2-16,0-12-4 15,5-15-6-15,5-12-3 0,8-14-7 16,5-2-1 0,8-3 0-16,-1 5 1 15,-2 7-1-15,-2 3 0 16,-3 7 2-16,-2 4 1 15,-8 4 5-15,-4 6 2 16,-11 5 0-16,-4 4 0 0,-7 8-1 16,0 5-2-16,8 2-4 15,2-1-1-15,13-3-1 16,6-4-1-16,8-3 3 16,7-5 0-16,4-7 3 15,2-3 1-15,2-9 1 16,-3-1 1-16,-8-3-2 0,-5-4 0 15,-10-3 0 1,-2 3 0-16,-2 1 3 16,0 3 1-16,-3 8 0 15,-2 4-2-15,1 9-4 0,-1 4-1 16,-5 12-1-16,6 6 2 0,-3 4 3 31,2 5-1-31,10-1-1 16,-4-1-2-16,1-6-26 15,3-6-83-15</inkml:trace>
  <inkml:trace contextRef="#ctx0" brushRef="#br0" timeOffset="12290.27">4229 7489 872 0,'0'6'368'15,"-2"1"-174"-15,4 20-127 16,2 8-19-16,-4 16 12 16,3 7-9-16,-3 15-9 15,1 2-3-15,-1-9-23 16,0-7-2-16,1-21-12 16,-1-14-59-16,0-14-230 15</inkml:trace>
  <inkml:trace contextRef="#ctx0" brushRef="#br0" timeOffset="12596.49">4221 7388 544 0,'17'-14'305'16,"14"-9"-46"-16,4 15-127 0,3 11-26 15,-10 16-36-15,-9 2-17 0,-18 9-16 16,-7-2-10-1,-16 3-7-15,-3-3 0 16,0-6-3-16,5-6-3 0,12-15-30 16,8-1-11-1,19-7-12-15,6 4-3 0,18 0 23 16,2 7 8 0,-4 6 5-16,-3 5 5 0,-21 9 6 15,-7 4 2-15,-16 6 5 16,-12 2 0-16,-9 1 4 15,-9-3 1-15,0-14-33 16,4-6-39-16,13-11-143 0,6-6-184 16</inkml:trace>
  <inkml:trace contextRef="#ctx0" brushRef="#br0" timeOffset="13149.04">4716 7620 513 0,'-4'-2'321'15,"-3"-1"-17"1,-2 5-150-16,-3 7-34 16,2 7-65-16,2 4-21 15,3 6-20-15,5 7-3 16,4-2 3-16,3-1 0 0,8-9 3 15,-4-8 3-15,9-8 10 16,1-6 4 0,-1-11 0-16,3-4 0 0,-6-2-6 15,-4-2-4 1,-2 1-3-16,-4 0-2 16,-5 4-5-16,1 6-2 15,-4 5-7-15,-1 4-3 16,1 10-2-16,-3 2-2 15,7 7 0-15,2 2 2 0,9 0 0 16,5-1 2-16,4-5 1 16,-1-3 3-16,0-9 0 15,-5-4 2-15,-1-11 1 16,-3 1 0-16,1-12-4 16,-2-3-4-16,-1-1-84 0,-7-4-55 0,-7 6-85 31,-2 1-11-31,-16 1 84 15,5-5 60-15,-6 2 143 0,2-1 41 16,10 7 58 0,-1 4 13-16,4 1-25 15,0 5-21-15,2 5-58 16,4 3-28-16,9 7-33 0,3 0-92 16</inkml:trace>
  <inkml:trace contextRef="#ctx0" brushRef="#br0" timeOffset="13626.62">5147 7580 777 0,'12'5'293'0,"11"-4"-219"16,9 2-13-16,2-2-15 16,-2-1-11-16,1-1-17 15,-10 2-2-15,-8-1-1 16,-7 3 2-16,-8 1-4 16,-8 0-2-16,-12 7-7 0,-3 6-4 15,-2 4-4-15,3 4-1 16,8-3-1-16,8-2 0 15,11-5-1-15,8-3 2 16,12-6 7 0,3-6 6-16,5-3 11 0,-2-6 2 0,-4-4 1 15,-3-3-1 1,-5-2-3-16,-2-2-4 0,-8 3-4 16,1 1 7-16,-10 8 28 15,3 5 13-15,-3 7 10 16,-6 5-4-16,2 6-27 15,-1 3-13-15,-1 4-12 16,2 1-4-16,4 4-6 16,4 4-4-16,2-1-85 15,5-3-86-15</inkml:trace>
  <inkml:trace contextRef="#ctx0" brushRef="#br0" timeOffset="13929.47">5751 7654 637 0,'-8'-7'337'0,"-11"-3"-79"15,5 4-81-15,-3 5-100 16,1 3-34 0,5 8-48-16,-4 4-17 0,11 8-4 15,4 2 4 1,10 3 13-1,3-4 4-15,10-2 4 0,4-5 0 0,3-12 6 16,1-4 6 0,-2-12 43-16,-5-8 26 0,-9-8 51 31,-6-4 18-31,-18 0-17 0,-4 3-23 16,-15 7-60-16,0 7-27 15,0 11-116-15,0 4-120 16</inkml:trace>
  <inkml:trace contextRef="#ctx0" brushRef="#br0" timeOffset="14934.77">6882 7634 333 0,'-6'-2'211'0,"-10"-5"10"16,-3 4-68-16,-8 0-56 15,1 1-12-15,5 2-39 0,9 2-25 16,10 5-34 0,4 2-9-16,13 0 3 0,5 0 9 15,8-2 12-15,5-4 6 16,-10-2 5-16,-3-1 1 16,-13-2 16-1,-7 2 1-15,-4 1-5 0,-11 3-3 16,-9 5-19-16,-3 5-3 15,-8 4-1 1,6 4 0-16,11 3-6 16,7 1-1-16,16-2 1 0,9-3 4 15,13-5 8-15,2-6 6 16,8-5 5-16,-4-6 2 0,-1-11 2 0,-4-3 0 31,-3-10 1-31,3-2-2 16,-10-4-1-16,5 3 0 15,-11 7-5-15,-4 1 6 16,-6 11 1-16,-3 3-4 0,-3 12-4 16,0 5-6-16,-2 11-5 15,2 1 4-15,-1 1 3 16,-1 1 0-16,5-7 0 16,-1-2 1-16,2-10 8 15,-1-6 3-15,0-10-2 16,4-8-3-16,6-7-12 15,5-2-4-15,7 0-6 16,-2 3 0-16,1 6 0 16,-4 8 0-16,-8 10 3 15,-1 6 0-15,-6 13 3 16,-1 5 1-16,2 2 2 16,2 5 1-16,2-5-2 15,5 0 0-15,4-3-7 0,-2-6-54 16,3-4-206-1</inkml:trace>
  <inkml:trace contextRef="#ctx0" brushRef="#br0" timeOffset="15112.71">7405 7702 553 0,'0'-2'366'0,"-3"-3"20"15,3 5-140-15,0 0-126 16,-1 0-34-16,-1 7-53 15,1 16-11-15,-2 36-12 16,5-27-4-16,5 5-89 16,-2-6-109-16</inkml:trace>
  <inkml:trace contextRef="#ctx0" brushRef="#br0" timeOffset="15453.48">7579 7665 564 0,'0'-2'281'0,"8"2"-64"15,4 0-109-15,11 0-54 32,6 0-6-32,4-3-17 0,2-2-6 0,-6 0-5 15,-6-1-2-15,-6 3-1 16,-7 1 7-16,-10-4-1 15,-8 4-4-15,-12 1-7 16,-2 1-9-16,2 3-7 16,4 6-4-16,1 2-4 15,2 1-6-15,4 10-1 16,4 1 0-16,8 10 2 16,4 1 3-16,10 3 7 15,0-3 4-15,10-4 4 0,2-4-2 16,7-13-96-1,4-9-102-15</inkml:trace>
  <inkml:trace contextRef="#ctx0" brushRef="#br0" timeOffset="15730.03">8233 7725 229 0,'7'-1'196'16,"4"0"74"-1,-7 2-22-15,-9 11-41 16,-6 0-36-16,-11 3-62 15,-1 3-31-15,-5-4-25 16,-1-4-5-16,3-4-14 16,0-6-7-16,4-7-6 15,5-5-6-15,8-3-11 16,2-1-7-16,9 1-17 0,5 0-4 16,8 4 9-16,5 1 9 15,5 9 19-15,1 4 7 16,2 12 4-16,-2 3 2 15,-7 8 12-15,3 4 0 16,-6-1-4-16,3 0-7 0,0-8-112 16</inkml:trace>
  <inkml:trace contextRef="#ctx0" brushRef="#br0" timeOffset="16176.46">8452 7715 642 0,'0'-2'366'16,"6"-1"-99"-16,4 8-101 0,13 16-125 0,13 11-32 16,11 21-4-16,4 6-2 15,-5 5-3 1,-8 1 0-16,-10-13 0 16,-6-3-23-16,-5-14-144 15,-8-11-207-15</inkml:trace>
  <inkml:trace contextRef="#ctx0" brushRef="#br0" timeOffset="16352.6">8794 7730 598 0,'-3'-5'358'16,"-14"1"14"0,-5 0-139-16,-6 14-100 15,-11 3-19-15,-4 20-62 16,1 6-16-16,-5 6-19 15,6 7-6-15,8-4-7 16,1-3 0-16,12-2-142 16,5-4-116-16</inkml:trace>
  <inkml:trace contextRef="#ctx0" brushRef="#br0" timeOffset="16687.27">8883 7682 843 0,'-4'-5'383'16,"-3"-1"-175"-16,2 6-111 15,3 5-28-15,3 7-38 16,-1 3-13-16,3 6-7 15,2 2-2-15,6 6-3 16,4 1-1-16,0-6 0 16,6-3 2-16,0-14 3 0,4-4-1 15,4-7 3-15,0-7 0 16,-3-5 0 0,-1-3 1-16,-7-4 2 15,-6 1-1-15,-8 1-35 0,-4 3-43 16,-8 1-174-16</inkml:trace>
  <inkml:trace contextRef="#ctx0" brushRef="#br0" timeOffset="16842.76">9010 7458 531 0,'-1'-8'339'0,"-1"-6"11"15,-1 2-73-15,1 6-102 16,0 2-46-16,2-1-89 15,0 4-34-15,0 1-187 16</inkml:trace>
  <inkml:trace contextRef="#ctx0" brushRef="#br0" timeOffset="17099.91">9193 7601 387 0,'8'8'224'15,"9"9"-34"-15,4 3-41 16,0 3-72-16,-1 2-25 16,-2 2-30-1,-4-4-6-15,-5-7 47 0,0-2 17 16,-3-10 44 0,-1 0 22-16,-1-4-11 0,1-4-4 15,3-3-21-15,3 1-17 16,-1-5-33-16,-1-1-15 0,0-2-22 31,1-1-7-31,0-3-62 0,0 1-92 16</inkml:trace>
  <inkml:trace contextRef="#ctx0" brushRef="#br0" timeOffset="17656.7">9804 7610 401 0,'-4'-5'270'16,"-4"-1"29"-16,-5 0-83 15,-8 3-92-15,-3 6-30 16,1 3-64-16,1-1-19 15,12 5-23-15,7 0-8 0,10 1-4 16,7 1 4-16,5-3 12 16,7-1 7-16,-2 0 5 15,-3-4 4 1,-5 2 2-16,-11-3 0 0,-10-3-7 16,-1 1-1-16,-12 0-2 15,-4-1 0-15,-3 7 6 16,-4-1 7-16,5 6 5 15,5 3 1-15,8 4 0 16,3 6-5-16,9 3-5 16,3 0 2-16,11-2-5 15,7-6 0-15,13-7-6 0,1-9-7 16,4-15-89-16,1-4-132 16</inkml:trace>
  <inkml:trace contextRef="#ctx0" brushRef="#br0" timeOffset="17984.07">9933 7648 579 0,'10'-1'255'16,"7"-1"-127"-16,9-4-40 15,-1 4-6-15,8-3-26 16,1 0-14-16,-4 3-18 15,3 0-3-15,-13-3-2 16,-7 3-1 0,-6-2 3-16,-3-1 2 15,-4 2-1-15,-4 0-1 0,-4 1-9 16,0 3-1-16,-6 4 2 16,1 6 1-1,-1 7 0-15,0 2-4 0,5 8-6 16,4 0-2-16,5 1-2 15,2 2 0-15,5-3 0 0,5-1 0 16,5-2-45 0,4-4-65-16</inkml:trace>
  <inkml:trace contextRef="#ctx0" brushRef="#br0" timeOffset="18449.23">10519 7737 551 0,'1'-1'327'15,"4"0"-15"-15,-7 3-150 0,0-2-45 16,1 0-32 0,-9 5-22-16,-44 28-26 0,27-22-5 15,3-2-11 1,2 0-3-16,2-6-5 16,1-3-1-16,8-6-7 0,1-2-8 15,9-3-13-15,2-2-4 16,6 0-5-16,2 0 3 15,9 2 8-15,-3 0 2 16,1 7 2-16,0 5 0 16,-6 8 4-16,3 6 1 15,-3 4 10-15,2 2 6 16,-2 1 0-16,3 0 0 16,3-3-2-16,-1-1-2 0,6-9-1 15,-1-6 0-15,1-6 1 16,5-6 1-16,-3-6 1 15,1-2 1-15,-1-4-3 16,-5 0 0-16,-4 1 0 16,-6 2-2-16,-7 7 0 15,2 4-3-15,-2 7 7 16,-1 5 4-16,0 5 6 16,0 4 5-16,3 6-5 15,2 2-3-15,6 0-5 16,2 1-4-16,-4-11 1 0,9 0-73 15</inkml:trace>
  <inkml:trace contextRef="#ctx0" brushRef="#br0" timeOffset="18947.3">11444 7647 720 0,'-1'-3'360'16,"-4"-1"-130"-16,5 10-115 15,0-6-73-15,1 29-23 16,6 64-1-16,-4-17-2 16,1 8-6-16,-4 0-2 0,-4-13 1 15,2-9 0 1,0-12-21-16,2-7-53 15,1-14-322-15</inkml:trace>
  <inkml:trace contextRef="#ctx0" brushRef="#br0" timeOffset="19342.46">11447 7887 861 0,'11'-5'344'0,"17"-6"-218"15,7 4-75-15,11 4-44 16,1 1-3-16,4 1-4 16,-5 0-5-16,-1-4-53 15,1-1-32-15,-3-4-31 16,2-1 1-16,-7-4 53 0,-5 2 35 16,-4-4 46-1,-8-1 22-15,-7 3 86 16,-7-1 22-16,-12 3 35 0,-5 2 2 15,-9-3-52-15,-4 1-11 16,-3 3-32 0,-2-1-19-16,1 7-39 0,1 3-18 15,3 4-22-15,4 9-8 0,7 2 2 16,3 3 5-16,9 6 4 16,4-1 4-1,9 1 5-15,3 1 0 16,7-9 5-16,2-2 1 0,1-13-2 15,4-4-4-15,-5-7-98 16,-1-8-84-16</inkml:trace>
  <inkml:trace contextRef="#ctx0" brushRef="#br0" timeOffset="19469.42">11961 7489 722 0,'0'-5'332'16,"0"-7"-153"-16,0 3-59 15,1 4-79-15,3 3-28 16,-1 7-191-16</inkml:trace>
  <inkml:trace contextRef="#ctx0" brushRef="#br0" timeOffset="19676.95">12171 7718 831 0,'2'11'367'0,"5"11"-184"15,1 2-61-15,-3-2-56 16,1-13 4 0,-4-4 9-16,2-1 5 0,7 4-5 15,0-8-19-15,6-9-30 16,-3-7-8-16,-1-1-13 16,1-3-7-16,-8 4-122 15,-1 2-142 1</inkml:trace>
  <inkml:trace contextRef="#ctx0" brushRef="#br0" timeOffset="20009.8">12655 7756 607 0,'-2'-5'296'0,"-4"-4"-65"16,2-2-29-16,-8 1-36 16,-1 1-16-16,-8-2-67 15,1 3-26-15,0 6-47 16,1 1-16-16,3 6-20 16,1 8-6-16,4 7 4 15,2 0 1-15,9 8 7 16,6 0 4-16,13-6 8 0,8 1 4 15,5-12 8-15,3-6 3 16,-5-10 9-16,-6-5 4 16,-10-10 13-16,-7-3 4 15,-7-1-4-15,-11 0-2 16,-11 2-91-16</inkml:trace>
  <inkml:trace contextRef="#ctx0" brushRef="#br0" timeOffset="20520.93">13601 7630 595 0,'-16'0'322'0,"-10"0"-55"0,-6 7-177 16,3 4-39-16,5 6-43 16,3 4-9-16,14 9-6 15,8 0 4 1,18 1 7-16,4-3 7 0,13-11 8 15,2-3 4-15,-3-14 9 0,-3-3 9 16,-14-10 24 0,-5-3 9-16,-13-3 3 0,-5 0-11 15,-15-2-32-15,-5 3-15 16,-8 1-49-16,4 7-60 16</inkml:trace>
  <inkml:trace contextRef="#ctx0" brushRef="#br0" timeOffset="20728.68">13634 7634 596 0,'15'-4'260'16,"24"0"-129"-16,1-2-33 15,5 4-30-15,1 2-12 0,-8 1-22 16,-1 0-5-1,-10 2-13-15,-5-4-8 16,-9 1-137-16,-5 0-115 16</inkml:trace>
  <inkml:trace contextRef="#ctx0" brushRef="#br0" timeOffset="20861.56">13870 7671 539 0,'-3'6'262'0,"-4"10"-86"16,4 5-43-16,3 2-49 15,1-1-23-15,6-3-34 16,1-4-9-16,7-5-9 16,0-3-71-16</inkml:trace>
  <inkml:trace contextRef="#ctx0" brushRef="#br0" timeOffset="21158.6498">14193 7750 450 0,'0'-7'245'16,"0"-9"-38"-16,0-2-12 15,-4 2-26-15,-6-2-15 16,-6 4-44-16,0 3-26 16,-2 7-48-16,-4 5-22 15,3 8-23-15,-1 5-7 16,1 6 3-16,9 2 3 0,8-1 10 15,4-1 8-15,14-3 7 16,1-5 1 0,7-6 0-16,3-4-4 0,-5-6-3 15,2 1-2-15,-7-2-3 16,1-2-24-16,-7 3-100 16,-3-1-106-16</inkml:trace>
  <inkml:trace contextRef="#ctx0" brushRef="#br0" timeOffset="21441.05">14301 7668 573 0,'3'0'321'0,"4"0"-70"0,-4 5-115 16,4 4-35 0,0 7-27-16,1 1-2 15,6 4-20-15,1 1-11 16,0-6-15-1,0 0-3-15,-1-10 2 16,-1-5 8-16,0-5 12 0,2-4 5 16,2-4 5-16,0-1-2 0,2-4-6 15,-2-2-3 1,-4 4-13-16,1 4-6 16,-7 3-9-16,-2 3-6 15,-5 4-10-15,-3-3-18 16,2 4-119-16,0 0-127 0</inkml:trace>
  <inkml:trace contextRef="#ctx0" brushRef="#br0" timeOffset="22641.71">2146 8741 642 0,'-15'10'293'0,"-17"15"-134"16,-3-7-31-16,4-11-17 15,1-7-5 1,-1-16-11-16,8-5-7 0,2-8-35 16,5 2-17-16,12 1-23 15,5 1-8-15,16 3-8 16,5 1-1-16,8 10 4 15,-1 7 2-15,3 15-2 16,-2 11-1-16,-5 13-1 16,-1 7 1-16,-8 6 1 15,-3 3 1-15,0-8-59 16,-4-4-81-16</inkml:trace>
  <inkml:trace contextRef="#ctx0" brushRef="#br0" timeOffset="22798.52">2011 8419 875 0,'3'-3'391'0,"1"-6"-185"16,3 9-155-16,4 7-45 15,4 4-13-15,5 5-106 16</inkml:trace>
  <inkml:trace contextRef="#ctx0" brushRef="#br0" timeOffset="23372.18">2316 8227 838 0,'11'0'297'0,"18"-1"-246"0,8 1-19 15,14 1 0-15,-1-1-5 16,-5-1-11 0,-8-3 1-16,-18-3 2 15,-4 2 3-15,-9-2 16 16,-6 0-1-16,-6 1-7 0,-6 1-5 15,-4 5-24-15,-3 2-6 0,3 7-8 16,2 5-1 0,5 5 1-16,3 3-1 15,5 3 3-15,0 2 2 0,4-1 4 16,5 0 5-16,0-5 4 16,2-4 3-1,-10-6 4-15,0-4 2 0,-1-2 4 16,-6 0 0-16,3-3-8 15,-5 2-6-15,1 7-15 16,8 4-9-16,6 14-9 16,3 4 0-16,6 14 6 15,1 10 5-15,0 11 13 16,-1 3 7-16,-13-1 16 16,-2-6 11-16,-4-17 27 15,-3 1 8-15,-1-17 13 16,-6-11 1-16,-9-11 9 15,-5-11-4-15,-4-11-12 16,3-4-13-16,11-4-51 0,4-9-30 16,13-5-111-1,2-3-92-15</inkml:trace>
  <inkml:trace contextRef="#ctx0" brushRef="#br0" timeOffset="23906.1">2951 8753 664 0,'0'-7'344'0,"0"-9"-101"15,-4 2-64-15,-3-1-14 16,-8-3-22-16,-1 1-16 0,-7 3-42 15,-8 0-23-15,2 14-48 16,4 0-18-16,2 9-28 16,8 8-4-16,3 4-2 15,2 6 7-15,10 7 15 16,5 3 8-16,8-4 8 16,2-3 3-16,6-9 2 15,3-11-1-15,6-13 0 16,4-8-3-16,-2-12-12 15,-2-3-3-15,-4-2 1 16,-7-1 2-16,-9 3 16 16,-5 3 4-16,-4 4 0 15,-1 6 0-15,0 9-8 16,1 4-4-16,-1 6-8 0,0-6-2 16,0 3 0-16,9 21 2 15,19 39 5-15,-14-29 2 16,-4-2 4-16,3-3 2 15,-5-11 4-15,1-5 2 16,0-9 8-16,1-8 4 16,3-11 6-16,0-7 2 15,1-6-5-15,0-1-4 16,-2 3-10-16,1 5-1 16,-8 9-58-16,0 5-88 15</inkml:trace>
  <inkml:trace contextRef="#ctx0" brushRef="#br0" timeOffset="24239.36">3656 8754 559 0,'-11'11'387'16,"-7"8"25"-16,-5 1-211 0,-3 1-44 15,4-2-77-15,-6-3-25 16,-1-10-27-16,2-3-5 0,-3-10-8 16,2-4-11-1,10-7-19 1,4-1-11-16,10-3-19 16,9 1-1-16,13-1 6 15,10 4 5-15,2 0 21 0,0 7 11 16,-2 11 19-16,-8 2 12 15,3 18 30-15,-8 3 7 16,-3 9 3 0,1 3-6-16,-9-4-29 0,7-1 3 15,1-12-85-15</inkml:trace>
  <inkml:trace contextRef="#ctx0" brushRef="#br0" timeOffset="24640.1">4431 8685 835 0,'0'-4'364'15,"6"2"-206"-15,2 3-75 16,9 13-72-16,6 7-11 16,0 10 5-16,7 6-2 15,0 5 5-15,1 2-51 16</inkml:trace>
  <inkml:trace contextRef="#ctx0" brushRef="#br0" timeOffset="24810.89">4731 8700 902 0,'-11'0'448'0,"-16"5"-158"15,-5 6-91-15,-7 9-114 16,-3 5-33-16,2 8-36 16,5 1-8-16,6 0-4 15,3 0-24-15,9-11-162 16,4-6-217-16</inkml:trace>
  <inkml:trace contextRef="#ctx0" brushRef="#br0" timeOffset="24992.76">4962 8452 801 0,'-2'-7'393'0,"-3"0"-147"15,-4 0-72-15,-5 7-111 16,0 11-37 0,-5 7-37-16,-1 9-43 0,0 9-163 15</inkml:trace>
  <inkml:trace contextRef="#ctx0" brushRef="#br0" timeOffset="25201.37">4907 8705 845 0,'2'1'419'15,"3"3"-102"-15,13 4-212 0,-2 2-40 0,11 5-22 32,1 1-8-32,-5 8-17 15,2 0-5-15,-5-1-3 0,2 1-59 0,-4-12-166 31,-4-6-208-31</inkml:trace>
  <inkml:trace contextRef="#ctx0" brushRef="#br0" timeOffset="25342.35">5166 8739 531 0,'-8'-3'399'0,"-4"1"31"16,-10 7-186-1,-3 4-50-15,-2 11-87 0,-3 1-32 16,8 6-38-16,-6-4-13 15,3-5-24-15,1 0-40 16,5-11-166-16</inkml:trace>
  <inkml:trace contextRef="#ctx0" brushRef="#br0" timeOffset="25974.57">6137 8329 395 0,'-13'-3'229'15,"-14"-3"-6"-15,-4 12-42 0,-7 21-52 16,-6 12-17-16,5 23-48 0,4 11-19 16,14 15-27-16,20 12-1 15,19 7-3-15,12-7-1 31,23-15-2-31,3-17-2 0,7-25-39 16,1-10-64-16,-1-14-184 16</inkml:trace>
  <inkml:trace contextRef="#ctx0" brushRef="#br0" timeOffset="26299.04">6591 8738 544 0,'-8'-11'291'0,"-7"-10"-52"0,-4 3-35 15,-1 9-53-15,0 5-28 16,-4 9-58-16,1 5-20 16,0 8-29-16,1 5-8 15,12 10-9-15,5 6-2 16,9 4-1-16,6-2 2 15,6-4 4-15,1-7 1 16,7-8 3-16,-1-8 1 16,1-9 5-16,-2-6 4 15,-11-9 8-15,-8-4 2 16,-12-3 0-16,-9 0-5 0,-6 0-11 16,0 5-4-16,-2-1-41 15,10 3-56-15</inkml:trace>
  <inkml:trace contextRef="#ctx0" brushRef="#br0" timeOffset="26467.09">6602 8779 513 0,'20'1'303'0,"18"-1"-60"15,19 0-81-15,2 0-27 16,-3 0-71-16,-7 0-25 15,-19 3-21 1,-8-3-37-16,-11 1-193 0</inkml:trace>
  <inkml:trace contextRef="#ctx0" brushRef="#br0" timeOffset="26635.88">6777 8796 398 0,'-2'3'276'0,"0"2"32"16,4 7-80-16,1 5-75 15,1 1-26-15,0 7-46 16,2-1-22-16,0-1-29 16,3 1-9-16,-5-9-42 15,-1-1-69-15</inkml:trace>
  <inkml:trace contextRef="#ctx0" brushRef="#br0" timeOffset="27151.12">7220 8907 459 0,'-4'-9'307'0,"-9"-11"17"0,-7-1-80 15,-7 1-82-15,-2 0-27 16,-4 7-47-16,4 7-20 15,-2 8-41-15,4 7-17 16,11 12-20-16,0 2-6 16,15 8 2-16,-2 1 2 0,7-3 6 15,7-2 2 1,5-9 4-16,8-5 2 0,2-12 5 16,6-6 0-16,-5-11 2 15,2-3-1-15,-2-9-1 0,-4-1 0 16,-3 1 1-1,-5 0 0 1,-7 6 2-16,-4 4-1 0,-4 11-2 16,-2 6-3-16,2 9-1 0,0 5-1 15,0 8 2 1,2 3-1-16,1 1 0 16,4 4-1-16,5-3-1 15,2-7 1-15,2-3 1 16,-1-5 1-16,-3-10 2 15,0-1 2-15,2-11 1 16,0-1 2-16,-2-8 0 16,0-5 2-16,-2-2 16 15,-2-4 4-15,-1 6-1 16,-1 3-4-16,-3 10-69 16,-3 3-91-16</inkml:trace>
  <inkml:trace contextRef="#ctx0" brushRef="#br0" timeOffset="27821.66">8042 8855 710 0,'-3'0'319'0,"0"0"-157"0,3 13-96 16,2 3-24-1,7 6-25-15,6 1 2 16,7-2 3-16,5-9 4 0,5-6 1 15,1-4-1 1,2-10-3-16,-4 0-2 16,-7-6-1-16,-4-4 0 15,-11-2-4-15,-5-3-2 0,-4 4-3 16,-4 6-4 0,1 9-2-16,-1 6 2 0,1 15 13 15,3 10 2-15,4 18 2 16,8 5-3-16,2 13-13 15,-6-2-2-15,-7 1 15 16,-11 1 5-16,-16-4 12 16,-5-1 3-16,-15-13-7 15,1-12-2-15,-1-18-1 16,1-11-1-16,10-23-7 16,2-11-7-16,12-19-24 15,12-6-12-15,11-3-28 16,11-1-25-16,8 7-87 15,3-1-78-15</inkml:trace>
  <inkml:trace contextRef="#ctx0" brushRef="#br0" timeOffset="27982.41">8450 8544 735 0,'3'-7'397'15,"3"-13"-87"-15,-5 2-49 0,-2 11-116 16,-5 2-49-16,-1 19-74 15,-1 8-20-15,4 15-61 16,-9 5-63-16</inkml:trace>
  <inkml:trace contextRef="#ctx0" brushRef="#br0" timeOffset="28421.79">8551 8836 756 0,'-3'3'352'16,"-5"5"-138"-16,2 11-117 16,2 5-27-16,4 1-11 15,6-1-7-15,9-5-10 16,2-3-9-16,9-6-15 15,0-4-4-15,-3-6 2 16,3-2 1-16,-5-9 0 16,-7-1 0-16,-3-6-3 0,-2 0 0 15,-7-2-4-15,3 7-1 16,-4 2-7-16,-1 4-6 16,0 10-4-16,0 7-1 15,4 11 3-15,5 11 6 16,2 11-1-16,0 2-1 0,-4 12-1 31,-7 1 2-31,-10 6 20 0,-7 4 8 16,-8-9 5-16,-4-3 1 0,-9-17-11 15,11-13 1-15,-8-19 8 16,-1-13 1-16,11-21-9 16,-5-8-6-16,17-12-95 15,12 1-83-15</inkml:trace>
  <inkml:trace contextRef="#ctx0" brushRef="#br0" timeOffset="28818.84">9341 8739 605 0,'1'-4'379'0,"-2"0"-45"15,2 8-90-15,-1-4-129 16,0 30-48-16,3 57-42 16,-4-27-7-16,-2-3-7 0,-1-5-3 15,4-13-66-15,6-9-66 16</inkml:trace>
  <inkml:trace contextRef="#ctx0" brushRef="#br0" timeOffset="29118.22">9684 8890 656 0,'-6'-9'351'15,"-12"-6"-82"-15,1 0-66 16,-2 9-98-16,0 4-40 0,0 10-55 16,2 4-13-1,1 14-10-15,6 5 1 16,10 1-1-16,2 4 2 16,14-6 4-16,4-5 2 15,8-8 6-15,6-7 3 16,1-5 6-16,-3-2 7 15,-10-8 10-15,-8-2 3 16,-19-4 2-16,-12-4-4 16,-19 0-11-16,-6 3-5 0,0 2-53 15,5 1-88-15</inkml:trace>
  <inkml:trace contextRef="#ctx0" brushRef="#br0" timeOffset="29439.88">9886 8906 633 0,'-1'-6'331'0,"-4"-4"-66"0,-5 2-58 16,0 4-78-16,-1 4-34 15,1 6-68-15,0 6-18 16,-3 5-19-1,-1 5-6-15,6 8 1 0,3 0 0 16,11 0 4-16,9-5 3 16,6-5 6-16,4-7 4 15,3-8 13-15,-3-7 9 16,-3-10 15-16,-2-2 2 0,-9-6-3 16,-4 0-8-1,-7-5-14-15,-4-1-18 0,-4 3-92 16,-3-1-83-16</inkml:trace>
  <inkml:trace contextRef="#ctx0" brushRef="#br0" timeOffset="29775.35">10031 9044 638 0,'11'6'348'15,"11"0"-65"-15,2 0-61 16,1-4-78-16,1-2-27 15,0 0-41-15,0-5-18 16,0-3-22-16,-4-5-8 16,-7-4-8-16,-5-1 0 0,-10-5-4 15,-2 3-3-15,-11-1-6 32,-3 1-5-32,-9 6-6 0,-1 2-5 0,2 16-8 15,4 5-4 1,6 9 1-16,2 10 3 15,6 2 5 1,2 6 5-16,4 9 8 0,4-4 2 16,2 10 3-16,1 1 0 15,-3 2-3-15,-3 1 0 16,-1-10-82-16,1-2-76 16</inkml:trace>
  <inkml:trace contextRef="#ctx0" brushRef="#br0" timeOffset="30313.25">10383 9043 1059 0,'9'5'68'0,"-1"-2"-17"0,14 2 44 16,4-4-6-16,0-5-21 16,5-1-6-16,-3-5-10 15,-3-1-6-15,-5-3-17 16,-9-5-7-16,-11-2-9 15,-5 0-4-15,-16 4-14 16,-2 6-8-16,-5 11-9 16,-1 2 0-16,5 14-1 15,1 1 3-15,6 9 16 16,3 7 11-16,13 8 23 16,4 5 3-16,11 5-5 15,6 0-9-15,0-2-11 16,1 1 1-16,-3-9-79 15</inkml:trace>
  <inkml:trace contextRef="#ctx0" brushRef="#br0" timeOffset="30793.17">10901 8897 798 0,'-12'-10'375'0,"-17"-6"-173"0,1 4-50 15,7 9-91-15,-1 6-25 0,13 16-26 31,-2 2-3-31,8 8-7 16,4 3 1-16,5-5 6 0,12-1 2 0,4-11 4 16,6-3 2-16,4-11 1 15,-5-6 3 1,-7-2 5 0,-4-2 2-16,-13-6-33 0,-3 6-44 0,-9-5-277 0</inkml:trace>
  <inkml:trace contextRef="#ctx0" brushRef="#br0" timeOffset="31103.62">11046 8951 828 0,'2'6'376'0,"1"7"-182"15,-1 5-36-15,-3-6-71 16,1 1-25-16,-3-8-23 15,1-5-5-15,0-5-9 16,1 4-8-16,0 0-22 16,1-14-12-16,9-39-6 15,1 24-1-15,9 1 8 16,4 3 6-16,1 5 14 16,0 8 10-16,-3 13 14 15,-6 3 2-15,1 16-4 16,-8 4-6-16,-3 8-6 15,-1 2-3-15,-7 1-4 16,2 0-3-16,2-6-61 0,3 1-65 16</inkml:trace>
  <inkml:trace contextRef="#ctx0" brushRef="#br0" timeOffset="31647.36">11498 8837 727 0,'-13'-5'351'15,"-10"-4"-124"-15,2 9-132 16,1 1-35-16,6 9-39 16,3 2-10-16,9 3-11 15,6 5-3-15,6-2 1 16,5 0 1-16,5 0 3 15,-1-4 2-15,1-8 1 16,-3-3 0-16,-4-3-29 16,-2-3-18-16,-8-2-32 15,-3-2-17-15,-13 0 24 16,-6 3 17-16,-5 7 37 16,0 4 15-16,2 3 3 15,4 0 0-15,6 4 5 16,5 4 2-16,8 0 8 0,2-2 0 15,8 1-6-15,2-3 0 0,3-6 1 16,5-1 3-16,2-8 7 16,1-6 1-16,3-2-2 15,0-4-3 1,0-2-6-16,-3-4-1 16,-6-3 2-16,0 2 13 0,-10-1 29 15,-5 10 15 1,-2 5 4-1,2 2-18-15,-1-10-37 0,-2 3-22 0,2 14-14 16,3 10 3-16,3 10 9 16,-3-1 2-1,-2 6 7-15,-2-4-1 0,-1-1-27 16,3 0-50-16,-3-8-262 0</inkml:trace>
  <inkml:trace contextRef="#ctx0" brushRef="#br0" timeOffset="31808.1">11717 8647 1253 0,'-4'-3'486'0,"4"4"-352"15,-6 1-78-15,4-2-71 0,2 0-80 16</inkml:trace>
  <inkml:trace contextRef="#ctx0" brushRef="#br0" timeOffset="32251.9">12052 8492 542 0,'11'9'304'0,"15"20"-4"16,9 11-149-16,-1 17-31 15,2 10-4 1,-15 11-7-16,-11 4-14 15,-10 1-14-15,-8-2-17 16,-11-12-31-16,-3-6-3 0,-11-11-14 16,-1-14-19-16,3-14-122 15,3-9-155-15</inkml:trace>
  <inkml:trace contextRef="#ctx0" brushRef="#br0" timeOffset="32543.66">12491 9083 986 0,'2'-2'453'0,"1"2"-199"16,1 1-61-16,-4-1-94 31,0 0-32-31,0 0-46 16,0 0-9-16,0 0-93 15,0 0-110-15</inkml:trace>
  <inkml:trace contextRef="#ctx0" brushRef="#br0" timeOffset="40704.01">20284 11034 693 0,'-6'-2'290'16,"5"-1"-175"-16,17 0-61 0,33 3-41 16,15 7-9-16,31 1 11 15,13 0 15-15,28-2 23 16,10-6 4-1,14-1-1-15,-7-4-12 0,-10-1-21 16,-14 2-5-16,-26-2-5 16,-16 2 0-1,-33-5 1 1,-14 1 2-16,-29 1 1 0,-11-4-6 16,-18 0-8-16,-8-1-4 0,-15-4-7 15,-3 1 3-15,-3 4 3 16,4-1 1-16,15 7 0 15,5-1 0 1,21 6-11-16,3 1-3 0,19-1-2 0,11 7-4 16,13 6 8-1,5 3 4 1,-3 5 21-16,-8 1 18 16,-14-4 30-16,-12-3 19 0,-18-1 14 15,-4-6-4-15,-11-6-21 16,1-1-17-16,3-4-113 15,0-4-71-15</inkml:trace>
  <inkml:trace contextRef="#ctx0" brushRef="#br0" timeOffset="41269.71">21938 10604 300 0,'12'0'199'0,"9"-1"-6"0,-2 0-26 16,-3-3 6-16,0 1 5 16,-4-2-6-16,-2-4-20 15,-2-3-17-15,-10-2-43 16,-6 0-17 0,-12-5-32-16,-5 2-13 0,-5 3-19 15,-4 3-10-15,0 15-16 16,1 9-6-16,-1 11-5 0,4 7 1 15,13 3 6-15,8-1 5 16,16 1 9-16,11-5 4 16,10-9 5-16,5-4 2 15,8-15 3 1,-7-4 2-16,2-10-1 16,-6-9-1-16,-8-2-3 15,1-1-2-15,-12 1 2 0,-4 4 0 16,-8 5 17-1,-5 5 9-15,-2 6 0 0,1 5-1 16,-1 11-19-16,4 3-10 0,5 6-2 31,5 2 0-31,11 3 11 0,6-1-37 0,2 0-130 16,1-6-154 0</inkml:trace>
  <inkml:trace contextRef="#ctx0" brushRef="#br0" timeOffset="41485.11">22236 10694 810 0,'1'0'405'0,"5"2"-103"0,4 5-111 15,8 6-96-15,3 0-10 0,3 7-35 16,-1 2-20-16,-2 2-16 15,3 0-14-15,-5-7-103 16,4-1-76-16</inkml:trace>
  <inkml:trace contextRef="#ctx0" brushRef="#br0" timeOffset="41685.98">22471 10650 463 0,'-4'-7'317'0,"-2"-4"-19"16,-3 8-66-16,0 3-28 15,-8 11-57-15,-8 6-28 16,-9 13-48-16,-4 5-15 16,-7 7-30-16,4 0-8 15,1-2-9-15,7-2-9 0,12-11-101 16,6-8-114-16</inkml:trace>
  <inkml:trace contextRef="#ctx0" brushRef="#br0" timeOffset="42348.56">21765 10274 280 0,'3'-1'166'15,"2"0"-20"-15,17 1-49 0,9 0-15 16,17 1-2 0,9-1 2-16,16 3-4 15,11 2-4-15,6 5-9 0,-5 0-7 16,-15-4-20-16,-15-4-9 16,-18-6-7-1,-8-1-1-15,-14-3 6 16,-8-4-1-16,-10-2-5 0,-8-1-4 15,-3-2-10 1,-3 0-4-16,0 3 1 0,5 1-1 16,-1 9-7-1,10 2-6-15,-2 7-6 16,6 4 0-16,12 6 8 16,-4 5 9-16,12 2 11 0,-2 2 6 15,-4-1 19 1,2-2 9-16,-17-6 30 15,-9-1 5-15,-8-4-12 0,-5-2-11 16,1-2-74-16,0-4-88 16</inkml:trace>
  <inkml:trace contextRef="#ctx1" brushRef="#br0">19092 12791 0</inkml:trace>
  <inkml:trace contextRef="#ctx0" brushRef="#br0" timeOffset="43354.85">13000 9157 693 0,'1'0'295'16,"3"-4"-146"0,4-8-71-16,13-8-38 15,2-6 3-15,5-10-2 16,2-8-4-16,-1-14 16 0,-6-10 6 15,-5-6 10 1,-3 1 5-16,-12 7-19 16,3 10-10-16,-4 18-9 15,-2 10-2-15,0 18-25 16,0 12-10-16,0 21-15 16,5 13-16-16,4 23 12 15,7 10 5-15,11 13 7 16,-1-1 5-16,5-5 5 15,-5-16 5-15,-9-18-59 0,-2-6-22 16,-7-15-117 0,-5-3-147-16</inkml:trace>
  <inkml:trace contextRef="#ctx0" brushRef="#br0" timeOffset="43486.57">13249 9014 547 0,'9'4'191'0,"19"6"-166"16,2 2-25-16</inkml:trace>
  <inkml:trace contextRef="#ctx0" brushRef="#br0" timeOffset="43672.28">12910 8778 877 0,'-6'0'378'15,"-4"0"-176"-15,5 0-163 0,7 3-33 16,7 3-19-16,7 2-3 16,13 5-22-16,6-4-77 15</inkml:trace>
  <inkml:trace contextRef="#ctx0" brushRef="#br0" timeOffset="44004.84">13605 9002 681 0,'11'5'343'15,"4"2"-123"-15,10 4-68 16,-1-6-30-16,0-2-47 15,4-3-20 1,-8-15-23-16,1 3-4 0,-8-11-5 0,-8-2-5 16,-7-1-11-1,-10-4-4-15,-12 3-5 0,-5 1-2 16,-4 13 1-16,2 7-2 16,-3 14 5-1,5 10 0-15,10 16 5 0,4 3 8 16,15 8 7-1,5 1 12-15,10 0 8 0,5 1-2 0,-2-4-10 16,3 1-8-16,-7-8-8 31,0-2 0-31,-3-9-35 16,-4-7-55-16,8-14-275 0</inkml:trace>
  <inkml:trace contextRef="#ctx0" brushRef="#br0" timeOffset="44399.58">14319 8860 596 0,'-5'2'387'16,"-6"7"41"-16,-8 5-201 0,-6 6-103 15,-2 3-27-15,-1-1-45 16,-1-8-18-16,-1-6-18 16,0-6-2-16,-6-7-15 15,4 2-14-15,3-6-18 16,4-1-3-16,11 1 1 16,6 1 5-16,10-1 0 15,4-3-2-15,15 3 4 16,1 1 7-16,6 9 25 15,5 11 16-15,-5 12 24 16,1 1 10-16,-7 8 3 16,-1-1-7-16,-7-9-15 15,2 0-9-15,0-7-13 16,0-9-29-16,-2-2-110 0,-1-3-100 16</inkml:trace>
  <inkml:trace contextRef="#ctx0" brushRef="#br0" timeOffset="45661.87">5075 10496 298 0,'6'-7'212'0,"4"-7"26"16,1-1-7-16,-5-6-36 15,-3 0-17-15,-4-5-27 16,-5-1-14-16,-5-1-27 16,-6-1-13-16,-6 3-30 15,-1 3-13-15,-2 11-24 0,-2 6-12 16,3 11-19 0,0 8-9-16,1 14-12 0,5 6-2 15,8 8 0-15,8 1 3 0,13 3 7 16,10-6 6-16,2-6 5 15,4-9 3 1,5-16 1-16,2-2 1 16,6-12 1-16,-5-10-4 0,-3-7-16 15,-3-8-4 1,-11-7-5-16,0 3 5 16,-16-4 17-16,-5 2 5 15,-11 7 8-15,-5 4 6 16,-6 11 11-16,7 11-2 15,-1 11-1-15,7 9-10 0,11 13-13 16,2 2 0-16,15 8 1 16,3-2 4-16,14 0 3 15,0-4 1-15,-5-9-1 0,5-5 0 16,-8-10-46-16,-2-5-44 16,-2-4-281-1</inkml:trace>
  <inkml:trace contextRef="#ctx0" brushRef="#br0" timeOffset="46049.42">4865 10020 709 0,'-5'-3'328'0,"-6"-4"-122"0,9 7-57 16,16 0-56-16,9 3-19 16,18 1-38-16,7-1 2 15,15 1-4-15,5 2-10 16,-1 0-13-16,-2-4-1 16,-18-2 1-16,-8 0-2 15,-11-1-52-15,-10-1-37 16,-13-7-62-16,-6-1-10 15,-18-4 49-15,-3 0 36 0,-4-2 83 16,1 2 30-16,9 8 34 16,4 0 15-16,6 14-5 15,4 6-6-15,5 6-22 16,4 5-13-16,3-5-16 16,1 2-9-16,-2-3-9 15,0 0 4-15,-3 0-149 16</inkml:trace>
  <inkml:trace contextRef="#ctx0" brushRef="#br0" timeOffset="46323.21">5631 10258 963 0,'2'1'398'15,"4"1"-212"1,9-1-97-16,13 2-14 0,14 1-22 16,9-1-21-16,3-3-18 15,-9 1-2-15,-13-2-46 16,-10 0-56-1</inkml:trace>
  <inkml:trace contextRef="#ctx0" brushRef="#br0" timeOffset="46528.28">5691 10395 779 0,'9'5'339'16,"11"2"-138"0,7-1-34-16,18-2-20 15,-4 0-21-15,-1-2-58 0,-4-1-19 16,-18-3-21 0,2-3-1-16,-14-2-104 0</inkml:trace>
  <inkml:trace contextRef="#ctx0" brushRef="#br0" timeOffset="47305.98">6665 10443 236 0,'9'-7'191'0,"5"-11"36"16,2-3-10-16,-7-6-42 16,-3 1-13-16,-8-6-12 15,-6 2-5-15,-11 6-27 16,-4 2-18-16,-7 12-36 15,-3 6-18-15,-4 9-22 16,4 8-12-16,4 9-18 16,9 9-6-16,14 7 0 15,2 3 3-15,14 0 9 16,4-8 1-16,10-3 2 16,7-10 2-16,4-16 4 15,2-5 3-15,-1-14 1 16,-4-4 1-16,-8-8-2 0,-3-1-4 15,-8-5-8-15,-8 2-1 16,-7 9-5-16,-6 7-3 0,-6 16 3 16,-1 9 0-1,1 14 2 1,3 2 3-16,11 10 0 0,3-5-2 0,14 2 3 31,7-3-24-31,9-11-146 0,3-3-179 16</inkml:trace>
  <inkml:trace contextRef="#ctx0" brushRef="#br0" timeOffset="47475.6199">6945 10433 685 0,'0'0'358'16,"9"7"-68"0,2 3-90-16,12 5-82 0,2 4-20 15,2 4-48-15,3 0-16 0,-6 0-18 31,-2 0-14-31,-9-5-92 0,-5-3-76 16</inkml:trace>
  <inkml:trace contextRef="#ctx0" brushRef="#br0" timeOffset="47635.13">7126 10455 591 0,'-10'0'373'0,"-12"8"6"15,-5-1-134-15,0 8-111 16,0 1-38-16,1 3-57 0,5 6-18 16,0-1-16-16,0 2-19 15,5 0-128-15,-3 0-197 16</inkml:trace>
  <inkml:trace contextRef="#ctx0" brushRef="#br0" timeOffset="47921.58">7420 10295 1089 0,'0'0'416'0,"-1"4"-287"15,2 5-40-15,5 8-27 16,-4 4-3-16,3 5-19 16,3 2-11-16,-3 3-15 15,0-3-3-15,0-2-4 0,-3-1-1 16,5-9-27 0,1-5-26-16,3-5-75 15,-2-4-63-15</inkml:trace>
  <inkml:trace contextRef="#ctx0" brushRef="#br0" timeOffset="48143.47">7404 10136 1027 0,'0'-2'463'0,"2"1"-219"16,-2 1-64-16,0-2-96 15,0 1-37-15,0 1-115 16,0 0-91-16</inkml:trace>
  <inkml:trace contextRef="#ctx0" brushRef="#br0" timeOffset="48557.14">7175 9908 921 0,'10'0'385'0,"10"0"-196"16,18 0-99-16,7 4-5 0,6 0-18 15,1-3-21-15,-3 4-24 0,-4-3-4 32,-6 0-7-32,-6 1 0 15,-12-6-55-15,-5 1-28 16,-10-6-36-16,-2-1-7 15,-6-5 50-15,2-4 26 16,-1 1 30-16,1 1 8 16,5 6 24-16,-2 6 19 15,3 9 33-15,-1 4 16 16,-5 11 10-16,3-1-1 0,-1 7-11 16,-2 1-11-16,0-5-26 15,-10-1-12-15,-4-5-10 16,2-8-53-16,0-8-286 15</inkml:trace>
  <inkml:trace contextRef="#ctx0" brushRef="#br0" timeOffset="49005.49">8236 10178 666 0,'-1'-4'371'0,"-3"-5"-55"16,-1 3-55-16,2 7-93 0,-1 5-44 15,8 16-57-15,3 7-21 16,2 20-13-1,3 8-3-15,-2 3-15 16,-5-1-4-16,-5-17-34 16,0-7-57-16,-7-16-141 0,-2-2-139 15</inkml:trace>
  <inkml:trace contextRef="#ctx0" brushRef="#br0" timeOffset="49144.94">8072 10393 833 0,'10'-1'396'0,"12"-1"-152"16,22-1-105-16,10 1-20 15,8-4-48-15,-3 4-23 0,-10 0-23 16,-2 1-42-16</inkml:trace>
  <inkml:trace contextRef="#ctx0" brushRef="#br0" timeOffset="49811.25">9028 10516 323 0,'6'-10'246'0,"2"-3"8"0,3-5-46 16,-4 0-9-16,-6-3-29 15,-1-2-16-15,-7 0-28 16,-5 0-18-16,-6 2-39 15,-8 2-12-15,-2 6-22 16,-2 4-11-16,0 13-18 16,3 7-10-16,8 17-16 15,1 6-2-15,10 9 1 16,2 0 3-16,13-3 10 16,4-4 1-16,10-12 7 15,7-2 0-15,2-16 4 16,5-5 1-16,1-10-2 15,-3-7-7-15,-5-7-6 0,-4-4 0 16,-10 1 6-16,-4-1 6 16,-10 6 18-16,-3 5 8 15,-7 8 10-15,1 6 8 16,-1 10-1-16,2 6-9 16,4 9-11-16,2 5-9 0,7-7-9 15,4 4-3-15,6-7-33 16,2-2-61-16,5 3-205 15</inkml:trace>
  <inkml:trace contextRef="#ctx0" brushRef="#br0" timeOffset="50215.86">9272 10571 907 0,'1'0'377'0,"0"2"-209"0,5 3-34 16,-6-5-50-16,0 0-8 16,0 0-32-1,10 3-11-15,33 10-12 0,-29-13-4 16,-5-8-1 0,2 2-1-16,-5-6-2 15,0 1-1-15,-3 3-4 16,-3 0-1-16,0 7-11 15,2-1-3-15,0 10 3 0,2 4 4 16,3 10 10-16,-1 9 2 16,0 8 2-1,-3 6 2-15,0 9 1 0,-7-1 4 16,-7 2-3-16,-3-5 0 0,-6-9-1 16,1-10 0-1,-7-17 5-15,1-13-1 0,-5-16-10 16,2-9-17-1,14-14-56-15,3-4-45 16,17-3-144-16</inkml:trace>
  <inkml:trace contextRef="#ctx0" brushRef="#br0" timeOffset="51022.21">9812 10513 597 0,'2'2'284'15,"-1"3"-70"-15,0 4-28 0,3 8-6 16,-2 4-13-16,-1 13-41 0,-1 6-11 15,-3 7-25 1,-6 6-12-16,-3 0-25 16,0-2-12-16,-2-13-15 15,3-13-5-15,-1-15-42 16,1-8-72-16,-4-17-316 16</inkml:trace>
  <inkml:trace contextRef="#ctx0" brushRef="#br0" timeOffset="54021.97">9770 10273 1014 0,'2'1'460'0,"-2"2"-198"16,5-2-47-16,-5-1-69 0,0 0-39 16,0 0-64-16,0 0-18 15,0-1-103-15,0 0-95 16</inkml:trace>
  <inkml:trace contextRef="#ctx0" brushRef="#br0" timeOffset="54666.81">9495 9986 736 0,'7'-1'343'16,"7"1"-138"-16,11-1-86 15,14 2-18-15,16 1-34 16,1-2-22-16,12 5-25 16,-4 0-8-16,-12 1-7 0,-5 3-2 15,-15-6-1-15,-9-2-18 16,-14-4-56-16,-5-3-7 16,-9-6-1-1,-3-3 19-15,-6-3 56 0,2-1 8 16,3 2 14-16,4 7 6 15,5 5 15-15,6 6 7 16,5 11 11-16,4 2 3 16,0 3 11-16,1 4 10 0,-13 1 18 15,-6-3 0-15,-11 4-19 16,-4-3-16-16,1-7-36 16,-4-2-25-16,6-5-198 15</inkml:trace>
  <inkml:trace contextRef="#ctx0" brushRef="#br0" timeOffset="57125.03">10455 10400 431 0,'2'-2'282'0,"14"-3"36"15,5 3-89-15,17-1-66 0,9 2-28 16,4 1-66 0,3 3-25-16,-11-2-29 15,-8-2-13-15,-12-6-187 16</inkml:trace>
  <inkml:trace contextRef="#ctx0" brushRef="#br0" timeOffset="57387.84">10501 10510 457 0,'3'1'283'16,"6"2"18"-16,5-2-91 0,20 4-54 15,5-2-6-15,13 5-33 16,0-1-27 0,-11-1-43-16,-3 0-16 15,-6-6-69-15,-3 0-92 0</inkml:trace>
  <inkml:trace contextRef="#ctx0" brushRef="#br0" timeOffset="58129.3">11445 10550 337 0,'9'0'207'16,"6"-1"-23"-16,1-3-35 15,-3-7-7-15,-3-2-16 0,-1-4-14 16,-3-2-22-16,-1 0-8 16,-6-7-5-1,-9 6-2-15,-7-3-3 16,-6 2-5-16,-8 7-15 0,2 6-8 16,-7 11-24-16,3 12-8 15,4 8-15 1,4 7-7-16,10 6-3 0,10 0-2 15,5-2 3-15,4-1 3 0,12-10 4 16,0-4 0-16,12-8 0 16,4-7-2-1,-1-7-12-15,4-10-1 16,-8-6 3-16,-1-4 4 16,-9-3 16-16,-3 7 7 0,-8 1 15 15,-4 4 14-15,-2 10 21 16,-1 0 3-16,0 11-6 15,1 3-10-15,3 3-21 16,4 6-6 0,6 3-10-16,2-4-4 15,4 5-31-15,1-3-52 0,-3-3-231 16</inkml:trace>
  <inkml:trace contextRef="#ctx0" brushRef="#br0" timeOffset="58354.14">11715 10576 786 0,'3'2'392'0,"-2"-1"-122"0,10 9-109 16,-2 4-27-16,2 7-38 15,8 2-24-15,-4 1-34 31,2-1-14-31,-1-3-15 0,-1-4-27 16,0-6-121-16,-1-4-106 16</inkml:trace>
  <inkml:trace contextRef="#ctx0" brushRef="#br0" timeOffset="58530.05">11863 10602 759 0,'-12'2'368'0,"-14"6"-134"0,-3 8-57 16,2 3-86-1,4 6-29-15,-1 0-38 16,-1 1-10-16,6-4-42 16,0-6-80-16</inkml:trace>
  <inkml:trace contextRef="#ctx0" brushRef="#br0" timeOffset="58895.7">12236 10326 585 0,'-4'4'376'16,"-1"6"50"-16,2 6-189 0,-3 12-87 15,5 3-14-15,1 2-49 16,0 3-24-16,4-4-34 15,0-5-9-15,-1-6-12 16,-1-4-2-16,4-5-4 16,-2 1-2-16,10-1-28 15,1-4-53-15,7 0-149 16,3-4-300-16</inkml:trace>
  <inkml:trace contextRef="#ctx0" brushRef="#br0" timeOffset="59150.55">12201 10158 979 0,'0'-1'457'0,"2"-2"-190"16,2 3-65-16,-4 0-97 15,0 0-37-15,0 0-39 16,0 0-90 0</inkml:trace>
  <inkml:trace contextRef="#ctx0" brushRef="#br0" timeOffset="59667.64">12003 9889 711 0,'-1'0'337'0,"3"0"-143"0,10 1-39 16,16-1-61-16,13 2-22 15,11 0-27-15,1 0-15 16,7 5-21-16,-3-3-5 16,0 4-3-16,-9-3 3 15,-13-3-2-15,-9-2-7 16,-18-6-41-16,2-3-11 0,-12-4-9 16,-5-1 9-16,-2-4 39 15,-1-2 12 1,3 2 13-16,2 3 4 0,5 9 5 15,1 5 2-15,4 8 9 16,2 4 1-16,6 9 8 16,-1 2 5-16,-1 5 7 15,-3-2 4-15,-8-1 3 16,-2-4-1-16,-10-5-11 16,-1 0-7-16,-2-6-15 15,4 2-2-15,3-4-165 16</inkml:trace>
  <inkml:trace contextRef="#ctx0" brushRef="#br0" timeOffset="63571.15">8884 10694 473 0,'-25'13'170'0,"-28"16"-139"31,1-3-21-31,15-3-8 0,7-2 4 0,26-11 24 16,9-7 17-16,25-20 22 16,12-9 8-16,19-21-5 15,15-6-7 1,23-14-2-16,18-12-2 0,28-16-3 16,11-7-5-16,21-2-13 15,2 5-7 1,-13 13-16-16,-14 9-2 0,-48 15-5 0,-25 12-2 15,-38 24-2 1,-14 10-4-16,-15 13-29 0,-10 3-8 16,-10 2-11-1,-8 3-4-15,-14-3 16 0,2 3 6 16,2-5 11 0,-1-2 9-16,11 2 8 15,3-2 1-15,8 1-4 16,3 0-5-16,6-1-2 15,-4 0 1-15,0 1 4 0,0 0 3 16,18-7 2-16,34-17 2 16,-26 12 2-16,-2 0 3 15,-8 6 9 1,-3 3 6-16,-12 6 16 0,-4 7 6 16,-8 12 3-16,-4 4-4 0,1 11-17 31,1-2-10-31,10-9-86 0,1-5-223 15</inkml:trace>
  <inkml:trace contextRef="#ctx0" brushRef="#br0" timeOffset="63937.74">10614 9685 442 0,'-7'-4'218'0,"-11"-9"-73"16,1 7-43-16,-1 8-55 16,4 3-19-16,6 11-24 15,2 2 6-15,12 6 20 16,5 1 5-16,16 3 2 15,6-3-7-15,10-10-16 16,1 0 0-16,-9-15 9 16,-1-7 2-16,-13-5 68 0,-9-12 19 15,-7-2 27-15,-10-3 7 16,-11-1-63-16,-10 6-23 16,-16 9-40-16,-3 6-14 15,-3 9-13 1,4 7-15-16,20 4-94 15,6 2-93-15</inkml:trace>
  <inkml:trace contextRef="#ctx0" brushRef="#br0" timeOffset="64126.12">10740 9707 411 0,'0'-3'267'0,"4"-1"26"16,-3 4-84-16,-2 0-56 15,0 0-14-15,-7 1-34 0,-13 19-8 16,-25 31-28-16,32-29-22 16,9-2-31-16,4-7-80 15</inkml:trace>
  <inkml:trace contextRef="#ctx0" brushRef="#br0" timeOffset="70732.45">2129 11299 471 0,'-12'6'242'0,"-12"4"-55"0,-6 2-45 16,-8-7-40-16,-7-5-18 16,-7-7-37-16,-2-6-10 15,3 0-7-15,8 1-4 16,16 2-5-16,8 2-10 16,22 1-20-16,7-1-8 0,18 4 1 15,7 3 8-15,11 7 10 16,2 9 10-1,-9 18 19-15,-9 7 15 0,-27 12 24 16,-10 3 1-16,-26-2-15 16,-10-3-14-16,-3-7-22 15,2-5-3-15,13-15 1 16,11-3-2-16,10-15-8 16,10-3-6-16,16-3-6 15,9-2-4-15,17 4 5 16,8 2-1-16,10 11 2 15,-3 2 1-15,-7 2 1 16,-7-1 5-16,-10-4-51 16,-1-4-100-16</inkml:trace>
  <inkml:trace contextRef="#ctx0" brushRef="#br0" timeOffset="71058.97">2144 11504 904 0,'3'0'360'16,"13"0"-220"-16,5-1-44 0,17 2-28 15,6-2-14 1,4 1-30-16,-1 1-7 0,-11 2-8 16,-5 1-3-16,-15-1-46 15,-6-1-38-15,-10-2-66 16,-5 1-53-16,-8-3-47 15,-4 1 22-15,-3-2 69 0,1-1 64 16,3 4 157-16,3 1 54 16,4 6 50-16,2 2 4 15,6 7-36-15,2 2-31 16,2 5-43 0,2 2-14-16,2 1-29 15,1 2-9-15,2-4-110 0,4-3-162 16</inkml:trace>
  <inkml:trace contextRef="#ctx0" brushRef="#br0" timeOffset="71353.23">2673 11579 630 0,'-7'-4'368'15,"-4"-5"-62"1,-2 1-125-16,1 1-40 15,-3 5-77-15,4 4-33 16,-1 5-42-16,5 4-12 16,7 7-3-16,0 0 1 15,9 7 7-15,1-3 4 16,4-1 4-16,6-4 4 16,4-8 6-16,5-6 3 0,-1-10 14 15,-4-5 18-15,-9-6 52 16,-7-1 22-16,-14 1 10 15,-11-1-12-15,-15 4-55 16,-5 3-26-16,2 6-108 16,8 2-46-16</inkml:trace>
  <inkml:trace contextRef="#ctx0" brushRef="#br0" timeOffset="72211.86">3474 11483 705 0,'8'3'311'0,"13"11"-129"15,-5 2-81-15,1 14-29 0,-8 1 8 16,-11 4-10 0,-4 4-10-16,-3 0-22 15,-2-4-12-15,5-13-8 16,1-7 5-16,-1-15-9 0,6-10-4 0,2-7-10 31,5-6-11-31,9-6 2 16,-3 0 1-16,8 3 6 15,0 0 3-15,-4 7 3 16,-3 3 1-16,-7 7 3 0,-7 3-2 16,-6 10 0-16,-2 4 1 0,-3 7-2 15,4 5 1 1,2 1 1-16,5 4 0 16,7 0 1-16,5-3 0 15,11-3 1-15,2-6-1 16,7-9 1-16,-1-4 1 15,-1-8 1-15,-1-2 2 0,-3-5 1 0,-3-5 0 16,-3-1 4 0,-2-3-2-16,-6 0 1 15,-4 4-1-15,-3 9 1 16,-3 2 1-16,-3 10 1 16,1 8 0-16,-1 11-3 15,1 7-5-15,1 11-4 16,5 1-2-16,1-3-4 15,3-2-14-15,5-10-148 16,-1-7-119-16</inkml:trace>
  <inkml:trace contextRef="#ctx0" brushRef="#br0" timeOffset="72404.02">4047 11508 911 0,'-1'2'409'0,"-4"4"-197"0,3 10-67 16,3 14-82-16,1 6-13 16,4 15-14-16,-1 3-8 15,0 11-9-15,-2 7-4 16,-3-5-15-16,1-6-66 16</inkml:trace>
  <inkml:trace contextRef="#ctx0" brushRef="#br0" timeOffset="72719.63">4057 11326 767 0,'7'-8'386'16,"6"-5"-89"-16,5 13-204 15,1 8-35-15,-2 12-30 16,-4 3-6-16,-12 7-11 0,-3 2-2 15,-13 3-1-15,-3-3 0 16,1-8-1-16,9-3-6 16,14-13-9-16,9-3-2 15,16-1-2-15,2-3 5 16,3 7 3-16,-1 3 2 16,-5 0 1-1,-10 3-1-15,-15 2 4 16,-11 3 4-16,-18 1 4 0,-5 2 1 15,-8-4 1-15,1-3-14 16,7-8-136-16,5-3-176 16</inkml:trace>
  <inkml:trace contextRef="#ctx0" brushRef="#br0" timeOffset="73205.03">4497 11577 746 0,'-6'-6'380'0,"-3"-3"-114"15,-1 6-65-15,2 3-83 16,2 7-37-16,2 9-46 0,-2 1-15 0,6 8-13 31,4 2-3-31,5-1 1 0,2-1-1 0,4-7 1 16,0-2 1-16,-2-9 2 15,5-3 2-15,-5-9 7 16,-1-7 1-16,1-5 2 16,-2-2-3-16,-1-5-6 15,-3 5 0-15,-5 3-4 16,0 3-1-1,-2 13-8-15,0 0-5 0,-5 7-6 16,3 3-1-16,-1 5 6 0,6 5 2 16,6 0 4-1,6-1 2 1,4-4 8-16,0-4 7 16,2-8 12-16,-4-3 2 15,-1-6 3-15,0-3-3 16,-5-3-7-16,-2-3 0 15,-7-3-93-15,-2-2-89 16</inkml:trace>
  <inkml:trace contextRef="#ctx0" brushRef="#br0" timeOffset="73332.39">4643 11357 1178 0,'-5'-6'526'0,"-4"-5"-253"15,1 1-65-15,5 7-102 16,3 1-38-16,8 3-50 15,4 5-70-15,7 5-208 16</inkml:trace>
  <inkml:trace contextRef="#ctx0" brushRef="#br0" timeOffset="73834.63">4902 11532 743 0,'0'0'340'15,"1"-4"-151"-15,16 2-86 16,5-2-25-16,5-1-30 16,4 3-14-16,-2 2-19 15,-1 0-3-15,-4 0-4 16,-6 1-1-16,-8-1-1 15,-8 1-3-15,-9 6-3 16,-8 0 0-16,-5 7 1 16,-5 2 1-16,6 5 0 15,4 1 2-15,5 3 0 16,10 2 3-16,7 0 3 16,6 1 0-16,3-6 1 15,3-3 0-15,1-7 1 16,2-5-2-16,4-7 5 15,-3-6 1-15,-2-10 1 16,-4-3 1-16,1-6-4 0,-1-1 0 16,-4 0 3-16,1 3 9 15,-11 7 20 1,-2 3 5-16,-2 10 6 0,-2 2-12 16,-1 5-25-1,3-4-8-15,0 0-12 0,0 15-2 16,4 36 0-16,2-26 0 15,3 2-90-15,0-2-90 16</inkml:trace>
  <inkml:trace contextRef="#ctx0" brushRef="#br0" timeOffset="74169.37">5561 11629 648 0,'-4'-8'338'0,"-3"-6"-86"0,-3 0-31 0,-6 5-63 16,0 6-33-16,2 4-62 31,-1 4-22-31,4 9-37 16,1 1-11-16,2 4-6 15,6 5 1-15,3 4 4 16,5-3 5-16,4-4 3 15,6-3 2-15,3-11 12 16,5-6 12-16,1-9 29 16,-2-7 10-16,-6-9 26 15,-7-4 14-15,-10 2-1 0,-6-1-4 16,-10 8-34-16,-3 5-27 16,-1 6-48-16,-1 4-66 15,5 8-171-15</inkml:trace>
  <inkml:trace contextRef="#ctx0" brushRef="#br0" timeOffset="75394.15">6654 11593 510 0,'-6'9'260'0,"-10"11"-63"16,-7 7-41-16,-13 9-36 0,0 0-21 15,-2 5-45-15,7-3-12 16,9-15-24-16,-2-6-1 16,11-18-1-16,-4-12-3 15,6-10-7-15,6-5-6 16,5 0-7-16,3-1 0 15,11 5 23-15,1 3 10 16,1 8 17 0,3 9 8-16,-3 12-13 0,3 7-6 15,4 12-15-15,3 3-7 16,1 2-6-16,-2 0-20 16,2-5-288-16</inkml:trace>
  <inkml:trace contextRef="#ctx0" brushRef="#br0" timeOffset="75722.92">6992 11654 669 0,'-9'-7'362'15,"-7"-3"-65"-15,1 2-103 16,-3 3-92-1,2 5-30-15,-3 3-48 16,1 6-14-16,8 12-14 16,0 3-4-16,9 6-4 15,3 0-1-15,10-3 4 16,6-2 1-16,4-11 8 0,0-3 3 16,-5-9 4-16,-2-2 7 0,-9-2 16 31,-6-4 9-31,-8-3 6 15,-7-2-5-15,-3 0-18 16,0 1-35-16,7-1-182 16</inkml:trace>
  <inkml:trace contextRef="#ctx0" brushRef="#br0" timeOffset="76075.45">7131 11637 933 0,'7'0'406'16,"8"5"-198"-16,1 3-47 16,-1 6-48-16,-8 3-20 0,-7 4-40 15,-5 4-16-15,-6 0-21 16,-1 1-9-16,4-6-34 16,0-7-17-16,6-11-19 15,3-4-2-15,3-13 27 16,6-2 16-16,1-5 19 15,1-1 3-15,-1 0 4 16,-2 1 2-16,-2 5 9 16,-3 5 8-16,-4 8 7 15,-4 4 3-15,-3 8 0 16,-1 2-7-16,6 6-5 16,1 3-4-16,6 0-8 15,5 1-2-15,7-2-5 16,5 2 4-16,5-4-102 0,-1-2-82 15</inkml:trace>
  <inkml:trace contextRef="#ctx0" brushRef="#br0" timeOffset="76503.09">7544 11787 481 0,'4'-7'259'15,"7"-7"-51"-15,0-3-35 16,-2-2-36-16,-3 1-10 15,-6-2-8-15,-6 1-4 0,-10 3-18 16,-5 4-9-16,-7 8-23 16,0 4-15-16,1 5-24 15,4 2-13-15,10 7-17 16,1 3-6-16,4 6-4 16,4 4 0-16,8 3 3 15,4 0 3-15,8-6 5 16,4-2 1-16,2-13 2 15,2-4 0-15,2-11-2 16,0-5-8-16,0-9-19 16,-3 0-7-16,-4 1 3 15,-4-1 7-15,-7 6 19 16,-2 3 5-16,-3 8 0 0,-1 3 3 16,2 10 9-1,-2-1 1-15,2 2 4 16,4 4-2-16,3-3-4 15,4-1 4-15,6-5 12 16,0-5 4-16,1-5 6 16,-2-1-4-16,-5-4-11 0,-2 2-6 15,-5 4-17-15,-6-4-49 16,-2 1-247-16</inkml:trace>
  <inkml:trace contextRef="#ctx0" brushRef="#br0" timeOffset="76658.17">7742 11446 760 0,'-7'-13'477'16,"-7"-8"0"-16,1 6-147 15,3 12-151-15,4 4-56 0,3 6-84 16,3 6-26-16,3 5-123 0,4 4-144 16</inkml:trace>
  <inkml:trace contextRef="#ctx0" brushRef="#br0" timeOffset="77078.97">7997 11635 597 0,'-4'-3'372'0,"-7"-2"3"16,7 8-221-16,0 8-36 0,6 9-46 15,4 4-15-15,6 8-15 16,6-1 0 0,-1-5-7-16,3 0-2 0,-6-11-1 15,1-5 5-15,-2-10 16 16,-1-3 5-16,0-10-5 16,1-2-9-16,0 2-24 15,1-2-8-15,-3 5-9 16,-1-1-29-16,4 2-163 15,0 1-325-15</inkml:trace>
  <inkml:trace contextRef="#ctx0" brushRef="#br0" timeOffset="77823.83">8364 11624 871 0,'3'-1'356'0,"0"-3"-210"16,6 2-43-16,12 0-45 16,3 2-9-16,9 1-25 15,-5 0-6-15,-4-1-7 16,-8 0-1-16,-9-2 2 16,-4 2 0-16,-9 2-2 15,-3 3 1-15,-12 8 5 16,-3-3 9-16,0 7 8 15,4 3 0-15,10 3-12 16,4 4-10-16,8-2-10 16,1-2-1-16,9-5 0 15,7-1 0-15,9-8 1 0,3-2 0 16,6-7-13 0,1-5-21-16,2-6-71 15,3-2-12-15,-1-7 10 0,-3 0 20 16,-5 0 73-16,-6 2 14 15,-13 8 54 1,-4 7 23-16,-6 10 33 0,-5 3 5 16,-7 6-34-16,-7 4-16 15,-9-1-30-15,-1 1-9 0,-2-4-10 16,1-4-4 0,4-9-2-16,2-3-1 0,7-7-4 31,3-7-5-31,7-2-11 15,3-2-4-15,9-1 1 0,5 3 1 0,3 1 11 16,3 4 1-16,-6 6 1 16,0 5 5-16,-2 9 9 15,-2 5 3 1,3 5 3-16,0 1-3 16,-1-1-9-16,3-1-2 15,-2-5-2-15,0-4 0 0,4-5 1 16,-2-5 1-16,6-9 1 15,-1-2 2-15,-2-5-2 16,-1-1 1 0,-7-3-2-16,1-1 0 0,-5 4-1 15,-3 4-2-15,-3 7-4 16,1 7 3-16,-2 7 13 16,0 7 6-16,0 7 10 15,-2 3-5-15,2 4-11 16,0-2-6-16,3-2-72 15,0-4-66-15</inkml:trace>
  <inkml:trace contextRef="#ctx0" brushRef="#br0" timeOffset="78438.42">9811 11749 410 0,'-3'-5'272'16,"-1"-7"25"-16,-4-1-48 0,-11 4-53 31,-2 2-28-31,-13 4-67 0,3 6-24 0,5 7-48 16,3 3-21-16,11 8-13 15,4 3-7-15,15 7 0 16,9 2 3-16,14-5 5 16,5-6 2-1,2-12 7-15,-5-10 3 0,-9-9 10 16,-6-7 4-16,-11-9 6 16,-6-2-2-16,-9-1-9 15,0 3-6-15,-5 7-43 16,0 1-60-16</inkml:trace>
  <inkml:trace contextRef="#ctx0" brushRef="#br0" timeOffset="78637.42">9942 11712 716 0,'1'0'391'15,"-1"3"-60"1,0 3-111-16,0-6-76 0,0 3-23 0,2 21-36 31,6 29-21-31,4-28-32 16,1-1-9-16,9-6-16 15,5-8-2-15,5-10-38 16,-2-6-79-16</inkml:trace>
  <inkml:trace contextRef="#ctx0" brushRef="#br0" timeOffset="79215.39">10947 11696 710 0,'-15'-1'342'16,"-17"3"-126"-16,-1 3-53 16,11 8-65-16,-1 7-23 0,14 7-20 15,7 5-6-15,6 1-11 16,10 2-1-1,12-6-11-15,6-6-4 16,8-13-5-16,3-6 0 0,-6-14 4 16,-6-5 2-16,-13-12 4 15,-6-7 1-15,-14-4-4 16,-9-7-3-16,-15-3-3 16,-5-2-4-16,-2-2-7 0,4 3-3 15,12 3-7-15,8 3-5 16,14 10-42-16,10 6-29 15,11 13-110 1,5 8-107-16</inkml:trace>
  <inkml:trace contextRef="#ctx0" brushRef="#br0" timeOffset="79525.75">11233 11697 692 0,'-4'-1'329'16,"-3"1"-119"-16,0 6-60 0,1 10-52 0,0 5-17 31,1 11-14-31,4 1-6 16,6 2-12-16,5-4-6 0,8-7-9 15,-1-9 3 1,3-10 12-16,2-8 5 16,-6-12 0-16,4-2-4 15,-6-5-10-15,-6 0-9 16,-1-1-15-16,-6 1-20 0,-6-1-109 16,1 0-82-16</inkml:trace>
  <inkml:trace contextRef="#ctx0" brushRef="#br0" timeOffset="79762.28">11437 11718 554 0,'0'8'317'0,"2"13"-32"16,0 4-79-16,5 6-57 16,0 4-14-16,5-3-29 0,4-2-18 15,0-7-31-15,1-6-5 16,-1-12 15-16,-2-5 9 15,4-11 3-15,2-6-6 16,3-9-26-16,-2-5-10 16,-1-4-9-16,-9 2-3 15,-6 7-12 1,-3 7-48-16,-3 11-209 0</inkml:trace>
  <inkml:trace contextRef="#ctx0" brushRef="#br0" timeOffset="80265.95">12063 11782 443 0,'4'0'286'16,"3"3"25"-16,-4 1-96 15,-6 4-59-15,-6 3-11 16,-7 1-40-16,-7 2-21 16,-7-1-35-16,-5-5-17 15,-3-6-15-15,1-5-3 16,7-10-4-16,3-3-3 16,8-1-7-16,8-1-4 0,6 3-9 15,6 2-3-15,13-1-1 16,6 3 2-16,6 10 12 15,5 5 7-15,-1 12 13 16,-4 5 2-16,-3 9-1 16,-4-2-5-16,-4 5-8 15,-3-7 4-15,-7-6-113 16,-2-5-123-16</inkml:trace>
  <inkml:trace contextRef="#ctx0" brushRef="#br0" timeOffset="80400.13">11923 11543 1010 0,'-1'-6'466'16,"-1"0"-206"-16,3 12-173 16,4 1-52-16,3 13-134 0</inkml:trace>
  <inkml:trace contextRef="#ctx0" brushRef="#br0" timeOffset="80884.78">12240 11635 658 0,'-1'-5'367'0,"1"2"-74"16,4 4-66-16,-4-1-81 15,2 22-33 1,6 62-19-16,-7-18-4 15,0 15-12-15,-4-2-7 16,-2-5-27-16,3-9-13 16,3-14-23-16,4-2-1 15,4-21-98-15,-9-10-71 0,5-10-270 16</inkml:trace>
  <inkml:trace contextRef="#ctx0" brushRef="#br0" timeOffset="81053.02">12270 11883 884 0,'11'0'367'0,"9"0"-222"16,13 0-37-16,12 0-48 0,3-2-22 0,5-1-20 31,0-3-43-31,-9-2-263 0</inkml:trace>
  <inkml:trace contextRef="#ctx0" brushRef="#br0" timeOffset="81551.12">12776 11661 578 0,'-1'-8'308'0,"-9"-8"-51"0,-2 2-40 15,-1 7-60-15,-7 2-29 16,10 5-65-16,-7 2-24 15,7 4-28-15,7 3-10 16,1 5-4-16,9 1-2 16,6 4 2-16,3 0 3 15,1-3 2-15,-4-2 1 16,3-6 1-16,2-4 0 0,-10-2 0 16,-3-1-4-16,-6-1-16 15,-8-1-4-15,-6 1-2 16,-3 0 3-16,-2 4 13 15,0 2 3-15,5 3-2 16,7 1-1-16,1 8 2 16,3-2 1-16,10 2 6 15,0 1 5-15,8-7 5 16,8-1 2-16,-1-8-1 0,0-5-1 16,6-8-3-1,-5-5-2-15,6-6 0 0,-3-1 0 16,-6-1 1-16,-4 0 0 15,-8 0 0 1,-3 4-3-16,-4 8 16 16,1 3 3-16,-2 10 9 0,-1 7 3 15,1 6-16-15,0 5-1 16,2 4-9-16,3 0-2 16,5 1-4-16,0-2-1 15,3-6-60-15,3-3-81 0</inkml:trace>
  <inkml:trace contextRef="#ctx0" brushRef="#br0" timeOffset="81784.66">13106 11667 691 0,'9'-6'387'0,"1"-6"-84"15,6 12-105 1,1 2-22-16,-2 13-39 0,3 8-7 15,-1 7-28 1,-2 3-14-16,-5 0-31 0,0-6-18 16,-12-6-19-16,-4-6 0 15,-5-10-5-15,-10-5-10 16,3-12-119 0,-3-2-97-16</inkml:trace>
  <inkml:trace contextRef="#ctx0" brushRef="#br0" timeOffset="82676.98">13989 11660 729 0,'-4'5'331'15,"-1"11"-137"-15,2 7-69 16,3 8-51 0,5 1-15-16,3-3-25 0,2-3-8 15,-3-11-9-15,-2-4 3 0,-4-12-5 32,-3-8-13-32,-5-11-35 15,-3-5-18-15,-2-6-17 16,5-2 11-16,7 0 30 15,7 1 12-15,13 4 11 16,6 7 12-16,8 10 31 0,0 4 9 16,-6 8 14-16,-3 5-2 15,-6 9-14-15,-9 2-2 16,1 8-11-16,-4 1-6 0,-4 0-16 16,5 2 1-16,0-6-106 15,6 1-139-15</inkml:trace>
  <inkml:trace contextRef="#ctx0" brushRef="#br0" timeOffset="83171.42">14550 11790 375 0,'2'-11'261'0,"-1"-10"15"0,-2-3-100 31,-5-3-19-31,-5-1-26 15,-3-1-13-15,-5 7-28 0,-1 6-16 16,-1 10-34 0,-2 6-13-16,2 8-27 0,0 6-5 0,5 8-3 31,3 2 1-31,10 5 2 16,3 0 2-16,9-3 1 15,7-1 1-15,6-10 1 16,2-5 2-16,2-9 2 0,-4-5 1 15,-4-4-17-15,-2-3-7 16,-8-5-10-16,-2-1-3 16,-6 0 15-16,-2 1 6 15,-2 3 5-15,1 3-1 16,-1 7-10-16,2 0-1 0,4 9 1 16,-2-6 0-16,0 0 13 15,10 20 2 1,21 26 2-16,-10-31 2 0,3-4 4 15,-4-6 7-15,1-6 33 16,-3-5 15-16,-9-9 36 16,2 0 14-16,-11-7-2 15,-1-2-6-15,-7-4-25 16,-5 4-19-16,2 3-30 16,0 4-14-16,7 9-39 15,4 4-74-15</inkml:trace>
  <inkml:trace contextRef="#ctx0" brushRef="#br0" timeOffset="99464.47">2039 12575 617 0,'-4'-8'314'0,"-4"-9"-83"0,-8 1-17 16,-5 8-48-16,-3 3-32 15,-9 10-62-15,0 4-27 16,2 10-36-16,5 2-10 16,11 11-5-16,5 2-4 15,15 5 2-15,5-2 3 16,13-4 0-16,10-3 3 16,2-14 2-16,5-5 2 0,-3-14 1 15,-6-9 2-15,-7-4 2 16,-9-5 2-16,-7-1 4 15,-3-1 1-15,-10-2 0 16,1 4-2-16,-4 9 0 16,-2 7-2-16,-7 14 1 15,6 12 0-15,0 20 5 16,2 9 4-16,3 13-1 16,5 11 0-16,11-1-8 15,2-4-3-15,11-10-3 16,-8-18 0-16,-4-13-3 15,2-7-23-15,-2-14-100 16,8-7-96-16</inkml:trace>
  <inkml:trace contextRef="#ctx0" brushRef="#br0" timeOffset="99978.33">2480 12641 719 0,'-2'4'298'0,"2"1"-162"16,-2 7-4-16,-8 2-4 15,0 2-10-15,-17 2-31 16,-1 0-15-16,-9-4-30 16,1-2-11-16,5-12-9 15,5-2-5-15,8-10-13 16,5 0-13-16,8-4-20 15,5 1-4-15,11-2 2 16,3 1 9-16,6 0 11 16,0 1 2-16,5 12 1 15,0 0 1-15,3 13 10 16,2 9 6-16,-5 8 9 0,0 7 0 16,-3 4-4-16,-1-2-6 15,-5-6-4 1,1-5 1-16,-2-13-4 15,0-6 3-15,-1-12 3 16,-1-9 0-16,-2-6 5 16,-4-6 0-16,2-3-1 15,4 0 2-15,-9-4 2 0,1 8 1 16,-5 0 2 0,-7 4 6-16,5 17 2 15,-4-1-6-15,6 13-4 0,3 7-6 0,-2 3-8 16,5 9 3-16,-3 3 2 15,3 0-2 1,-2 0 0-16,2-5 0 16,-3-7-117-16,-2-2-110 15</inkml:trace>
  <inkml:trace contextRef="#ctx0" brushRef="#br0" timeOffset="100119.37">2575 12450 992 0,'0'-8'443'0,"-4"-6"-213"16,2 7-81-16,2 8-109 15,0 6-36-15,6 6-232 16</inkml:trace>
  <inkml:trace contextRef="#ctx0" brushRef="#br0" timeOffset="100410.48">2871 12626 1008 0,'2'1'391'16,"8"6"-261"-16,-1 1-42 15,8 8-28-15,3 6-8 0,-2 1-17 16,-1 3-6-16,1-5 0 15,-7-4 3-15,-4-9 17 16,6-2 10 0,-6-9 15-16,3-4-1 0,-2-5-17 15,-3-3-14 1,-3 0-22-16,0 1-7 0,1 1-36 16,-1 4-70-16,1-4-319 15</inkml:trace>
  <inkml:trace contextRef="#ctx0" brushRef="#br0" timeOffset="100798.39">3378 12727 379 0,'6'-5'279'15,"2"-5"28"1,-4 1-117-16,0 3-22 16,-7-4-35-16,-1 1-12 15,-6 1-11-15,-6 1-8 16,-7 5-16 0,-6 1-18-16,1 3-39 0,2 4-14 15,6 8-25-15,5 4-6 16,7 7-3-16,6-2 0 0,7 7 3 15,10-1 3 1,5-7 8-16,7 1 4 0,4-14 6 16,3-5 6-16,-3-11 19 15,-5-5 8-15,-9-7 10 16,-10-3 2-16,-9-3-16 16,-4-1-7-16,-11 3-53 15,-2 0-60-15</inkml:trace>
  <inkml:trace contextRef="#ctx0" brushRef="#br0" timeOffset="101114.14">3536 12694 1013 0,'1'-4'446'0,"6"-2"-234"16,-2 6-49-16,3 13-63 0,-1 6-17 15,2 11-14-15,-1 4-7 16,4 4-21-16,-4-3-10 16,-1-8-12-16,2-6-5 15,-3-16 9-15,4-7 6 16,2-13 7-16,-1-6 2 15,2-6-11-15,-1-1-9 16,0 1-15-16,-3 3-46 16,2 4-163-16,-1 2-402 0</inkml:trace>
  <inkml:trace contextRef="#ctx0" brushRef="#br0" timeOffset="101472.18">3858 12669 678 0,'6'-4'317'0,"4"1"-115"15,11 2-93-15,1-5-14 0,4 5-27 16,-2-5-17-1,-8 0-24-15,3 4-5 16,-6-1-4-16,-6 1-2 16,-7-1-2-1,-3 1-2-15,2 2-2 0,0 0-1 16,0 0 2-16,-8 12 1 0,-31 37-1 16,32-25-3-16,7 0-8 15,5 0 0-15,5-1-3 16,2-1 0-16,7-2-10 15,-3-4-29-15,4-6-111 16,2-3-96-16</inkml:trace>
  <inkml:trace contextRef="#ctx0" brushRef="#br0" timeOffset="101900.87">4351 12724 529 0,'0'1'306'0,"-4"5"-28"0,-6 3-85 16,-7 9-86-1,-7 1-19-15,-7 2-36 0,0-1-10 0,1-8-16 32,3-3-3-32,8-9-9 15,-1-5-3-15,8-10-21 16,8-1-9-16,4-6-9 0,8 3 0 16,9 2 15-16,0 1 9 0,5 5 12 15,-1 5 12-15,-2 10 26 31,0 7 8-31,1 7 14 0,-1 6 0 16,1 3-9-16,-3-3-12 16,2-2-17-16,4-4-8 0,-1-11-13 0,-5-6 2 31,3-8 1-31,-7-6 2 0,4-8 1 16,2-1-2-1,-10-3-1-15,5 1 0 0,-11 5-3 16,-3 2-1-1,4 12-4-15,-5 2 0 16,0 9 7-16,3 9 6 16,-2 2 15-16,1 6 7 0,2-1 0 15,1-1-2-15,4 0-15 16,4-2-9-16,6-9-78 16,-2-7 179-16</inkml:trace>
  <inkml:trace contextRef="#ctx0" brushRef="#br0" timeOffset="102557.1">5524 12687 373 0,'-12'-4'263'16,"-11"-1"35"-16,-1 3-83 0,-3 4-79 16,3 5-32-16,5 8-51 15,-1 1-21-15,17 7-19 31,3 3-4-31,12 1-5 0,11 1 0 0,5-4 1 16,4-7 1-16,-2-10 3 31,-3-4 3-31,-10-7 15 16,-9-5 10-16,-10-4 10 16,-10-2-1-16,-12-3-15 0,1 3-12 15,-2-1-18-15,6 3-38 0,9 3-223 16</inkml:trace>
  <inkml:trace contextRef="#ctx0" brushRef="#br0" timeOffset="102722.59">5681 12653 715 0,'28'0'387'15,"16"0"-82"-15,3-4-162 16,-3 7-39-16,-13-3-56 15,-4 0-19-15,-10 1-34 16,4-1-49-16,-12-3-182 16</inkml:trace>
  <inkml:trace contextRef="#ctx0" brushRef="#br0" timeOffset="102886.7399">5872 12673 391 0,'-4'10'300'16,"0"5"28"-16,2 7-105 15,2 2-30-15,4 5-66 16,3 1-31-16,-2-4-44 0,-3 1-14 16,1-8-17-1,-4-3-11-15,6-6-160 16,2-7-178-16</inkml:trace>
  <inkml:trace contextRef="#ctx0" brushRef="#br0" timeOffset="103181.52">6188 12767 791 0,'-8'-6'374'16,"-13"-8"-144"-16,-1 0-36 0,-2 9-75 16,1 0-35-16,4 9-59 15,4 7-19-15,5 7-15 16,4 8-1-16,7 4-2 15,10 4 0-15,7-4 2 16,9-2 2-16,4-12 11 16,3-8 5-16,2-11 7 0,-5-6 4 15,-7-10 6 1,-9-5 5-16,-15-7 17 16,-3-3 1-16,-20 2-11 15,-8-1-5-15,-5 10-108 16,0 2-113-16</inkml:trace>
  <inkml:trace contextRef="#ctx1" brushRef="#br0" timeOffset="60591.5">14334 19044 0</inkml:trace>
  <inkml:trace contextRef="#ctx0" brushRef="#br0" timeOffset="104429.7399">7123 12758 697 0,'-21'3'350'0,"-23"7"-121"0,-5 2-30 16,15 8-67-1,5 2-36-15,18 7-40 0,12 4-11 0,15 1-14 32,13 0 2-32,18-11-4 15,4-9-6-15,4-13-7 16,-3-9 0-16,-14-13 11 15,-4-7 4-15,-25-15 4 16,-7-6-4-16,-18-10-10 16,-9-1-6-16,-8 2-8 15,-2-1-1-15,5 1-6 16,7 5-4-16,16 4-14 0,7 9-9 16,11 15-42-1,12 3-33-15,15 17-121 0,6 5-164 16</inkml:trace>
  <inkml:trace contextRef="#ctx0" brushRef="#br0" timeOffset="104644.81">7393 12740 795 0,'1'0'347'0,"-1"8"-157"16,2 7-45-16,0 12-51 16,2 6-12-16,-1 7-42 15,-3-1-12-15,3-8-30 16,0-5-71-16</inkml:trace>
  <inkml:trace contextRef="#ctx0" brushRef="#br0" timeOffset="104951.14">7838 12812 626 0,'-9'10'385'16,"-7"7"2"0,-4 4-210-1,-3-3-35-15,-6-1-59 0,-5-4-28 16,-1-7-33-16,-1-6-4 0,5-6-7 15,3-4-4 1,7-6-10-16,7 3-11 0,10-5-16 16,5 1-5-16,15-3 4 15,5 4 7-15,7 4 16 16,3 8 12 0,1 13 27-16,-2 8 11 0,4 17 6 15,-7 3-1-15,-7 2-26 16,-4-1-10-16,-7-9-64 15,2-5-108-15</inkml:trace>
  <inkml:trace contextRef="#ctx0" brushRef="#br0" timeOffset="105092.82">7737 12600 739 0,'0'-12'365'0,"-2"-10"-145"0,1 10-57 0,3 12-106 15,3 5-32 1,5 13-150 0</inkml:trace>
  <inkml:trace contextRef="#ctx0" brushRef="#br0" timeOffset="105407.86">7917 12742 1034 0,'0'4'460'0,"4"13"-207"15,-2 6-80 1,11 14-46-16,5 7-25 16,7 7-35-16,2 2-16 15,1-2-25-15,-8-5-9 16,-12-7-12-16,-5-2-4 0,-17-9-18 16,-5-2-11-16,-8-11-35 15,-2-5-4-15,0-10 8 16,3-8 11-16,5-10 36 15,6-5 9-15,15-6 8 16,4-3 2-16,17-6 2 16,2-7 4-16,11-12 6 15,4 0 2-15,-3 2-4 16,0 8-4-16,-13 19-5 16,-7 10-31-16,-13 16-211 15</inkml:trace>
  <inkml:trace contextRef="#ctx0" brushRef="#br0" timeOffset="105778.61">8178 12923 810 0,'11'2'395'16,"8"1"-146"-1,9 3-102-15,4-1-22 0,-1-3-39 16,-7-2-16-16,-5-4-19 16,-1-6-10-16,-10-4-12 15,2-4-5-15,-9-6-7 16,-1 2-3-16,-4 0-8 16,-7 2-5-16,-2 8-7 15,-7-1-7-15,-3 11-4 16,-2 3-2-16,-1 11 0 0,4 10 3 15,8 14 6-15,9 7 3 16,13 9 17-16,6-2 7 16,6 0 9-16,3-6 3 15,-8-5-10-15,-5-5-5 16,-5-7-70-16,1-3-23 16</inkml:trace>
  <inkml:trace contextRef="#ctx0" brushRef="#br0" timeOffset="106340.3">8847 12785 777 0,'-1'8'356'0,"-16"10"-168"0,0 5-32 16,-14-3-44-16,-9 1-23 15,1-9-27-15,-3-10-7 16,8-8-31-16,3-10-7 16,9-7-12-16,7 0-8 15,13 0-16-15,5 1-1 16,9 4 2-16,4 2 4 16,5 6 7-16,-2 7 2 15,7 13 9-15,0 10 5 16,3 14 6-16,-1 6 1 0,-4 3-8 15,-3-1-8-15,-4-8-153 16,2-4-287-16</inkml:trace>
  <inkml:trace contextRef="#ctx0" brushRef="#br0" timeOffset="106554.7">8965 12708 1096 0,'3'-2'466'15,"6"1"-268"-15,2 9-36 16,3 22-60-16,1 11-8 16,0 18-7-16,0 9-8 15,-6 0-23-15,-8-13-16 16,2 2-28-16,-1-6-8 16,1-15-28-16,8 6-53 15,-7-27-166 1,1-12-241-16</inkml:trace>
  <inkml:trace contextRef="#ctx0" brushRef="#br0" timeOffset="106692.14">9102 12919 918 0,'12'-3'352'0,"13"-4"-253"15,4 0-53-15,1-1-25 0,-1 2-52 16</inkml:trace>
  <inkml:trace contextRef="#ctx0" brushRef="#br0" timeOffset="106872.17">9326 12650 719 0,'0'-3'396'16,"4"3"-74"-16,0 11-53 0,3 18-104 15,0 7-27 1,-4 16-49-1,1 6-13-15,-3 3-21 16,0 1-14-16,2-11-22 16,-1-8-13-16,1-10-70 15,-1-4-64-15,2-12-339 16</inkml:trace>
  <inkml:trace contextRef="#ctx0" brushRef="#br0" timeOffset="107049.9299">9348 12933 840 0,'0'-4'384'15,"10"3"-159"-15,4 1-89 16,6-4-70-16,8 5-22 0,-1-7-29 16,3 0-6-16,3 1-95 15,-7-10-129-15</inkml:trace>
  <inkml:trace contextRef="#ctx0" brushRef="#br0" timeOffset="107326.69">9825 12805 888 0,'0'7'470'16,"-5"4"-122"-16,-3 5-140 16,0 4-34-16,-7-4-70 15,-1-2-34-15,-5-8-39 16,-5-6-9-16,3-6-10 15,0-5-8-15,3-6-27 16,8 0-12-16,5-4-13 16,5 2-1-16,13 3 17 0,8 1 10 15,6 4 11-15,2 5 4 16,-4 8 15 0,-5 7 12-16,0 10 21 0,-2 8 8 15,4 4-5-15,-1-1-9 16,-2-3-2-16,1-3-64 15,-6-10-178-15</inkml:trace>
  <inkml:trace contextRef="#ctx0" brushRef="#br0" timeOffset="108021.56">10737 12682 521 0,'-15'-4'288'15,"-18"-2"-47"1,-3 4-55-16,2 4-78 0,6 6-29 15,13 5-47 1,10 4-15-16,19 4-11 16,10-2-2-16,13-4 0 15,1-5 2-15,-18-9-2 32,-11-1 0-32,1 1 4 0,19-2 0 0,-16 0 1 15,-10-3-1-15,-25 3-3 16,-5 4 3-16,-9 2 26 15,0 3 10-15,11 5 6 0,5 2-4 16,13 2-25-16,10 5-7 16,11 1-8-16,8-2-1 15,10-4 0-15,0-5-39 16,-1-12-153-16,-5-5-187 16</inkml:trace>
  <inkml:trace contextRef="#ctx0" brushRef="#br0" timeOffset="108298.2">10847 12637 710 0,'9'-19'325'0,"8"-14"-102"16,3 6-22-1,2 17-14-15,-2 11-16 0,5 14-58 16,1 7-27-16,4 15-37 16,3 4-11-16,-3 10-12 15,-1 1-8-15,-5 1-8 16,-2-6-1-16,-6-9-5 0,-3-8 2 15,-8-16-10-15,-9-8-12 16,-13-11-18-16,-8-4-3 16,-15-5 8-16,-1 3 8 15,-3 4 15-15,4 0 0 16,8 9-4 0,7 7 15-16,11 2-99 0,9 1-44 0,14 1-277 31</inkml:trace>
  <inkml:trace contextRef="#ctx0" brushRef="#br0" timeOffset="108889.08">11385 12765 466 0,'-6'-7'284'15,"-1"-6"-39"-15,-7 3-94 16,-1 2-28-16,2 4-63 15,-1 4-22-15,3 2-29 0,8 3-7 16,5 4-1 0,6 0 1-16,5 3 2 0,0-2 0 15,3 0 0 1,-1-1 0-16,-1-5 1 0,-3 2 1 16,-7-4 1-16,-6 0 1 15,-9 1-2-15,-6 1 0 16,-5 4-2-16,3 3 4 0,1 2 4 15,5 2-1 1,9 2 2-16,0 2-2 16,11-1 1-1,2-2 0-15,11-8 4 0,2-2 0 16,5-8-3 0,2-10-1-16,2-5-3 15,-2-5-1-15,-3-5 1 16,-3 2 1-16,-10-1 2 15,0-1 6-15,-9 7 26 0,-4 4 15 16,-3 8 12-16,0 6-6 16,-4 5-23-16,2 9-16 15,2 6-14-15,2 4-1 16,5 7-3-16,5-1-1 16,10 2-1-16,1-3 3 15,5-6 0-15,3-5 4 16,-5-10 18-16,0-9 16 15,-7-11 7-15,-2-5 7 16,-6-8 2-16,1 0-10 0,-4-3-7 16,-5 5-13-16,-3 5-22 15,-4 4-31-15,-1 10-162 16,0 3-34-16</inkml:trace>
  <inkml:trace contextRef="#ctx0" brushRef="#br0" timeOffset="109543.92">11953 12781 797 0,'-8'10'350'15,"-8"14"-172"1,3 5-24-16,12 8-39 0,4-4-9 16,10-4-13-1,9-8-9-15,6-14-18 0,5-8-12 16,7-18-22 0,-2-7-7-16,-6-13-7 0,-8-4-1 15,-11-7-4-15,-10 4-2 16,-15-1-12-16,-14-1-6 15,-22 0-6-15,-9 3 0 16,-4 7 5-16,6 9 3 16,17 19-6-16,7 5-2 15,18 14-6-15,8 3 0 16,12 6 4-16,13 3 1 16,16-1 8-16,11 1-24 0,20-2-96 15,2 1-61-15</inkml:trace>
  <inkml:trace contextRef="#ctx0" brushRef="#br0" timeOffset="109909.22">12569 12638 648 0,'-15'-4'307'15,"-13"1"-134"-15,-6 2-46 16,-2 4-9-16,6 5-31 15,6 4-21-15,12 0-33 0,10 1-11 16,13 4-20-16,9-2-2 16,10-2 1-16,2-4 1 15,2-4-25-15,-1-3-25 16,-5-2-44-16,-7-2-17 16,-8 0 8-16,-5 0 23 15,-9 2 45-15,-3 2 19 16,-15 1 69-16,-1 2 31 0,-4 3 36 15,3 2 7 1,7 6-40-16,2-1-21 0,8 4-26 16,4-1-5-1,4-3-9-15,4-1-7 0,4-4-11 16,2-4-4-16,-1-7-87 16,1-7-86-16</inkml:trace>
  <inkml:trace contextRef="#ctx0" brushRef="#br0" timeOffset="110044.64">12524 12460 878 0,'-5'-6'381'0,"-4"-2"-176"16,3 8-167-16,4 2-38 16,6 13-123-16,4 2-111 15</inkml:trace>
  <inkml:trace contextRef="#ctx0" brushRef="#br0" timeOffset="110325.4">12710 12750 555 0,'8'13'334'15,"8"16"-31"-15,6-3-87 16,-3-5-102-16,4-3-25 16,5-10-32-16,-4-4-9 0,0-9-14 15,-2-7-7-15,-2-7-19 16,-5-4-16-1,-14-4-42-15,-4-1-14 0,-20 0-5 16,-10 1 12-16,-5 11 32 16,0 5 13-16,7 17 22 0,8 9 8 31,10 12 23-31,1 5 12 0,10 10 2 16,2 4-1-16,2 7-15 15,8-4-10-15,-1-4-19 16,3-6 4-16,4-12-111 15,-1-5-111-15</inkml:trace>
  <inkml:trace contextRef="#ctx0" brushRef="#br0" timeOffset="110797.18">13228 12751 550 0,'-5'-16'323'0,"-2"-12"-71"15,-12 8-60-15,-3 8-38 16,-1 10-66-16,-2 2-29 16,5 13-38-16,4 4-6 15,9 8-2-15,5 1 2 16,7 2 5-16,7-4-1 0,4-3-4 15,5-4-3-15,-4-10-1 16,4-6 1-16,-8-7-2 16,-3-5-2-16,3-6-17 15,-7-1-9-15,2-1-7 16,-2 0 4-16,-6 7 12 16,0 2 4-16,-2 10 1 15,1 6 1-15,4 4 12 16,-2 7 7-16,6 3 16 15,3 5 2-15,4 1 5 16,5-2 7-16,2-4 7 16,0-7 11-16,-2-11 10 15,2-3 3-15,-2-14-6 16,-4-6-11-16,-4-8-23 0,-2-1-12 16,-6-1-15-16,-3 1-18 15,-6 9-102 1,-4 3-81-16</inkml:trace>
  <inkml:trace contextRef="#ctx0" brushRef="#br0" timeOffset="111400.63">14166 12645 711 0,'-10'-4'339'15,"-11"-2"-138"-15,-4 4-41 0,-1 6-70 0,2 5-29 32,5 12-32-32,5 5-6 0,12 10-5 0,3 3-2 31,15 1-3-31,6-3-1 0,-2-24 1 15,-11-7 1-15,1 1 8 0,27 6 3 16,-13-16 7 0,-7-12-1-16,-24-9-8 15,-8-2-8-15,-7 1-21 0,-2 3-31 0,-2 4-160 16</inkml:trace>
  <inkml:trace contextRef="#ctx0" brushRef="#br0" timeOffset="111813.17">14279 12660 636 0,'-5'0'353'0,"-2"-3"-70"16,6 6-152-16,-3 2-42 15,3 6-41-15,-2 4-4 16,4 4 6-16,7 2 4 15,8 0-6-15,5-3-8 16,7-4-12-16,2-5-4 16,3-7-5-16,2-4-1 0,-7-8-3 15,-2 0-1-15,-10-5-1 16,-5 0-1-16,-7 2-1 16,-4 1-3-16,-5 6-6 15,-4 1-4-15,0 5-5 16,2 3-2-16,4 8-1 15,3 1 3-15,8 8 4 16,4-2 1-16,8 1 4 16,1 1 2-16,-1-5 5 15,0-3 6-15,-4-8 11 16,-3-4 4-16,-1-10 4 16,-3-5-4-16,-1-4-8 15,-3-4-4-15,-5-3-27 16,-2 1-33-16,-11-5-110 0,2 1-93 15</inkml:trace>
  <inkml:trace contextRef="#ctx0" brushRef="#br0" timeOffset="111940.47">14552 12536 572 0,'0'0'347'16,"-4"0"-20"-16,0 0-94 15,4 0-110-15,-1 0-45 16,1 0-66-16,0 0-83 15</inkml:trace>
  <inkml:trace contextRef="#ctx0" brushRef="#br0" timeOffset="112066.86">14650 12426 524 0,'0'-15'153'15</inkml:trace>
  <inkml:trace contextRef="#ctx0" brushRef="#br0" timeOffset="112545.71">14830 12608 764 0,'0'-3'418'0,"0"3"-89"16,0 9-79-16,-1 14-101 16,1 12-32-16,5 20-33 15,5 9-17-15,6 12-20 16,2-1-8-16,1-9-19 16,-3-7-2-16,-6-19-118 15,-3-7-70-15,-7-12-271 0</inkml:trace>
  <inkml:trace contextRef="#ctx0" brushRef="#br0" timeOffset="112703.98">14892 12886 1161 0,'17'-4'504'15,"12"-2"-267"-15,9 6-128 16,0 2-31-16,-4 0-62 15,-9-1-91-15</inkml:trace>
  <inkml:trace contextRef="#ctx0" brushRef="#br0" timeOffset="113353.16">15474 12657 845 0,'-8'8'342'0,"-14"13"-220"15,-7 6-31-15,-6-1-31 16,-5-2-17-16,0-6-19 15,2-9-5-15,6-9-4 16,3-8 0-16,8-13-6 16,7 0-2-16,6-3-9 15,5 2-6-15,7 6 0 16,4 2 0-16,10 5 14 16,-1 3 16-16,7 11 29 15,4 2 11-15,0 15 11 16,5 3-4-16,-1 5-19 15,-2 6-8-15,-1 0-20 16,-2-2-3-16,-3-5-119 0,-1-8-85 16</inkml:trace>
  <inkml:trace contextRef="#ctx0" brushRef="#br0" timeOffset="113973.12">15608 12670 1014 0,'0'-2'415'0,"0"-3"-270"15,7 0-41-15,12 2-58 16,6-3-13-16,10 5-11 16,5 1-4-16,1 0-8 15,-6 0-2-15,-13 0-4 16,-6 1-4-16,-16 3 0 15,-6 3-1-15,-15 3 1 16,-7 3 3-16,0 2 1 0,-1 1 0 16,8 1-3-1,8 2-1-15,9 1-2 16,6 3 0-16,13 0 1 0,5 0 1 16,11-3 0-16,3-4 2 15,8-9 2 1,-1-7 1-16,4-8 1 0,0-7 0 15,-10-5 0-15,-5-1 1 16,-14-4 1 0,-7 1 1-16,-3 1 0 0,-6 1-2 15,-7 4-5-15,-3 5-3 16,-8 8-5-16,0 7-2 0,3 9-1 16,-2 5 1-1,3 5 2-15,2 2 1 16,8-3 3-16,3-3 2 0,10-7 4 15,2-5 3-15,9-10 0 0,3-4-1 16,5-6-3 0,2-1-1-16,-3 0-1 15,8 1 0-15,3 2 19 0,1 4 15 16,0 9 31 0,-11 2 12-16,-13 10 6 15,-8 5-6-15,-14 2-18 16,-5 0-10-16,-5 1-19 15,-1-3-11-15,-3-3-35 0,1-5-69 16,7-5-151 0</inkml:trace>
  <inkml:trace contextRef="#ctx0" brushRef="#br0" timeOffset="114228.32">16543 12835 1014 0,'1'1'543'0,"1"1"-158"16,-2 4-117-16,0-6-31 0,-1 0-72 15,0 0-27-15,0 0-54 16,0 0-19-16,1 0-35 15,0 0-12-15,-1 0-8 16,-1 0-54-16,1 0-85 16</inkml:trace>
  <inkml:trace contextRef="#ctx1" brushRef="#br0" timeOffset="77866.27">9816 19044 0,'0'0'0</inkml:trace>
  <inkml:trace contextRef="#ctx0" brushRef="#br0" timeOffset="121199.67">1762 13484 396 0,'-2'-1'284'0,"-3"4"49"0,-1 8-88 0,0 17-68 15,1 14-16-15,1 21-48 16,3 15-26 0,7 13-43-16,1 2-17 15,4-12-14 1,3-10-5-16,-1-19-4 0,1-14-100 0</inkml:trace>
  <inkml:trace contextRef="#ctx0" brushRef="#br0" timeOffset="121549.21">2096 13891 570 0,'-6'-1'303'16,"-5"1"-49"0,-1 1-58-16,0 6-71 15,1 6-31-15,1 3-65 16,4 8-15-16,9 1-13 15,3-10-2 1,-2-7-4-16,-1 0 3 0,23 19 3 16,0-11 4-16,-3-10 6 15,-3-9 7-15,-13-5 14 0,-7-3 7 16,-9 2 4-16,-11-2-6 16,-7 2-19-1,-1 2-11-15,5 5-148 0</inkml:trace>
  <inkml:trace contextRef="#ctx0" brushRef="#br0" timeOffset="121739.67">2245 13906 1079 0,'11'7'438'0,"15"8"-289"16,7 7-30-16,11 4-56 15,1 7-24-15,-2 2-22 16,-8 3-6-16,-6 1-63 16,-8-3-56-16,-3-3-205 15</inkml:trace>
  <inkml:trace contextRef="#ctx0" brushRef="#br0" timeOffset="121943.89">2516 13935 1079 0,'-7'3'459'0,"-10"8"-253"15,2 6-75 1,-8 8-60-16,-2 7-17 16,-5 4-22-16,-3 5-10 15,4 2-12-15,3 1-7 16,4-2-1-16,4-2-53 15,7-5-421-15</inkml:trace>
  <inkml:trace contextRef="#ctx0" brushRef="#br0" timeOffset="122263.15">2624 13923 605 0,'-3'-2'379'0,"-1"-2"23"15,0 2-210 1,3 2-110-16,1 0-24 16,0 0-29-16,1 13-7 15,11 39 2 1,-4-30 1-16,3-5-3 15,6 4 0-15,-3-5-4 16,2-7-3-16,1-2-2 16,1-6 1-16,1-7-3 0,-3-2-13 15,1-8-93-15,0-7-87 16</inkml:trace>
  <inkml:trace contextRef="#ctx0" brushRef="#br0" timeOffset="122383.92">2723 13667 1026 0,'-4'-3'466'16,"-5"-6"-240"-16,3 5-57 0,5 4-116 15,1 4-31-15,0-4-344 16</inkml:trace>
  <inkml:trace contextRef="#ctx0" brushRef="#br0" timeOffset="122943.28">3102 13818 813 0,'-4'-8'427'15,"-7"-3"-120"-15,-8 1-67 16,4 8-113-16,0 7-51 16,0 5-61-16,9 5-15 15,5 1-8-15,1 3-1 0,14 0 4 16,-2-4 3 0,4 0 2-16,0-5 0 0,-1-4 0 15,0-2-9-15,-8-4-15 16,1 0-3-1,-8-4-9-15,-8 1 8 0,-3 3 10 16,-12-2 3 0,5 9 9-16,2 2 1 0,3 6 1 15,6 3 3-15,3 1 6 16,4 5 3-16,5-6 3 16,8 2-1-16,8-4-1 15,2-4 0-15,2-7 2 0,1-5 3 16,-6-5 0-16,1-7 2 15,1-9-3-15,-4-3-1 16,3-5-4-16,-6-2 2 16,-3 5 4-1,-3 1 18-15,-6 15 40 0,0 5 10 16,-3 11 13-16,1 7-10 16,0 10-29-16,0 3-10 0,3 2-12 15,0 2-7 1,0-6 2-1,3-3-84-15</inkml:trace>
  <inkml:trace contextRef="#ctx0" brushRef="#br0" timeOffset="123467.76">4098 13937 945 0,'-13'-3'409'16,"-10"-4"-224"-16,3 3-49 15,5 4-77-15,6 5-25 16,0 6-34-16,3 3-8 16,5 7-6-16,3 2 0 0,13 1 3 15,6-2 3 1,9-9 4-16,2-6 4 16,4-7 8-16,-5-5 5 0,-10-5 33 15,-10-3 28-15,-13-8 31 16,-8-1 6-16,-15 3-29 15,-7-3-31-15,0 7-86 16,2 0-52-16</inkml:trace>
  <inkml:trace contextRef="#ctx0" brushRef="#br0" timeOffset="124151.68">4974 13864 470 0,'-5'0'274'0,"-5"3"-29"15,-4-2-45-15,-10-5-42 16,2-5-41-16,2-14-53 15,4-6-10-15,22-9-32 0,8-3-15 16,16 5-1 0,4 6 7-16,4 20 10 0,2 10 13 15,-1 26 1-15,-5 11-2 16,-19 18 14 0,-12 10-4-16,-26 4-6 15,-12 0-6-15,0-11-15 16,7-12-3-16,5-17 1 0,10-11-1 15,-1-17-10-15,-1-3-10 16,12-12-21-16,1-3-5 16,15 4 2-16,11 3 5 15,0 1 12-15,5 6 1 16,5 2 12-16,1 4-52 16,12 4-154-16</inkml:trace>
  <inkml:trace contextRef="#ctx0" brushRef="#br0" timeOffset="124468.1">5546 13724 705 0,'-18'-8'354'0,"-10"-7"-111"15,-2 4-75-15,6 8-90 0,9 4-31 16,3 7-37-16,4 2-8 15,5 4-2-15,1-2 1 16,10 0 2-16,6-3-1 16,1-7 3-1,2-1 0-15,-1-7 3 0,2-2-1 16,0-1-2-16,5 0-2 16,1 3-3-16,-3 3 0 15,5 5-2-15,-5 5 1 0,-1 5 1 16,-1 3 3-16,-8 0 1 15,-3 2 1-15,-10-4-5 16,-9 1-28 0,-6-1-227-16</inkml:trace>
  <inkml:trace contextRef="#ctx0" brushRef="#br0" timeOffset="124642.59">5366 13957 657 0,'12'2'359'16,"14"3"-80"-16,7-2-131 0,4-3-31 16,5 5-61-1,-5-5-21-15,-3 1-82 0,-3 0-86 16</inkml:trace>
  <inkml:trace contextRef="#ctx0" brushRef="#br0" timeOffset="124803.23">5403 14037 606 0,'8'6'366'16,"9"1"-11"-16,7-4-128 16,9 0-96-16,0-3-40 0,4-3-49 15,1 2-33-15</inkml:trace>
  <inkml:trace contextRef="#ctx0" brushRef="#br0" timeOffset="125341.8">6176 13935 682 0,'7'12'346'0,"2"10"-84"0,4 14-134 16,2 3-3-16,-2 2-34 15,-1-7-18-15,5-11-31 16,2-3-8-16,4-21-3 16,6-10-2-16,0-13 1 15,2-8-2-15,-9-3-11 16,-7 2-4-16,-7 3-5 15,-2 6-19-15,2 10-134 16,-5 8-170-16</inkml:trace>
  <inkml:trace contextRef="#ctx0" brushRef="#br0" timeOffset="125644.42">6776 14019 727 0,'-9'-10'378'0,"-9"-8"-115"0,-6 4-81 16,-1 4-25-16,-8 9-53 16,-1 3-28-16,3 10-37 15,1 0-13-15,15 8-14 16,4 0-3-16,16 1-6 15,6 3 3-15,14-7 0 16,-1 0 2-16,12-9 4 16,2-3-3-16,-1-5 1 15,1-6-1-15,-16-4-36 0,-5-3-55 16,-13-1-234-16</inkml:trace>
  <inkml:trace contextRef="#ctx0" brushRef="#br0" timeOffset="125765.37">6663 13800 1117 0,'-4'-4'484'0,"0"-1"-276"16,0 3-76-16,4 6-100 15,-1-4-25 1,1 0-222 0</inkml:trace>
  <inkml:trace contextRef="#ctx0" brushRef="#br0" timeOffset="125945.8">6880 13856 995 0,'0'14'478'15,"2"16"-154"-15,-2 8-97 0,4 13-75 16,2 1-30 0,-1 8-53-16,7 4-25 15,-1 8-27-15,-9 2-8 16,6-4-9-16,-8-7-8 15,4-20-152-15,5-8-78 0</inkml:trace>
  <inkml:trace contextRef="#ctx0" brushRef="#br0" timeOffset="126119.6">6928 14135 1122 0,'2'-3'442'0,"3"-3"-298"16,4-1-72-16,7 0-55 0,5 3-11 16,11 2-77-16,1 5-73 15</inkml:trace>
  <inkml:trace contextRef="#ctx0" brushRef="#br0" timeOffset="126461.42">7379 14055 639 0,'1'-6'332'0,"-5"-7"-62"16,-11-2-23-16,-10 6-39 16,-11 3-30-16,-4 6-69 15,1 3-32 1,8 7-50-16,4-2-14 0,13 2-17 16,10 3-8-16,8-4 1 15,8 0 2-15,7-6 6 16,0-3 5-16,5-7 3 15,3 1 1-15,3-4-1 16,-3-3-1-16,0 1-3 16,2-4-1-16,-4 13 0 15,7 4 0-15,-1 3 1 16,-5 6 4-16,-4 1 8 16,-7 2 10-16,-7-3 32 0,-6 1 15 15,-7 2 12-15,-6-2-6 16,-8 2-26-16,-5-4-15 15,1-6-70-15,-2-3-91 16</inkml:trace>
  <inkml:trace contextRef="#ctx0" brushRef="#br0" timeOffset="127198.67">8315 13703 640 0,'-5'20'288'0,"-2"35"-118"0,3 16-63 15,4 20-18-15,1 1-9 16,5-13-15-16,-3-12-16 16,3-26-21-16,-2-11-5 15,-2-25 5-15,3-10 1 16,1-20-3-16,0-9-4 15,0-14-12-15,-2-1-3 16,-11-14 1-16,0-1 0 0,1-8-2 16,-8 1-1-16,15 18-5 15,2 10 0 1,3 24 11-16,8 13 3 0,-5 20 6 16,3 10 1-16,4 21-4 15,0 6 4-15,9 4 1 16,-1 1 0-16,6-8-4 15,2-9-6-15,-2-11-3 16,3-16 0-16,4-11 3 16,-1-4 4-16,-4-21 5 15,-4-4 1-15,-10-17 4 16,-6-7 5-16,-10-5 1 0,-7-6-3 16,-12 6-10-16,2 4-10 15,-2 18-17 1,6 12-24-16,7 16-93 0,1 12-72 15</inkml:trace>
  <inkml:trace contextRef="#ctx0" brushRef="#br0" timeOffset="127917.26">8898 14074 796 0,'4'8'365'15,"9"8"-153"-15,4-6-32 0,5-8-42 16,4-3-26-16,2-6-42 16,-3-3-16-16,-6-5-21 15,-5-3-7-15,-11-6-9 16,-6 3 0-16,-13 2-8 16,-8-2-4-16,-7 13-8 15,-2 8-3-15,4 6-3 0,2 14 1 16,8 5 5-16,5 2 3 15,12 8 6 1,2-3 2-16,10 2 1 16,5-4-1-16,6-7-1 15,6-4 1-15,4-10 0 16,1-7 2-16,-5-12 0 16,2-6 0-16,-1-8-1 0,-3 0-2 15,-4-2-3 1,-4 1-1-16,-5 3-1 0,-8-2 1 15,-4 2 0-15,-2 5 1 16,-6 8-2-16,0 5-2 16,-4 8 0-16,2 5 2 15,3 5 3-15,1 2 1 16,6 6 1-16,6-2-1 16,4 3 0-16,5-1-2 15,5-2 0-15,1-4 0 0,2-7 1 16,-2-4 1-1,-7-11 1-15,7-3 2 0,-7-4-1 16,-2-3 0 0,0 0-2-16,-5 2-1 0,-4-2-3 15,0 4-1-15,-3 8-4 16,0 2-2-16,2 7-1 16,-2-5 0-16,1 7 3 15,4 15 1-15,7 35 2 16,-3-33-4-16,2-2 3 15,4-3 1-15,7-12 2 16,5-6 5-16,4-12 1 16,0-9 3-16,-4-10 26 15,-6-2 13-15,-11-6 7 16,-7 2-1-16,-10 3-28 16,-6-6-41-16,-4 9-179 0,0 3-423 15</inkml:trace>
  <inkml:trace contextRef="#ctx0" brushRef="#br0" timeOffset="128318.26">9661 13570 871 0,'2'3'363'16,"-2"11"-185"-1,3 11-34-15,4 24-47 0,2 16-4 16,4 15-29-16,3 5-6 16,0-1-14-16,-6-12-7 15,-1-15-21-15,-7-10-28 16,-6-17-138-16,2-8-161 0</inkml:trace>
  <inkml:trace contextRef="#ctx0" brushRef="#br0" timeOffset="128710.65">9639 14000 824 0,'6'2'340'0,"16"3"-191"15,5 7-67-15,4-5-31 16,1 2-16-16,0-6-17 15,3 0-2-15,-5 1-2 0,1-4 1 16,-9-1-2-16,-9-1-1 16,-9 0 3-16,-4-3 1 0,-8 4 6 15,0 2 3 1,0 2 8 0,1 8 5-16,4-2 1 15,3 5-2-15,4 4-7 16,5-2-4-16,9 4-4 15,1-5 0-15,10-5-3 16,2-1-2-16,2-9 3 0,-1-9 1 16,-4-6 9-16,-3-4 13 15,-10-6 14 1,-7 0 3-16,-17-2-1 16,-12 4-9-16,-22 5-14 15,-4 8-5-15,-5 12-16 0,4 3-7 0,18 6-14 16,8 3-45-16,15-2-149 31,9 3-101-31</inkml:trace>
  <inkml:trace contextRef="#ctx0" brushRef="#br0" timeOffset="129020.29">10221 14011 817 0,'6'2'401'0,"11"4"-132"15,-2 4-55-15,-5 8-56 16,0 0-25-16,-3 6-36 16,-6 0-16-16,-1 1-31 15,-3-2-13-15,-2-11-19 16,1-4-4-16,3-10-5 16,1-7-4-16,2-11-5 15,9 1-4-15,0-7-1 16,4 4 0-16,4 5 2 15,-4 3 2-15,5 6 1 16,-3 6 4-16,-5 3 19 0,-1 8 12 16,-4 10 20-16,-1 0 4 15,-1 7-14-15,0-2-11 16,-1-3-38-16,0-1-106 16</inkml:trace>
  <inkml:trace contextRef="#ctx0" brushRef="#br0" timeOffset="129557.76">11292 13955 593 0,'-14'-3'308'16,"-16"1"-67"-16,-1 4-69 15,2 13-66-15,1 8-10 0,10 7-36 16,6 3-9-1,18 1-22-15,13-5-13 16,14-5-9-16,4-8-1 0,0-10 3 16,-4-5 2-1,-11-7 11-15,-5-2 5 16,-18-6 19-16,-13 4 4 0,-13-5-6 16,-7 2-8-16,3 9-24 15,4 0-10 1,10 4-128-16,13 0-193 0</inkml:trace>
  <inkml:trace contextRef="#ctx0" brushRef="#br0" timeOffset="129729.34">11334 13991 940 0,'7'-6'484'15,"8"2"-128"-15,22 4-183 0,9 0-39 16,9 7-65-16,0-3-28 15,-8 1-27-15,-6-4-2 16,-13-1-103-16,-7 0-82 16</inkml:trace>
  <inkml:trace contextRef="#ctx0" brushRef="#br0" timeOffset="129872.51">11566 13997 923 0,'-2'10'424'0,"-4"9"-174"15,1 6-50 1,5 2-67-16,0-2-31 0,5-4-53 16,2 0-19-16,2-4-40 15,0-6-83-15,7 1-254 16</inkml:trace>
  <inkml:trace contextRef="#ctx0" brushRef="#br0" timeOffset="130323.18">11937 14108 442 0,'-2'-3'299'16,"-4"-4"50"-1,-2 1-106-15,-9-7-47 16,-3-1-17-16,-10-2-43 0,4 3-31 16,-1 4-50-16,3 8-21 15,11 11-28-15,-2 4-7 0,9 11-3 16,5 0-1-16,6-2 2 15,4 0 2-15,13-7 0 16,5-6 1 0,3-9 1-16,2-5 2 15,-2-11-1-15,-4-5-2 16,-3 1 0-16,-4-4 1 0,-4 3 5 16,-3-1 20-1,-7 4 35-15,4 6 7 0,-3 3 4 16,3 11-13-16,2 1-32 15,0 6-3-15,4 8-5 16,0 0-1-16,4 7-5 16,-1-6-2-16,-2 1 1 15,3-3 0-15,-2-6 0 16,-1-2 2-16,-4-12 1 16,-2-5 4-16,-3-9 4 0,1 0 0 15,-2-5-6 1,-3 1-6-16,-3 4-64 15,-3 0-90-15</inkml:trace>
  <inkml:trace contextRef="#ctx0" brushRef="#br0" timeOffset="130859.55">13251 13929 810 0,'-7'14'373'0,"-7"18"-154"16,-8 3-33-16,-16-1-67 15,-5-3-29-15,-9-6-51 16,-1-7-12-16,7-12-8 0,7-9-1 16,10-12-4-1,8-3-3-15,15-10-10 16,7 2-3-16,13-3-6 16,9 0 18-16,11 12 36 0,2 7 14 15,0 20 20-15,-2 13-7 0,-4 15-17 16,-2 4-9-1,-8 0-15-15,1 0-9 16,-7-10-8-16,-4-6-52 16,-2-8-167-16,0-10-152 0</inkml:trace>
  <inkml:trace contextRef="#ctx0" brushRef="#br0" timeOffset="131000.21">13046 13747 708 0,'-3'-11'423'0,"-1"-5"3"0,2 14-326 16,3 5-50-16,15 9-94 15,6 1-102-15</inkml:trace>
  <inkml:trace contextRef="#ctx0" brushRef="#br0" timeOffset="131600.67">13281 13555 825 0,'0'-4'337'0,"8"-2"-184"0,4 3-46 0,13 0-18 15,11 3-1 1,6-1-17-16,4 1-11 16,-2 0-18-16,-5-1-11 15,-13-2-18-15,-8-3-1 16,-12 5-4-16,-6-2-2 16,-3 3-4-16,2 0-2 0,0 0-4 15,-5 1-1-15,-3 3 0 16,3 3 0-16,-18 45 2 15,34-28 1-15,3 1 1 16,4-1 1-16,-2-7 2 0,1-5 1 16,-2-2 2-16,-7-9 1 0,-7-1 1 15,-6-6-1-15,-4-2-1 32,-2 6-2-32,-2-2-5 0,6 6-2 15,3 15-2 1,5 4 1-16,8 24 5 15,0 11 7-15,3 13 6 16,1 7 5-16,-4 2 25 16,-4-3 10-16,-12-10 4 15,-11-9 4-15,-17-14-5 16,-5-10-8-16,-4-20 3 0,3-12-6 16,9-20-16-16,5-12-4 15,19-9-15-15,10-1-8 16,20 0-13-16,6 5-17 15,17 11-60-15,2 6-40 16,7 15-146-16,1 5-231 16</inkml:trace>
  <inkml:trace contextRef="#ctx0" brushRef="#br0" timeOffset="132032.22">13896 14104 857 0,'-2'-3'375'0,"-11"-12"-189"16,-1 3-29-16,-10-6-38 15,0 4-14-15,-3 6-28 16,2 2-17-16,11 13-34 0,-2-1-15 16,8 5-11-16,5 2-3 15,3 8 1-15,10-4 2 16,6 3 2-16,1-5 1 15,6-6 0-15,0-3 2 16,0-10 0-16,-1 3 1 16,-3-11 0-1,-2 2-1-15,-2 0 0 0,-2-4 1 16,-3 4 1-16,-1-1-1 0,-3 4 2 16,-1 3 9-1,-2 6 14-15,3 4 10 16,1 5 7-16,3 3-5 15,2 2-14-15,0 3-7 16,1-10-5-16,-2-1 2 16,2-12 10-16,2-2 2 15,1-7-3-15,-1-1-4 0,1-2-15 16,-6 0-9-16,-5 2-122 16,0 1-79-16</inkml:trace>
  <inkml:trace contextRef="#ctx0" brushRef="#br0" timeOffset="132335.74">14511 14083 956 0,'-8'11'444'15,"-8"10"-179"-15,-4 0-148 16,-5 1-37-16,-5-2-37 0,-1-3-15 0,-1-5-15 15,0-5-6 1,5-8-48-16,4-9-26 0,7-12-14 16,7-2 0-1,10-2 44-15,6 1 30 16,12 12 61-16,4 3 22 16,3 10 39-16,1 11 11 0,-2 8-10 15,-3 7 0-15,-1 8-18 0,-1 1-19 16,1 0-38-16,-2-7 3 15,1-10-163-15</inkml:trace>
  <inkml:trace contextRef="#ctx0" brushRef="#br0" timeOffset="132714.66">15159 13881 777 0,'2'3'380'0,"6"11"-102"16,2 10-83-16,15 14-68 15,3 4-16-15,9 5-46 16,7 4-18-16,-14-19-7 15,-1 0-68-15,-9-17-305 16</inkml:trace>
  <inkml:trace contextRef="#ctx0" brushRef="#br0" timeOffset="132876.37">15449 13892 1028 0,'-12'2'464'0,"-22"12"-230"0,-6 10-48 15,-14 13-88-15,0 4-30 16,7-1-39-16,0-3-7 16,19-6 0-16,6-4-68 15,10-14-262-15</inkml:trace>
  <inkml:trace contextRef="#ctx0" brushRef="#br0" timeOffset="133082.67">15583 13605 679 0,'-5'-1'354'0,"-5"1"-89"15,-3 7-128-15,2 9-105 16,3 5-16-16,6 3-57 15,7 1-93-15</inkml:trace>
  <inkml:trace contextRef="#ctx0" brushRef="#br0" timeOffset="133299.09">15574 13930 1210 0,'5'9'498'16,"5"17"-309"0,5 1-30-16,10 7-54 0,1-2-29 15,6-4-38-15,2-1-11 16,-2-4-15-16,-2-4-31 16,-5-9-126-16,-3-4-83 15</inkml:trace>
  <inkml:trace contextRef="#ctx0" brushRef="#br0" timeOffset="133441.34">15855 13997 1030 0,'-18'7'481'0,"-24"7"-205"16,-3 8-76 0,-5 3-100-16,6-1-32 0,10-3-41 15,7-1-11-15,15-8-66 16,3-4-83-16</inkml:trace>
  <inkml:trace contextRef="#ctx0" brushRef="#br0" timeOffset="133669.34">16227 13942 1140 0,'-1'4'506'15,"0"2"-249"1,0 0-62-16,2 1-89 0,0-2-39 16,1-3-50-16,4 2-24 15,-3-1-179-15</inkml:trace>
  <inkml:trace contextRef="#ctx0" brushRef="#br0" timeOffset="133906.96">16225 14127 879 0,'-4'3'574'0,"-2"0"35"0,3 3-340 16,0-3-49-16,3 3-62 15,0-5-22-15,0-1-38 0,0 0-18 16,0 0-31-16,0 0-14 16,0 0-15-16,0 0-4 15,0 0-8-15,0 0-4 16,0-1-31-16,1 0-62 16,-1 1-505-16</inkml:trace>
  <inkml:trace contextRef="#ctx0" brushRef="#br0" timeOffset="136201.74">2251 14911 389 0,'0'0'246'0,"0"1"-15"16,-9 3-58-1,-5 2-14-15,-14 3-34 16,-9 0-25-16,-11 5-31 15,-6 1-11-15,-12 0-11 16,-2-1-4-16,1-5-6 16,6-7 1-16,19-4-10 15,15 0-7-15,22-2-9 16,8 4-1-16,24 6 9 0,11 4 4 16,15 11 6-16,6 4-4 15,-4 10-9-15,-9 3-1 16,-19 7 3-16,-12 0 2 15,-20 3 2-15,-11 1 2 16,-20-4-3-16,-4-6-3 16,-7-13-2-16,4-5-3 0,13-13-6 15,9-1-2 1,14-3-16-16,7-1-6 0,12 3-3 16,6 4 0-16,17 5 12 15,4 1 2-15,13-2-2 16,5-3-2-16,5-9-77 15,5-6-94-15</inkml:trace>
  <inkml:trace contextRef="#ctx0" brushRef="#br0" timeOffset="136604.57">2458 15058 1017 0,'-3'3'392'0,"-6"13"-256"15,3 11-57-15,2 18-23 16,4 8-1 0,1 4-16-16,3 2-6 0,2-12-10 15,-3-6-3-15,2-18-2 16,1-9 11-16,-8-17 11 15,1-6-1 1,-6-10-3-16,-3-9-12 0,1-6-14 16,-3-4 0-1,1-8-3-15,5-2-3 0,2-3-6 16,8 4-4-16,7 1-5 16,2 3 1-16,3 9 2 15,-3 6 1-15,2 14-3 16,0 5-5-16,6 8-5 15,4 1 1-15,10 4-6 16,5 4-38-16,7 2-97 16,1-5-64-16</inkml:trace>
  <inkml:trace contextRef="#ctx0" brushRef="#br0" timeOffset="136850.43">2409 15252 918 0,'9'3'387'15,"20"-1"-227"-15,6 0-29 31,2 4-46-31,4 0-36 16,-6 1-35-16,1 2-22 16,2-4-276-16</inkml:trace>
  <inkml:trace contextRef="#ctx0" brushRef="#br0" timeOffset="137125.07">2684 15495 1054 0,'4'8'424'0,"7"8"-274"0,6 5-22 16,9 6-30-16,5 2-22 15,4 6-34-15,-3-1-13 16,-2 0-17-16,-6-2-30 16,-6-10-119-16,-6-7-76 15</inkml:trace>
  <inkml:trace contextRef="#ctx0" brushRef="#br0" timeOffset="137285.57">2936 15504 703 0,'-10'3'424'0,"-8"9"-12"16,-9 0-168-16,-5 9-129 15,-4 6-26-15,-3 3-46 16,3 2-17-16,5-3-17 16,6-4-20-16,10-6-130 15</inkml:trace>
  <inkml:trace contextRef="#ctx0" brushRef="#br0" timeOffset="137794">2511 14708 1025 0,'3'0'397'0,"12"0"-252"16,3 4-63-16,18 2-29 16,6 0-7-16,11 4-28 15,11-1-7-15,0-2-1 0,-4-3-27 16,-16-4-90-16,-9-3-51 16,-21-6-87-16,-7-6 21 15,-4 0 100-15,-3-5 84 0,0 2 158 16,-2 3 44-1,1 4 46 1,-1 6-16-16,2 8-58 16,3 5-26-16,1 11-41 15,4 6-2-15,-3 4 4 0,0-3-5 16,-7 0-16-16,1-4-12 16,-1-7-40-1,0-4-98-15</inkml:trace>
  <inkml:trace contextRef="#ctx0" brushRef="#br0" timeOffset="138229.37">3415 15201 918 0,'5'0'391'0,"2"0"-189"15,17 4-117-15,1 0-16 16,11-1-17-16,8 3-15 15,1-3-18-15,5 1 7 16,-3-3-139-16,-7-1-144 16</inkml:trace>
  <inkml:trace contextRef="#ctx0" brushRef="#br0" timeOffset="138404.34">3485 15350 862 0,'5'4'392'0,"3"4"-119"16,7 5-109-16,12 4-35 15,-1-3-14-15,11-3-55 16,2-5-20-16,-2-4-50 16,-1-5-84-16</inkml:trace>
  <inkml:trace contextRef="#ctx0" brushRef="#br0" timeOffset="139121.74">4054 15159 870 0,'6'2'369'15,"10"12"-205"1,1 8-35-16,6 16-23 0,-3 6-16 0,-5 4-8 31,-6-1-1-31,-8-12-18 16,-1-6-12-16,0-17-22 15,0-12-11-15,5-17-15 0,3-10-7 16,6-14-16-16,2-2-6 16,6-3 5-1,1 6 5-15,0 16 6 0,0 9 1 16,-4 20 2-16,-1 11 3 15,-7 13 8-15,-5 4 5 16,-5 7 5-16,-3-1 0 16,-6-6-3-16,2-8-2 15,0-13-2-15,6-8-2 0,6-14-6 16,7-6-6-16,6-9-5 16,1-7-1-1,1 2 2-15,2 3 2 0,-4 5 3 16,1 7 1-16,-4 11-1 15,-3 7 0-15,-4 18 2 16,-3 5 2-16,-5 11 3 16,-1 2 3-16,0-2-126 15,4-5-104-15</inkml:trace>
  <inkml:trace contextRef="#ctx0" brushRef="#br0" timeOffset="139548.23">4885 15471 623 0,'7'-5'342'0,"4"-8"-84"16,-6 0-87-16,-1-3-24 15,-6-3-40-15,-2-1-12 0,-2-4-23 16,-8 1-9-16,-8-1-19 15,-2-1-11-15,-8 9-15 16,3 5-8-16,-1 13-16 16,2 8-4-16,8 13-2 15,3 5 1-15,14 3 7 16,3 6-1 0,12-8 3-16,4-5 2 0,11-10 2 15,2-11 1-15,5-7 2 16,-2-7-1-16,-4-10-1 15,-4-1-1-15,-10-3 0 16,-8 2 0-16,-3 6 0 16,-6 2 3-16,6 8 1 15,-2 6 4-15,-1 10 9 0,1 10-1 16,3 4 0 0,0 3-4-16,5-2-6 15,6-2-39-15,-1-3-230 0</inkml:trace>
  <inkml:trace contextRef="#ctx0" brushRef="#br0" timeOffset="139723.94">5043 15439 707 0,'10'8'428'16,"6"4"-2"-16,10 7-266 15,-2 2-31-15,1 5-56 0,-2-6-18 16,-6 3-33-16,-4-2-13 15,-4-9-147 1,-1-2-107-16</inkml:trace>
  <inkml:trace contextRef="#ctx0" brushRef="#br0" timeOffset="139855.73">5252 15407 700 0,'-11'7'459'16,"-6"7"-20"-16,-7 11-217 15,-4 4-65-15,-4 5-90 16,1 1-25-16,4-5-24 16,3 0-47-16,14-5-174 0</inkml:trace>
  <inkml:trace contextRef="#ctx0" brushRef="#br0" timeOffset="140327.7">4743 15063 931 0,'12'0'432'15,"5"-3"-183"-15,15 1-129 16,11 2-18-16,4 1-56 16,4 5-19-16,0-1-16 15,-2-1-3-15,-1-2-33 16,-5 2-43-16,-10-3-122 16,-8-5-87-16,-13 0-114 15,-7-6 31-15,-8-1 165 16,-4 3 126-16,-5-6 223 15,-1-1 54-15,3 0 36 16,1 3 0-16,3 8-15 16,4 4-27-16,2 9-49 0,1 3-27 15,7 7-43-15,1 5-5 16,-2 3-14 0,-3-1-8-16,-5 1-16 15</inkml:trace>
  <inkml:trace contextRef="#ctx0" brushRef="#br0" timeOffset="140758.44">5950 15270 812 0,'6'1'416'0,"4"5"-75"0,25-1-206 15,16 2-7-15,26 0-44 32,9-6-27-32,0 2-36 15,-8-1 11-15,-16-5-152 16,-9-1-170-16</inkml:trace>
  <inkml:trace contextRef="#ctx0" brushRef="#br0" timeOffset="140981.06">6064 15383 905 0,'-3'2'395'0,"0"5"-218"15,5 0-38-15,17 0-51 16,14-3-21-16,16-1-19 15,11-2-7-15,8-1-20 16,-3-1 9-16,-9-4-148 16,-4-3-166-16</inkml:trace>
  <inkml:trace contextRef="#ctx0" brushRef="#br0" timeOffset="141163.69">6537 15187 629 0,'2'0'395'16,"5"1"43"-16,6 9-221 0,5 12-89 16,1 7-9-16,-1 4-28 15,-2 3-15 1,-2-1-30-16,-8-3-12 16,-9-3-117-16,-10-6-84 15</inkml:trace>
  <inkml:trace contextRef="#ctx0" brushRef="#br0" timeOffset="141423.41">6135 15218 913 0,'-22'7'401'0,"-24"9"-202"0,2 8-24 16,7 10-37-16,9 4-28 16,15 7-39-16,3 1-13 15,17-8-24 1,11 1-4-16,21-15-7 16,13-7-4-16,17-8-46 15,-2-13-63-15</inkml:trace>
  <inkml:trace contextRef="#ctx0" brushRef="#br0" timeOffset="141919.06">7215 14920 735 0,'2'-1'385'16,"18"-2"-61"-16,10 1-74 16,22 4-91-16,9 5-22 0,17 4-64 15,6 3-27-15,9-2-19 16,-3-2-5 0,-21-11-80-16,-10-1-59 0,-27-7-215 15</inkml:trace>
  <inkml:trace contextRef="#ctx0" brushRef="#br0" timeOffset="142157.68">7607 14952 681 0,'-2'2'363'0,"-2"0"-105"15,1 15-62-15,-3 3-18 16,0 22-38-16,-2 11-20 16,-2 17-33-16,1 7-17 15,2 2-31-15,2-8-13 0,7-18-17 16,4-10-5-16,4-19-70 16,2-9-87-16</inkml:trace>
  <inkml:trace contextRef="#ctx0" brushRef="#br0" timeOffset="142819.75">7229 14681 611 0,'0'0'242'0,"9"-2"-153"0,11 6-13 15,18 3-7-15,4 0-2 16,10 4-12-16,4 0-3 16,2-2-15-1,3-1-11-15,-6-3-50 16,-6-4-54-16</inkml:trace>
  <inkml:trace contextRef="#ctx0" brushRef="#br0" timeOffset="142970.53">7738 14608 569 0,'0'-1'307'0,"0"-1"-57"0,0 7-45 16,0-5-66-16,3 13-15 16,20 53-28-16,-11-32-15 15,-5 1-24-15,-2-6-7 16,-8-10-20-16,-3-1 16 0</inkml:trace>
  <inkml:trace contextRef="#ctx0" brushRef="#br0" timeOffset="143304.81">8187 15249 867 0,'1'0'414'15,"8"2"-133"1,9-1-89-16,15 3-69 0,2-1-34 16,4 0-55-16,-5 1-15 15,-7-1-19-15,2 4-70 16,-10 3-171-16</inkml:trace>
  <inkml:trace contextRef="#ctx0" brushRef="#br0" timeOffset="143500.11">8181 15399 789 0,'9'4'443'15,"5"2"-74"-15,17 2-187 16,4 2-19-16,3-2-78 16,0 0-31-16,-6-6-54 15,-2-2-74-15</inkml:trace>
  <inkml:trace contextRef="#ctx0" brushRef="#br0" timeOffset="144283.19">8762 15196 756 0,'12'1'337'0,"14"8"-149"0,-4 7-28 15,-6 13-30-15,-3 6-13 16,-12 4-25-16,-1 0-13 0,-3-9-25 16,-4-4-14-1,0-14-18-15,3-9-7 0,4-14-23 16,0-10-17 0,8-11-17-16,2-4-2 0,10 1 18 15,5-1 12 1,6 8 14-16,0 5 6 15,1 14 17-15,-3 8 8 16,-6 9 16-16,-3 8 3 16,-12 8-5-16,-4 2-4 15,-6 4-13-15,-4-3-8 0,-3-4-9 16,1-2-3-16,2-12-3 16,4-6 1-16,3-8-2 15,4-10-3-15,6-6-1 16,4-2-3-16,6 1 1 15,1 4 1-15,1 8 0 16,-2 5 0-16,-4 13 1 16,-1 9 3-16,-6 14 6 15,0 2 2-15,-6 2 0 16,2 1-2-16,-5-9-2 16,1-3-40-16,2-7-154 15</inkml:trace>
  <inkml:trace contextRef="#ctx0" brushRef="#br0" timeOffset="144723.57">9661 15357 1604 0,'-3'-10'23'0,"-5"-4"9"16,-6-10 22-16,-8 2-1 15,-3 0-5-15,-8 9-10 16,-1 7-5-16,0 8-10 16,1 9-4-16,6 14-5 15,8 3-2-15,7 7-3 16,8 2-1-16,7-4-3 15,6-4-2-15,12-8-1 16,5-7-1-16,5-11 2 16,-2-4 1-16,-3-12-5 15,-3 0-5-15,-4-7-4 0,-4-1-1 0,-5 5 4 16,-2 1 6 0,-5 6 3-16,-1 8 8 0,1 6 16 31,3 7 4-31,6 6 1 0,5 2-5 15,2 0-15 1,1-5 4-16,-4-5-144 0,-3-3-108 0</inkml:trace>
  <inkml:trace contextRef="#ctx0" brushRef="#br0" timeOffset="144875.63">9778 15459 750 0,'6'4'458'16,"4"2"24"-16,6 5-301 15,-1 6-42-15,0 1-55 0,1 5-28 16,-3 3-40-16,4-6-1 16,-1-1-120-16,-3-6-88 15</inkml:trace>
  <inkml:trace contextRef="#ctx0" brushRef="#br0" timeOffset="145023.24">9947 15444 968 0,'-12'10'470'0,"-10"9"-185"0,-3 7-126 16,-2 3-43-16,0 1-65 31,-2-2-22-31,3-4-46 0,1 1-104 16</inkml:trace>
  <inkml:trace contextRef="#ctx0" brushRef="#br0" timeOffset="145498.66">9400 15112 958 0,'9'-3'434'0,"17"-1"-191"16,11-2-62-16,17 2-75 15,5-2-29-15,5 3-45 16,-6 2-11-16,-8 4-11 15,-10 2-1-15,-13-1-11 0,-7-2-34 16,-10-2-76-16,-5 0-48 16,-5-7-49-1,-2-3 31-15,-5-7 77 0,3-3 51 16,-2 3 78-16,0-2 30 16,3 7 61-1,-2 0 26-15,3 7 11 0,2 7-10 16,5 10-38-16,-2 3-19 15,3 7-7-15,-2 6-5 16,-2-3-9-16,0 0-10 0,-1 2-25 16,-1-9-18-1,0-4 238-15</inkml:trace>
  <inkml:trace contextRef="#ctx0" brushRef="#br0" timeOffset="145912.94">10595 15193 1061 0,'19'2'452'32,"22"-1"-231"-32,9-1-73 0,7 3-59 0,4-1-27 31,3-1-45-31,2 1-6 16,-3-2-66-16,-4 0-79 0</inkml:trace>
  <inkml:trace contextRef="#ctx0" brushRef="#br0" timeOffset="146149.25">10675 15368 892 0,'2'1'383'0,"7"0"-185"16,11 1-41-16,13-2-35 16,11 2-11-16,11-2-36 0,4 0-19 15,6-2-31-15,-4 0-5 16,-8-4-93-16,-3-2-81 16</inkml:trace>
  <inkml:trace contextRef="#ctx0" brushRef="#br0" timeOffset="146387.16">11046 15088 746 0,'7'4'351'0,"10"10"-121"16,4 0-69-16,4 9-23 15,1-2-22-15,0 3-26 16,-5 4-11-16,-8-2-24 15,-4 2-13-15,-15-2-20 16,-1 1-6-16,-7-1-4 16,-4 1-3-16,-1-5-5 15,-1-3-7-15,1 0-142 16,1-3-77-16</inkml:trace>
  <inkml:trace contextRef="#ctx0" brushRef="#br0" timeOffset="146899.53">11747 14901 1001 0,'1'-1'431'15,"7"4"-226"-15,12 2-26 16,24 4-66-16,10 4-22 0,34-1-44 16,6-1-18-16,-7-2-16 15,-2-2-3-15,-31-7-52 16,-10 0-62-16,-14-8-247 16</inkml:trace>
  <inkml:trace contextRef="#ctx0" brushRef="#br0" timeOffset="147106.23">12111 14915 458 0,'-4'4'241'0,"2"12"-31"0,2 4-20 0,4 16-8 16,5 3-3 0,-1 13-10-16,0 8-3 0,-5 5-32 31,-3 6-21-31,-7-7-54 0,3-7-23 0,5-14-23 15,2-12-5 1,4-18-63 0,-2-4-94-16</inkml:trace>
  <inkml:trace contextRef="#ctx0" brushRef="#br0" timeOffset="147322.61">12482 15195 994 0,'11'-1'402'0,"14"0"-240"15,5 1-67-15,11 6-39 16,-1 2-17-16,-4-1-25 15,-1 3-39-15,-12-6-183 16</inkml:trace>
  <inkml:trace contextRef="#ctx0" brushRef="#br0" timeOffset="147529.6">12465 15353 709 0,'2'0'412'16,"10"1"-11"-16,10-1-128 16,17 2-91-16,5 2-36 15,1 1-77-15,-5 4-23 16,-11-4-11-16,0-1-88 16</inkml:trace>
  <inkml:trace contextRef="#ctx0" brushRef="#br0" timeOffset="148248.66">13037 15131 974 0,'5'2'403'16,"10"11"-218"-16,5 8-52 15,5 13-35-15,-5 4-18 0,-7 3-36 16,-8-2-8-1,-9-4-8-15,-2-6-3 0,-4-15-6 16,2-12-12 0,7-17-50-16,0-12-24 0,10-15-12 15,5-3 4-15,3-3 42 16,5 6 22-16,1 13 14 16,-1 8 17-16,1 15 24 15,-2 11 15-15,-4 15 19 16,-2 9-8-16,-6 6-14 15,-2 2-12-15,-3-1-23 16,-4-5-6-16,0-8-8 16,0-6 0-16,0-15-3 15,4-9 0-15,2-13-7 16,2-7-5-16,5-8-6 16,3-1 1-16,3 4 4 15,1 2 4-15,-3 14 5 16,-3 6 0-16,-1 13 7 15,-1 9 5-15,2 13 9 16,0 5 5-16,-3 3 2 16,-3 5-4-16,-2-6-9 15,1-1 6-15,3-7-69 16</inkml:trace>
  <inkml:trace contextRef="#ctx0" brushRef="#br0" timeOffset="148784.46">13997 15269 740 0,'-1'-10'358'16,"-3"-9"-131"-16,-5-2-37 16,-9-2-63-16,-6 2-19 15,-10 5-24-15,-5 7-12 16,0 13-21-16,4 8-10 15,5 13-20-15,9 5-6 16,9 11-2-16,6 0 2 0,12 0 3 31,2-6-1-31,14-9-3 0,1-10-3 0,12-14-1 16,-1-9-1-16,0-16-1 16,-1-1-2-16,-9-8-4 15,-2-1 0 1,-10 1 0-16,-3 1-1 0,-4 9 2 15,-5 4 0-15,0 16 2 16,0 5 10-16,-3 11 8 16,6 6 2-16,3 6-2 15,4 5-8 1,9 0-10-16,4-1 3 0,2-2-121 16,-2-5-83-16</inkml:trace>
  <inkml:trace contextRef="#ctx0" brushRef="#br0" timeOffset="148970.01">14152 15364 709 0,'6'5'403'0,"6"9"-23"0,3 4-136 16,0 8-71-1,-1-1-30-15,4-2-60 0,6 6-30 0,-5-6-31 31,5-4-7-31,-3-7-97 16,-1-9-84-16,2-11-333 0</inkml:trace>
  <inkml:trace contextRef="#ctx0" brushRef="#br0" timeOffset="149085.87">14413 15364 692 0,'-11'10'410'0,"-18"14"-41"0,-3 5-104 31,-7 10-106-31,-2 1-42 16,4-1-57-16,9-4-20 0,6-10-132 16</inkml:trace>
  <inkml:trace contextRef="#ctx0" brushRef="#br0" timeOffset="149626.29">14924 15225 913 0,'5'0'395'0,"18"0"-155"15,13-1-83-15,19 1-45 0,11 0-20 16,13 1-67-16,2 0-13 16,5 2 3-16,0 0-47 15,-16-1-175 1</inkml:trace>
  <inkml:trace contextRef="#ctx0" brushRef="#br0" timeOffset="149853.21">15029 15344 742 0,'8'-2'380'0,"6"1"-128"16,18 1-75-16,8 0-13 15,13 4-56 1,8 0-26-16,6 1-37 15,3 1-14-15,-6-5-21 0,-7-2-68 16,-19-7-195-16</inkml:trace>
  <inkml:trace contextRef="#ctx0" brushRef="#br0" timeOffset="150057.47">15513 15137 803 0,'6'0'429'15,"3"0"-126"-15,5 6-104 16,2 8-35-16,0 4-38 16,-1 5-7-16,3 6-3 15,-9 2-7-15,-3 4-27 0,-4 4-15 16,-19 0-30-16,-3-1-12 16,-12-5-12-16,-6-9-3 15,8-10-111-15,2-10-122 16</inkml:trace>
  <inkml:trace contextRef="#ctx0" brushRef="#br0" timeOffset="152590.04">1732 16608 969 0,'21'4'385'0,"35"-1"-227"0,23 2-63 15,25 3-26 1,4-4-19-16,-3 9-31 15,-9-3-39-15,-17-5-117 16,-11-4-116-16</inkml:trace>
  <inkml:trace contextRef="#ctx0" brushRef="#br0" timeOffset="152818.81">1869 16713 749 0,'-2'-1'372'0,"-3"-4"-148"0,13 5-68 16,13 4-13-16,22 5-48 16,7 4-14-16,12-1-39 15,3 1-13-15,3-5-2 16,3-4-57-16,-2-11-200 15</inkml:trace>
  <inkml:trace contextRef="#ctx0" brushRef="#br0" timeOffset="153027.04">2353 16532 784 0,'14'7'347'0,"10"5"-152"16,6 4-112-16,6 1 12 15,-6 3 4 1,-5 4 5-16,-15 7 16 16,-10 2-9-16,-16 11-22 0,-11 0-13 15,-4-5-40-15,-3-7-8 16,8-17-54-16,9-10-83 16</inkml:trace>
  <inkml:trace contextRef="#ctx0" brushRef="#br0" timeOffset="153703.22">3286 16710 429 0,'7'-10'297'0,"2"-3"-5"0,3-7-75 0,-3-3-21 16,-4 0-23-1,-3 0-14-15,-7 4-34 16,-5 2-17-16,-9 2-43 16,-5 7-13-1,-8 8-20-15,-3 5-10 16,-3 8-14-16,7 8-8 0,10 5-7 16,4 5-3-16,14 9 2 15,1-2 0-15,14 0 3 16,6-8 2-16,9-11 1 15,6-11-2-15,0-14-8 16,-1-9-7-16,-3-12-12 16,-6 0-3-16,-7-7 0 15,-3 3 5-15,-10 2 13 16,-1 7 5-16,-2 13 8 16,-1 6 5-16,2 14 16 15,-1 9 3-15,4 10 1 16,5 4-4-16,8 2-15 0,3-1 3 15,4-8-191-15</inkml:trace>
  <inkml:trace contextRef="#ctx0" brushRef="#br0" timeOffset="153876.53">3522 16818 1177 0,'3'6'498'0,"6"9"-262"15,6 6-81-15,11 6-42 16,2 1-30-16,1 0-43 16,0-2-14-16,-6-2-51 15,-1-3-70-15,-7-9-173 16</inkml:trace>
  <inkml:trace contextRef="#ctx0" brushRef="#br0" timeOffset="154032.37">3721 16783 922 0,'-12'10'508'16,"-7"4"-93"-16,-7 13-223 0,-2 5-47 15,-3 8-71-15,3 0-24 16,-2-4-29-16,8-2 0 0,4-8-125 16</inkml:trace>
  <inkml:trace contextRef="#ctx0" brushRef="#br0" timeOffset="154403.75">3947 16570 728 0,'4'0'406'0,"8"1"-10"0,5-1-174 0,11 0-95 16,6 4-27-1,16-3-65-15,1 2-18 16,3 1-49-16,-5-2-95 16</inkml:trace>
  <inkml:trace contextRef="#ctx0" brushRef="#br0" timeOffset="154585.57">4024 16714 1134 0,'11'0'509'0,"4"0"-246"0,18 4-132 31,4 0-20-31,3 0-57 15,3-1-19-15,-5-5-98 16,-4-1-379-16</inkml:trace>
  <inkml:trace contextRef="#ctx0" brushRef="#br0" timeOffset="155052">4658 16657 1133 0,'1'2'444'0,"14"3"-276"0,17 3-44 15,42 3-18-15,7-3 0 16,34-1-28-16,12 0-7 16,9-6-22-16,12 2-17 15,-7-3-24-15,-5-2-91 16</inkml:trace>
  <inkml:trace contextRef="#ctx0" brushRef="#br0" timeOffset="155524.5">4966 16114 871 0,'12'1'381'15,"9"0"-205"-15,17 4-60 16,15 0-6-16,14-1-46 16,6-1-23-16,-2-3-23 15,-7-6-4-15,-25 1-42 0,-9-2-39 16,-21-2-90 0,-10 3-30-16,-7 0 28 15,-12-2 35-15,-11 2 101 0,2 2 40 16,-3 4 48-16,7 5 26 15,11 10 32-15,2 4 9 16,11 14 0 0,1 8-7-16,2 8-21 15,3 3-16-15,3-9-36 16,1-3-18-16,-1-10-68 0,2-1-83 16</inkml:trace>
  <inkml:trace contextRef="#ctx0" brushRef="#br0" timeOffset="156222.21">4947 16916 877 0,'0'2'411'16,"4"9"-119"-16,6 8-102 16,-3 12-63-16,0 2-19 15,-4 2-57-15,-1-1-16 16,-2-8-15-16,0-5-3 15,0-14-24-15,-4-10-28 0,4-17-22 16,0-8-5-16,6-9 14 16,9 2 23-16,8 0 20 15,3 6 4-15,8 12 18 16,-4 8 4-16,-1 12 10 16,-5 10 6-16,-8 10 0 0,-6 2 4 15,-8 3-3 1,-4-3-4-16,-6-8-13 0,1-2-6 15,0-10-5-15,4-5-2 16,4-2-4-16,4-11-4 16,5-11-6-1,5 2-2-15,7-5 2 16,-1 2 2-16,2 10 4 0,-4 3 0 0,-1 8 2 16,-3 5 0-1,-1 17 12-15,-3 5 12 16,-2 9 27-16,-1 4 7 15,-3-1-4-15,-3 0-12 0,2-8-25 16,-1-6-23-16,1-9 53 16</inkml:trace>
  <inkml:trace contextRef="#ctx0" brushRef="#br0" timeOffset="158755.69">6394 16659 905 0,'1'16'452'0,"-5"20"-146"16,-11 9-90-16,-13 8-99 15,-5-6-42-15,4-9-132 0</inkml:trace>
  <inkml:trace contextRef="#ctx0" brushRef="#br0" timeOffset="159392.54">7259 16539 639 0,'-9'-3'328'0,"-16"-5"-71"15,-1 2-52-15,-9 5-40 16,-2 3-28-16,2 14-52 0,5 7-25 15,11 6-30-15,11 2-10 16,15 5-11-16,9-3-1 16,15-3-2-1,7-4 0-15,6-16 3 16,2-9-1-16,-7-10 7 16,-7-8 1-16,-21-11 2 0,-10-4 1 0,-16-8-5 31,-9-3-3-31,-5-5-3 0,-2-2-3 15,5-7-3-15,6-3-1 16,19 4-3-16,10 2-2 0,16 9-10 16,5 7-6-1,7 13-34-15,-2 10-24 0,0 15-81 16,0 13-69 0</inkml:trace>
  <inkml:trace contextRef="#ctx0" brushRef="#br0" timeOffset="159737.71">7421 16563 900 0,'2'5'453'0,"0"2"-132"0,-2 10-174 16,4 4-30-1,-1 9-56 1,-1 0-21-16,-1-6-21 16,-1-2-5-16,0-15-5 15,2-5-1-15,9-13-32 16,2-9-9-16,7-9-6 16,5-1-2-16,0 4 30 0,0 3 11 15,-3 10 22-15,0 8 12 0,-7 11 24 16,-3 9 7-16,-6 14-11 15,-4 2-9 1,-1 2-24-16,0-1-20 16,4-14-171-16,1-8-147 15</inkml:trace>
  <inkml:trace contextRef="#ctx0" brushRef="#br0" timeOffset="160000.06">7766 16447 850 0,'10'-7'433'0,"11"-6"-117"16,0 6-88-16,-1 11-87 16,-4 7-32-16,0 10-40 15,3 2-8-15,0 8-9 16,-3 0-6-16,-6 4-14 16,-3 2-9-16,-4-3-12 15,0 2-2-15,-3-5-3 16,-1-1-1-16,0-9-2 15,-2-5-1-15,-1-8-22 16,-3-5-28-16,-3-7-54 0,-4-6-38 16,4-6-117-16,2-2-250 15</inkml:trace>
  <inkml:trace contextRef="#ctx0" brushRef="#br0" timeOffset="160186.06">8248 16713 1337 0,'3'6'573'0,"1"5"-323"15,-3 0-70-15,-1-4-100 16,-3-3-46-16,-1-4-161 15</inkml:trace>
  <inkml:trace contextRef="#ctx0" brushRef="#br0" timeOffset="160998.14">10109 17081 826 0,'0'-8'351'0,"-5"-8"-179"16,-4-4-13-16,-7 3-20 16,-6-2-11-16,-8 2-30 15,-5 4-15-15,-2 13-31 0,3 6-17 16,6 15-22-16,3 7-6 15,11 5-5-15,5 4-1 16,10-1-1-16,12-3 0 16,11-10 2-16,11-9 0 15,15-18 1-15,0-10 2 16,-2-11 0-16,-5 0 1 16,-17-4 1-16,-4 1-1 0,-13 4 0 15,-5 1 0 1,-5 15-5-16,-6 5 2 0,-3 16 26 15,5 9 8 1,5 14 7-16,5 6-1 0,10-1-28 16,5-2-8-16,4-12-83 15,-1-10-107-15</inkml:trace>
  <inkml:trace contextRef="#ctx0" brushRef="#br0" timeOffset="161416.79">9832 16759 749 0,'3'0'374'0,"3"-1"-115"16,16 2-102-16,10 4-26 0,15-2-40 16,16 4-25-1,16-3-31-15,0-2-8 16,-9 1-11-16,-13-1-19 0,-25-2-111 16,-8 0-74-1,-11-7-163-15,-6-1-30 0,-8-7 106 16,-7-4 94-16,-1-4 234 15,0 1 80-15,7 5 97 16,2 5 26-16,0 11 1 0,3 7-4 16,1 14-50-16,2 6-30 15,-3 9-57 1,2 2-26-16,-5 0-45 16,-3-6-15-16,1-7-101 15,2-8 380-15</inkml:trace>
  <inkml:trace contextRef="#ctx0" brushRef="#br0" timeOffset="161757.63">10768 16974 873 0,'9'3'449'15,"7"2"-103"-15,12 2-203 0,13 0-23 16,7-2-61 0,6-1-25-16,-1-2-39 15,-2 0-70-15,-14-4-422 16</inkml:trace>
  <inkml:trace contextRef="#ctx0" brushRef="#br0" timeOffset="161947.51">10822 17102 919 0,'8'1'446'0,"11"-1"-185"16,14 2-96-16,5-1-27 15,12 2-73-15,-1-3-17 16,0-2-140-16,-5-2-415 15</inkml:trace>
  <inkml:trace contextRef="#ctx0" brushRef="#br0" timeOffset="162391.11">11861 16207 717 0,'-24'18'332'16,"-33"38"-132"-16,4 20-42 15,7 37-26-15,4 11 2 0,13 29-16 16,7 1-21 0,20 4-47-16,3-1-22 0,16-34-20 15,6-14-3-15,10-36-38 16,10-20-57-16,8-26-152 16</inkml:trace>
  <inkml:trace contextRef="#ctx0" brushRef="#br0" timeOffset="162700.01">11984 16400 1000 0,'23'0'452'0,"19"0"-215"16,18 5-115-16,4 3-26 0,4 3-54 16,-1 1-19-16,-1-1-12 15,-1-1-2-15,-12-5-32 16,-10-3-59-1,-15-4-287-15</inkml:trace>
  <inkml:trace contextRef="#ctx0" brushRef="#br0" timeOffset="162885.97">12301 16451 599 0,'-4'10'351'15,"-1"8"-67"-15,-1 9-46 31,0 5-23-31,3 11-42 16,-1 0-31-16,4 7-55 16,1-4-21-16,3-10-41 15,4-9-51-15,7-13-176 16,3-7-178-16</inkml:trace>
  <inkml:trace contextRef="#ctx0" brushRef="#br0" timeOffset="163110.54">11959 16971 603 0,'-1'0'357'0,"7"0"49"15,7 7-192 1,27-3-80-16,15 5-1 0,15-2-54 15,12-1-22-15,5 1-23 16,3-6-10-16,3 4-69 16,-10 1-89-16</inkml:trace>
  <inkml:trace contextRef="#ctx0" brushRef="#br0" timeOffset="163656.65">12111 17222 924 0,'11'5'373'0,"4"5"-222"0,8 8-63 16,-1 5 9 0,-6 8-6-16,-2 0-11 0,-12 3-14 15,-2-2-9-15,-5-10-22 16,1-7-8-16,-1-10-15 16,2-10-11-1,-1-10-29-15,2-5-9 0,11-7-7 16,4-1 8-16,7 4 26 15,0 5 10-15,-5 11 13 16,0 8 2-16,-3 11 4 16,0 4 1-16,0 8 2 15,-7-4-1-15,-2-1-4 16,-3-6-3-16,-4-7-8 16,5-4-1-16,5-9-14 0,6-6-4 15,6-7-4 1,4-5 0-16,5 3 13 0,-4 1 4 15,0 8 4-15,-5 11 3 16,-4 9 25-16,-1 14 20 16,-9 16 32-1,-2 3 11-15,-4 7-10 0,2-7-20 16,5-9-34-16,4-5-26 0,11-22 310 31</inkml:trace>
  <inkml:trace contextRef="#ctx0" brushRef="#br0" timeOffset="169650.22">12809 16249 735 0,'1'4'338'0,"0"7"-132"0,22 37-80 16,11 18-28-16,14 34-2 16,10 18-10-16,-13 15-20 31,-9 8-7-31,-29 5-2 0,-17 0-1 15,-26-13-10 1,-10-14-7-16,-2-37-16 0,4-21-6 0,17-41-6 16,7-15-9-16,15-21-29 15,6-13-33 1,14-10-88-16,11-3-78 16</inkml:trace>
  <inkml:trace contextRef="#ctx0" brushRef="#br0" timeOffset="170077.91">13469 16845 672 0,'0'4'366'0,"0"7"-40"16,-1 13-148-16,-3 6-26 16,-3 10-16-16,1 5-20 15,1 5-40-15,4-2-15 16,10-3-27-16,5-9-13 16,12-18-12-16,6-9 0 15,-1-18-2-15,-5-9-8 16,-9-8-113-16,-11-1-102 0</inkml:trace>
  <inkml:trace contextRef="#ctx0" brushRef="#br0" timeOffset="170261.7">13429 16680 1111 0,'-2'0'407'0,"2"3"-324"0,3 2-54 31,-3-5-138-31</inkml:trace>
  <inkml:trace contextRef="#ctx0" brushRef="#br0" timeOffset="170846.53">13258 16366 539 0,'-5'0'287'16,"1"-1"-54"-16,5-1-55 15,-1 1-40 1,19-3-14-16,61-9-26 16,-15 9-20-16,12 1-30 15,-5 1-14-15,-5 2-14 0,-14-3-8 0,-21-3-32 31,-4 0-38-31,-19-7-62 0,-2-2-11 16,-7-4 23-16,-5-3 37 0,-6-1 57 16,-1 1 16-1,2 8 41-15,4 5 6 0,12 11 44 16,5 10 15 0,3 9-12-16,3 4 8 15,-3 11-11-15,-5 3-4 16,-6 6 12-16,-10-3-3 15,-5-8-24-15,1-6-13 16,-1-19-33-16,9-6-46 0</inkml:trace>
</inkml:ink>
</file>

<file path=ppt/ink/ink19.xml><?xml version="1.0" encoding="utf-8"?>
<inkml:ink xmlns:inkml="http://www.w3.org/2003/InkML">
  <inkml:definitions>
    <inkml:context xml:id="ctx0">
      <inkml:inkSource xml:id="inkSrc0">
        <inkml:traceFormat>
          <inkml:channel name="X" type="integer" max="29376" units="cm"/>
          <inkml:channel name="Y" type="integer" max="16524" units="cm"/>
          <inkml:channel name="F" type="integer" max="4095" units="dev"/>
          <inkml:channel name="T" type="integer" max="2.14748E9" units="dev"/>
        </inkml:traceFormat>
        <inkml:channelProperties>
          <inkml:channelProperty channel="X" name="resolution" value="1000.20428" units="1/cm"/>
          <inkml:channelProperty channel="Y" name="resolution" value="1000.24213" units="1/cm"/>
          <inkml:channelProperty channel="F" name="resolution" value="0" units="1/dev"/>
          <inkml:channelProperty channel="T" name="resolution" value="1" units="1/dev"/>
        </inkml:channelProperties>
      </inkml:inkSource>
      <inkml:timestamp xml:id="ts0" timeString="2025-10-20T06:34:49.296"/>
    </inkml:context>
    <inkml:brush xml:id="br0">
      <inkml:brushProperty name="width" value="0.05292" units="cm"/>
      <inkml:brushProperty name="height" value="0.05292" units="cm"/>
      <inkml:brushProperty name="color" value="#FF0000"/>
    </inkml:brush>
    <inkml:context xml:id="ctx1">
      <inkml:inkSource xml:id="inkSrc67">
        <inkml:traceFormat>
          <inkml:channel name="X" type="integer" max="11752" units="cm"/>
          <inkml:channel name="Y" type="integer" max="6608" units="cm"/>
          <inkml:channel name="T" type="integer" max="2.14748E9" units="dev"/>
        </inkml:traceFormat>
        <inkml:channelProperties>
          <inkml:channelProperty channel="X" name="resolution" value="400" units="1/cm"/>
          <inkml:channelProperty channel="Y" name="resolution" value="400" units="1/cm"/>
          <inkml:channelProperty channel="T" name="resolution" value="1" units="1/dev"/>
        </inkml:channelProperties>
      </inkml:inkSource>
      <inkml:timestamp xml:id="ts1" timeString="2025-10-20T06:35:15.232"/>
    </inkml:context>
  </inkml:definitions>
  <inkml:trace contextRef="#ctx0" brushRef="#br0">1826 7305 783 0,'17'-3'360'0,"31"-1"-139"0,15-1-31 16,26-2-49-16,15 0-28 15,4 0-60-15,-2 3-15 0,-18 4-22 16,-22 0-4-1,-29 2-85-15,-14 0-60 16,-16 1-196-16,-5-3-152 16</inkml:trace>
  <inkml:trace contextRef="#ctx0" brushRef="#br0" timeOffset="149.69">2297 7324 258 0,'-20'7'177'0,"-17"14"38"15,6 5-35-15,10 5-21 16,10 6-10-16,11 4-36 15,5 0-10-15,5 5-25 16,1 0-10-16,7 3-26 16,-1-4-12-16,4-6-17 15,-2-4-50-15</inkml:trace>
  <inkml:trace contextRef="#ctx0" brushRef="#br0" timeOffset="469.59">2687 7620 692 0,'-15'-4'388'0,"-11"-5"-35"0,-3 6-245 16,4 3-43-1,3 8-59-15,6 10-18 16,8 7-14-16,7 4 2 0,12 3 8 16,8-4 4-16,11-9 9 15,5-6 16-15,2-14 43 16,-7-9 27-16,-7-8 47 16,-11-2 6-16,-21-5-25 15,-10 1-23-15,-14-1-51 16,0-1-42-16,13 6-207 15</inkml:trace>
  <inkml:trace contextRef="#ctx0" brushRef="#br0" timeOffset="841.62">3470 7592 1031 0,'-12'-4'402'15,"-18"2"-294"-15,6 3-53 16,2 15-59-16,4 5-16 0,9 12-4 15,7 4 4 1,8 2 10-16,9 3 4 0,7-9 9 16,4-4 5-16,6-14 21 15,-3-7 19-15,-9-9 58 16,-17-13 24-16,-3-1 5 16,-7-2-15-16,-8 2-58 0,8-2-29 15,-15-1-71 1,6 6-85-16</inkml:trace>
  <inkml:trace contextRef="#ctx0" brushRef="#br0" timeOffset="1242.6697">3590 7682 663 0,'-1'-7'367'0,"0"-4"-82"0,-1 1-98 15,-3 10-124-15,5 5-37 16,-6 7-33-16,6 7-5 16,5 5 4-16,-4 0 3 15,12 3 5-15,1-1 2 16,6-5 11-16,5-4 6 0,1-11 6 16,2-6 5-1,-2-9 0-15,-1-10 0 0,-5-4-1 16,-2-3 0-16,-9-2 13 15,-7 1 10-15,-7 7 5 16,-13 6 1-16,7 12-21 16,-7 7-14-16,6 10-15 15,9 3-3-15,1 2-7 16,9 0 2-16,11 0-1 16,5-3 1-16,4-4 8 15,1-2 4-15,-3-5 14 16,-3-4 2-16,-4-4-2 15,-2-5-7-15,-3-5-70 16,-1-4-85-16</inkml:trace>
  <inkml:trace contextRef="#ctx0" brushRef="#br0" timeOffset="1364.96">3911 7518 889 0,'-6'-12'480'16,"-7"-18"-104"-1,2 10-77-15,2 2-121 16,1 6-52-16,2 5-81 0,2 3-26 15,4 8-124-15,0 7-104 16</inkml:trace>
  <inkml:trace contextRef="#ctx0" brushRef="#br0" timeOffset="1587.09">4075 7525 1349 0,'1'0'553'0,"4"2"-348"16,4 10-87-16,10 16-89 16,1 10-13-16,1 21-13 15,-4 6 3-15,-1 12 0 0,-1 0 2 16,-1-11 2-16,-4-11-3 16,-4-18-4-16,1-9 1 15,-11-13-131-15,2 0-72 16</inkml:trace>
  <inkml:trace contextRef="#ctx0" brushRef="#br0" timeOffset="1727.73">4140 7829 947 0,'0'-4'508'16,"7"-6"-113"-16,9 3-214 15,19 0-137-15,8 1-31 0,6 2-40 16,2-1-65-1,-4 2-215-15</inkml:trace>
  <inkml:trace contextRef="#ctx0" brushRef="#br0" timeOffset="1964.02">4668 7642 831 0,'4'-1'467'16,"3"-2"-99"0,-5 4-185-16,-2 8-58 0,-3 5-47 15,-4 3-4-15,-12 1-12 16,-4-3-10-16,-3-3-21 15,-3-5-6-15,6-7-12 0,3-6-6 16,3-11-56 0,8-4-22-16,5 2-17 15,4-1-2-15,5 6 51 16,7 7 31-16,7 9 25 16,3 8 11-16,9 12 8 15,-1 4-12-15,0 9-7 16,-1-2-5-16,-5 0 61 15</inkml:trace>
  <inkml:trace contextRef="#ctx0" brushRef="#br0" timeOffset="2722">5596 7587 650 0,'-23'-8'319'0,"-12"-1"-119"15,-3 6-97-15,6 3-31 16,12 13-51-16,5 0-21 16,11 4-14-16,5 0-8 15,17 1 0-15,8 0 5 0,11-5 7 16,2-3 9-1,-2-8 7-15,-7-2 6 16,-15 0 18-16,-9 0 6 16,-18 5 1-16,-6-1-1 0,-13 2-10 15,-8 1-1 1,9 7-4-16,2-1-6 0,13 6-16 16,13 6-8-16,2-1-3 15,8 1 9-15,14-6 25 0,6-7 10 16,13-12 24-16,3-7 4 15,3-13-3-15,-3-4-3 16,-6-8-14 0,-3-1-7-16,-14 1 17 15,-5 1 7-15,-8 10 5 16,-4 8 0-16,-4 12-34 16,-4 7-13-16,0 12-15 15,-3 5-1-15,3 11 0 16,3 3 1-16,2-1 3 0,5 0-57 15,-1-12-213-15</inkml:trace>
  <inkml:trace contextRef="#ctx0" brushRef="#br0" timeOffset="2881.75">5747 7390 1075 0,'-4'-10'514'0,"-5"-10"-199"31,4 13-212-31,4 7-49 0,3 7-57 16,5 8-21-16,7 13-216 16</inkml:trace>
  <inkml:trace contextRef="#ctx0" brushRef="#br0" timeOffset="3038.83">5904 7615 649 0,'8'8'405'0,"6"15"-22"16,1 1-116-16,0 7-147 15,-3-1-37-15,1-3-44 16,5-2-10-16,-2-12-5 16,2-6 0-16,1-13-4 15,-2-9 2-15,-2-9-83 16,-3-6-74-16</inkml:trace>
  <inkml:trace contextRef="#ctx0" brushRef="#br0" timeOffset="3459.32">6478 7610 635 0,'4'9'368'15,"-4"7"-48"-15,-7 5-57 16,-9-1-89-16,-4 1-36 0,-2 3-59 16,-3-2-23-16,-2-4-27 15,0-6-7 1,-1-10-4-16,3-2-2 15,7-13-7-15,2-3-5 0,10-3-11 16,5-2-9-16,8 6-9 16,7 6-2-16,8 9 7 15,2 6 7-15,1 15 11 16,-5 3 3-16,-4 8 4 16,-2-1 2-16,2-4-1 15,3-2 1-15,1-12 1 16,-2-8 1-16,-1-13 5 15,1-9 1-15,1-11 2 16,3-2-1-16,-1-5-5 16,-6 3-3-16,0 9-3 15,-4 7-1-15,-6 15-1 16,2 9 3-16,-3 10 2 16,1 8 0-16,3 4-3 15,0 1-2-15,5-5-39 0,-2-3-24 16</inkml:trace>
  <inkml:trace contextRef="#ctx0" brushRef="#br0" timeOffset="4014.8">7518 7581 870 0,'2'6'355'16,"-2"10"-202"-16,-6 0-26 15,-15 14-28-15,4-7-1 32,7-11-25-32,2-1-18 0,-31 31-21 0,0-3-5 15,8-16-2-15,9-26 1 16,7-12-3-16,4-6-8 16,9-3-21-16,7 4-7 0,7 4-10 0,6 4 9 31,1 9 17-31,0 4 6 0,-1 16 9 15,0 7-4-15,-2 10-6 16,2 3-4-16,2 0-2 16,-1-4-4-16,1-10-246 15</inkml:trace>
  <inkml:trace contextRef="#ctx0" brushRef="#br0" timeOffset="4496.54">7614 7649 784 0,'4'0'411'0,"7"6"-91"16,-2 3-157-16,4 15-89 15,-2 4-16-15,-3 4-15 16,-3 2-7-16,-5-2-14 16,-2-5-6-16,-1-5-8 0,3-10 0 15,6-12-29-15,3-7-6 16,5-17-3-16,2 0-1 15,2-11 29-15,1 5 4 16,-3 6 13-16,-5-2 12 16,-3 14 19-16,-8 1 2 15,-7 11-7-15,1 8-10 0,-10 7-20 16,4 3-4-16,3 5-2 16,3-2-3-16,13 2-1 15,5-2 0-15,8-5 0 16,4-2 0-16,2-11 1 15,-4-3 1-15,-2-9-1 16,-5-4 2-16,-1-5 1 16,5-1 0-16,-6 1 2 15,1 1 0-15,-5 5-1 16,-6 1 0-16,1 8 0 16,0 6 3-16,0 9 6 15,-1 2 4-15,3 8 4 16,1 2-3-16,5 2-7 15,-1 1-4-15,1-1-6 0,-4-5-20 16,-1-4-191-16,-3-7-171 16</inkml:trace>
  <inkml:trace contextRef="#ctx0" brushRef="#br0" timeOffset="4626.92">7945 7418 1225 0,'-3'-12'503'15,"-2"-10"-305"-15,2 14-150 16,9 9-38-16,3 13-182 16</inkml:trace>
  <inkml:trace contextRef="#ctx0" brushRef="#br0" timeOffset="4885.33">8148 7622 1080 0,'3'-2'445'16,"9"5"-277"-1,3 8-58-15,4 12-73 0,1 8-6 16,-4 8-6-16,-2-4 1 0,-2-4 1 16,-2-6 9-16,1-13 58 15,4-6 26 1,-3-15 21-1,3-7-6-15,-4-12-58 0,2-2-29 16,-3-1-43-16,-3 2-63 16,-1 9-223-1</inkml:trace>
  <inkml:trace contextRef="#ctx0" brushRef="#br0" timeOffset="5211.21">8500 7660 799 0,'5'4'383'0,"3"5"-153"16,8 9-97 0,-1 1-17-16,-2 4-28 15,-3-2-4-15,-7-2 1 16,-2-3-2-16,-1-7-20 15,0-2-11-15,3-12-16 0,3-2-5 16,7-15-9 0,2-2-7-16,5 0-9 15,2-2-2-15,0 15 3 16,-2 7 4-16,-2 9 4 16,-6 8 3-16,-6 9-1 15,-4 7-3-15,-6 4-2 16,4 4-3-16,0-6-144 0</inkml:trace>
  <inkml:trace contextRef="#ctx0" brushRef="#br0" timeOffset="5539.57">8875 7629 825 0,'-2'-6'398'0,"4"-3"-162"16,7 3-52-16,17 5-85 15,8 3-34-15,11 4-36 16,4 2-8-16,-4-2-10 16,-6-1-2-16,-16-2-1 15,-8-1 0-15,-15-1 6 16,-2 0 2-16,-11-1 0 15,-6-3 0-15,-1 0-10 16,-1 1-7-16,6 6-40 16,3 4-26-16,6 8-58 15,0 6-43-15,7 9-127 16,5 1-86-16</inkml:trace>
  <inkml:trace contextRef="#ctx0" brushRef="#br0" timeOffset="5805.12">9418 7765 420 0,'2'-6'324'16,"3"-6"50"-16,-5 2-79 15,-5 1-84-15,-3-2-35 16,-1 2-43-16,-6-4-22 16,-2 4-47-16,-4 1-21 0,-2 2-33 15,6 10-11 1,1 6-9-16,11 10-2 0,0 5 3 15,0 0 3-15,9 3 2 16,4-4 3-16,12-6 2 16,9-6 3-16,5-13 6 15,0-7 2-15,-3-10 6 16,-8-7 3-16,-16-1-3 16,-7 1-55-16</inkml:trace>
  <inkml:trace contextRef="#ctx0" brushRef="#br0" timeOffset="6452.61">10269 7586 878 0,'-13'-7'399'16,"-19"-7"-179"-16,-6 7-53 16,-2 8-78-1,-1 9-34-15,10 11-49 0,9 6-11 16,14 11-2-16,10 1 1 15,23 0 3-15,9-3-1 16,12-13 1-16,0-5 2 16,-4-13 4-16,-10-5 10 15,-14-8 14-15,-8-2 7 0,-11-4-1 16,-4 0-4-16,-12-2-15 16,2 0-9-1,-4-1-107-15,2 0-135 16</inkml:trace>
  <inkml:trace contextRef="#ctx0" brushRef="#br0" timeOffset="6619.04">10357 7641 775 0,'17'-1'416'0,"13"-5"-110"16,3-2-156 0,2 0-48-16,-4 1-62 15,-1 3-17-15,-5 4-26 16,-4 0-44-16,-8 1-127 15,-5 2-70-15,-8 1-144 16,-4 0-16-16</inkml:trace>
  <inkml:trace contextRef="#ctx0" brushRef="#br0" timeOffset="6738.83">10546 7622 424 0,'-11'2'271'16,"9"1"-2"-16,0 7-43 16,-5 5-71-16,11 4-28 15,-4 9-51-15,3 8-21 16,5-8-23-16,-1 0-12 15,0-5-124-15,4-7-245 16</inkml:trace>
  <inkml:trace contextRef="#ctx0" brushRef="#br0" timeOffset="7154.84">10886 7755 699 0,'-5'-10'374'15,"-4"-11"-95"-15,-10-4-93 16,1 1-35-16,-5-1-48 16,0 7-31-16,4 10-56 15,2 7-19-15,6 9-23 16,0 6-2-16,7 5 10 16,4 0 4-16,5 0 8 15,5-1 4-15,6-6 5 16,0-1 3-16,1-10 12 15,5-1 7-15,-6-11 12 16,-1 0 5-16,-1-3 1 0,-5-2-7 16,5 4-13-1,-2 2-10-15,-5 10-15 0,5 7-4 16,-4 9-2 0,3 5 4-16,3 7 2 0,-3-1 2 15,4 0 2-15,-1-5 2 16,2-11-1-16,-1-6 37 15,1-12 34-15,0-9 9 0,-1-9 15 16,-2-3-35-16,-5-3-36 16,-2 2-6-16,-6 6-141 15,-4 5-238-15</inkml:trace>
  <inkml:trace contextRef="#ctx0" brushRef="#br0" timeOffset="7670.89">12031 7556 750 0,'3'0'318'0,"2"10"-177"0,-7 4-46 32,-16 7-22-32,-6 9-11 15,-18 1-9-15,-6-1-8 0,1-5-17 16,2-5-6-16,10-15 4 16,5-5 4-16,7-12-1 15,7-4 0-15,7-5-15 16,7 3 0-16,11-1 12 15,1 4 12-15,5 13 15 16,3 4 0-16,9 20-12 16,3 8-9-16,2 8-11 15,-6 2-4-15,-8-4-5 16,-4-3-19-16,-5-12-158 16</inkml:trace>
  <inkml:trace contextRef="#ctx0" brushRef="#br0" timeOffset="7807.31">11807 7330 1027 0,'2'-7'493'15,"4"-3"-213"-15,1 7-109 16,10 13-129-16,7 9 9 16,13 9-357-16</inkml:trace>
  <inkml:trace contextRef="#ctx0" brushRef="#br0" timeOffset="8413.56">12192 7278 410 0,'6'-5'236'0,"-1"-3"-6"0,13 1-83 16,8 1-1-1,8-4-21 1,6 1-24-16,6 2-45 15,-4 0-7-15,-7 3-15 0,-10 0-7 16,-23 4-3-16,-4 0-5 16,-24 6-8-16,-5-1-2 15,0 3-9-15,4 4-1 16,10-1-4-16,4-1-3 0,16 4-2 16,0-3 1-1,11 7 1-15,8 4 1 16,-4-4 2-16,2 3 3 15,-6-4 2-15,-7-3 1 0,-7-1 7 16,-8-1-1-16,-6-2 1 0,0 1-4 16,5 1-5-1,7 3-7-15,7 9-6 16,9 6-6-16,7 16 5 16,3 7 7-16,-4 3 13 0,-15 6 9 0,-8-9 19 31,-11-7 11-31,-14-6 20 15,-3-11 6-15,-8-13-6 16,0-10-8-16,4-19-17 16,9-11-8-16,15-12-70 0,8-2-49 0,15 1-167 15,9 5-167-15</inkml:trace>
  <inkml:trace contextRef="#ctx0" brushRef="#br0" timeOffset="8817.67">12723 7759 549 0,'5'-6'359'0,"8"-8"-16"15,-9-1-118-15,0-1-33 16,-5-5-52-16,-6 1-25 16,-9 3-45-16,2 5-22 15,-6 8-32-15,-3 7-12 16,5 6-11-16,-2 4-4 0,11 8 4 15,5 1 2-15,11 3 2 16,5-2 2-16,2-8-2 16,3-4 0-16,1-9 6 0,0-2 4 15,-1-9 7 1,-6-2 3-16,-4-7 2 16,3 1-1-16,-3 2-4 15,-1 4-4-15,1 7-9 16,0 6-4-16,-2 12-3 15,5 5 1-15,5 1 4 16,-2 1-2-16,4-7 4 16,-1-2 19-16,-2-12 47 15,2-4 14-15,-2-10 11 16,0-5-16-16,-6-2-44 16,-2-2-12-16,-2 1-77 15,2 2-88-15</inkml:trace>
  <inkml:trace contextRef="#ctx0" brushRef="#br0" timeOffset="9106.91">13381 7640 668 0,'5'0'393'0,"8"6"-64"16,-11 1-95-16,-10 8-101 15,-7 4-30 1,-15 3-27-16,-2 2-14 0,-5-3-28 15,-1-2-13-15,20-18-11 32,8-1-1-32,2 1-7 0,-26-6-2 0,7-14 0 15,6-5-5-15,21 0-8 16,4 3-1-16,15 9 15 16,3 6 9-16,0 11 23 15,3 6 5-15,-1 11-5 16,5 5-3-16,-2 4-9 15,0-1-3-15,-8-6-98 16</inkml:trace>
  <inkml:trace contextRef="#ctx0" brushRef="#br0" timeOffset="9701.24">14002 7660 793 0,'-8'5'330'15,"-3"10"-193"-15,6 6-63 0,9 3-43 31,10-2 13-31,10-3 24 16,4-8 4-16,2-8 10 16,2-5-5-16,-6-15 3 15,-7-1 10-15,-7-10 9 16,-12-3 0-16,-4 6-17 16,-1 3-15-16,1 12-37 0,5 10-15 15,-1 17-20-15,6 12-7 16,0 27 1-16,6 15-1 15,1 13 9-15,-7-3 1 16,-6-14 3-16,-10-15 6 16,-8-20 3-16,-8-10 8 0,-12-18 7 15,-8-7 4-15,-11-21 3 16,8-5-6-16,14-15-14 16,10-4-41-16,21-11-133 15,10-3-149-15</inkml:trace>
  <inkml:trace contextRef="#ctx0" brushRef="#br0" timeOffset="9852.51">14382 7415 1252 0,'-2'-11'532'0,"-4"-7"-315"15,-4 9-82-15,-6 24-106 0,-3 12-24 16,1 20-97-1,2 8-126-15</inkml:trace>
  <inkml:trace contextRef="#ctx0" brushRef="#br0" timeOffset="10241.68">14485 7671 685 0,'-2'2'339'0,"-1"5"-106"15,1 4-65-15,4 6-63 16,4-1-11-16,9 3-18 16,0-2-12-16,8-8-17 15,-1-3-7-15,-7-7-5 0,1-8-1 16,-5-6 3-16,-5-5 4 15,3-3 5 1,-4 0-1-16,-5 3-10 16,0 6-10-16,-1 12-20 15,3 4-5-15,4 24-6 16,3 6 0-16,6 22 2 16,-5 13 4-16,-8 2 5 15,-7-4 6-15,-13-16 6 16,-9-13 2-16,-6-15 3 0,-4-7 0 15,-1-19-3-15,5-6-62 16,13-16-340-16</inkml:trace>
  <inkml:trace contextRef="#ctx0" brushRef="#br0" timeOffset="10436.18">15066 7821 1255 0,'-1'6'503'0,"2"11"-307"15,-4 5-46-15,-9 6-57 0,-2 1-23 16,-12-1-38 0,0-1-74-16</inkml:trace>
  <inkml:trace contextRef="#ctx0" brushRef="#br0" timeOffset="11398.4597">2190 8766 598 0,'-6'-12'331'0,"-7"-15"-38"16,-2 0-57-1,-11 2-66-15,1 7-28 0,-2 14-71 16,-2 3-29-16,7 13-36 0,0 5-9 15,12 7-5 1,4 9 2-16,9 5 1 0,8 1 2 16,12-7 7-1,5-5 3-15,5-17 14 16,3-9 6-16,-3-16 16 16,-3-9 9-16,-4-12 3 15,-5-3-1-15,-10-8-7 16,-8-4-7-16,-19-9-1 15,-8-4-3-15,-6-1-15 16,-1 4-9-16,16 15-33 16,6 10-62-16,11 21-157 15,12 8-103-15</inkml:trace>
  <inkml:trace contextRef="#ctx0" brushRef="#br0" timeOffset="12013.75">2351 8653 589 0,'3'4'302'0,"10"11"-73"15,1 6-47-15,1 5-47 16,0 4-26-16,-5 2-36 15,-2 0-7-15,-3-9-12 16,2-3-7-16,-2-10-12 16,-3-7 4-16,5-10 1 15,-3-4 0-15,7-11-9 16,-1 1-15-16,2-2-22 16,0 2-7-16,2 8-5 15,1 2-1-15,-3 12 5 16,-3 7 5-16,-7 6 9 15,-1 3 3-15,5 1 7 16,5-1 0-16,-3-4-5 0,2-3-1 16,-8-3-1-16,-1-4-1 15,2-3 11-15,-3 0 4 16,0-1 0-16,-1 0 0 16,-1 0-24-16,1-23-17 15,7-41-35-15,3 24-16 16,11-9 11-16,-3-1 13 0,6 11 45 15,1 6 45 1,-3 19 51-16,-2 9 10 0,-7 11 3 16,1 10-23-1,-6 13-32-15,-1 9-5 0,10 11-9 16,2 4-3-16,6 2-11 16,4-2-3-16,-8-7-2 15,-3-7-3-15,-5-17 5 16,-7-7 5-16,-8-14 10 15,-6-6 1-15,-11-8-5 16,-3-3-7-16,-6-2-29 16,1 2-47-16,10 3-183 15</inkml:trace>
  <inkml:trace contextRef="#ctx0" brushRef="#br0" timeOffset="12196.31">3151 8840 1086 0,'1'-2'562'0,"0"-2"-166"16,-1 4-212-16,0 0-65 0,0 0-76 16,0 0 4-1,0 0-4-15</inkml:trace>
  <inkml:trace contextRef="#ctx0" brushRef="#br0" timeOffset="12601.55">3925 8538 938 0,'2'2'399'16,"-1"12"-228"-16,4 10-59 15,-2 18-73-15,-3 5-5 16,0 5-8-16,0 0-5 15,-2-8-5-15,5-4-4 0,5-13-121 16</inkml:trace>
  <inkml:trace contextRef="#ctx0" brushRef="#br0" timeOffset="12909.94">4236 8653 891 0,'-9'-8'437'0,"-10"-9"-175"16,1 4-116-16,-4 10-42 15,-1 8-72-15,-1 7-22 16,5 18-15 0,2 2-1-16,17 11 3 15,6 1 3-15,13-5 0 16,8-5 2-16,5-16-1 15,3-6 2-15,-4-17 13 16,-5-7 15-16,-13-7 19 0,-10-4 2 16,-15 3-14-16,-8 4-16 15,-5 6-46 1,2 0-83-16</inkml:trace>
  <inkml:trace contextRef="#ctx0" brushRef="#br0" timeOffset="13215.56">4526 8723 825 0,'-4'-8'400'0,"-10"-7"-133"0,-2 2-54 15,-7 5-82-15,-1 3-39 0,4 11-66 31,3 2-19-31,4 12-13 0,7 5-2 16,7 3 4 0,4 2 1-16,15-5 5 15,5-3 8-15,5-11 16 16,0-6 7-16,-7-11 20 16,-5-6 3-16,-9-8-6 15,-4 3-4-15,-7-5-30 16,-8-1-47-16,-2 5-157 15</inkml:trace>
  <inkml:trace contextRef="#ctx0" brushRef="#br0" timeOffset="13558.4">4759 8840 876 0,'11'3'415'16,"13"0"-172"-16,-2-3-41 15,1-1-66-15,-3-5-21 0,-5-5-21 32,-5 0-11-32,-3-4-21 0,-1-1-8 15,-2-4-17 1,-4-3-7-16,-13-3-13 16,0 0-6-16,-12 6-14 15,5 4-7-15,-3 12-7 16,-2 5-1-16,2 13 2 15,5 8 4-15,2 9 3 16,13 8 1-16,13 14 5 16,4 4 1-16,13 7-1 15,-5 3 3-15,-3-11 2 16,-3-7 0-16,-7-10 9 16,-4-11-3-16,-2-7-74 15</inkml:trace>
  <inkml:trace contextRef="#ctx0" brushRef="#br0" timeOffset="14124.64">5101 8754 539 0,'1'3'275'15,"6"4"-62"-15,4 0-71 16,9 3-27 0,4 0-7-16,7-2-15 15,1-4-16-15,1-5-21 0,1-3-12 0,-6-11-10 16,-2 0 1-16,-8-5 0 15,-9-4-2 1,-16-2-2-16,-10-4-4 16,-13 6-16-16,-6 2-10 15,3 19-14-15,-1 5-8 16,8 19-3-16,1 7 5 16,11 8 8-16,4 12 1 0,11 14 10 15,8 4 2-15,5 1 10 0,3-5 4 16,-12-17 3-1,12-7-2-15,-1-15-7 16,2-5-2-16,13-10-108 16</inkml:trace>
  <inkml:trace contextRef="#ctx0" brushRef="#br0" timeOffset="14414.6">5633 8772 947 0,'-3'-10'421'16,"-6"-10"-200"-16,-4 2-46 16,-8 7-62-16,-2 4-21 15,-6 7-35-15,0 4-16 16,6 6-18-16,8 1-8 15,7 5-11-15,7 1-3 16,5 2 2-16,1 1 0 16,13 0 5-16,-2-4 1 0,11-7-2 15,2-3-2-15,0-9-73 16,1-1-87-16</inkml:trace>
  <inkml:trace contextRef="#ctx0" brushRef="#br0" timeOffset="14721.63">5743 8765 786 0,'1'4'376'0,"2"8"-130"16,3 6-83-16,1 4-39 16,1 2-25-16,-4-6-30 0,-1-5-15 15,-2-10-16-15,0-3-2 16,-1-5-2-16,0 3-3 15,0-1-12 1,0-22-8-16,12-35-13 0,-3 30-6 16,10 6-4-16,-1-1 4 15,2 14 14-15,-1 4 10 16,-4 9 15-16,-2 9 0 16,-3 9-3-16,-4 2-4 0,-6 13-8 15,-2 1-5-15,-5 2-15 16,2 0-97-16</inkml:trace>
  <inkml:trace contextRef="#ctx0" brushRef="#br0" timeOffset="15255.56">6185 8622 788 0,'-10'3'343'0,"-10"5"-192"31,4 6-51-31,8 3-74 16,7 4-11-16,12 0-7 15,-3-1 0-15,16-3 0 16,0-4 2-16,-2-7 3 15,2-4 5-15,-16-4 4 0,-6-4-3 0,-5 3-13 32,-5 0-8-32,-8 4-9 15,-6 4 1-15,-1 2 4 0,-1 1 0 16,5 7-4-16,7 2-1 16,6 6-2-16,3-1 2 15,8 4 6-15,4-6 4 16,9-3 12-16,6-1 10 15,1-14 12-15,4-2 1 16,3-9-3-16,-1-10-6 0,2-4-9 16,-6-4-2-16,-5-6 0 15,-3 2-7-15,-8 6 42 16,0 4 12-16,-11 11 13 16,0 9 11-16,-6 9-36 15,-2 4-10-15,8 9-16 16,-3 3-3-16,5 4-10 15,3 3-3-15,0-2-2 16,1-4-2-16,1-4-90 16,-3-11-90-16</inkml:trace>
  <inkml:trace contextRef="#ctx0" brushRef="#br0" timeOffset="15665.23">6814 8882 1436 0,'-4'-4'629'0,"2"1"-324"16,2 2-173 0,0-1-49-16,0 2-56 15,0 0-15-15,0 0-107 16,0 0-148-16</inkml:trace>
  <inkml:trace contextRef="#ctx0" brushRef="#br0" timeOffset="16274.63">7585 8235 847 0,'1'-12'430'0,"2"-11"-157"15,-5 26-131-15,-1 17-42 16,1 44-68-16,-1 19-21 15,1 18 2-15,-3 2 2 16,2-19-3-16,2-8 1 0,1-21-1 16,4-10 9-16,4-20-143 15,3-14-158-15</inkml:trace>
  <inkml:trace contextRef="#ctx0" brushRef="#br0" timeOffset="16571.29">7926 8641 798 0,'-3'-5'369'0,"-2"-2"-162"16,-3 5-39-16,-7 2-63 16,0 3-27-16,-7 9-37 15,-2-2-14-15,8 10-17 16,1 2-5-16,14 2-5 15,5 3 0-15,11-4 2 16,7-3 3-16,4-12 5 0,0-3 1 16,-4-8 14-16,-10-4 6 15,-16-5 1 1,-6 1-2-16,-12-1-17 16,-5 1-10-16,1 0-113 0,4 3-173 15</inkml:trace>
  <inkml:trace contextRef="#ctx0" brushRef="#br0" timeOffset="16721.41">8043 8643 1165 0,'15'6'479'16,"19"9"-287"-16,8 4-51 0,2 11-59 16,-4 10-21-16,-11 9-33 15,-4 9-10-15,-11-4-82 16,4-6-80-16,-4-14-243 15</inkml:trace>
  <inkml:trace contextRef="#ctx0" brushRef="#br0" timeOffset="16902.56">8336 8648 1012 0,'-14'-1'473'0,"-15"-2"-223"0,-10 17-103 16,-4 11-39-1,-10 13-55 1,0 11-12-16,6 7-21 16,2 1-7-16,12-1-8 15,10-8-83-15,12-14-302 16</inkml:trace>
  <inkml:trace contextRef="#ctx0" brushRef="#br0" timeOffset="17197.43">8452 8605 988 0,'-1'-1'449'16,"-4"5"-224"15,3-1-73-31,1-3-102 0,0 0-19 0,-4 22-14 0,-2 45-4 15,20-34-6 1,5-1 0-16,12-6 2 16,4-7 1-16,0-13 5 15,3-6 2-15,-7-12 3 16,-5-4-1-16,-8-4-24 16,-7 1-40-16,-9 0-176 15,-1-2-246-15</inkml:trace>
  <inkml:trace contextRef="#ctx0" brushRef="#br0" timeOffset="17302.3">8611 8517 919 0,'-9'-7'482'0,"2"-8"-144"0,2 3-74 15,1 3-138-15,5 1-55 16,-1 10-111-16,1 7-109 16</inkml:trace>
  <inkml:trace contextRef="#ctx0" brushRef="#br0" timeOffset="17761.42">8924 8584 922 0,'-5'-6'417'0,"-3"-7"-200"15,0 1-65-15,1 8-97 16,1 2-32-16,-4 7-35 15,1 3-6-15,-1 4 1 16,0 1 4-16,6 8 6 16,4-1 0-16,0-1 4 15,-2 0 1-15,2-1-6 16,0 2-4-16,-2-6-7 16,3 1-5-16,0-6-13 15,7-1 2-15,8-1 5 16,5-3 4-16,8 0 19 15,2-3 3-15,1-2 4 16,-2-4 3-16,-1-4 4 0,-7-2 2 16,-1-6 1-16,0-1 2 15,-6-4 1-15,-3-1 4 16,-5 1 32-16,-6 4 14 0,-2 7 20 16,-2 6 3-1,-2 5-22-15,0 6-10 0,3 6-12 16,2 5-2-16,6 11 0 15,2 1-3 1,1 2-7-16,-1 1-8 0,-1-6-11 16,-1-5-40-16,3-6-261 15</inkml:trace>
  <inkml:trace contextRef="#ctx0" brushRef="#br0" timeOffset="18128.54">9793 8679 582 0,'0'-7'313'15,"-5"-10"-57"-15,-5 2-26 16,-9 2-51-16,-6 3-35 0,0 6-69 16,-1 5-30-16,7 11-43 15,4 5-7 1,8 11-2-16,7-1 1 16,8 2 7-16,5-2 3 15,4-13 4-15,1-6 9 16,1-8 35-16,-3-6 9 0,5-9 8 15,-9-6-6-15,3-7-32 16,-3 0-21-16,-9 7-121 16</inkml:trace>
  <inkml:trace contextRef="#ctx0" brushRef="#br0" timeOffset="18678.18">10494 8704 546 0,'11'-4'340'15,"9"-5"-31"-15,6-7-152 16,6-2-40-16,-3-7-22 16,-2-3 1-16,-10-6 28 15,-6-2 8-15,-7-4-24 16,-1 2-15-16,-5 7-45 15,0 8-19-15,-5 17-30 16,-1 13-10-16,2 30-6 16,4 13 3-16,7 19 6 15,4 7 6-15,2-6 2 16,-1-5 5-16,3-16-119 16,2-9-85-16</inkml:trace>
  <inkml:trace contextRef="#ctx0" brushRef="#br0" timeOffset="18963.06">11051 8408 1088 0,'-13'-11'448'16,"-14"-5"-276"-16,1 6-57 0,2 11-63 15,4 5-16-15,10 2-21 16,7 3-4-16,13 2-5 15,8-1-3-15,12-5 0 16,5-6-1-16,8-4 0 16,0 1 0-16,0 6 2 15,-4 3-2-15,-10 8 8 16,-11 0 4-16,-14 0 13 16,-3 8 5-16,-15-6-4 15,2 1-3-15,3 2-45 0,-6-7-143 16</inkml:trace>
  <inkml:trace contextRef="#ctx0" brushRef="#br0" timeOffset="19129.5">10943 8706 976 0,'13'-1'417'16,"20"-6"-234"-16,11 3-58 15,13 3-73-15,-1 1-22 0,-11 3-97 16,-14 3-81 0</inkml:trace>
  <inkml:trace contextRef="#ctx0" brushRef="#br0" timeOffset="19284.34">10921 8776 971 0,'6'1'454'15,"13"1"-166"1,8 3-64-16,22 3-74 16,5-1-29-16,4-3-63 15,-1 1 5-15,-18-5 391 16</inkml:trace>
  <inkml:trace contextRef="#ctx0" brushRef="#br0" timeOffset="19777.84">11664 8633 1017 0,'3'0'416'0,"7"4"-264"0,2 10-34 16,10 14-52-16,-1 4-15 16,0 5-9-16,-3 0-4 15,1-8-3 1,-3-6-2-16,4-14 9 15,0-8 11-15,4-16 4 0,2-4 4 16,-1-13-14-16,-3-3-14 0,-8 0-12 16,-5-2-30-16,-2 15-141 31,-1 8-164-31</inkml:trace>
  <inkml:trace contextRef="#ctx0" brushRef="#br0" timeOffset="20068.84">12299 8769 568 0,'-2'-6'374'16,"2"-4"4"-16,-2-3-177 16,-2 0-40-16,-7-1-43 15,-9-1-18-15,-7 5-32 16,-1 1-13-16,0 8-33 15,3 4-10-15,2 6-9 0,3 5-2 16,11 8 2 0,5 1 0-16,13 6 0 15,6-1-1-15,10-3 4 16,1-2-1-16,0-10-3 16,-1-6 7-16,-3-11-105 15,-3-9-82-15</inkml:trace>
  <inkml:trace contextRef="#ctx0" brushRef="#br0" timeOffset="20172.92">12274 8559 719 0,'-1'-14'401'16,"-7"-18"-71"-16,5 9-72 15,0 9-122-15,-1 6-55 0,1 10-87 16,3 6-97 0</inkml:trace>
  <inkml:trace contextRef="#ctx0" brushRef="#br0" timeOffset="20353.22">12352 8580 1424 0,'-2'0'559'0,"-2"8"-371"15,2 11-69-15,7 23-63 16,6 12-4-16,9 21-19 16,-1 2-11-16,0 0-12 0,-8-4-5 15,-6-22-46-15,-2-4-28 0,1-17-80 31,-2-7-51-31</inkml:trace>
  <inkml:trace contextRef="#ctx0" brushRef="#br0" timeOffset="20806.04">12504 8852 1319 0,'6'-4'480'0,"14"-1"-395"0,7 1-42 16,9 2-43-16,-2 1 0 16,0-4 0-16,6 3-19 15,-7-5-48-15,4-4-12 16,-7 0 0-16,-14-5 22 16,-7 0 58-16,-9-1 17 15,-13 2 7-15,-5 5-2 16,-6 7-2-16,-3 3 0 15,3 9-1-15,4 1-1 0,2 3-5 16,13 2-4-16,5-4-3 16,5 2 4-16,3-7 28 15,-1-6 10-15,14-9 5 16,-1-6-2-16,12-4-28 16,4 2 3-16,1 2 8 15,2 2 0-15,8 12 7 16,-6 6-11-16,-6 7-8 15,-5 6 4-15,-23 2 19 16,-5 2 8-16,-14 0 11 16,-6-1-4-16,-5-6-24 15,-4-4-11-15,5-5-90 0,6-6-450 16</inkml:trace>
  <inkml:trace contextRef="#ctx0" brushRef="#br0" timeOffset="21463.38">13565 8611 1019 0,'6'0'417'15,"-2"1"-265"1,6 13-41-16,-1 12-73 16,-2 10-6-16,-3 9-4 15,-1-2 0-15,-7-8 1 0,2-3-2 0,0-16 0 16,-1-7 6-1,3-16 9-15,-5-13 0 0,2-14-5 16,0-10-8 0,3-13-11-16,1-1-3 15,4-6-5-15,-1 2-2 16,3 16-8-16,-1 6 0 16,0 22-1-16,3 21-2 0,2 22-1 15,3 11 1-15,7 16 1 16,3-3 1-16,11 3 1 15,7 2 1-15,10-11 0 0,-1-5 1 0,-6-17 6 16,-6-14 3-16,-12-19 11 31,-5-10 4-31,-11-17 3 0,-1-3-1 16,-11-8-7 0,-7-9-5-16,-4 6-10 15,-3-2-27-15,3 19-120 16,5 15-120-16</inkml:trace>
  <inkml:trace contextRef="#ctx0" brushRef="#br0" timeOffset="22505.6">14137 8720 863 0,'3'-3'376'0,"5"-4"-198"0,10-3-38 15,2 1-57-15,2-2-25 16,4 1-29-16,-7 0-7 16,-7-3-4-16,-5 3-3 15,-13 0-10-15,-8 3-8 16,-4 8-15-16,-3 4-3 0,-2 6 1 16,6 5 2-16,2 9 5 15,4 0 2-15,7 5 4 16,6 1 3-16,7-4 4 15,6-4 4-15,9-9 9 16,2-8 2-16,2-10 5 16,5-3-2-16,-6-8-1 15,0-6-2-15,-4-2-2 16,-7-5 0-16,-4 2-4 16,-5 4-1-16,-7 8-1 15,0 7-3-15,-4 7 0 16,-3 7 0-16,3 8-1 15,-2 1 3-15,6 6 1 16,3-1-1-16,4-3 3 16,5 0 1-16,5-9 2 0,1 0 5 15,3-9 5 1,-3-4 1-16,-3-6-1 16,-4-4-2-16,-2 3-10 0,-2 1-5 15,-1 5-11-15,-1 5-4 16,-5 10 0-16,2 3 2 15,1 4 8-15,3 1 2 0,6-5 2 16,1 1 1-16,7-9 8 16,-3-5 5-1,1-13 10-15,-1-4 4 16,-6-7 4-16,1-5 0 0,-7-7-1 16,-3-2-4-16,-2-10-7 15,3-2-4-15,0-3-9 16,-3 0-4-16,2 13-13 15,-1 9-3-15,1 22-9 16,3 9-1-16,0 21 7 16,0 6 1-16,3 14 7 15,4 3 2-15,1 4 2 16,-5 2 0-16,-4-6 1 16,1 0-1-16,-12-13-19 0,-2-6-28 15,0-8-53 1,-6-7-13-16,8-10 18 15,0-3 26-15,6-10 51 0,1-2 11 16,9 1-9-16,2-1-3 16,14 9-5-16,6 4 3 15,4 2 16-15,4 4 5 16,-3 1 9-16,0 0 4 16,0-3 7-16,-3-2-1 15,-4-6 1-15,-1-3-2 16,-10-5-4-16,-3 0 7 15,-7-2 12-15,-4-2 5 16,-4 3 6-16,-4 0-6 0,-12 5-16 16,-2 8-9-16,-4 3-12 15,3 8-2-15,8 10-2 0,2 3 0 16,11 10 0 0,7 0 2-16,10-2 3 0,5-2 1 15,-2-10 8 1,0-5 11-16,-10-13 25 15,-6-7 6-15,-5-8 0 0,-2-7-12 16,-7-2-37-16,1-1-51 16,-3-2-451-1</inkml:trace>
  <inkml:trace contextRef="#ctx0" brushRef="#br0" timeOffset="22904.76">15132 8678 552 0,'4'-3'332'0,"11"0"-69"16,-5 4-52-16,1 6-26 15,3 8-71-15,-3 5-24 16,1 5-38-16,-6 0-10 15,-3-1-8-15,0-3-5 16,-5-6-6-16,2-4-3 16,0-9 4-16,3-4 1 15,2-15-3-15,3 4-3 16,6-14-15-16,0-4-9 0,3 1-8 16,2-2-3-16,-1 12-3 15,2 7 5-15,-3 10 7 16,1 5 5-16,-8 11 14 15,-1 8 8-15,-2 5 10 16,0 1 1-16,1 3-6 16,0-5-6-16,1-3 3 15,1-5-52-15,-5-10-185 16</inkml:trace>
  <inkml:trace contextRef="#ctx0" brushRef="#br0" timeOffset="23125.5">15698 8626 707 0,'4'-1'405'16,"7"-3"-54"-16,-2 4-86 15,-8-1-110-15,0 1-50 0,-1 1-69 16,-1-1-18-16,0 0-136 16</inkml:trace>
  <inkml:trace contextRef="#ctx0" brushRef="#br0" timeOffset="23396.2">15698 8780 845 0,'0'4'455'16,"1"3"-97"-16,-1-2-56 0,3 1-86 16,-6-6-35-1,8 4-55-15,-1-3-18 16,-4-1-40-1,0 0-15-15,0 0-24 16,0 0-12-16,0 0-5 0,0 0-6 0,0 0-3 16,0 0-62-1,-1 0-78-15</inkml:trace>
  <inkml:trace contextRef="#ctx1" brushRef="#br0">11199 19044 0,'0'0'0</inkml:trace>
  <inkml:trace contextRef="#ctx0" brushRef="#br0" timeOffset="26553.1498">5953 10013 506 0,'-6'-1'256'0,"-13"-3"-77"16,-7 5-49-16,-38 3-58 16,-14 0-10-1,-20 4-22 1,1 4-7-16,12-4-16 0,5-5-6 15,23 4-4-15,6-6-2 0,26 5-13 16,15 3-3 0,29 0 23-16,15 3 15 15,21 4 30-15,9 4 10 16,5 3-11-16,-6 1-7 16,-18 6-17-16,-22 5-4 15,-45 7-7-15,-20 11-4 0,-35 3 1 16,-6 4-1-16,9-11-4 15,8-11-1-15,40-11-4 16,19-13 2-16,34-14 2 16,19 1 3-16,18-1 0 15,10 0-2-15,11 4-7 16,2 1-4-16,5-3 8 16,0 5-84-16</inkml:trace>
  <inkml:trace contextRef="#ctx0" brushRef="#br0" timeOffset="26891.74">6001 10145 518 0,'3'-4'315'0,"6"0"-32"16,7 9-98 0,-5 18-94-16,3 14-18 15,-1 20 3-15,-2 13 3 0,-5 7-1 16,-5-3-6-1,-8-16-20-15,-2-12-11 16,0-19-11-16,3-10-3 16,-1-17 12-16,1-4 0 15,3-15 0-15,-2-8-2 16,-2-21-17-16,0-16-3 16,-6-23-3-16,0-4-4 0,5 8-6 15,0 11-3-15,14 20-7 16,9 8-3-16,11 10-3 15,13 4-1-15,14 11 3 16,4 3 1-16,13 11-5 0,5 9 14 16,3 9-254-16</inkml:trace>
  <inkml:trace contextRef="#ctx0" brushRef="#br0" timeOffset="27112.12">6008 10395 684 0,'26'0'301'0,"44"2"-154"15,5-2-68 1,3 4-55-16,-4 0-10 15,-21 3-3-15,-11 5-113 16</inkml:trace>
  <inkml:trace contextRef="#ctx0" brushRef="#br0" timeOffset="27477.25">6320 10564 748 0,'-3'5'293'0,"-3"6"-183"16,11 3-27-16,10 3-4 15,8-4 3-15,8-4-7 16,1-2-9-16,0-11-20 0,-4-1-7 16,-5-7-9-1,-8-3-3-15,-10-1-3 16,-3 2 2-16,-6 5 5 15,-2 2-3-15,0 9-11 16,3 6-8-16,1 12-15 16,5 8-3-16,6 15 1 15,-1 9 1-15,5 14 5 0,-10 0 2 16,-10-4 25-16,-7-4 19 16,-12-20 28-16,-4-8 7 15,-5-17-14-15,1-9-13 16,-7-16-24-16,4-12-9 15,7-21-95-15,4-11-78 16</inkml:trace>
  <inkml:trace contextRef="#ctx0" brushRef="#br0" timeOffset="28028.31">6019 9743 421 0,'0'-4'220'0,"11"2"-50"16,8 2-33-16,17 2-44 15,21 5-10 1,21 4-23-16,2-2-14 0,4-1-18 16,-12 4-5-16,-22-4-6 15,-11-1-2-15,-23-4 3 16,-11-5 0-16,-13-5 0 0,-4-6-1 16,-2-4-6-1,6 0-3-15,3-2-5 16,4 5-4-16,4 7-5 15,3 7 0-15,5 12 17 16,0 4 16-16,-6 6 37 16,-5 2 10-16,-4 0-5 15,-1-3-12-15,10-4-10 16</inkml:trace>
  <inkml:trace contextRef="#ctx0" brushRef="#br0" timeOffset="28336.95">7014 10285 708 0,'22'3'310'0,"32"2"-167"16,6-2-42-16,7-3-58 15,-2 0-15-15,-13 0-16 16,-6-1-62-16</inkml:trace>
  <inkml:trace contextRef="#ctx0" brushRef="#br0" timeOffset="28502.41">7066 10372 565 0,'-1'2'275'15,"8"0"-45"-15,13 0-44 16,20-2-40-16,13 1-19 15,8 2-71-15,1-1-24 16,8 6-17-16,-9 0-96 0</inkml:trace>
  <inkml:trace contextRef="#ctx0" brushRef="#br0" timeOffset="28844.38">8069 10169 537 0,'-20'-12'262'15,"-16"-14"-79"-15,-3 19-123 16,-1 11-29-16,2 13-18 16,3 11-4-16,5 12-1 15,8 9-1-15,14 13 1 16,8 5 0-16,12-5 9 15,10-7 22-15,22-18 56 16,10-10 16-16,21-16 7 16,9-8-19-16,-3-13-45 0,-10-8-8 15,-16-12 0 1,-18-7 3-16,-22-16-5 0,-12-8-7 0,-18-4-16 16,-8 7-8-1,-13 16-13 1,-2 13-4-16,-1 15-68 0,2 5-72 15</inkml:trace>
  <inkml:trace contextRef="#ctx0" brushRef="#br0" timeOffset="29005.73">8191 10196 808 0,'-10'10'388'15,"-21"16"-160"-15,-13 6-26 0,-12 16-78 0,-5 5-37 16,11 5-44-16,8-1-18 15,24-12-18 1,10-7-36-16,8-20-321 16</inkml:trace>
  <inkml:trace contextRef="#ctx0" brushRef="#br0" timeOffset="29447.75">7823 9945 584 0,'13'-3'308'0,"7"-2"-84"16,27 3-83-16,6 1-26 16,23 1-32-16,10 1-17 15,-7 6-29-15,-3 1-10 16,-30-2-13-16,-16-4-2 0,-17 1 0 16,-11-3 0-16,-7-6-2 15,2 0 0-15,-9-9-2 16,-1-3-2-16,7 2-3 15,0 2-1-15,9 5-4 16,4 4-4-16,1 5-3 16,-5 1-1-16,6 13 5 15,-3 4 10-15,-6 7 46 16,0 3 23-16,-15-3 40 16,-2-3 5-16,-4-7-31 15,0-5-24-15,11-1-80 16</inkml:trace>
  <inkml:trace contextRef="#ctx1" brushRef="#br0" timeOffset="8029.36">14164 19044 0,'0'0'0,"0"0"0,0 0 0,0 0 0,0 0 0</inkml:trace>
  <inkml:trace contextRef="#ctx0" brushRef="#br0" timeOffset="34378.81">8895 10369 752 0,'10'-1'333'15,"10"0"-150"-15,25-1-89 0,11 1-11 16,23 2-27-16,0 4-17 15,-6 2-23-15,-6 4-6 16,-13-1-72-16,-7-3-84 16</inkml:trace>
  <inkml:trace contextRef="#ctx0" brushRef="#br0" timeOffset="34601.94">9052 10442 310 0,'0'-2'238'0,"3"2"46"16,15-2-52-16,17 1-76 16,11-1-23-16,8 0-40 15,-1 4-22-15,3 3-30 16,-8 3-11-16,-1 3-45 15,-7-7-64-15</inkml:trace>
  <inkml:trace contextRef="#ctx0" brushRef="#br0" timeOffset="34786.48">9512 10288 698 0,'16'8'321'0,"17"11"-122"15,2 4-29-15,-11 3-39 16,-6 2-20-16,-18-4-45 16,-16-4-15-1,-18-4-21-15,-11-5-31 0,-3-5-199 16</inkml:trace>
  <inkml:trace contextRef="#ctx0" brushRef="#br0" timeOffset="35022.65">8935 10330 797 0,'-13'10'355'0,"-15"12"-171"31,5 8-33-31,14 8-42 16,8-2-16-16,22-4-26 0,15-1-14 0,14-8-24 16,20-7-39-16</inkml:trace>
  <inkml:trace contextRef="#ctx0" brushRef="#br0" timeOffset="35660.39">10173 10285 562 0,'16'3'337'16,"17"11"-21"-16,-9 6-72 0,-10 13-92 15,-12 2-33-15,-7 0-54 16,-10 1-19 0,-4-9-18-16,6-2-8 0,0-12-7 15,11-9-2-15,9-13-16 16,2-9-8-16,11-15-11 16,2 0-2-16,8-3 13 15,-3-2 7-15,7 13 15 16,-2 5 20-16,-10 14 28 15,1 10 15-15,-14 15 21 16,-3 6-8-16,-1 10-21 16,-4 5-12-16,2-5-29 0,3 2-8 15,1-10-81 1,2-8-112-16</inkml:trace>
  <inkml:trace contextRef="#ctx0" brushRef="#br0" timeOffset="36046.95">10109 10069 535 0,'14'0'300'0,"20"-1"-29"16,9 1-69-16,9 1-63 16,4 0-28-16,4-1-55 15,-1 3-22-15,-1 2-24 0,-9-2-5 16,-19 1-24 0,-6-1-12-16,-18-8-16 0,-6 0-7 15,-8-7 16 1,-5-7 10-16,-2 0 17 15,5 0 9-15,4 5 14 0,6 9 9 16,9 6 27 0,1 3 10-16,2 13 14 15,0-3 4-15,-4 4-15 16,-2-2-11-16,-4-2-22 0,0 1-25 0</inkml:trace>
  <inkml:trace contextRef="#ctx0" brushRef="#br0" timeOffset="36351.85">10962 10211 853 0,'3'-7'440'0,"3"-7"-114"16,-3 4-58-16,4 12-110 31,-1 6-41-31,2 18-66 16,5 8-16-16,0 15-14 16,0 5-5-16,-2 1-10 15,-4-4-3-15,-5-13-36 16,-2-8-44-16,-2-16-109 15,-3-3-83-15</inkml:trace>
  <inkml:trace contextRef="#ctx0" brushRef="#br0" timeOffset="36506.25">10822 10340 876 0,'0'0'456'0,"0"0"-126"16,21 4-124-16,12 0-45 15,23 0-64-15,10-1-38 16,6-1-40-16,-6 2-13 16,-13-4-152-16</inkml:trace>
  <inkml:trace contextRef="#ctx0" brushRef="#br0" timeOffset="37041.48">11628 10120 902 0,'1'2'376'0,"-2"10"-212"15,3 13-47 1,1 18-49-16,1 10-5 15,1 14-17-15,-4 1-7 16,-1-8-13-16,1-6-6 0,4-20-8 16,-5-14 0-1,1-18 11-15,-2-6 1 16,-5-18 2-16,2-1-2 0,-5-18-8 16,4-7 1-16,-7-18 19 15,-2-10 3-15,-1-2 0 16,3-2-6-16,12 17-24 15,5 6-8-15,10 18-7 16,4 8-3-16,4 13-7 16,1 6-1-16,10 11 2 15,5 3 5-15,18 6-73 16,9 1-62-16</inkml:trace>
  <inkml:trace contextRef="#ctx0" brushRef="#br0" timeOffset="37276">11671 10237 817 0,'21'0'380'16,"15"0"-174"-16,7-1-56 0,10 0-93 16,-3 1-17-1,0 0-192-15</inkml:trace>
  <inkml:trace contextRef="#ctx0" brushRef="#br0" timeOffset="37784.01">12036 10643 627 0,'7'-5'291'0,"8"-10"-116"0,-4-3-36 15,-8-1-43-15,-3-3-14 16,-12-2-27-16,-1 5-10 16,-15-1-14-16,0 9-6 15,-2 11-9-15,3 1-7 16,11 14-12-16,5-1-3 15,11 1 0-15,5 3 2 16,7-6 5-16,5-1 2 0,2-3 4 16,2-5 0-1,-4-2 1-15,1-2-2 0,-5 1-3 16,-1 2 9-16,-4 7 14 16,-2 5 6-16,-4 12 15 15,1 8-6-15,0 10-11 16,-3 9-5-16,-7 6-11 15,-8-5-2-15,-12-6 26 16,-7-7 15-16,-10-18 6 16,0-5 0-16,4-18-23 15,6-10-29-15,16-19-130 16,-3-17-275-16</inkml:trace>
  <inkml:trace contextRef="#ctx0" brushRef="#br0" timeOffset="38373.89">11571 9677 771 0,'15'-1'368'0,"9"0"-141"16,16 1-108-16,6 4-24 0,14 2-47 31,9 0-19-31,6 1-17 15,2-5-4-15,-19-1-44 16,-14-2-30-16,-24-7-59 0,-11 0-27 16,-10-3 26-16,-4-4 28 15,-2 0 59-15,0-2 27 16,6 7 38-16,1 4 16 16,2 7 32-16,6 9 19 15,2 6 20-15,-1 8 2 16,2 7-3-16,-3 1-4 0,-10-3-22 15,-2-2-14 1,-9-10-22-16,1-7-47 0</inkml:trace>
  <inkml:trace contextRef="#ctx0" brushRef="#br0" timeOffset="38810.1">12599 10236 672 0,'11'-2'319'0,"16"0"-109"16,9-2-53-16,14 4-53 15,8 3-23-15,5 2-38 16,3 3-26-16,-17 0-144 16,-14 1-179-16</inkml:trace>
  <inkml:trace contextRef="#ctx0" brushRef="#br0" timeOffset="38974.71">12642 10345 785 0,'5'1'400'0,"7"0"-127"16,7 1-104-1,13 2-34-15,18-2-56 16,4-1-27-16,14 0-46 0,3 4-81 15</inkml:trace>
  <inkml:trace contextRef="#ctx0" brushRef="#br0" timeOffset="39317.68">13559 10149 941 0,'-8'-13'422'15,"-13"-11"-208"1,-4 7-55-16,-1 11-85 16,-4 7-27-16,-2 12-37 15,2 5-8-15,2 15-6 16,3 7-3-16,13 14 2 0,6 6 0 16,14 3 3-1,10-3 2-15,15-15 0 16,13-10 1-16,17-18-1 0,5-9 0 0,3-21 0 31,-2-5 2-31,-22-26 9 16,-5-8 4-16,-26-7 10 15,-23-9 9-15,-24 6 4 16,-14 6-1-16,-11 15-11 0,6 11-12 0,2 15-62 16,3 8-84-1</inkml:trace>
  <inkml:trace contextRef="#ctx0" brushRef="#br0" timeOffset="39529.08">13650 10167 722 0,'-3'1'392'16,"-6"6"-81"-16,-10 8-123 15,-3 5-29-15,-11 13-55 16,-2 4-29-16,2 10-44 16,2 2-12-16,8-7-79 15,6-3-96-15</inkml:trace>
  <inkml:trace contextRef="#ctx0" brushRef="#br0" timeOffset="39998.03">13301 9836 725 0,'-1'0'382'16,"1"-2"-111"-1,22 3-76-15,10 3-33 0,22 1-55 16,8 3-26-16,11 4-48 16,-10-1-15-16,-7 0-11 15,-5-2-1-15,-18-4-31 16,2-4-24-16,-17-6-43 15,-9-5-21-15,-16-9 8 16,-7-1 23-16,-7-5 43 16,-1 0 22-16,8 5 17 0,6 4 0 15,5 11-9-15,3 5-2 16,4 5 16 0,1 10 18-16,3 7 49 15,5 8 17-15,2 6 22 16,0-4 2-16,-9 2 8 15,-10-10 3-15,-13-6-14 16,-2-2-17-16,3-9-42 16,3 3-28-16</inkml:trace>
  <inkml:trace contextRef="#ctx0" brushRef="#br0" timeOffset="50549.28">5158 11649 715 0,'6'2'304'0,"8"7"-164"0,2 11-48 15,-1 13-44-15,-3 4-12 16,-10 8-16 0,-2 1-6-16,-6-6 3 0,-1-4 0 0,5-14 2 15,-3-13 11 1,10-14 3-16,3-14 2 16,12-19 13-16,3-6-2 0,5-8 19 15,2 3 10-15,0 14 13 16,0 9 2-1,-7 14-19 1,0 11-12-16,-8 13-31 16,-1 8-8-16,-9 15-12 0,-5 4 0 15,-4 7 0-15,-1-1-1 16,3-3 24-16,5-5-83 0</inkml:trace>
  <inkml:trace contextRef="#ctx0" brushRef="#br0" timeOffset="50804.6199">5789 11753 901 0,'11'0'432'15,"10"3"-150"-15,13 0-146 16,6 2-21-16,5-3-51 16,1 0-17-16,6 0-173 15</inkml:trace>
  <inkml:trace contextRef="#ctx0" brushRef="#br0" timeOffset="51523.6599">6390 11664 695 0,'4'0'330'15,"2"0"-121"1,-1 2-60-16,3 11-66 15,-3 0-8-15,5 12-22 0,0-1-12 16,-8 9-17-16,-1 4-8 16,-4 5-6-16,-3 3-1 15,3-11 1 1,0-4 0-16,5-8 0 16,-2-7 0-16,3-5 2 0,-2-4 4 15,-5-8 7-15,1-2 1 16,2 3-4-16,0 0-6 15,0 0-8-15,0 0-3 16,0 0-5-16,-1 0-1 16,1-1-1-16,0 1 2 0,0 0 4 15,0 0 2-15,0 0 0 16,-1 0 0 0,1-1 2-16,0 1 0 15,-2-9 1-15,-13-34 1 16,10 16 0-16,-3-6 1 0,0-10 0 15,3-3-2-15,2 3-4 16,2 4-2-16,4 7-2 16,4 6 0-16,2 8 1 0,-3 2 2 15,-5 7 9 1,-2-2 2-16,-2 0 2 16,4 4-1-16,0-5-6 0,2 2-3 15,6 1-5 1,5-1 0-16,3 2-4 15,0 2-2-15,11 6 0 16,1 0 0-16,22 2 1 16,12 4-1-16,12-3-69 15,3 2-71-15</inkml:trace>
  <inkml:trace contextRef="#ctx0" brushRef="#br0" timeOffset="51770.91">6395 11813 679 0,'5'0'338'0,"13"2"-84"0,4-1-42 0,24 1-53 15,9 3-34 1,5 0-68 0,3 4-3-16,-16-1-193 15</inkml:trace>
  <inkml:trace contextRef="#ctx0" brushRef="#br0" timeOffset="52306.1199">6839 12041 543 0,'4'-5'288'0,"-2"-4"-66"15,-1-4-40-15,-2 2-62 16,-5 1-27 0,-12-4-38-16,-4 10-12 0,-6 7-17 15,-1 3-8-15,10 8-13 16,5-1-5-16,14 2-1 15,6-3-3-15,10-5 4 16,6-2 3-16,4-3 3 16,2-2 2-16,-4 0 0 15,-4-3 0-15,-12-2-2 16,-2-1-3-16,-1 6 9 0,2 8 1 16,-2 7 4-1,1 10 1-15,-1 8-8 16,-5 4-3-16,4 8 1 15,-8 0-1-15,-1-4 2 16,-3-5 3-16,-12-15 26 16,-2-6 17-16,-13-16 15 15,-3-10 3-15,8-11-21 0,3-7-16 16,12-5-29-16,11-1-60 0,10-2-371 16</inkml:trace>
  <inkml:trace contextRef="#ctx0" brushRef="#br0" timeOffset="52646.32">7298 11742 771 0,'12'-3'384'0,"5"-2"-126"16,19 3-113-1,7 0-34-15,16 2-46 16,2 2-21-16,4 2-34 0,-9 1-57 16,-15 2-170-16,-9 1-227 15</inkml:trace>
  <inkml:trace contextRef="#ctx0" brushRef="#br0" timeOffset="52841.71">7348 11888 582 0,'-4'-1'385'15,"3"-1"-15"-15,11 2-155 16,9-2-47-16,28 2-79 16,7 2-25-16,18-1-41 15,4 5-7-15,-10 1-114 16,-10 1-161-16</inkml:trace>
  <inkml:trace contextRef="#ctx0" brushRef="#br0" timeOffset="53228.83">8301 11615 707 0,'-9'-9'387'0,"-10"-11"-80"15,-8 8-163-15,-1 4-50 16,-10 6-60-16,1 7-18 0,4 15-22 16,0 6-5-1,15 12-2-15,9 9 2 16,14 4 4-16,9 5 5 15,21-5 5-15,9-3 3 0,10-16 6 16,7-10 0 0,1-22 5-16,-3-13 1 0,0-16 4 15,-5-11 19-15,-15-10 34 16,-12-1 11-16,-28-9 11 16,-18 4-11-16,-28-1-35 15,-10 4-15-15,1 19-26 16,3 8-10-16,9 27-101 15,5 10-91-15</inkml:trace>
  <inkml:trace contextRef="#ctx0" brushRef="#br0" timeOffset="53535.64">8437 11629 702 0,'-3'-3'329'0,"-9"-2"-120"15,-4 5-45-15,-1 10-52 16,-5 6-11-16,-7 12-17 15,0 7-5-15,-9 6-6 16,-3 6-6-16,0 5-21 16,2-7-10-16,9-8-10 15,6-8-39-15</inkml:trace>
  <inkml:trace contextRef="#ctx1" brushRef="#br0" timeOffset="32694.15">15153 19044 0</inkml:trace>
  <inkml:trace contextRef="#ctx0" brushRef="#br0" timeOffset="59041.68">9155 11649 679 0,'0'2'286'0,"7"1"-148"0,15 1-43 15,23-3-28 1,13 2 2-16,24 0-17 16,4 0-10-16,2 5-18 15,-9-1-7-15,-26 5-9 16,-11 2-7-16,-20-4-159 16</inkml:trace>
  <inkml:trace contextRef="#ctx0" brushRef="#br0" timeOffset="59413.59">9197 11804 460 0,'-1'0'252'16,"9"1"-60"-16,14 1-48 0,20 1-50 15,10-1 3-15,22-1 5 16,4 3-8-16,3-2-36 15,-3 2-15-15,-25-2-21 0,-13 0-6 16,-18-5-68 0,-13-4-67-16,-9-7-163 15,0-2-36-15,-8-5 46 16,4 2 69-16,1 4 187 16,3 1 48-16,9 7 39 15,-1 2 25-15,9 5 45 16,1 6 23-16,-5 8 35 15,4 1 0-15,-8 3-26 16,-3 3-19-16,-4-4-52 16,-1 3-26-16,-8-9-40 15,-4-1-37-15,-12-7-158 16,-6-3-149-16</inkml:trace>
  <inkml:trace contextRef="#ctx0" brushRef="#br0" timeOffset="59607.47">9314 11639 591 0,'-8'-1'323'15,"-10"-1"-85"-15,-10 4-81 16,2 11-28-16,-7 5-52 16,5 8-16-16,13 8-23 15,5 3-7-15,26 5-8 16,14-2-5-16,23 0-4 15,7-6 6-15</inkml:trace>
  <inkml:trace contextRef="#ctx0" brushRef="#br0" timeOffset="60149.33">10663 11617 579 0,'11'7'303'16,"-6"-3"-79"-1,1-1-62-15,26 19-11 0,-7 17-2 16,-3 11-6-16,-26 0-32 15,-11-5-18-15,0-3-39 16,-2-8-17-16,9-17-17 16,4-4-1-16,9-23-3 15,4-13 0-15,11-18-6 16,0-11-3-16,6 1-4 16,7 5-3-16,3 13-2 15,2 11-4-15,-6 16 6 16,-7 9 15-16,-14 18 33 0,-4 6 13 15,-6 6 4-15,-1 4-10 0,-1 3-31 32,2 0-7-32,8-6-10 0,4-4-62 15,5-11-384-15</inkml:trace>
  <inkml:trace contextRef="#ctx0" brushRef="#br0" timeOffset="60356.99">11175 11706 896 0,'7'-2'365'0,"17"1"-205"16,10 0-44-16,13 1-37 15,8 2-15-15,-2 0-36 16,-1 2-9-16,-10-2-11 15,-10-2-73-15</inkml:trace>
  <inkml:trace contextRef="#ctx0" brushRef="#br0" timeOffset="60522.64">11227 11841 496 0,'10'5'326'15,"1"0"-13"-15,18 0-70 16,16-1-19-16,5-4-75 16,3 0-45-16,3-2-58 0,-8 0-10 15</inkml:trace>
  <inkml:trace contextRef="#ctx0" brushRef="#br0" timeOffset="61191.32">11870 11519 810 0,'0'-2'353'16,"0"3"-180"-16,0 11-36 0,0 19-53 15,0 9-1-15,-2 13-5 16,2 5-12-16,-1 3-17 16,-3 0-9-16,4-9-16 15,-1-9-7-15,1-18-2 16,1-13 5-16,1-18 6 16,-2-13 1-16,-2-19 0 15,0-7-5-15,-5-19-2 16,-3-4-2-16,-1-7-6 15,-1-4-5-15,6 13-8 16,6 9-3-16,5 18-2 16,5 10 1-16,11 12 1 0,4 3 0 15,15 9 2 1,9 1-1-16,13 5 1 16,4 2-2-16,1 5-73 15,-4 4-59-15</inkml:trace>
  <inkml:trace contextRef="#ctx0" brushRef="#br0" timeOffset="61404.28">11927 11656 695 0,'3'0'311'0,"16"2"-137"16,9-1-71-16,24-1-50 16,7 2-10-16,3 2-19 15,5 0-6-15</inkml:trace>
  <inkml:trace contextRef="#ctx0" brushRef="#br0" timeOffset="61956.45">12363 11982 330 0,'8'0'240'0,"7"-11"37"16,-4-2-48-16,-7-9-58 16,-4-6-17-16,-14-1-41 15,-5 0-21-15,-8 11-40 16,-4 5-21-16,1 11-26 15,1 3-6-15,15 12-6 16,2 2-3-16,10 5 4 16,9 2 1-16,6-5 4 15,4-4 3-15,8-7 2 16,-3-6 1-16,-2-3 1 0,-5-3 0 16,-5 1-3-1,-3 5-2-15,-1 6-1 16,1 8 5-16,2 12 19 0,4 9 8 0,-1 11 5 31,1 1-4-31,-15-2-13 0,-7-4-3 0,-17-12 34 31,-10-8 12-31,-2-8 18 0,-4-8 5 16,-2-12-31 0,9-5-13-16,5-13-31 0,10 0-38 0,16-7-126 15,4-3-156 1</inkml:trace>
  <inkml:trace contextRef="#ctx0" brushRef="#br0" timeOffset="62224.09">12750 11617 708 0,'11'-2'361'16,"11"-1"-98"-16,18 2-102 16,2-2-29-16,11 3-42 15,-1 0-25-15,-6 0-37 16,-1 3-9-16,-16-2-66 15,-5 0-106-15</inkml:trace>
  <inkml:trace contextRef="#ctx0" brushRef="#br0" timeOffset="62423.78">12765 11745 656 0,'0'0'344'16,"6"0"-46"-16,11 2-74 16,19 1-58-16,8 0-9 0,18 2-51 15,-1 0-37 1,-2-4-42-16,-7 0-8 0,-21-1 123 16</inkml:trace>
  <inkml:trace contextRef="#ctx0" brushRef="#br0" timeOffset="63244.15">13552 11572 767 0,'5'0'328'0,"5"2"-173"16,3 10-35-16,-3 13-28 0,-6 1-2 16,-1 9-10-1,-5-3-6-15,-7-2-23 16,2-2-10-16,0-10-16 15,3-9-1-15,7-11 2 16,4-8-1-16,5-15-2 16,0-5-6-16,9-3-12 0,2 2-5 15,0 8-5-15,7 8-1 16,1 15 16-16,-3 2 9 0,-5 12 14 16,-7 3 2-1,-15 2-11-15,-2 1-6 16,-11-3-5-16,1-1-4 15,-1-7-2-15,2-6 2 0,12-4-1 16,4-10 0-16,7-9-1 16,4-3-4-16,5-3-3 15,2 2-2-15,6 11-5 16,2 5 1-16,-1 12 3 16,-1 7 1-16,-2 8 6 15,-10 1 1-15,-5 2 2 16,-1 2-1-16,-11-1-2 15,-1 0-2-15,-9-2-74 16,-8-5-133-16</inkml:trace>
  <inkml:trace contextRef="#ctx0" brushRef="#br0" timeOffset="63797.68">14400 11777 508 0,'0'-5'276'0,"-1"-5"-42"16,-5-4-38-16,-8-6-36 15,-6 2-10-15,-11-1-26 16,-6 2-14-16,-5 9-40 16,5 7-19-16,8 5-30 15,5 7-11-15,13 5-10 16,2-1-1-16,11 3 1 16,12-2 1-16,10-2 4 15,8-3 2-15,9-10 1 16,-4-1 0-16,-4-5-2 15,-5-3 0-15,-16-1 0 0,-3 2 0 16,-7 1-1-16,-2 3-3 16,2 6 0-16,-2-3-1 15,0 0 0-15,6 19 3 16,17 49 0 0,-10-20-2-16,-3 12 1 15,-2 1 0-15,-10-7 1 0,-6-6 2 16,-14-14 18-16,-9-6 13 15,-16-6 17-15,-5-6 6 16,-6-13-5-16,7-3-2 16,7-16-10-16,10-2-6 15,16-10-17-15,10 2-15 16,19-7-93-16,4-6-76 0</inkml:trace>
  <inkml:trace contextRef="#ctx0" brushRef="#br0" timeOffset="64499.71">10274 11050 817 0,'2'-1'291'0,"1"13"-228"15,7 25-26-15,-7 54-25 16,4 33 22-16,-1 40 9 16,-2 15 0-1,1 3-2-15,-4-16-5 0,0-27-15 16,-1-19-5-1,3-36-4-15,-3-13-3 0,5-25-37 16,1-21-103-16</inkml:trace>
  <inkml:trace contextRef="#ctx0" brushRef="#br0" timeOffset="64995.68">10116 11046 361 0,'34'-11'208'0,"56"-6"-20"0,24 2-57 15,50 6-42 1,19 3-7-16,74 1-16 15,28 1-11-15,52 7-29 16,25 0-7-16,-1-6-8 16,2 2 2-16,-29-7-4 0,-20 0 1 15,-41 7-3 1,-25 1-4-16,-43 0 1 0,-15 1 1 0,-31-1 1 16,-20-5 1-1,-22-4-1-15,-12 0 1 16,-18-4-4-16,-6 5-2 15,-22 9-2-15,-16 5-7 16,-27 8-7-16,-15-3 3 16,-20 1 1-16,-9-6 9 0,-4 1 8 15,1 0-1-15,12 5 0 16,8 3-2-16,8 13-3 16,1 9-1-16,2 25 1 15,-1 26 0-15,-10 45 0 16,4 18 2-16,2 35 0 0,1-4 2 0,10-22-55 31,8-6-271-31</inkml:trace>
  <inkml:trace contextRef="#ctx0" brushRef="#br0" timeOffset="65406.94">10284 12511 708 0,'-6'0'274'15,"-1"2"-166"-15,45 4-87 16,30-1-17-16,69-5 5 16,36-3 14-16,70-1 28 15,34 1 14-15,52 6 12 16,19 1-11-16,33 4-26 15,7 0-11-15,1-8-11 16,-140-2-4 0,-125 1-5-16,2 1 0 0,304-1 2 0,-44 1-1 15,-69 10-3-15,-160 10 11 0</inkml:trace>
  <inkml:trace contextRef="#ctx0" brushRef="#br0" timeOffset="66252.1">1911 14549 696 0,'9'-2'331'16,"5"-4"-114"-16,11-20-104 15,6-12-12-15,4-28 2 16,-2-13 5-16,-4-6 3 15,-13-7-3-15,-9-3-31 0,-6-1-22 0,-2 6-37 32,1 15-10-32,-2 34 3 15,-3 18 0-15,2 31 1 16,-3 18 0-16,6 31-10 16,5 19 0-16,7 26 2 15,11 5 1-15,15 7-2 0,6-2-1 16,0-20-2-16,1-12-1 15,-5-33 0-15,-2-11-5 16,-7-22-74-16,-8-4-67 16</inkml:trace>
  <inkml:trace contextRef="#ctx0" brushRef="#br0" timeOffset="66406.28">1969 14359 691 0,'3'-1'282'15,"6"-1"-122"-15,17 2-126 16,11-2-15-16,19 2 7 16,3 3-11-16,0 0 25 15,-3-1-140-15</inkml:trace>
  <inkml:trace contextRef="#ctx0" brushRef="#br0" timeOffset="66537.98">1811 14162 878 0,'-4'-1'329'0,"-2"-3"-272"15,6 4-64-15,12 7-29 16,10 4-39-16</inkml:trace>
  <inkml:trace contextRef="#ctx0" brushRef="#br0" timeOffset="66827.31">2462 14448 606 0,'10'6'306'16,"15"6"-74"-16,1 3-67 0,7-3-57 15,1-4-6 1,0-9-16-16,3-6-9 0,-6-14-15 0,-5-3-5 16,-14-10-9-1,-7-3-8-15,-18 1-7 16,-9-1-8-16,-6 11-22 15,-6 10-13-15,2 20-14 16,6 13 0-16,1 21 6 16,8 8 7-16,13 12 6 15,4 3 3-15,11-5 6 16,4 0 2-16,1-4 0 16,3-5 0-16,0-9-2 15,2-7-40-15,2-14-219 16</inkml:trace>
  <inkml:trace contextRef="#ctx0" brushRef="#br0" timeOffset="67106.09">3268 14403 771 0,'-3'18'390'0,"-6"9"-154"16,-17 2-54-16,-8 1-23 15,-9-9-70-15,1-2-28 0,11-10-31 16,3-9-8-16,6-8-13 16,0-12-9-1,6-7-17-15,9-6-9 16,12 2-2-16,12 8 7 0,7 12 21 16,5 13 14-16,4 19 38 15,1 7 11-15,-1 7 6 16,0 3-7-16,-3-3-26 15,-6-7-12-15</inkml:trace>
  <inkml:trace contextRef="#ctx0" brushRef="#br0" timeOffset="67689.75">5629 14729 819 0,'13'0'366'16,"14"0"-163"-16,1 21-81 16,-3 12-4-16,-11 23-12 15,-11 4-11-15,-14-5-26 16,-5-4-13-16,2-16-25 16,0-8-8-16,9-13-12 15,4-7-2-15,9-20-2 16,10-9-2-16,14-16-2 15,6-4 0-15,6 1-2 16,-5 5 1-16,-1 19 4 0,-8 9 4 16,-9 21 21-16,-2 13 9 15,-13 13 7-15,-1 5-2 16,-5-1-19-16,-6-5-8 16,4-8-35-16,-1-3-99 15</inkml:trace>
  <inkml:trace contextRef="#ctx0" brushRef="#br0" timeOffset="68067.98">5547 14568 910 0,'12'-8'391'16,"9"-7"-189"-16,22 8-108 16,12 4-9-16,20 8-12 15,1 1-10-15,-3 0-28 0,-4-1-10 16,-11 0-13-16,-5 1-4 16,-15-3-8-16,-8-3-32 15,-21-8-31-15,-9-7-4 16,-12-8 4-1,-7-2 32-15,-4 2 31 0,4 3 9 16,10 11 17-16,4 5 3 16,11 10 9-16,3 10 5 15,4 8 4-15,-1 3 7 0,-8 6-1 16,-4-2-7 0,-4 4-19-16,-2 0 3 0,5-4-526 15</inkml:trace>
  <inkml:trace contextRef="#ctx0" brushRef="#br0" timeOffset="68349.42">6573 14784 674 0,'11'-2'365'0,"20"-4"-54"16,4 2-127-16,11 0-76 15,4 1-36-15,-3 3-48 0,-2 0-12 0,-12 1-87 16,-1 2-224-16</inkml:trace>
  <inkml:trace contextRef="#ctx0" brushRef="#br0" timeOffset="68556.25">6575 14934 848 0,'7'0'415'16,"7"1"-152"-16,20-2-79 16,7-3-9-16,16 2-33 15,2 1-22-15,-7 2-52 16,-10 3-23-16,-14-1-59 16,-9-1-134-16</inkml:trace>
  <inkml:trace contextRef="#ctx0" brushRef="#br0" timeOffset="69824.63">7713 14241 503 0,'-33'20'291'16,"-33"42"-41"-16,-4 18-86 15,15 26-80-15,17 7-23 0,39 15-21 16,21-5-6-16,36-21-8 16,17-12-4-16,10-40-7 15,5-9-37-15</inkml:trace>
  <inkml:trace contextRef="#ctx0" brushRef="#br0" timeOffset="70267.28">7948 14662 955 0,'13'9'373'16,"8"11"-245"-16,-2 7-10 16,-3 9-12-1,-9 0-8-15,-6 3-30 16,-3-4-17-16,-4-13-26 16,3-7-6-16,3-20-7 15,1-10-2-15,11-16-4 16,3-6-4-16,9-3-2 0,5 1 0 0,3 13 2 31,2 9 2-31,-2 14 4 16,-6 7 10-16,-11 15 22 0,-8 1 7 15,-7 7 2-15,-2 1-7 16,-5-7-21-16,3 0-7 16,3-10-8-16,2-11 0 0,12-14-3 15,1-9-1 1,11-5-1-16,-2 0-1 0,2 11 1 15,3 8 0-15,-13 11 1 0,1 10-1 16,-13 12 2-16,1 7-2 16,-1 7 3-16,-3-1-52 15</inkml:trace>
  <inkml:trace contextRef="#ctx0" brushRef="#br0" timeOffset="70743.68">8838 14946 442 0,'5'-8'289'0,"2"-6"-32"0,-4-2-62 31,2-4-27-31,-5-4-48 0,-8-5-18 16,-7-2-27-16,-9 2-9 15,-16 7-7-15,2 11-6 0,-2 12-13 16,4 7-9 0,14 10-21-16,8 4-6 15,16 3-5-15,9 0-2 16,16-7-1-16,5-3 0 15,4-10-1-15,-5-7-1 16,-5-4 1-16,-6-6 3 0,-7 5 2 16,-3 6 3-16,-8 10 6 15,5 11 6-15,0 19 15 16,-3 5 4-16,3 8 0 16,-4 1-4-16,-6-1-14 15,-4 0-4-15,-4-6 1 16,-12-6 0-16,-8-13 2 15,-4-11 0-15,-12-20-14 16,6-9-72-16</inkml:trace>
  <inkml:trace contextRef="#ctx0" brushRef="#br0" timeOffset="71019.39">9032 14281 651 0,'10'13'357'16,"13"10"-44"-16,12 33-151 15,9 13 14 1,3 16-11-16,-8 3-14 0,-18 4-47 15,-16 4-28-15,-28-9-48 16,-16-2-9-16,-4-27-12 16,0-15 30-16,15-20-143 0</inkml:trace>
  <inkml:trace contextRef="#ctx0" brushRef="#br0" timeOffset="71329.27">9804 14616 1089 0,'-5'-6'526'0,"-2"-12"-182"0,-3 10-229 16,7 3-50-1,0 5-55-15,-2 1-106 0</inkml:trace>
  <inkml:trace contextRef="#ctx0" brushRef="#br0" timeOffset="71573.15">9787 14812 842 0,'-5'10'415'0,"1"24"-118"16,5 11-110-16,9 16-71 15,4 8-26-15,-2 15-28 16,-10 7-14-16,-5 8-15 16,-14-6-2-16,-14-20-12 15,-7-15-1-15,-15-29-1 16,-6-12-1-16,-1-27-6 16,10-10-15-16,14-28-60 0,13-11-54 15,29-23-162-15</inkml:trace>
  <inkml:trace contextRef="#ctx0" brushRef="#br0" timeOffset="72001.57">9532 14213 825 0,'3'-6'365'0,"6"0"-163"16,21 3-92-1,14-1-25-15,22 4-9 16,4-3-10-16,10 3-25 15,0 1-11-15,-14 5-14 16,-9-1-2-16,-29-5-4 16,-9 0 3-16,-19-9 1 15,-2-1 0-15,-7-5 0 0,-5-5-3 16,4 3-4 0,1 2-1-16,6 7 12 0,2 3 3 15,2 14 6-15,4 6 0 16,1 18-3-16,-1 8 4 15,-5 3 4-15,-10 7 0 16,-10-10-7-16,0 0 69 16</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20AC23D-A027-471E-9EDC-9B13E89BDBE4}" type="datetimeFigureOut">
              <a:rPr lang="en-US" smtClean="0"/>
              <a:t>21-Oct-26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C483164-E3F3-453F-8662-17B45EAC8A52}" type="slidenum">
              <a:rPr lang="en-US" smtClean="0"/>
              <a:t>‹#›</a:t>
            </a:fld>
            <a:endParaRPr lang="en-US"/>
          </a:p>
        </p:txBody>
      </p:sp>
    </p:spTree>
    <p:extLst>
      <p:ext uri="{BB962C8B-B14F-4D97-AF65-F5344CB8AC3E}">
        <p14:creationId xmlns:p14="http://schemas.microsoft.com/office/powerpoint/2010/main" val="4544588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a:xfrm>
            <a:off x="1143000" y="685800"/>
            <a:ext cx="4572000" cy="3429000"/>
          </a:xfrm>
        </p:spPr>
      </p:sp>
      <p:sp>
        <p:nvSpPr>
          <p:cNvPr id="3" name="Θέση σημειώσεων 2"/>
          <p:cNvSpPr>
            <a:spLocks noGrp="1"/>
          </p:cNvSpPr>
          <p:nvPr>
            <p:ph type="body" idx="1"/>
          </p:nvPr>
        </p:nvSpPr>
        <p:spPr/>
        <p:txBody>
          <a:bodyPr/>
          <a:lstStyle/>
          <a:p>
            <a:r>
              <a:rPr lang="el-GR" dirty="0"/>
              <a:t>Προσοχή!</a:t>
            </a:r>
            <a:r>
              <a:rPr lang="el-GR" baseline="0" dirty="0"/>
              <a:t> Δεν είναι κάθετες οι δυνάμεις!</a:t>
            </a:r>
            <a:br>
              <a:rPr lang="el-GR" baseline="0" dirty="0"/>
            </a:br>
            <a:r>
              <a:rPr lang="el-GR" baseline="0" dirty="0"/>
              <a:t>Σ</a:t>
            </a:r>
            <a:r>
              <a:rPr lang="en-US" baseline="0" dirty="0" err="1"/>
              <a:t>Fx</a:t>
            </a:r>
            <a:r>
              <a:rPr lang="en-US" baseline="0" dirty="0"/>
              <a:t> = F1cos</a:t>
            </a:r>
            <a:r>
              <a:rPr lang="el-GR" baseline="0" dirty="0"/>
              <a:t>θ + </a:t>
            </a:r>
            <a:r>
              <a:rPr lang="en-US" baseline="0" dirty="0"/>
              <a:t>F2cos</a:t>
            </a:r>
            <a:r>
              <a:rPr lang="el-GR" baseline="0" dirty="0"/>
              <a:t>φ</a:t>
            </a:r>
            <a:br>
              <a:rPr lang="el-GR" baseline="0" dirty="0"/>
            </a:br>
            <a:r>
              <a:rPr lang="el-GR" baseline="0" dirty="0"/>
              <a:t>Σ</a:t>
            </a:r>
            <a:r>
              <a:rPr lang="en-US" baseline="0" dirty="0" err="1"/>
              <a:t>Fy</a:t>
            </a:r>
            <a:r>
              <a:rPr lang="en-US" baseline="0" dirty="0"/>
              <a:t> = F1sin</a:t>
            </a:r>
            <a:r>
              <a:rPr lang="el-GR" baseline="0" dirty="0"/>
              <a:t>θ + </a:t>
            </a:r>
            <a:r>
              <a:rPr lang="en-US" baseline="0" dirty="0"/>
              <a:t>F2sin</a:t>
            </a:r>
            <a:r>
              <a:rPr lang="el-GR" baseline="0" dirty="0"/>
              <a:t>φ</a:t>
            </a:r>
            <a:br>
              <a:rPr lang="el-GR" baseline="0" dirty="0"/>
            </a:br>
            <a:r>
              <a:rPr lang="en-US" baseline="0" dirty="0"/>
              <a:t>ax = </a:t>
            </a:r>
            <a:r>
              <a:rPr lang="el-GR" baseline="0" dirty="0"/>
              <a:t>Σ</a:t>
            </a:r>
            <a:r>
              <a:rPr lang="en-US" baseline="0" dirty="0" err="1"/>
              <a:t>Fx</a:t>
            </a:r>
            <a:r>
              <a:rPr lang="en-US" baseline="0" dirty="0"/>
              <a:t>/m = 29 m/s^2</a:t>
            </a:r>
          </a:p>
          <a:p>
            <a:r>
              <a:rPr lang="en-US" baseline="0" dirty="0"/>
              <a:t>ay = </a:t>
            </a:r>
            <a:r>
              <a:rPr lang="el-GR" baseline="0" dirty="0"/>
              <a:t>Σ</a:t>
            </a:r>
            <a:r>
              <a:rPr lang="en-US" baseline="0" dirty="0" err="1"/>
              <a:t>Fy</a:t>
            </a:r>
            <a:r>
              <a:rPr lang="en-US" baseline="0" dirty="0"/>
              <a:t>/m = 17 m/s^2</a:t>
            </a:r>
            <a:br>
              <a:rPr lang="en-US" baseline="0" dirty="0"/>
            </a:br>
            <a:r>
              <a:rPr lang="en-US" baseline="0" dirty="0"/>
              <a:t>a = 34 m/s^2</a:t>
            </a:r>
          </a:p>
          <a:p>
            <a:r>
              <a:rPr lang="el-GR" baseline="0" dirty="0"/>
              <a:t>Θ = </a:t>
            </a:r>
            <a:r>
              <a:rPr lang="en-US" baseline="0" dirty="0" err="1"/>
              <a:t>arctan</a:t>
            </a:r>
            <a:r>
              <a:rPr lang="en-US" baseline="0" dirty="0"/>
              <a:t>(ay/ax) = 31˚</a:t>
            </a:r>
            <a:endParaRPr lang="el-GR" dirty="0"/>
          </a:p>
        </p:txBody>
      </p:sp>
      <p:sp>
        <p:nvSpPr>
          <p:cNvPr id="4" name="Θέση αριθμού διαφάνειας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DCB121-525A-438D-8FD9-7B2708CF85C9}" type="slidenum">
              <a:rPr kumimoji="0" lang="el-G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l-G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693866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a:xfrm>
            <a:off x="1143000" y="685800"/>
            <a:ext cx="4572000" cy="3429000"/>
          </a:xfrm>
        </p:spPr>
      </p:sp>
      <p:sp>
        <p:nvSpPr>
          <p:cNvPr id="3" name="Θέση σημειώσεων 2"/>
          <p:cNvSpPr>
            <a:spLocks noGrp="1"/>
          </p:cNvSpPr>
          <p:nvPr>
            <p:ph type="body" idx="1"/>
          </p:nvPr>
        </p:nvSpPr>
        <p:spPr/>
        <p:txBody>
          <a:bodyPr/>
          <a:lstStyle/>
          <a:p>
            <a:r>
              <a:rPr lang="el-GR" dirty="0"/>
              <a:t>Προσοχή!</a:t>
            </a:r>
            <a:r>
              <a:rPr lang="el-GR" baseline="0" dirty="0"/>
              <a:t> Δεν είναι κάθετες οι δυνάμεις!</a:t>
            </a:r>
            <a:br>
              <a:rPr lang="el-GR" baseline="0" dirty="0"/>
            </a:br>
            <a:r>
              <a:rPr lang="el-GR" baseline="0" dirty="0"/>
              <a:t>Σ</a:t>
            </a:r>
            <a:r>
              <a:rPr lang="en-US" baseline="0" dirty="0" err="1"/>
              <a:t>Fx</a:t>
            </a:r>
            <a:r>
              <a:rPr lang="en-US" baseline="0" dirty="0"/>
              <a:t> = F1cos</a:t>
            </a:r>
            <a:r>
              <a:rPr lang="el-GR" baseline="0" dirty="0"/>
              <a:t>θ + </a:t>
            </a:r>
            <a:r>
              <a:rPr lang="en-US" baseline="0" dirty="0"/>
              <a:t>F2cos</a:t>
            </a:r>
            <a:r>
              <a:rPr lang="el-GR" baseline="0" dirty="0"/>
              <a:t>φ</a:t>
            </a:r>
            <a:br>
              <a:rPr lang="el-GR" baseline="0" dirty="0"/>
            </a:br>
            <a:r>
              <a:rPr lang="el-GR" baseline="0" dirty="0"/>
              <a:t>Σ</a:t>
            </a:r>
            <a:r>
              <a:rPr lang="en-US" baseline="0" dirty="0" err="1"/>
              <a:t>Fy</a:t>
            </a:r>
            <a:r>
              <a:rPr lang="en-US" baseline="0" dirty="0"/>
              <a:t> = F1sin</a:t>
            </a:r>
            <a:r>
              <a:rPr lang="el-GR" baseline="0" dirty="0"/>
              <a:t>θ + </a:t>
            </a:r>
            <a:r>
              <a:rPr lang="en-US" baseline="0" dirty="0"/>
              <a:t>F2sin</a:t>
            </a:r>
            <a:r>
              <a:rPr lang="el-GR" baseline="0" dirty="0"/>
              <a:t>φ</a:t>
            </a:r>
            <a:br>
              <a:rPr lang="el-GR" baseline="0" dirty="0"/>
            </a:br>
            <a:r>
              <a:rPr lang="en-US" baseline="0" dirty="0"/>
              <a:t>ax = </a:t>
            </a:r>
            <a:r>
              <a:rPr lang="el-GR" baseline="0" dirty="0"/>
              <a:t>Σ</a:t>
            </a:r>
            <a:r>
              <a:rPr lang="en-US" baseline="0" dirty="0" err="1"/>
              <a:t>Fx</a:t>
            </a:r>
            <a:r>
              <a:rPr lang="en-US" baseline="0" dirty="0"/>
              <a:t>/m = 29 m/s^2</a:t>
            </a:r>
          </a:p>
          <a:p>
            <a:r>
              <a:rPr lang="en-US" baseline="0" dirty="0"/>
              <a:t>ay = </a:t>
            </a:r>
            <a:r>
              <a:rPr lang="el-GR" baseline="0" dirty="0"/>
              <a:t>Σ</a:t>
            </a:r>
            <a:r>
              <a:rPr lang="en-US" baseline="0" dirty="0" err="1"/>
              <a:t>Fy</a:t>
            </a:r>
            <a:r>
              <a:rPr lang="en-US" baseline="0" dirty="0"/>
              <a:t>/m = 17 m/s^2</a:t>
            </a:r>
            <a:br>
              <a:rPr lang="en-US" baseline="0" dirty="0"/>
            </a:br>
            <a:r>
              <a:rPr lang="en-US" baseline="0" dirty="0"/>
              <a:t>a = 34 m/s^2</a:t>
            </a:r>
          </a:p>
          <a:p>
            <a:r>
              <a:rPr lang="el-GR" baseline="0" dirty="0"/>
              <a:t>Θ = </a:t>
            </a:r>
            <a:r>
              <a:rPr lang="en-US" baseline="0" dirty="0" err="1"/>
              <a:t>arctan</a:t>
            </a:r>
            <a:r>
              <a:rPr lang="en-US" baseline="0" dirty="0"/>
              <a:t>(ay/ax) = 31˚</a:t>
            </a:r>
            <a:endParaRPr lang="el-GR" dirty="0"/>
          </a:p>
        </p:txBody>
      </p:sp>
      <p:sp>
        <p:nvSpPr>
          <p:cNvPr id="4" name="Θέση αριθμού διαφάνειας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DCB121-525A-438D-8FD9-7B2708CF85C9}" type="slidenum">
              <a:rPr kumimoji="0" lang="el-G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l-G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888415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34A788FC-61DD-3E13-281F-6C9AD0870A93}"/>
            </a:ext>
          </a:extLst>
        </p:cNvPr>
        <p:cNvGrpSpPr/>
        <p:nvPr/>
      </p:nvGrpSpPr>
      <p:grpSpPr>
        <a:xfrm>
          <a:off x="0" y="0"/>
          <a:ext cx="0" cy="0"/>
          <a:chOff x="0" y="0"/>
          <a:chExt cx="0" cy="0"/>
        </a:xfrm>
      </p:grpSpPr>
      <p:sp>
        <p:nvSpPr>
          <p:cNvPr id="2" name="Θέση εικόνας διαφάνειας 1">
            <a:extLst>
              <a:ext uri="{FF2B5EF4-FFF2-40B4-BE49-F238E27FC236}">
                <a16:creationId xmlns:a16="http://schemas.microsoft.com/office/drawing/2014/main" xmlns="" id="{DD991906-81FA-F8F5-F369-FB9554747CD6}"/>
              </a:ext>
            </a:extLst>
          </p:cNvPr>
          <p:cNvSpPr>
            <a:spLocks noGrp="1" noRot="1" noChangeAspect="1"/>
          </p:cNvSpPr>
          <p:nvPr>
            <p:ph type="sldImg"/>
          </p:nvPr>
        </p:nvSpPr>
        <p:spPr>
          <a:xfrm>
            <a:off x="1143000" y="685800"/>
            <a:ext cx="4572000" cy="3429000"/>
          </a:xfrm>
        </p:spPr>
      </p:sp>
      <p:sp>
        <p:nvSpPr>
          <p:cNvPr id="3" name="Θέση σημειώσεων 2">
            <a:extLst>
              <a:ext uri="{FF2B5EF4-FFF2-40B4-BE49-F238E27FC236}">
                <a16:creationId xmlns:a16="http://schemas.microsoft.com/office/drawing/2014/main" xmlns="" id="{A98FB24F-81F9-E376-D8C7-7272E9081292}"/>
              </a:ext>
            </a:extLst>
          </p:cNvPr>
          <p:cNvSpPr>
            <a:spLocks noGrp="1"/>
          </p:cNvSpPr>
          <p:nvPr>
            <p:ph type="body" idx="1"/>
          </p:nvPr>
        </p:nvSpPr>
        <p:spPr/>
        <p:txBody>
          <a:bodyPr/>
          <a:lstStyle/>
          <a:p>
            <a:r>
              <a:rPr lang="el-GR" dirty="0"/>
              <a:t>Προσοχή!</a:t>
            </a:r>
            <a:r>
              <a:rPr lang="el-GR" baseline="0" dirty="0"/>
              <a:t> Δεν είναι κάθετες οι δυνάμεις!</a:t>
            </a:r>
            <a:br>
              <a:rPr lang="el-GR" baseline="0" dirty="0"/>
            </a:br>
            <a:r>
              <a:rPr lang="el-GR" baseline="0" dirty="0"/>
              <a:t>Σ</a:t>
            </a:r>
            <a:r>
              <a:rPr lang="en-US" baseline="0" dirty="0" err="1"/>
              <a:t>Fx</a:t>
            </a:r>
            <a:r>
              <a:rPr lang="en-US" baseline="0" dirty="0"/>
              <a:t> = F1cos</a:t>
            </a:r>
            <a:r>
              <a:rPr lang="el-GR" baseline="0" dirty="0"/>
              <a:t>θ + </a:t>
            </a:r>
            <a:r>
              <a:rPr lang="en-US" baseline="0" dirty="0"/>
              <a:t>F2cos</a:t>
            </a:r>
            <a:r>
              <a:rPr lang="el-GR" baseline="0" dirty="0"/>
              <a:t>φ</a:t>
            </a:r>
            <a:br>
              <a:rPr lang="el-GR" baseline="0" dirty="0"/>
            </a:br>
            <a:r>
              <a:rPr lang="el-GR" baseline="0" dirty="0"/>
              <a:t>Σ</a:t>
            </a:r>
            <a:r>
              <a:rPr lang="en-US" baseline="0" dirty="0" err="1"/>
              <a:t>Fy</a:t>
            </a:r>
            <a:r>
              <a:rPr lang="en-US" baseline="0" dirty="0"/>
              <a:t> = F1sin</a:t>
            </a:r>
            <a:r>
              <a:rPr lang="el-GR" baseline="0" dirty="0"/>
              <a:t>θ + </a:t>
            </a:r>
            <a:r>
              <a:rPr lang="en-US" baseline="0" dirty="0"/>
              <a:t>F2sin</a:t>
            </a:r>
            <a:r>
              <a:rPr lang="el-GR" baseline="0" dirty="0"/>
              <a:t>φ</a:t>
            </a:r>
            <a:br>
              <a:rPr lang="el-GR" baseline="0" dirty="0"/>
            </a:br>
            <a:r>
              <a:rPr lang="en-US" baseline="0" dirty="0"/>
              <a:t>ax = </a:t>
            </a:r>
            <a:r>
              <a:rPr lang="el-GR" baseline="0" dirty="0"/>
              <a:t>Σ</a:t>
            </a:r>
            <a:r>
              <a:rPr lang="en-US" baseline="0" dirty="0" err="1"/>
              <a:t>Fx</a:t>
            </a:r>
            <a:r>
              <a:rPr lang="en-US" baseline="0" dirty="0"/>
              <a:t>/m = 29 m/s^2</a:t>
            </a:r>
          </a:p>
          <a:p>
            <a:r>
              <a:rPr lang="en-US" baseline="0" dirty="0"/>
              <a:t>ay = </a:t>
            </a:r>
            <a:r>
              <a:rPr lang="el-GR" baseline="0" dirty="0"/>
              <a:t>Σ</a:t>
            </a:r>
            <a:r>
              <a:rPr lang="en-US" baseline="0" dirty="0" err="1"/>
              <a:t>Fy</a:t>
            </a:r>
            <a:r>
              <a:rPr lang="en-US" baseline="0" dirty="0"/>
              <a:t>/m = 17 m/s^2</a:t>
            </a:r>
            <a:br>
              <a:rPr lang="en-US" baseline="0" dirty="0"/>
            </a:br>
            <a:r>
              <a:rPr lang="en-US" baseline="0" dirty="0"/>
              <a:t>a = 34 m/s^2</a:t>
            </a:r>
          </a:p>
          <a:p>
            <a:r>
              <a:rPr lang="el-GR" baseline="0" dirty="0"/>
              <a:t>Θ = </a:t>
            </a:r>
            <a:r>
              <a:rPr lang="en-US" baseline="0" dirty="0" err="1"/>
              <a:t>arctan</a:t>
            </a:r>
            <a:r>
              <a:rPr lang="en-US" baseline="0" dirty="0"/>
              <a:t>(ay/ax) = 31˚</a:t>
            </a:r>
            <a:endParaRPr lang="el-GR" dirty="0"/>
          </a:p>
        </p:txBody>
      </p:sp>
      <p:sp>
        <p:nvSpPr>
          <p:cNvPr id="4" name="Θέση αριθμού διαφάνειας 3">
            <a:extLst>
              <a:ext uri="{FF2B5EF4-FFF2-40B4-BE49-F238E27FC236}">
                <a16:creationId xmlns:a16="http://schemas.microsoft.com/office/drawing/2014/main" xmlns="" id="{4D752C2C-3F7D-D021-A50D-CBE8BA859AEB}"/>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DCB121-525A-438D-8FD9-7B2708CF85C9}" type="slidenum">
              <a:rPr kumimoji="0" lang="el-G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l-G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194296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34A788FC-61DD-3E13-281F-6C9AD0870A93}"/>
            </a:ext>
          </a:extLst>
        </p:cNvPr>
        <p:cNvGrpSpPr/>
        <p:nvPr/>
      </p:nvGrpSpPr>
      <p:grpSpPr>
        <a:xfrm>
          <a:off x="0" y="0"/>
          <a:ext cx="0" cy="0"/>
          <a:chOff x="0" y="0"/>
          <a:chExt cx="0" cy="0"/>
        </a:xfrm>
      </p:grpSpPr>
      <p:sp>
        <p:nvSpPr>
          <p:cNvPr id="2" name="Θέση εικόνας διαφάνειας 1">
            <a:extLst>
              <a:ext uri="{FF2B5EF4-FFF2-40B4-BE49-F238E27FC236}">
                <a16:creationId xmlns:a16="http://schemas.microsoft.com/office/drawing/2014/main" xmlns="" id="{DD991906-81FA-F8F5-F369-FB9554747CD6}"/>
              </a:ext>
            </a:extLst>
          </p:cNvPr>
          <p:cNvSpPr>
            <a:spLocks noGrp="1" noRot="1" noChangeAspect="1"/>
          </p:cNvSpPr>
          <p:nvPr>
            <p:ph type="sldImg"/>
          </p:nvPr>
        </p:nvSpPr>
        <p:spPr>
          <a:xfrm>
            <a:off x="1143000" y="685800"/>
            <a:ext cx="4572000" cy="3429000"/>
          </a:xfrm>
        </p:spPr>
      </p:sp>
      <p:sp>
        <p:nvSpPr>
          <p:cNvPr id="3" name="Θέση σημειώσεων 2">
            <a:extLst>
              <a:ext uri="{FF2B5EF4-FFF2-40B4-BE49-F238E27FC236}">
                <a16:creationId xmlns:a16="http://schemas.microsoft.com/office/drawing/2014/main" xmlns="" id="{A98FB24F-81F9-E376-D8C7-7272E9081292}"/>
              </a:ext>
            </a:extLst>
          </p:cNvPr>
          <p:cNvSpPr>
            <a:spLocks noGrp="1"/>
          </p:cNvSpPr>
          <p:nvPr>
            <p:ph type="body" idx="1"/>
          </p:nvPr>
        </p:nvSpPr>
        <p:spPr/>
        <p:txBody>
          <a:bodyPr/>
          <a:lstStyle/>
          <a:p>
            <a:r>
              <a:rPr lang="el-GR" dirty="0"/>
              <a:t>Προσοχή!</a:t>
            </a:r>
            <a:r>
              <a:rPr lang="el-GR" baseline="0" dirty="0"/>
              <a:t> Δεν είναι κάθετες οι δυνάμεις!</a:t>
            </a:r>
            <a:br>
              <a:rPr lang="el-GR" baseline="0" dirty="0"/>
            </a:br>
            <a:r>
              <a:rPr lang="el-GR" baseline="0" dirty="0"/>
              <a:t>Σ</a:t>
            </a:r>
            <a:r>
              <a:rPr lang="en-US" baseline="0" dirty="0" err="1"/>
              <a:t>Fx</a:t>
            </a:r>
            <a:r>
              <a:rPr lang="en-US" baseline="0" dirty="0"/>
              <a:t> = F1cos</a:t>
            </a:r>
            <a:r>
              <a:rPr lang="el-GR" baseline="0" dirty="0"/>
              <a:t>θ + </a:t>
            </a:r>
            <a:r>
              <a:rPr lang="en-US" baseline="0" dirty="0"/>
              <a:t>F2cos</a:t>
            </a:r>
            <a:r>
              <a:rPr lang="el-GR" baseline="0" dirty="0"/>
              <a:t>φ</a:t>
            </a:r>
            <a:br>
              <a:rPr lang="el-GR" baseline="0" dirty="0"/>
            </a:br>
            <a:r>
              <a:rPr lang="el-GR" baseline="0" dirty="0"/>
              <a:t>Σ</a:t>
            </a:r>
            <a:r>
              <a:rPr lang="en-US" baseline="0" dirty="0" err="1"/>
              <a:t>Fy</a:t>
            </a:r>
            <a:r>
              <a:rPr lang="en-US" baseline="0" dirty="0"/>
              <a:t> = F1sin</a:t>
            </a:r>
            <a:r>
              <a:rPr lang="el-GR" baseline="0" dirty="0"/>
              <a:t>θ + </a:t>
            </a:r>
            <a:r>
              <a:rPr lang="en-US" baseline="0" dirty="0"/>
              <a:t>F2sin</a:t>
            </a:r>
            <a:r>
              <a:rPr lang="el-GR" baseline="0" dirty="0"/>
              <a:t>φ</a:t>
            </a:r>
            <a:br>
              <a:rPr lang="el-GR" baseline="0" dirty="0"/>
            </a:br>
            <a:r>
              <a:rPr lang="en-US" baseline="0" dirty="0"/>
              <a:t>ax = </a:t>
            </a:r>
            <a:r>
              <a:rPr lang="el-GR" baseline="0" dirty="0"/>
              <a:t>Σ</a:t>
            </a:r>
            <a:r>
              <a:rPr lang="en-US" baseline="0" dirty="0" err="1"/>
              <a:t>Fx</a:t>
            </a:r>
            <a:r>
              <a:rPr lang="en-US" baseline="0" dirty="0"/>
              <a:t>/m = 29 m/s^2</a:t>
            </a:r>
          </a:p>
          <a:p>
            <a:r>
              <a:rPr lang="en-US" baseline="0" dirty="0"/>
              <a:t>ay = </a:t>
            </a:r>
            <a:r>
              <a:rPr lang="el-GR" baseline="0" dirty="0"/>
              <a:t>Σ</a:t>
            </a:r>
            <a:r>
              <a:rPr lang="en-US" baseline="0" dirty="0" err="1"/>
              <a:t>Fy</a:t>
            </a:r>
            <a:r>
              <a:rPr lang="en-US" baseline="0" dirty="0"/>
              <a:t>/m = 17 m/s^2</a:t>
            </a:r>
            <a:br>
              <a:rPr lang="en-US" baseline="0" dirty="0"/>
            </a:br>
            <a:r>
              <a:rPr lang="en-US" baseline="0" dirty="0"/>
              <a:t>a = 34 m/s^2</a:t>
            </a:r>
          </a:p>
          <a:p>
            <a:r>
              <a:rPr lang="el-GR" baseline="0" dirty="0"/>
              <a:t>Θ = </a:t>
            </a:r>
            <a:r>
              <a:rPr lang="en-US" baseline="0" dirty="0" err="1"/>
              <a:t>arctan</a:t>
            </a:r>
            <a:r>
              <a:rPr lang="en-US" baseline="0" dirty="0"/>
              <a:t>(ay/ax) = 31˚</a:t>
            </a:r>
            <a:endParaRPr lang="el-GR" dirty="0"/>
          </a:p>
        </p:txBody>
      </p:sp>
      <p:sp>
        <p:nvSpPr>
          <p:cNvPr id="4" name="Θέση αριθμού διαφάνειας 3">
            <a:extLst>
              <a:ext uri="{FF2B5EF4-FFF2-40B4-BE49-F238E27FC236}">
                <a16:creationId xmlns:a16="http://schemas.microsoft.com/office/drawing/2014/main" xmlns="" id="{4D752C2C-3F7D-D021-A50D-CBE8BA859AEB}"/>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DCB121-525A-438D-8FD9-7B2708CF85C9}" type="slidenum">
              <a:rPr kumimoji="0" lang="el-G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l-G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571281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9A97D292-5A26-3699-5BB6-09E1667FE0B0}"/>
            </a:ext>
          </a:extLst>
        </p:cNvPr>
        <p:cNvGrpSpPr/>
        <p:nvPr/>
      </p:nvGrpSpPr>
      <p:grpSpPr>
        <a:xfrm>
          <a:off x="0" y="0"/>
          <a:ext cx="0" cy="0"/>
          <a:chOff x="0" y="0"/>
          <a:chExt cx="0" cy="0"/>
        </a:xfrm>
      </p:grpSpPr>
      <p:sp>
        <p:nvSpPr>
          <p:cNvPr id="2" name="Θέση εικόνας διαφάνειας 1">
            <a:extLst>
              <a:ext uri="{FF2B5EF4-FFF2-40B4-BE49-F238E27FC236}">
                <a16:creationId xmlns:a16="http://schemas.microsoft.com/office/drawing/2014/main" xmlns="" id="{A8B2EF19-9B89-BD5A-DABF-627CDB174AF9}"/>
              </a:ext>
            </a:extLst>
          </p:cNvPr>
          <p:cNvSpPr>
            <a:spLocks noGrp="1" noRot="1" noChangeAspect="1"/>
          </p:cNvSpPr>
          <p:nvPr>
            <p:ph type="sldImg"/>
          </p:nvPr>
        </p:nvSpPr>
        <p:spPr>
          <a:xfrm>
            <a:off x="1143000" y="685800"/>
            <a:ext cx="4572000" cy="3429000"/>
          </a:xfrm>
        </p:spPr>
      </p:sp>
      <p:sp>
        <p:nvSpPr>
          <p:cNvPr id="3" name="Θέση σημειώσεων 2">
            <a:extLst>
              <a:ext uri="{FF2B5EF4-FFF2-40B4-BE49-F238E27FC236}">
                <a16:creationId xmlns:a16="http://schemas.microsoft.com/office/drawing/2014/main" xmlns="" id="{A16FBD61-3BE2-02CB-9216-525AB0CF8075}"/>
              </a:ext>
            </a:extLst>
          </p:cNvPr>
          <p:cNvSpPr>
            <a:spLocks noGrp="1"/>
          </p:cNvSpPr>
          <p:nvPr>
            <p:ph type="body" idx="1"/>
          </p:nvPr>
        </p:nvSpPr>
        <p:spPr/>
        <p:txBody>
          <a:bodyPr/>
          <a:lstStyle/>
          <a:p>
            <a:r>
              <a:rPr lang="el-GR" dirty="0"/>
              <a:t>Προσοχή!</a:t>
            </a:r>
            <a:r>
              <a:rPr lang="el-GR" baseline="0" dirty="0"/>
              <a:t> Δεν είναι κάθετες οι δυνάμεις!</a:t>
            </a:r>
            <a:br>
              <a:rPr lang="el-GR" baseline="0" dirty="0"/>
            </a:br>
            <a:r>
              <a:rPr lang="el-GR" baseline="0" dirty="0"/>
              <a:t>Σ</a:t>
            </a:r>
            <a:r>
              <a:rPr lang="en-US" baseline="0" dirty="0" err="1"/>
              <a:t>Fx</a:t>
            </a:r>
            <a:r>
              <a:rPr lang="en-US" baseline="0" dirty="0"/>
              <a:t> = F1cos</a:t>
            </a:r>
            <a:r>
              <a:rPr lang="el-GR" baseline="0" dirty="0"/>
              <a:t>θ + </a:t>
            </a:r>
            <a:r>
              <a:rPr lang="en-US" baseline="0" dirty="0"/>
              <a:t>F2cos</a:t>
            </a:r>
            <a:r>
              <a:rPr lang="el-GR" baseline="0" dirty="0"/>
              <a:t>φ</a:t>
            </a:r>
            <a:br>
              <a:rPr lang="el-GR" baseline="0" dirty="0"/>
            </a:br>
            <a:r>
              <a:rPr lang="el-GR" baseline="0" dirty="0"/>
              <a:t>Σ</a:t>
            </a:r>
            <a:r>
              <a:rPr lang="en-US" baseline="0" dirty="0" err="1"/>
              <a:t>Fy</a:t>
            </a:r>
            <a:r>
              <a:rPr lang="en-US" baseline="0" dirty="0"/>
              <a:t> = F1sin</a:t>
            </a:r>
            <a:r>
              <a:rPr lang="el-GR" baseline="0" dirty="0"/>
              <a:t>θ + </a:t>
            </a:r>
            <a:r>
              <a:rPr lang="en-US" baseline="0" dirty="0"/>
              <a:t>F2sin</a:t>
            </a:r>
            <a:r>
              <a:rPr lang="el-GR" baseline="0" dirty="0"/>
              <a:t>φ</a:t>
            </a:r>
            <a:br>
              <a:rPr lang="el-GR" baseline="0" dirty="0"/>
            </a:br>
            <a:r>
              <a:rPr lang="en-US" baseline="0" dirty="0"/>
              <a:t>ax = </a:t>
            </a:r>
            <a:r>
              <a:rPr lang="el-GR" baseline="0" dirty="0"/>
              <a:t>Σ</a:t>
            </a:r>
            <a:r>
              <a:rPr lang="en-US" baseline="0" dirty="0" err="1"/>
              <a:t>Fx</a:t>
            </a:r>
            <a:r>
              <a:rPr lang="en-US" baseline="0" dirty="0"/>
              <a:t>/m = 29 m/s^2</a:t>
            </a:r>
          </a:p>
          <a:p>
            <a:r>
              <a:rPr lang="en-US" baseline="0" dirty="0"/>
              <a:t>ay = </a:t>
            </a:r>
            <a:r>
              <a:rPr lang="el-GR" baseline="0" dirty="0"/>
              <a:t>Σ</a:t>
            </a:r>
            <a:r>
              <a:rPr lang="en-US" baseline="0" dirty="0" err="1"/>
              <a:t>Fy</a:t>
            </a:r>
            <a:r>
              <a:rPr lang="en-US" baseline="0" dirty="0"/>
              <a:t>/m = 17 m/s^2</a:t>
            </a:r>
            <a:br>
              <a:rPr lang="en-US" baseline="0" dirty="0"/>
            </a:br>
            <a:r>
              <a:rPr lang="en-US" baseline="0" dirty="0"/>
              <a:t>a = 34 m/s^2</a:t>
            </a:r>
          </a:p>
          <a:p>
            <a:r>
              <a:rPr lang="el-GR" baseline="0" dirty="0"/>
              <a:t>Θ = </a:t>
            </a:r>
            <a:r>
              <a:rPr lang="en-US" baseline="0" dirty="0" err="1"/>
              <a:t>arctan</a:t>
            </a:r>
            <a:r>
              <a:rPr lang="en-US" baseline="0" dirty="0"/>
              <a:t>(ay/ax) = 31˚</a:t>
            </a:r>
            <a:endParaRPr lang="el-GR" dirty="0"/>
          </a:p>
        </p:txBody>
      </p:sp>
      <p:sp>
        <p:nvSpPr>
          <p:cNvPr id="4" name="Θέση αριθμού διαφάνειας 3">
            <a:extLst>
              <a:ext uri="{FF2B5EF4-FFF2-40B4-BE49-F238E27FC236}">
                <a16:creationId xmlns:a16="http://schemas.microsoft.com/office/drawing/2014/main" xmlns="" id="{DDEE4356-177D-D1E1-28D2-FE9870C3009D}"/>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DCB121-525A-438D-8FD9-7B2708CF85C9}" type="slidenum">
              <a:rPr kumimoji="0" lang="el-G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l-G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240954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CDE9DDD8-828B-F3BA-4D04-1F702E48620E}"/>
            </a:ext>
          </a:extLst>
        </p:cNvPr>
        <p:cNvGrpSpPr/>
        <p:nvPr/>
      </p:nvGrpSpPr>
      <p:grpSpPr>
        <a:xfrm>
          <a:off x="0" y="0"/>
          <a:ext cx="0" cy="0"/>
          <a:chOff x="0" y="0"/>
          <a:chExt cx="0" cy="0"/>
        </a:xfrm>
      </p:grpSpPr>
      <p:sp>
        <p:nvSpPr>
          <p:cNvPr id="2" name="Θέση εικόνας διαφάνειας 1">
            <a:extLst>
              <a:ext uri="{FF2B5EF4-FFF2-40B4-BE49-F238E27FC236}">
                <a16:creationId xmlns:a16="http://schemas.microsoft.com/office/drawing/2014/main" xmlns="" id="{21A8BD9A-0CE5-03A2-3047-05CE995AB8FA}"/>
              </a:ext>
            </a:extLst>
          </p:cNvPr>
          <p:cNvSpPr>
            <a:spLocks noGrp="1" noRot="1" noChangeAspect="1"/>
          </p:cNvSpPr>
          <p:nvPr>
            <p:ph type="sldImg"/>
          </p:nvPr>
        </p:nvSpPr>
        <p:spPr>
          <a:xfrm>
            <a:off x="1143000" y="685800"/>
            <a:ext cx="4572000" cy="3429000"/>
          </a:xfrm>
        </p:spPr>
      </p:sp>
      <p:sp>
        <p:nvSpPr>
          <p:cNvPr id="3" name="Θέση σημειώσεων 2">
            <a:extLst>
              <a:ext uri="{FF2B5EF4-FFF2-40B4-BE49-F238E27FC236}">
                <a16:creationId xmlns:a16="http://schemas.microsoft.com/office/drawing/2014/main" xmlns="" id="{2218ADDB-ACD9-C702-CF97-3603A899EF1E}"/>
              </a:ext>
            </a:extLst>
          </p:cNvPr>
          <p:cNvSpPr>
            <a:spLocks noGrp="1"/>
          </p:cNvSpPr>
          <p:nvPr>
            <p:ph type="body" idx="1"/>
          </p:nvPr>
        </p:nvSpPr>
        <p:spPr/>
        <p:txBody>
          <a:bodyPr/>
          <a:lstStyle/>
          <a:p>
            <a:r>
              <a:rPr lang="el-GR" dirty="0"/>
              <a:t>Προσοχή!</a:t>
            </a:r>
            <a:r>
              <a:rPr lang="el-GR" baseline="0" dirty="0"/>
              <a:t> Δεν είναι κάθετες οι δυνάμεις!</a:t>
            </a:r>
            <a:br>
              <a:rPr lang="el-GR" baseline="0" dirty="0"/>
            </a:br>
            <a:r>
              <a:rPr lang="el-GR" baseline="0" dirty="0"/>
              <a:t>Σ</a:t>
            </a:r>
            <a:r>
              <a:rPr lang="en-US" baseline="0" dirty="0" err="1"/>
              <a:t>Fx</a:t>
            </a:r>
            <a:r>
              <a:rPr lang="en-US" baseline="0" dirty="0"/>
              <a:t> = F1cos</a:t>
            </a:r>
            <a:r>
              <a:rPr lang="el-GR" baseline="0" dirty="0"/>
              <a:t>θ + </a:t>
            </a:r>
            <a:r>
              <a:rPr lang="en-US" baseline="0" dirty="0"/>
              <a:t>F2cos</a:t>
            </a:r>
            <a:r>
              <a:rPr lang="el-GR" baseline="0" dirty="0"/>
              <a:t>φ</a:t>
            </a:r>
            <a:br>
              <a:rPr lang="el-GR" baseline="0" dirty="0"/>
            </a:br>
            <a:r>
              <a:rPr lang="el-GR" baseline="0" dirty="0"/>
              <a:t>Σ</a:t>
            </a:r>
            <a:r>
              <a:rPr lang="en-US" baseline="0" dirty="0" err="1"/>
              <a:t>Fy</a:t>
            </a:r>
            <a:r>
              <a:rPr lang="en-US" baseline="0" dirty="0"/>
              <a:t> = F1sin</a:t>
            </a:r>
            <a:r>
              <a:rPr lang="el-GR" baseline="0" dirty="0"/>
              <a:t>θ + </a:t>
            </a:r>
            <a:r>
              <a:rPr lang="en-US" baseline="0" dirty="0"/>
              <a:t>F2sin</a:t>
            </a:r>
            <a:r>
              <a:rPr lang="el-GR" baseline="0" dirty="0"/>
              <a:t>φ</a:t>
            </a:r>
            <a:br>
              <a:rPr lang="el-GR" baseline="0" dirty="0"/>
            </a:br>
            <a:r>
              <a:rPr lang="en-US" baseline="0" dirty="0"/>
              <a:t>ax = </a:t>
            </a:r>
            <a:r>
              <a:rPr lang="el-GR" baseline="0" dirty="0"/>
              <a:t>Σ</a:t>
            </a:r>
            <a:r>
              <a:rPr lang="en-US" baseline="0" dirty="0" err="1"/>
              <a:t>Fx</a:t>
            </a:r>
            <a:r>
              <a:rPr lang="en-US" baseline="0" dirty="0"/>
              <a:t>/m = 29 m/s^2</a:t>
            </a:r>
          </a:p>
          <a:p>
            <a:r>
              <a:rPr lang="en-US" baseline="0" dirty="0"/>
              <a:t>ay = </a:t>
            </a:r>
            <a:r>
              <a:rPr lang="el-GR" baseline="0" dirty="0"/>
              <a:t>Σ</a:t>
            </a:r>
            <a:r>
              <a:rPr lang="en-US" baseline="0" dirty="0" err="1"/>
              <a:t>Fy</a:t>
            </a:r>
            <a:r>
              <a:rPr lang="en-US" baseline="0" dirty="0"/>
              <a:t>/m = 17 m/s^2</a:t>
            </a:r>
            <a:br>
              <a:rPr lang="en-US" baseline="0" dirty="0"/>
            </a:br>
            <a:r>
              <a:rPr lang="en-US" baseline="0" dirty="0"/>
              <a:t>a = 34 m/s^2</a:t>
            </a:r>
          </a:p>
          <a:p>
            <a:r>
              <a:rPr lang="el-GR" baseline="0" dirty="0"/>
              <a:t>Θ = </a:t>
            </a:r>
            <a:r>
              <a:rPr lang="en-US" baseline="0" dirty="0" err="1"/>
              <a:t>arctan</a:t>
            </a:r>
            <a:r>
              <a:rPr lang="en-US" baseline="0" dirty="0"/>
              <a:t>(ay/ax) = 31˚</a:t>
            </a:r>
            <a:endParaRPr lang="el-GR" dirty="0"/>
          </a:p>
        </p:txBody>
      </p:sp>
      <p:sp>
        <p:nvSpPr>
          <p:cNvPr id="4" name="Θέση αριθμού διαφάνειας 3">
            <a:extLst>
              <a:ext uri="{FF2B5EF4-FFF2-40B4-BE49-F238E27FC236}">
                <a16:creationId xmlns:a16="http://schemas.microsoft.com/office/drawing/2014/main" xmlns="" id="{494C08B6-7FA7-7BAB-D4B9-8329676EF950}"/>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DCB121-525A-438D-8FD9-7B2708CF85C9}" type="slidenum">
              <a:rPr kumimoji="0" lang="el-G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l-G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205206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a:xfrm>
            <a:off x="1143000" y="685800"/>
            <a:ext cx="4572000" cy="3429000"/>
          </a:xfrm>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DCB121-525A-438D-8FD9-7B2708CF85C9}" type="slidenum">
              <a:rPr kumimoji="0" lang="el-G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l-G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036472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a:xfrm>
            <a:off x="1143000" y="685800"/>
            <a:ext cx="4572000" cy="3429000"/>
          </a:xfrm>
        </p:spPr>
      </p:sp>
      <p:sp>
        <p:nvSpPr>
          <p:cNvPr id="3" name="Θέση σημειώσεων 2"/>
          <p:cNvSpPr>
            <a:spLocks noGrp="1"/>
          </p:cNvSpPr>
          <p:nvPr>
            <p:ph type="body" idx="1"/>
          </p:nvPr>
        </p:nvSpPr>
        <p:spPr/>
        <p:txBody>
          <a:bodyPr/>
          <a:lstStyle/>
          <a:p>
            <a:r>
              <a:rPr lang="el-GR" dirty="0"/>
              <a:t>Αναλύουμε</a:t>
            </a:r>
            <a:r>
              <a:rPr lang="el-GR" baseline="0" dirty="0"/>
              <a:t> σε άξονες</a:t>
            </a:r>
          </a:p>
          <a:p>
            <a:r>
              <a:rPr lang="en-US" baseline="0" dirty="0" err="1"/>
              <a:t>a_x</a:t>
            </a:r>
            <a:r>
              <a:rPr lang="en-US" baseline="0" dirty="0"/>
              <a:t> = T/m</a:t>
            </a:r>
            <a:br>
              <a:rPr lang="en-US" baseline="0" dirty="0"/>
            </a:br>
            <a:r>
              <a:rPr lang="en-US" baseline="0" dirty="0"/>
              <a:t>n = </a:t>
            </a:r>
            <a:r>
              <a:rPr lang="en-US" baseline="0" dirty="0" err="1"/>
              <a:t>F_g</a:t>
            </a:r>
            <a:endParaRPr lang="el-GR" dirty="0"/>
          </a:p>
        </p:txBody>
      </p:sp>
      <p:sp>
        <p:nvSpPr>
          <p:cNvPr id="4" name="Θέση αριθμού διαφάνειας 3"/>
          <p:cNvSpPr>
            <a:spLocks noGrp="1"/>
          </p:cNvSpPr>
          <p:nvPr>
            <p:ph type="sldNum" sz="quarter" idx="10"/>
          </p:nvPr>
        </p:nvSpPr>
        <p:spPr/>
        <p:txBody>
          <a:bodyPr/>
          <a:lstStyle/>
          <a:p>
            <a:pPr>
              <a:defRPr/>
            </a:pPr>
            <a:fld id="{72DCB121-525A-438D-8FD9-7B2708CF85C9}" type="slidenum">
              <a:rPr lang="el-GR" smtClean="0">
                <a:solidFill>
                  <a:prstClr val="black"/>
                </a:solidFill>
              </a:rPr>
              <a:pPr>
                <a:defRPr/>
              </a:pPr>
              <a:t>45</a:t>
            </a:fld>
            <a:endParaRPr lang="el-GR">
              <a:solidFill>
                <a:prstClr val="black"/>
              </a:solidFill>
            </a:endParaRPr>
          </a:p>
        </p:txBody>
      </p:sp>
    </p:spTree>
    <p:extLst>
      <p:ext uri="{BB962C8B-B14F-4D97-AF65-F5344CB8AC3E}">
        <p14:creationId xmlns:p14="http://schemas.microsoft.com/office/powerpoint/2010/main" val="31013319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43C82BBC-9565-6377-D6DD-57D880B898F5}"/>
            </a:ext>
          </a:extLst>
        </p:cNvPr>
        <p:cNvGrpSpPr/>
        <p:nvPr/>
      </p:nvGrpSpPr>
      <p:grpSpPr>
        <a:xfrm>
          <a:off x="0" y="0"/>
          <a:ext cx="0" cy="0"/>
          <a:chOff x="0" y="0"/>
          <a:chExt cx="0" cy="0"/>
        </a:xfrm>
      </p:grpSpPr>
      <p:sp>
        <p:nvSpPr>
          <p:cNvPr id="2" name="Θέση εικόνας διαφάνειας 1">
            <a:extLst>
              <a:ext uri="{FF2B5EF4-FFF2-40B4-BE49-F238E27FC236}">
                <a16:creationId xmlns:a16="http://schemas.microsoft.com/office/drawing/2014/main" xmlns="" id="{BF478627-AA9B-7FDA-D448-E3D248389E14}"/>
              </a:ext>
            </a:extLst>
          </p:cNvPr>
          <p:cNvSpPr>
            <a:spLocks noGrp="1" noRot="1" noChangeAspect="1"/>
          </p:cNvSpPr>
          <p:nvPr>
            <p:ph type="sldImg"/>
          </p:nvPr>
        </p:nvSpPr>
        <p:spPr>
          <a:xfrm>
            <a:off x="1143000" y="685800"/>
            <a:ext cx="4572000" cy="3429000"/>
          </a:xfrm>
        </p:spPr>
      </p:sp>
      <p:sp>
        <p:nvSpPr>
          <p:cNvPr id="3" name="Θέση σημειώσεων 2">
            <a:extLst>
              <a:ext uri="{FF2B5EF4-FFF2-40B4-BE49-F238E27FC236}">
                <a16:creationId xmlns:a16="http://schemas.microsoft.com/office/drawing/2014/main" xmlns="" id="{71C264EE-E96B-55EE-A361-345D6A3648BA}"/>
              </a:ext>
            </a:extLst>
          </p:cNvPr>
          <p:cNvSpPr>
            <a:spLocks noGrp="1"/>
          </p:cNvSpPr>
          <p:nvPr>
            <p:ph type="body" idx="1"/>
          </p:nvPr>
        </p:nvSpPr>
        <p:spPr/>
        <p:txBody>
          <a:bodyPr/>
          <a:lstStyle/>
          <a:p>
            <a:r>
              <a:rPr lang="el-GR" dirty="0"/>
              <a:t>Αναλύουμε</a:t>
            </a:r>
            <a:r>
              <a:rPr lang="el-GR" baseline="0" dirty="0"/>
              <a:t> σε άξονες</a:t>
            </a:r>
          </a:p>
          <a:p>
            <a:r>
              <a:rPr lang="en-US" baseline="0" dirty="0" err="1"/>
              <a:t>a_x</a:t>
            </a:r>
            <a:r>
              <a:rPr lang="en-US" baseline="0" dirty="0"/>
              <a:t> = T/m</a:t>
            </a:r>
            <a:br>
              <a:rPr lang="en-US" baseline="0" dirty="0"/>
            </a:br>
            <a:r>
              <a:rPr lang="en-US" baseline="0" dirty="0"/>
              <a:t>n = </a:t>
            </a:r>
            <a:r>
              <a:rPr lang="en-US" baseline="0" dirty="0" err="1"/>
              <a:t>F_g</a:t>
            </a:r>
            <a:endParaRPr lang="el-GR" dirty="0"/>
          </a:p>
        </p:txBody>
      </p:sp>
      <p:sp>
        <p:nvSpPr>
          <p:cNvPr id="4" name="Θέση αριθμού διαφάνειας 3">
            <a:extLst>
              <a:ext uri="{FF2B5EF4-FFF2-40B4-BE49-F238E27FC236}">
                <a16:creationId xmlns:a16="http://schemas.microsoft.com/office/drawing/2014/main" xmlns="" id="{094594E4-934E-98E1-8566-C072F6452E68}"/>
              </a:ext>
            </a:extLst>
          </p:cNvPr>
          <p:cNvSpPr>
            <a:spLocks noGrp="1"/>
          </p:cNvSpPr>
          <p:nvPr>
            <p:ph type="sldNum" sz="quarter" idx="10"/>
          </p:nvPr>
        </p:nvSpPr>
        <p:spPr/>
        <p:txBody>
          <a:bodyPr/>
          <a:lstStyle/>
          <a:p>
            <a:pPr>
              <a:defRPr/>
            </a:pPr>
            <a:fld id="{72DCB121-525A-438D-8FD9-7B2708CF85C9}" type="slidenum">
              <a:rPr lang="el-GR" smtClean="0">
                <a:solidFill>
                  <a:prstClr val="black"/>
                </a:solidFill>
              </a:rPr>
              <a:pPr>
                <a:defRPr/>
              </a:pPr>
              <a:t>46</a:t>
            </a:fld>
            <a:endParaRPr lang="el-GR">
              <a:solidFill>
                <a:prstClr val="black"/>
              </a:solidFill>
            </a:endParaRPr>
          </a:p>
        </p:txBody>
      </p:sp>
    </p:spTree>
    <p:extLst>
      <p:ext uri="{BB962C8B-B14F-4D97-AF65-F5344CB8AC3E}">
        <p14:creationId xmlns:p14="http://schemas.microsoft.com/office/powerpoint/2010/main" val="1610403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a:xfrm>
            <a:off x="1143000" y="685800"/>
            <a:ext cx="4572000" cy="3429000"/>
          </a:xfrm>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pPr>
              <a:defRPr/>
            </a:pPr>
            <a:fld id="{72DCB121-525A-438D-8FD9-7B2708CF85C9}" type="slidenum">
              <a:rPr lang="el-GR" smtClean="0">
                <a:solidFill>
                  <a:prstClr val="black"/>
                </a:solidFill>
              </a:rPr>
              <a:pPr>
                <a:defRPr/>
              </a:pPr>
              <a:t>47</a:t>
            </a:fld>
            <a:endParaRPr lang="el-GR">
              <a:solidFill>
                <a:prstClr val="black"/>
              </a:solidFill>
            </a:endParaRPr>
          </a:p>
        </p:txBody>
      </p:sp>
    </p:spTree>
    <p:extLst>
      <p:ext uri="{BB962C8B-B14F-4D97-AF65-F5344CB8AC3E}">
        <p14:creationId xmlns:p14="http://schemas.microsoft.com/office/powerpoint/2010/main" val="273352114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DCB121-525A-438D-8FD9-7B2708CF85C9}" type="slidenum">
              <a:rPr kumimoji="0" lang="el-G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l-G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1432602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3" name="Group 42"/>
          <p:cNvGrpSpPr/>
          <p:nvPr/>
        </p:nvGrpSpPr>
        <p:grpSpPr>
          <a:xfrm>
            <a:off x="-382404" y="0"/>
            <a:ext cx="9932332" cy="6858000"/>
            <a:chOff x="-382404" y="0"/>
            <a:chExt cx="9932332" cy="6858000"/>
          </a:xfrm>
        </p:grpSpPr>
        <p:grpSp>
          <p:nvGrpSpPr>
            <p:cNvPr id="44" name="Group 44"/>
            <p:cNvGrpSpPr/>
            <p:nvPr/>
          </p:nvGrpSpPr>
          <p:grpSpPr>
            <a:xfrm>
              <a:off x="0" y="0"/>
              <a:ext cx="9144000" cy="6858000"/>
              <a:chOff x="0" y="0"/>
              <a:chExt cx="9144000" cy="6858000"/>
            </a:xfrm>
          </p:grpSpPr>
          <p:grpSp>
            <p:nvGrpSpPr>
              <p:cNvPr id="70" name="Group 4"/>
              <p:cNvGrpSpPr/>
              <p:nvPr/>
            </p:nvGrpSpPr>
            <p:grpSpPr>
              <a:xfrm>
                <a:off x="0" y="0"/>
                <a:ext cx="2514600" cy="6858000"/>
                <a:chOff x="0" y="0"/>
                <a:chExt cx="2514600" cy="6858000"/>
              </a:xfrm>
            </p:grpSpPr>
            <p:sp>
              <p:nvSpPr>
                <p:cNvPr id="115" name="Rectangle 11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6"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7"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grpSp>
            <p:nvGrpSpPr>
              <p:cNvPr id="71" name="Group 5"/>
              <p:cNvGrpSpPr/>
              <p:nvPr/>
            </p:nvGrpSpPr>
            <p:grpSpPr>
              <a:xfrm>
                <a:off x="422910" y="0"/>
                <a:ext cx="2514600" cy="6858000"/>
                <a:chOff x="0" y="0"/>
                <a:chExt cx="2514600" cy="6858000"/>
              </a:xfrm>
            </p:grpSpPr>
            <p:sp>
              <p:nvSpPr>
                <p:cNvPr id="85" name="Rectangle 8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6" name="Rectangle 85"/>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4" name="Rectangle 11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grpSp>
            <p:nvGrpSpPr>
              <p:cNvPr id="73"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1" name="Rectangle 80"/>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
          <p:nvSpPr>
            <p:cNvPr id="45" name="Freeform 44"/>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1" name="Freeform 50"/>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2" name="Freeform 51"/>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3" name="Hexagon 52"/>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4" name="Hexagon 53"/>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5" name="Hexagon 54"/>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6" name="Hexagon 55"/>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7" name="Hexagon 56"/>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8" name="Freeform 57"/>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9" name="Hexagon 58"/>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0" name="Hexagon 59"/>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1" name="Hexagon 60"/>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2" name="Hexagon 61"/>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3" name="Hexagon 62"/>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4" name="Hexagon 63"/>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5" name="Hexagon 64"/>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6" name="Hexagon 65"/>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7" name="Hexagon 66"/>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8" name="Freeform 67"/>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9" name="Freeform 68"/>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7" name="Rectangle 46"/>
          <p:cNvSpPr/>
          <p:nvPr/>
        </p:nvSpPr>
        <p:spPr>
          <a:xfrm>
            <a:off x="4649096" y="-21511"/>
            <a:ext cx="3505200" cy="231288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p:cNvSpPr>
            <a:spLocks noGrp="1"/>
          </p:cNvSpPr>
          <p:nvPr>
            <p:ph type="ctrTitle"/>
          </p:nvPr>
        </p:nvSpPr>
        <p:spPr>
          <a:xfrm>
            <a:off x="4733365" y="2708476"/>
            <a:ext cx="3313355" cy="1702160"/>
          </a:xfrm>
        </p:spPr>
        <p:txBody>
          <a:bodyPr>
            <a:normAutofit/>
          </a:bodyPr>
          <a:lstStyle>
            <a:lvl1pPr>
              <a:defRPr sz="3600"/>
            </a:lvl1pPr>
          </a:lstStyle>
          <a:p>
            <a:r>
              <a:rPr lang="en-US"/>
              <a:t>Click to edit Master title style</a:t>
            </a:r>
            <a:endParaRPr lang="en-US" dirty="0"/>
          </a:p>
        </p:txBody>
      </p:sp>
      <p:sp>
        <p:nvSpPr>
          <p:cNvPr id="3" name="Subtitle 2"/>
          <p:cNvSpPr>
            <a:spLocks noGrp="1"/>
          </p:cNvSpPr>
          <p:nvPr>
            <p:ph type="subTitle" idx="1"/>
          </p:nvPr>
        </p:nvSpPr>
        <p:spPr>
          <a:xfrm>
            <a:off x="4733365" y="4421080"/>
            <a:ext cx="3309803" cy="1260629"/>
          </a:xfrm>
        </p:spPr>
        <p:txBody>
          <a:bodyPr>
            <a:normAutofit/>
          </a:bodyPr>
          <a:lstStyle>
            <a:lvl1pPr marL="0" indent="0" algn="l">
              <a:buNone/>
              <a:defRPr sz="1800">
                <a:solidFill>
                  <a:srgbClr val="42424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4738744" y="1516828"/>
            <a:ext cx="2133600" cy="750981"/>
          </a:xfrm>
        </p:spPr>
        <p:txBody>
          <a:bodyPr anchor="b"/>
          <a:lstStyle>
            <a:lvl1pPr algn="l">
              <a:defRPr sz="2400"/>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1D8BD707-D9CF-40AE-B4C6-C98DA3205C09}" type="datetimeFigureOut">
              <a:rPr kumimoji="0" lang="en-US" sz="2400" b="0" i="0" u="none" strike="noStrike" kern="1200" cap="none" spc="0" normalizeH="0" baseline="0" noProof="0" smtClean="0">
                <a:ln>
                  <a:noFill/>
                </a:ln>
                <a:solidFill>
                  <a:srgbClr val="FEFEFE"/>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21-Oct-26</a:t>
            </a:fld>
            <a:endParaRPr kumimoji="0" lang="en-US" sz="2400" b="0" i="0" u="none" strike="noStrike" kern="1200" cap="none" spc="0" normalizeH="0" baseline="0" noProof="0" dirty="0">
              <a:ln>
                <a:noFill/>
              </a:ln>
              <a:solidFill>
                <a:srgbClr val="FEFEFE"/>
              </a:solidFill>
              <a:effectLst/>
              <a:uLnTx/>
              <a:uFillTx/>
              <a:latin typeface="Calibri" panose="020F0502020204030204"/>
              <a:ea typeface="+mn-ea"/>
              <a:cs typeface="+mn-cs"/>
            </a:endParaRPr>
          </a:p>
        </p:txBody>
      </p:sp>
      <p:sp>
        <p:nvSpPr>
          <p:cNvPr id="50" name="Rectangle 49"/>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a:xfrm>
            <a:off x="5303520" y="5719966"/>
            <a:ext cx="2831592" cy="365125"/>
          </a:xfrm>
        </p:spPr>
        <p:txBody>
          <a:bodyPr>
            <a:normAutofit/>
          </a:bodyPr>
          <a:lstStyle>
            <a:lvl1pPr>
              <a:defRPr>
                <a:solidFill>
                  <a:schemeClr val="accent1"/>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0F6FC6"/>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a:xfrm>
            <a:off x="4649096" y="5719966"/>
            <a:ext cx="643666" cy="365125"/>
          </a:xfrm>
        </p:spPr>
        <p:txBody>
          <a:bodyPr/>
          <a:lstStyle>
            <a:lvl1pPr>
              <a:defRPr>
                <a:solidFill>
                  <a:schemeClr val="accent1"/>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B6F15528-21DE-4FAA-801E-634DDDAF4B2B}" type="slidenum">
              <a:rPr kumimoji="0" lang="en-US" sz="1200" b="0" i="0" u="none" strike="noStrike" kern="1200" cap="none" spc="0" normalizeH="0" baseline="0" noProof="0" smtClean="0">
                <a:ln>
                  <a:noFill/>
                </a:ln>
                <a:solidFill>
                  <a:srgbClr val="0F6FC6"/>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srgbClr val="0F6FC6"/>
              </a:solidFill>
              <a:effectLst/>
              <a:uLnTx/>
              <a:uFillTx/>
              <a:latin typeface="Calibri" panose="020F0502020204030204"/>
              <a:ea typeface="+mn-ea"/>
              <a:cs typeface="+mn-cs"/>
            </a:endParaRPr>
          </a:p>
        </p:txBody>
      </p:sp>
      <p:sp>
        <p:nvSpPr>
          <p:cNvPr id="89" name="Rectangle 88"/>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559038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8BD707-D9CF-40AE-B4C6-C98DA3205C09}" type="datetimeFigureOut">
              <a:rPr kumimoji="0" lang="en-US" sz="1200" b="0" i="0" u="none" strike="noStrike" kern="1200" cap="none" spc="0" normalizeH="0" baseline="0" noProof="0" smtClean="0">
                <a:ln>
                  <a:noFill/>
                </a:ln>
                <a:solidFill>
                  <a:srgbClr val="FEFEFE"/>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21-Oct-26</a:t>
            </a:fld>
            <a:endParaRPr kumimoji="0" lang="en-US" sz="1200" b="0" i="0" u="none" strike="noStrike" kern="1200" cap="none" spc="0" normalizeH="0" baseline="0" noProof="0" dirty="0">
              <a:ln>
                <a:noFill/>
              </a:ln>
              <a:solidFill>
                <a:srgbClr val="FEFEFE"/>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0F6FC6"/>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6F15528-21DE-4FAA-801E-634DDDAF4B2B}" type="slidenum">
              <a:rPr kumimoji="0" lang="en-US" sz="1200" b="0" i="0" u="none" strike="noStrike" kern="1200" cap="none" spc="0" normalizeH="0" baseline="0" noProof="0" smtClean="0">
                <a:ln>
                  <a:noFill/>
                </a:ln>
                <a:solidFill>
                  <a:srgbClr val="FEFEFE"/>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srgbClr val="FEFEF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039139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58645" y="2900829"/>
            <a:ext cx="6637468" cy="1362075"/>
          </a:xfrm>
        </p:spPr>
        <p:txBody>
          <a:bodyPr anchor="b"/>
          <a:lstStyle>
            <a:lvl1pPr algn="l">
              <a:defRPr sz="4000" b="0" cap="none" baseline="0"/>
            </a:lvl1pPr>
          </a:lstStyle>
          <a:p>
            <a:r>
              <a:rPr lang="en-US"/>
              <a:t>Click to edit Master title style</a:t>
            </a:r>
            <a:endParaRPr lang="en-US" dirty="0"/>
          </a:p>
        </p:txBody>
      </p:sp>
      <p:sp>
        <p:nvSpPr>
          <p:cNvPr id="3" name="Text Placeholder 2"/>
          <p:cNvSpPr>
            <a:spLocks noGrp="1"/>
          </p:cNvSpPr>
          <p:nvPr>
            <p:ph type="body" idx="1"/>
          </p:nvPr>
        </p:nvSpPr>
        <p:spPr>
          <a:xfrm>
            <a:off x="1258645" y="4267200"/>
            <a:ext cx="6637467" cy="1520413"/>
          </a:xfrm>
        </p:spPr>
        <p:txBody>
          <a:bodyPr anchor="t"/>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8BD707-D9CF-40AE-B4C6-C98DA3205C09}" type="datetimeFigureOut">
              <a:rPr kumimoji="0" lang="en-US" sz="1200" b="0" i="0" u="none" strike="noStrike" kern="1200" cap="none" spc="0" normalizeH="0" baseline="0" noProof="0" smtClean="0">
                <a:ln>
                  <a:noFill/>
                </a:ln>
                <a:solidFill>
                  <a:srgbClr val="FEFEFE"/>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21-Oct-26</a:t>
            </a:fld>
            <a:endParaRPr kumimoji="0" lang="en-US" sz="1200" b="0" i="0" u="none" strike="noStrike" kern="1200" cap="none" spc="0" normalizeH="0" baseline="0" noProof="0" dirty="0">
              <a:ln>
                <a:noFill/>
              </a:ln>
              <a:solidFill>
                <a:srgbClr val="FEFEFE"/>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0F6FC6"/>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6F15528-21DE-4FAA-801E-634DDDAF4B2B}" type="slidenum">
              <a:rPr kumimoji="0" lang="en-US" sz="1200" b="0" i="0" u="none" strike="noStrike" kern="1200" cap="none" spc="0" normalizeH="0" baseline="0" noProof="0" smtClean="0">
                <a:ln>
                  <a:noFill/>
                </a:ln>
                <a:solidFill>
                  <a:srgbClr val="FEFEFE"/>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srgbClr val="FEFEF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892084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Date Placeholder 4"/>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8BD707-D9CF-40AE-B4C6-C98DA3205C09}" type="datetimeFigureOut">
              <a:rPr kumimoji="0" lang="en-US" sz="1200" b="0" i="0" u="none" strike="noStrike" kern="1200" cap="none" spc="0" normalizeH="0" baseline="0" noProof="0" smtClean="0">
                <a:ln>
                  <a:noFill/>
                </a:ln>
                <a:solidFill>
                  <a:srgbClr val="FEFEFE"/>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21-Oct-26</a:t>
            </a:fld>
            <a:endParaRPr kumimoji="0" lang="en-US" sz="1200" b="0" i="0" u="none" strike="noStrike" kern="1200" cap="none" spc="0" normalizeH="0" baseline="0" noProof="0" dirty="0">
              <a:ln>
                <a:noFill/>
              </a:ln>
              <a:solidFill>
                <a:srgbClr val="FEFEFE"/>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0F6FC6"/>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6F15528-21DE-4FAA-801E-634DDDAF4B2B}" type="slidenum">
              <a:rPr kumimoji="0" lang="en-US" sz="1200" b="0" i="0" u="none" strike="noStrike" kern="1200" cap="none" spc="0" normalizeH="0" baseline="0" noProof="0" smtClean="0">
                <a:ln>
                  <a:noFill/>
                </a:ln>
                <a:solidFill>
                  <a:srgbClr val="FEFEFE"/>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srgbClr val="FEFEFE"/>
              </a:solidFill>
              <a:effectLst/>
              <a:uLnTx/>
              <a:uFillTx/>
              <a:latin typeface="Calibri" panose="020F0502020204030204"/>
              <a:ea typeface="+mn-ea"/>
              <a:cs typeface="+mn-cs"/>
            </a:endParaRPr>
          </a:p>
        </p:txBody>
      </p:sp>
      <p:sp>
        <p:nvSpPr>
          <p:cNvPr id="9" name="Content Placeholder 8"/>
          <p:cNvSpPr>
            <a:spLocks noGrp="1"/>
          </p:cNvSpPr>
          <p:nvPr>
            <p:ph sz="quarter" idx="13"/>
          </p:nvPr>
        </p:nvSpPr>
        <p:spPr>
          <a:xfrm>
            <a:off x="1042416" y="2313432"/>
            <a:ext cx="3419856" cy="349300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14"/>
          </p:nvPr>
        </p:nvSpPr>
        <p:spPr>
          <a:xfrm>
            <a:off x="4645152" y="2313431"/>
            <a:ext cx="3419856" cy="349300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190076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1412111" y="2316009"/>
            <a:ext cx="3057148"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41721"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11837" y="2316010"/>
            <a:ext cx="3055717"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152"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8BD707-D9CF-40AE-B4C6-C98DA3205C09}" type="datetimeFigureOut">
              <a:rPr kumimoji="0" lang="en-US" sz="1200" b="0" i="0" u="none" strike="noStrike" kern="1200" cap="none" spc="0" normalizeH="0" baseline="0" noProof="0" smtClean="0">
                <a:ln>
                  <a:noFill/>
                </a:ln>
                <a:solidFill>
                  <a:srgbClr val="FEFEFE"/>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21-Oct-26</a:t>
            </a:fld>
            <a:endParaRPr kumimoji="0" lang="en-US" sz="1200" b="0" i="0" u="none" strike="noStrike" kern="1200" cap="none" spc="0" normalizeH="0" baseline="0" noProof="0" dirty="0">
              <a:ln>
                <a:noFill/>
              </a:ln>
              <a:solidFill>
                <a:srgbClr val="FEFEFE"/>
              </a:solidFill>
              <a:effectLst/>
              <a:uLnTx/>
              <a:uFillTx/>
              <a:latin typeface="Calibri" panose="020F0502020204030204"/>
              <a:ea typeface="+mn-ea"/>
              <a:cs typeface="+mn-cs"/>
            </a:endParaRPr>
          </a:p>
        </p:txBody>
      </p:sp>
      <p:sp>
        <p:nvSpPr>
          <p:cNvPr id="8" name="Footer Placeholder 7"/>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0F6FC6"/>
              </a:solidFill>
              <a:effectLst/>
              <a:uLnTx/>
              <a:uFillTx/>
              <a:latin typeface="Calibri" panose="020F0502020204030204"/>
              <a:ea typeface="+mn-ea"/>
              <a:cs typeface="+mn-cs"/>
            </a:endParaRPr>
          </a:p>
        </p:txBody>
      </p:sp>
      <p:sp>
        <p:nvSpPr>
          <p:cNvPr id="9" name="Slide Number Placeholder 8"/>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6F15528-21DE-4FAA-801E-634DDDAF4B2B}" type="slidenum">
              <a:rPr kumimoji="0" lang="en-US" sz="1200" b="0" i="0" u="none" strike="noStrike" kern="1200" cap="none" spc="0" normalizeH="0" baseline="0" noProof="0" smtClean="0">
                <a:ln>
                  <a:noFill/>
                </a:ln>
                <a:solidFill>
                  <a:srgbClr val="FEFEFE"/>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srgbClr val="FEFEF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19070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8BD707-D9CF-40AE-B4C6-C98DA3205C09}" type="datetimeFigureOut">
              <a:rPr kumimoji="0" lang="en-US" sz="1200" b="0" i="0" u="none" strike="noStrike" kern="1200" cap="none" spc="0" normalizeH="0" baseline="0" noProof="0" smtClean="0">
                <a:ln>
                  <a:noFill/>
                </a:ln>
                <a:solidFill>
                  <a:srgbClr val="FEFEFE"/>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21-Oct-26</a:t>
            </a:fld>
            <a:endParaRPr kumimoji="0" lang="en-US" sz="1200" b="0" i="0" u="none" strike="noStrike" kern="1200" cap="none" spc="0" normalizeH="0" baseline="0" noProof="0" dirty="0">
              <a:ln>
                <a:noFill/>
              </a:ln>
              <a:solidFill>
                <a:srgbClr val="FEFEFE"/>
              </a:solidFill>
              <a:effectLst/>
              <a:uLnTx/>
              <a:uFillTx/>
              <a:latin typeface="Calibri" panose="020F0502020204030204"/>
              <a:ea typeface="+mn-ea"/>
              <a:cs typeface="+mn-cs"/>
            </a:endParaRPr>
          </a:p>
        </p:txBody>
      </p:sp>
      <p:sp>
        <p:nvSpPr>
          <p:cNvPr id="4" name="Footer Placeholder 3"/>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0F6FC6"/>
              </a:solidFill>
              <a:effectLst/>
              <a:uLnTx/>
              <a:uFillTx/>
              <a:latin typeface="Calibri" panose="020F0502020204030204"/>
              <a:ea typeface="+mn-ea"/>
              <a:cs typeface="+mn-cs"/>
            </a:endParaRPr>
          </a:p>
        </p:txBody>
      </p:sp>
      <p:sp>
        <p:nvSpPr>
          <p:cNvPr id="5" name="Slide Number Placeholder 4"/>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6F15528-21DE-4FAA-801E-634DDDAF4B2B}" type="slidenum">
              <a:rPr kumimoji="0" lang="en-US" sz="1200" b="0" i="0" u="none" strike="noStrike" kern="1200" cap="none" spc="0" normalizeH="0" baseline="0" noProof="0" smtClean="0">
                <a:ln>
                  <a:noFill/>
                </a:ln>
                <a:solidFill>
                  <a:srgbClr val="FEFEFE"/>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srgbClr val="FEFEF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545603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8BD707-D9CF-40AE-B4C6-C98DA3205C09}" type="datetimeFigureOut">
              <a:rPr kumimoji="0" lang="en-US" sz="1200" b="0" i="0" u="none" strike="noStrike" kern="1200" cap="none" spc="0" normalizeH="0" baseline="0" noProof="0" smtClean="0">
                <a:ln>
                  <a:noFill/>
                </a:ln>
                <a:solidFill>
                  <a:srgbClr val="FEFEFE"/>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21-Oct-26</a:t>
            </a:fld>
            <a:endParaRPr kumimoji="0" lang="en-US" sz="1200" b="0" i="0" u="none" strike="noStrike" kern="1200" cap="none" spc="0" normalizeH="0" baseline="0" noProof="0" dirty="0">
              <a:ln>
                <a:noFill/>
              </a:ln>
              <a:solidFill>
                <a:srgbClr val="FEFEFE"/>
              </a:solidFill>
              <a:effectLst/>
              <a:uLnTx/>
              <a:uFillTx/>
              <a:latin typeface="Calibri" panose="020F0502020204030204"/>
              <a:ea typeface="+mn-ea"/>
              <a:cs typeface="+mn-cs"/>
            </a:endParaRPr>
          </a:p>
        </p:txBody>
      </p:sp>
      <p:sp>
        <p:nvSpPr>
          <p:cNvPr id="3" name="Footer Placeholder 2"/>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0F6FC6"/>
              </a:solidFill>
              <a:effectLst/>
              <a:uLnTx/>
              <a:uFillTx/>
              <a:latin typeface="Calibri" panose="020F0502020204030204"/>
              <a:ea typeface="+mn-ea"/>
              <a:cs typeface="+mn-cs"/>
            </a:endParaRPr>
          </a:p>
        </p:txBody>
      </p:sp>
      <p:sp>
        <p:nvSpPr>
          <p:cNvPr id="4" name="Slide Number Placeholder 3"/>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6F15528-21DE-4FAA-801E-634DDDAF4B2B}" type="slidenum">
              <a:rPr kumimoji="0" lang="en-US" sz="1200" b="0" i="0" u="none" strike="noStrike" kern="1200" cap="none" spc="0" normalizeH="0" baseline="0" noProof="0" smtClean="0">
                <a:ln>
                  <a:noFill/>
                </a:ln>
                <a:solidFill>
                  <a:srgbClr val="FEFEFE"/>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srgbClr val="FEFEF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56454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2" name="Group 4"/>
              <p:cNvGrpSpPr/>
              <p:nvPr/>
            </p:nvGrpSpPr>
            <p:grpSpPr>
              <a:xfrm>
                <a:off x="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5"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6"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grpSp>
            <p:nvGrpSpPr>
              <p:cNvPr id="73" name="Group 5"/>
              <p:cNvGrpSpPr/>
              <p:nvPr/>
            </p:nvGrpSpPr>
            <p:grpSpPr>
              <a:xfrm>
                <a:off x="42291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grpSp>
            <p:nvGrpSpPr>
              <p:cNvPr id="74"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0" name="Rectangle 79"/>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
          <p:nvSpPr>
            <p:cNvPr id="47" name="Freeform 46"/>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0" name="Freeform 49"/>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1" name="Freeform 50"/>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2" name="Hexagon 51"/>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3" name="Hexagon 52"/>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4" name="Hexagon 53"/>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5" name="Hexagon 54"/>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6" name="Hexagon 55"/>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9" name="Freeform 58"/>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0" name="Hexagon 59"/>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2" name="Hexagon 61"/>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3" name="Hexagon 62"/>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4" name="Hexagon 63"/>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5" name="Hexagon 64"/>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6" name="Hexagon 65"/>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7" name="Hexagon 66"/>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8" name="Hexagon 67"/>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9" name="Hexagon 68"/>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0" name="Freeform 69"/>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1" name="Freeform 70"/>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7" name="Rectangle 56"/>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Date Placeholder 4"/>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8BD707-D9CF-40AE-B4C6-C98DA3205C09}" type="datetimeFigureOut">
              <a:rPr kumimoji="0" lang="en-US" sz="1200" b="0" i="0" u="none" strike="noStrike" kern="1200" cap="none" spc="0" normalizeH="0" baseline="0" noProof="0" smtClean="0">
                <a:ln>
                  <a:noFill/>
                </a:ln>
                <a:solidFill>
                  <a:srgbClr val="FEFEFE"/>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21-Oct-26</a:t>
            </a:fld>
            <a:endParaRPr kumimoji="0" lang="en-US" sz="1200" b="0" i="0" u="none" strike="noStrike" kern="1200" cap="none" spc="0" normalizeH="0" baseline="0" noProof="0" dirty="0">
              <a:ln>
                <a:noFill/>
              </a:ln>
              <a:solidFill>
                <a:srgbClr val="FEFEFE"/>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6F15528-21DE-4FAA-801E-634DDDAF4B2B}" type="slidenum">
              <a:rPr kumimoji="0" lang="en-US" sz="1200" b="0" i="0" u="none" strike="noStrike" kern="1200" cap="none" spc="0" normalizeH="0" baseline="0" noProof="0" smtClean="0">
                <a:ln>
                  <a:noFill/>
                </a:ln>
                <a:solidFill>
                  <a:srgbClr val="FEFEFE"/>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srgbClr val="FEFEFE"/>
              </a:solidFill>
              <a:effectLst/>
              <a:uLnTx/>
              <a:uFillTx/>
              <a:latin typeface="Calibri" panose="020F0502020204030204"/>
              <a:ea typeface="+mn-ea"/>
              <a:cs typeface="+mn-cs"/>
            </a:endParaRPr>
          </a:p>
        </p:txBody>
      </p:sp>
      <p:sp>
        <p:nvSpPr>
          <p:cNvPr id="58" name="Rectangle 57"/>
          <p:cNvSpPr/>
          <p:nvPr/>
        </p:nvSpPr>
        <p:spPr>
          <a:xfrm>
            <a:off x="905571" y="601883"/>
            <a:ext cx="3562257" cy="5648445"/>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1145894" y="856527"/>
            <a:ext cx="3090440" cy="5150734"/>
          </a:xfrm>
        </p:spPr>
        <p:txBody>
          <a:bodyP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1" name="Rectangle 60"/>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a:xfrm>
            <a:off x="4641448" y="5724835"/>
            <a:ext cx="3493664" cy="365125"/>
          </a:xfrm>
        </p:spPr>
        <p:txBody>
          <a:bodyPr>
            <a:norm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0F6FC6"/>
              </a:solidFill>
              <a:effectLst/>
              <a:uLnTx/>
              <a:uFillTx/>
              <a:latin typeface="Calibri" panose="020F0502020204030204"/>
              <a:ea typeface="+mn-ea"/>
              <a:cs typeface="+mn-cs"/>
            </a:endParaRPr>
          </a:p>
        </p:txBody>
      </p:sp>
      <p:sp>
        <p:nvSpPr>
          <p:cNvPr id="2" name="Title 1"/>
          <p:cNvSpPr>
            <a:spLocks noGrp="1"/>
          </p:cNvSpPr>
          <p:nvPr>
            <p:ph type="title"/>
          </p:nvPr>
        </p:nvSpPr>
        <p:spPr>
          <a:xfrm>
            <a:off x="4739833" y="2657434"/>
            <a:ext cx="3304572" cy="1463153"/>
          </a:xfrm>
        </p:spPr>
        <p:txBody>
          <a:bodyPr anchor="b">
            <a:normAutofit/>
          </a:bodyPr>
          <a:lstStyle>
            <a:lvl1pPr algn="l">
              <a:defRPr sz="2800" b="0"/>
            </a:lvl1pPr>
          </a:lstStyle>
          <a:p>
            <a:r>
              <a:rPr lang="en-US"/>
              <a:t>Click to edit Master title style</a:t>
            </a:r>
          </a:p>
        </p:txBody>
      </p:sp>
      <p:sp>
        <p:nvSpPr>
          <p:cNvPr id="4" name="Text Placeholder 3"/>
          <p:cNvSpPr>
            <a:spLocks noGrp="1"/>
          </p:cNvSpPr>
          <p:nvPr>
            <p:ph type="body" sz="half" idx="2"/>
          </p:nvPr>
        </p:nvSpPr>
        <p:spPr>
          <a:xfrm>
            <a:off x="4736592" y="4136994"/>
            <a:ext cx="3298784" cy="1517904"/>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8518697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5" name="Group 4"/>
              <p:cNvGrpSpPr/>
              <p:nvPr/>
            </p:nvGrpSpPr>
            <p:grpSpPr>
              <a:xfrm>
                <a:off x="0" y="0"/>
                <a:ext cx="2514600" cy="6858000"/>
                <a:chOff x="0" y="0"/>
                <a:chExt cx="2514600" cy="6858000"/>
              </a:xfrm>
            </p:grpSpPr>
            <p:sp>
              <p:nvSpPr>
                <p:cNvPr id="87" name="Rectangle 8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8"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9"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grpSp>
            <p:nvGrpSpPr>
              <p:cNvPr id="76" name="Group 5"/>
              <p:cNvGrpSpPr/>
              <p:nvPr/>
            </p:nvGrpSpPr>
            <p:grpSpPr>
              <a:xfrm>
                <a:off x="42291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5" name="Rectangle 84"/>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6" name="Rectangle 85"/>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grpSp>
            <p:nvGrpSpPr>
              <p:cNvPr id="77" name="Group 9"/>
              <p:cNvGrpSpPr/>
              <p:nvPr/>
            </p:nvGrpSpPr>
            <p:grpSpPr>
              <a:xfrm rot="10800000">
                <a:off x="662940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
            <p:nvSpPr>
              <p:cNvPr id="78" name="Rectangle 77"/>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9" name="Rectangle 78"/>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0" name="Rectangle 79"/>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
          <p:nvSpPr>
            <p:cNvPr id="46" name="Freeform 45"/>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7" name="Freeform 46"/>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8" name="Freeform 47"/>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9" name="Freeform 48"/>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0" name="Freeform 49"/>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1" name="Hexagon 50"/>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2" name="Hexagon 51"/>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0" name="Hexagon 59"/>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1" name="Hexagon 60"/>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2" name="Hexagon 61"/>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3" name="Freeform 62"/>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4" name="Hexagon 63"/>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5" name="Hexagon 64"/>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6" name="Hexagon 65"/>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7" name="Hexagon 66"/>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8" name="Hexagon 67"/>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9" name="Hexagon 68"/>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0" name="Hexagon 69"/>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1" name="Hexagon 70"/>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2" name="Hexagon 71"/>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3" name="Freeform 72"/>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4" name="Freeform 73"/>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
        <p:nvSpPr>
          <p:cNvPr id="94" name="Rectangle 93"/>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1" name="Rectangle 10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2" name="Rectangle 101"/>
          <p:cNvSpPr/>
          <p:nvPr/>
        </p:nvSpPr>
        <p:spPr>
          <a:xfrm>
            <a:off x="905571" y="601883"/>
            <a:ext cx="3562257" cy="5648445"/>
          </a:xfrm>
          <a:prstGeom prst="rect">
            <a:avLst/>
          </a:prstGeom>
          <a:solidFill>
            <a:srgbClr val="FFFFFF"/>
          </a:solidFill>
          <a:ln w="3175">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5" name="Rectangle 104"/>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4734424" y="2660904"/>
            <a:ext cx="3300984" cy="1463040"/>
          </a:xfrm>
        </p:spPr>
        <p:txBody>
          <a:bodyPr anchor="b">
            <a:normAutofit/>
          </a:bodyPr>
          <a:lstStyle>
            <a:lvl1pPr algn="l">
              <a:defRPr sz="2800" b="0"/>
            </a:lvl1pPr>
          </a:lstStyle>
          <a:p>
            <a:r>
              <a:rPr lang="en-US"/>
              <a:t>Click to edit Master title style</a:t>
            </a:r>
          </a:p>
        </p:txBody>
      </p:sp>
      <p:sp>
        <p:nvSpPr>
          <p:cNvPr id="3" name="Picture Placeholder 2"/>
          <p:cNvSpPr>
            <a:spLocks noGrp="1"/>
          </p:cNvSpPr>
          <p:nvPr>
            <p:ph type="pic" idx="1"/>
          </p:nvPr>
        </p:nvSpPr>
        <p:spPr>
          <a:xfrm>
            <a:off x="1005208" y="693795"/>
            <a:ext cx="3359623" cy="5468112"/>
          </a:xfrm>
        </p:spPr>
        <p:txBody>
          <a:bodyPr/>
          <a:lstStyle>
            <a:lvl1pPr marL="0" indent="0">
              <a:buNone/>
              <a:defRPr sz="3200">
                <a:solidFill>
                  <a:schemeClr val="accent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4734630" y="4133088"/>
            <a:ext cx="3300573" cy="1519561"/>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8BD707-D9CF-40AE-B4C6-C98DA3205C09}" type="datetimeFigureOut">
              <a:rPr kumimoji="0" lang="en-US" sz="1200" b="0" i="0" u="none" strike="noStrike" kern="1200" cap="none" spc="0" normalizeH="0" baseline="0" noProof="0" smtClean="0">
                <a:ln>
                  <a:noFill/>
                </a:ln>
                <a:solidFill>
                  <a:srgbClr val="FEFEFE"/>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21-Oct-26</a:t>
            </a:fld>
            <a:endParaRPr kumimoji="0" lang="en-US" sz="1200" b="0" i="0" u="none" strike="noStrike" kern="1200" cap="none" spc="0" normalizeH="0" baseline="0" noProof="0" dirty="0">
              <a:ln>
                <a:noFill/>
              </a:ln>
              <a:solidFill>
                <a:srgbClr val="FEFEFE"/>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a:xfrm>
            <a:off x="4641448" y="5724835"/>
            <a:ext cx="3493664" cy="365125"/>
          </a:xfrm>
        </p:spPr>
        <p:txBody>
          <a:bodyPr>
            <a:norm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0F6FC6"/>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6F15528-21DE-4FAA-801E-634DDDAF4B2B}" type="slidenum">
              <a:rPr kumimoji="0" lang="en-US" sz="1200" b="0" i="0" u="none" strike="noStrike" kern="1200" cap="none" spc="0" normalizeH="0" baseline="0" noProof="0" smtClean="0">
                <a:ln>
                  <a:noFill/>
                </a:ln>
                <a:solidFill>
                  <a:srgbClr val="FEFEFE"/>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srgbClr val="FEFEF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939136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8BD707-D9CF-40AE-B4C6-C98DA3205C09}" type="datetimeFigureOut">
              <a:rPr kumimoji="0" lang="en-US" sz="1200" b="0" i="0" u="none" strike="noStrike" kern="1200" cap="none" spc="0" normalizeH="0" baseline="0" noProof="0" smtClean="0">
                <a:ln>
                  <a:noFill/>
                </a:ln>
                <a:solidFill>
                  <a:srgbClr val="FEFEFE"/>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21-Oct-26</a:t>
            </a:fld>
            <a:endParaRPr kumimoji="0" lang="en-US" sz="1200" b="0" i="0" u="none" strike="noStrike" kern="1200" cap="none" spc="0" normalizeH="0" baseline="0" noProof="0" dirty="0">
              <a:ln>
                <a:noFill/>
              </a:ln>
              <a:solidFill>
                <a:srgbClr val="FEFEFE"/>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0F6FC6"/>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6F15528-21DE-4FAA-801E-634DDDAF4B2B}" type="slidenum">
              <a:rPr kumimoji="0" lang="en-US" sz="1200" b="0" i="0" u="none" strike="noStrike" kern="1200" cap="none" spc="0" normalizeH="0" baseline="0" noProof="0" smtClean="0">
                <a:ln>
                  <a:noFill/>
                </a:ln>
                <a:solidFill>
                  <a:srgbClr val="FEFEFE"/>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srgbClr val="FEFEF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145272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030147"/>
            <a:ext cx="1484453" cy="4780344"/>
          </a:xfrm>
        </p:spPr>
        <p:txBody>
          <a:bodyPr vert="eaVert" anchor="ctr"/>
          <a:lstStyle/>
          <a:p>
            <a:r>
              <a:rPr lang="en-US"/>
              <a:t>Click to edit Master title style</a:t>
            </a:r>
          </a:p>
        </p:txBody>
      </p:sp>
      <p:sp>
        <p:nvSpPr>
          <p:cNvPr id="3" name="Vertical Text Placeholder 2"/>
          <p:cNvSpPr>
            <a:spLocks noGrp="1"/>
          </p:cNvSpPr>
          <p:nvPr>
            <p:ph type="body" orient="vert" idx="1"/>
          </p:nvPr>
        </p:nvSpPr>
        <p:spPr>
          <a:xfrm>
            <a:off x="1053296" y="1030147"/>
            <a:ext cx="5423704" cy="47803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8BD707-D9CF-40AE-B4C6-C98DA3205C09}" type="datetimeFigureOut">
              <a:rPr kumimoji="0" lang="en-US" sz="1200" b="0" i="0" u="none" strike="noStrike" kern="1200" cap="none" spc="0" normalizeH="0" baseline="0" noProof="0" smtClean="0">
                <a:ln>
                  <a:noFill/>
                </a:ln>
                <a:solidFill>
                  <a:srgbClr val="FEFEFE"/>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21-Oct-26</a:t>
            </a:fld>
            <a:endParaRPr kumimoji="0" lang="en-US" sz="1200" b="0" i="0" u="none" strike="noStrike" kern="1200" cap="none" spc="0" normalizeH="0" baseline="0" noProof="0" dirty="0">
              <a:ln>
                <a:noFill/>
              </a:ln>
              <a:solidFill>
                <a:srgbClr val="FEFEFE"/>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0F6FC6"/>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6F15528-21DE-4FAA-801E-634DDDAF4B2B}" type="slidenum">
              <a:rPr kumimoji="0" lang="en-US" sz="1200" b="0" i="0" u="none" strike="noStrike" kern="1200" cap="none" spc="0" normalizeH="0" baseline="0" noProof="0" smtClean="0">
                <a:ln>
                  <a:noFill/>
                </a:ln>
                <a:solidFill>
                  <a:srgbClr val="FEFEFE"/>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srgbClr val="FEFEF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9298840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3" name="Group 42"/>
          <p:cNvGrpSpPr/>
          <p:nvPr/>
        </p:nvGrpSpPr>
        <p:grpSpPr>
          <a:xfrm>
            <a:off x="-382404" y="0"/>
            <a:ext cx="9932332" cy="6858000"/>
            <a:chOff x="-382404" y="0"/>
            <a:chExt cx="9932332" cy="6858000"/>
          </a:xfrm>
        </p:grpSpPr>
        <p:grpSp>
          <p:nvGrpSpPr>
            <p:cNvPr id="44" name="Group 44"/>
            <p:cNvGrpSpPr/>
            <p:nvPr/>
          </p:nvGrpSpPr>
          <p:grpSpPr>
            <a:xfrm>
              <a:off x="0" y="0"/>
              <a:ext cx="9144000" cy="6858000"/>
              <a:chOff x="0" y="0"/>
              <a:chExt cx="9144000" cy="6858000"/>
            </a:xfrm>
          </p:grpSpPr>
          <p:grpSp>
            <p:nvGrpSpPr>
              <p:cNvPr id="70" name="Group 4"/>
              <p:cNvGrpSpPr/>
              <p:nvPr/>
            </p:nvGrpSpPr>
            <p:grpSpPr>
              <a:xfrm>
                <a:off x="0" y="0"/>
                <a:ext cx="2514600" cy="6858000"/>
                <a:chOff x="0" y="0"/>
                <a:chExt cx="2514600" cy="6858000"/>
              </a:xfrm>
            </p:grpSpPr>
            <p:sp>
              <p:nvSpPr>
                <p:cNvPr id="115" name="Rectangle 11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6"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7"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grpSp>
            <p:nvGrpSpPr>
              <p:cNvPr id="71" name="Group 5"/>
              <p:cNvGrpSpPr/>
              <p:nvPr/>
            </p:nvGrpSpPr>
            <p:grpSpPr>
              <a:xfrm>
                <a:off x="422910" y="0"/>
                <a:ext cx="2514600" cy="6858000"/>
                <a:chOff x="0" y="0"/>
                <a:chExt cx="2514600" cy="6858000"/>
              </a:xfrm>
            </p:grpSpPr>
            <p:sp>
              <p:nvSpPr>
                <p:cNvPr id="85" name="Rectangle 8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6" name="Rectangle 85"/>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4" name="Rectangle 11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grpSp>
            <p:nvGrpSpPr>
              <p:cNvPr id="73"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1" name="Rectangle 80"/>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
          <p:nvSpPr>
            <p:cNvPr id="45" name="Freeform 44"/>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1" name="Freeform 50"/>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2" name="Freeform 51"/>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3" name="Hexagon 52"/>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4" name="Hexagon 53"/>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5" name="Hexagon 54"/>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6" name="Hexagon 55"/>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7" name="Hexagon 56"/>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8" name="Freeform 57"/>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9" name="Hexagon 58"/>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0" name="Hexagon 59"/>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1" name="Hexagon 60"/>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2" name="Hexagon 61"/>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3" name="Hexagon 62"/>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4" name="Hexagon 63"/>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5" name="Hexagon 64"/>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6" name="Hexagon 65"/>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7" name="Hexagon 66"/>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8" name="Freeform 67"/>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9" name="Freeform 68"/>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7" name="Rectangle 46"/>
          <p:cNvSpPr/>
          <p:nvPr/>
        </p:nvSpPr>
        <p:spPr>
          <a:xfrm>
            <a:off x="4649096" y="-21511"/>
            <a:ext cx="3505200" cy="231288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p:cNvSpPr>
            <a:spLocks noGrp="1"/>
          </p:cNvSpPr>
          <p:nvPr>
            <p:ph type="ctrTitle"/>
          </p:nvPr>
        </p:nvSpPr>
        <p:spPr>
          <a:xfrm>
            <a:off x="4733365" y="2708476"/>
            <a:ext cx="3313355" cy="1702160"/>
          </a:xfrm>
        </p:spPr>
        <p:txBody>
          <a:bodyPr>
            <a:normAutofit/>
          </a:bodyPr>
          <a:lstStyle>
            <a:lvl1pPr>
              <a:defRPr sz="3600"/>
            </a:lvl1pPr>
          </a:lstStyle>
          <a:p>
            <a:r>
              <a:rPr lang="en-US"/>
              <a:t>Click to edit Master title style</a:t>
            </a:r>
            <a:endParaRPr lang="en-US" dirty="0"/>
          </a:p>
        </p:txBody>
      </p:sp>
      <p:sp>
        <p:nvSpPr>
          <p:cNvPr id="3" name="Subtitle 2"/>
          <p:cNvSpPr>
            <a:spLocks noGrp="1"/>
          </p:cNvSpPr>
          <p:nvPr>
            <p:ph type="subTitle" idx="1"/>
          </p:nvPr>
        </p:nvSpPr>
        <p:spPr>
          <a:xfrm>
            <a:off x="4733365" y="4421080"/>
            <a:ext cx="3309803" cy="1260629"/>
          </a:xfrm>
        </p:spPr>
        <p:txBody>
          <a:bodyPr>
            <a:normAutofit/>
          </a:bodyPr>
          <a:lstStyle>
            <a:lvl1pPr marL="0" indent="0" algn="l">
              <a:buNone/>
              <a:defRPr sz="1800">
                <a:solidFill>
                  <a:srgbClr val="42424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4738744" y="1516828"/>
            <a:ext cx="2133600" cy="750981"/>
          </a:xfrm>
        </p:spPr>
        <p:txBody>
          <a:bodyPr anchor="b"/>
          <a:lstStyle>
            <a:lvl1pPr algn="l">
              <a:defRPr sz="2400"/>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1D8BD707-D9CF-40AE-B4C6-C98DA3205C09}" type="datetimeFigureOut">
              <a:rPr kumimoji="0" lang="en-US" sz="2400" b="0" i="0" u="none" strike="noStrike" kern="1200" cap="none" spc="0" normalizeH="0" baseline="0" noProof="0" smtClean="0">
                <a:ln>
                  <a:noFill/>
                </a:ln>
                <a:solidFill>
                  <a:srgbClr val="FEFEFE"/>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21-Oct-26</a:t>
            </a:fld>
            <a:endParaRPr kumimoji="0" lang="en-US" sz="2400" b="0" i="0" u="none" strike="noStrike" kern="1200" cap="none" spc="0" normalizeH="0" baseline="0" noProof="0" dirty="0">
              <a:ln>
                <a:noFill/>
              </a:ln>
              <a:solidFill>
                <a:srgbClr val="FEFEFE"/>
              </a:solidFill>
              <a:effectLst/>
              <a:uLnTx/>
              <a:uFillTx/>
              <a:latin typeface="Calibri" panose="020F0502020204030204"/>
              <a:ea typeface="+mn-ea"/>
              <a:cs typeface="+mn-cs"/>
            </a:endParaRPr>
          </a:p>
        </p:txBody>
      </p:sp>
      <p:sp>
        <p:nvSpPr>
          <p:cNvPr id="50" name="Rectangle 49"/>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a:xfrm>
            <a:off x="5303520" y="5719966"/>
            <a:ext cx="2831592" cy="365125"/>
          </a:xfrm>
        </p:spPr>
        <p:txBody>
          <a:bodyPr>
            <a:normAutofit/>
          </a:bodyPr>
          <a:lstStyle>
            <a:lvl1pPr>
              <a:defRPr>
                <a:solidFill>
                  <a:schemeClr val="accent1"/>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0F6FC6"/>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a:xfrm>
            <a:off x="4649096" y="5719966"/>
            <a:ext cx="643666" cy="365125"/>
          </a:xfrm>
        </p:spPr>
        <p:txBody>
          <a:bodyPr/>
          <a:lstStyle>
            <a:lvl1pPr>
              <a:defRPr>
                <a:solidFill>
                  <a:schemeClr val="accent1"/>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B6F15528-21DE-4FAA-801E-634DDDAF4B2B}" type="slidenum">
              <a:rPr kumimoji="0" lang="en-US" sz="1200" b="0" i="0" u="none" strike="noStrike" kern="1200" cap="none" spc="0" normalizeH="0" baseline="0" noProof="0" smtClean="0">
                <a:ln>
                  <a:noFill/>
                </a:ln>
                <a:solidFill>
                  <a:srgbClr val="0F6FC6"/>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srgbClr val="0F6FC6"/>
              </a:solidFill>
              <a:effectLst/>
              <a:uLnTx/>
              <a:uFillTx/>
              <a:latin typeface="Calibri" panose="020F0502020204030204"/>
              <a:ea typeface="+mn-ea"/>
              <a:cs typeface="+mn-cs"/>
            </a:endParaRPr>
          </a:p>
        </p:txBody>
      </p:sp>
      <p:sp>
        <p:nvSpPr>
          <p:cNvPr id="89" name="Rectangle 88"/>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1195876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8BD707-D9CF-40AE-B4C6-C98DA3205C09}" type="datetimeFigureOut">
              <a:rPr kumimoji="0" lang="en-US" sz="1200" b="0" i="0" u="none" strike="noStrike" kern="1200" cap="none" spc="0" normalizeH="0" baseline="0" noProof="0" smtClean="0">
                <a:ln>
                  <a:noFill/>
                </a:ln>
                <a:solidFill>
                  <a:srgbClr val="FEFEFE"/>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21-Oct-26</a:t>
            </a:fld>
            <a:endParaRPr kumimoji="0" lang="en-US" sz="1200" b="0" i="0" u="none" strike="noStrike" kern="1200" cap="none" spc="0" normalizeH="0" baseline="0" noProof="0" dirty="0">
              <a:ln>
                <a:noFill/>
              </a:ln>
              <a:solidFill>
                <a:srgbClr val="FEFEFE"/>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0F6FC6"/>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6F15528-21DE-4FAA-801E-634DDDAF4B2B}" type="slidenum">
              <a:rPr kumimoji="0" lang="en-US" sz="1200" b="0" i="0" u="none" strike="noStrike" kern="1200" cap="none" spc="0" normalizeH="0" baseline="0" noProof="0" smtClean="0">
                <a:ln>
                  <a:noFill/>
                </a:ln>
                <a:solidFill>
                  <a:srgbClr val="FEFEFE"/>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srgbClr val="FEFEF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8277202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58645" y="2900829"/>
            <a:ext cx="6637468" cy="1362075"/>
          </a:xfrm>
        </p:spPr>
        <p:txBody>
          <a:bodyPr anchor="b"/>
          <a:lstStyle>
            <a:lvl1pPr algn="l">
              <a:defRPr sz="4000" b="0" cap="none" baseline="0"/>
            </a:lvl1pPr>
          </a:lstStyle>
          <a:p>
            <a:r>
              <a:rPr lang="en-US"/>
              <a:t>Click to edit Master title style</a:t>
            </a:r>
            <a:endParaRPr lang="en-US" dirty="0"/>
          </a:p>
        </p:txBody>
      </p:sp>
      <p:sp>
        <p:nvSpPr>
          <p:cNvPr id="3" name="Text Placeholder 2"/>
          <p:cNvSpPr>
            <a:spLocks noGrp="1"/>
          </p:cNvSpPr>
          <p:nvPr>
            <p:ph type="body" idx="1"/>
          </p:nvPr>
        </p:nvSpPr>
        <p:spPr>
          <a:xfrm>
            <a:off x="1258645" y="4267200"/>
            <a:ext cx="6637467" cy="1520413"/>
          </a:xfrm>
        </p:spPr>
        <p:txBody>
          <a:bodyPr anchor="t"/>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8BD707-D9CF-40AE-B4C6-C98DA3205C09}" type="datetimeFigureOut">
              <a:rPr kumimoji="0" lang="en-US" sz="1200" b="0" i="0" u="none" strike="noStrike" kern="1200" cap="none" spc="0" normalizeH="0" baseline="0" noProof="0" smtClean="0">
                <a:ln>
                  <a:noFill/>
                </a:ln>
                <a:solidFill>
                  <a:srgbClr val="FEFEFE"/>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21-Oct-26</a:t>
            </a:fld>
            <a:endParaRPr kumimoji="0" lang="en-US" sz="1200" b="0" i="0" u="none" strike="noStrike" kern="1200" cap="none" spc="0" normalizeH="0" baseline="0" noProof="0" dirty="0">
              <a:ln>
                <a:noFill/>
              </a:ln>
              <a:solidFill>
                <a:srgbClr val="FEFEFE"/>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0F6FC6"/>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6F15528-21DE-4FAA-801E-634DDDAF4B2B}" type="slidenum">
              <a:rPr kumimoji="0" lang="en-US" sz="1200" b="0" i="0" u="none" strike="noStrike" kern="1200" cap="none" spc="0" normalizeH="0" baseline="0" noProof="0" smtClean="0">
                <a:ln>
                  <a:noFill/>
                </a:ln>
                <a:solidFill>
                  <a:srgbClr val="FEFEFE"/>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srgbClr val="FEFEF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8504240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Date Placeholder 4"/>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8BD707-D9CF-40AE-B4C6-C98DA3205C09}" type="datetimeFigureOut">
              <a:rPr kumimoji="0" lang="en-US" sz="1200" b="0" i="0" u="none" strike="noStrike" kern="1200" cap="none" spc="0" normalizeH="0" baseline="0" noProof="0" smtClean="0">
                <a:ln>
                  <a:noFill/>
                </a:ln>
                <a:solidFill>
                  <a:srgbClr val="FEFEFE"/>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21-Oct-26</a:t>
            </a:fld>
            <a:endParaRPr kumimoji="0" lang="en-US" sz="1200" b="0" i="0" u="none" strike="noStrike" kern="1200" cap="none" spc="0" normalizeH="0" baseline="0" noProof="0" dirty="0">
              <a:ln>
                <a:noFill/>
              </a:ln>
              <a:solidFill>
                <a:srgbClr val="FEFEFE"/>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0F6FC6"/>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6F15528-21DE-4FAA-801E-634DDDAF4B2B}" type="slidenum">
              <a:rPr kumimoji="0" lang="en-US" sz="1200" b="0" i="0" u="none" strike="noStrike" kern="1200" cap="none" spc="0" normalizeH="0" baseline="0" noProof="0" smtClean="0">
                <a:ln>
                  <a:noFill/>
                </a:ln>
                <a:solidFill>
                  <a:srgbClr val="FEFEFE"/>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srgbClr val="FEFEFE"/>
              </a:solidFill>
              <a:effectLst/>
              <a:uLnTx/>
              <a:uFillTx/>
              <a:latin typeface="Calibri" panose="020F0502020204030204"/>
              <a:ea typeface="+mn-ea"/>
              <a:cs typeface="+mn-cs"/>
            </a:endParaRPr>
          </a:p>
        </p:txBody>
      </p:sp>
      <p:sp>
        <p:nvSpPr>
          <p:cNvPr id="9" name="Content Placeholder 8"/>
          <p:cNvSpPr>
            <a:spLocks noGrp="1"/>
          </p:cNvSpPr>
          <p:nvPr>
            <p:ph sz="quarter" idx="13"/>
          </p:nvPr>
        </p:nvSpPr>
        <p:spPr>
          <a:xfrm>
            <a:off x="1042416" y="2313432"/>
            <a:ext cx="3419856" cy="349300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14"/>
          </p:nvPr>
        </p:nvSpPr>
        <p:spPr>
          <a:xfrm>
            <a:off x="4645152" y="2313431"/>
            <a:ext cx="3419856" cy="349300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6323473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1412111" y="2316009"/>
            <a:ext cx="3057148"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41721"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11837" y="2316010"/>
            <a:ext cx="3055717"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152"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8BD707-D9CF-40AE-B4C6-C98DA3205C09}" type="datetimeFigureOut">
              <a:rPr kumimoji="0" lang="en-US" sz="1200" b="0" i="0" u="none" strike="noStrike" kern="1200" cap="none" spc="0" normalizeH="0" baseline="0" noProof="0" smtClean="0">
                <a:ln>
                  <a:noFill/>
                </a:ln>
                <a:solidFill>
                  <a:srgbClr val="FEFEFE"/>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21-Oct-26</a:t>
            </a:fld>
            <a:endParaRPr kumimoji="0" lang="en-US" sz="1200" b="0" i="0" u="none" strike="noStrike" kern="1200" cap="none" spc="0" normalizeH="0" baseline="0" noProof="0" dirty="0">
              <a:ln>
                <a:noFill/>
              </a:ln>
              <a:solidFill>
                <a:srgbClr val="FEFEFE"/>
              </a:solidFill>
              <a:effectLst/>
              <a:uLnTx/>
              <a:uFillTx/>
              <a:latin typeface="Calibri" panose="020F0502020204030204"/>
              <a:ea typeface="+mn-ea"/>
              <a:cs typeface="+mn-cs"/>
            </a:endParaRPr>
          </a:p>
        </p:txBody>
      </p:sp>
      <p:sp>
        <p:nvSpPr>
          <p:cNvPr id="8" name="Footer Placeholder 7"/>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0F6FC6"/>
              </a:solidFill>
              <a:effectLst/>
              <a:uLnTx/>
              <a:uFillTx/>
              <a:latin typeface="Calibri" panose="020F0502020204030204"/>
              <a:ea typeface="+mn-ea"/>
              <a:cs typeface="+mn-cs"/>
            </a:endParaRPr>
          </a:p>
        </p:txBody>
      </p:sp>
      <p:sp>
        <p:nvSpPr>
          <p:cNvPr id="9" name="Slide Number Placeholder 8"/>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6F15528-21DE-4FAA-801E-634DDDAF4B2B}" type="slidenum">
              <a:rPr kumimoji="0" lang="en-US" sz="1200" b="0" i="0" u="none" strike="noStrike" kern="1200" cap="none" spc="0" normalizeH="0" baseline="0" noProof="0" smtClean="0">
                <a:ln>
                  <a:noFill/>
                </a:ln>
                <a:solidFill>
                  <a:srgbClr val="FEFEFE"/>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srgbClr val="FEFEF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3124528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8BD707-D9CF-40AE-B4C6-C98DA3205C09}" type="datetimeFigureOut">
              <a:rPr kumimoji="0" lang="en-US" sz="1200" b="0" i="0" u="none" strike="noStrike" kern="1200" cap="none" spc="0" normalizeH="0" baseline="0" noProof="0" smtClean="0">
                <a:ln>
                  <a:noFill/>
                </a:ln>
                <a:solidFill>
                  <a:srgbClr val="FEFEFE"/>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21-Oct-26</a:t>
            </a:fld>
            <a:endParaRPr kumimoji="0" lang="en-US" sz="1200" b="0" i="0" u="none" strike="noStrike" kern="1200" cap="none" spc="0" normalizeH="0" baseline="0" noProof="0" dirty="0">
              <a:ln>
                <a:noFill/>
              </a:ln>
              <a:solidFill>
                <a:srgbClr val="FEFEFE"/>
              </a:solidFill>
              <a:effectLst/>
              <a:uLnTx/>
              <a:uFillTx/>
              <a:latin typeface="Calibri" panose="020F0502020204030204"/>
              <a:ea typeface="+mn-ea"/>
              <a:cs typeface="+mn-cs"/>
            </a:endParaRPr>
          </a:p>
        </p:txBody>
      </p:sp>
      <p:sp>
        <p:nvSpPr>
          <p:cNvPr id="4" name="Footer Placeholder 3"/>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0F6FC6"/>
              </a:solidFill>
              <a:effectLst/>
              <a:uLnTx/>
              <a:uFillTx/>
              <a:latin typeface="Calibri" panose="020F0502020204030204"/>
              <a:ea typeface="+mn-ea"/>
              <a:cs typeface="+mn-cs"/>
            </a:endParaRPr>
          </a:p>
        </p:txBody>
      </p:sp>
      <p:sp>
        <p:nvSpPr>
          <p:cNvPr id="5" name="Slide Number Placeholder 4"/>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6F15528-21DE-4FAA-801E-634DDDAF4B2B}" type="slidenum">
              <a:rPr kumimoji="0" lang="en-US" sz="1200" b="0" i="0" u="none" strike="noStrike" kern="1200" cap="none" spc="0" normalizeH="0" baseline="0" noProof="0" smtClean="0">
                <a:ln>
                  <a:noFill/>
                </a:ln>
                <a:solidFill>
                  <a:srgbClr val="FEFEFE"/>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srgbClr val="FEFEF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1091907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8BD707-D9CF-40AE-B4C6-C98DA3205C09}" type="datetimeFigureOut">
              <a:rPr kumimoji="0" lang="en-US" sz="1200" b="0" i="0" u="none" strike="noStrike" kern="1200" cap="none" spc="0" normalizeH="0" baseline="0" noProof="0" smtClean="0">
                <a:ln>
                  <a:noFill/>
                </a:ln>
                <a:solidFill>
                  <a:srgbClr val="FEFEFE"/>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21-Oct-26</a:t>
            </a:fld>
            <a:endParaRPr kumimoji="0" lang="en-US" sz="1200" b="0" i="0" u="none" strike="noStrike" kern="1200" cap="none" spc="0" normalizeH="0" baseline="0" noProof="0" dirty="0">
              <a:ln>
                <a:noFill/>
              </a:ln>
              <a:solidFill>
                <a:srgbClr val="FEFEFE"/>
              </a:solidFill>
              <a:effectLst/>
              <a:uLnTx/>
              <a:uFillTx/>
              <a:latin typeface="Calibri" panose="020F0502020204030204"/>
              <a:ea typeface="+mn-ea"/>
              <a:cs typeface="+mn-cs"/>
            </a:endParaRPr>
          </a:p>
        </p:txBody>
      </p:sp>
      <p:sp>
        <p:nvSpPr>
          <p:cNvPr id="3" name="Footer Placeholder 2"/>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0F6FC6"/>
              </a:solidFill>
              <a:effectLst/>
              <a:uLnTx/>
              <a:uFillTx/>
              <a:latin typeface="Calibri" panose="020F0502020204030204"/>
              <a:ea typeface="+mn-ea"/>
              <a:cs typeface="+mn-cs"/>
            </a:endParaRPr>
          </a:p>
        </p:txBody>
      </p:sp>
      <p:sp>
        <p:nvSpPr>
          <p:cNvPr id="4" name="Slide Number Placeholder 3"/>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6F15528-21DE-4FAA-801E-634DDDAF4B2B}" type="slidenum">
              <a:rPr kumimoji="0" lang="en-US" sz="1200" b="0" i="0" u="none" strike="noStrike" kern="1200" cap="none" spc="0" normalizeH="0" baseline="0" noProof="0" smtClean="0">
                <a:ln>
                  <a:noFill/>
                </a:ln>
                <a:solidFill>
                  <a:srgbClr val="FEFEFE"/>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srgbClr val="FEFEF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6913314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2" name="Group 4"/>
              <p:cNvGrpSpPr/>
              <p:nvPr/>
            </p:nvGrpSpPr>
            <p:grpSpPr>
              <a:xfrm>
                <a:off x="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5"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6"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grpSp>
            <p:nvGrpSpPr>
              <p:cNvPr id="73" name="Group 5"/>
              <p:cNvGrpSpPr/>
              <p:nvPr/>
            </p:nvGrpSpPr>
            <p:grpSpPr>
              <a:xfrm>
                <a:off x="42291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grpSp>
            <p:nvGrpSpPr>
              <p:cNvPr id="74"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0" name="Rectangle 79"/>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
          <p:nvSpPr>
            <p:cNvPr id="47" name="Freeform 46"/>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0" name="Freeform 49"/>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1" name="Freeform 50"/>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2" name="Hexagon 51"/>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3" name="Hexagon 52"/>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4" name="Hexagon 53"/>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5" name="Hexagon 54"/>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6" name="Hexagon 55"/>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9" name="Freeform 58"/>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0" name="Hexagon 59"/>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2" name="Hexagon 61"/>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3" name="Hexagon 62"/>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4" name="Hexagon 63"/>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5" name="Hexagon 64"/>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6" name="Hexagon 65"/>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7" name="Hexagon 66"/>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8" name="Hexagon 67"/>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9" name="Hexagon 68"/>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0" name="Freeform 69"/>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1" name="Freeform 70"/>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7" name="Rectangle 56"/>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Date Placeholder 4"/>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8BD707-D9CF-40AE-B4C6-C98DA3205C09}" type="datetimeFigureOut">
              <a:rPr kumimoji="0" lang="en-US" sz="1200" b="0" i="0" u="none" strike="noStrike" kern="1200" cap="none" spc="0" normalizeH="0" baseline="0" noProof="0" smtClean="0">
                <a:ln>
                  <a:noFill/>
                </a:ln>
                <a:solidFill>
                  <a:srgbClr val="FEFEFE"/>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21-Oct-26</a:t>
            </a:fld>
            <a:endParaRPr kumimoji="0" lang="en-US" sz="1200" b="0" i="0" u="none" strike="noStrike" kern="1200" cap="none" spc="0" normalizeH="0" baseline="0" noProof="0" dirty="0">
              <a:ln>
                <a:noFill/>
              </a:ln>
              <a:solidFill>
                <a:srgbClr val="FEFEFE"/>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6F15528-21DE-4FAA-801E-634DDDAF4B2B}" type="slidenum">
              <a:rPr kumimoji="0" lang="en-US" sz="1200" b="0" i="0" u="none" strike="noStrike" kern="1200" cap="none" spc="0" normalizeH="0" baseline="0" noProof="0" smtClean="0">
                <a:ln>
                  <a:noFill/>
                </a:ln>
                <a:solidFill>
                  <a:srgbClr val="FEFEFE"/>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srgbClr val="FEFEFE"/>
              </a:solidFill>
              <a:effectLst/>
              <a:uLnTx/>
              <a:uFillTx/>
              <a:latin typeface="Calibri" panose="020F0502020204030204"/>
              <a:ea typeface="+mn-ea"/>
              <a:cs typeface="+mn-cs"/>
            </a:endParaRPr>
          </a:p>
        </p:txBody>
      </p:sp>
      <p:sp>
        <p:nvSpPr>
          <p:cNvPr id="58" name="Rectangle 57"/>
          <p:cNvSpPr/>
          <p:nvPr/>
        </p:nvSpPr>
        <p:spPr>
          <a:xfrm>
            <a:off x="905571" y="601883"/>
            <a:ext cx="3562257" cy="5648445"/>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1145894" y="856527"/>
            <a:ext cx="3090440" cy="5150734"/>
          </a:xfrm>
        </p:spPr>
        <p:txBody>
          <a:bodyP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1" name="Rectangle 60"/>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a:xfrm>
            <a:off x="4641448" y="5724835"/>
            <a:ext cx="3493664" cy="365125"/>
          </a:xfrm>
        </p:spPr>
        <p:txBody>
          <a:bodyPr>
            <a:norm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0F6FC6"/>
              </a:solidFill>
              <a:effectLst/>
              <a:uLnTx/>
              <a:uFillTx/>
              <a:latin typeface="Calibri" panose="020F0502020204030204"/>
              <a:ea typeface="+mn-ea"/>
              <a:cs typeface="+mn-cs"/>
            </a:endParaRPr>
          </a:p>
        </p:txBody>
      </p:sp>
      <p:sp>
        <p:nvSpPr>
          <p:cNvPr id="2" name="Title 1"/>
          <p:cNvSpPr>
            <a:spLocks noGrp="1"/>
          </p:cNvSpPr>
          <p:nvPr>
            <p:ph type="title"/>
          </p:nvPr>
        </p:nvSpPr>
        <p:spPr>
          <a:xfrm>
            <a:off x="4739833" y="2657434"/>
            <a:ext cx="3304572" cy="1463153"/>
          </a:xfrm>
        </p:spPr>
        <p:txBody>
          <a:bodyPr anchor="b">
            <a:normAutofit/>
          </a:bodyPr>
          <a:lstStyle>
            <a:lvl1pPr algn="l">
              <a:defRPr sz="2800" b="0"/>
            </a:lvl1pPr>
          </a:lstStyle>
          <a:p>
            <a:r>
              <a:rPr lang="en-US"/>
              <a:t>Click to edit Master title style</a:t>
            </a:r>
          </a:p>
        </p:txBody>
      </p:sp>
      <p:sp>
        <p:nvSpPr>
          <p:cNvPr id="4" name="Text Placeholder 3"/>
          <p:cNvSpPr>
            <a:spLocks noGrp="1"/>
          </p:cNvSpPr>
          <p:nvPr>
            <p:ph type="body" sz="half" idx="2"/>
          </p:nvPr>
        </p:nvSpPr>
        <p:spPr>
          <a:xfrm>
            <a:off x="4736592" y="4136994"/>
            <a:ext cx="3298784" cy="1517904"/>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29690036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5" name="Group 4"/>
              <p:cNvGrpSpPr/>
              <p:nvPr/>
            </p:nvGrpSpPr>
            <p:grpSpPr>
              <a:xfrm>
                <a:off x="0" y="0"/>
                <a:ext cx="2514600" cy="6858000"/>
                <a:chOff x="0" y="0"/>
                <a:chExt cx="2514600" cy="6858000"/>
              </a:xfrm>
            </p:grpSpPr>
            <p:sp>
              <p:nvSpPr>
                <p:cNvPr id="87" name="Rectangle 8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8"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9"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grpSp>
            <p:nvGrpSpPr>
              <p:cNvPr id="76" name="Group 5"/>
              <p:cNvGrpSpPr/>
              <p:nvPr/>
            </p:nvGrpSpPr>
            <p:grpSpPr>
              <a:xfrm>
                <a:off x="42291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5" name="Rectangle 84"/>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6" name="Rectangle 85"/>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grpSp>
            <p:nvGrpSpPr>
              <p:cNvPr id="77" name="Group 9"/>
              <p:cNvGrpSpPr/>
              <p:nvPr/>
            </p:nvGrpSpPr>
            <p:grpSpPr>
              <a:xfrm rot="10800000">
                <a:off x="662940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
            <p:nvSpPr>
              <p:cNvPr id="78" name="Rectangle 77"/>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9" name="Rectangle 78"/>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0" name="Rectangle 79"/>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
          <p:nvSpPr>
            <p:cNvPr id="46" name="Freeform 45"/>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7" name="Freeform 46"/>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8" name="Freeform 47"/>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9" name="Freeform 48"/>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0" name="Freeform 49"/>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1" name="Hexagon 50"/>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2" name="Hexagon 51"/>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0" name="Hexagon 59"/>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1" name="Hexagon 60"/>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2" name="Hexagon 61"/>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3" name="Freeform 62"/>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4" name="Hexagon 63"/>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5" name="Hexagon 64"/>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6" name="Hexagon 65"/>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7" name="Hexagon 66"/>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8" name="Hexagon 67"/>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9" name="Hexagon 68"/>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0" name="Hexagon 69"/>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1" name="Hexagon 70"/>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2" name="Hexagon 71"/>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3" name="Freeform 72"/>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4" name="Freeform 73"/>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
        <p:nvSpPr>
          <p:cNvPr id="94" name="Rectangle 93"/>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1" name="Rectangle 10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2" name="Rectangle 101"/>
          <p:cNvSpPr/>
          <p:nvPr/>
        </p:nvSpPr>
        <p:spPr>
          <a:xfrm>
            <a:off x="905571" y="601883"/>
            <a:ext cx="3562257" cy="5648445"/>
          </a:xfrm>
          <a:prstGeom prst="rect">
            <a:avLst/>
          </a:prstGeom>
          <a:solidFill>
            <a:srgbClr val="FFFFFF"/>
          </a:solidFill>
          <a:ln w="3175">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5" name="Rectangle 104"/>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4734424" y="2660904"/>
            <a:ext cx="3300984" cy="1463040"/>
          </a:xfrm>
        </p:spPr>
        <p:txBody>
          <a:bodyPr anchor="b">
            <a:normAutofit/>
          </a:bodyPr>
          <a:lstStyle>
            <a:lvl1pPr algn="l">
              <a:defRPr sz="2800" b="0"/>
            </a:lvl1pPr>
          </a:lstStyle>
          <a:p>
            <a:r>
              <a:rPr lang="en-US"/>
              <a:t>Click to edit Master title style</a:t>
            </a:r>
          </a:p>
        </p:txBody>
      </p:sp>
      <p:sp>
        <p:nvSpPr>
          <p:cNvPr id="3" name="Picture Placeholder 2"/>
          <p:cNvSpPr>
            <a:spLocks noGrp="1"/>
          </p:cNvSpPr>
          <p:nvPr>
            <p:ph type="pic" idx="1"/>
          </p:nvPr>
        </p:nvSpPr>
        <p:spPr>
          <a:xfrm>
            <a:off x="1005208" y="693795"/>
            <a:ext cx="3359623" cy="5468112"/>
          </a:xfrm>
        </p:spPr>
        <p:txBody>
          <a:bodyPr/>
          <a:lstStyle>
            <a:lvl1pPr marL="0" indent="0">
              <a:buNone/>
              <a:defRPr sz="3200">
                <a:solidFill>
                  <a:schemeClr val="accent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4734630" y="4133088"/>
            <a:ext cx="3300573" cy="1519561"/>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8BD707-D9CF-40AE-B4C6-C98DA3205C09}" type="datetimeFigureOut">
              <a:rPr kumimoji="0" lang="en-US" sz="1200" b="0" i="0" u="none" strike="noStrike" kern="1200" cap="none" spc="0" normalizeH="0" baseline="0" noProof="0" smtClean="0">
                <a:ln>
                  <a:noFill/>
                </a:ln>
                <a:solidFill>
                  <a:srgbClr val="FEFEFE"/>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21-Oct-26</a:t>
            </a:fld>
            <a:endParaRPr kumimoji="0" lang="en-US" sz="1200" b="0" i="0" u="none" strike="noStrike" kern="1200" cap="none" spc="0" normalizeH="0" baseline="0" noProof="0" dirty="0">
              <a:ln>
                <a:noFill/>
              </a:ln>
              <a:solidFill>
                <a:srgbClr val="FEFEFE"/>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a:xfrm>
            <a:off x="4641448" y="5724835"/>
            <a:ext cx="3493664" cy="365125"/>
          </a:xfrm>
        </p:spPr>
        <p:txBody>
          <a:bodyPr>
            <a:norm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0F6FC6"/>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6F15528-21DE-4FAA-801E-634DDDAF4B2B}" type="slidenum">
              <a:rPr kumimoji="0" lang="en-US" sz="1200" b="0" i="0" u="none" strike="noStrike" kern="1200" cap="none" spc="0" normalizeH="0" baseline="0" noProof="0" smtClean="0">
                <a:ln>
                  <a:noFill/>
                </a:ln>
                <a:solidFill>
                  <a:srgbClr val="FEFEFE"/>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srgbClr val="FEFEF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9720241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8BD707-D9CF-40AE-B4C6-C98DA3205C09}" type="datetimeFigureOut">
              <a:rPr kumimoji="0" lang="en-US" sz="1200" b="0" i="0" u="none" strike="noStrike" kern="1200" cap="none" spc="0" normalizeH="0" baseline="0" noProof="0" smtClean="0">
                <a:ln>
                  <a:noFill/>
                </a:ln>
                <a:solidFill>
                  <a:srgbClr val="FEFEFE"/>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21-Oct-26</a:t>
            </a:fld>
            <a:endParaRPr kumimoji="0" lang="en-US" sz="1200" b="0" i="0" u="none" strike="noStrike" kern="1200" cap="none" spc="0" normalizeH="0" baseline="0" noProof="0" dirty="0">
              <a:ln>
                <a:noFill/>
              </a:ln>
              <a:solidFill>
                <a:srgbClr val="FEFEFE"/>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0F6FC6"/>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6F15528-21DE-4FAA-801E-634DDDAF4B2B}" type="slidenum">
              <a:rPr kumimoji="0" lang="en-US" sz="1200" b="0" i="0" u="none" strike="noStrike" kern="1200" cap="none" spc="0" normalizeH="0" baseline="0" noProof="0" smtClean="0">
                <a:ln>
                  <a:noFill/>
                </a:ln>
                <a:solidFill>
                  <a:srgbClr val="FEFEFE"/>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srgbClr val="FEFEF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7039257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030147"/>
            <a:ext cx="1484453" cy="4780344"/>
          </a:xfrm>
        </p:spPr>
        <p:txBody>
          <a:bodyPr vert="eaVert" anchor="ctr"/>
          <a:lstStyle/>
          <a:p>
            <a:r>
              <a:rPr lang="en-US"/>
              <a:t>Click to edit Master title style</a:t>
            </a:r>
          </a:p>
        </p:txBody>
      </p:sp>
      <p:sp>
        <p:nvSpPr>
          <p:cNvPr id="3" name="Vertical Text Placeholder 2"/>
          <p:cNvSpPr>
            <a:spLocks noGrp="1"/>
          </p:cNvSpPr>
          <p:nvPr>
            <p:ph type="body" orient="vert" idx="1"/>
          </p:nvPr>
        </p:nvSpPr>
        <p:spPr>
          <a:xfrm>
            <a:off x="1053296" y="1030147"/>
            <a:ext cx="5423704" cy="47803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8BD707-D9CF-40AE-B4C6-C98DA3205C09}" type="datetimeFigureOut">
              <a:rPr kumimoji="0" lang="en-US" sz="1200" b="0" i="0" u="none" strike="noStrike" kern="1200" cap="none" spc="0" normalizeH="0" baseline="0" noProof="0" smtClean="0">
                <a:ln>
                  <a:noFill/>
                </a:ln>
                <a:solidFill>
                  <a:srgbClr val="FEFEFE"/>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21-Oct-26</a:t>
            </a:fld>
            <a:endParaRPr kumimoji="0" lang="en-US" sz="1200" b="0" i="0" u="none" strike="noStrike" kern="1200" cap="none" spc="0" normalizeH="0" baseline="0" noProof="0" dirty="0">
              <a:ln>
                <a:noFill/>
              </a:ln>
              <a:solidFill>
                <a:srgbClr val="FEFEFE"/>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0F6FC6"/>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6F15528-21DE-4FAA-801E-634DDDAF4B2B}" type="slidenum">
              <a:rPr kumimoji="0" lang="en-US" sz="1200" b="0" i="0" u="none" strike="noStrike" kern="1200" cap="none" spc="0" normalizeH="0" baseline="0" noProof="0" smtClean="0">
                <a:ln>
                  <a:noFill/>
                </a:ln>
                <a:solidFill>
                  <a:srgbClr val="FEFEFE"/>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srgbClr val="FEFEF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099365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3" name="Group 42"/>
          <p:cNvGrpSpPr/>
          <p:nvPr/>
        </p:nvGrpSpPr>
        <p:grpSpPr>
          <a:xfrm>
            <a:off x="-382404" y="0"/>
            <a:ext cx="9932332" cy="6858000"/>
            <a:chOff x="-382404" y="0"/>
            <a:chExt cx="9932332" cy="6858000"/>
          </a:xfrm>
        </p:grpSpPr>
        <p:grpSp>
          <p:nvGrpSpPr>
            <p:cNvPr id="44" name="Group 44"/>
            <p:cNvGrpSpPr/>
            <p:nvPr/>
          </p:nvGrpSpPr>
          <p:grpSpPr>
            <a:xfrm>
              <a:off x="0" y="0"/>
              <a:ext cx="9144000" cy="6858000"/>
              <a:chOff x="0" y="0"/>
              <a:chExt cx="9144000" cy="6858000"/>
            </a:xfrm>
          </p:grpSpPr>
          <p:grpSp>
            <p:nvGrpSpPr>
              <p:cNvPr id="70" name="Group 4"/>
              <p:cNvGrpSpPr/>
              <p:nvPr/>
            </p:nvGrpSpPr>
            <p:grpSpPr>
              <a:xfrm>
                <a:off x="0" y="0"/>
                <a:ext cx="2514600" cy="6858000"/>
                <a:chOff x="0" y="0"/>
                <a:chExt cx="2514600" cy="6858000"/>
              </a:xfrm>
            </p:grpSpPr>
            <p:sp>
              <p:nvSpPr>
                <p:cNvPr id="115" name="Rectangle 11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6"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7"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grpSp>
            <p:nvGrpSpPr>
              <p:cNvPr id="71" name="Group 5"/>
              <p:cNvGrpSpPr/>
              <p:nvPr/>
            </p:nvGrpSpPr>
            <p:grpSpPr>
              <a:xfrm>
                <a:off x="422910" y="0"/>
                <a:ext cx="2514600" cy="6858000"/>
                <a:chOff x="0" y="0"/>
                <a:chExt cx="2514600" cy="6858000"/>
              </a:xfrm>
            </p:grpSpPr>
            <p:sp>
              <p:nvSpPr>
                <p:cNvPr id="85" name="Rectangle 8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6" name="Rectangle 85"/>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4" name="Rectangle 11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grpSp>
            <p:nvGrpSpPr>
              <p:cNvPr id="73"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1" name="Rectangle 80"/>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
          <p:nvSpPr>
            <p:cNvPr id="45" name="Freeform 44"/>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1" name="Freeform 50"/>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2" name="Freeform 51"/>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3" name="Hexagon 52"/>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4" name="Hexagon 53"/>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5" name="Hexagon 54"/>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6" name="Hexagon 55"/>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7" name="Hexagon 56"/>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8" name="Freeform 57"/>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9" name="Hexagon 58"/>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0" name="Hexagon 59"/>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1" name="Hexagon 60"/>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2" name="Hexagon 61"/>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3" name="Hexagon 62"/>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4" name="Hexagon 63"/>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5" name="Hexagon 64"/>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6" name="Hexagon 65"/>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7" name="Hexagon 66"/>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8" name="Freeform 67"/>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9" name="Freeform 68"/>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7" name="Rectangle 46"/>
          <p:cNvSpPr/>
          <p:nvPr/>
        </p:nvSpPr>
        <p:spPr>
          <a:xfrm>
            <a:off x="4649096" y="-21511"/>
            <a:ext cx="3505200" cy="231288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p:cNvSpPr>
            <a:spLocks noGrp="1"/>
          </p:cNvSpPr>
          <p:nvPr>
            <p:ph type="ctrTitle"/>
          </p:nvPr>
        </p:nvSpPr>
        <p:spPr>
          <a:xfrm>
            <a:off x="4733365" y="2708476"/>
            <a:ext cx="3313355" cy="1702160"/>
          </a:xfrm>
        </p:spPr>
        <p:txBody>
          <a:bodyPr>
            <a:normAutofit/>
          </a:bodyPr>
          <a:lstStyle>
            <a:lvl1pPr>
              <a:defRPr sz="3600"/>
            </a:lvl1pPr>
          </a:lstStyle>
          <a:p>
            <a:r>
              <a:rPr lang="en-US"/>
              <a:t>Click to edit Master title style</a:t>
            </a:r>
            <a:endParaRPr lang="en-US" dirty="0"/>
          </a:p>
        </p:txBody>
      </p:sp>
      <p:sp>
        <p:nvSpPr>
          <p:cNvPr id="3" name="Subtitle 2"/>
          <p:cNvSpPr>
            <a:spLocks noGrp="1"/>
          </p:cNvSpPr>
          <p:nvPr>
            <p:ph type="subTitle" idx="1"/>
          </p:nvPr>
        </p:nvSpPr>
        <p:spPr>
          <a:xfrm>
            <a:off x="4733365" y="4421080"/>
            <a:ext cx="3309803" cy="1260629"/>
          </a:xfrm>
        </p:spPr>
        <p:txBody>
          <a:bodyPr>
            <a:normAutofit/>
          </a:bodyPr>
          <a:lstStyle>
            <a:lvl1pPr marL="0" indent="0" algn="l">
              <a:buNone/>
              <a:defRPr sz="1800">
                <a:solidFill>
                  <a:srgbClr val="42424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4738744" y="1516828"/>
            <a:ext cx="2133600" cy="750981"/>
          </a:xfrm>
        </p:spPr>
        <p:txBody>
          <a:bodyPr anchor="b"/>
          <a:lstStyle>
            <a:lvl1pPr algn="l">
              <a:defRPr sz="2400"/>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1D8BD707-D9CF-40AE-B4C6-C98DA3205C09}" type="datetimeFigureOut">
              <a:rPr kumimoji="0" lang="en-US" sz="2400" b="0" i="0" u="none" strike="noStrike" kern="1200" cap="none" spc="0" normalizeH="0" baseline="0" noProof="0" smtClean="0">
                <a:ln>
                  <a:noFill/>
                </a:ln>
                <a:solidFill>
                  <a:srgbClr val="FEFEFE"/>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21-Oct-26</a:t>
            </a:fld>
            <a:endParaRPr kumimoji="0" lang="en-US" sz="2400" b="0" i="0" u="none" strike="noStrike" kern="1200" cap="none" spc="0" normalizeH="0" baseline="0" noProof="0" dirty="0">
              <a:ln>
                <a:noFill/>
              </a:ln>
              <a:solidFill>
                <a:srgbClr val="FEFEFE"/>
              </a:solidFill>
              <a:effectLst/>
              <a:uLnTx/>
              <a:uFillTx/>
              <a:latin typeface="Calibri" panose="020F0502020204030204"/>
              <a:ea typeface="+mn-ea"/>
              <a:cs typeface="+mn-cs"/>
            </a:endParaRPr>
          </a:p>
        </p:txBody>
      </p:sp>
      <p:sp>
        <p:nvSpPr>
          <p:cNvPr id="50" name="Rectangle 49"/>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a:xfrm>
            <a:off x="5303520" y="5719966"/>
            <a:ext cx="2831592" cy="365125"/>
          </a:xfrm>
        </p:spPr>
        <p:txBody>
          <a:bodyPr>
            <a:normAutofit/>
          </a:bodyPr>
          <a:lstStyle>
            <a:lvl1pPr>
              <a:defRPr>
                <a:solidFill>
                  <a:schemeClr val="accent1"/>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0F6FC6"/>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a:xfrm>
            <a:off x="4649096" y="5719966"/>
            <a:ext cx="643666" cy="365125"/>
          </a:xfrm>
        </p:spPr>
        <p:txBody>
          <a:bodyPr/>
          <a:lstStyle>
            <a:lvl1pPr>
              <a:defRPr>
                <a:solidFill>
                  <a:schemeClr val="accent1"/>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B6F15528-21DE-4FAA-801E-634DDDAF4B2B}" type="slidenum">
              <a:rPr kumimoji="0" lang="en-US" sz="1200" b="0" i="0" u="none" strike="noStrike" kern="1200" cap="none" spc="0" normalizeH="0" baseline="0" noProof="0" smtClean="0">
                <a:ln>
                  <a:noFill/>
                </a:ln>
                <a:solidFill>
                  <a:srgbClr val="0F6FC6"/>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srgbClr val="0F6FC6"/>
              </a:solidFill>
              <a:effectLst/>
              <a:uLnTx/>
              <a:uFillTx/>
              <a:latin typeface="Calibri" panose="020F0502020204030204"/>
              <a:ea typeface="+mn-ea"/>
              <a:cs typeface="+mn-cs"/>
            </a:endParaRPr>
          </a:p>
        </p:txBody>
      </p:sp>
      <p:sp>
        <p:nvSpPr>
          <p:cNvPr id="89" name="Rectangle 88"/>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0810022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8BD707-D9CF-40AE-B4C6-C98DA3205C09}" type="datetimeFigureOut">
              <a:rPr kumimoji="0" lang="en-US" sz="1200" b="0" i="0" u="none" strike="noStrike" kern="1200" cap="none" spc="0" normalizeH="0" baseline="0" noProof="0" smtClean="0">
                <a:ln>
                  <a:noFill/>
                </a:ln>
                <a:solidFill>
                  <a:srgbClr val="FEFEFE"/>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21-Oct-26</a:t>
            </a:fld>
            <a:endParaRPr kumimoji="0" lang="en-US" sz="1200" b="0" i="0" u="none" strike="noStrike" kern="1200" cap="none" spc="0" normalizeH="0" baseline="0" noProof="0" dirty="0">
              <a:ln>
                <a:noFill/>
              </a:ln>
              <a:solidFill>
                <a:srgbClr val="FEFEFE"/>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0F6FC6"/>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6F15528-21DE-4FAA-801E-634DDDAF4B2B}" type="slidenum">
              <a:rPr kumimoji="0" lang="en-US" sz="1200" b="0" i="0" u="none" strike="noStrike" kern="1200" cap="none" spc="0" normalizeH="0" baseline="0" noProof="0" smtClean="0">
                <a:ln>
                  <a:noFill/>
                </a:ln>
                <a:solidFill>
                  <a:srgbClr val="FEFEFE"/>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srgbClr val="FEFEF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8061831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58645" y="2900829"/>
            <a:ext cx="6637468" cy="1362075"/>
          </a:xfrm>
        </p:spPr>
        <p:txBody>
          <a:bodyPr anchor="b"/>
          <a:lstStyle>
            <a:lvl1pPr algn="l">
              <a:defRPr sz="4000" b="0" cap="none" baseline="0"/>
            </a:lvl1pPr>
          </a:lstStyle>
          <a:p>
            <a:r>
              <a:rPr lang="en-US"/>
              <a:t>Click to edit Master title style</a:t>
            </a:r>
            <a:endParaRPr lang="en-US" dirty="0"/>
          </a:p>
        </p:txBody>
      </p:sp>
      <p:sp>
        <p:nvSpPr>
          <p:cNvPr id="3" name="Text Placeholder 2"/>
          <p:cNvSpPr>
            <a:spLocks noGrp="1"/>
          </p:cNvSpPr>
          <p:nvPr>
            <p:ph type="body" idx="1"/>
          </p:nvPr>
        </p:nvSpPr>
        <p:spPr>
          <a:xfrm>
            <a:off x="1258645" y="4267200"/>
            <a:ext cx="6637467" cy="1520413"/>
          </a:xfrm>
        </p:spPr>
        <p:txBody>
          <a:bodyPr anchor="t"/>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8BD707-D9CF-40AE-B4C6-C98DA3205C09}" type="datetimeFigureOut">
              <a:rPr kumimoji="0" lang="en-US" sz="1200" b="0" i="0" u="none" strike="noStrike" kern="1200" cap="none" spc="0" normalizeH="0" baseline="0" noProof="0" smtClean="0">
                <a:ln>
                  <a:noFill/>
                </a:ln>
                <a:solidFill>
                  <a:srgbClr val="FEFEFE"/>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21-Oct-26</a:t>
            </a:fld>
            <a:endParaRPr kumimoji="0" lang="en-US" sz="1200" b="0" i="0" u="none" strike="noStrike" kern="1200" cap="none" spc="0" normalizeH="0" baseline="0" noProof="0" dirty="0">
              <a:ln>
                <a:noFill/>
              </a:ln>
              <a:solidFill>
                <a:srgbClr val="FEFEFE"/>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0F6FC6"/>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6F15528-21DE-4FAA-801E-634DDDAF4B2B}" type="slidenum">
              <a:rPr kumimoji="0" lang="en-US" sz="1200" b="0" i="0" u="none" strike="noStrike" kern="1200" cap="none" spc="0" normalizeH="0" baseline="0" noProof="0" smtClean="0">
                <a:ln>
                  <a:noFill/>
                </a:ln>
                <a:solidFill>
                  <a:srgbClr val="FEFEFE"/>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srgbClr val="FEFEF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53033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Date Placeholder 4"/>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8BD707-D9CF-40AE-B4C6-C98DA3205C09}" type="datetimeFigureOut">
              <a:rPr kumimoji="0" lang="en-US" sz="1200" b="0" i="0" u="none" strike="noStrike" kern="1200" cap="none" spc="0" normalizeH="0" baseline="0" noProof="0" smtClean="0">
                <a:ln>
                  <a:noFill/>
                </a:ln>
                <a:solidFill>
                  <a:srgbClr val="FEFEFE"/>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21-Oct-26</a:t>
            </a:fld>
            <a:endParaRPr kumimoji="0" lang="en-US" sz="1200" b="0" i="0" u="none" strike="noStrike" kern="1200" cap="none" spc="0" normalizeH="0" baseline="0" noProof="0" dirty="0">
              <a:ln>
                <a:noFill/>
              </a:ln>
              <a:solidFill>
                <a:srgbClr val="FEFEFE"/>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0F6FC6"/>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6F15528-21DE-4FAA-801E-634DDDAF4B2B}" type="slidenum">
              <a:rPr kumimoji="0" lang="en-US" sz="1200" b="0" i="0" u="none" strike="noStrike" kern="1200" cap="none" spc="0" normalizeH="0" baseline="0" noProof="0" smtClean="0">
                <a:ln>
                  <a:noFill/>
                </a:ln>
                <a:solidFill>
                  <a:srgbClr val="FEFEFE"/>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srgbClr val="FEFEFE"/>
              </a:solidFill>
              <a:effectLst/>
              <a:uLnTx/>
              <a:uFillTx/>
              <a:latin typeface="Calibri" panose="020F0502020204030204"/>
              <a:ea typeface="+mn-ea"/>
              <a:cs typeface="+mn-cs"/>
            </a:endParaRPr>
          </a:p>
        </p:txBody>
      </p:sp>
      <p:sp>
        <p:nvSpPr>
          <p:cNvPr id="9" name="Content Placeholder 8"/>
          <p:cNvSpPr>
            <a:spLocks noGrp="1"/>
          </p:cNvSpPr>
          <p:nvPr>
            <p:ph sz="quarter" idx="13"/>
          </p:nvPr>
        </p:nvSpPr>
        <p:spPr>
          <a:xfrm>
            <a:off x="1042416" y="2313432"/>
            <a:ext cx="3419856" cy="349300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14"/>
          </p:nvPr>
        </p:nvSpPr>
        <p:spPr>
          <a:xfrm>
            <a:off x="4645152" y="2313431"/>
            <a:ext cx="3419856" cy="349300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3835224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1412111" y="2316009"/>
            <a:ext cx="3057148"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41721"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11837" y="2316010"/>
            <a:ext cx="3055717"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152"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8BD707-D9CF-40AE-B4C6-C98DA3205C09}" type="datetimeFigureOut">
              <a:rPr kumimoji="0" lang="en-US" sz="1200" b="0" i="0" u="none" strike="noStrike" kern="1200" cap="none" spc="0" normalizeH="0" baseline="0" noProof="0" smtClean="0">
                <a:ln>
                  <a:noFill/>
                </a:ln>
                <a:solidFill>
                  <a:srgbClr val="FEFEFE"/>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21-Oct-26</a:t>
            </a:fld>
            <a:endParaRPr kumimoji="0" lang="en-US" sz="1200" b="0" i="0" u="none" strike="noStrike" kern="1200" cap="none" spc="0" normalizeH="0" baseline="0" noProof="0" dirty="0">
              <a:ln>
                <a:noFill/>
              </a:ln>
              <a:solidFill>
                <a:srgbClr val="FEFEFE"/>
              </a:solidFill>
              <a:effectLst/>
              <a:uLnTx/>
              <a:uFillTx/>
              <a:latin typeface="Calibri" panose="020F0502020204030204"/>
              <a:ea typeface="+mn-ea"/>
              <a:cs typeface="+mn-cs"/>
            </a:endParaRPr>
          </a:p>
        </p:txBody>
      </p:sp>
      <p:sp>
        <p:nvSpPr>
          <p:cNvPr id="8" name="Footer Placeholder 7"/>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0F6FC6"/>
              </a:solidFill>
              <a:effectLst/>
              <a:uLnTx/>
              <a:uFillTx/>
              <a:latin typeface="Calibri" panose="020F0502020204030204"/>
              <a:ea typeface="+mn-ea"/>
              <a:cs typeface="+mn-cs"/>
            </a:endParaRPr>
          </a:p>
        </p:txBody>
      </p:sp>
      <p:sp>
        <p:nvSpPr>
          <p:cNvPr id="9" name="Slide Number Placeholder 8"/>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6F15528-21DE-4FAA-801E-634DDDAF4B2B}" type="slidenum">
              <a:rPr kumimoji="0" lang="en-US" sz="1200" b="0" i="0" u="none" strike="noStrike" kern="1200" cap="none" spc="0" normalizeH="0" baseline="0" noProof="0" smtClean="0">
                <a:ln>
                  <a:noFill/>
                </a:ln>
                <a:solidFill>
                  <a:srgbClr val="FEFEFE"/>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srgbClr val="FEFEF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5027752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8BD707-D9CF-40AE-B4C6-C98DA3205C09}" type="datetimeFigureOut">
              <a:rPr kumimoji="0" lang="en-US" sz="1200" b="0" i="0" u="none" strike="noStrike" kern="1200" cap="none" spc="0" normalizeH="0" baseline="0" noProof="0" smtClean="0">
                <a:ln>
                  <a:noFill/>
                </a:ln>
                <a:solidFill>
                  <a:srgbClr val="FEFEFE"/>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21-Oct-26</a:t>
            </a:fld>
            <a:endParaRPr kumimoji="0" lang="en-US" sz="1200" b="0" i="0" u="none" strike="noStrike" kern="1200" cap="none" spc="0" normalizeH="0" baseline="0" noProof="0" dirty="0">
              <a:ln>
                <a:noFill/>
              </a:ln>
              <a:solidFill>
                <a:srgbClr val="FEFEFE"/>
              </a:solidFill>
              <a:effectLst/>
              <a:uLnTx/>
              <a:uFillTx/>
              <a:latin typeface="Calibri" panose="020F0502020204030204"/>
              <a:ea typeface="+mn-ea"/>
              <a:cs typeface="+mn-cs"/>
            </a:endParaRPr>
          </a:p>
        </p:txBody>
      </p:sp>
      <p:sp>
        <p:nvSpPr>
          <p:cNvPr id="4" name="Footer Placeholder 3"/>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0F6FC6"/>
              </a:solidFill>
              <a:effectLst/>
              <a:uLnTx/>
              <a:uFillTx/>
              <a:latin typeface="Calibri" panose="020F0502020204030204"/>
              <a:ea typeface="+mn-ea"/>
              <a:cs typeface="+mn-cs"/>
            </a:endParaRPr>
          </a:p>
        </p:txBody>
      </p:sp>
      <p:sp>
        <p:nvSpPr>
          <p:cNvPr id="5" name="Slide Number Placeholder 4"/>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6F15528-21DE-4FAA-801E-634DDDAF4B2B}" type="slidenum">
              <a:rPr kumimoji="0" lang="en-US" sz="1200" b="0" i="0" u="none" strike="noStrike" kern="1200" cap="none" spc="0" normalizeH="0" baseline="0" noProof="0" smtClean="0">
                <a:ln>
                  <a:noFill/>
                </a:ln>
                <a:solidFill>
                  <a:srgbClr val="FEFEFE"/>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srgbClr val="FEFEF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2890770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8BD707-D9CF-40AE-B4C6-C98DA3205C09}" type="datetimeFigureOut">
              <a:rPr kumimoji="0" lang="en-US" sz="1200" b="0" i="0" u="none" strike="noStrike" kern="1200" cap="none" spc="0" normalizeH="0" baseline="0" noProof="0" smtClean="0">
                <a:ln>
                  <a:noFill/>
                </a:ln>
                <a:solidFill>
                  <a:srgbClr val="FEFEFE"/>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21-Oct-26</a:t>
            </a:fld>
            <a:endParaRPr kumimoji="0" lang="en-US" sz="1200" b="0" i="0" u="none" strike="noStrike" kern="1200" cap="none" spc="0" normalizeH="0" baseline="0" noProof="0" dirty="0">
              <a:ln>
                <a:noFill/>
              </a:ln>
              <a:solidFill>
                <a:srgbClr val="FEFEFE"/>
              </a:solidFill>
              <a:effectLst/>
              <a:uLnTx/>
              <a:uFillTx/>
              <a:latin typeface="Calibri" panose="020F0502020204030204"/>
              <a:ea typeface="+mn-ea"/>
              <a:cs typeface="+mn-cs"/>
            </a:endParaRPr>
          </a:p>
        </p:txBody>
      </p:sp>
      <p:sp>
        <p:nvSpPr>
          <p:cNvPr id="3" name="Footer Placeholder 2"/>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0F6FC6"/>
              </a:solidFill>
              <a:effectLst/>
              <a:uLnTx/>
              <a:uFillTx/>
              <a:latin typeface="Calibri" panose="020F0502020204030204"/>
              <a:ea typeface="+mn-ea"/>
              <a:cs typeface="+mn-cs"/>
            </a:endParaRPr>
          </a:p>
        </p:txBody>
      </p:sp>
      <p:sp>
        <p:nvSpPr>
          <p:cNvPr id="4" name="Slide Number Placeholder 3"/>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6F15528-21DE-4FAA-801E-634DDDAF4B2B}" type="slidenum">
              <a:rPr kumimoji="0" lang="en-US" sz="1200" b="0" i="0" u="none" strike="noStrike" kern="1200" cap="none" spc="0" normalizeH="0" baseline="0" noProof="0" smtClean="0">
                <a:ln>
                  <a:noFill/>
                </a:ln>
                <a:solidFill>
                  <a:srgbClr val="FEFEFE"/>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srgbClr val="FEFEF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7624873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2" name="Group 4"/>
              <p:cNvGrpSpPr/>
              <p:nvPr/>
            </p:nvGrpSpPr>
            <p:grpSpPr>
              <a:xfrm>
                <a:off x="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5"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6"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grpSp>
            <p:nvGrpSpPr>
              <p:cNvPr id="73" name="Group 5"/>
              <p:cNvGrpSpPr/>
              <p:nvPr/>
            </p:nvGrpSpPr>
            <p:grpSpPr>
              <a:xfrm>
                <a:off x="42291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grpSp>
            <p:nvGrpSpPr>
              <p:cNvPr id="74"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0" name="Rectangle 79"/>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
          <p:nvSpPr>
            <p:cNvPr id="47" name="Freeform 46"/>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0" name="Freeform 49"/>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1" name="Freeform 50"/>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2" name="Hexagon 51"/>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3" name="Hexagon 52"/>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4" name="Hexagon 53"/>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5" name="Hexagon 54"/>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6" name="Hexagon 55"/>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9" name="Freeform 58"/>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0" name="Hexagon 59"/>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2" name="Hexagon 61"/>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3" name="Hexagon 62"/>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4" name="Hexagon 63"/>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5" name="Hexagon 64"/>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6" name="Hexagon 65"/>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7" name="Hexagon 66"/>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8" name="Hexagon 67"/>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9" name="Hexagon 68"/>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0" name="Freeform 69"/>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1" name="Freeform 70"/>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7" name="Rectangle 56"/>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Date Placeholder 4"/>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8BD707-D9CF-40AE-B4C6-C98DA3205C09}" type="datetimeFigureOut">
              <a:rPr kumimoji="0" lang="en-US" sz="1200" b="0" i="0" u="none" strike="noStrike" kern="1200" cap="none" spc="0" normalizeH="0" baseline="0" noProof="0" smtClean="0">
                <a:ln>
                  <a:noFill/>
                </a:ln>
                <a:solidFill>
                  <a:srgbClr val="FEFEFE"/>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21-Oct-26</a:t>
            </a:fld>
            <a:endParaRPr kumimoji="0" lang="en-US" sz="1200" b="0" i="0" u="none" strike="noStrike" kern="1200" cap="none" spc="0" normalizeH="0" baseline="0" noProof="0" dirty="0">
              <a:ln>
                <a:noFill/>
              </a:ln>
              <a:solidFill>
                <a:srgbClr val="FEFEFE"/>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6F15528-21DE-4FAA-801E-634DDDAF4B2B}" type="slidenum">
              <a:rPr kumimoji="0" lang="en-US" sz="1200" b="0" i="0" u="none" strike="noStrike" kern="1200" cap="none" spc="0" normalizeH="0" baseline="0" noProof="0" smtClean="0">
                <a:ln>
                  <a:noFill/>
                </a:ln>
                <a:solidFill>
                  <a:srgbClr val="FEFEFE"/>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srgbClr val="FEFEFE"/>
              </a:solidFill>
              <a:effectLst/>
              <a:uLnTx/>
              <a:uFillTx/>
              <a:latin typeface="Calibri" panose="020F0502020204030204"/>
              <a:ea typeface="+mn-ea"/>
              <a:cs typeface="+mn-cs"/>
            </a:endParaRPr>
          </a:p>
        </p:txBody>
      </p:sp>
      <p:sp>
        <p:nvSpPr>
          <p:cNvPr id="58" name="Rectangle 57"/>
          <p:cNvSpPr/>
          <p:nvPr/>
        </p:nvSpPr>
        <p:spPr>
          <a:xfrm>
            <a:off x="905571" y="601883"/>
            <a:ext cx="3562257" cy="5648445"/>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1145894" y="856527"/>
            <a:ext cx="3090440" cy="5150734"/>
          </a:xfrm>
        </p:spPr>
        <p:txBody>
          <a:bodyP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1" name="Rectangle 60"/>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a:xfrm>
            <a:off x="4641448" y="5724835"/>
            <a:ext cx="3493664" cy="365125"/>
          </a:xfrm>
        </p:spPr>
        <p:txBody>
          <a:bodyPr>
            <a:norm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0F6FC6"/>
              </a:solidFill>
              <a:effectLst/>
              <a:uLnTx/>
              <a:uFillTx/>
              <a:latin typeface="Calibri" panose="020F0502020204030204"/>
              <a:ea typeface="+mn-ea"/>
              <a:cs typeface="+mn-cs"/>
            </a:endParaRPr>
          </a:p>
        </p:txBody>
      </p:sp>
      <p:sp>
        <p:nvSpPr>
          <p:cNvPr id="2" name="Title 1"/>
          <p:cNvSpPr>
            <a:spLocks noGrp="1"/>
          </p:cNvSpPr>
          <p:nvPr>
            <p:ph type="title"/>
          </p:nvPr>
        </p:nvSpPr>
        <p:spPr>
          <a:xfrm>
            <a:off x="4739833" y="2657434"/>
            <a:ext cx="3304572" cy="1463153"/>
          </a:xfrm>
        </p:spPr>
        <p:txBody>
          <a:bodyPr anchor="b">
            <a:normAutofit/>
          </a:bodyPr>
          <a:lstStyle>
            <a:lvl1pPr algn="l">
              <a:defRPr sz="2800" b="0"/>
            </a:lvl1pPr>
          </a:lstStyle>
          <a:p>
            <a:r>
              <a:rPr lang="en-US"/>
              <a:t>Click to edit Master title style</a:t>
            </a:r>
          </a:p>
        </p:txBody>
      </p:sp>
      <p:sp>
        <p:nvSpPr>
          <p:cNvPr id="4" name="Text Placeholder 3"/>
          <p:cNvSpPr>
            <a:spLocks noGrp="1"/>
          </p:cNvSpPr>
          <p:nvPr>
            <p:ph type="body" sz="half" idx="2"/>
          </p:nvPr>
        </p:nvSpPr>
        <p:spPr>
          <a:xfrm>
            <a:off x="4736592" y="4136994"/>
            <a:ext cx="3298784" cy="1517904"/>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81816042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5" name="Group 4"/>
              <p:cNvGrpSpPr/>
              <p:nvPr/>
            </p:nvGrpSpPr>
            <p:grpSpPr>
              <a:xfrm>
                <a:off x="0" y="0"/>
                <a:ext cx="2514600" cy="6858000"/>
                <a:chOff x="0" y="0"/>
                <a:chExt cx="2514600" cy="6858000"/>
              </a:xfrm>
            </p:grpSpPr>
            <p:sp>
              <p:nvSpPr>
                <p:cNvPr id="87" name="Rectangle 8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8"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9"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grpSp>
            <p:nvGrpSpPr>
              <p:cNvPr id="76" name="Group 5"/>
              <p:cNvGrpSpPr/>
              <p:nvPr/>
            </p:nvGrpSpPr>
            <p:grpSpPr>
              <a:xfrm>
                <a:off x="42291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5" name="Rectangle 84"/>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6" name="Rectangle 85"/>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grpSp>
            <p:nvGrpSpPr>
              <p:cNvPr id="77" name="Group 9"/>
              <p:cNvGrpSpPr/>
              <p:nvPr/>
            </p:nvGrpSpPr>
            <p:grpSpPr>
              <a:xfrm rot="10800000">
                <a:off x="662940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
            <p:nvSpPr>
              <p:cNvPr id="78" name="Rectangle 77"/>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9" name="Rectangle 78"/>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0" name="Rectangle 79"/>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
          <p:nvSpPr>
            <p:cNvPr id="46" name="Freeform 45"/>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7" name="Freeform 46"/>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8" name="Freeform 47"/>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9" name="Freeform 48"/>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0" name="Freeform 49"/>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1" name="Hexagon 50"/>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2" name="Hexagon 51"/>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0" name="Hexagon 59"/>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1" name="Hexagon 60"/>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2" name="Hexagon 61"/>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3" name="Freeform 62"/>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4" name="Hexagon 63"/>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5" name="Hexagon 64"/>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6" name="Hexagon 65"/>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7" name="Hexagon 66"/>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8" name="Hexagon 67"/>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9" name="Hexagon 68"/>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0" name="Hexagon 69"/>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1" name="Hexagon 70"/>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2" name="Hexagon 71"/>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3" name="Freeform 72"/>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4" name="Freeform 73"/>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
        <p:nvSpPr>
          <p:cNvPr id="94" name="Rectangle 93"/>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1" name="Rectangle 10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2" name="Rectangle 101"/>
          <p:cNvSpPr/>
          <p:nvPr/>
        </p:nvSpPr>
        <p:spPr>
          <a:xfrm>
            <a:off x="905571" y="601883"/>
            <a:ext cx="3562257" cy="5648445"/>
          </a:xfrm>
          <a:prstGeom prst="rect">
            <a:avLst/>
          </a:prstGeom>
          <a:solidFill>
            <a:srgbClr val="FFFFFF"/>
          </a:solidFill>
          <a:ln w="3175">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5" name="Rectangle 104"/>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4734424" y="2660904"/>
            <a:ext cx="3300984" cy="1463040"/>
          </a:xfrm>
        </p:spPr>
        <p:txBody>
          <a:bodyPr anchor="b">
            <a:normAutofit/>
          </a:bodyPr>
          <a:lstStyle>
            <a:lvl1pPr algn="l">
              <a:defRPr sz="2800" b="0"/>
            </a:lvl1pPr>
          </a:lstStyle>
          <a:p>
            <a:r>
              <a:rPr lang="en-US"/>
              <a:t>Click to edit Master title style</a:t>
            </a:r>
          </a:p>
        </p:txBody>
      </p:sp>
      <p:sp>
        <p:nvSpPr>
          <p:cNvPr id="3" name="Picture Placeholder 2"/>
          <p:cNvSpPr>
            <a:spLocks noGrp="1"/>
          </p:cNvSpPr>
          <p:nvPr>
            <p:ph type="pic" idx="1"/>
          </p:nvPr>
        </p:nvSpPr>
        <p:spPr>
          <a:xfrm>
            <a:off x="1005208" y="693795"/>
            <a:ext cx="3359623" cy="5468112"/>
          </a:xfrm>
        </p:spPr>
        <p:txBody>
          <a:bodyPr/>
          <a:lstStyle>
            <a:lvl1pPr marL="0" indent="0">
              <a:buNone/>
              <a:defRPr sz="3200">
                <a:solidFill>
                  <a:schemeClr val="accent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4734630" y="4133088"/>
            <a:ext cx="3300573" cy="1519561"/>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8BD707-D9CF-40AE-B4C6-C98DA3205C09}" type="datetimeFigureOut">
              <a:rPr kumimoji="0" lang="en-US" sz="1200" b="0" i="0" u="none" strike="noStrike" kern="1200" cap="none" spc="0" normalizeH="0" baseline="0" noProof="0" smtClean="0">
                <a:ln>
                  <a:noFill/>
                </a:ln>
                <a:solidFill>
                  <a:srgbClr val="FEFEFE"/>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21-Oct-26</a:t>
            </a:fld>
            <a:endParaRPr kumimoji="0" lang="en-US" sz="1200" b="0" i="0" u="none" strike="noStrike" kern="1200" cap="none" spc="0" normalizeH="0" baseline="0" noProof="0" dirty="0">
              <a:ln>
                <a:noFill/>
              </a:ln>
              <a:solidFill>
                <a:srgbClr val="FEFEFE"/>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a:xfrm>
            <a:off x="4641448" y="5724835"/>
            <a:ext cx="3493664" cy="365125"/>
          </a:xfrm>
        </p:spPr>
        <p:txBody>
          <a:bodyPr>
            <a:norm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0F6FC6"/>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6F15528-21DE-4FAA-801E-634DDDAF4B2B}" type="slidenum">
              <a:rPr kumimoji="0" lang="en-US" sz="1200" b="0" i="0" u="none" strike="noStrike" kern="1200" cap="none" spc="0" normalizeH="0" baseline="0" noProof="0" smtClean="0">
                <a:ln>
                  <a:noFill/>
                </a:ln>
                <a:solidFill>
                  <a:srgbClr val="FEFEFE"/>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srgbClr val="FEFEF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4224650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8BD707-D9CF-40AE-B4C6-C98DA3205C09}" type="datetimeFigureOut">
              <a:rPr kumimoji="0" lang="en-US" sz="1200" b="0" i="0" u="none" strike="noStrike" kern="1200" cap="none" spc="0" normalizeH="0" baseline="0" noProof="0" smtClean="0">
                <a:ln>
                  <a:noFill/>
                </a:ln>
                <a:solidFill>
                  <a:srgbClr val="FEFEFE"/>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21-Oct-26</a:t>
            </a:fld>
            <a:endParaRPr kumimoji="0" lang="en-US" sz="1200" b="0" i="0" u="none" strike="noStrike" kern="1200" cap="none" spc="0" normalizeH="0" baseline="0" noProof="0" dirty="0">
              <a:ln>
                <a:noFill/>
              </a:ln>
              <a:solidFill>
                <a:srgbClr val="FEFEFE"/>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0F6FC6"/>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6F15528-21DE-4FAA-801E-634DDDAF4B2B}" type="slidenum">
              <a:rPr kumimoji="0" lang="en-US" sz="1200" b="0" i="0" u="none" strike="noStrike" kern="1200" cap="none" spc="0" normalizeH="0" baseline="0" noProof="0" smtClean="0">
                <a:ln>
                  <a:noFill/>
                </a:ln>
                <a:solidFill>
                  <a:srgbClr val="FEFEFE"/>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srgbClr val="FEFEF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8698250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030147"/>
            <a:ext cx="1484453" cy="4780344"/>
          </a:xfrm>
        </p:spPr>
        <p:txBody>
          <a:bodyPr vert="eaVert" anchor="ctr"/>
          <a:lstStyle/>
          <a:p>
            <a:r>
              <a:rPr lang="en-US"/>
              <a:t>Click to edit Master title style</a:t>
            </a:r>
          </a:p>
        </p:txBody>
      </p:sp>
      <p:sp>
        <p:nvSpPr>
          <p:cNvPr id="3" name="Vertical Text Placeholder 2"/>
          <p:cNvSpPr>
            <a:spLocks noGrp="1"/>
          </p:cNvSpPr>
          <p:nvPr>
            <p:ph type="body" orient="vert" idx="1"/>
          </p:nvPr>
        </p:nvSpPr>
        <p:spPr>
          <a:xfrm>
            <a:off x="1053296" y="1030147"/>
            <a:ext cx="5423704" cy="47803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8BD707-D9CF-40AE-B4C6-C98DA3205C09}" type="datetimeFigureOut">
              <a:rPr kumimoji="0" lang="en-US" sz="1200" b="0" i="0" u="none" strike="noStrike" kern="1200" cap="none" spc="0" normalizeH="0" baseline="0" noProof="0" smtClean="0">
                <a:ln>
                  <a:noFill/>
                </a:ln>
                <a:solidFill>
                  <a:srgbClr val="FEFEFE"/>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21-Oct-26</a:t>
            </a:fld>
            <a:endParaRPr kumimoji="0" lang="en-US" sz="1200" b="0" i="0" u="none" strike="noStrike" kern="1200" cap="none" spc="0" normalizeH="0" baseline="0" noProof="0" dirty="0">
              <a:ln>
                <a:noFill/>
              </a:ln>
              <a:solidFill>
                <a:srgbClr val="FEFEFE"/>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0F6FC6"/>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6F15528-21DE-4FAA-801E-634DDDAF4B2B}" type="slidenum">
              <a:rPr kumimoji="0" lang="en-US" sz="1200" b="0" i="0" u="none" strike="noStrike" kern="1200" cap="none" spc="0" normalizeH="0" baseline="0" noProof="0" smtClean="0">
                <a:ln>
                  <a:noFill/>
                </a:ln>
                <a:solidFill>
                  <a:srgbClr val="FEFEFE"/>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srgbClr val="FEFEF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138147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42" name="Group 41"/>
          <p:cNvGrpSpPr/>
          <p:nvPr/>
        </p:nvGrpSpPr>
        <p:grpSpPr>
          <a:xfrm>
            <a:off x="-304800" y="0"/>
            <a:ext cx="9932332" cy="6858000"/>
            <a:chOff x="-382404" y="0"/>
            <a:chExt cx="9932332" cy="6858000"/>
          </a:xfrm>
        </p:grpSpPr>
        <p:grpSp>
          <p:nvGrpSpPr>
            <p:cNvPr id="43" name="Group 44"/>
            <p:cNvGrpSpPr/>
            <p:nvPr/>
          </p:nvGrpSpPr>
          <p:grpSpPr>
            <a:xfrm>
              <a:off x="0" y="0"/>
              <a:ext cx="9144000" cy="6858000"/>
              <a:chOff x="0" y="0"/>
              <a:chExt cx="9144000" cy="6858000"/>
            </a:xfrm>
          </p:grpSpPr>
          <p:grpSp>
            <p:nvGrpSpPr>
              <p:cNvPr id="101" name="Group 4"/>
              <p:cNvGrpSpPr/>
              <p:nvPr/>
            </p:nvGrpSpPr>
            <p:grpSpPr>
              <a:xfrm>
                <a:off x="0" y="0"/>
                <a:ext cx="2514600" cy="6858000"/>
                <a:chOff x="0" y="0"/>
                <a:chExt cx="2514600" cy="6858000"/>
              </a:xfrm>
            </p:grpSpPr>
            <p:sp>
              <p:nvSpPr>
                <p:cNvPr id="113" name="Rectangle 112"/>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4"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5"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grpSp>
            <p:nvGrpSpPr>
              <p:cNvPr id="102" name="Group 5"/>
              <p:cNvGrpSpPr/>
              <p:nvPr/>
            </p:nvGrpSpPr>
            <p:grpSpPr>
              <a:xfrm>
                <a:off x="422910" y="0"/>
                <a:ext cx="2514600" cy="6858000"/>
                <a:chOff x="0" y="0"/>
                <a:chExt cx="2514600" cy="6858000"/>
              </a:xfrm>
            </p:grpSpPr>
            <p:sp>
              <p:nvSpPr>
                <p:cNvPr id="110" name="Rectangle 109"/>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1" name="Rectangle 110"/>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2" name="Rectangle 111"/>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grpSp>
            <p:nvGrpSpPr>
              <p:cNvPr id="103" name="Group 9"/>
              <p:cNvGrpSpPr/>
              <p:nvPr/>
            </p:nvGrpSpPr>
            <p:grpSpPr>
              <a:xfrm rot="10800000">
                <a:off x="6629400" y="0"/>
                <a:ext cx="2514600" cy="6858000"/>
                <a:chOff x="0" y="0"/>
                <a:chExt cx="2514600" cy="6858000"/>
              </a:xfrm>
            </p:grpSpPr>
            <p:sp>
              <p:nvSpPr>
                <p:cNvPr id="107" name="Rectangle 10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8" name="Rectangle 107"/>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9" name="Rectangle 108"/>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
            <p:nvSpPr>
              <p:cNvPr id="104" name="Rectangle 103"/>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5" name="Rectangle 104"/>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6" name="Rectangle 105"/>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
          <p:nvSpPr>
            <p:cNvPr id="44" name="Freeform 43"/>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5" name="Freeform 44"/>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6" name="Freeform 45"/>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7" name="Freeform 46"/>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9" name="Freeform 48"/>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0" name="Hexagon 49"/>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1" name="Hexagon 50"/>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2" name="Hexagon 51"/>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3" name="Hexagon 52"/>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4" name="Hexagon 53"/>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5" name="Freeform 54"/>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6" name="Hexagon 55"/>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7" name="Hexagon 56"/>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8" name="Hexagon 57"/>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9" name="Hexagon 58"/>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0" name="Hexagon 59"/>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5" name="Hexagon 94"/>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6" name="Hexagon 95"/>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7" name="Hexagon 96"/>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8" name="Hexagon 97"/>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9" name="Freeform 98"/>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0" name="Freeform 99"/>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
        <p:nvSpPr>
          <p:cNvPr id="66" name="Rectangle 65"/>
          <p:cNvSpPr/>
          <p:nvPr/>
        </p:nvSpPr>
        <p:spPr>
          <a:xfrm>
            <a:off x="457200" y="333487"/>
            <a:ext cx="8229600" cy="6185647"/>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0" name="Rectangle 69"/>
          <p:cNvSpPr/>
          <p:nvPr/>
        </p:nvSpPr>
        <p:spPr>
          <a:xfrm>
            <a:off x="4561242" y="-21511"/>
            <a:ext cx="3679116" cy="699244"/>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1" name="Rectangle 7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Placeholder 1"/>
          <p:cNvSpPr>
            <a:spLocks noGrp="1"/>
          </p:cNvSpPr>
          <p:nvPr>
            <p:ph type="title"/>
          </p:nvPr>
        </p:nvSpPr>
        <p:spPr>
          <a:xfrm>
            <a:off x="738350" y="710292"/>
            <a:ext cx="7415050" cy="580622"/>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p:cNvSpPr>
            <a:spLocks noGrp="1"/>
          </p:cNvSpPr>
          <p:nvPr>
            <p:ph type="body" idx="1"/>
          </p:nvPr>
        </p:nvSpPr>
        <p:spPr>
          <a:xfrm>
            <a:off x="738350" y="1425591"/>
            <a:ext cx="7415050" cy="393345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997388" y="224492"/>
            <a:ext cx="2133600" cy="365125"/>
          </a:xfrm>
          <a:prstGeom prst="rect">
            <a:avLst/>
          </a:prstGeom>
        </p:spPr>
        <p:txBody>
          <a:bodyPr vert="horz" lIns="91440" tIns="45720" rIns="91440" bIns="45720" rtlCol="0" anchor="ctr"/>
          <a:lstStyle>
            <a:lvl1pPr algn="r">
              <a:defRPr sz="1200">
                <a:solidFill>
                  <a:srgbClr val="FEFEFE"/>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1D8BD707-D9CF-40AE-B4C6-C98DA3205C09}" type="datetimeFigureOut">
              <a:rPr kumimoji="0" lang="en-US" sz="1200" b="0" i="0" u="none" strike="noStrike" kern="1200" cap="none" spc="0" normalizeH="0" baseline="0" noProof="0" smtClean="0">
                <a:ln>
                  <a:noFill/>
                </a:ln>
                <a:solidFill>
                  <a:srgbClr val="FEFEFE"/>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21-Oct-26</a:t>
            </a:fld>
            <a:endParaRPr kumimoji="0" lang="en-US" sz="1200" b="0" i="0" u="none" strike="noStrike" kern="1200" cap="none" spc="0" normalizeH="0" baseline="0" noProof="0" dirty="0">
              <a:ln>
                <a:noFill/>
              </a:ln>
              <a:solidFill>
                <a:srgbClr val="FEFEFE"/>
              </a:solidFill>
              <a:effectLst/>
              <a:uLnTx/>
              <a:uFillTx/>
              <a:latin typeface="Calibri" panose="020F0502020204030204"/>
              <a:ea typeface="+mn-ea"/>
              <a:cs typeface="+mn-cs"/>
            </a:endParaRPr>
          </a:p>
        </p:txBody>
      </p:sp>
      <p:sp>
        <p:nvSpPr>
          <p:cNvPr id="5" name="Footer Placeholder 4"/>
          <p:cNvSpPr>
            <a:spLocks noGrp="1"/>
          </p:cNvSpPr>
          <p:nvPr>
            <p:ph type="ftr" sz="quarter" idx="3"/>
          </p:nvPr>
        </p:nvSpPr>
        <p:spPr>
          <a:xfrm>
            <a:off x="4641448" y="5852160"/>
            <a:ext cx="3502152" cy="365125"/>
          </a:xfrm>
          <a:prstGeom prst="rect">
            <a:avLst/>
          </a:prstGeom>
        </p:spPr>
        <p:txBody>
          <a:bodyPr vert="horz" lIns="91440" tIns="45720" rIns="91440" bIns="45720" rtlCol="0" anchor="ctr"/>
          <a:lstStyle>
            <a:lvl1pPr algn="r">
              <a:defRPr sz="1200">
                <a:solidFill>
                  <a:schemeClr val="accent1"/>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0F6FC6"/>
              </a:solidFill>
              <a:effectLst/>
              <a:uLnTx/>
              <a:uFillTx/>
              <a:latin typeface="Calibri" panose="020F0502020204030204"/>
              <a:ea typeface="+mn-ea"/>
              <a:cs typeface="+mn-cs"/>
            </a:endParaRPr>
          </a:p>
        </p:txBody>
      </p:sp>
      <p:sp>
        <p:nvSpPr>
          <p:cNvPr id="6" name="Slide Number Placeholder 5"/>
          <p:cNvSpPr>
            <a:spLocks noGrp="1"/>
          </p:cNvSpPr>
          <p:nvPr>
            <p:ph type="sldNum" sz="quarter" idx="4"/>
          </p:nvPr>
        </p:nvSpPr>
        <p:spPr>
          <a:xfrm>
            <a:off x="4649096" y="224491"/>
            <a:ext cx="1332156" cy="365125"/>
          </a:xfrm>
          <a:prstGeom prst="rect">
            <a:avLst/>
          </a:prstGeom>
        </p:spPr>
        <p:txBody>
          <a:bodyPr vert="horz" lIns="91440" tIns="45720" rIns="91440" bIns="45720" rtlCol="0" anchor="ctr"/>
          <a:lstStyle>
            <a:lvl1pPr algn="l">
              <a:defRPr sz="1200">
                <a:solidFill>
                  <a:srgbClr val="FEFEFE"/>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B6F15528-21DE-4FAA-801E-634DDDAF4B2B}" type="slidenum">
              <a:rPr kumimoji="0" lang="en-US" sz="1200" b="0" i="0" u="none" strike="noStrike" kern="1200" cap="none" spc="0" normalizeH="0" baseline="0" noProof="0" smtClean="0">
                <a:ln>
                  <a:noFill/>
                </a:ln>
                <a:solidFill>
                  <a:srgbClr val="FEFEFE"/>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srgbClr val="FEFEF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9830855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274320" algn="l" defTabSz="914400" rtl="0" eaLnBrk="1" latinLnBrk="0" hangingPunct="1">
        <a:spcBef>
          <a:spcPct val="20000"/>
        </a:spcBef>
        <a:buClr>
          <a:schemeClr val="accent1"/>
        </a:buClr>
        <a:buSzPct val="76000"/>
        <a:buFont typeface="Wingdings 2" pitchFamily="18" charset="2"/>
        <a:buChar char=""/>
        <a:defRPr sz="2400" kern="1200">
          <a:solidFill>
            <a:schemeClr val="tx2"/>
          </a:solidFill>
          <a:latin typeface="+mn-lt"/>
          <a:ea typeface="+mn-ea"/>
          <a:cs typeface="+mn-cs"/>
        </a:defRPr>
      </a:lvl1pPr>
      <a:lvl2pPr marL="640080" indent="-274320" algn="l" defTabSz="914400" rtl="0" eaLnBrk="1" latinLnBrk="0" hangingPunct="1">
        <a:spcBef>
          <a:spcPct val="20000"/>
        </a:spcBef>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l" defTabSz="914400" rtl="0" eaLnBrk="1" latinLnBrk="0" hangingPunct="1">
        <a:spcBef>
          <a:spcPct val="20000"/>
        </a:spcBef>
        <a:buClr>
          <a:schemeClr val="accent1"/>
        </a:buClr>
        <a:buSzPct val="76000"/>
        <a:buFont typeface="Wingdings 2" pitchFamily="18" charset="2"/>
        <a:buChar char=""/>
        <a:defRPr sz="2000" kern="1200">
          <a:solidFill>
            <a:schemeClr val="tx2"/>
          </a:solidFill>
          <a:latin typeface="+mn-lt"/>
          <a:ea typeface="+mn-ea"/>
          <a:cs typeface="+mn-cs"/>
        </a:defRPr>
      </a:lvl3pPr>
      <a:lvl4pPr marL="1124712" indent="-228600" algn="l" defTabSz="914400" rtl="0" eaLnBrk="1" latinLnBrk="0" hangingPunct="1">
        <a:spcBef>
          <a:spcPct val="20000"/>
        </a:spcBef>
        <a:buClr>
          <a:schemeClr val="accent1"/>
        </a:buClr>
        <a:buSzPct val="76000"/>
        <a:buFont typeface="Wingdings 2" pitchFamily="18" charset="2"/>
        <a:buChar char=""/>
        <a:defRPr sz="1800" kern="1200">
          <a:solidFill>
            <a:schemeClr val="tx2"/>
          </a:solidFill>
          <a:latin typeface="+mn-lt"/>
          <a:ea typeface="+mn-ea"/>
          <a:cs typeface="+mn-cs"/>
        </a:defRPr>
      </a:lvl4pPr>
      <a:lvl5pPr marL="1325880" indent="-228600" algn="l" defTabSz="914400" rtl="0" eaLnBrk="1" latinLnBrk="0" hangingPunct="1">
        <a:spcBef>
          <a:spcPct val="20000"/>
        </a:spcBef>
        <a:buClr>
          <a:schemeClr val="accent1"/>
        </a:buClr>
        <a:buSzPct val="76000"/>
        <a:buFont typeface="Wingdings 2" pitchFamily="18" charset="2"/>
        <a:buChar char=""/>
        <a:defRPr sz="1600" kern="1200" baseline="0">
          <a:solidFill>
            <a:schemeClr val="tx2"/>
          </a:solidFill>
          <a:latin typeface="+mn-lt"/>
          <a:ea typeface="+mn-ea"/>
          <a:cs typeface="+mn-cs"/>
        </a:defRPr>
      </a:lvl5pPr>
      <a:lvl6pPr marL="1517904"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42" name="Group 41"/>
          <p:cNvGrpSpPr/>
          <p:nvPr/>
        </p:nvGrpSpPr>
        <p:grpSpPr>
          <a:xfrm>
            <a:off x="-304800" y="0"/>
            <a:ext cx="9932332" cy="6858000"/>
            <a:chOff x="-382404" y="0"/>
            <a:chExt cx="9932332" cy="6858000"/>
          </a:xfrm>
        </p:grpSpPr>
        <p:grpSp>
          <p:nvGrpSpPr>
            <p:cNvPr id="43" name="Group 44"/>
            <p:cNvGrpSpPr/>
            <p:nvPr/>
          </p:nvGrpSpPr>
          <p:grpSpPr>
            <a:xfrm>
              <a:off x="0" y="0"/>
              <a:ext cx="9144000" cy="6858000"/>
              <a:chOff x="0" y="0"/>
              <a:chExt cx="9144000" cy="6858000"/>
            </a:xfrm>
          </p:grpSpPr>
          <p:grpSp>
            <p:nvGrpSpPr>
              <p:cNvPr id="101" name="Group 4"/>
              <p:cNvGrpSpPr/>
              <p:nvPr/>
            </p:nvGrpSpPr>
            <p:grpSpPr>
              <a:xfrm>
                <a:off x="0" y="0"/>
                <a:ext cx="2514600" cy="6858000"/>
                <a:chOff x="0" y="0"/>
                <a:chExt cx="2514600" cy="6858000"/>
              </a:xfrm>
            </p:grpSpPr>
            <p:sp>
              <p:nvSpPr>
                <p:cNvPr id="113" name="Rectangle 112"/>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4"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5"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grpSp>
            <p:nvGrpSpPr>
              <p:cNvPr id="102" name="Group 5"/>
              <p:cNvGrpSpPr/>
              <p:nvPr/>
            </p:nvGrpSpPr>
            <p:grpSpPr>
              <a:xfrm>
                <a:off x="422910" y="0"/>
                <a:ext cx="2514600" cy="6858000"/>
                <a:chOff x="0" y="0"/>
                <a:chExt cx="2514600" cy="6858000"/>
              </a:xfrm>
            </p:grpSpPr>
            <p:sp>
              <p:nvSpPr>
                <p:cNvPr id="110" name="Rectangle 109"/>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1" name="Rectangle 110"/>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2" name="Rectangle 111"/>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grpSp>
            <p:nvGrpSpPr>
              <p:cNvPr id="103" name="Group 9"/>
              <p:cNvGrpSpPr/>
              <p:nvPr/>
            </p:nvGrpSpPr>
            <p:grpSpPr>
              <a:xfrm rot="10800000">
                <a:off x="6629400" y="0"/>
                <a:ext cx="2514600" cy="6858000"/>
                <a:chOff x="0" y="0"/>
                <a:chExt cx="2514600" cy="6858000"/>
              </a:xfrm>
            </p:grpSpPr>
            <p:sp>
              <p:nvSpPr>
                <p:cNvPr id="107" name="Rectangle 10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8" name="Rectangle 107"/>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9" name="Rectangle 108"/>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
            <p:nvSpPr>
              <p:cNvPr id="104" name="Rectangle 103"/>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5" name="Rectangle 104"/>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6" name="Rectangle 105"/>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
          <p:nvSpPr>
            <p:cNvPr id="44" name="Freeform 43"/>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5" name="Freeform 44"/>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6" name="Freeform 45"/>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7" name="Freeform 46"/>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9" name="Freeform 48"/>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0" name="Hexagon 49"/>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1" name="Hexagon 50"/>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2" name="Hexagon 51"/>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3" name="Hexagon 52"/>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4" name="Hexagon 53"/>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5" name="Freeform 54"/>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6" name="Hexagon 55"/>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7" name="Hexagon 56"/>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8" name="Hexagon 57"/>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9" name="Hexagon 58"/>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0" name="Hexagon 59"/>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5" name="Hexagon 94"/>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6" name="Hexagon 95"/>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7" name="Hexagon 96"/>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8" name="Hexagon 97"/>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9" name="Freeform 98"/>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0" name="Freeform 99"/>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
        <p:nvSpPr>
          <p:cNvPr id="66" name="Rectangle 65"/>
          <p:cNvSpPr/>
          <p:nvPr/>
        </p:nvSpPr>
        <p:spPr>
          <a:xfrm>
            <a:off x="457200" y="333487"/>
            <a:ext cx="8229600" cy="6185647"/>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0" name="Rectangle 69"/>
          <p:cNvSpPr/>
          <p:nvPr/>
        </p:nvSpPr>
        <p:spPr>
          <a:xfrm>
            <a:off x="4561242" y="-21511"/>
            <a:ext cx="3679116" cy="699244"/>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1" name="Rectangle 7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Placeholder 1"/>
          <p:cNvSpPr>
            <a:spLocks noGrp="1"/>
          </p:cNvSpPr>
          <p:nvPr>
            <p:ph type="title"/>
          </p:nvPr>
        </p:nvSpPr>
        <p:spPr>
          <a:xfrm>
            <a:off x="738350" y="710292"/>
            <a:ext cx="7415050" cy="580622"/>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p:cNvSpPr>
            <a:spLocks noGrp="1"/>
          </p:cNvSpPr>
          <p:nvPr>
            <p:ph type="body" idx="1"/>
          </p:nvPr>
        </p:nvSpPr>
        <p:spPr>
          <a:xfrm>
            <a:off x="738350" y="1425591"/>
            <a:ext cx="7415050" cy="393345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997388" y="224492"/>
            <a:ext cx="2133600" cy="365125"/>
          </a:xfrm>
          <a:prstGeom prst="rect">
            <a:avLst/>
          </a:prstGeom>
        </p:spPr>
        <p:txBody>
          <a:bodyPr vert="horz" lIns="91440" tIns="45720" rIns="91440" bIns="45720" rtlCol="0" anchor="ctr"/>
          <a:lstStyle>
            <a:lvl1pPr algn="r">
              <a:defRPr sz="1200">
                <a:solidFill>
                  <a:srgbClr val="FEFEFE"/>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1D8BD707-D9CF-40AE-B4C6-C98DA3205C09}" type="datetimeFigureOut">
              <a:rPr kumimoji="0" lang="en-US" sz="1200" b="0" i="0" u="none" strike="noStrike" kern="1200" cap="none" spc="0" normalizeH="0" baseline="0" noProof="0" smtClean="0">
                <a:ln>
                  <a:noFill/>
                </a:ln>
                <a:solidFill>
                  <a:srgbClr val="FEFEFE"/>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21-Oct-26</a:t>
            </a:fld>
            <a:endParaRPr kumimoji="0" lang="en-US" sz="1200" b="0" i="0" u="none" strike="noStrike" kern="1200" cap="none" spc="0" normalizeH="0" baseline="0" noProof="0" dirty="0">
              <a:ln>
                <a:noFill/>
              </a:ln>
              <a:solidFill>
                <a:srgbClr val="FEFEFE"/>
              </a:solidFill>
              <a:effectLst/>
              <a:uLnTx/>
              <a:uFillTx/>
              <a:latin typeface="Calibri" panose="020F0502020204030204"/>
              <a:ea typeface="+mn-ea"/>
              <a:cs typeface="+mn-cs"/>
            </a:endParaRPr>
          </a:p>
        </p:txBody>
      </p:sp>
      <p:sp>
        <p:nvSpPr>
          <p:cNvPr id="5" name="Footer Placeholder 4"/>
          <p:cNvSpPr>
            <a:spLocks noGrp="1"/>
          </p:cNvSpPr>
          <p:nvPr>
            <p:ph type="ftr" sz="quarter" idx="3"/>
          </p:nvPr>
        </p:nvSpPr>
        <p:spPr>
          <a:xfrm>
            <a:off x="4641448" y="5852160"/>
            <a:ext cx="3502152" cy="365125"/>
          </a:xfrm>
          <a:prstGeom prst="rect">
            <a:avLst/>
          </a:prstGeom>
        </p:spPr>
        <p:txBody>
          <a:bodyPr vert="horz" lIns="91440" tIns="45720" rIns="91440" bIns="45720" rtlCol="0" anchor="ctr"/>
          <a:lstStyle>
            <a:lvl1pPr algn="r">
              <a:defRPr sz="1200">
                <a:solidFill>
                  <a:schemeClr val="accent1"/>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0F6FC6"/>
              </a:solidFill>
              <a:effectLst/>
              <a:uLnTx/>
              <a:uFillTx/>
              <a:latin typeface="Calibri" panose="020F0502020204030204"/>
              <a:ea typeface="+mn-ea"/>
              <a:cs typeface="+mn-cs"/>
            </a:endParaRPr>
          </a:p>
        </p:txBody>
      </p:sp>
      <p:sp>
        <p:nvSpPr>
          <p:cNvPr id="6" name="Slide Number Placeholder 5"/>
          <p:cNvSpPr>
            <a:spLocks noGrp="1"/>
          </p:cNvSpPr>
          <p:nvPr>
            <p:ph type="sldNum" sz="quarter" idx="4"/>
          </p:nvPr>
        </p:nvSpPr>
        <p:spPr>
          <a:xfrm>
            <a:off x="4649096" y="224491"/>
            <a:ext cx="1332156" cy="365125"/>
          </a:xfrm>
          <a:prstGeom prst="rect">
            <a:avLst/>
          </a:prstGeom>
        </p:spPr>
        <p:txBody>
          <a:bodyPr vert="horz" lIns="91440" tIns="45720" rIns="91440" bIns="45720" rtlCol="0" anchor="ctr"/>
          <a:lstStyle>
            <a:lvl1pPr algn="l">
              <a:defRPr sz="1200">
                <a:solidFill>
                  <a:srgbClr val="FEFEFE"/>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B6F15528-21DE-4FAA-801E-634DDDAF4B2B}" type="slidenum">
              <a:rPr kumimoji="0" lang="en-US" sz="1200" b="0" i="0" u="none" strike="noStrike" kern="1200" cap="none" spc="0" normalizeH="0" baseline="0" noProof="0" smtClean="0">
                <a:ln>
                  <a:noFill/>
                </a:ln>
                <a:solidFill>
                  <a:srgbClr val="FEFEFE"/>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srgbClr val="FEFEF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496942"/>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274320" algn="l" defTabSz="914400" rtl="0" eaLnBrk="1" latinLnBrk="0" hangingPunct="1">
        <a:spcBef>
          <a:spcPct val="20000"/>
        </a:spcBef>
        <a:buClr>
          <a:schemeClr val="accent1"/>
        </a:buClr>
        <a:buSzPct val="76000"/>
        <a:buFont typeface="Wingdings 2" pitchFamily="18" charset="2"/>
        <a:buChar char=""/>
        <a:defRPr sz="2400" kern="1200">
          <a:solidFill>
            <a:schemeClr val="tx2"/>
          </a:solidFill>
          <a:latin typeface="+mn-lt"/>
          <a:ea typeface="+mn-ea"/>
          <a:cs typeface="+mn-cs"/>
        </a:defRPr>
      </a:lvl1pPr>
      <a:lvl2pPr marL="640080" indent="-274320" algn="l" defTabSz="914400" rtl="0" eaLnBrk="1" latinLnBrk="0" hangingPunct="1">
        <a:spcBef>
          <a:spcPct val="20000"/>
        </a:spcBef>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l" defTabSz="914400" rtl="0" eaLnBrk="1" latinLnBrk="0" hangingPunct="1">
        <a:spcBef>
          <a:spcPct val="20000"/>
        </a:spcBef>
        <a:buClr>
          <a:schemeClr val="accent1"/>
        </a:buClr>
        <a:buSzPct val="76000"/>
        <a:buFont typeface="Wingdings 2" pitchFamily="18" charset="2"/>
        <a:buChar char=""/>
        <a:defRPr sz="2000" kern="1200">
          <a:solidFill>
            <a:schemeClr val="tx2"/>
          </a:solidFill>
          <a:latin typeface="+mn-lt"/>
          <a:ea typeface="+mn-ea"/>
          <a:cs typeface="+mn-cs"/>
        </a:defRPr>
      </a:lvl3pPr>
      <a:lvl4pPr marL="1124712" indent="-228600" algn="l" defTabSz="914400" rtl="0" eaLnBrk="1" latinLnBrk="0" hangingPunct="1">
        <a:spcBef>
          <a:spcPct val="20000"/>
        </a:spcBef>
        <a:buClr>
          <a:schemeClr val="accent1"/>
        </a:buClr>
        <a:buSzPct val="76000"/>
        <a:buFont typeface="Wingdings 2" pitchFamily="18" charset="2"/>
        <a:buChar char=""/>
        <a:defRPr sz="1800" kern="1200">
          <a:solidFill>
            <a:schemeClr val="tx2"/>
          </a:solidFill>
          <a:latin typeface="+mn-lt"/>
          <a:ea typeface="+mn-ea"/>
          <a:cs typeface="+mn-cs"/>
        </a:defRPr>
      </a:lvl4pPr>
      <a:lvl5pPr marL="1325880" indent="-228600" algn="l" defTabSz="914400" rtl="0" eaLnBrk="1" latinLnBrk="0" hangingPunct="1">
        <a:spcBef>
          <a:spcPct val="20000"/>
        </a:spcBef>
        <a:buClr>
          <a:schemeClr val="accent1"/>
        </a:buClr>
        <a:buSzPct val="76000"/>
        <a:buFont typeface="Wingdings 2" pitchFamily="18" charset="2"/>
        <a:buChar char=""/>
        <a:defRPr sz="1600" kern="1200" baseline="0">
          <a:solidFill>
            <a:schemeClr val="tx2"/>
          </a:solidFill>
          <a:latin typeface="+mn-lt"/>
          <a:ea typeface="+mn-ea"/>
          <a:cs typeface="+mn-cs"/>
        </a:defRPr>
      </a:lvl5pPr>
      <a:lvl6pPr marL="1517904"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42" name="Group 41"/>
          <p:cNvGrpSpPr/>
          <p:nvPr/>
        </p:nvGrpSpPr>
        <p:grpSpPr>
          <a:xfrm>
            <a:off x="-304800" y="0"/>
            <a:ext cx="9932332" cy="6858000"/>
            <a:chOff x="-382404" y="0"/>
            <a:chExt cx="9932332" cy="6858000"/>
          </a:xfrm>
        </p:grpSpPr>
        <p:grpSp>
          <p:nvGrpSpPr>
            <p:cNvPr id="43" name="Group 44"/>
            <p:cNvGrpSpPr/>
            <p:nvPr/>
          </p:nvGrpSpPr>
          <p:grpSpPr>
            <a:xfrm>
              <a:off x="0" y="0"/>
              <a:ext cx="9144000" cy="6858000"/>
              <a:chOff x="0" y="0"/>
              <a:chExt cx="9144000" cy="6858000"/>
            </a:xfrm>
          </p:grpSpPr>
          <p:grpSp>
            <p:nvGrpSpPr>
              <p:cNvPr id="101" name="Group 4"/>
              <p:cNvGrpSpPr/>
              <p:nvPr/>
            </p:nvGrpSpPr>
            <p:grpSpPr>
              <a:xfrm>
                <a:off x="0" y="0"/>
                <a:ext cx="2514600" cy="6858000"/>
                <a:chOff x="0" y="0"/>
                <a:chExt cx="2514600" cy="6858000"/>
              </a:xfrm>
            </p:grpSpPr>
            <p:sp>
              <p:nvSpPr>
                <p:cNvPr id="113" name="Rectangle 112"/>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4"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5"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grpSp>
            <p:nvGrpSpPr>
              <p:cNvPr id="102" name="Group 5"/>
              <p:cNvGrpSpPr/>
              <p:nvPr/>
            </p:nvGrpSpPr>
            <p:grpSpPr>
              <a:xfrm>
                <a:off x="422910" y="0"/>
                <a:ext cx="2514600" cy="6858000"/>
                <a:chOff x="0" y="0"/>
                <a:chExt cx="2514600" cy="6858000"/>
              </a:xfrm>
            </p:grpSpPr>
            <p:sp>
              <p:nvSpPr>
                <p:cNvPr id="110" name="Rectangle 109"/>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1" name="Rectangle 110"/>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2" name="Rectangle 111"/>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grpSp>
            <p:nvGrpSpPr>
              <p:cNvPr id="103" name="Group 9"/>
              <p:cNvGrpSpPr/>
              <p:nvPr/>
            </p:nvGrpSpPr>
            <p:grpSpPr>
              <a:xfrm rot="10800000">
                <a:off x="6629400" y="0"/>
                <a:ext cx="2514600" cy="6858000"/>
                <a:chOff x="0" y="0"/>
                <a:chExt cx="2514600" cy="6858000"/>
              </a:xfrm>
            </p:grpSpPr>
            <p:sp>
              <p:nvSpPr>
                <p:cNvPr id="107" name="Rectangle 10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8" name="Rectangle 107"/>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9" name="Rectangle 108"/>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
            <p:nvSpPr>
              <p:cNvPr id="104" name="Rectangle 103"/>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5" name="Rectangle 104"/>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6" name="Rectangle 105"/>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
          <p:nvSpPr>
            <p:cNvPr id="44" name="Freeform 43"/>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5" name="Freeform 44"/>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6" name="Freeform 45"/>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7" name="Freeform 46"/>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9" name="Freeform 48"/>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0" name="Hexagon 49"/>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1" name="Hexagon 50"/>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2" name="Hexagon 51"/>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3" name="Hexagon 52"/>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4" name="Hexagon 53"/>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5" name="Freeform 54"/>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6" name="Hexagon 55"/>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7" name="Hexagon 56"/>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8" name="Hexagon 57"/>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9" name="Hexagon 58"/>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0" name="Hexagon 59"/>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5" name="Hexagon 94"/>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6" name="Hexagon 95"/>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7" name="Hexagon 96"/>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8" name="Hexagon 97"/>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9" name="Freeform 98"/>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0" name="Freeform 99"/>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
        <p:nvSpPr>
          <p:cNvPr id="66" name="Rectangle 65"/>
          <p:cNvSpPr/>
          <p:nvPr/>
        </p:nvSpPr>
        <p:spPr>
          <a:xfrm>
            <a:off x="457200" y="333487"/>
            <a:ext cx="8229600" cy="6185647"/>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0" name="Rectangle 69"/>
          <p:cNvSpPr/>
          <p:nvPr/>
        </p:nvSpPr>
        <p:spPr>
          <a:xfrm>
            <a:off x="4561242" y="-21511"/>
            <a:ext cx="3679116" cy="699244"/>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1" name="Rectangle 7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Placeholder 1"/>
          <p:cNvSpPr>
            <a:spLocks noGrp="1"/>
          </p:cNvSpPr>
          <p:nvPr>
            <p:ph type="title"/>
          </p:nvPr>
        </p:nvSpPr>
        <p:spPr>
          <a:xfrm>
            <a:off x="738350" y="710292"/>
            <a:ext cx="7415050" cy="580622"/>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p:cNvSpPr>
            <a:spLocks noGrp="1"/>
          </p:cNvSpPr>
          <p:nvPr>
            <p:ph type="body" idx="1"/>
          </p:nvPr>
        </p:nvSpPr>
        <p:spPr>
          <a:xfrm>
            <a:off x="738350" y="1425591"/>
            <a:ext cx="7415050" cy="393345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997388" y="224492"/>
            <a:ext cx="2133600" cy="365125"/>
          </a:xfrm>
          <a:prstGeom prst="rect">
            <a:avLst/>
          </a:prstGeom>
        </p:spPr>
        <p:txBody>
          <a:bodyPr vert="horz" lIns="91440" tIns="45720" rIns="91440" bIns="45720" rtlCol="0" anchor="ctr"/>
          <a:lstStyle>
            <a:lvl1pPr algn="r">
              <a:defRPr sz="1200">
                <a:solidFill>
                  <a:srgbClr val="FEFEFE"/>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1D8BD707-D9CF-40AE-B4C6-C98DA3205C09}" type="datetimeFigureOut">
              <a:rPr kumimoji="0" lang="en-US" sz="1200" b="0" i="0" u="none" strike="noStrike" kern="1200" cap="none" spc="0" normalizeH="0" baseline="0" noProof="0" smtClean="0">
                <a:ln>
                  <a:noFill/>
                </a:ln>
                <a:solidFill>
                  <a:srgbClr val="FEFEFE"/>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21-Oct-26</a:t>
            </a:fld>
            <a:endParaRPr kumimoji="0" lang="en-US" sz="1200" b="0" i="0" u="none" strike="noStrike" kern="1200" cap="none" spc="0" normalizeH="0" baseline="0" noProof="0" dirty="0">
              <a:ln>
                <a:noFill/>
              </a:ln>
              <a:solidFill>
                <a:srgbClr val="FEFEFE"/>
              </a:solidFill>
              <a:effectLst/>
              <a:uLnTx/>
              <a:uFillTx/>
              <a:latin typeface="Calibri" panose="020F0502020204030204"/>
              <a:ea typeface="+mn-ea"/>
              <a:cs typeface="+mn-cs"/>
            </a:endParaRPr>
          </a:p>
        </p:txBody>
      </p:sp>
      <p:sp>
        <p:nvSpPr>
          <p:cNvPr id="5" name="Footer Placeholder 4"/>
          <p:cNvSpPr>
            <a:spLocks noGrp="1"/>
          </p:cNvSpPr>
          <p:nvPr>
            <p:ph type="ftr" sz="quarter" idx="3"/>
          </p:nvPr>
        </p:nvSpPr>
        <p:spPr>
          <a:xfrm>
            <a:off x="4641448" y="5852160"/>
            <a:ext cx="3502152" cy="365125"/>
          </a:xfrm>
          <a:prstGeom prst="rect">
            <a:avLst/>
          </a:prstGeom>
        </p:spPr>
        <p:txBody>
          <a:bodyPr vert="horz" lIns="91440" tIns="45720" rIns="91440" bIns="45720" rtlCol="0" anchor="ctr"/>
          <a:lstStyle>
            <a:lvl1pPr algn="r">
              <a:defRPr sz="1200">
                <a:solidFill>
                  <a:schemeClr val="accent1"/>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0F6FC6"/>
              </a:solidFill>
              <a:effectLst/>
              <a:uLnTx/>
              <a:uFillTx/>
              <a:latin typeface="Calibri" panose="020F0502020204030204"/>
              <a:ea typeface="+mn-ea"/>
              <a:cs typeface="+mn-cs"/>
            </a:endParaRPr>
          </a:p>
        </p:txBody>
      </p:sp>
      <p:sp>
        <p:nvSpPr>
          <p:cNvPr id="6" name="Slide Number Placeholder 5"/>
          <p:cNvSpPr>
            <a:spLocks noGrp="1"/>
          </p:cNvSpPr>
          <p:nvPr>
            <p:ph type="sldNum" sz="quarter" idx="4"/>
          </p:nvPr>
        </p:nvSpPr>
        <p:spPr>
          <a:xfrm>
            <a:off x="4649096" y="224491"/>
            <a:ext cx="1332156" cy="365125"/>
          </a:xfrm>
          <a:prstGeom prst="rect">
            <a:avLst/>
          </a:prstGeom>
        </p:spPr>
        <p:txBody>
          <a:bodyPr vert="horz" lIns="91440" tIns="45720" rIns="91440" bIns="45720" rtlCol="0" anchor="ctr"/>
          <a:lstStyle>
            <a:lvl1pPr algn="l">
              <a:defRPr sz="1200">
                <a:solidFill>
                  <a:srgbClr val="FEFEFE"/>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B6F15528-21DE-4FAA-801E-634DDDAF4B2B}" type="slidenum">
              <a:rPr kumimoji="0" lang="en-US" sz="1200" b="0" i="0" u="none" strike="noStrike" kern="1200" cap="none" spc="0" normalizeH="0" baseline="0" noProof="0" smtClean="0">
                <a:ln>
                  <a:noFill/>
                </a:ln>
                <a:solidFill>
                  <a:srgbClr val="FEFEFE"/>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srgbClr val="FEFEF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67214927"/>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274320" algn="l" defTabSz="914400" rtl="0" eaLnBrk="1" latinLnBrk="0" hangingPunct="1">
        <a:spcBef>
          <a:spcPct val="20000"/>
        </a:spcBef>
        <a:buClr>
          <a:schemeClr val="accent1"/>
        </a:buClr>
        <a:buSzPct val="76000"/>
        <a:buFont typeface="Wingdings 2" pitchFamily="18" charset="2"/>
        <a:buChar char=""/>
        <a:defRPr sz="2400" kern="1200">
          <a:solidFill>
            <a:schemeClr val="tx2"/>
          </a:solidFill>
          <a:latin typeface="+mn-lt"/>
          <a:ea typeface="+mn-ea"/>
          <a:cs typeface="+mn-cs"/>
        </a:defRPr>
      </a:lvl1pPr>
      <a:lvl2pPr marL="640080" indent="-274320" algn="l" defTabSz="914400" rtl="0" eaLnBrk="1" latinLnBrk="0" hangingPunct="1">
        <a:spcBef>
          <a:spcPct val="20000"/>
        </a:spcBef>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l" defTabSz="914400" rtl="0" eaLnBrk="1" latinLnBrk="0" hangingPunct="1">
        <a:spcBef>
          <a:spcPct val="20000"/>
        </a:spcBef>
        <a:buClr>
          <a:schemeClr val="accent1"/>
        </a:buClr>
        <a:buSzPct val="76000"/>
        <a:buFont typeface="Wingdings 2" pitchFamily="18" charset="2"/>
        <a:buChar char=""/>
        <a:defRPr sz="2000" kern="1200">
          <a:solidFill>
            <a:schemeClr val="tx2"/>
          </a:solidFill>
          <a:latin typeface="+mn-lt"/>
          <a:ea typeface="+mn-ea"/>
          <a:cs typeface="+mn-cs"/>
        </a:defRPr>
      </a:lvl3pPr>
      <a:lvl4pPr marL="1124712" indent="-228600" algn="l" defTabSz="914400" rtl="0" eaLnBrk="1" latinLnBrk="0" hangingPunct="1">
        <a:spcBef>
          <a:spcPct val="20000"/>
        </a:spcBef>
        <a:buClr>
          <a:schemeClr val="accent1"/>
        </a:buClr>
        <a:buSzPct val="76000"/>
        <a:buFont typeface="Wingdings 2" pitchFamily="18" charset="2"/>
        <a:buChar char=""/>
        <a:defRPr sz="1800" kern="1200">
          <a:solidFill>
            <a:schemeClr val="tx2"/>
          </a:solidFill>
          <a:latin typeface="+mn-lt"/>
          <a:ea typeface="+mn-ea"/>
          <a:cs typeface="+mn-cs"/>
        </a:defRPr>
      </a:lvl4pPr>
      <a:lvl5pPr marL="1325880" indent="-228600" algn="l" defTabSz="914400" rtl="0" eaLnBrk="1" latinLnBrk="0" hangingPunct="1">
        <a:spcBef>
          <a:spcPct val="20000"/>
        </a:spcBef>
        <a:buClr>
          <a:schemeClr val="accent1"/>
        </a:buClr>
        <a:buSzPct val="76000"/>
        <a:buFont typeface="Wingdings 2" pitchFamily="18" charset="2"/>
        <a:buChar char=""/>
        <a:defRPr sz="1600" kern="1200" baseline="0">
          <a:solidFill>
            <a:schemeClr val="tx2"/>
          </a:solidFill>
          <a:latin typeface="+mn-lt"/>
          <a:ea typeface="+mn-ea"/>
          <a:cs typeface="+mn-cs"/>
        </a:defRPr>
      </a:lvl5pPr>
      <a:lvl6pPr marL="1517904"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NUL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NUL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NUL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NUL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13.png"/><Relationship Id="rId1" Type="http://schemas.openxmlformats.org/officeDocument/2006/relationships/slideLayout" Target="../slideLayouts/slideLayout24.xml"/></Relationships>
</file>

<file path=ppt/slides/_rels/slide17.xml.rels><?xml version="1.0" encoding="UTF-8" standalone="yes"?>
<Relationships xmlns="http://schemas.openxmlformats.org/package/2006/relationships"><Relationship Id="rId8" Type="http://schemas.openxmlformats.org/officeDocument/2006/relationships/image" Target="../media/image122.png"/><Relationship Id="rId13" Type="http://schemas.openxmlformats.org/officeDocument/2006/relationships/image" Target="../media/image127.png"/><Relationship Id="rId3" Type="http://schemas.openxmlformats.org/officeDocument/2006/relationships/image" Target="../media/image115.png"/><Relationship Id="rId7" Type="http://schemas.openxmlformats.org/officeDocument/2006/relationships/image" Target="../media/image119.png"/><Relationship Id="rId12" Type="http://schemas.openxmlformats.org/officeDocument/2006/relationships/image" Target="../media/image126.png"/><Relationship Id="rId2" Type="http://schemas.openxmlformats.org/officeDocument/2006/relationships/image" Target="../media/image114.png"/><Relationship Id="rId1" Type="http://schemas.openxmlformats.org/officeDocument/2006/relationships/slideLayout" Target="../slideLayouts/slideLayout24.xml"/><Relationship Id="rId6" Type="http://schemas.openxmlformats.org/officeDocument/2006/relationships/image" Target="../media/image118.png"/><Relationship Id="rId11" Type="http://schemas.openxmlformats.org/officeDocument/2006/relationships/image" Target="../media/image125.png"/><Relationship Id="rId5" Type="http://schemas.openxmlformats.org/officeDocument/2006/relationships/image" Target="../media/image117.png"/><Relationship Id="rId10" Type="http://schemas.openxmlformats.org/officeDocument/2006/relationships/image" Target="../media/image124.png"/><Relationship Id="rId4" Type="http://schemas.openxmlformats.org/officeDocument/2006/relationships/image" Target="../media/image116.png"/><Relationship Id="rId9" Type="http://schemas.openxmlformats.org/officeDocument/2006/relationships/image" Target="../media/image123.png"/><Relationship Id="rId14" Type="http://schemas.openxmlformats.org/officeDocument/2006/relationships/image" Target="../media/image128.png"/></Relationships>
</file>

<file path=ppt/slides/_rels/slide18.xml.rels><?xml version="1.0" encoding="UTF-8" standalone="yes"?>
<Relationships xmlns="http://schemas.openxmlformats.org/package/2006/relationships"><Relationship Id="rId8" Type="http://schemas.openxmlformats.org/officeDocument/2006/relationships/customXml" Target="../ink/ink1.xml"/><Relationship Id="rId13" Type="http://schemas.openxmlformats.org/officeDocument/2006/relationships/image" Target="../media/image132.emf"/><Relationship Id="rId3" Type="http://schemas.openxmlformats.org/officeDocument/2006/relationships/image" Target="../media/image1130.png"/><Relationship Id="rId7" Type="http://schemas.openxmlformats.org/officeDocument/2006/relationships/image" Target="../media/image1170.png"/><Relationship Id="rId12" Type="http://schemas.openxmlformats.org/officeDocument/2006/relationships/customXml" Target="../ink/ink3.xml"/><Relationship Id="rId2" Type="http://schemas.openxmlformats.org/officeDocument/2006/relationships/image" Target="../media/image5.jpg"/><Relationship Id="rId1" Type="http://schemas.openxmlformats.org/officeDocument/2006/relationships/slideLayout" Target="../slideLayouts/slideLayout24.xml"/><Relationship Id="rId6" Type="http://schemas.openxmlformats.org/officeDocument/2006/relationships/image" Target="../media/image1160.png"/><Relationship Id="rId11" Type="http://schemas.openxmlformats.org/officeDocument/2006/relationships/image" Target="../media/image131.emf"/><Relationship Id="rId5" Type="http://schemas.openxmlformats.org/officeDocument/2006/relationships/image" Target="../media/image1150.png"/><Relationship Id="rId10" Type="http://schemas.openxmlformats.org/officeDocument/2006/relationships/customXml" Target="../ink/ink2.xml"/><Relationship Id="rId4" Type="http://schemas.openxmlformats.org/officeDocument/2006/relationships/image" Target="../media/image1140.png"/><Relationship Id="rId9" Type="http://schemas.openxmlformats.org/officeDocument/2006/relationships/image" Target="../media/image130.emf"/></Relationships>
</file>

<file path=ppt/slides/_rels/slide19.xml.rels><?xml version="1.0" encoding="UTF-8" standalone="yes"?>
<Relationships xmlns="http://schemas.openxmlformats.org/package/2006/relationships"><Relationship Id="rId8" Type="http://schemas.openxmlformats.org/officeDocument/2006/relationships/customXml" Target="../ink/ink4.xml"/><Relationship Id="rId3" Type="http://schemas.openxmlformats.org/officeDocument/2006/relationships/image" Target="../media/image5.jpg"/><Relationship Id="rId7" Type="http://schemas.openxmlformats.org/officeDocument/2006/relationships/image" Target="../media/image1230.png"/><Relationship Id="rId2" Type="http://schemas.openxmlformats.org/officeDocument/2006/relationships/notesSlide" Target="../notesSlides/notesSlide1.xml"/><Relationship Id="rId1" Type="http://schemas.openxmlformats.org/officeDocument/2006/relationships/slideLayout" Target="../slideLayouts/slideLayout24.xml"/><Relationship Id="rId6" Type="http://schemas.openxmlformats.org/officeDocument/2006/relationships/image" Target="../media/image1220.png"/><Relationship Id="rId5" Type="http://schemas.openxmlformats.org/officeDocument/2006/relationships/image" Target="../media/image1190.png"/><Relationship Id="rId10" Type="http://schemas.openxmlformats.org/officeDocument/2006/relationships/image" Target="../media/image1170.png"/><Relationship Id="rId4" Type="http://schemas.openxmlformats.org/officeDocument/2006/relationships/image" Target="../media/image1180.png"/><Relationship Id="rId9" Type="http://schemas.openxmlformats.org/officeDocument/2006/relationships/image" Target="../media/image113.emf"/></Relationships>
</file>

<file path=ppt/slides/_rels/slide20.xml.rels><?xml version="1.0" encoding="UTF-8" standalone="yes"?>
<Relationships xmlns="http://schemas.openxmlformats.org/package/2006/relationships"><Relationship Id="rId8" Type="http://schemas.openxmlformats.org/officeDocument/2006/relationships/customXml" Target="../ink/ink5.xml"/><Relationship Id="rId3" Type="http://schemas.openxmlformats.org/officeDocument/2006/relationships/image" Target="../media/image5.jpg"/><Relationship Id="rId7" Type="http://schemas.openxmlformats.org/officeDocument/2006/relationships/image" Target="../media/image1270.png"/><Relationship Id="rId2" Type="http://schemas.openxmlformats.org/officeDocument/2006/relationships/notesSlide" Target="../notesSlides/notesSlide2.xml"/><Relationship Id="rId1" Type="http://schemas.openxmlformats.org/officeDocument/2006/relationships/slideLayout" Target="../slideLayouts/slideLayout24.xml"/><Relationship Id="rId6" Type="http://schemas.openxmlformats.org/officeDocument/2006/relationships/image" Target="../media/image1260.png"/><Relationship Id="rId5" Type="http://schemas.openxmlformats.org/officeDocument/2006/relationships/image" Target="../media/image1250.png"/><Relationship Id="rId10" Type="http://schemas.openxmlformats.org/officeDocument/2006/relationships/image" Target="../media/image1170.png"/><Relationship Id="rId4" Type="http://schemas.openxmlformats.org/officeDocument/2006/relationships/image" Target="../media/image1240.png"/><Relationship Id="rId9" Type="http://schemas.openxmlformats.org/officeDocument/2006/relationships/image" Target="../media/image114.emf"/></Relationships>
</file>

<file path=ppt/slides/_rels/slide21.xml.rels><?xml version="1.0" encoding="UTF-8" standalone="yes"?>
<Relationships xmlns="http://schemas.openxmlformats.org/package/2006/relationships"><Relationship Id="rId8" Type="http://schemas.openxmlformats.org/officeDocument/2006/relationships/customXml" Target="../ink/ink6.xml"/><Relationship Id="rId3" Type="http://schemas.openxmlformats.org/officeDocument/2006/relationships/image" Target="../media/image5.jpg"/><Relationship Id="rId7" Type="http://schemas.openxmlformats.org/officeDocument/2006/relationships/image" Target="../media/image131.png"/><Relationship Id="rId2" Type="http://schemas.openxmlformats.org/officeDocument/2006/relationships/notesSlide" Target="../notesSlides/notesSlide3.xml"/><Relationship Id="rId1" Type="http://schemas.openxmlformats.org/officeDocument/2006/relationships/slideLayout" Target="../slideLayouts/slideLayout24.xml"/><Relationship Id="rId6" Type="http://schemas.openxmlformats.org/officeDocument/2006/relationships/image" Target="../media/image130.png"/><Relationship Id="rId5" Type="http://schemas.openxmlformats.org/officeDocument/2006/relationships/image" Target="../media/image129.png"/><Relationship Id="rId10" Type="http://schemas.openxmlformats.org/officeDocument/2006/relationships/image" Target="../media/image1170.png"/><Relationship Id="rId4" Type="http://schemas.openxmlformats.org/officeDocument/2006/relationships/image" Target="../media/image1280.png"/><Relationship Id="rId9" Type="http://schemas.openxmlformats.org/officeDocument/2006/relationships/image" Target="../media/image115.emf"/></Relationships>
</file>

<file path=ppt/slides/_rels/slide22.xml.rels><?xml version="1.0" encoding="UTF-8" standalone="yes"?>
<Relationships xmlns="http://schemas.openxmlformats.org/package/2006/relationships"><Relationship Id="rId8" Type="http://schemas.openxmlformats.org/officeDocument/2006/relationships/customXml" Target="../ink/ink7.xml"/><Relationship Id="rId3" Type="http://schemas.openxmlformats.org/officeDocument/2006/relationships/image" Target="../media/image5.jpg"/><Relationship Id="rId7" Type="http://schemas.openxmlformats.org/officeDocument/2006/relationships/image" Target="../media/image135.png"/><Relationship Id="rId2" Type="http://schemas.openxmlformats.org/officeDocument/2006/relationships/notesSlide" Target="../notesSlides/notesSlide4.xml"/><Relationship Id="rId1" Type="http://schemas.openxmlformats.org/officeDocument/2006/relationships/slideLayout" Target="../slideLayouts/slideLayout24.xml"/><Relationship Id="rId6" Type="http://schemas.openxmlformats.org/officeDocument/2006/relationships/image" Target="../media/image134.png"/><Relationship Id="rId5" Type="http://schemas.openxmlformats.org/officeDocument/2006/relationships/image" Target="../media/image133.png"/><Relationship Id="rId10" Type="http://schemas.openxmlformats.org/officeDocument/2006/relationships/image" Target="../media/image1170.png"/><Relationship Id="rId4" Type="http://schemas.openxmlformats.org/officeDocument/2006/relationships/image" Target="../media/image132.png"/><Relationship Id="rId9" Type="http://schemas.openxmlformats.org/officeDocument/2006/relationships/image" Target="../media/image116.emf"/></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4.xml.rels><?xml version="1.0" encoding="UTF-8" standalone="yes"?>
<Relationships xmlns="http://schemas.openxmlformats.org/package/2006/relationships"><Relationship Id="rId8" Type="http://schemas.openxmlformats.org/officeDocument/2006/relationships/image" Target="../media/image1170.png"/><Relationship Id="rId3" Type="http://schemas.openxmlformats.org/officeDocument/2006/relationships/image" Target="../media/image5.jpg"/><Relationship Id="rId7" Type="http://schemas.openxmlformats.org/officeDocument/2006/relationships/image" Target="../media/image139.png"/><Relationship Id="rId2" Type="http://schemas.openxmlformats.org/officeDocument/2006/relationships/notesSlide" Target="../notesSlides/notesSlide5.xml"/><Relationship Id="rId1" Type="http://schemas.openxmlformats.org/officeDocument/2006/relationships/slideLayout" Target="../slideLayouts/slideLayout24.xml"/><Relationship Id="rId6" Type="http://schemas.openxmlformats.org/officeDocument/2006/relationships/image" Target="../media/image138.png"/><Relationship Id="rId5" Type="http://schemas.openxmlformats.org/officeDocument/2006/relationships/image" Target="../media/image137.png"/><Relationship Id="rId10" Type="http://schemas.openxmlformats.org/officeDocument/2006/relationships/image" Target="../media/image6.emf"/><Relationship Id="rId4" Type="http://schemas.openxmlformats.org/officeDocument/2006/relationships/image" Target="../media/image136.png"/><Relationship Id="rId9" Type="http://schemas.openxmlformats.org/officeDocument/2006/relationships/customXml" Target="../ink/ink8.xml"/></Relationships>
</file>

<file path=ppt/slides/_rels/slide25.xml.rels><?xml version="1.0" encoding="UTF-8" standalone="yes"?>
<Relationships xmlns="http://schemas.openxmlformats.org/package/2006/relationships"><Relationship Id="rId8" Type="http://schemas.openxmlformats.org/officeDocument/2006/relationships/image" Target="../media/image1170.png"/><Relationship Id="rId3" Type="http://schemas.openxmlformats.org/officeDocument/2006/relationships/image" Target="../media/image5.jpg"/><Relationship Id="rId7" Type="http://schemas.openxmlformats.org/officeDocument/2006/relationships/image" Target="../media/image1270.png"/><Relationship Id="rId2" Type="http://schemas.openxmlformats.org/officeDocument/2006/relationships/notesSlide" Target="../notesSlides/notesSlide6.xml"/><Relationship Id="rId1" Type="http://schemas.openxmlformats.org/officeDocument/2006/relationships/slideLayout" Target="../slideLayouts/slideLayout24.xml"/><Relationship Id="rId6" Type="http://schemas.openxmlformats.org/officeDocument/2006/relationships/image" Target="../media/image1260.png"/><Relationship Id="rId5" Type="http://schemas.openxmlformats.org/officeDocument/2006/relationships/image" Target="../media/image1250.png"/><Relationship Id="rId10" Type="http://schemas.openxmlformats.org/officeDocument/2006/relationships/image" Target="../media/image7.emf"/><Relationship Id="rId4" Type="http://schemas.openxmlformats.org/officeDocument/2006/relationships/image" Target="../media/image1240.png"/><Relationship Id="rId9" Type="http://schemas.openxmlformats.org/officeDocument/2006/relationships/customXml" Target="../ink/ink9.xml"/></Relationships>
</file>

<file path=ppt/slides/_rels/slide26.xml.rels><?xml version="1.0" encoding="UTF-8" standalone="yes"?>
<Relationships xmlns="http://schemas.openxmlformats.org/package/2006/relationships"><Relationship Id="rId3" Type="http://schemas.openxmlformats.org/officeDocument/2006/relationships/image" Target="../media/image141.png"/><Relationship Id="rId2" Type="http://schemas.openxmlformats.org/officeDocument/2006/relationships/image" Target="../media/image140.png"/><Relationship Id="rId1" Type="http://schemas.openxmlformats.org/officeDocument/2006/relationships/slideLayout" Target="../slideLayouts/slideLayout24.xml"/></Relationships>
</file>

<file path=ppt/slides/_rels/slide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4.xml"/></Relationships>
</file>

<file path=ppt/slides/_rels/slide28.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image" Target="../media/image8.jpeg"/><Relationship Id="rId1" Type="http://schemas.openxmlformats.org/officeDocument/2006/relationships/slideLayout" Target="../slideLayouts/slideLayout24.xml"/></Relationships>
</file>

<file path=ppt/slides/_rels/slide29.xml.rels><?xml version="1.0" encoding="UTF-8" standalone="yes"?>
<Relationships xmlns="http://schemas.openxmlformats.org/package/2006/relationships"><Relationship Id="rId2" Type="http://schemas.openxmlformats.org/officeDocument/2006/relationships/image" Target="../media/image1420.png"/><Relationship Id="rId1" Type="http://schemas.openxmlformats.org/officeDocument/2006/relationships/slideLayout" Target="../slideLayouts/slideLayout24.xml"/></Relationships>
</file>

<file path=ppt/slides/_rels/slide30.xml.rels><?xml version="1.0" encoding="UTF-8" standalone="yes"?>
<Relationships xmlns="http://schemas.openxmlformats.org/package/2006/relationships"><Relationship Id="rId2" Type="http://schemas.openxmlformats.org/officeDocument/2006/relationships/image" Target="NULL"/><Relationship Id="rId1" Type="http://schemas.openxmlformats.org/officeDocument/2006/relationships/slideLayout" Target="../slideLayouts/slideLayout24.xml"/></Relationships>
</file>

<file path=ppt/slides/_rels/slide31.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notesSlide" Target="../notesSlides/notesSlide7.xml"/><Relationship Id="rId1" Type="http://schemas.openxmlformats.org/officeDocument/2006/relationships/slideLayout" Target="../slideLayouts/slideLayout24.xml"/><Relationship Id="rId6" Type="http://schemas.openxmlformats.org/officeDocument/2006/relationships/image" Target="NULL"/><Relationship Id="rId5" Type="http://schemas.openxmlformats.org/officeDocument/2006/relationships/image" Target="NULL"/><Relationship Id="rId4" Type="http://schemas.openxmlformats.org/officeDocument/2006/relationships/image" Target="NUL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3.xml.rels><?xml version="1.0" encoding="UTF-8" standalone="yes"?>
<Relationships xmlns="http://schemas.openxmlformats.org/package/2006/relationships"><Relationship Id="rId3" Type="http://schemas.openxmlformats.org/officeDocument/2006/relationships/image" Target="../media/image9.jpg"/><Relationship Id="rId7" Type="http://schemas.openxmlformats.org/officeDocument/2006/relationships/image" Target="NULL"/><Relationship Id="rId2" Type="http://schemas.openxmlformats.org/officeDocument/2006/relationships/image" Target="NULL"/><Relationship Id="rId1" Type="http://schemas.openxmlformats.org/officeDocument/2006/relationships/slideLayout" Target="../slideLayouts/slideLayout24.xml"/><Relationship Id="rId4" Type="http://schemas.openxmlformats.org/officeDocument/2006/relationships/customXml" Target="../ink/ink10.xml"/></Relationships>
</file>

<file path=ppt/slides/_rels/slide34.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customXml" Target="../ink/ink11.xml"/><Relationship Id="rId1" Type="http://schemas.openxmlformats.org/officeDocument/2006/relationships/slideLayout" Target="../slideLayouts/slideLayout24.xml"/><Relationship Id="rId4" Type="http://schemas.openxmlformats.org/officeDocument/2006/relationships/image" Target="../media/image10.gif"/></Relationships>
</file>

<file path=ppt/slides/_rels/slide35.xml.rels><?xml version="1.0" encoding="UTF-8" standalone="yes"?>
<Relationships xmlns="http://schemas.openxmlformats.org/package/2006/relationships"><Relationship Id="rId2" Type="http://schemas.openxmlformats.org/officeDocument/2006/relationships/image" Target="../media/image10.gif"/><Relationship Id="rId1" Type="http://schemas.openxmlformats.org/officeDocument/2006/relationships/slideLayout" Target="../slideLayouts/slideLayout24.xml"/></Relationships>
</file>

<file path=ppt/slides/_rels/slide36.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image" Target="../media/image11.jpg"/><Relationship Id="rId1" Type="http://schemas.openxmlformats.org/officeDocument/2006/relationships/slideLayout" Target="../slideLayouts/slideLayout24.xml"/></Relationships>
</file>

<file path=ppt/slides/_rels/slide37.xml.rels><?xml version="1.0" encoding="UTF-8" standalone="yes"?>
<Relationships xmlns="http://schemas.openxmlformats.org/package/2006/relationships"><Relationship Id="rId3" Type="http://schemas.openxmlformats.org/officeDocument/2006/relationships/customXml" Target="../ink/ink12.xml"/><Relationship Id="rId2" Type="http://schemas.openxmlformats.org/officeDocument/2006/relationships/image" Target="../media/image11.jpg"/><Relationship Id="rId1" Type="http://schemas.openxmlformats.org/officeDocument/2006/relationships/slideLayout" Target="../slideLayouts/slideLayout24.xml"/><Relationship Id="rId4" Type="http://schemas.openxmlformats.org/officeDocument/2006/relationships/image" Target="NULL"/></Relationships>
</file>

<file path=ppt/slides/_rels/slide3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NULL"/><Relationship Id="rId1" Type="http://schemas.openxmlformats.org/officeDocument/2006/relationships/slideLayout" Target="../slideLayouts/slideLayout24.xml"/><Relationship Id="rId5" Type="http://schemas.openxmlformats.org/officeDocument/2006/relationships/image" Target="../media/image15.emf"/><Relationship Id="rId4" Type="http://schemas.openxmlformats.org/officeDocument/2006/relationships/customXml" Target="../ink/ink13.xml"/></Relationships>
</file>

<file path=ppt/slides/_rels/slide39.xml.rels><?xml version="1.0" encoding="UTF-8" standalone="yes"?>
<Relationships xmlns="http://schemas.openxmlformats.org/package/2006/relationships"><Relationship Id="rId3" Type="http://schemas.openxmlformats.org/officeDocument/2006/relationships/customXml" Target="../ink/ink14.xml"/><Relationship Id="rId2" Type="http://schemas.openxmlformats.org/officeDocument/2006/relationships/image" Target="../media/image12.png"/><Relationship Id="rId1" Type="http://schemas.openxmlformats.org/officeDocument/2006/relationships/slideLayout" Target="../slideLayouts/slideLayout24.xml"/><Relationship Id="rId4" Type="http://schemas.openxmlformats.org/officeDocument/2006/relationships/image" Target="../media/image13.emf"/></Relationships>
</file>

<file path=ppt/slides/_rels/slide40.xml.rels><?xml version="1.0" encoding="UTF-8" standalone="yes"?>
<Relationships xmlns="http://schemas.openxmlformats.org/package/2006/relationships"><Relationship Id="rId3" Type="http://schemas.openxmlformats.org/officeDocument/2006/relationships/customXml" Target="../ink/ink15.xml"/><Relationship Id="rId2" Type="http://schemas.openxmlformats.org/officeDocument/2006/relationships/image" Target="../media/image12.png"/><Relationship Id="rId1" Type="http://schemas.openxmlformats.org/officeDocument/2006/relationships/slideLayout" Target="../slideLayouts/slideLayout24.xml"/><Relationship Id="rId4" Type="http://schemas.openxmlformats.org/officeDocument/2006/relationships/image" Target="../media/image14.emf"/></Relationships>
</file>

<file path=ppt/slides/_rels/slide41.xml.rels><?xml version="1.0" encoding="UTF-8" standalone="yes"?>
<Relationships xmlns="http://schemas.openxmlformats.org/package/2006/relationships"><Relationship Id="rId3" Type="http://schemas.openxmlformats.org/officeDocument/2006/relationships/customXml" Target="../ink/ink16.xml"/><Relationship Id="rId2" Type="http://schemas.openxmlformats.org/officeDocument/2006/relationships/image" Target="../media/image12.png"/><Relationship Id="rId1" Type="http://schemas.openxmlformats.org/officeDocument/2006/relationships/slideLayout" Target="../slideLayouts/slideLayout24.xml"/><Relationship Id="rId6" Type="http://schemas.openxmlformats.org/officeDocument/2006/relationships/image" Target="../media/image22.emf"/><Relationship Id="rId5" Type="http://schemas.openxmlformats.org/officeDocument/2006/relationships/customXml" Target="../ink/ink17.xml"/><Relationship Id="rId4" Type="http://schemas.openxmlformats.org/officeDocument/2006/relationships/image" Target="../media/image21.emf"/></Relationships>
</file>

<file path=ppt/slides/_rels/slide42.xml.rels><?xml version="1.0" encoding="UTF-8" standalone="yes"?>
<Relationships xmlns="http://schemas.openxmlformats.org/package/2006/relationships"><Relationship Id="rId3" Type="http://schemas.openxmlformats.org/officeDocument/2006/relationships/image" Target="../media/image152.png"/><Relationship Id="rId2" Type="http://schemas.openxmlformats.org/officeDocument/2006/relationships/image" Target="../media/image13.png"/><Relationship Id="rId1" Type="http://schemas.openxmlformats.org/officeDocument/2006/relationships/slideLayout" Target="../slideLayouts/slideLayout24.xml"/><Relationship Id="rId4" Type="http://schemas.openxmlformats.org/officeDocument/2006/relationships/image" Target="../media/image14.png"/></Relationships>
</file>

<file path=ppt/slides/_rels/slide43.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image" Target="../media/image15.jpeg"/><Relationship Id="rId1" Type="http://schemas.openxmlformats.org/officeDocument/2006/relationships/slideLayout" Target="../slideLayouts/slideLayout24.xml"/></Relationships>
</file>

<file path=ppt/slides/_rels/slide44.xml.rels><?xml version="1.0" encoding="UTF-8" standalone="yes"?>
<Relationships xmlns="http://schemas.openxmlformats.org/package/2006/relationships"><Relationship Id="rId3" Type="http://schemas.openxmlformats.org/officeDocument/2006/relationships/image" Target="../media/image156.png"/><Relationship Id="rId2" Type="http://schemas.openxmlformats.org/officeDocument/2006/relationships/image" Target="../media/image16.jpg"/><Relationship Id="rId1" Type="http://schemas.openxmlformats.org/officeDocument/2006/relationships/slideLayout" Target="../slideLayouts/slideLayout24.xml"/></Relationships>
</file>

<file path=ppt/slides/_rels/slide45.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8.xml"/><Relationship Id="rId1" Type="http://schemas.openxmlformats.org/officeDocument/2006/relationships/slideLayout" Target="../slideLayouts/slideLayout24.xml"/><Relationship Id="rId5" Type="http://schemas.openxmlformats.org/officeDocument/2006/relationships/image" Target="../media/image23.emf"/><Relationship Id="rId4" Type="http://schemas.openxmlformats.org/officeDocument/2006/relationships/customXml" Target="../ink/ink18.xml"/></Relationships>
</file>

<file path=ppt/slides/_rels/slide46.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9.xml"/><Relationship Id="rId1" Type="http://schemas.openxmlformats.org/officeDocument/2006/relationships/slideLayout" Target="../slideLayouts/slideLayout24.xml"/><Relationship Id="rId5" Type="http://schemas.openxmlformats.org/officeDocument/2006/relationships/image" Target="../media/image160.emf"/><Relationship Id="rId4" Type="http://schemas.openxmlformats.org/officeDocument/2006/relationships/customXml" Target="../ink/ink19.xml"/></Relationships>
</file>

<file path=ppt/slides/_rels/slide47.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notesSlide" Target="../notesSlides/notesSlide10.xml"/><Relationship Id="rId1" Type="http://schemas.openxmlformats.org/officeDocument/2006/relationships/slideLayout" Target="../slideLayouts/slideLayout24.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C16DF0EE-5982-C221-DBB5-E6EE2C6B41E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xmlns="" id="{369660C6-822F-3D9F-956F-73261840B8FC}"/>
              </a:ext>
            </a:extLst>
          </p:cNvPr>
          <p:cNvSpPr>
            <a:spLocks noGrp="1"/>
          </p:cNvSpPr>
          <p:nvPr>
            <p:ph type="ctrTitle"/>
          </p:nvPr>
        </p:nvSpPr>
        <p:spPr/>
        <p:txBody>
          <a:bodyPr/>
          <a:lstStyle/>
          <a:p>
            <a:r>
              <a:rPr lang="el-GR" dirty="0"/>
              <a:t>Φυσική για Μηχανικούς</a:t>
            </a:r>
          </a:p>
        </p:txBody>
      </p:sp>
      <p:sp>
        <p:nvSpPr>
          <p:cNvPr id="3" name="Subtitle 2">
            <a:extLst>
              <a:ext uri="{FF2B5EF4-FFF2-40B4-BE49-F238E27FC236}">
                <a16:creationId xmlns:a16="http://schemas.microsoft.com/office/drawing/2014/main" xmlns="" id="{BD4614A9-CE56-1383-ADB1-307A1AF7FB05}"/>
              </a:ext>
            </a:extLst>
          </p:cNvPr>
          <p:cNvSpPr>
            <a:spLocks noGrp="1"/>
          </p:cNvSpPr>
          <p:nvPr>
            <p:ph type="subTitle" idx="1"/>
          </p:nvPr>
        </p:nvSpPr>
        <p:spPr/>
        <p:txBody>
          <a:bodyPr>
            <a:normAutofit/>
          </a:bodyPr>
          <a:lstStyle/>
          <a:p>
            <a:r>
              <a:rPr lang="el-GR" dirty="0"/>
              <a:t>Μηχανική</a:t>
            </a:r>
          </a:p>
          <a:p>
            <a:endParaRPr lang="el-GR" dirty="0"/>
          </a:p>
          <a:p>
            <a:r>
              <a:rPr lang="el-GR" dirty="0"/>
              <a:t>Οι Νόμοι της Κίνησης</a:t>
            </a:r>
          </a:p>
          <a:p>
            <a:endParaRPr lang="el-GR" dirty="0"/>
          </a:p>
        </p:txBody>
      </p:sp>
      <p:sp>
        <p:nvSpPr>
          <p:cNvPr id="5" name="TextBox 4">
            <a:extLst>
              <a:ext uri="{FF2B5EF4-FFF2-40B4-BE49-F238E27FC236}">
                <a16:creationId xmlns:a16="http://schemas.microsoft.com/office/drawing/2014/main" xmlns="" id="{359EB70D-9315-D35F-6F63-1327CFFABCA1}"/>
              </a:ext>
            </a:extLst>
          </p:cNvPr>
          <p:cNvSpPr txBox="1"/>
          <p:nvPr/>
        </p:nvSpPr>
        <p:spPr>
          <a:xfrm>
            <a:off x="152400" y="4863405"/>
            <a:ext cx="4285172" cy="900246"/>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l-GR" sz="105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Εικόνα:</a:t>
            </a:r>
            <a:r>
              <a:rPr kumimoji="0" lang="en-US" sz="105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Isaac Newton: </a:t>
            </a:r>
            <a:r>
              <a:rPr kumimoji="0" lang="el-GR" sz="105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Θεωρείται πατέρας της Κλασικής Φυσικής, καθώς ξεκινώντας από τις παρατηρήσεις του Γαλιλαίου αλλά και τους νόμους του </a:t>
            </a:r>
            <a:r>
              <a:rPr kumimoji="0" lang="el-GR" sz="1050" b="0"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Κέπλερ</a:t>
            </a:r>
            <a:r>
              <a:rPr kumimoji="0" lang="el-GR" sz="105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για την κίνηση των πλανητών διατύπωσε τους τρεις μνημειώδεις νόμους της κίνησης και τον περισπούδαστο «νόμο της βαρύτητας»</a:t>
            </a:r>
            <a:endParaRPr kumimoji="0" lang="en-US" sz="105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pic>
        <p:nvPicPr>
          <p:cNvPr id="4" name="Picture 3">
            <a:extLst>
              <a:ext uri="{FF2B5EF4-FFF2-40B4-BE49-F238E27FC236}">
                <a16:creationId xmlns:a16="http://schemas.microsoft.com/office/drawing/2014/main" xmlns="" id="{E2FC382A-C7F6-FE25-BC04-C685AD9B25F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4800" y="990602"/>
            <a:ext cx="3581400" cy="3804139"/>
          </a:xfrm>
          <a:prstGeom prst="rect">
            <a:avLst/>
          </a:prstGeom>
          <a:ln>
            <a:noFill/>
          </a:ln>
          <a:effectLst>
            <a:softEdge rad="112500"/>
          </a:effectLst>
        </p:spPr>
      </p:pic>
    </p:spTree>
    <p:extLst>
      <p:ext uri="{BB962C8B-B14F-4D97-AF65-F5344CB8AC3E}">
        <p14:creationId xmlns:p14="http://schemas.microsoft.com/office/powerpoint/2010/main" val="2618268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l-GR" dirty="0"/>
              <a:t>Φυσική για Μηχανικούς</a:t>
            </a:r>
          </a:p>
        </p:txBody>
      </p:sp>
      <p:sp>
        <p:nvSpPr>
          <p:cNvPr id="3" name="Subtitle 2"/>
          <p:cNvSpPr>
            <a:spLocks noGrp="1"/>
          </p:cNvSpPr>
          <p:nvPr>
            <p:ph type="subTitle" idx="1"/>
          </p:nvPr>
        </p:nvSpPr>
        <p:spPr/>
        <p:txBody>
          <a:bodyPr>
            <a:normAutofit/>
          </a:bodyPr>
          <a:lstStyle/>
          <a:p>
            <a:r>
              <a:rPr lang="el-GR" dirty="0"/>
              <a:t>Μηχανική</a:t>
            </a:r>
          </a:p>
          <a:p>
            <a:endParaRPr lang="el-GR" dirty="0"/>
          </a:p>
          <a:p>
            <a:r>
              <a:rPr lang="el-GR" b="1" dirty="0">
                <a:effectLst>
                  <a:outerShdw blurRad="38100" dist="38100" dir="2700000" algn="tl">
                    <a:srgbClr val="000000">
                      <a:alpha val="43137"/>
                    </a:srgbClr>
                  </a:outerShdw>
                </a:effectLst>
              </a:rPr>
              <a:t>Οι Νόμοι της Κίνησης</a:t>
            </a:r>
          </a:p>
          <a:p>
            <a:endParaRPr lang="el-GR" dirty="0"/>
          </a:p>
        </p:txBody>
      </p:sp>
      <p:sp>
        <p:nvSpPr>
          <p:cNvPr id="5" name="TextBox 4"/>
          <p:cNvSpPr txBox="1"/>
          <p:nvPr/>
        </p:nvSpPr>
        <p:spPr>
          <a:xfrm>
            <a:off x="152400" y="4863405"/>
            <a:ext cx="4285172" cy="900246"/>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l-GR" sz="105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Εικόνα:</a:t>
            </a:r>
            <a:r>
              <a:rPr kumimoji="0" lang="en-US" sz="105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Isaac Newton: </a:t>
            </a:r>
            <a:r>
              <a:rPr kumimoji="0" lang="el-GR" sz="105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Θεωρείται πατέρας της Κλασικής Φυσικής, καθώς ξεκινώντας από τις παρατηρήσεις του Γαλιλαίου αλλά και τους νόμους του </a:t>
            </a:r>
            <a:r>
              <a:rPr kumimoji="0" lang="el-GR" sz="1050" b="0"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Κέπλερ</a:t>
            </a:r>
            <a:r>
              <a:rPr kumimoji="0" lang="el-GR" sz="105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για την κίνηση των πλανητών διατύπωσε τους τρεις μνημειώδεις νόμους της κίνησης και τον περισπούδαστο «νόμο της βαρύτητας»</a:t>
            </a:r>
            <a:endParaRPr kumimoji="0" lang="en-US" sz="105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4800" y="990602"/>
            <a:ext cx="3581400" cy="3804139"/>
          </a:xfrm>
          <a:prstGeom prst="rect">
            <a:avLst/>
          </a:prstGeom>
          <a:ln>
            <a:noFill/>
          </a:ln>
          <a:effectLst>
            <a:softEdge rad="112500"/>
          </a:effectLst>
        </p:spPr>
      </p:pic>
    </p:spTree>
    <p:extLst>
      <p:ext uri="{BB962C8B-B14F-4D97-AF65-F5344CB8AC3E}">
        <p14:creationId xmlns:p14="http://schemas.microsoft.com/office/powerpoint/2010/main" val="41051087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a:t>Οι Νόμοι της Κίνησης</a:t>
            </a:r>
          </a:p>
        </p:txBody>
      </p:sp>
      <p:sp>
        <p:nvSpPr>
          <p:cNvPr id="3" name="Θέση περιεχομένου 2"/>
          <p:cNvSpPr>
            <a:spLocks noGrp="1"/>
          </p:cNvSpPr>
          <p:nvPr>
            <p:ph idx="1"/>
          </p:nvPr>
        </p:nvSpPr>
        <p:spPr>
          <a:xfrm>
            <a:off x="738350" y="1853292"/>
            <a:ext cx="7872249" cy="4547508"/>
          </a:xfrm>
        </p:spPr>
        <p:txBody>
          <a:bodyPr>
            <a:normAutofit/>
          </a:bodyPr>
          <a:lstStyle/>
          <a:p>
            <a:r>
              <a:rPr lang="el-GR" dirty="0"/>
              <a:t>Ως τώρα, μελετήσαμε κινήσεις σωματιδίων</a:t>
            </a:r>
          </a:p>
          <a:p>
            <a:pPr lvl="1"/>
            <a:endParaRPr lang="en-US" dirty="0"/>
          </a:p>
          <a:p>
            <a:pPr lvl="1"/>
            <a:r>
              <a:rPr lang="el-GR" dirty="0"/>
              <a:t>Ορίσαμε θέση, μετατόπιση, ταχύτητες, επιταχύνσεις…</a:t>
            </a:r>
          </a:p>
          <a:p>
            <a:pPr lvl="1"/>
            <a:r>
              <a:rPr lang="el-GR" dirty="0"/>
              <a:t>…καθώς και </a:t>
            </a:r>
            <a:r>
              <a:rPr lang="el-GR" b="1" dirty="0"/>
              <a:t>μοντέλα κίνησης </a:t>
            </a:r>
            <a:r>
              <a:rPr lang="el-GR" dirty="0"/>
              <a:t>με τα οποία μπορούμε να περιγράψουμε πραγματικά φαινόμενα</a:t>
            </a:r>
            <a:endParaRPr lang="en-US" dirty="0"/>
          </a:p>
          <a:p>
            <a:pPr lvl="2"/>
            <a:r>
              <a:rPr lang="el-GR" dirty="0"/>
              <a:t>Κίνηση υπό μηδενική ή μη-μηδενική, σταθερή, επιτάχυνση</a:t>
            </a:r>
          </a:p>
          <a:p>
            <a:pPr lvl="1"/>
            <a:endParaRPr lang="el-GR" dirty="0"/>
          </a:p>
          <a:p>
            <a:pPr lvl="1"/>
            <a:r>
              <a:rPr lang="el-GR" dirty="0"/>
              <a:t>Δεν μας ενδιέφερε η </a:t>
            </a:r>
            <a:r>
              <a:rPr lang="el-GR" b="1" dirty="0"/>
              <a:t>αιτία</a:t>
            </a:r>
            <a:r>
              <a:rPr lang="el-GR" dirty="0"/>
              <a:t> της κίνησης</a:t>
            </a:r>
          </a:p>
          <a:p>
            <a:pPr marL="365760" lvl="1" indent="0">
              <a:buNone/>
            </a:pPr>
            <a:endParaRPr lang="el-GR" dirty="0"/>
          </a:p>
          <a:p>
            <a:pPr lvl="1"/>
            <a:endParaRPr lang="el-GR" dirty="0"/>
          </a:p>
          <a:p>
            <a:r>
              <a:rPr lang="el-GR" dirty="0"/>
              <a:t>Καιρός να τη μελετήσουμε κι αυτή! </a:t>
            </a:r>
            <a:r>
              <a:rPr lang="el-GR" dirty="0">
                <a:sym typeface="Wingdings" panose="05000000000000000000" pitchFamily="2" charset="2"/>
              </a:rPr>
              <a:t></a:t>
            </a:r>
          </a:p>
          <a:p>
            <a:endParaRPr lang="el-GR" dirty="0">
              <a:sym typeface="Wingdings" panose="05000000000000000000" pitchFamily="2" charset="2"/>
            </a:endParaRPr>
          </a:p>
        </p:txBody>
      </p:sp>
    </p:spTree>
    <p:extLst>
      <p:ext uri="{BB962C8B-B14F-4D97-AF65-F5344CB8AC3E}">
        <p14:creationId xmlns:p14="http://schemas.microsoft.com/office/powerpoint/2010/main" val="34361974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fade">
                                      <p:cBhvr>
                                        <p:cTn id="10" dur="500"/>
                                        <p:tgtEl>
                                          <p:spTgt spid="3">
                                            <p:txEl>
                                              <p:pRg st="2" end="2"/>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Effect transition="in" filter="fade">
                                      <p:cBhvr>
                                        <p:cTn id="13" dur="500"/>
                                        <p:tgtEl>
                                          <p:spTgt spid="3">
                                            <p:txEl>
                                              <p:pRg st="3" end="3"/>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4" end="4"/>
                                            </p:txEl>
                                          </p:spTgt>
                                        </p:tgtEl>
                                        <p:attrNameLst>
                                          <p:attrName>style.visibility</p:attrName>
                                        </p:attrNameLst>
                                      </p:cBhvr>
                                      <p:to>
                                        <p:strVal val="visible"/>
                                      </p:to>
                                    </p:set>
                                    <p:animEffect transition="in" filter="fade">
                                      <p:cBhvr>
                                        <p:cTn id="16" dur="500"/>
                                        <p:tgtEl>
                                          <p:spTgt spid="3">
                                            <p:txEl>
                                              <p:pRg st="4" end="4"/>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animEffect transition="in" filter="fade">
                                      <p:cBhvr>
                                        <p:cTn id="19" dur="500"/>
                                        <p:tgtEl>
                                          <p:spTgt spid="3">
                                            <p:txEl>
                                              <p:pRg st="6" end="6"/>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3">
                                            <p:txEl>
                                              <p:pRg st="9" end="9"/>
                                            </p:txEl>
                                          </p:spTgt>
                                        </p:tgtEl>
                                        <p:attrNameLst>
                                          <p:attrName>style.visibility</p:attrName>
                                        </p:attrNameLst>
                                      </p:cBhvr>
                                      <p:to>
                                        <p:strVal val="visible"/>
                                      </p:to>
                                    </p:set>
                                    <p:animEffect transition="in" filter="fade">
                                      <p:cBhvr>
                                        <p:cTn id="24"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a:t>Οι Νόμοι της Κίνησης</a:t>
            </a:r>
          </a:p>
        </p:txBody>
      </p:sp>
      <mc:AlternateContent xmlns:mc="http://schemas.openxmlformats.org/markup-compatibility/2006" xmlns:a14="http://schemas.microsoft.com/office/drawing/2010/main">
        <mc:Choice Requires="a14">
          <p:sp>
            <p:nvSpPr>
              <p:cNvPr id="3" name="Θέση περιεχομένου 2"/>
              <p:cNvSpPr>
                <a:spLocks noGrp="1"/>
              </p:cNvSpPr>
              <p:nvPr>
                <p:ph idx="1"/>
              </p:nvPr>
            </p:nvSpPr>
            <p:spPr>
              <a:xfrm>
                <a:off x="738351" y="1853292"/>
                <a:ext cx="7567108" cy="4153348"/>
              </a:xfrm>
            </p:spPr>
            <p:txBody>
              <a:bodyPr/>
              <a:lstStyle/>
              <a:p>
                <a:r>
                  <a:rPr lang="el-GR" b="1" dirty="0">
                    <a:sym typeface="Wingdings" panose="05000000000000000000" pitchFamily="2" charset="2"/>
                  </a:rPr>
                  <a:t>Ερωτήματα</a:t>
                </a:r>
              </a:p>
              <a:p>
                <a:pPr lvl="1"/>
                <a:r>
                  <a:rPr lang="el-GR" dirty="0">
                    <a:sym typeface="Wingdings" panose="05000000000000000000" pitchFamily="2" charset="2"/>
                  </a:rPr>
                  <a:t>Γιατί μεταβάλλεται η κίνηση ενός αντικειμένου;</a:t>
                </a:r>
              </a:p>
              <a:p>
                <a:pPr lvl="1"/>
                <a:r>
                  <a:rPr lang="el-GR" dirty="0">
                    <a:sym typeface="Wingdings" panose="05000000000000000000" pitchFamily="2" charset="2"/>
                  </a:rPr>
                  <a:t>Τι προκαλεί την κίνηση ή την ακινησία του;</a:t>
                </a:r>
              </a:p>
              <a:p>
                <a:pPr lvl="1"/>
                <a:r>
                  <a:rPr lang="el-GR" dirty="0">
                    <a:sym typeface="Wingdings" panose="05000000000000000000" pitchFamily="2" charset="2"/>
                  </a:rPr>
                  <a:t>Γιατί είναι πιο εύκολο να κινήσουμε ένα </a:t>
                </a:r>
                <a:r>
                  <a:rPr lang="en-US" dirty="0">
                    <a:sym typeface="Wingdings" panose="05000000000000000000" pitchFamily="2" charset="2"/>
                  </a:rPr>
                  <a:t>“</a:t>
                </a:r>
                <a:r>
                  <a:rPr lang="el-GR" dirty="0">
                    <a:sym typeface="Wingdings" panose="05000000000000000000" pitchFamily="2" charset="2"/>
                  </a:rPr>
                  <a:t>μικρό</a:t>
                </a:r>
                <a:r>
                  <a:rPr lang="en-US" dirty="0">
                    <a:sym typeface="Wingdings" panose="05000000000000000000" pitchFamily="2" charset="2"/>
                  </a:rPr>
                  <a:t>”</a:t>
                </a:r>
                <a:r>
                  <a:rPr lang="el-GR" dirty="0">
                    <a:sym typeface="Wingdings" panose="05000000000000000000" pitchFamily="2" charset="2"/>
                  </a:rPr>
                  <a:t> από ένα </a:t>
                </a:r>
                <a:r>
                  <a:rPr lang="en-US" dirty="0">
                    <a:sym typeface="Wingdings" panose="05000000000000000000" pitchFamily="2" charset="2"/>
                  </a:rPr>
                  <a:t>“</a:t>
                </a:r>
                <a:r>
                  <a:rPr lang="el-GR" dirty="0">
                    <a:sym typeface="Wingdings" panose="05000000000000000000" pitchFamily="2" charset="2"/>
                  </a:rPr>
                  <a:t>μεγάλο</a:t>
                </a:r>
                <a:r>
                  <a:rPr lang="en-US" dirty="0">
                    <a:sym typeface="Wingdings" panose="05000000000000000000" pitchFamily="2" charset="2"/>
                  </a:rPr>
                  <a:t>”</a:t>
                </a:r>
                <a:r>
                  <a:rPr lang="el-GR" dirty="0">
                    <a:sym typeface="Wingdings" panose="05000000000000000000" pitchFamily="2" charset="2"/>
                  </a:rPr>
                  <a:t> αντικείμενο;</a:t>
                </a:r>
              </a:p>
              <a:p>
                <a:pPr lvl="1"/>
                <a:endParaRPr lang="el-GR" dirty="0">
                  <a:sym typeface="Wingdings" panose="05000000000000000000" pitchFamily="2" charset="2"/>
                </a:endParaRPr>
              </a:p>
              <a:p>
                <a:r>
                  <a:rPr lang="el-GR" dirty="0">
                    <a:sym typeface="Wingdings" panose="05000000000000000000" pitchFamily="2" charset="2"/>
                  </a:rPr>
                  <a:t>«Κλειδιά» για τις απαντήσεις</a:t>
                </a:r>
                <a:endParaRPr lang="el-GR" dirty="0"/>
              </a:p>
              <a:p>
                <a:pPr lvl="1"/>
                <a:r>
                  <a:rPr lang="el-GR" b="1" dirty="0"/>
                  <a:t>Δύναμη (</a:t>
                </a:r>
                <a:r>
                  <a:rPr lang="en-US" b="1" dirty="0"/>
                  <a:t>Force – </a:t>
                </a:r>
                <a14:m>
                  <m:oMath xmlns:m="http://schemas.openxmlformats.org/officeDocument/2006/math">
                    <m:r>
                      <a:rPr lang="en-US" b="1" i="1" dirty="0" smtClean="0">
                        <a:latin typeface="Cambria Math" panose="02040503050406030204" pitchFamily="18" charset="0"/>
                      </a:rPr>
                      <m:t>𝑭</m:t>
                    </m:r>
                  </m:oMath>
                </a14:m>
                <a:r>
                  <a:rPr lang="en-US" b="1" dirty="0"/>
                  <a:t>)</a:t>
                </a:r>
                <a:r>
                  <a:rPr lang="el-GR" dirty="0"/>
                  <a:t> που </a:t>
                </a:r>
                <a:r>
                  <a:rPr lang="el-GR" u="sng" dirty="0"/>
                  <a:t>ασκείται</a:t>
                </a:r>
                <a:r>
                  <a:rPr lang="el-GR" dirty="0"/>
                  <a:t> στο αντικείμενο</a:t>
                </a:r>
              </a:p>
              <a:p>
                <a:pPr lvl="1"/>
                <a:r>
                  <a:rPr lang="el-GR" b="1" dirty="0"/>
                  <a:t>Μάζα</a:t>
                </a:r>
                <a:r>
                  <a:rPr lang="en-US" b="1" dirty="0"/>
                  <a:t> (Mass – </a:t>
                </a:r>
                <a14:m>
                  <m:oMath xmlns:m="http://schemas.openxmlformats.org/officeDocument/2006/math">
                    <m:r>
                      <a:rPr lang="en-US" b="1" i="1" dirty="0" smtClean="0">
                        <a:latin typeface="Cambria Math" panose="02040503050406030204" pitchFamily="18" charset="0"/>
                      </a:rPr>
                      <m:t>𝒎</m:t>
                    </m:r>
                  </m:oMath>
                </a14:m>
                <a:r>
                  <a:rPr lang="en-US" b="1" dirty="0"/>
                  <a:t>)</a:t>
                </a:r>
                <a:r>
                  <a:rPr lang="el-GR" dirty="0"/>
                  <a:t> του αντικειμένου</a:t>
                </a:r>
              </a:p>
            </p:txBody>
          </p:sp>
        </mc:Choice>
        <mc:Fallback xmlns="">
          <p:sp>
            <p:nvSpPr>
              <p:cNvPr id="3" name="Θέση περιεχομένου 2"/>
              <p:cNvSpPr>
                <a:spLocks noGrp="1" noRot="1" noChangeAspect="1" noMove="1" noResize="1" noEditPoints="1" noAdjustHandles="1" noChangeArrowheads="1" noChangeShapeType="1" noTextEdit="1"/>
              </p:cNvSpPr>
              <p:nvPr>
                <p:ph idx="1"/>
              </p:nvPr>
            </p:nvSpPr>
            <p:spPr>
              <a:xfrm>
                <a:off x="738351" y="1853292"/>
                <a:ext cx="7567108" cy="4153348"/>
              </a:xfrm>
              <a:blipFill>
                <a:blip r:embed="rId2"/>
                <a:stretch>
                  <a:fillRect t="-1175"/>
                </a:stretch>
              </a:blipFill>
            </p:spPr>
            <p:txBody>
              <a:bodyPr/>
              <a:lstStyle/>
              <a:p>
                <a:r>
                  <a:rPr lang="en-US">
                    <a:noFill/>
                  </a:rPr>
                  <a:t> </a:t>
                </a:r>
              </a:p>
            </p:txBody>
          </p:sp>
        </mc:Fallback>
      </mc:AlternateContent>
    </p:spTree>
    <p:extLst>
      <p:ext uri="{BB962C8B-B14F-4D97-AF65-F5344CB8AC3E}">
        <p14:creationId xmlns:p14="http://schemas.microsoft.com/office/powerpoint/2010/main" val="3094935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500"/>
                                        <p:tgtEl>
                                          <p:spTgt spid="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fade">
                                      <p:cBhvr>
                                        <p:cTn id="32" dur="500"/>
                                        <p:tgtEl>
                                          <p:spTgt spid="3">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Effect transition="in" filter="fade">
                                      <p:cBhvr>
                                        <p:cTn id="37"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a:t>Οι Νόμοι της Κίνησης</a:t>
            </a:r>
          </a:p>
        </p:txBody>
      </p:sp>
      <p:sp>
        <p:nvSpPr>
          <p:cNvPr id="3" name="Θέση περιεχομένου 2"/>
          <p:cNvSpPr>
            <a:spLocks noGrp="1"/>
          </p:cNvSpPr>
          <p:nvPr>
            <p:ph idx="1"/>
          </p:nvPr>
        </p:nvSpPr>
        <p:spPr>
          <a:xfrm>
            <a:off x="738351" y="1371600"/>
            <a:ext cx="7872249" cy="5105400"/>
          </a:xfrm>
        </p:spPr>
        <p:txBody>
          <a:bodyPr>
            <a:normAutofit/>
          </a:bodyPr>
          <a:lstStyle/>
          <a:p>
            <a:r>
              <a:rPr lang="el-GR" b="1" dirty="0"/>
              <a:t>Δύναμη</a:t>
            </a:r>
          </a:p>
          <a:p>
            <a:pPr lvl="1"/>
            <a:r>
              <a:rPr lang="el-GR" dirty="0"/>
              <a:t>Καθημερινή εμπειρία</a:t>
            </a:r>
          </a:p>
          <a:p>
            <a:pPr lvl="2"/>
            <a:r>
              <a:rPr lang="el-GR" dirty="0"/>
              <a:t>Πέταγμα μπάλας</a:t>
            </a:r>
          </a:p>
          <a:p>
            <a:pPr lvl="2"/>
            <a:r>
              <a:rPr lang="el-GR" dirty="0"/>
              <a:t>Σπρώξιμο ντουλάπας</a:t>
            </a:r>
          </a:p>
          <a:p>
            <a:pPr lvl="2"/>
            <a:r>
              <a:rPr lang="el-GR" dirty="0"/>
              <a:t>Τράβηγμα συρταριού</a:t>
            </a:r>
          </a:p>
          <a:p>
            <a:pPr lvl="2"/>
            <a:endParaRPr lang="el-GR" dirty="0"/>
          </a:p>
          <a:p>
            <a:pPr lvl="1"/>
            <a:r>
              <a:rPr lang="el-GR" dirty="0"/>
              <a:t>Αλληλεπίδραση με αντικείμενα μέσω μυϊκής δράσης, με αποτέλεσμα την αλλαγή της κινητικής τους κατάστασης</a:t>
            </a:r>
          </a:p>
          <a:p>
            <a:pPr lvl="1"/>
            <a:endParaRPr lang="el-GR" dirty="0"/>
          </a:p>
          <a:p>
            <a:pPr lvl="1"/>
            <a:r>
              <a:rPr lang="el-GR" dirty="0"/>
              <a:t>Δεν είναι όμως πάντα απαραίτητη η πρόκληση κίνησης</a:t>
            </a:r>
          </a:p>
          <a:p>
            <a:pPr lvl="2"/>
            <a:r>
              <a:rPr lang="el-GR" dirty="0"/>
              <a:t>Βαριά μπάλα</a:t>
            </a:r>
          </a:p>
          <a:p>
            <a:pPr lvl="2"/>
            <a:r>
              <a:rPr lang="el-GR" dirty="0"/>
              <a:t>Μεγάλη ντουλάπα</a:t>
            </a:r>
          </a:p>
          <a:p>
            <a:pPr lvl="2"/>
            <a:r>
              <a:rPr lang="el-GR" dirty="0"/>
              <a:t>Κλειδωμένο συρτάρι</a:t>
            </a:r>
          </a:p>
        </p:txBody>
      </p:sp>
    </p:spTree>
    <p:extLst>
      <p:ext uri="{BB962C8B-B14F-4D97-AF65-F5344CB8AC3E}">
        <p14:creationId xmlns:p14="http://schemas.microsoft.com/office/powerpoint/2010/main" val="21715467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fade">
                                      <p:cBhvr>
                                        <p:cTn id="20" dur="500"/>
                                        <p:tgtEl>
                                          <p:spTgt spid="3">
                                            <p:txEl>
                                              <p:pRg st="3" end="3"/>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fade">
                                      <p:cBhvr>
                                        <p:cTn id="23" dur="500"/>
                                        <p:tgtEl>
                                          <p:spTgt spid="3">
                                            <p:txEl>
                                              <p:pRg st="4" end="4"/>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animEffect transition="in" filter="fade">
                                      <p:cBhvr>
                                        <p:cTn id="28" dur="500"/>
                                        <p:tgtEl>
                                          <p:spTgt spid="3">
                                            <p:txEl>
                                              <p:pRg st="6" end="6"/>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3">
                                            <p:txEl>
                                              <p:pRg st="8" end="8"/>
                                            </p:txEl>
                                          </p:spTgt>
                                        </p:tgtEl>
                                        <p:attrNameLst>
                                          <p:attrName>style.visibility</p:attrName>
                                        </p:attrNameLst>
                                      </p:cBhvr>
                                      <p:to>
                                        <p:strVal val="visible"/>
                                      </p:to>
                                    </p:set>
                                    <p:animEffect transition="in" filter="fade">
                                      <p:cBhvr>
                                        <p:cTn id="33" dur="500"/>
                                        <p:tgtEl>
                                          <p:spTgt spid="3">
                                            <p:txEl>
                                              <p:pRg st="8" end="8"/>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3">
                                            <p:txEl>
                                              <p:pRg st="9" end="9"/>
                                            </p:txEl>
                                          </p:spTgt>
                                        </p:tgtEl>
                                        <p:attrNameLst>
                                          <p:attrName>style.visibility</p:attrName>
                                        </p:attrNameLst>
                                      </p:cBhvr>
                                      <p:to>
                                        <p:strVal val="visible"/>
                                      </p:to>
                                    </p:set>
                                    <p:animEffect transition="in" filter="fade">
                                      <p:cBhvr>
                                        <p:cTn id="38" dur="500"/>
                                        <p:tgtEl>
                                          <p:spTgt spid="3">
                                            <p:txEl>
                                              <p:pRg st="9" end="9"/>
                                            </p:txEl>
                                          </p:spTgt>
                                        </p:tgtEl>
                                      </p:cBhvr>
                                    </p:animEffect>
                                  </p:childTnLst>
                                </p:cTn>
                              </p:par>
                              <p:par>
                                <p:cTn id="39" presetID="10" presetClass="entr" presetSubtype="0" fill="hold" nodeType="withEffect">
                                  <p:stCondLst>
                                    <p:cond delay="0"/>
                                  </p:stCondLst>
                                  <p:childTnLst>
                                    <p:set>
                                      <p:cBhvr>
                                        <p:cTn id="40" dur="1" fill="hold">
                                          <p:stCondLst>
                                            <p:cond delay="0"/>
                                          </p:stCondLst>
                                        </p:cTn>
                                        <p:tgtEl>
                                          <p:spTgt spid="3">
                                            <p:txEl>
                                              <p:pRg st="10" end="10"/>
                                            </p:txEl>
                                          </p:spTgt>
                                        </p:tgtEl>
                                        <p:attrNameLst>
                                          <p:attrName>style.visibility</p:attrName>
                                        </p:attrNameLst>
                                      </p:cBhvr>
                                      <p:to>
                                        <p:strVal val="visible"/>
                                      </p:to>
                                    </p:set>
                                    <p:animEffect transition="in" filter="fade">
                                      <p:cBhvr>
                                        <p:cTn id="41" dur="500"/>
                                        <p:tgtEl>
                                          <p:spTgt spid="3">
                                            <p:txEl>
                                              <p:pRg st="10" end="10"/>
                                            </p:txEl>
                                          </p:spTgt>
                                        </p:tgtEl>
                                      </p:cBhvr>
                                    </p:animEffect>
                                  </p:childTnLst>
                                </p:cTn>
                              </p:par>
                              <p:par>
                                <p:cTn id="42" presetID="10" presetClass="entr" presetSubtype="0" fill="hold" nodeType="withEffect">
                                  <p:stCondLst>
                                    <p:cond delay="0"/>
                                  </p:stCondLst>
                                  <p:childTnLst>
                                    <p:set>
                                      <p:cBhvr>
                                        <p:cTn id="43" dur="1" fill="hold">
                                          <p:stCondLst>
                                            <p:cond delay="0"/>
                                          </p:stCondLst>
                                        </p:cTn>
                                        <p:tgtEl>
                                          <p:spTgt spid="3">
                                            <p:txEl>
                                              <p:pRg st="11" end="11"/>
                                            </p:txEl>
                                          </p:spTgt>
                                        </p:tgtEl>
                                        <p:attrNameLst>
                                          <p:attrName>style.visibility</p:attrName>
                                        </p:attrNameLst>
                                      </p:cBhvr>
                                      <p:to>
                                        <p:strVal val="visible"/>
                                      </p:to>
                                    </p:set>
                                    <p:animEffect transition="in" filter="fade">
                                      <p:cBhvr>
                                        <p:cTn id="44" dur="500"/>
                                        <p:tgtEl>
                                          <p:spTgt spid="3">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Εικόνα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05200" y="3896538"/>
            <a:ext cx="4922363" cy="2588691"/>
          </a:xfrm>
          <a:prstGeom prst="rect">
            <a:avLst/>
          </a:prstGeom>
          <a:ln>
            <a:noFill/>
          </a:ln>
          <a:effectLst>
            <a:outerShdw blurRad="292100" dist="139700" dir="2700000" algn="tl" rotWithShape="0">
              <a:srgbClr val="333333">
                <a:alpha val="65000"/>
              </a:srgbClr>
            </a:outerShdw>
          </a:effectLst>
        </p:spPr>
      </p:pic>
      <p:sp>
        <p:nvSpPr>
          <p:cNvPr id="2" name="Τίτλος 1"/>
          <p:cNvSpPr>
            <a:spLocks noGrp="1"/>
          </p:cNvSpPr>
          <p:nvPr>
            <p:ph type="title"/>
          </p:nvPr>
        </p:nvSpPr>
        <p:spPr/>
        <p:txBody>
          <a:bodyPr>
            <a:normAutofit fontScale="90000"/>
          </a:bodyPr>
          <a:lstStyle/>
          <a:p>
            <a:r>
              <a:rPr lang="el-GR" dirty="0"/>
              <a:t>Οι Νόμοι της Κίνησης</a:t>
            </a:r>
          </a:p>
        </p:txBody>
      </p:sp>
      <p:sp>
        <p:nvSpPr>
          <p:cNvPr id="3" name="Θέση περιεχομένου 2"/>
          <p:cNvSpPr>
            <a:spLocks noGrp="1"/>
          </p:cNvSpPr>
          <p:nvPr>
            <p:ph idx="1"/>
          </p:nvPr>
        </p:nvSpPr>
        <p:spPr/>
        <p:txBody>
          <a:bodyPr/>
          <a:lstStyle/>
          <a:p>
            <a:r>
              <a:rPr lang="en-US" i="1" dirty="0"/>
              <a:t>“</a:t>
            </a:r>
            <a:r>
              <a:rPr lang="el-GR" i="1" dirty="0"/>
              <a:t>Οι Δυνάμεις είναι αυτές που αλλάζουν την ταχύτητα ενός σώματος</a:t>
            </a:r>
            <a:r>
              <a:rPr lang="en-US" i="1" dirty="0"/>
              <a:t>”</a:t>
            </a:r>
            <a:r>
              <a:rPr lang="el-GR" i="1" dirty="0"/>
              <a:t> </a:t>
            </a:r>
          </a:p>
          <a:p>
            <a:pPr marL="68580" indent="0" algn="r">
              <a:buNone/>
            </a:pPr>
            <a:r>
              <a:rPr lang="el-GR" dirty="0"/>
              <a:t>(</a:t>
            </a:r>
            <a:r>
              <a:rPr lang="en-US" dirty="0"/>
              <a:t>I. Newton)</a:t>
            </a:r>
          </a:p>
          <a:p>
            <a:r>
              <a:rPr lang="el-GR" dirty="0"/>
              <a:t>Δυο κατηγορίες δυνάμεων (κλασική θεώρηση)</a:t>
            </a:r>
          </a:p>
          <a:p>
            <a:pPr lvl="1"/>
            <a:r>
              <a:rPr lang="el-GR" dirty="0"/>
              <a:t>Δυνάμεις Επαφής</a:t>
            </a:r>
          </a:p>
          <a:p>
            <a:pPr lvl="1"/>
            <a:r>
              <a:rPr lang="el-GR" dirty="0"/>
              <a:t>Δυνάμεις Πεδίου (ή δυνάμεις από απόσταση)</a:t>
            </a:r>
          </a:p>
        </p:txBody>
      </p:sp>
    </p:spTree>
    <p:extLst>
      <p:ext uri="{BB962C8B-B14F-4D97-AF65-F5344CB8AC3E}">
        <p14:creationId xmlns:p14="http://schemas.microsoft.com/office/powerpoint/2010/main" val="19368971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Effect transition="in" filter="fade">
                                      <p:cBhvr>
                                        <p:cTn id="25" dur="500"/>
                                        <p:tgtEl>
                                          <p:spTgt spid="3">
                                            <p:txEl>
                                              <p:pRg st="4" end="4"/>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4"/>
                                        </p:tgtEl>
                                        <p:attrNameLst>
                                          <p:attrName>style.visibility</p:attrName>
                                        </p:attrNameLst>
                                      </p:cBhvr>
                                      <p:to>
                                        <p:strVal val="visible"/>
                                      </p:to>
                                    </p:set>
                                    <p:animEffect transition="in" filter="fade">
                                      <p:cBhvr>
                                        <p:cTn id="3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a:t>Οι Νόμοι της Κίνησης</a:t>
            </a:r>
          </a:p>
        </p:txBody>
      </p:sp>
      <p:sp>
        <p:nvSpPr>
          <p:cNvPr id="3" name="Θέση περιεχομένου 2"/>
          <p:cNvSpPr>
            <a:spLocks noGrp="1"/>
          </p:cNvSpPr>
          <p:nvPr>
            <p:ph idx="1"/>
          </p:nvPr>
        </p:nvSpPr>
        <p:spPr/>
        <p:txBody>
          <a:bodyPr/>
          <a:lstStyle/>
          <a:p>
            <a:r>
              <a:rPr lang="el-GR" dirty="0"/>
              <a:t>Η διανυσματική φύση της Δύναμης</a:t>
            </a:r>
          </a:p>
        </p:txBody>
      </p:sp>
      <p:pic>
        <p:nvPicPr>
          <p:cNvPr id="4" name="Εικόνα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16565" y="1905000"/>
            <a:ext cx="6736836" cy="4572002"/>
          </a:xfrm>
          <a:prstGeom prst="rect">
            <a:avLst/>
          </a:prstGeom>
        </p:spPr>
      </p:pic>
    </p:spTree>
    <p:extLst>
      <p:ext uri="{BB962C8B-B14F-4D97-AF65-F5344CB8AC3E}">
        <p14:creationId xmlns:p14="http://schemas.microsoft.com/office/powerpoint/2010/main" val="35731669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a:t>Οι Νόμοι της Κίνησης</a:t>
            </a:r>
          </a:p>
        </p:txBody>
      </p:sp>
      <mc:AlternateContent xmlns:mc="http://schemas.openxmlformats.org/markup-compatibility/2006" xmlns:a14="http://schemas.microsoft.com/office/drawing/2010/main">
        <mc:Choice Requires="a14">
          <p:sp>
            <p:nvSpPr>
              <p:cNvPr id="3" name="Θέση περιεχομένου 2"/>
              <p:cNvSpPr>
                <a:spLocks noGrp="1"/>
              </p:cNvSpPr>
              <p:nvPr>
                <p:ph idx="1"/>
              </p:nvPr>
            </p:nvSpPr>
            <p:spPr>
              <a:xfrm>
                <a:off x="738351" y="1371600"/>
                <a:ext cx="7643650" cy="5257800"/>
              </a:xfrm>
            </p:spPr>
            <p:txBody>
              <a:bodyPr>
                <a:normAutofit lnSpcReduction="10000"/>
              </a:bodyPr>
              <a:lstStyle/>
              <a:p>
                <a:r>
                  <a:rPr lang="el-GR" b="1" dirty="0"/>
                  <a:t>Συστήματα αναφοράς</a:t>
                </a:r>
                <a:endParaRPr lang="en-US" b="1" dirty="0"/>
              </a:p>
              <a:p>
                <a:endParaRPr lang="en-US" sz="900" b="1" dirty="0"/>
              </a:p>
              <a:p>
                <a:pPr lvl="1"/>
                <a:r>
                  <a:rPr lang="el-GR" b="1" dirty="0"/>
                  <a:t>Σύστημα αναφοράς </a:t>
                </a:r>
                <a:r>
                  <a:rPr lang="el-GR" dirty="0"/>
                  <a:t>ονομάζουμε το φυσικό αντικείμενο στο οποίο προσαρτούμε το σύστημα συντεταγμένων μας (και το οποίο αντικείμενο θεωρούμε ότι δεν κινείται)</a:t>
                </a:r>
              </a:p>
              <a:p>
                <a:pPr lvl="2"/>
                <a:r>
                  <a:rPr lang="el-GR" dirty="0"/>
                  <a:t>Π.χ. το έδαφος, όταν μετράμε την ταχύτητα ενός σώματος</a:t>
                </a:r>
              </a:p>
              <a:p>
                <a:pPr lvl="1"/>
                <a:endParaRPr lang="el-GR" sz="1600" b="1" dirty="0"/>
              </a:p>
              <a:p>
                <a:pPr lvl="1"/>
                <a:r>
                  <a:rPr lang="el-GR" dirty="0"/>
                  <a:t>Αν ένα σώμα</a:t>
                </a:r>
                <a:r>
                  <a:rPr lang="el-GR" b="1" dirty="0"/>
                  <a:t> δεν αλληλεπιδρά με άλλα σώματα, </a:t>
                </a:r>
                <a:r>
                  <a:rPr lang="el-GR" dirty="0"/>
                  <a:t>μπορούμε να ορίσουμε ένα</a:t>
                </a:r>
                <a:r>
                  <a:rPr lang="el-GR" b="1" dirty="0"/>
                  <a:t> σύστημα αναφοράς </a:t>
                </a:r>
                <a:r>
                  <a:rPr lang="el-GR" dirty="0"/>
                  <a:t>στο οποίο το σώμα έχει </a:t>
                </a:r>
                <a:r>
                  <a:rPr lang="el-GR" b="1" dirty="0"/>
                  <a:t>μηδενική επιτάχυνση: αδρανειακό σύστημα αναφοράς</a:t>
                </a:r>
              </a:p>
              <a:p>
                <a:pPr lvl="2"/>
                <a14:m>
                  <m:oMath xmlns:m="http://schemas.openxmlformats.org/officeDocument/2006/math">
                    <m:acc>
                      <m:accPr>
                        <m:chr m:val="⃗"/>
                        <m:ctrlPr>
                          <a:rPr lang="en-US" b="0" i="1" smtClean="0">
                            <a:latin typeface="Cambria Math" panose="02040503050406030204" pitchFamily="18" charset="0"/>
                          </a:rPr>
                        </m:ctrlPr>
                      </m:accPr>
                      <m:e>
                        <m:r>
                          <a:rPr lang="en-US" b="0" i="1" smtClean="0">
                            <a:latin typeface="Cambria Math" panose="02040503050406030204" pitchFamily="18" charset="0"/>
                          </a:rPr>
                          <m:t>𝑎</m:t>
                        </m:r>
                      </m:e>
                    </m:acc>
                    <m:r>
                      <a:rPr lang="en-US" b="0" i="1" dirty="0" smtClean="0">
                        <a:latin typeface="Cambria Math" panose="02040503050406030204" pitchFamily="18" charset="0"/>
                      </a:rPr>
                      <m:t>=0⇒</m:t>
                    </m:r>
                  </m:oMath>
                </a14:m>
                <a:r>
                  <a:rPr lang="en-US" dirty="0"/>
                  <a:t> </a:t>
                </a:r>
                <a:r>
                  <a:rPr lang="el-GR" dirty="0"/>
                  <a:t>ακίνητο σώμα </a:t>
                </a:r>
                <a:r>
                  <a:rPr lang="el-GR" b="1" dirty="0"/>
                  <a:t>Ή</a:t>
                </a:r>
                <a:r>
                  <a:rPr lang="el-GR" dirty="0"/>
                  <a:t> κινούμενο με σταθερή ταχύτητα</a:t>
                </a:r>
                <a:endParaRPr lang="en-US" dirty="0"/>
              </a:p>
              <a:p>
                <a:pPr lvl="1"/>
                <a:endParaRPr lang="en-US" sz="1600" b="1" dirty="0"/>
              </a:p>
              <a:p>
                <a:pPr lvl="1"/>
                <a:r>
                  <a:rPr lang="el-GR" b="1" dirty="0"/>
                  <a:t>Όλα </a:t>
                </a:r>
                <a:r>
                  <a:rPr lang="el-GR" dirty="0"/>
                  <a:t>τα συστήματα αναφοράς στο μάθημα θα</a:t>
                </a:r>
                <a:r>
                  <a:rPr lang="en-US" dirty="0"/>
                  <a:t> (</a:t>
                </a:r>
                <a:r>
                  <a:rPr lang="el-GR" dirty="0"/>
                  <a:t>φροντίσουμε να) είναι αδρανειακά…</a:t>
                </a:r>
              </a:p>
              <a:p>
                <a:pPr lvl="2"/>
                <a:r>
                  <a:rPr lang="el-GR" dirty="0"/>
                  <a:t>…οπότε ΔΕ θα αναφερόμαστε σε αυτή τους την ιδιότητα</a:t>
                </a:r>
              </a:p>
            </p:txBody>
          </p:sp>
        </mc:Choice>
        <mc:Fallback xmlns="">
          <p:sp>
            <p:nvSpPr>
              <p:cNvPr id="3" name="Θέση περιεχομένου 2"/>
              <p:cNvSpPr>
                <a:spLocks noGrp="1" noRot="1" noChangeAspect="1" noMove="1" noResize="1" noEditPoints="1" noAdjustHandles="1" noChangeArrowheads="1" noChangeShapeType="1" noTextEdit="1"/>
              </p:cNvSpPr>
              <p:nvPr>
                <p:ph idx="1"/>
              </p:nvPr>
            </p:nvSpPr>
            <p:spPr>
              <a:xfrm>
                <a:off x="738351" y="1371600"/>
                <a:ext cx="7643650" cy="5257800"/>
              </a:xfrm>
              <a:blipFill>
                <a:blip r:embed="rId2"/>
                <a:stretch>
                  <a:fillRect t="-1622" r="-1196"/>
                </a:stretch>
              </a:blipFill>
            </p:spPr>
            <p:txBody>
              <a:bodyPr/>
              <a:lstStyle/>
              <a:p>
                <a:r>
                  <a:rPr lang="en-US">
                    <a:noFill/>
                  </a:rPr>
                  <a:t> </a:t>
                </a:r>
              </a:p>
            </p:txBody>
          </p:sp>
        </mc:Fallback>
      </mc:AlternateContent>
    </p:spTree>
    <p:extLst>
      <p:ext uri="{BB962C8B-B14F-4D97-AF65-F5344CB8AC3E}">
        <p14:creationId xmlns:p14="http://schemas.microsoft.com/office/powerpoint/2010/main" val="8816796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fade">
                                      <p:cBhvr>
                                        <p:cTn id="22" dur="500"/>
                                        <p:tgtEl>
                                          <p:spTgt spid="3">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fade">
                                      <p:cBhvr>
                                        <p:cTn id="27" dur="500"/>
                                        <p:tgtEl>
                                          <p:spTgt spid="3">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8" end="8"/>
                                            </p:txEl>
                                          </p:spTgt>
                                        </p:tgtEl>
                                        <p:attrNameLst>
                                          <p:attrName>style.visibility</p:attrName>
                                        </p:attrNameLst>
                                      </p:cBhvr>
                                      <p:to>
                                        <p:strVal val="visible"/>
                                      </p:to>
                                    </p:set>
                                    <p:animEffect transition="in" filter="fade">
                                      <p:cBhvr>
                                        <p:cTn id="32" dur="500"/>
                                        <p:tgtEl>
                                          <p:spTgt spid="3">
                                            <p:txEl>
                                              <p:pRg st="8" end="8"/>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
                                            <p:txEl>
                                              <p:pRg st="9" end="9"/>
                                            </p:txEl>
                                          </p:spTgt>
                                        </p:tgtEl>
                                        <p:attrNameLst>
                                          <p:attrName>style.visibility</p:attrName>
                                        </p:attrNameLst>
                                      </p:cBhvr>
                                      <p:to>
                                        <p:strVal val="visible"/>
                                      </p:to>
                                    </p:set>
                                    <p:animEffect transition="in" filter="fade">
                                      <p:cBhvr>
                                        <p:cTn id="37"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a:t>Οι Νόμοι της Κίνησης</a:t>
            </a:r>
          </a:p>
        </p:txBody>
      </p:sp>
      <p:sp>
        <p:nvSpPr>
          <p:cNvPr id="3" name="Θέση περιεχομένου 2"/>
          <p:cNvSpPr>
            <a:spLocks noGrp="1"/>
          </p:cNvSpPr>
          <p:nvPr>
            <p:ph idx="1"/>
          </p:nvPr>
        </p:nvSpPr>
        <p:spPr>
          <a:xfrm>
            <a:off x="738351" y="1371600"/>
            <a:ext cx="7948449" cy="5334000"/>
          </a:xfrm>
        </p:spPr>
        <p:txBody>
          <a:bodyPr>
            <a:normAutofit fontScale="92500" lnSpcReduction="10000"/>
          </a:bodyPr>
          <a:lstStyle/>
          <a:p>
            <a:r>
              <a:rPr lang="el-GR" b="1" dirty="0"/>
              <a:t>Πρώτος Νόμος του </a:t>
            </a:r>
            <a:r>
              <a:rPr lang="en-US" b="1" dirty="0"/>
              <a:t>Newton</a:t>
            </a:r>
            <a:endParaRPr lang="el-GR" b="1" dirty="0">
              <a:sym typeface="Wingdings" panose="05000000000000000000" pitchFamily="2" charset="2"/>
            </a:endParaRPr>
          </a:p>
          <a:p>
            <a:pPr lvl="1"/>
            <a:r>
              <a:rPr lang="el-GR" dirty="0">
                <a:sym typeface="Wingdings" panose="05000000000000000000" pitchFamily="2" charset="2"/>
              </a:rPr>
              <a:t>Πάντα μπορούμε να βρούμε ένα αδρανειακό σύστημα αναφοράς</a:t>
            </a:r>
          </a:p>
          <a:p>
            <a:pPr lvl="2"/>
            <a:r>
              <a:rPr lang="el-GR" dirty="0">
                <a:sym typeface="Wingdings" panose="05000000000000000000" pitchFamily="2" charset="2"/>
              </a:rPr>
              <a:t>…και στη συνέχεια θα θεωρούμε κάθε σύστημα αναφοράς ως αδρανειακό, κι εκεί θα ισχύουν οι νόμοι που θα περιγράψουμε</a:t>
            </a:r>
          </a:p>
          <a:p>
            <a:pPr lvl="1"/>
            <a:endParaRPr lang="el-GR" sz="1300" dirty="0">
              <a:sym typeface="Wingdings" panose="05000000000000000000" pitchFamily="2" charset="2"/>
            </a:endParaRPr>
          </a:p>
          <a:p>
            <a:pPr lvl="1"/>
            <a:r>
              <a:rPr lang="el-GR" b="1" dirty="0">
                <a:sym typeface="Wingdings" panose="05000000000000000000" pitchFamily="2" charset="2"/>
              </a:rPr>
              <a:t>Απουσία εξωτερικών δυνάμεων και παρουσία αδρανειακού συστήματος αναφοράς</a:t>
            </a:r>
          </a:p>
          <a:p>
            <a:pPr lvl="2"/>
            <a:r>
              <a:rPr lang="el-GR" sz="1900" b="1" dirty="0">
                <a:sym typeface="Wingdings" panose="05000000000000000000" pitchFamily="2" charset="2"/>
              </a:rPr>
              <a:t>ένα σώμα σε ηρεμία παραμένει σε ηρεμία</a:t>
            </a:r>
          </a:p>
          <a:p>
            <a:pPr lvl="2"/>
            <a:r>
              <a:rPr lang="el-GR" sz="1900" b="1" dirty="0">
                <a:sym typeface="Wingdings" panose="05000000000000000000" pitchFamily="2" charset="2"/>
              </a:rPr>
              <a:t>ένα σώμα υπό σταθερή ταχύτητα παραμένει υπό σταθερή ταχύτητα</a:t>
            </a:r>
          </a:p>
          <a:p>
            <a:pPr lvl="2"/>
            <a:endParaRPr lang="el-GR" sz="1100" i="1" dirty="0">
              <a:sym typeface="Wingdings" panose="05000000000000000000" pitchFamily="2" charset="2"/>
            </a:endParaRPr>
          </a:p>
          <a:p>
            <a:pPr lvl="1"/>
            <a:r>
              <a:rPr lang="el-GR" sz="2100" dirty="0"/>
              <a:t>Με άλλα λόγια</a:t>
            </a:r>
          </a:p>
          <a:p>
            <a:pPr lvl="2"/>
            <a:r>
              <a:rPr lang="el-GR" sz="1900" b="1" dirty="0"/>
              <a:t>Όταν δεν επιδρά καμιά δύναμη σε ένα σώμα, η ταχύτητά του (ως διάνυσμα) δεν μπορεί να αλλάξει</a:t>
            </a:r>
          </a:p>
          <a:p>
            <a:pPr lvl="3"/>
            <a:r>
              <a:rPr lang="el-GR" sz="1700" b="1" dirty="0"/>
              <a:t>Κι άρα η επιτάχυνση του σώματος είναι μηδενική</a:t>
            </a:r>
          </a:p>
          <a:p>
            <a:endParaRPr lang="el-GR" sz="100" dirty="0"/>
          </a:p>
          <a:p>
            <a:r>
              <a:rPr lang="el-GR" sz="2300" dirty="0"/>
              <a:t>Η τάση ενός σώματος να αντιδρά σε οποιαδήποτε μεταβολή της κινητικής του κατάστασης λέγεται </a:t>
            </a:r>
            <a:r>
              <a:rPr lang="el-GR" sz="2300" b="1" dirty="0"/>
              <a:t>αδράνεια </a:t>
            </a:r>
            <a:r>
              <a:rPr lang="el-GR" sz="2300" dirty="0"/>
              <a:t>(και η</a:t>
            </a:r>
            <a:r>
              <a:rPr lang="el-GR" sz="2300" b="1" dirty="0"/>
              <a:t> μάζα </a:t>
            </a:r>
            <a:r>
              <a:rPr lang="el-GR" sz="2300" dirty="0"/>
              <a:t>του αποτελεί</a:t>
            </a:r>
            <a:r>
              <a:rPr lang="el-GR" sz="2300" b="1" dirty="0"/>
              <a:t> «μέτρο» </a:t>
            </a:r>
            <a:r>
              <a:rPr lang="el-GR" sz="2300" dirty="0"/>
              <a:t>της αδράνειάς του)</a:t>
            </a:r>
          </a:p>
        </p:txBody>
      </p:sp>
      <p:sp>
        <p:nvSpPr>
          <p:cNvPr id="4" name="Rounded Rectangle 3"/>
          <p:cNvSpPr/>
          <p:nvPr/>
        </p:nvSpPr>
        <p:spPr>
          <a:xfrm>
            <a:off x="1054975" y="2743200"/>
            <a:ext cx="7315200" cy="1423447"/>
          </a:xfrm>
          <a:prstGeom prst="roundRect">
            <a:avLst>
              <a:gd name="adj" fmla="val 9430"/>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l-G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74553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fade">
                                      <p:cBhvr>
                                        <p:cTn id="7" dur="500"/>
                                        <p:tgtEl>
                                          <p:spTgt spid="3">
                                            <p:txEl>
                                              <p:pRg st="4" end="4"/>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5" end="5"/>
                                            </p:txEl>
                                          </p:spTgt>
                                        </p:tgtEl>
                                        <p:attrNameLst>
                                          <p:attrName>style.visibility</p:attrName>
                                        </p:attrNameLst>
                                      </p:cBhvr>
                                      <p:to>
                                        <p:strVal val="visible"/>
                                      </p:to>
                                    </p:set>
                                    <p:animEffect transition="in" filter="fade">
                                      <p:cBhvr>
                                        <p:cTn id="10" dur="500"/>
                                        <p:tgtEl>
                                          <p:spTgt spid="3">
                                            <p:txEl>
                                              <p:pRg st="5" end="5"/>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animEffect transition="in" filter="fade">
                                      <p:cBhvr>
                                        <p:cTn id="13" dur="500"/>
                                        <p:tgtEl>
                                          <p:spTgt spid="3">
                                            <p:txEl>
                                              <p:pRg st="6" end="6"/>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animEffect transition="in" filter="fade">
                                      <p:cBhvr>
                                        <p:cTn id="21" dur="500"/>
                                        <p:tgtEl>
                                          <p:spTgt spid="3">
                                            <p:txEl>
                                              <p:pRg st="8" end="8"/>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3">
                                            <p:txEl>
                                              <p:pRg st="9" end="9"/>
                                            </p:txEl>
                                          </p:spTgt>
                                        </p:tgtEl>
                                        <p:attrNameLst>
                                          <p:attrName>style.visibility</p:attrName>
                                        </p:attrNameLst>
                                      </p:cBhvr>
                                      <p:to>
                                        <p:strVal val="visible"/>
                                      </p:to>
                                    </p:set>
                                    <p:animEffect transition="in" filter="fade">
                                      <p:cBhvr>
                                        <p:cTn id="24" dur="500"/>
                                        <p:tgtEl>
                                          <p:spTgt spid="3">
                                            <p:txEl>
                                              <p:pRg st="9" end="9"/>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animEffect transition="in" filter="fade">
                                      <p:cBhvr>
                                        <p:cTn id="27" dur="500"/>
                                        <p:tgtEl>
                                          <p:spTgt spid="3">
                                            <p:txEl>
                                              <p:pRg st="10" end="1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12" end="12"/>
                                            </p:txEl>
                                          </p:spTgt>
                                        </p:tgtEl>
                                        <p:attrNameLst>
                                          <p:attrName>style.visibility</p:attrName>
                                        </p:attrNameLst>
                                      </p:cBhvr>
                                      <p:to>
                                        <p:strVal val="visible"/>
                                      </p:to>
                                    </p:set>
                                    <p:animEffect transition="in" filter="fade">
                                      <p:cBhvr>
                                        <p:cTn id="32" dur="500"/>
                                        <p:tgtEl>
                                          <p:spTgt spid="3">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a:t>Οι Νόμοι της Κίνησης</a:t>
            </a:r>
          </a:p>
        </p:txBody>
      </p:sp>
      <p:sp>
        <p:nvSpPr>
          <p:cNvPr id="3" name="Θέση περιεχομένου 2"/>
          <p:cNvSpPr>
            <a:spLocks noGrp="1"/>
          </p:cNvSpPr>
          <p:nvPr>
            <p:ph idx="1"/>
          </p:nvPr>
        </p:nvSpPr>
        <p:spPr>
          <a:xfrm>
            <a:off x="738351" y="1371600"/>
            <a:ext cx="7948449" cy="5257800"/>
          </a:xfrm>
        </p:spPr>
        <p:txBody>
          <a:bodyPr>
            <a:normAutofit fontScale="92500" lnSpcReduction="10000"/>
          </a:bodyPr>
          <a:lstStyle/>
          <a:p>
            <a:r>
              <a:rPr lang="el-GR" b="1" dirty="0"/>
              <a:t>Πρώτος Νόμος του </a:t>
            </a:r>
            <a:r>
              <a:rPr lang="en-US" b="1" dirty="0"/>
              <a:t>Newton</a:t>
            </a:r>
            <a:endParaRPr lang="el-GR" b="1" dirty="0">
              <a:sym typeface="Wingdings" panose="05000000000000000000" pitchFamily="2" charset="2"/>
            </a:endParaRPr>
          </a:p>
          <a:p>
            <a:pPr lvl="1"/>
            <a:r>
              <a:rPr lang="el-GR" dirty="0">
                <a:sym typeface="Wingdings" panose="05000000000000000000" pitchFamily="2" charset="2"/>
              </a:rPr>
              <a:t>Όμως η δύναμη είναι διανυσματικό μέγεθος</a:t>
            </a:r>
          </a:p>
          <a:p>
            <a:pPr lvl="1"/>
            <a:r>
              <a:rPr lang="el-GR" dirty="0">
                <a:sym typeface="Wingdings" panose="05000000000000000000" pitchFamily="2" charset="2"/>
              </a:rPr>
              <a:t>Μπορούν να ασκούνται δυνάμεις επάνω σε ένα σώμα αλλά η συνολική δύναμη (ή </a:t>
            </a:r>
            <a:r>
              <a:rPr lang="el-GR" b="1" u="sng" dirty="0">
                <a:sym typeface="Wingdings" panose="05000000000000000000" pitchFamily="2" charset="2"/>
              </a:rPr>
              <a:t>συνισταμένη</a:t>
            </a:r>
            <a:r>
              <a:rPr lang="el-GR" dirty="0">
                <a:sym typeface="Wingdings" panose="05000000000000000000" pitchFamily="2" charset="2"/>
              </a:rPr>
              <a:t>) να είναι μηδέν!</a:t>
            </a:r>
          </a:p>
          <a:p>
            <a:pPr lvl="1"/>
            <a:endParaRPr lang="el-GR" sz="2300" dirty="0">
              <a:sym typeface="Wingdings" panose="05000000000000000000" pitchFamily="2" charset="2"/>
            </a:endParaRPr>
          </a:p>
          <a:p>
            <a:r>
              <a:rPr lang="el-GR" sz="2500" dirty="0">
                <a:sym typeface="Wingdings" panose="05000000000000000000" pitchFamily="2" charset="2"/>
              </a:rPr>
              <a:t>Άρα μια ορθότερη διατύπωση του 1</a:t>
            </a:r>
            <a:r>
              <a:rPr lang="el-GR" sz="2500" baseline="30000" dirty="0">
                <a:sym typeface="Wingdings" panose="05000000000000000000" pitchFamily="2" charset="2"/>
              </a:rPr>
              <a:t>ου</a:t>
            </a:r>
            <a:r>
              <a:rPr lang="el-GR" sz="2500" dirty="0">
                <a:sym typeface="Wingdings" panose="05000000000000000000" pitchFamily="2" charset="2"/>
              </a:rPr>
              <a:t> νόμου του </a:t>
            </a:r>
            <a:r>
              <a:rPr lang="en-US" sz="2500" dirty="0">
                <a:sym typeface="Wingdings" panose="05000000000000000000" pitchFamily="2" charset="2"/>
              </a:rPr>
              <a:t>Newton </a:t>
            </a:r>
            <a:r>
              <a:rPr lang="el-GR" sz="2500" dirty="0">
                <a:sym typeface="Wingdings" panose="05000000000000000000" pitchFamily="2" charset="2"/>
              </a:rPr>
              <a:t>θα είναι:</a:t>
            </a:r>
          </a:p>
          <a:p>
            <a:pPr marL="342900" lvl="2" indent="-274320"/>
            <a:endParaRPr lang="el-GR" sz="1900" b="1" i="1" dirty="0"/>
          </a:p>
          <a:p>
            <a:pPr marL="342900" lvl="2" indent="-274320"/>
            <a:r>
              <a:rPr lang="el-GR" sz="2400" b="1" dirty="0"/>
              <a:t>Αν η συνισταμένη (το διανυσματικό άθροισμα) των δυνάμεων που ασκούνται σε ένα σώμα είναι μηδενική, η επιτάχυνση του σώματος είναι μηδενική</a:t>
            </a:r>
          </a:p>
          <a:p>
            <a:pPr marL="553212" lvl="3" indent="-274320"/>
            <a:r>
              <a:rPr lang="el-GR" sz="2200" b="1" dirty="0"/>
              <a:t>Αν το σώμα είναι ακίνητο, τότε παραμένει ακίνητο</a:t>
            </a:r>
          </a:p>
          <a:p>
            <a:pPr marL="553212" lvl="3" indent="-274320"/>
            <a:r>
              <a:rPr lang="el-GR" sz="2200" b="1" dirty="0"/>
              <a:t>Αν κινείται υπό σταθερή ταχύτητα, συνεχίζει και κινείται έτσι</a:t>
            </a:r>
          </a:p>
          <a:p>
            <a:pPr marL="342900" lvl="2" indent="-274320"/>
            <a:endParaRPr lang="el-GR" sz="1000" dirty="0"/>
          </a:p>
          <a:p>
            <a:pPr marL="342900" lvl="2" indent="-274320"/>
            <a:r>
              <a:rPr lang="el-GR" sz="2400" dirty="0"/>
              <a:t>Λέμε τότε ότι </a:t>
            </a:r>
            <a:r>
              <a:rPr lang="el-GR" sz="3500" b="1" dirty="0"/>
              <a:t>το σώμα ισορροπεί</a:t>
            </a:r>
            <a:endParaRPr lang="el-GR" sz="2400" b="1" dirty="0"/>
          </a:p>
          <a:p>
            <a:endParaRPr lang="el-GR" sz="2500" dirty="0"/>
          </a:p>
        </p:txBody>
      </p:sp>
      <p:sp>
        <p:nvSpPr>
          <p:cNvPr id="4" name="Rounded Rectangle 3"/>
          <p:cNvSpPr/>
          <p:nvPr/>
        </p:nvSpPr>
        <p:spPr>
          <a:xfrm>
            <a:off x="838200" y="4013199"/>
            <a:ext cx="7696200" cy="1752600"/>
          </a:xfrm>
          <a:prstGeom prst="roundRect">
            <a:avLst>
              <a:gd name="adj" fmla="val 12092"/>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52515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fade">
                                      <p:cBhvr>
                                        <p:cTn id="22" dur="500"/>
                                        <p:tgtEl>
                                          <p:spTgt spid="4"/>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fade">
                                      <p:cBhvr>
                                        <p:cTn id="27" dur="500"/>
                                        <p:tgtEl>
                                          <p:spTgt spid="3">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7" end="7"/>
                                            </p:txEl>
                                          </p:spTgt>
                                        </p:tgtEl>
                                        <p:attrNameLst>
                                          <p:attrName>style.visibility</p:attrName>
                                        </p:attrNameLst>
                                      </p:cBhvr>
                                      <p:to>
                                        <p:strVal val="visible"/>
                                      </p:to>
                                    </p:set>
                                    <p:animEffect transition="in" filter="fade">
                                      <p:cBhvr>
                                        <p:cTn id="32" dur="500"/>
                                        <p:tgtEl>
                                          <p:spTgt spid="3">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animEffect transition="in" filter="fade">
                                      <p:cBhvr>
                                        <p:cTn id="37" dur="500"/>
                                        <p:tgtEl>
                                          <p:spTgt spid="3">
                                            <p:txEl>
                                              <p:pRg st="8" end="8"/>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3">
                                            <p:txEl>
                                              <p:pRg st="10" end="10"/>
                                            </p:txEl>
                                          </p:spTgt>
                                        </p:tgtEl>
                                        <p:attrNameLst>
                                          <p:attrName>style.visibility</p:attrName>
                                        </p:attrNameLst>
                                      </p:cBhvr>
                                      <p:to>
                                        <p:strVal val="visible"/>
                                      </p:to>
                                    </p:set>
                                    <p:animEffect transition="in" filter="fade">
                                      <p:cBhvr>
                                        <p:cTn id="42" dur="5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a:t>Οι Νόμοι της Κίνησης</a:t>
            </a:r>
          </a:p>
        </p:txBody>
      </p:sp>
      <mc:AlternateContent xmlns:mc="http://schemas.openxmlformats.org/markup-compatibility/2006" xmlns:a14="http://schemas.microsoft.com/office/drawing/2010/main">
        <mc:Choice Requires="a14">
          <p:sp>
            <p:nvSpPr>
              <p:cNvPr id="3" name="Θέση περιεχομένου 2"/>
              <p:cNvSpPr>
                <a:spLocks noGrp="1"/>
              </p:cNvSpPr>
              <p:nvPr>
                <p:ph idx="1"/>
              </p:nvPr>
            </p:nvSpPr>
            <p:spPr>
              <a:xfrm>
                <a:off x="738350" y="1485646"/>
                <a:ext cx="7872249" cy="5028276"/>
              </a:xfrm>
            </p:spPr>
            <p:txBody>
              <a:bodyPr>
                <a:normAutofit/>
              </a:bodyPr>
              <a:lstStyle/>
              <a:p>
                <a:r>
                  <a:rPr lang="el-GR" sz="2300" dirty="0"/>
                  <a:t>Από τα προηγούμενα, μπορούμε λοιπόν να συμπεράνουμε ότι:</a:t>
                </a:r>
              </a:p>
              <a:p>
                <a:endParaRPr lang="el-GR" sz="1400" dirty="0"/>
              </a:p>
              <a:p>
                <a:r>
                  <a:rPr lang="el-GR" sz="2300" b="1" dirty="0"/>
                  <a:t>Ο 1</a:t>
                </a:r>
                <a:r>
                  <a:rPr lang="el-GR" sz="2300" b="1" baseline="30000" dirty="0"/>
                  <a:t>ος</a:t>
                </a:r>
                <a:r>
                  <a:rPr lang="el-GR" sz="2300" b="1" dirty="0"/>
                  <a:t> νόμος του </a:t>
                </a:r>
                <a:r>
                  <a:rPr lang="en-US" sz="2300" b="1" dirty="0"/>
                  <a:t>Newton </a:t>
                </a:r>
                <a:r>
                  <a:rPr lang="el-GR" sz="2300" b="1" dirty="0"/>
                  <a:t>γράφεται ως</a:t>
                </a:r>
                <a:endParaRPr lang="en-US" sz="2300" b="1" dirty="0"/>
              </a:p>
              <a:p>
                <a:endParaRPr lang="el-GR" sz="1400" b="1" dirty="0"/>
              </a:p>
              <a:p>
                <a:pPr marL="68580" indent="0">
                  <a:buNone/>
                </a:pPr>
                <a14:m>
                  <m:oMathPara xmlns:m="http://schemas.openxmlformats.org/officeDocument/2006/math">
                    <m:oMathParaPr>
                      <m:jc m:val="centerGroup"/>
                    </m:oMathParaPr>
                    <m:oMath xmlns:m="http://schemas.openxmlformats.org/officeDocument/2006/math">
                      <m:r>
                        <a:rPr lang="en-US" sz="3200" b="1">
                          <a:latin typeface="Cambria Math" panose="02040503050406030204" pitchFamily="18" charset="0"/>
                        </a:rPr>
                        <m:t>𝚺</m:t>
                      </m:r>
                      <m:r>
                        <a:rPr lang="en-US" sz="3200" b="1">
                          <a:latin typeface="Cambria Math" panose="02040503050406030204" pitchFamily="18" charset="0"/>
                        </a:rPr>
                        <m:t> </m:t>
                      </m:r>
                      <m:acc>
                        <m:accPr>
                          <m:chr m:val="⃗"/>
                          <m:ctrlPr>
                            <a:rPr lang="en-US" sz="3200" b="1" i="1">
                              <a:latin typeface="Cambria Math" panose="02040503050406030204" pitchFamily="18" charset="0"/>
                            </a:rPr>
                          </m:ctrlPr>
                        </m:accPr>
                        <m:e>
                          <m:r>
                            <a:rPr lang="en-US" sz="3200" b="1" i="1">
                              <a:latin typeface="Cambria Math" panose="02040503050406030204" pitchFamily="18" charset="0"/>
                            </a:rPr>
                            <m:t>𝑭</m:t>
                          </m:r>
                        </m:e>
                      </m:acc>
                      <m:r>
                        <a:rPr lang="en-US" sz="3200" b="1" i="1">
                          <a:latin typeface="Cambria Math" panose="02040503050406030204" pitchFamily="18" charset="0"/>
                        </a:rPr>
                        <m:t>=</m:t>
                      </m:r>
                      <m:acc>
                        <m:accPr>
                          <m:chr m:val="⃗"/>
                          <m:ctrlPr>
                            <a:rPr lang="en-US" sz="3200" b="1" i="1">
                              <a:latin typeface="Cambria Math" panose="02040503050406030204" pitchFamily="18" charset="0"/>
                            </a:rPr>
                          </m:ctrlPr>
                        </m:accPr>
                        <m:e>
                          <m:r>
                            <a:rPr lang="en-US" sz="3200" b="1" i="1">
                              <a:latin typeface="Cambria Math" panose="02040503050406030204" pitchFamily="18" charset="0"/>
                            </a:rPr>
                            <m:t>𝟎</m:t>
                          </m:r>
                        </m:e>
                      </m:acc>
                    </m:oMath>
                  </m:oMathPara>
                </a14:m>
                <a:endParaRPr lang="el-GR" sz="2300" b="1" dirty="0"/>
              </a:p>
              <a:p>
                <a:endParaRPr lang="el-GR" sz="1200" b="1" dirty="0"/>
              </a:p>
              <a:p>
                <a:r>
                  <a:rPr lang="el-GR" sz="2300" b="1" dirty="0"/>
                  <a:t>Αν σε ένα σώμα απουσιάζουν δυνάμεις ή η συνισταμένη τους είναι μηδέν, το σώμα ισορροπεί (δηλ. δεν επιταχύνει)!</a:t>
                </a:r>
              </a:p>
              <a:p>
                <a:pPr lvl="1"/>
                <a:r>
                  <a:rPr lang="el-GR" sz="2000" b="1" dirty="0"/>
                  <a:t>Ένα σώμα που επιταχύνει πρέπει να υπόκειται σε κάποια (συνισταμένη, μη μηδενική) δύναμη</a:t>
                </a:r>
                <a:endParaRPr lang="el-GR" sz="2100" b="1" dirty="0"/>
              </a:p>
              <a:p>
                <a:endParaRPr lang="el-GR" sz="1400" b="1" dirty="0"/>
              </a:p>
              <a:p>
                <a:r>
                  <a:rPr lang="el-GR" sz="2300" b="1" dirty="0"/>
                  <a:t>Η δύναμη είναι το αίτιο της </a:t>
                </a:r>
                <a:r>
                  <a:rPr lang="el-GR" sz="2300" b="1" u="sng" dirty="0"/>
                  <a:t>μεταβολής</a:t>
                </a:r>
                <a:r>
                  <a:rPr lang="el-GR" sz="2300" b="1" dirty="0"/>
                  <a:t> της κινητικής κατάστασης ενός σώματος</a:t>
                </a:r>
                <a:endParaRPr lang="en-US" sz="2300" b="1" dirty="0"/>
              </a:p>
              <a:p>
                <a:endParaRPr lang="en-US" sz="1400" b="1" dirty="0"/>
              </a:p>
            </p:txBody>
          </p:sp>
        </mc:Choice>
        <mc:Fallback xmlns="">
          <p:sp>
            <p:nvSpPr>
              <p:cNvPr id="3" name="Θέση περιεχομένου 2"/>
              <p:cNvSpPr>
                <a:spLocks noGrp="1" noRot="1" noChangeAspect="1" noMove="1" noResize="1" noEditPoints="1" noAdjustHandles="1" noChangeArrowheads="1" noChangeShapeType="1" noTextEdit="1"/>
              </p:cNvSpPr>
              <p:nvPr>
                <p:ph idx="1"/>
              </p:nvPr>
            </p:nvSpPr>
            <p:spPr>
              <a:xfrm>
                <a:off x="738350" y="1485646"/>
                <a:ext cx="7872249" cy="5028276"/>
              </a:xfrm>
              <a:blipFill>
                <a:blip r:embed="rId2"/>
                <a:stretch>
                  <a:fillRect t="-970" r="-697" b="-1455"/>
                </a:stretch>
              </a:blipFill>
            </p:spPr>
            <p:txBody>
              <a:bodyPr/>
              <a:lstStyle/>
              <a:p>
                <a:r>
                  <a:rPr lang="en-US">
                    <a:noFill/>
                  </a:rPr>
                  <a:t> </a:t>
                </a:r>
              </a:p>
            </p:txBody>
          </p:sp>
        </mc:Fallback>
      </mc:AlternateContent>
    </p:spTree>
    <p:extLst>
      <p:ext uri="{BB962C8B-B14F-4D97-AF65-F5344CB8AC3E}">
        <p14:creationId xmlns:p14="http://schemas.microsoft.com/office/powerpoint/2010/main" val="14100026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fade">
                                      <p:cBhvr>
                                        <p:cTn id="22" dur="500"/>
                                        <p:tgtEl>
                                          <p:spTgt spid="3">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animEffect transition="in" filter="fade">
                                      <p:cBhvr>
                                        <p:cTn id="27" dur="500"/>
                                        <p:tgtEl>
                                          <p:spTgt spid="3">
                                            <p:txEl>
                                              <p:pRg st="7" end="7"/>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9" end="9"/>
                                            </p:txEl>
                                          </p:spTgt>
                                        </p:tgtEl>
                                        <p:attrNameLst>
                                          <p:attrName>style.visibility</p:attrName>
                                        </p:attrNameLst>
                                      </p:cBhvr>
                                      <p:to>
                                        <p:strVal val="visible"/>
                                      </p:to>
                                    </p:set>
                                    <p:animEffect transition="in" filter="fade">
                                      <p:cBhvr>
                                        <p:cTn id="32"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a:t>Οι Νόμοι της Κίνησης</a:t>
            </a:r>
          </a:p>
        </p:txBody>
      </p:sp>
      <p:sp>
        <p:nvSpPr>
          <p:cNvPr id="3" name="Θέση περιεχομένου 2"/>
          <p:cNvSpPr>
            <a:spLocks noGrp="1"/>
          </p:cNvSpPr>
          <p:nvPr>
            <p:ph idx="1"/>
          </p:nvPr>
        </p:nvSpPr>
        <p:spPr>
          <a:xfrm>
            <a:off x="738351" y="1853292"/>
            <a:ext cx="7872250" cy="4153348"/>
          </a:xfrm>
        </p:spPr>
        <p:txBody>
          <a:bodyPr/>
          <a:lstStyle/>
          <a:p>
            <a:r>
              <a:rPr lang="el-GR" dirty="0"/>
              <a:t>Ο 1</a:t>
            </a:r>
            <a:r>
              <a:rPr lang="el-GR" baseline="30000" dirty="0"/>
              <a:t>ος</a:t>
            </a:r>
            <a:r>
              <a:rPr lang="el-GR" dirty="0"/>
              <a:t> Νόμος του </a:t>
            </a:r>
            <a:r>
              <a:rPr lang="en-US" dirty="0"/>
              <a:t>Newton </a:t>
            </a:r>
            <a:r>
              <a:rPr lang="el-GR" dirty="0"/>
              <a:t>μας εξηγεί τι συμβαίνει σε ένα σώμα όταν οι δυνάμεις που ασκούνται έχουν</a:t>
            </a:r>
            <a:r>
              <a:rPr lang="en-US" dirty="0"/>
              <a:t> </a:t>
            </a:r>
            <a:r>
              <a:rPr lang="el-GR" b="1" dirty="0"/>
              <a:t>συνισταμένη μηδέν</a:t>
            </a:r>
          </a:p>
          <a:p>
            <a:endParaRPr lang="el-GR" dirty="0"/>
          </a:p>
          <a:p>
            <a:r>
              <a:rPr lang="el-GR" dirty="0"/>
              <a:t>Ο 2</a:t>
            </a:r>
            <a:r>
              <a:rPr lang="el-GR" baseline="30000" dirty="0"/>
              <a:t>ος</a:t>
            </a:r>
            <a:r>
              <a:rPr lang="el-GR" dirty="0"/>
              <a:t> Νόμος του </a:t>
            </a:r>
            <a:r>
              <a:rPr lang="en-US" dirty="0"/>
              <a:t>Newton </a:t>
            </a:r>
            <a:r>
              <a:rPr lang="el-GR" dirty="0"/>
              <a:t>(που θα δούμε αμέσως) μας εξηγεί τι συμβαίνει όταν οι δυνάμεις που ασκούνται επάνω του </a:t>
            </a:r>
            <a:r>
              <a:rPr lang="el-GR" b="1" dirty="0"/>
              <a:t>ΔΕΝ</a:t>
            </a:r>
            <a:r>
              <a:rPr lang="el-GR" dirty="0"/>
              <a:t> </a:t>
            </a:r>
            <a:r>
              <a:rPr lang="el-GR" b="1" dirty="0"/>
              <a:t>έχουν μηδενική συνισταμένη</a:t>
            </a:r>
          </a:p>
          <a:p>
            <a:endParaRPr lang="el-GR" b="1" dirty="0"/>
          </a:p>
          <a:p>
            <a:r>
              <a:rPr lang="el-GR" dirty="0"/>
              <a:t>Πριν τον δούμε, ας μιλήσουμε για την έννοια της </a:t>
            </a:r>
            <a:r>
              <a:rPr lang="el-GR" b="1" dirty="0"/>
              <a:t>μάζας</a:t>
            </a:r>
            <a:r>
              <a:rPr lang="el-GR" dirty="0"/>
              <a:t> ενός σώματος</a:t>
            </a:r>
          </a:p>
          <a:p>
            <a:endParaRPr lang="el-GR" dirty="0"/>
          </a:p>
        </p:txBody>
      </p:sp>
    </p:spTree>
    <p:extLst>
      <p:ext uri="{BB962C8B-B14F-4D97-AF65-F5344CB8AC3E}">
        <p14:creationId xmlns:p14="http://schemas.microsoft.com/office/powerpoint/2010/main" val="19217743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a:t>Οι Νόμοι της Κίνησης</a:t>
            </a:r>
          </a:p>
        </p:txBody>
      </p:sp>
      <p:sp>
        <p:nvSpPr>
          <p:cNvPr id="3" name="Θέση περιεχομένου 2"/>
          <p:cNvSpPr>
            <a:spLocks noGrp="1"/>
          </p:cNvSpPr>
          <p:nvPr>
            <p:ph idx="1"/>
          </p:nvPr>
        </p:nvSpPr>
        <p:spPr>
          <a:xfrm>
            <a:off x="738350" y="1600200"/>
            <a:ext cx="7948449" cy="5029200"/>
          </a:xfrm>
        </p:spPr>
        <p:txBody>
          <a:bodyPr>
            <a:normAutofit/>
          </a:bodyPr>
          <a:lstStyle/>
          <a:p>
            <a:r>
              <a:rPr lang="el-GR" sz="2300" b="1" dirty="0"/>
              <a:t>Η έννοια της μάζας</a:t>
            </a:r>
          </a:p>
          <a:p>
            <a:endParaRPr lang="el-GR" sz="1050" dirty="0"/>
          </a:p>
          <a:p>
            <a:r>
              <a:rPr lang="el-GR" sz="2200" dirty="0"/>
              <a:t>Διαφορετικά σώματα χρειάζονται διαφορετικό μέτρο δύναμης για να μεταβάλλουν την κατάσταση κίνησής τους</a:t>
            </a:r>
            <a:endParaRPr lang="el-GR" sz="2300" dirty="0"/>
          </a:p>
          <a:p>
            <a:pPr lvl="1"/>
            <a:r>
              <a:rPr lang="el-GR" sz="2100" dirty="0"/>
              <a:t>Με άλλα λόγια, αντιστέκονται περισσότερο ή λιγότερο στη μεταβολή της κίνησής τους</a:t>
            </a:r>
          </a:p>
          <a:p>
            <a:endParaRPr lang="el-GR" sz="1050" dirty="0"/>
          </a:p>
          <a:p>
            <a:r>
              <a:rPr lang="el-GR" sz="2200" dirty="0"/>
              <a:t>Γιατί;</a:t>
            </a:r>
          </a:p>
          <a:p>
            <a:pPr lvl="1"/>
            <a:r>
              <a:rPr lang="el-GR" sz="2100" dirty="0"/>
              <a:t>Γιατί έχουν διαφορετική </a:t>
            </a:r>
            <a:r>
              <a:rPr lang="el-GR" sz="2100" b="1" dirty="0"/>
              <a:t>μάζα</a:t>
            </a:r>
            <a:r>
              <a:rPr lang="el-GR" sz="2100" dirty="0"/>
              <a:t> </a:t>
            </a:r>
          </a:p>
          <a:p>
            <a:endParaRPr lang="el-GR" sz="1050" dirty="0"/>
          </a:p>
          <a:p>
            <a:r>
              <a:rPr lang="el-GR" sz="2200" dirty="0"/>
              <a:t>Η </a:t>
            </a:r>
            <a:r>
              <a:rPr lang="el-GR" sz="2200" b="1" dirty="0"/>
              <a:t>μάζα</a:t>
            </a:r>
            <a:r>
              <a:rPr lang="el-GR" sz="2200" dirty="0"/>
              <a:t> είναι μια ιδιότητα ενός σώματος που </a:t>
            </a:r>
            <a:r>
              <a:rPr lang="el-GR" sz="2200" b="1" dirty="0"/>
              <a:t>ορίζει «πόση» αντίσταση παρουσιάζει στην προσπάθεια μεταβολής της ταχύτητάς του</a:t>
            </a:r>
          </a:p>
          <a:p>
            <a:r>
              <a:rPr lang="el-GR" sz="2300" dirty="0"/>
              <a:t>Στο Διεθνές Σύστημα </a:t>
            </a:r>
            <a:r>
              <a:rPr lang="en-US" sz="2300" dirty="0"/>
              <a:t>(S.I) </a:t>
            </a:r>
            <a:r>
              <a:rPr lang="el-GR" sz="2300" dirty="0"/>
              <a:t>μετριέται σε </a:t>
            </a:r>
            <a:r>
              <a:rPr lang="en-US" sz="2300" b="1" dirty="0"/>
              <a:t>kg (</a:t>
            </a:r>
            <a:r>
              <a:rPr lang="el-GR" sz="2300" b="1" dirty="0"/>
              <a:t>κιλά)</a:t>
            </a:r>
          </a:p>
        </p:txBody>
      </p:sp>
    </p:spTree>
    <p:extLst>
      <p:ext uri="{BB962C8B-B14F-4D97-AF65-F5344CB8AC3E}">
        <p14:creationId xmlns:p14="http://schemas.microsoft.com/office/powerpoint/2010/main" val="42070608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5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animEffect transition="in" filter="fade">
                                      <p:cBhvr>
                                        <p:cTn id="17" dur="500"/>
                                        <p:tgtEl>
                                          <p:spTgt spid="3">
                                            <p:txEl>
                                              <p:pRg st="5" end="5"/>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fade">
                                      <p:cBhvr>
                                        <p:cTn id="22" dur="500"/>
                                        <p:tgtEl>
                                          <p:spTgt spid="3">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animEffect transition="in" filter="fade">
                                      <p:cBhvr>
                                        <p:cTn id="27" dur="500"/>
                                        <p:tgtEl>
                                          <p:spTgt spid="3">
                                            <p:txEl>
                                              <p:pRg st="8" end="8"/>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9" end="9"/>
                                            </p:txEl>
                                          </p:spTgt>
                                        </p:tgtEl>
                                        <p:attrNameLst>
                                          <p:attrName>style.visibility</p:attrName>
                                        </p:attrNameLst>
                                      </p:cBhvr>
                                      <p:to>
                                        <p:strVal val="visible"/>
                                      </p:to>
                                    </p:set>
                                    <p:animEffect transition="in" filter="fade">
                                      <p:cBhvr>
                                        <p:cTn id="32"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a:t>Οι Νόμοι της Κίνησης</a:t>
            </a:r>
          </a:p>
        </p:txBody>
      </p:sp>
      <mc:AlternateContent xmlns:mc="http://schemas.openxmlformats.org/markup-compatibility/2006" xmlns:a14="http://schemas.microsoft.com/office/drawing/2010/main">
        <mc:Choice Requires="a14">
          <p:sp>
            <p:nvSpPr>
              <p:cNvPr id="3" name="Θέση περιεχομένου 2"/>
              <p:cNvSpPr>
                <a:spLocks noGrp="1"/>
              </p:cNvSpPr>
              <p:nvPr>
                <p:ph idx="1"/>
              </p:nvPr>
            </p:nvSpPr>
            <p:spPr>
              <a:xfrm>
                <a:off x="738350" y="1371600"/>
                <a:ext cx="7872249" cy="5105400"/>
              </a:xfrm>
            </p:spPr>
            <p:txBody>
              <a:bodyPr>
                <a:normAutofit/>
              </a:bodyPr>
              <a:lstStyle/>
              <a:p>
                <a:r>
                  <a:rPr lang="el-GR" b="1" dirty="0"/>
                  <a:t>Δεύτερος Νόμος του </a:t>
                </a:r>
                <a:r>
                  <a:rPr lang="en-US" b="1" dirty="0"/>
                  <a:t>Newton</a:t>
                </a:r>
              </a:p>
              <a:p>
                <a:pPr lvl="1"/>
                <a:r>
                  <a:rPr lang="el-GR" dirty="0"/>
                  <a:t>Σε ένα αδρανειακό σύστημα αναφοράς, η </a:t>
                </a:r>
                <a:r>
                  <a:rPr lang="el-GR" b="1" dirty="0"/>
                  <a:t>επιτάχυνση</a:t>
                </a:r>
                <a:r>
                  <a:rPr lang="el-GR" dirty="0"/>
                  <a:t> ενός σώματος είναι </a:t>
                </a:r>
              </a:p>
              <a:p>
                <a:pPr marL="1143000" lvl="2" indent="-457200">
                  <a:buFont typeface="+mj-lt"/>
                  <a:buAutoNum type="arabicPeriod"/>
                </a:pPr>
                <a:r>
                  <a:rPr lang="el-GR" b="1" dirty="0"/>
                  <a:t>ευθέως ανάλογη </a:t>
                </a:r>
                <a:r>
                  <a:rPr lang="el-GR" dirty="0"/>
                  <a:t>της </a:t>
                </a:r>
                <a:r>
                  <a:rPr lang="el-GR" b="1" dirty="0"/>
                  <a:t>συνολικής δύναμης</a:t>
                </a:r>
                <a:r>
                  <a:rPr lang="en-US" dirty="0"/>
                  <a:t>,</a:t>
                </a:r>
                <a:r>
                  <a:rPr lang="el-GR" dirty="0"/>
                  <a:t> </a:t>
                </a:r>
                <a14:m>
                  <m:oMath xmlns:m="http://schemas.openxmlformats.org/officeDocument/2006/math">
                    <m:nary>
                      <m:naryPr>
                        <m:chr m:val="∑"/>
                        <m:subHide m:val="on"/>
                        <m:supHide m:val="on"/>
                        <m:ctrlPr>
                          <a:rPr lang="el-GR" i="1" smtClean="0">
                            <a:latin typeface="Cambria Math" panose="02040503050406030204" pitchFamily="18" charset="0"/>
                          </a:rPr>
                        </m:ctrlPr>
                      </m:naryPr>
                      <m:sub/>
                      <m:sup/>
                      <m:e>
                        <m:acc>
                          <m:accPr>
                            <m:chr m:val="⃗"/>
                            <m:ctrlPr>
                              <a:rPr lang="en-US" b="0" i="1" smtClean="0">
                                <a:latin typeface="Cambria Math" panose="02040503050406030204" pitchFamily="18" charset="0"/>
                              </a:rPr>
                            </m:ctrlPr>
                          </m:accPr>
                          <m:e>
                            <m:r>
                              <m:rPr>
                                <m:sty m:val="p"/>
                              </m:rPr>
                              <a:rPr lang="en-US" b="0" i="0" smtClean="0">
                                <a:latin typeface="Cambria Math" panose="02040503050406030204" pitchFamily="18" charset="0"/>
                              </a:rPr>
                              <m:t>F</m:t>
                            </m:r>
                          </m:e>
                        </m:acc>
                      </m:e>
                    </m:nary>
                    <m:r>
                      <a:rPr lang="en-US" b="0" i="0" smtClean="0">
                        <a:latin typeface="Cambria Math" panose="02040503050406030204" pitchFamily="18" charset="0"/>
                      </a:rPr>
                      <m:t>, </m:t>
                    </m:r>
                  </m:oMath>
                </a14:m>
                <a:r>
                  <a:rPr lang="el-GR" dirty="0"/>
                  <a:t>που ασκείται επάνω του και </a:t>
                </a:r>
                <a:endParaRPr lang="en-US" dirty="0"/>
              </a:p>
              <a:p>
                <a:pPr marL="1143000" lvl="2" indent="-457200">
                  <a:buFont typeface="+mj-lt"/>
                  <a:buAutoNum type="arabicPeriod"/>
                </a:pPr>
                <a:r>
                  <a:rPr lang="el-GR" b="1" dirty="0"/>
                  <a:t>αντιστρόφως ανάλογη </a:t>
                </a:r>
                <a:r>
                  <a:rPr lang="el-GR" dirty="0"/>
                  <a:t>της</a:t>
                </a:r>
                <a:r>
                  <a:rPr lang="el-GR" b="1" dirty="0"/>
                  <a:t> μάζας </a:t>
                </a:r>
                <a:r>
                  <a:rPr lang="el-GR" dirty="0"/>
                  <a:t>του</a:t>
                </a:r>
                <a:r>
                  <a:rPr lang="en-US" dirty="0"/>
                  <a:t>, </a:t>
                </a:r>
                <a14:m>
                  <m:oMath xmlns:m="http://schemas.openxmlformats.org/officeDocument/2006/math">
                    <m:r>
                      <a:rPr lang="en-US" b="0" i="1" smtClean="0">
                        <a:latin typeface="Cambria Math" panose="02040503050406030204" pitchFamily="18" charset="0"/>
                      </a:rPr>
                      <m:t>𝑚</m:t>
                    </m:r>
                  </m:oMath>
                </a14:m>
                <a:endParaRPr lang="el-GR" i="1" dirty="0"/>
              </a:p>
              <a:p>
                <a:pPr marL="685800" lvl="2" indent="0">
                  <a:buNone/>
                </a:pPr>
                <a14:m>
                  <m:oMathPara xmlns:m="http://schemas.openxmlformats.org/officeDocument/2006/math">
                    <m:oMathParaPr>
                      <m:jc m:val="centerGroup"/>
                    </m:oMathParaPr>
                    <m:oMath xmlns:m="http://schemas.openxmlformats.org/officeDocument/2006/math">
                      <m:acc>
                        <m:accPr>
                          <m:chr m:val="⃗"/>
                          <m:ctrlPr>
                            <a:rPr lang="en-US" sz="2800" i="1">
                              <a:latin typeface="Cambria Math" panose="02040503050406030204" pitchFamily="18" charset="0"/>
                            </a:rPr>
                          </m:ctrlPr>
                        </m:accPr>
                        <m:e>
                          <m:r>
                            <a:rPr lang="en-US" sz="2800" i="1">
                              <a:latin typeface="Cambria Math" panose="02040503050406030204" pitchFamily="18" charset="0"/>
                            </a:rPr>
                            <m:t>𝑎</m:t>
                          </m:r>
                        </m:e>
                      </m:acc>
                      <m:r>
                        <a:rPr lang="el-GR" sz="2800" b="0" i="1" smtClean="0">
                          <a:latin typeface="Cambria Math" panose="02040503050406030204" pitchFamily="18" charset="0"/>
                        </a:rPr>
                        <m:t>=</m:t>
                      </m:r>
                      <m:f>
                        <m:fPr>
                          <m:ctrlPr>
                            <a:rPr lang="el-GR" sz="2800" i="1">
                              <a:latin typeface="Cambria Math" panose="02040503050406030204" pitchFamily="18" charset="0"/>
                            </a:rPr>
                          </m:ctrlPr>
                        </m:fPr>
                        <m:num>
                          <m:nary>
                            <m:naryPr>
                              <m:chr m:val="∑"/>
                              <m:subHide m:val="on"/>
                              <m:supHide m:val="on"/>
                              <m:ctrlPr>
                                <a:rPr lang="el-GR" sz="2800" i="1">
                                  <a:latin typeface="Cambria Math" panose="02040503050406030204" pitchFamily="18" charset="0"/>
                                </a:rPr>
                              </m:ctrlPr>
                            </m:naryPr>
                            <m:sub/>
                            <m:sup/>
                            <m:e>
                              <m:acc>
                                <m:accPr>
                                  <m:chr m:val="⃗"/>
                                  <m:ctrlPr>
                                    <a:rPr lang="en-US" sz="2800" i="1">
                                      <a:latin typeface="Cambria Math" panose="02040503050406030204" pitchFamily="18" charset="0"/>
                                    </a:rPr>
                                  </m:ctrlPr>
                                </m:accPr>
                                <m:e>
                                  <m:r>
                                    <a:rPr lang="en-US" sz="2800" i="1">
                                      <a:latin typeface="Cambria Math" panose="02040503050406030204" pitchFamily="18" charset="0"/>
                                    </a:rPr>
                                    <m:t>𝐹</m:t>
                                  </m:r>
                                </m:e>
                              </m:acc>
                            </m:e>
                          </m:nary>
                        </m:num>
                        <m:den>
                          <m:r>
                            <a:rPr lang="en-US" sz="2800" i="1">
                              <a:latin typeface="Cambria Math" panose="02040503050406030204" pitchFamily="18" charset="0"/>
                              <a:ea typeface="Cambria Math" panose="02040503050406030204" pitchFamily="18" charset="0"/>
                            </a:rPr>
                            <m:t>𝑚</m:t>
                          </m:r>
                        </m:den>
                      </m:f>
                    </m:oMath>
                  </m:oMathPara>
                </a14:m>
                <a:endParaRPr lang="en-US" sz="2800" i="1" dirty="0">
                  <a:ea typeface="Cambria Math" panose="02040503050406030204" pitchFamily="18" charset="0"/>
                </a:endParaRPr>
              </a:p>
              <a:p>
                <a:pPr marL="365760" lvl="1" indent="0">
                  <a:buNone/>
                </a:pPr>
                <a:r>
                  <a:rPr lang="el-GR" dirty="0">
                    <a:ea typeface="Cambria Math" panose="02040503050406030204" pitchFamily="18" charset="0"/>
                  </a:rPr>
                  <a:t>     και έτσι έχουμε τη γνωστή σχέση</a:t>
                </a:r>
                <a:r>
                  <a:rPr lang="en-US" dirty="0">
                    <a:ea typeface="Cambria Math" panose="02040503050406030204" pitchFamily="18" charset="0"/>
                  </a:rPr>
                  <a:t/>
                </a:r>
                <a:br>
                  <a:rPr lang="en-US" dirty="0">
                    <a:ea typeface="Cambria Math" panose="02040503050406030204" pitchFamily="18" charset="0"/>
                  </a:rPr>
                </a:br>
                <a:endParaRPr lang="el-GR" dirty="0">
                  <a:ea typeface="Cambria Math" panose="02040503050406030204" pitchFamily="18" charset="0"/>
                </a:endParaRPr>
              </a:p>
              <a:p>
                <a:pPr marL="365760" lvl="1" indent="0">
                  <a:buNone/>
                </a:pPr>
                <a14:m>
                  <m:oMathPara xmlns:m="http://schemas.openxmlformats.org/officeDocument/2006/math">
                    <m:oMathParaPr>
                      <m:jc m:val="centerGroup"/>
                    </m:oMathParaPr>
                    <m:oMath xmlns:m="http://schemas.openxmlformats.org/officeDocument/2006/math">
                      <m:r>
                        <m:rPr>
                          <m:sty m:val="p"/>
                        </m:rPr>
                        <a:rPr lang="el-GR" sz="3600" b="0" i="0" smtClean="0">
                          <a:latin typeface="Cambria Math" panose="02040503050406030204" pitchFamily="18" charset="0"/>
                        </a:rPr>
                        <m:t>Σ</m:t>
                      </m:r>
                      <m:r>
                        <a:rPr lang="en-US" sz="3600" b="0" i="1" smtClean="0">
                          <a:latin typeface="Cambria Math" panose="02040503050406030204" pitchFamily="18" charset="0"/>
                        </a:rPr>
                        <m:t> </m:t>
                      </m:r>
                      <m:acc>
                        <m:accPr>
                          <m:chr m:val="⃗"/>
                          <m:ctrlPr>
                            <a:rPr lang="en-US" sz="3600" b="0" i="1" smtClean="0">
                              <a:latin typeface="Cambria Math" panose="02040503050406030204" pitchFamily="18" charset="0"/>
                            </a:rPr>
                          </m:ctrlPr>
                        </m:accPr>
                        <m:e>
                          <m:r>
                            <a:rPr lang="en-US" sz="3600" b="0" i="1" smtClean="0">
                              <a:latin typeface="Cambria Math" panose="02040503050406030204" pitchFamily="18" charset="0"/>
                            </a:rPr>
                            <m:t>𝐹</m:t>
                          </m:r>
                        </m:e>
                      </m:acc>
                      <m:r>
                        <a:rPr lang="el-GR" sz="3600" b="0" i="1" smtClean="0">
                          <a:latin typeface="Cambria Math" panose="02040503050406030204" pitchFamily="18" charset="0"/>
                        </a:rPr>
                        <m:t>=</m:t>
                      </m:r>
                      <m:r>
                        <a:rPr lang="en-US" sz="3600" b="0" i="1" smtClean="0">
                          <a:latin typeface="Cambria Math" panose="02040503050406030204" pitchFamily="18" charset="0"/>
                        </a:rPr>
                        <m:t>𝑚</m:t>
                      </m:r>
                      <m:acc>
                        <m:accPr>
                          <m:chr m:val="⃗"/>
                          <m:ctrlPr>
                            <a:rPr lang="en-US" sz="3600" i="1">
                              <a:latin typeface="Cambria Math" panose="02040503050406030204" pitchFamily="18" charset="0"/>
                            </a:rPr>
                          </m:ctrlPr>
                        </m:accPr>
                        <m:e>
                          <m:r>
                            <a:rPr lang="en-US" sz="3600" i="1">
                              <a:latin typeface="Cambria Math" panose="02040503050406030204" pitchFamily="18" charset="0"/>
                            </a:rPr>
                            <m:t>𝑎</m:t>
                          </m:r>
                        </m:e>
                      </m:acc>
                    </m:oMath>
                  </m:oMathPara>
                </a14:m>
                <a:endParaRPr lang="el-GR" i="1" dirty="0">
                  <a:ea typeface="Cambria Math" panose="02040503050406030204" pitchFamily="18" charset="0"/>
                </a:endParaRPr>
              </a:p>
            </p:txBody>
          </p:sp>
        </mc:Choice>
        <mc:Fallback xmlns="">
          <p:sp>
            <p:nvSpPr>
              <p:cNvPr id="3" name="Θέση περιεχομένου 2"/>
              <p:cNvSpPr>
                <a:spLocks noGrp="1" noRot="1" noChangeAspect="1" noMove="1" noResize="1" noEditPoints="1" noAdjustHandles="1" noChangeArrowheads="1" noChangeShapeType="1" noTextEdit="1"/>
              </p:cNvSpPr>
              <p:nvPr>
                <p:ph idx="1"/>
              </p:nvPr>
            </p:nvSpPr>
            <p:spPr>
              <a:xfrm>
                <a:off x="738350" y="1371600"/>
                <a:ext cx="7872249" cy="5105400"/>
              </a:xfrm>
              <a:blipFill>
                <a:blip r:embed="rId2"/>
                <a:stretch>
                  <a:fillRect t="-955"/>
                </a:stretch>
              </a:blipFill>
            </p:spPr>
            <p:txBody>
              <a:bodyPr/>
              <a:lstStyle/>
              <a:p>
                <a:r>
                  <a:rPr lang="en-US">
                    <a:noFill/>
                  </a:rPr>
                  <a:t> </a:t>
                </a:r>
              </a:p>
            </p:txBody>
          </p:sp>
        </mc:Fallback>
      </mc:AlternateContent>
      <p:sp>
        <p:nvSpPr>
          <p:cNvPr id="4" name="Rounded Rectangle 3"/>
          <p:cNvSpPr/>
          <p:nvPr/>
        </p:nvSpPr>
        <p:spPr>
          <a:xfrm>
            <a:off x="3429000" y="5181600"/>
            <a:ext cx="2133600" cy="762000"/>
          </a:xfrm>
          <a:prstGeom prst="roundRect">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l-G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568744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fade">
                                      <p:cBhvr>
                                        <p:cTn id="10" dur="500"/>
                                        <p:tgtEl>
                                          <p:spTgt spid="3">
                                            <p:txEl>
                                              <p:pRg st="2" end="2"/>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Effect transition="in" filter="fade">
                                      <p:cBhvr>
                                        <p:cTn id="13" dur="500"/>
                                        <p:tgtEl>
                                          <p:spTgt spid="3">
                                            <p:txEl>
                                              <p:pRg st="3" end="3"/>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4" end="4"/>
                                            </p:txEl>
                                          </p:spTgt>
                                        </p:tgtEl>
                                        <p:attrNameLst>
                                          <p:attrName>style.visibility</p:attrName>
                                        </p:attrNameLst>
                                      </p:cBhvr>
                                      <p:to>
                                        <p:strVal val="visible"/>
                                      </p:to>
                                    </p:set>
                                    <p:animEffect transition="in" filter="fade">
                                      <p:cBhvr>
                                        <p:cTn id="16" dur="500"/>
                                        <p:tgtEl>
                                          <p:spTgt spid="3">
                                            <p:txEl>
                                              <p:pRg st="4" end="4"/>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fade">
                                      <p:cBhvr>
                                        <p:cTn id="21" dur="500"/>
                                        <p:tgtEl>
                                          <p:spTgt spid="3">
                                            <p:txEl>
                                              <p:pRg st="5" end="5"/>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3">
                                            <p:txEl>
                                              <p:pRg st="6" end="6"/>
                                            </p:txEl>
                                          </p:spTgt>
                                        </p:tgtEl>
                                        <p:attrNameLst>
                                          <p:attrName>style.visibility</p:attrName>
                                        </p:attrNameLst>
                                      </p:cBhvr>
                                      <p:to>
                                        <p:strVal val="visible"/>
                                      </p:to>
                                    </p:set>
                                    <p:animEffect transition="in" filter="fade">
                                      <p:cBhvr>
                                        <p:cTn id="24" dur="500"/>
                                        <p:tgtEl>
                                          <p:spTgt spid="3">
                                            <p:txEl>
                                              <p:pRg st="6" end="6"/>
                                            </p:txEl>
                                          </p:spTgt>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fade">
                                      <p:cBhvr>
                                        <p:cTn id="2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a:t>Οι Νόμοι της Κίνησης</a:t>
            </a:r>
          </a:p>
        </p:txBody>
      </p:sp>
      <mc:AlternateContent xmlns:mc="http://schemas.openxmlformats.org/markup-compatibility/2006" xmlns:a14="http://schemas.microsoft.com/office/drawing/2010/main">
        <mc:Choice Requires="a14">
          <p:sp>
            <p:nvSpPr>
              <p:cNvPr id="3" name="Θέση περιεχομένου 2"/>
              <p:cNvSpPr>
                <a:spLocks noGrp="1"/>
              </p:cNvSpPr>
              <p:nvPr>
                <p:ph idx="1"/>
              </p:nvPr>
            </p:nvSpPr>
            <p:spPr>
              <a:xfrm>
                <a:off x="738350" y="1447800"/>
                <a:ext cx="7948450" cy="4953000"/>
              </a:xfrm>
            </p:spPr>
            <p:txBody>
              <a:bodyPr>
                <a:normAutofit lnSpcReduction="10000"/>
              </a:bodyPr>
              <a:lstStyle/>
              <a:p>
                <a:r>
                  <a:rPr lang="el-GR" sz="2300" dirty="0"/>
                  <a:t>Φυσικά, μπορούμε </a:t>
                </a:r>
                <a:r>
                  <a:rPr lang="en-US" sz="2300" dirty="0"/>
                  <a:t>– </a:t>
                </a:r>
                <a:r>
                  <a:rPr lang="el-GR" sz="2300" dirty="0"/>
                  <a:t>και σε πολλές περιπτώσεις </a:t>
                </a:r>
                <a:r>
                  <a:rPr lang="el-GR" sz="2300" b="1" dirty="0"/>
                  <a:t>επιβάλλεται</a:t>
                </a:r>
                <a:r>
                  <a:rPr lang="el-GR" sz="2300" dirty="0"/>
                  <a:t> – να αναλύσουμε το 2</a:t>
                </a:r>
                <a:r>
                  <a:rPr lang="el-GR" sz="2300" baseline="30000" dirty="0"/>
                  <a:t>ο</a:t>
                </a:r>
                <a:r>
                  <a:rPr lang="el-GR" sz="2300" dirty="0"/>
                  <a:t> νόμο </a:t>
                </a:r>
                <a:r>
                  <a:rPr lang="en-US" sz="2300" dirty="0"/>
                  <a:t>(</a:t>
                </a:r>
                <a:r>
                  <a:rPr lang="el-GR" sz="2300" dirty="0"/>
                  <a:t>όπως και τον 1</a:t>
                </a:r>
                <a:r>
                  <a:rPr lang="el-GR" sz="2300" baseline="30000" dirty="0"/>
                  <a:t>ο</a:t>
                </a:r>
                <a:r>
                  <a:rPr lang="el-GR" sz="2300" dirty="0"/>
                  <a:t>) σε </a:t>
                </a:r>
                <a:r>
                  <a:rPr lang="el-GR" sz="2300" b="1" i="1" dirty="0"/>
                  <a:t>συνιστώσες παράλληλες με τους άξονες</a:t>
                </a:r>
                <a:r>
                  <a:rPr lang="el-GR" sz="2300" b="1" dirty="0"/>
                  <a:t> του συστήματος αναφοράς μας</a:t>
                </a:r>
                <a:r>
                  <a:rPr lang="el-GR" sz="2300" dirty="0"/>
                  <a:t/>
                </a:r>
                <a:br>
                  <a:rPr lang="el-GR" sz="2300" dirty="0"/>
                </a:br>
                <a:r>
                  <a:rPr lang="el-GR" sz="2300" dirty="0"/>
                  <a:t/>
                </a:r>
                <a:br>
                  <a:rPr lang="el-GR" sz="2300" dirty="0"/>
                </a:br>
                <a:r>
                  <a:rPr lang="en-US" sz="2300" dirty="0"/>
                  <a:t>	</a:t>
                </a:r>
                <a14:m>
                  <m:oMath xmlns:m="http://schemas.openxmlformats.org/officeDocument/2006/math">
                    <m:nary>
                      <m:naryPr>
                        <m:chr m:val="∑"/>
                        <m:subHide m:val="on"/>
                        <m:supHide m:val="on"/>
                        <m:ctrlPr>
                          <a:rPr lang="el-GR" i="1">
                            <a:latin typeface="Cambria Math" panose="02040503050406030204" pitchFamily="18" charset="0"/>
                          </a:rPr>
                        </m:ctrlPr>
                      </m:naryPr>
                      <m:sub/>
                      <m:sup/>
                      <m:e>
                        <m:sSub>
                          <m:sSubPr>
                            <m:ctrlPr>
                              <a:rPr lang="en-US" b="0" i="1" smtClean="0">
                                <a:latin typeface="Cambria Math" panose="02040503050406030204" pitchFamily="18" charset="0"/>
                              </a:rPr>
                            </m:ctrlPr>
                          </m:sSubPr>
                          <m:e>
                            <m:acc>
                              <m:accPr>
                                <m:chr m:val="⃗"/>
                                <m:ctrlPr>
                                  <a:rPr lang="en-US" b="0" i="1" smtClean="0">
                                    <a:latin typeface="Cambria Math" panose="02040503050406030204" pitchFamily="18" charset="0"/>
                                  </a:rPr>
                                </m:ctrlPr>
                              </m:accPr>
                              <m:e>
                                <m:r>
                                  <m:rPr>
                                    <m:sty m:val="p"/>
                                  </m:rPr>
                                  <a:rPr lang="en-US" b="0" i="0" smtClean="0">
                                    <a:latin typeface="Cambria Math" panose="02040503050406030204" pitchFamily="18" charset="0"/>
                                  </a:rPr>
                                  <m:t>F</m:t>
                                </m:r>
                              </m:e>
                            </m:acc>
                          </m:e>
                          <m:sub>
                            <m:r>
                              <a:rPr lang="en-US" b="0" i="1" smtClean="0">
                                <a:latin typeface="Cambria Math" panose="02040503050406030204" pitchFamily="18" charset="0"/>
                              </a:rPr>
                              <m:t>𝑥</m:t>
                            </m:r>
                          </m:sub>
                        </m:sSub>
                      </m:e>
                    </m:nary>
                    <m:r>
                      <a:rPr lang="el-GR" i="1">
                        <a:latin typeface="Cambria Math" panose="02040503050406030204" pitchFamily="18" charset="0"/>
                      </a:rPr>
                      <m:t>=</m:t>
                    </m:r>
                    <m:r>
                      <a:rPr lang="en-US" i="1">
                        <a:latin typeface="Cambria Math" panose="02040503050406030204" pitchFamily="18" charset="0"/>
                      </a:rPr>
                      <m:t>𝑚</m:t>
                    </m:r>
                    <m:sSub>
                      <m:sSubPr>
                        <m:ctrlPr>
                          <a:rPr lang="en-US" b="0" i="1" smtClean="0">
                            <a:latin typeface="Cambria Math" panose="02040503050406030204" pitchFamily="18" charset="0"/>
                          </a:rPr>
                        </m:ctrlPr>
                      </m:sSubPr>
                      <m:e>
                        <m:acc>
                          <m:accPr>
                            <m:chr m:val="⃗"/>
                            <m:ctrlPr>
                              <a:rPr lang="en-US" b="0" i="1" smtClean="0">
                                <a:latin typeface="Cambria Math" panose="02040503050406030204" pitchFamily="18" charset="0"/>
                              </a:rPr>
                            </m:ctrlPr>
                          </m:accPr>
                          <m:e>
                            <m:r>
                              <a:rPr lang="en-US" b="0" i="1" smtClean="0">
                                <a:latin typeface="Cambria Math" panose="02040503050406030204" pitchFamily="18" charset="0"/>
                              </a:rPr>
                              <m:t>𝑎</m:t>
                            </m:r>
                          </m:e>
                        </m:acc>
                      </m:e>
                      <m:sub>
                        <m:r>
                          <a:rPr lang="en-US" b="0" i="1" smtClean="0">
                            <a:latin typeface="Cambria Math" panose="02040503050406030204" pitchFamily="18" charset="0"/>
                          </a:rPr>
                          <m:t>𝑥</m:t>
                        </m:r>
                      </m:sub>
                    </m:sSub>
                  </m:oMath>
                </a14:m>
                <a:r>
                  <a:rPr lang="el-GR" dirty="0"/>
                  <a:t>,</a:t>
                </a:r>
                <a14:m>
                  <m:oMath xmlns:m="http://schemas.openxmlformats.org/officeDocument/2006/math">
                    <m:r>
                      <a:rPr lang="en-US">
                        <a:latin typeface="Cambria Math" panose="02040503050406030204" pitchFamily="18" charset="0"/>
                      </a:rPr>
                      <m:t>              </m:t>
                    </m:r>
                    <m:nary>
                      <m:naryPr>
                        <m:chr m:val="∑"/>
                        <m:subHide m:val="on"/>
                        <m:supHide m:val="on"/>
                        <m:ctrlPr>
                          <a:rPr lang="el-GR" i="1">
                            <a:latin typeface="Cambria Math" panose="02040503050406030204" pitchFamily="18" charset="0"/>
                          </a:rPr>
                        </m:ctrlPr>
                      </m:naryPr>
                      <m:sub/>
                      <m:sup/>
                      <m:e>
                        <m:sSub>
                          <m:sSubPr>
                            <m:ctrlPr>
                              <a:rPr lang="en-US" b="0" i="1" smtClean="0">
                                <a:latin typeface="Cambria Math" panose="02040503050406030204" pitchFamily="18" charset="0"/>
                              </a:rPr>
                            </m:ctrlPr>
                          </m:sSubPr>
                          <m:e>
                            <m:acc>
                              <m:accPr>
                                <m:chr m:val="⃗"/>
                                <m:ctrlPr>
                                  <a:rPr lang="en-US" b="0" i="1" smtClean="0">
                                    <a:latin typeface="Cambria Math" panose="02040503050406030204" pitchFamily="18" charset="0"/>
                                  </a:rPr>
                                </m:ctrlPr>
                              </m:accPr>
                              <m:e>
                                <m:r>
                                  <a:rPr lang="en-US" b="0" i="1" smtClean="0">
                                    <a:latin typeface="Cambria Math" panose="02040503050406030204" pitchFamily="18" charset="0"/>
                                  </a:rPr>
                                  <m:t>𝐹</m:t>
                                </m:r>
                              </m:e>
                            </m:acc>
                          </m:e>
                          <m:sub>
                            <m:r>
                              <a:rPr lang="en-US" b="0" i="1" smtClean="0">
                                <a:latin typeface="Cambria Math" panose="02040503050406030204" pitchFamily="18" charset="0"/>
                              </a:rPr>
                              <m:t>𝑦</m:t>
                            </m:r>
                          </m:sub>
                        </m:sSub>
                      </m:e>
                    </m:nary>
                    <m:r>
                      <a:rPr lang="el-GR" i="1">
                        <a:latin typeface="Cambria Math" panose="02040503050406030204" pitchFamily="18" charset="0"/>
                      </a:rPr>
                      <m:t>=</m:t>
                    </m:r>
                    <m:r>
                      <a:rPr lang="en-US" i="1">
                        <a:latin typeface="Cambria Math" panose="02040503050406030204" pitchFamily="18" charset="0"/>
                      </a:rPr>
                      <m:t>𝑚</m:t>
                    </m:r>
                    <m:sSub>
                      <m:sSubPr>
                        <m:ctrlPr>
                          <a:rPr lang="en-US" b="0" i="1" smtClean="0">
                            <a:latin typeface="Cambria Math" panose="02040503050406030204" pitchFamily="18" charset="0"/>
                          </a:rPr>
                        </m:ctrlPr>
                      </m:sSubPr>
                      <m:e>
                        <m:acc>
                          <m:accPr>
                            <m:chr m:val="⃗"/>
                            <m:ctrlPr>
                              <a:rPr lang="en-US" b="0" i="1" smtClean="0">
                                <a:latin typeface="Cambria Math" panose="02040503050406030204" pitchFamily="18" charset="0"/>
                              </a:rPr>
                            </m:ctrlPr>
                          </m:accPr>
                          <m:e>
                            <m:r>
                              <a:rPr lang="en-US" b="0" i="1" smtClean="0">
                                <a:latin typeface="Cambria Math" panose="02040503050406030204" pitchFamily="18" charset="0"/>
                              </a:rPr>
                              <m:t>𝑎</m:t>
                            </m:r>
                          </m:e>
                        </m:acc>
                      </m:e>
                      <m:sub>
                        <m:r>
                          <a:rPr lang="en-US" b="0" i="1" smtClean="0">
                            <a:latin typeface="Cambria Math" panose="02040503050406030204" pitchFamily="18" charset="0"/>
                          </a:rPr>
                          <m:t>𝑦</m:t>
                        </m:r>
                      </m:sub>
                    </m:sSub>
                  </m:oMath>
                </a14:m>
                <a:r>
                  <a:rPr lang="el-GR" dirty="0"/>
                  <a:t>,</a:t>
                </a:r>
                <a:r>
                  <a:rPr lang="en-US" dirty="0"/>
                  <a:t>       </a:t>
                </a:r>
                <a14:m>
                  <m:oMath xmlns:m="http://schemas.openxmlformats.org/officeDocument/2006/math">
                    <m:nary>
                      <m:naryPr>
                        <m:chr m:val="∑"/>
                        <m:subHide m:val="on"/>
                        <m:supHide m:val="on"/>
                        <m:ctrlPr>
                          <a:rPr lang="el-GR" i="1">
                            <a:latin typeface="Cambria Math" panose="02040503050406030204" pitchFamily="18" charset="0"/>
                          </a:rPr>
                        </m:ctrlPr>
                      </m:naryPr>
                      <m:sub/>
                      <m:sup/>
                      <m:e>
                        <m:sSub>
                          <m:sSubPr>
                            <m:ctrlPr>
                              <a:rPr lang="en-US" b="0" i="1" smtClean="0">
                                <a:latin typeface="Cambria Math" panose="02040503050406030204" pitchFamily="18" charset="0"/>
                              </a:rPr>
                            </m:ctrlPr>
                          </m:sSubPr>
                          <m:e>
                            <m:acc>
                              <m:accPr>
                                <m:chr m:val="⃗"/>
                                <m:ctrlPr>
                                  <a:rPr lang="en-US" b="0" i="1" smtClean="0">
                                    <a:latin typeface="Cambria Math" panose="02040503050406030204" pitchFamily="18" charset="0"/>
                                  </a:rPr>
                                </m:ctrlPr>
                              </m:accPr>
                              <m:e>
                                <m:r>
                                  <a:rPr lang="en-US" b="0" i="1" smtClean="0">
                                    <a:latin typeface="Cambria Math" panose="02040503050406030204" pitchFamily="18" charset="0"/>
                                  </a:rPr>
                                  <m:t>𝐹</m:t>
                                </m:r>
                              </m:e>
                            </m:acc>
                          </m:e>
                          <m:sub>
                            <m:r>
                              <a:rPr lang="en-US" b="0" i="1" smtClean="0">
                                <a:latin typeface="Cambria Math" panose="02040503050406030204" pitchFamily="18" charset="0"/>
                              </a:rPr>
                              <m:t>𝑧</m:t>
                            </m:r>
                          </m:sub>
                        </m:sSub>
                      </m:e>
                    </m:nary>
                    <m:r>
                      <a:rPr lang="el-GR" i="1">
                        <a:latin typeface="Cambria Math" panose="02040503050406030204" pitchFamily="18" charset="0"/>
                      </a:rPr>
                      <m:t>=</m:t>
                    </m:r>
                    <m:r>
                      <a:rPr lang="en-US" i="1">
                        <a:latin typeface="Cambria Math" panose="02040503050406030204" pitchFamily="18" charset="0"/>
                      </a:rPr>
                      <m:t>𝑚</m:t>
                    </m:r>
                    <m:sSub>
                      <m:sSubPr>
                        <m:ctrlPr>
                          <a:rPr lang="en-US" b="0" i="1" smtClean="0">
                            <a:latin typeface="Cambria Math" panose="02040503050406030204" pitchFamily="18" charset="0"/>
                          </a:rPr>
                        </m:ctrlPr>
                      </m:sSubPr>
                      <m:e>
                        <m:acc>
                          <m:accPr>
                            <m:chr m:val="⃗"/>
                            <m:ctrlPr>
                              <a:rPr lang="en-US" b="0" i="1" smtClean="0">
                                <a:latin typeface="Cambria Math" panose="02040503050406030204" pitchFamily="18" charset="0"/>
                              </a:rPr>
                            </m:ctrlPr>
                          </m:accPr>
                          <m:e>
                            <m:r>
                              <a:rPr lang="en-US" b="0" i="1" smtClean="0">
                                <a:latin typeface="Cambria Math" panose="02040503050406030204" pitchFamily="18" charset="0"/>
                              </a:rPr>
                              <m:t>𝑎</m:t>
                            </m:r>
                          </m:e>
                        </m:acc>
                      </m:e>
                      <m:sub>
                        <m:r>
                          <a:rPr lang="en-US" b="0" i="1" smtClean="0">
                            <a:latin typeface="Cambria Math" panose="02040503050406030204" pitchFamily="18" charset="0"/>
                          </a:rPr>
                          <m:t>𝑧</m:t>
                        </m:r>
                      </m:sub>
                    </m:sSub>
                  </m:oMath>
                </a14:m>
                <a:endParaRPr lang="el-GR" dirty="0"/>
              </a:p>
              <a:p>
                <a:endParaRPr lang="en-US" sz="1600" dirty="0"/>
              </a:p>
              <a:p>
                <a:r>
                  <a:rPr lang="el-GR" sz="2300" b="1" dirty="0"/>
                  <a:t>Μπορούμε να μετατρέψουμε τις παραπάνω διανυσματικές εξισώσεις σε αλγεβρικές λαμβάνοντας υπ’ όψη τη θετική φορά του εκάστοτε άξονα</a:t>
                </a:r>
              </a:p>
              <a:p>
                <a:pPr lvl="1"/>
                <a:r>
                  <a:rPr lang="el-GR" sz="2100" dirty="0"/>
                  <a:t>….όπως θα δείξουμε στο επόμενο παράδειγμα</a:t>
                </a:r>
                <a:endParaRPr lang="en-US" sz="2100" dirty="0"/>
              </a:p>
              <a:p>
                <a:endParaRPr lang="el-GR" sz="2300" dirty="0"/>
              </a:p>
              <a:p>
                <a:r>
                  <a:rPr lang="el-GR" sz="2300" dirty="0"/>
                  <a:t>Μονάδα μέτρησης δύναμης στο </a:t>
                </a:r>
                <a:r>
                  <a:rPr lang="en-US" sz="2300" dirty="0"/>
                  <a:t>S.I.</a:t>
                </a:r>
              </a:p>
              <a:p>
                <a:pPr lvl="1"/>
                <a:r>
                  <a:rPr lang="en-US" sz="2100" dirty="0"/>
                  <a:t>Newton (N) </a:t>
                </a:r>
                <a:r>
                  <a:rPr lang="en-US" sz="2100" dirty="0">
                    <a:sym typeface="Wingdings" panose="05000000000000000000" pitchFamily="2" charset="2"/>
                  </a:rPr>
                  <a:t> 1 </a:t>
                </a:r>
                <a14:m>
                  <m:oMath xmlns:m="http://schemas.openxmlformats.org/officeDocument/2006/math">
                    <m:r>
                      <m:rPr>
                        <m:sty m:val="p"/>
                      </m:rPr>
                      <a:rPr lang="en-US" sz="2100" i="0" dirty="0" smtClean="0">
                        <a:latin typeface="Cambria Math" panose="02040503050406030204" pitchFamily="18" charset="0"/>
                        <a:sym typeface="Wingdings" panose="05000000000000000000" pitchFamily="2" charset="2"/>
                      </a:rPr>
                      <m:t>N</m:t>
                    </m:r>
                  </m:oMath>
                </a14:m>
                <a:r>
                  <a:rPr lang="en-US" sz="2100" dirty="0">
                    <a:sym typeface="Wingdings" panose="05000000000000000000" pitchFamily="2" charset="2"/>
                  </a:rPr>
                  <a:t> = </a:t>
                </a:r>
                <a14:m>
                  <m:oMath xmlns:m="http://schemas.openxmlformats.org/officeDocument/2006/math">
                    <m:r>
                      <a:rPr lang="en-US" sz="2100" i="1">
                        <a:latin typeface="Cambria Math" panose="02040503050406030204" pitchFamily="18" charset="0"/>
                        <a:sym typeface="Wingdings" panose="05000000000000000000" pitchFamily="2" charset="2"/>
                      </a:rPr>
                      <m:t>1 </m:t>
                    </m:r>
                    <m:r>
                      <m:rPr>
                        <m:sty m:val="p"/>
                      </m:rPr>
                      <a:rPr lang="en-US" sz="2100" i="0">
                        <a:latin typeface="Cambria Math" panose="02040503050406030204" pitchFamily="18" charset="0"/>
                        <a:sym typeface="Wingdings" panose="05000000000000000000" pitchFamily="2" charset="2"/>
                      </a:rPr>
                      <m:t>kg</m:t>
                    </m:r>
                    <m:r>
                      <a:rPr lang="en-US" sz="2100" i="0">
                        <a:latin typeface="Cambria Math" panose="02040503050406030204" pitchFamily="18" charset="0"/>
                        <a:ea typeface="Cambria Math" panose="02040503050406030204" pitchFamily="18" charset="0"/>
                        <a:sym typeface="Wingdings" panose="05000000000000000000" pitchFamily="2" charset="2"/>
                      </a:rPr>
                      <m:t>∙</m:t>
                    </m:r>
                    <m:r>
                      <m:rPr>
                        <m:sty m:val="p"/>
                      </m:rPr>
                      <a:rPr lang="en-US" sz="2100" i="0">
                        <a:latin typeface="Cambria Math" panose="02040503050406030204" pitchFamily="18" charset="0"/>
                        <a:ea typeface="Cambria Math" panose="02040503050406030204" pitchFamily="18" charset="0"/>
                        <a:sym typeface="Wingdings" panose="05000000000000000000" pitchFamily="2" charset="2"/>
                      </a:rPr>
                      <m:t>m</m:t>
                    </m:r>
                    <m:r>
                      <a:rPr lang="en-US" sz="2100" i="0">
                        <a:latin typeface="Cambria Math" panose="02040503050406030204" pitchFamily="18" charset="0"/>
                        <a:ea typeface="Cambria Math" panose="02040503050406030204" pitchFamily="18" charset="0"/>
                        <a:sym typeface="Wingdings" panose="05000000000000000000" pitchFamily="2" charset="2"/>
                      </a:rPr>
                      <m:t>/</m:t>
                    </m:r>
                    <m:sSup>
                      <m:sSupPr>
                        <m:ctrlPr>
                          <a:rPr lang="en-US" sz="2100" i="1">
                            <a:latin typeface="Cambria Math" panose="02040503050406030204" pitchFamily="18" charset="0"/>
                            <a:ea typeface="Cambria Math" panose="02040503050406030204" pitchFamily="18" charset="0"/>
                            <a:sym typeface="Wingdings" panose="05000000000000000000" pitchFamily="2" charset="2"/>
                          </a:rPr>
                        </m:ctrlPr>
                      </m:sSupPr>
                      <m:e>
                        <m:r>
                          <m:rPr>
                            <m:sty m:val="p"/>
                          </m:rPr>
                          <a:rPr lang="en-US" sz="2100" i="0">
                            <a:latin typeface="Cambria Math" panose="02040503050406030204" pitchFamily="18" charset="0"/>
                            <a:ea typeface="Cambria Math" panose="02040503050406030204" pitchFamily="18" charset="0"/>
                            <a:sym typeface="Wingdings" panose="05000000000000000000" pitchFamily="2" charset="2"/>
                          </a:rPr>
                          <m:t>s</m:t>
                        </m:r>
                      </m:e>
                      <m:sup>
                        <m:r>
                          <a:rPr lang="en-US" sz="2100" i="0">
                            <a:latin typeface="Cambria Math" panose="02040503050406030204" pitchFamily="18" charset="0"/>
                            <a:ea typeface="Cambria Math" panose="02040503050406030204" pitchFamily="18" charset="0"/>
                            <a:sym typeface="Wingdings" panose="05000000000000000000" pitchFamily="2" charset="2"/>
                          </a:rPr>
                          <m:t>2</m:t>
                        </m:r>
                      </m:sup>
                    </m:sSup>
                  </m:oMath>
                </a14:m>
                <a:endParaRPr lang="el-GR" sz="2100" dirty="0"/>
              </a:p>
            </p:txBody>
          </p:sp>
        </mc:Choice>
        <mc:Fallback xmlns="">
          <p:sp>
            <p:nvSpPr>
              <p:cNvPr id="3" name="Θέση περιεχομένου 2"/>
              <p:cNvSpPr>
                <a:spLocks noGrp="1" noRot="1" noChangeAspect="1" noMove="1" noResize="1" noEditPoints="1" noAdjustHandles="1" noChangeArrowheads="1" noChangeShapeType="1" noTextEdit="1"/>
              </p:cNvSpPr>
              <p:nvPr>
                <p:ph idx="1"/>
              </p:nvPr>
            </p:nvSpPr>
            <p:spPr>
              <a:xfrm>
                <a:off x="738350" y="1447800"/>
                <a:ext cx="7948450" cy="4953000"/>
              </a:xfrm>
              <a:blipFill>
                <a:blip r:embed="rId2"/>
                <a:stretch>
                  <a:fillRect t="-1724" r="-1227"/>
                </a:stretch>
              </a:blipFill>
            </p:spPr>
            <p:txBody>
              <a:bodyPr/>
              <a:lstStyle/>
              <a:p>
                <a:r>
                  <a:rPr lang="en-US">
                    <a:noFill/>
                  </a:rPr>
                  <a:t> </a:t>
                </a:r>
              </a:p>
            </p:txBody>
          </p:sp>
        </mc:Fallback>
      </mc:AlternateContent>
    </p:spTree>
    <p:extLst>
      <p:ext uri="{BB962C8B-B14F-4D97-AF65-F5344CB8AC3E}">
        <p14:creationId xmlns:p14="http://schemas.microsoft.com/office/powerpoint/2010/main" val="32228586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fade">
                                      <p:cBhvr>
                                        <p:cTn id="22" dur="500"/>
                                        <p:tgtEl>
                                          <p:spTgt spid="3">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fade">
                                      <p:cBhvr>
                                        <p:cTn id="2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a:t>Οι Νόμοι της Κίνησης</a:t>
            </a:r>
          </a:p>
        </p:txBody>
      </p:sp>
      <mc:AlternateContent xmlns:mc="http://schemas.openxmlformats.org/markup-compatibility/2006" xmlns:a14="http://schemas.microsoft.com/office/drawing/2010/main">
        <mc:Choice Requires="a14">
          <p:sp>
            <p:nvSpPr>
              <p:cNvPr id="3" name="Θέση περιεχομένου 2"/>
              <p:cNvSpPr>
                <a:spLocks noGrp="1"/>
              </p:cNvSpPr>
              <p:nvPr>
                <p:ph idx="1"/>
              </p:nvPr>
            </p:nvSpPr>
            <p:spPr>
              <a:xfrm>
                <a:off x="738350" y="1290913"/>
                <a:ext cx="7872250" cy="5199533"/>
              </a:xfrm>
            </p:spPr>
            <p:txBody>
              <a:bodyPr>
                <a:normAutofit/>
              </a:bodyPr>
              <a:lstStyle/>
              <a:p>
                <a:r>
                  <a:rPr lang="el-GR" b="1" dirty="0"/>
                  <a:t>Δυο (στους τρεις </a:t>
                </a:r>
                <a:r>
                  <a:rPr lang="el-GR" b="1" dirty="0">
                    <a:sym typeface="Wingdings" panose="05000000000000000000" pitchFamily="2" charset="2"/>
                  </a:rPr>
                  <a:t> )</a:t>
                </a:r>
                <a:r>
                  <a:rPr lang="el-GR" b="1" dirty="0"/>
                  <a:t> Νόμοι του </a:t>
                </a:r>
                <a:r>
                  <a:rPr lang="en-US" b="1" dirty="0"/>
                  <a:t>Newton</a:t>
                </a:r>
              </a:p>
              <a:p>
                <a:pPr marL="525780" indent="-457200">
                  <a:buFont typeface="+mj-lt"/>
                  <a:buAutoNum type="arabicPeriod"/>
                </a:pPr>
                <a:r>
                  <a:rPr lang="el-GR" b="1" dirty="0"/>
                  <a:t>Ένα σώμα στο οποίο η συνισταμένη των δυνάμεων που του ασκούνται είναι μηδενική</a:t>
                </a:r>
                <a:r>
                  <a:rPr lang="en-US" b="1" dirty="0"/>
                  <a:t>,</a:t>
                </a:r>
                <a:r>
                  <a:rPr lang="el-GR" b="1" dirty="0"/>
                  <a:t> </a:t>
                </a:r>
                <a:r>
                  <a:rPr lang="el-GR" b="1" u="sng" dirty="0">
                    <a:solidFill>
                      <a:srgbClr val="FF0000"/>
                    </a:solidFill>
                  </a:rPr>
                  <a:t>ισορροπεί</a:t>
                </a:r>
                <a:r>
                  <a:rPr lang="el-GR" b="1" dirty="0"/>
                  <a:t> (δηλ. δεν επιταχύνεται)</a:t>
                </a:r>
              </a:p>
              <a:p>
                <a:pPr marL="68580" indent="0">
                  <a:buNone/>
                </a:pPr>
                <a:endParaRPr lang="el-GR" b="1" dirty="0"/>
              </a:p>
              <a:p>
                <a:pPr marL="68580" indent="0">
                  <a:buNone/>
                </a:pPr>
                <a14:m>
                  <m:oMathPara xmlns:m="http://schemas.openxmlformats.org/officeDocument/2006/math">
                    <m:oMathParaPr>
                      <m:jc m:val="centerGroup"/>
                    </m:oMathParaPr>
                    <m:oMath xmlns:m="http://schemas.openxmlformats.org/officeDocument/2006/math">
                      <m:r>
                        <a:rPr lang="el-GR" sz="2800" b="1" i="0" smtClean="0">
                          <a:latin typeface="Cambria Math" panose="02040503050406030204" pitchFamily="18" charset="0"/>
                        </a:rPr>
                        <m:t>𝚺</m:t>
                      </m:r>
                      <m:r>
                        <a:rPr lang="en-US" sz="2800" b="1" i="1" smtClean="0">
                          <a:latin typeface="Cambria Math" panose="02040503050406030204" pitchFamily="18" charset="0"/>
                        </a:rPr>
                        <m:t> </m:t>
                      </m:r>
                      <m:acc>
                        <m:accPr>
                          <m:chr m:val="⃗"/>
                          <m:ctrlPr>
                            <a:rPr lang="en-US" sz="2800" b="1" i="1" smtClean="0">
                              <a:latin typeface="Cambria Math" panose="02040503050406030204" pitchFamily="18" charset="0"/>
                            </a:rPr>
                          </m:ctrlPr>
                        </m:accPr>
                        <m:e>
                          <m:r>
                            <a:rPr lang="en-US" sz="2800" b="1" i="1" smtClean="0">
                              <a:latin typeface="Cambria Math" panose="02040503050406030204" pitchFamily="18" charset="0"/>
                            </a:rPr>
                            <m:t>𝑭</m:t>
                          </m:r>
                        </m:e>
                      </m:acc>
                      <m:r>
                        <a:rPr lang="en-US" sz="2800" b="1" i="1" smtClean="0">
                          <a:latin typeface="Cambria Math" panose="02040503050406030204" pitchFamily="18" charset="0"/>
                        </a:rPr>
                        <m:t>=</m:t>
                      </m:r>
                      <m:acc>
                        <m:accPr>
                          <m:chr m:val="⃗"/>
                          <m:ctrlPr>
                            <a:rPr lang="en-US" sz="2800" b="1" i="1" smtClean="0">
                              <a:latin typeface="Cambria Math" panose="02040503050406030204" pitchFamily="18" charset="0"/>
                            </a:rPr>
                          </m:ctrlPr>
                        </m:accPr>
                        <m:e>
                          <m:r>
                            <a:rPr lang="en-US" sz="2800" b="1" i="1" smtClean="0">
                              <a:latin typeface="Cambria Math" panose="02040503050406030204" pitchFamily="18" charset="0"/>
                            </a:rPr>
                            <m:t>𝟎</m:t>
                          </m:r>
                        </m:e>
                      </m:acc>
                    </m:oMath>
                  </m:oMathPara>
                </a14:m>
                <a:endParaRPr lang="el-GR" sz="2800" b="1" dirty="0"/>
              </a:p>
              <a:p>
                <a:pPr marL="525780" indent="-457200">
                  <a:buFont typeface="+mj-lt"/>
                  <a:buAutoNum type="arabicPeriod" startAt="2"/>
                </a:pPr>
                <a:endParaRPr lang="el-GR" b="1" dirty="0"/>
              </a:p>
              <a:p>
                <a:pPr marL="525780" indent="-457200">
                  <a:buFont typeface="+mj-lt"/>
                  <a:buAutoNum type="arabicPeriod" startAt="2"/>
                </a:pPr>
                <a:r>
                  <a:rPr lang="el-GR" b="1" dirty="0"/>
                  <a:t>Ένα σώμα στο οποίο η συνισταμένη των δυνάμεων που του ασκούνται είναι μη μηδενική</a:t>
                </a:r>
                <a:r>
                  <a:rPr lang="en-US" b="1" dirty="0"/>
                  <a:t>,</a:t>
                </a:r>
                <a:r>
                  <a:rPr lang="el-GR" b="1" dirty="0"/>
                  <a:t> </a:t>
                </a:r>
                <a:r>
                  <a:rPr lang="el-GR" b="1" u="sng" dirty="0">
                    <a:solidFill>
                      <a:srgbClr val="FF0000"/>
                    </a:solidFill>
                  </a:rPr>
                  <a:t>επιταχύνεται</a:t>
                </a:r>
              </a:p>
              <a:p>
                <a:pPr marL="68580" indent="0">
                  <a:buNone/>
                </a:pPr>
                <a:endParaRPr lang="el-GR" b="1" u="sng" dirty="0">
                  <a:solidFill>
                    <a:srgbClr val="FF0000"/>
                  </a:solidFill>
                </a:endParaRPr>
              </a:p>
              <a:p>
                <a:pPr marL="68580" indent="0">
                  <a:buNone/>
                </a:pPr>
                <a14:m>
                  <m:oMathPara xmlns:m="http://schemas.openxmlformats.org/officeDocument/2006/math">
                    <m:oMathParaPr>
                      <m:jc m:val="centerGroup"/>
                    </m:oMathParaPr>
                    <m:oMath xmlns:m="http://schemas.openxmlformats.org/officeDocument/2006/math">
                      <m:r>
                        <a:rPr lang="el-GR" sz="2800" b="1">
                          <a:latin typeface="Cambria Math" panose="02040503050406030204" pitchFamily="18" charset="0"/>
                        </a:rPr>
                        <m:t>𝚺</m:t>
                      </m:r>
                      <m:r>
                        <a:rPr lang="en-US" sz="2800" b="1" i="1">
                          <a:latin typeface="Cambria Math" panose="02040503050406030204" pitchFamily="18" charset="0"/>
                        </a:rPr>
                        <m:t> </m:t>
                      </m:r>
                      <m:acc>
                        <m:accPr>
                          <m:chr m:val="⃗"/>
                          <m:ctrlPr>
                            <a:rPr lang="en-US" sz="2800" b="1" i="1">
                              <a:latin typeface="Cambria Math" panose="02040503050406030204" pitchFamily="18" charset="0"/>
                            </a:rPr>
                          </m:ctrlPr>
                        </m:accPr>
                        <m:e>
                          <m:r>
                            <a:rPr lang="en-US" sz="2800" b="1" i="1">
                              <a:latin typeface="Cambria Math" panose="02040503050406030204" pitchFamily="18" charset="0"/>
                            </a:rPr>
                            <m:t>𝑭</m:t>
                          </m:r>
                        </m:e>
                      </m:acc>
                      <m:r>
                        <a:rPr lang="en-US" sz="2800" b="1" i="1">
                          <a:latin typeface="Cambria Math" panose="02040503050406030204" pitchFamily="18" charset="0"/>
                        </a:rPr>
                        <m:t>=</m:t>
                      </m:r>
                      <m:r>
                        <a:rPr lang="en-US" sz="2800" b="1" i="1" smtClean="0">
                          <a:latin typeface="Cambria Math" panose="02040503050406030204" pitchFamily="18" charset="0"/>
                        </a:rPr>
                        <m:t>𝒎</m:t>
                      </m:r>
                      <m:acc>
                        <m:accPr>
                          <m:chr m:val="⃗"/>
                          <m:ctrlPr>
                            <a:rPr lang="en-US" sz="2800" b="1" i="1" smtClean="0">
                              <a:latin typeface="Cambria Math" panose="02040503050406030204" pitchFamily="18" charset="0"/>
                            </a:rPr>
                          </m:ctrlPr>
                        </m:accPr>
                        <m:e>
                          <m:r>
                            <a:rPr lang="en-US" sz="2800" b="1" i="1" smtClean="0">
                              <a:latin typeface="Cambria Math" panose="02040503050406030204" pitchFamily="18" charset="0"/>
                            </a:rPr>
                            <m:t>𝒂</m:t>
                          </m:r>
                        </m:e>
                      </m:acc>
                    </m:oMath>
                  </m:oMathPara>
                </a14:m>
                <a:endParaRPr lang="el-GR" sz="2800" b="1" dirty="0">
                  <a:solidFill>
                    <a:srgbClr val="3E3D2D"/>
                  </a:solidFill>
                  <a:sym typeface="Wingdings" panose="05000000000000000000" pitchFamily="2" charset="2"/>
                </a:endParaRPr>
              </a:p>
            </p:txBody>
          </p:sp>
        </mc:Choice>
        <mc:Fallback xmlns="">
          <p:sp>
            <p:nvSpPr>
              <p:cNvPr id="3" name="Θέση περιεχομένου 2"/>
              <p:cNvSpPr>
                <a:spLocks noGrp="1" noRot="1" noChangeAspect="1" noMove="1" noResize="1" noEditPoints="1" noAdjustHandles="1" noChangeArrowheads="1" noChangeShapeType="1" noTextEdit="1"/>
              </p:cNvSpPr>
              <p:nvPr>
                <p:ph idx="1"/>
              </p:nvPr>
            </p:nvSpPr>
            <p:spPr>
              <a:xfrm>
                <a:off x="738350" y="1290913"/>
                <a:ext cx="7872250" cy="5199533"/>
              </a:xfrm>
              <a:blipFill>
                <a:blip r:embed="rId2"/>
                <a:stretch>
                  <a:fillRect t="-1055" r="-929"/>
                </a:stretch>
              </a:blipFill>
            </p:spPr>
            <p:txBody>
              <a:bodyPr/>
              <a:lstStyle/>
              <a:p>
                <a:r>
                  <a:rPr lang="en-US">
                    <a:noFill/>
                  </a:rPr>
                  <a:t> </a:t>
                </a:r>
              </a:p>
            </p:txBody>
          </p:sp>
        </mc:Fallback>
      </mc:AlternateContent>
    </p:spTree>
    <p:extLst>
      <p:ext uri="{BB962C8B-B14F-4D97-AF65-F5344CB8AC3E}">
        <p14:creationId xmlns:p14="http://schemas.microsoft.com/office/powerpoint/2010/main" val="40313125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5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animEffect transition="in" filter="fade">
                                      <p:cBhvr>
                                        <p:cTn id="17" dur="500"/>
                                        <p:tgtEl>
                                          <p:spTgt spid="3">
                                            <p:txEl>
                                              <p:pRg st="5" end="5"/>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7" end="7"/>
                                            </p:txEl>
                                          </p:spTgt>
                                        </p:tgtEl>
                                        <p:attrNameLst>
                                          <p:attrName>style.visibility</p:attrName>
                                        </p:attrNameLst>
                                      </p:cBhvr>
                                      <p:to>
                                        <p:strVal val="visible"/>
                                      </p:to>
                                    </p:set>
                                    <p:animEffect transition="in" filter="fade">
                                      <p:cBhvr>
                                        <p:cTn id="22"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a:t>Οι Νόμοι της Κίνησης</a:t>
            </a:r>
          </a:p>
        </p:txBody>
      </p:sp>
      <p:sp>
        <p:nvSpPr>
          <p:cNvPr id="3" name="Θέση περιεχομένου 2"/>
          <p:cNvSpPr>
            <a:spLocks noGrp="1"/>
          </p:cNvSpPr>
          <p:nvPr>
            <p:ph idx="1"/>
          </p:nvPr>
        </p:nvSpPr>
        <p:spPr>
          <a:xfrm>
            <a:off x="738350" y="1290913"/>
            <a:ext cx="7872250" cy="5199533"/>
          </a:xfrm>
        </p:spPr>
        <p:txBody>
          <a:bodyPr>
            <a:normAutofit/>
          </a:bodyPr>
          <a:lstStyle/>
          <a:p>
            <a:r>
              <a:rPr lang="aa-ET" b="1" dirty="0">
                <a:sym typeface="Wingdings" panose="05000000000000000000" pitchFamily="2" charset="2"/>
              </a:rPr>
              <a:t>Quiz:</a:t>
            </a:r>
            <a:endParaRPr lang="aa-ET" dirty="0">
              <a:solidFill>
                <a:srgbClr val="3E3D2D"/>
              </a:solidFill>
              <a:sym typeface="Wingdings" panose="05000000000000000000" pitchFamily="2" charset="2"/>
            </a:endParaRPr>
          </a:p>
          <a:p>
            <a:r>
              <a:rPr lang="el-GR" dirty="0">
                <a:solidFill>
                  <a:srgbClr val="3E3D2D"/>
                </a:solidFill>
                <a:sym typeface="Wingdings" panose="05000000000000000000" pitchFamily="2" charset="2"/>
              </a:rPr>
              <a:t>Βρείτε αν τα παρακάτω σώματα ισορροπούν ή επιταχύνονται</a:t>
            </a:r>
            <a:endParaRPr lang="aa-ET" dirty="0">
              <a:sym typeface="Wingdings" panose="05000000000000000000" pitchFamily="2" charset="2"/>
            </a:endParaRPr>
          </a:p>
        </p:txBody>
      </p:sp>
      <p:grpSp>
        <p:nvGrpSpPr>
          <p:cNvPr id="53" name="Group 52"/>
          <p:cNvGrpSpPr/>
          <p:nvPr/>
        </p:nvGrpSpPr>
        <p:grpSpPr>
          <a:xfrm>
            <a:off x="1219200" y="2895600"/>
            <a:ext cx="867883" cy="723260"/>
            <a:chOff x="1219200" y="2895600"/>
            <a:chExt cx="867883" cy="723260"/>
          </a:xfrm>
        </p:grpSpPr>
        <p:cxnSp>
          <p:nvCxnSpPr>
            <p:cNvPr id="7" name="Straight Arrow Connector 6"/>
            <p:cNvCxnSpPr>
              <a:stCxn id="4" idx="1"/>
            </p:cNvCxnSpPr>
            <p:nvPr/>
          </p:nvCxnSpPr>
          <p:spPr>
            <a:xfrm>
              <a:off x="1252678" y="2929078"/>
              <a:ext cx="576122" cy="499922"/>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4" name="Oval 3"/>
            <p:cNvSpPr/>
            <p:nvPr/>
          </p:nvSpPr>
          <p:spPr>
            <a:xfrm>
              <a:off x="1219200" y="2895600"/>
              <a:ext cx="228600" cy="2286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mc:AlternateContent xmlns:mc="http://schemas.openxmlformats.org/markup-compatibility/2006" xmlns:a14="http://schemas.microsoft.com/office/drawing/2010/main">
          <mc:Choice Requires="a14">
            <p:sp>
              <p:nvSpPr>
                <p:cNvPr id="8" name="TextBox 7"/>
                <p:cNvSpPr txBox="1"/>
                <p:nvPr/>
              </p:nvSpPr>
              <p:spPr>
                <a:xfrm>
                  <a:off x="1862278" y="3273701"/>
                  <a:ext cx="224805" cy="345159"/>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acc>
                          <m:accPr>
                            <m:chr m:val="⃗"/>
                            <m:ctrlPr>
                              <a:rPr kumimoji="0" lang="aa-ET"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accPr>
                          <m:e>
                            <m:r>
                              <a:rPr kumimoji="0" lang="aa-ET"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𝐹</m:t>
                            </m:r>
                          </m:e>
                        </m:acc>
                      </m:oMath>
                    </m:oMathPara>
                  </a14:m>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8" name="TextBox 7"/>
                <p:cNvSpPr txBox="1">
                  <a:spLocks noRot="1" noChangeAspect="1" noMove="1" noResize="1" noEditPoints="1" noAdjustHandles="1" noChangeArrowheads="1" noChangeShapeType="1" noTextEdit="1"/>
                </p:cNvSpPr>
                <p:nvPr/>
              </p:nvSpPr>
              <p:spPr>
                <a:xfrm>
                  <a:off x="1862278" y="3273701"/>
                  <a:ext cx="224805" cy="345159"/>
                </a:xfrm>
                <a:prstGeom prst="rect">
                  <a:avLst/>
                </a:prstGeom>
                <a:blipFill>
                  <a:blip r:embed="rId2"/>
                  <a:stretch>
                    <a:fillRect l="-24324" t="-36842" r="-94595" b="-5263"/>
                  </a:stretch>
                </a:blipFill>
              </p:spPr>
              <p:txBody>
                <a:bodyPr/>
                <a:lstStyle/>
                <a:p>
                  <a:r>
                    <a:rPr lang="en-US">
                      <a:noFill/>
                    </a:rPr>
                    <a:t> </a:t>
                  </a:r>
                </a:p>
              </p:txBody>
            </p:sp>
          </mc:Fallback>
        </mc:AlternateContent>
      </p:grpSp>
      <p:grpSp>
        <p:nvGrpSpPr>
          <p:cNvPr id="54" name="Group 53"/>
          <p:cNvGrpSpPr/>
          <p:nvPr/>
        </p:nvGrpSpPr>
        <p:grpSpPr>
          <a:xfrm>
            <a:off x="3810000" y="2895600"/>
            <a:ext cx="1211758" cy="433629"/>
            <a:chOff x="3810000" y="2895600"/>
            <a:chExt cx="1211758" cy="433629"/>
          </a:xfrm>
        </p:grpSpPr>
        <p:cxnSp>
          <p:nvCxnSpPr>
            <p:cNvPr id="9" name="Straight Arrow Connector 8"/>
            <p:cNvCxnSpPr/>
            <p:nvPr/>
          </p:nvCxnSpPr>
          <p:spPr>
            <a:xfrm>
              <a:off x="3924300" y="3009900"/>
              <a:ext cx="876300"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5" name="Oval 4"/>
            <p:cNvSpPr/>
            <p:nvPr/>
          </p:nvSpPr>
          <p:spPr>
            <a:xfrm>
              <a:off x="3810000" y="2895600"/>
              <a:ext cx="228600" cy="2286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mc:AlternateContent xmlns:mc="http://schemas.openxmlformats.org/markup-compatibility/2006" xmlns:a14="http://schemas.microsoft.com/office/drawing/2010/main">
          <mc:Choice Requires="a14">
            <p:sp>
              <p:nvSpPr>
                <p:cNvPr id="12" name="TextBox 11"/>
                <p:cNvSpPr txBox="1"/>
                <p:nvPr/>
              </p:nvSpPr>
              <p:spPr>
                <a:xfrm>
                  <a:off x="4796953" y="2984070"/>
                  <a:ext cx="224805" cy="345159"/>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acc>
                          <m:accPr>
                            <m:chr m:val="⃗"/>
                            <m:ctrlPr>
                              <a:rPr kumimoji="0" lang="aa-ET"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accPr>
                          <m:e>
                            <m:r>
                              <a:rPr kumimoji="0" lang="aa-ET"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𝐹</m:t>
                            </m:r>
                          </m:e>
                        </m:acc>
                      </m:oMath>
                    </m:oMathPara>
                  </a14:m>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2" name="TextBox 11"/>
                <p:cNvSpPr txBox="1">
                  <a:spLocks noRot="1" noChangeAspect="1" noMove="1" noResize="1" noEditPoints="1" noAdjustHandles="1" noChangeArrowheads="1" noChangeShapeType="1" noTextEdit="1"/>
                </p:cNvSpPr>
                <p:nvPr/>
              </p:nvSpPr>
              <p:spPr>
                <a:xfrm>
                  <a:off x="4796953" y="2984070"/>
                  <a:ext cx="224805" cy="345159"/>
                </a:xfrm>
                <a:prstGeom prst="rect">
                  <a:avLst/>
                </a:prstGeom>
                <a:blipFill>
                  <a:blip r:embed="rId3"/>
                  <a:stretch>
                    <a:fillRect l="-27027" t="-39286" r="-91892" b="-5357"/>
                  </a:stretch>
                </a:blipFill>
              </p:spPr>
              <p:txBody>
                <a:bodyPr/>
                <a:lstStyle/>
                <a:p>
                  <a:r>
                    <a:rPr lang="en-US">
                      <a:noFill/>
                    </a:rPr>
                    <a:t> </a:t>
                  </a:r>
                </a:p>
              </p:txBody>
            </p:sp>
          </mc:Fallback>
        </mc:AlternateContent>
      </p:grpSp>
      <p:sp>
        <p:nvSpPr>
          <p:cNvPr id="13" name="Oval 12"/>
          <p:cNvSpPr/>
          <p:nvPr/>
        </p:nvSpPr>
        <p:spPr>
          <a:xfrm>
            <a:off x="6962002" y="2895600"/>
            <a:ext cx="228600" cy="2286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55" name="Group 54"/>
          <p:cNvGrpSpPr/>
          <p:nvPr/>
        </p:nvGrpSpPr>
        <p:grpSpPr>
          <a:xfrm>
            <a:off x="914400" y="3837801"/>
            <a:ext cx="1717532" cy="702822"/>
            <a:chOff x="914400" y="3837801"/>
            <a:chExt cx="1717532" cy="702822"/>
          </a:xfrm>
        </p:grpSpPr>
        <p:sp>
          <p:nvSpPr>
            <p:cNvPr id="14" name="Oval 13"/>
            <p:cNvSpPr/>
            <p:nvPr/>
          </p:nvSpPr>
          <p:spPr>
            <a:xfrm>
              <a:off x="1219200" y="4312023"/>
              <a:ext cx="228600" cy="2286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6" name="Straight Arrow Connector 15"/>
            <p:cNvCxnSpPr/>
            <p:nvPr/>
          </p:nvCxnSpPr>
          <p:spPr>
            <a:xfrm>
              <a:off x="914400" y="4114800"/>
              <a:ext cx="643078"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7" name="TextBox 16"/>
                <p:cNvSpPr txBox="1"/>
                <p:nvPr/>
              </p:nvSpPr>
              <p:spPr>
                <a:xfrm>
                  <a:off x="1524000" y="3837801"/>
                  <a:ext cx="1107932" cy="276999"/>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acc>
                          <m:accPr>
                            <m:chr m:val="⃗"/>
                            <m:ctrlPr>
                              <a:rPr kumimoji="0" lang="aa-ET"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accPr>
                          <m:e>
                            <m:r>
                              <a:rPr kumimoji="0" lang="aa-ET"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𝑢</m:t>
                            </m:r>
                          </m:e>
                        </m:acc>
                        <m:r>
                          <a:rPr kumimoji="0" lang="aa-ET"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r>
                          <m:rPr>
                            <m:sty m:val="p"/>
                          </m:rPr>
                          <a:rPr kumimoji="0" lang="aa-ET" sz="1800" b="0" i="0"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const</m:t>
                        </m:r>
                        <m:r>
                          <a:rPr kumimoji="0" lang="aa-ET" sz="1800" b="0" i="0"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7" name="TextBox 16"/>
                <p:cNvSpPr txBox="1">
                  <a:spLocks noRot="1" noChangeAspect="1" noMove="1" noResize="1" noEditPoints="1" noAdjustHandles="1" noChangeArrowheads="1" noChangeShapeType="1" noTextEdit="1"/>
                </p:cNvSpPr>
                <p:nvPr/>
              </p:nvSpPr>
              <p:spPr>
                <a:xfrm>
                  <a:off x="1524000" y="3837801"/>
                  <a:ext cx="1107932" cy="276999"/>
                </a:xfrm>
                <a:prstGeom prst="rect">
                  <a:avLst/>
                </a:prstGeom>
                <a:blipFill>
                  <a:blip r:embed="rId4"/>
                  <a:stretch>
                    <a:fillRect l="-1099" b="-4444"/>
                  </a:stretch>
                </a:blipFill>
              </p:spPr>
              <p:txBody>
                <a:bodyPr/>
                <a:lstStyle/>
                <a:p>
                  <a:r>
                    <a:rPr lang="en-US">
                      <a:noFill/>
                    </a:rPr>
                    <a:t> </a:t>
                  </a:r>
                </a:p>
              </p:txBody>
            </p:sp>
          </mc:Fallback>
        </mc:AlternateContent>
      </p:grpSp>
      <p:grpSp>
        <p:nvGrpSpPr>
          <p:cNvPr id="56" name="Group 55"/>
          <p:cNvGrpSpPr/>
          <p:nvPr/>
        </p:nvGrpSpPr>
        <p:grpSpPr>
          <a:xfrm>
            <a:off x="3241532" y="3606481"/>
            <a:ext cx="1512057" cy="1294985"/>
            <a:chOff x="3241532" y="3606481"/>
            <a:chExt cx="1512057" cy="1294985"/>
          </a:xfrm>
        </p:grpSpPr>
        <p:cxnSp>
          <p:nvCxnSpPr>
            <p:cNvPr id="21" name="Straight Arrow Connector 20"/>
            <p:cNvCxnSpPr/>
            <p:nvPr/>
          </p:nvCxnSpPr>
          <p:spPr>
            <a:xfrm flipH="1" flipV="1">
              <a:off x="3444711" y="3981254"/>
              <a:ext cx="566878" cy="490678"/>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a:stCxn id="19" idx="1"/>
            </p:cNvCxnSpPr>
            <p:nvPr/>
          </p:nvCxnSpPr>
          <p:spPr>
            <a:xfrm>
              <a:off x="3859189" y="4347707"/>
              <a:ext cx="576122" cy="499922"/>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9" name="Oval 18"/>
            <p:cNvSpPr/>
            <p:nvPr/>
          </p:nvSpPr>
          <p:spPr>
            <a:xfrm>
              <a:off x="3825711" y="4314229"/>
              <a:ext cx="228600" cy="2286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mc:AlternateContent xmlns:mc="http://schemas.openxmlformats.org/markup-compatibility/2006" xmlns:a14="http://schemas.microsoft.com/office/drawing/2010/main">
          <mc:Choice Requires="a14">
            <p:sp>
              <p:nvSpPr>
                <p:cNvPr id="20" name="TextBox 19"/>
                <p:cNvSpPr txBox="1"/>
                <p:nvPr/>
              </p:nvSpPr>
              <p:spPr>
                <a:xfrm>
                  <a:off x="4453122" y="4556307"/>
                  <a:ext cx="300467" cy="345159"/>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aa-ET"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acc>
                              <m:accPr>
                                <m:chr m:val="⃗"/>
                                <m:ctrlPr>
                                  <a:rPr kumimoji="0" lang="aa-ET"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accPr>
                              <m:e>
                                <m:r>
                                  <a:rPr kumimoji="0" lang="aa-ET"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𝐹</m:t>
                                </m:r>
                              </m:e>
                            </m:acc>
                          </m:e>
                          <m:sub>
                            <m:r>
                              <a:rPr kumimoji="0" lang="aa-ET"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1</m:t>
                            </m:r>
                          </m:sub>
                        </m:sSub>
                      </m:oMath>
                    </m:oMathPara>
                  </a14:m>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20" name="TextBox 19"/>
                <p:cNvSpPr txBox="1">
                  <a:spLocks noRot="1" noChangeAspect="1" noMove="1" noResize="1" noEditPoints="1" noAdjustHandles="1" noChangeArrowheads="1" noChangeShapeType="1" noTextEdit="1"/>
                </p:cNvSpPr>
                <p:nvPr/>
              </p:nvSpPr>
              <p:spPr>
                <a:xfrm>
                  <a:off x="4453122" y="4556307"/>
                  <a:ext cx="300467" cy="345159"/>
                </a:xfrm>
                <a:prstGeom prst="rect">
                  <a:avLst/>
                </a:prstGeom>
                <a:blipFill>
                  <a:blip r:embed="rId5"/>
                  <a:stretch>
                    <a:fillRect l="-18000" t="-36842" r="-68000" b="-1228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3" name="TextBox 22"/>
                <p:cNvSpPr txBox="1"/>
                <p:nvPr/>
              </p:nvSpPr>
              <p:spPr>
                <a:xfrm>
                  <a:off x="3241532" y="3606481"/>
                  <a:ext cx="306430" cy="345159"/>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aa-ET"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acc>
                              <m:accPr>
                                <m:chr m:val="⃗"/>
                                <m:ctrlPr>
                                  <a:rPr kumimoji="0" lang="aa-ET"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accPr>
                              <m:e>
                                <m:r>
                                  <a:rPr kumimoji="0" lang="aa-ET"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𝐹</m:t>
                                </m:r>
                              </m:e>
                            </m:acc>
                          </m:e>
                          <m:sub>
                            <m:r>
                              <a:rPr kumimoji="0" lang="aa-ET"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2</m:t>
                            </m:r>
                          </m:sub>
                        </m:sSub>
                      </m:oMath>
                    </m:oMathPara>
                  </a14:m>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23" name="TextBox 22"/>
                <p:cNvSpPr txBox="1">
                  <a:spLocks noRot="1" noChangeAspect="1" noMove="1" noResize="1" noEditPoints="1" noAdjustHandles="1" noChangeArrowheads="1" noChangeShapeType="1" noTextEdit="1"/>
                </p:cNvSpPr>
                <p:nvPr/>
              </p:nvSpPr>
              <p:spPr>
                <a:xfrm>
                  <a:off x="3241532" y="3606481"/>
                  <a:ext cx="306430" cy="345159"/>
                </a:xfrm>
                <a:prstGeom prst="rect">
                  <a:avLst/>
                </a:prstGeom>
                <a:blipFill>
                  <a:blip r:embed="rId6"/>
                  <a:stretch>
                    <a:fillRect l="-20000" t="-39286" r="-68000" b="-14286"/>
                  </a:stretch>
                </a:blipFill>
              </p:spPr>
              <p:txBody>
                <a:bodyPr/>
                <a:lstStyle/>
                <a:p>
                  <a:r>
                    <a:rPr lang="en-US">
                      <a:noFill/>
                    </a:rPr>
                    <a:t> </a:t>
                  </a:r>
                </a:p>
              </p:txBody>
            </p:sp>
          </mc:Fallback>
        </mc:AlternateContent>
      </p:grpSp>
      <p:grpSp>
        <p:nvGrpSpPr>
          <p:cNvPr id="57" name="Group 56"/>
          <p:cNvGrpSpPr/>
          <p:nvPr/>
        </p:nvGrpSpPr>
        <p:grpSpPr>
          <a:xfrm>
            <a:off x="6395722" y="4054013"/>
            <a:ext cx="1833340" cy="486610"/>
            <a:chOff x="6395722" y="4054013"/>
            <a:chExt cx="1833340" cy="486610"/>
          </a:xfrm>
        </p:grpSpPr>
        <p:cxnSp>
          <p:nvCxnSpPr>
            <p:cNvPr id="25" name="Straight Arrow Connector 24"/>
            <p:cNvCxnSpPr/>
            <p:nvPr/>
          </p:nvCxnSpPr>
          <p:spPr>
            <a:xfrm>
              <a:off x="7076302" y="4426323"/>
              <a:ext cx="876300"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p:nvPr/>
          </p:nvCxnSpPr>
          <p:spPr>
            <a:xfrm flipH="1">
              <a:off x="6667500" y="4419600"/>
              <a:ext cx="495300" cy="6723"/>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4" name="Oval 23"/>
            <p:cNvSpPr/>
            <p:nvPr/>
          </p:nvSpPr>
          <p:spPr>
            <a:xfrm>
              <a:off x="6962002" y="4312023"/>
              <a:ext cx="228600" cy="2286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mc:AlternateContent xmlns:mc="http://schemas.openxmlformats.org/markup-compatibility/2006" xmlns:a14="http://schemas.microsoft.com/office/drawing/2010/main">
          <mc:Choice Requires="a14">
            <p:sp>
              <p:nvSpPr>
                <p:cNvPr id="26" name="TextBox 25"/>
                <p:cNvSpPr txBox="1"/>
                <p:nvPr/>
              </p:nvSpPr>
              <p:spPr>
                <a:xfrm>
                  <a:off x="7928595" y="4092158"/>
                  <a:ext cx="300467" cy="345159"/>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aa-ET"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acc>
                              <m:accPr>
                                <m:chr m:val="⃗"/>
                                <m:ctrlPr>
                                  <a:rPr kumimoji="0" lang="aa-ET"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accPr>
                              <m:e>
                                <m:r>
                                  <a:rPr kumimoji="0" lang="aa-ET"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𝐹</m:t>
                                </m:r>
                              </m:e>
                            </m:acc>
                          </m:e>
                          <m:sub>
                            <m:r>
                              <a:rPr kumimoji="0" lang="aa-ET"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1</m:t>
                            </m:r>
                          </m:sub>
                        </m:sSub>
                      </m:oMath>
                    </m:oMathPara>
                  </a14:m>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26" name="TextBox 25"/>
                <p:cNvSpPr txBox="1">
                  <a:spLocks noRot="1" noChangeAspect="1" noMove="1" noResize="1" noEditPoints="1" noAdjustHandles="1" noChangeArrowheads="1" noChangeShapeType="1" noTextEdit="1"/>
                </p:cNvSpPr>
                <p:nvPr/>
              </p:nvSpPr>
              <p:spPr>
                <a:xfrm>
                  <a:off x="7928595" y="4092158"/>
                  <a:ext cx="300467" cy="345159"/>
                </a:xfrm>
                <a:prstGeom prst="rect">
                  <a:avLst/>
                </a:prstGeom>
                <a:blipFill>
                  <a:blip r:embed="rId7"/>
                  <a:stretch>
                    <a:fillRect l="-20408" t="-36842" r="-69388" b="-1228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0" name="TextBox 29"/>
                <p:cNvSpPr txBox="1"/>
                <p:nvPr/>
              </p:nvSpPr>
              <p:spPr>
                <a:xfrm>
                  <a:off x="6395722" y="4054013"/>
                  <a:ext cx="306431" cy="345159"/>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aa-ET"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acc>
                              <m:accPr>
                                <m:chr m:val="⃗"/>
                                <m:ctrlPr>
                                  <a:rPr kumimoji="0" lang="aa-ET"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accPr>
                              <m:e>
                                <m:r>
                                  <a:rPr kumimoji="0" lang="aa-ET"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𝐹</m:t>
                                </m:r>
                              </m:e>
                            </m:acc>
                          </m:e>
                          <m:sub>
                            <m:r>
                              <a:rPr kumimoji="0" lang="aa-ET"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2</m:t>
                            </m:r>
                          </m:sub>
                        </m:sSub>
                      </m:oMath>
                    </m:oMathPara>
                  </a14:m>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0" name="TextBox 29"/>
                <p:cNvSpPr txBox="1">
                  <a:spLocks noRot="1" noChangeAspect="1" noMove="1" noResize="1" noEditPoints="1" noAdjustHandles="1" noChangeArrowheads="1" noChangeShapeType="1" noTextEdit="1"/>
                </p:cNvSpPr>
                <p:nvPr/>
              </p:nvSpPr>
              <p:spPr>
                <a:xfrm>
                  <a:off x="6395722" y="4054013"/>
                  <a:ext cx="306431" cy="345159"/>
                </a:xfrm>
                <a:prstGeom prst="rect">
                  <a:avLst/>
                </a:prstGeom>
                <a:blipFill>
                  <a:blip r:embed="rId8"/>
                  <a:stretch>
                    <a:fillRect l="-18000" t="-36842" r="-70000" b="-14035"/>
                  </a:stretch>
                </a:blipFill>
              </p:spPr>
              <p:txBody>
                <a:bodyPr/>
                <a:lstStyle/>
                <a:p>
                  <a:r>
                    <a:rPr lang="en-US">
                      <a:noFill/>
                    </a:rPr>
                    <a:t> </a:t>
                  </a:r>
                </a:p>
              </p:txBody>
            </p:sp>
          </mc:Fallback>
        </mc:AlternateContent>
      </p:grpSp>
      <p:grpSp>
        <p:nvGrpSpPr>
          <p:cNvPr id="58" name="Group 57"/>
          <p:cNvGrpSpPr/>
          <p:nvPr/>
        </p:nvGrpSpPr>
        <p:grpSpPr>
          <a:xfrm>
            <a:off x="1215036" y="4993094"/>
            <a:ext cx="529067" cy="1515389"/>
            <a:chOff x="1215036" y="4993094"/>
            <a:chExt cx="529067" cy="1515389"/>
          </a:xfrm>
        </p:grpSpPr>
        <p:cxnSp>
          <p:nvCxnSpPr>
            <p:cNvPr id="32" name="Straight Arrow Connector 31"/>
            <p:cNvCxnSpPr/>
            <p:nvPr/>
          </p:nvCxnSpPr>
          <p:spPr>
            <a:xfrm flipH="1" flipV="1">
              <a:off x="1340531" y="5132757"/>
              <a:ext cx="1" cy="734643"/>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6" name="Straight Arrow Connector 35"/>
            <p:cNvCxnSpPr/>
            <p:nvPr/>
          </p:nvCxnSpPr>
          <p:spPr>
            <a:xfrm>
              <a:off x="1340531" y="5801806"/>
              <a:ext cx="0" cy="674962"/>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1" name="Oval 30"/>
            <p:cNvSpPr/>
            <p:nvPr/>
          </p:nvSpPr>
          <p:spPr>
            <a:xfrm>
              <a:off x="1215036" y="5719486"/>
              <a:ext cx="228600" cy="2286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mc:AlternateContent xmlns:mc="http://schemas.openxmlformats.org/markup-compatibility/2006" xmlns:a14="http://schemas.microsoft.com/office/drawing/2010/main">
          <mc:Choice Requires="a14">
            <p:sp>
              <p:nvSpPr>
                <p:cNvPr id="40" name="TextBox 39"/>
                <p:cNvSpPr txBox="1"/>
                <p:nvPr/>
              </p:nvSpPr>
              <p:spPr>
                <a:xfrm>
                  <a:off x="1443636" y="6163324"/>
                  <a:ext cx="300467" cy="345159"/>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aa-ET"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acc>
                              <m:accPr>
                                <m:chr m:val="⃗"/>
                                <m:ctrlPr>
                                  <a:rPr kumimoji="0" lang="aa-ET"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accPr>
                              <m:e>
                                <m:r>
                                  <a:rPr kumimoji="0" lang="aa-ET"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𝐹</m:t>
                                </m:r>
                              </m:e>
                            </m:acc>
                          </m:e>
                          <m:sub>
                            <m:r>
                              <a:rPr kumimoji="0" lang="aa-ET"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1</m:t>
                            </m:r>
                          </m:sub>
                        </m:sSub>
                      </m:oMath>
                    </m:oMathPara>
                  </a14:m>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40" name="TextBox 39"/>
                <p:cNvSpPr txBox="1">
                  <a:spLocks noRot="1" noChangeAspect="1" noMove="1" noResize="1" noEditPoints="1" noAdjustHandles="1" noChangeArrowheads="1" noChangeShapeType="1" noTextEdit="1"/>
                </p:cNvSpPr>
                <p:nvPr/>
              </p:nvSpPr>
              <p:spPr>
                <a:xfrm>
                  <a:off x="1443636" y="6163324"/>
                  <a:ext cx="300467" cy="345159"/>
                </a:xfrm>
                <a:prstGeom prst="rect">
                  <a:avLst/>
                </a:prstGeom>
                <a:blipFill>
                  <a:blip r:embed="rId9"/>
                  <a:stretch>
                    <a:fillRect l="-20408" t="-36842" r="-69388" b="-1228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2" name="TextBox 41"/>
                <p:cNvSpPr txBox="1"/>
                <p:nvPr/>
              </p:nvSpPr>
              <p:spPr>
                <a:xfrm>
                  <a:off x="1437673" y="4993094"/>
                  <a:ext cx="306430" cy="345159"/>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aa-ET"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acc>
                              <m:accPr>
                                <m:chr m:val="⃗"/>
                                <m:ctrlPr>
                                  <a:rPr kumimoji="0" lang="aa-ET"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accPr>
                              <m:e>
                                <m:r>
                                  <a:rPr kumimoji="0" lang="aa-ET"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𝐹</m:t>
                                </m:r>
                              </m:e>
                            </m:acc>
                          </m:e>
                          <m:sub>
                            <m:r>
                              <a:rPr kumimoji="0" lang="aa-ET"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2</m:t>
                            </m:r>
                          </m:sub>
                        </m:sSub>
                      </m:oMath>
                    </m:oMathPara>
                  </a14:m>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42" name="TextBox 41"/>
                <p:cNvSpPr txBox="1">
                  <a:spLocks noRot="1" noChangeAspect="1" noMove="1" noResize="1" noEditPoints="1" noAdjustHandles="1" noChangeArrowheads="1" noChangeShapeType="1" noTextEdit="1"/>
                </p:cNvSpPr>
                <p:nvPr/>
              </p:nvSpPr>
              <p:spPr>
                <a:xfrm>
                  <a:off x="1437673" y="4993094"/>
                  <a:ext cx="306430" cy="345159"/>
                </a:xfrm>
                <a:prstGeom prst="rect">
                  <a:avLst/>
                </a:prstGeom>
                <a:blipFill>
                  <a:blip r:embed="rId10"/>
                  <a:stretch>
                    <a:fillRect l="-20000" t="-36842" r="-68000" b="-14035"/>
                  </a:stretch>
                </a:blipFill>
              </p:spPr>
              <p:txBody>
                <a:bodyPr/>
                <a:lstStyle/>
                <a:p>
                  <a:r>
                    <a:rPr lang="en-US">
                      <a:noFill/>
                    </a:rPr>
                    <a:t> </a:t>
                  </a:r>
                </a:p>
              </p:txBody>
            </p:sp>
          </mc:Fallback>
        </mc:AlternateContent>
      </p:grpSp>
      <p:grpSp>
        <p:nvGrpSpPr>
          <p:cNvPr id="59" name="Group 58"/>
          <p:cNvGrpSpPr/>
          <p:nvPr/>
        </p:nvGrpSpPr>
        <p:grpSpPr>
          <a:xfrm>
            <a:off x="3537799" y="4910809"/>
            <a:ext cx="840996" cy="1039892"/>
            <a:chOff x="3537799" y="4910809"/>
            <a:chExt cx="840996" cy="1039892"/>
          </a:xfrm>
        </p:grpSpPr>
        <p:cxnSp>
          <p:nvCxnSpPr>
            <p:cNvPr id="44" name="Straight Arrow Connector 43"/>
            <p:cNvCxnSpPr/>
            <p:nvPr/>
          </p:nvCxnSpPr>
          <p:spPr>
            <a:xfrm flipH="1" flipV="1">
              <a:off x="3875395" y="5075095"/>
              <a:ext cx="1" cy="734643"/>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45" name="Straight Arrow Connector 44"/>
            <p:cNvCxnSpPr/>
            <p:nvPr/>
          </p:nvCxnSpPr>
          <p:spPr>
            <a:xfrm flipH="1" flipV="1">
              <a:off x="3973880" y="5059285"/>
              <a:ext cx="1" cy="734643"/>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43" name="Oval 42"/>
            <p:cNvSpPr/>
            <p:nvPr/>
          </p:nvSpPr>
          <p:spPr>
            <a:xfrm>
              <a:off x="3810000" y="5722101"/>
              <a:ext cx="228600" cy="2286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mc:AlternateContent xmlns:mc="http://schemas.openxmlformats.org/markup-compatibility/2006" xmlns:a14="http://schemas.microsoft.com/office/drawing/2010/main">
          <mc:Choice Requires="a14">
            <p:sp>
              <p:nvSpPr>
                <p:cNvPr id="46" name="TextBox 45"/>
                <p:cNvSpPr txBox="1"/>
                <p:nvPr/>
              </p:nvSpPr>
              <p:spPr>
                <a:xfrm>
                  <a:off x="3537799" y="4910809"/>
                  <a:ext cx="300467" cy="345159"/>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aa-ET"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acc>
                              <m:accPr>
                                <m:chr m:val="⃗"/>
                                <m:ctrlPr>
                                  <a:rPr kumimoji="0" lang="aa-ET"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accPr>
                              <m:e>
                                <m:r>
                                  <a:rPr kumimoji="0" lang="aa-ET"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𝐹</m:t>
                                </m:r>
                              </m:e>
                            </m:acc>
                          </m:e>
                          <m:sub>
                            <m:r>
                              <a:rPr kumimoji="0" lang="aa-ET"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1</m:t>
                            </m:r>
                          </m:sub>
                        </m:sSub>
                      </m:oMath>
                    </m:oMathPara>
                  </a14:m>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46" name="TextBox 45"/>
                <p:cNvSpPr txBox="1">
                  <a:spLocks noRot="1" noChangeAspect="1" noMove="1" noResize="1" noEditPoints="1" noAdjustHandles="1" noChangeArrowheads="1" noChangeShapeType="1" noTextEdit="1"/>
                </p:cNvSpPr>
                <p:nvPr/>
              </p:nvSpPr>
              <p:spPr>
                <a:xfrm>
                  <a:off x="3537799" y="4910809"/>
                  <a:ext cx="300467" cy="345159"/>
                </a:xfrm>
                <a:prstGeom prst="rect">
                  <a:avLst/>
                </a:prstGeom>
                <a:blipFill>
                  <a:blip r:embed="rId11"/>
                  <a:stretch>
                    <a:fillRect l="-18000" t="-39286" r="-68000" b="-1428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7" name="TextBox 46"/>
                <p:cNvSpPr txBox="1"/>
                <p:nvPr/>
              </p:nvSpPr>
              <p:spPr>
                <a:xfrm>
                  <a:off x="4072365" y="4939705"/>
                  <a:ext cx="306430" cy="345159"/>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aa-ET"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acc>
                              <m:accPr>
                                <m:chr m:val="⃗"/>
                                <m:ctrlPr>
                                  <a:rPr kumimoji="0" lang="aa-ET"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accPr>
                              <m:e>
                                <m:r>
                                  <a:rPr kumimoji="0" lang="aa-ET"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𝐹</m:t>
                                </m:r>
                              </m:e>
                            </m:acc>
                          </m:e>
                          <m:sub>
                            <m:r>
                              <a:rPr kumimoji="0" lang="aa-ET"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2</m:t>
                            </m:r>
                          </m:sub>
                        </m:sSub>
                      </m:oMath>
                    </m:oMathPara>
                  </a14:m>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47" name="TextBox 46"/>
                <p:cNvSpPr txBox="1">
                  <a:spLocks noRot="1" noChangeAspect="1" noMove="1" noResize="1" noEditPoints="1" noAdjustHandles="1" noChangeArrowheads="1" noChangeShapeType="1" noTextEdit="1"/>
                </p:cNvSpPr>
                <p:nvPr/>
              </p:nvSpPr>
              <p:spPr>
                <a:xfrm>
                  <a:off x="4072365" y="4939705"/>
                  <a:ext cx="306430" cy="345159"/>
                </a:xfrm>
                <a:prstGeom prst="rect">
                  <a:avLst/>
                </a:prstGeom>
                <a:blipFill>
                  <a:blip r:embed="rId12"/>
                  <a:stretch>
                    <a:fillRect l="-18000" t="-36842" r="-70000" b="-14035"/>
                  </a:stretch>
                </a:blipFill>
              </p:spPr>
              <p:txBody>
                <a:bodyPr/>
                <a:lstStyle/>
                <a:p>
                  <a:r>
                    <a:rPr lang="en-US">
                      <a:noFill/>
                    </a:rPr>
                    <a:t> </a:t>
                  </a:r>
                </a:p>
              </p:txBody>
            </p:sp>
          </mc:Fallback>
        </mc:AlternateContent>
      </p:grpSp>
      <p:grpSp>
        <p:nvGrpSpPr>
          <p:cNvPr id="60" name="Group 59"/>
          <p:cNvGrpSpPr/>
          <p:nvPr/>
        </p:nvGrpSpPr>
        <p:grpSpPr>
          <a:xfrm>
            <a:off x="6962002" y="4988523"/>
            <a:ext cx="1192109" cy="993177"/>
            <a:chOff x="6962002" y="4988523"/>
            <a:chExt cx="1192109" cy="993177"/>
          </a:xfrm>
        </p:grpSpPr>
        <p:cxnSp>
          <p:nvCxnSpPr>
            <p:cNvPr id="49" name="Straight Arrow Connector 48"/>
            <p:cNvCxnSpPr/>
            <p:nvPr/>
          </p:nvCxnSpPr>
          <p:spPr>
            <a:xfrm>
              <a:off x="7162800" y="5867400"/>
              <a:ext cx="876300"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50" name="TextBox 49"/>
                <p:cNvSpPr txBox="1"/>
                <p:nvPr/>
              </p:nvSpPr>
              <p:spPr>
                <a:xfrm>
                  <a:off x="7853644" y="5444393"/>
                  <a:ext cx="300467" cy="345159"/>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aa-ET"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acc>
                              <m:accPr>
                                <m:chr m:val="⃗"/>
                                <m:ctrlPr>
                                  <a:rPr kumimoji="0" lang="aa-ET"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accPr>
                              <m:e>
                                <m:r>
                                  <a:rPr kumimoji="0" lang="aa-ET"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𝐹</m:t>
                                </m:r>
                              </m:e>
                            </m:acc>
                          </m:e>
                          <m:sub>
                            <m:r>
                              <a:rPr kumimoji="0" lang="aa-ET"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1</m:t>
                            </m:r>
                          </m:sub>
                        </m:sSub>
                      </m:oMath>
                    </m:oMathPara>
                  </a14:m>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50" name="TextBox 49"/>
                <p:cNvSpPr txBox="1">
                  <a:spLocks noRot="1" noChangeAspect="1" noMove="1" noResize="1" noEditPoints="1" noAdjustHandles="1" noChangeArrowheads="1" noChangeShapeType="1" noTextEdit="1"/>
                </p:cNvSpPr>
                <p:nvPr/>
              </p:nvSpPr>
              <p:spPr>
                <a:xfrm>
                  <a:off x="7853644" y="5444393"/>
                  <a:ext cx="300467" cy="345159"/>
                </a:xfrm>
                <a:prstGeom prst="rect">
                  <a:avLst/>
                </a:prstGeom>
                <a:blipFill>
                  <a:blip r:embed="rId13"/>
                  <a:stretch>
                    <a:fillRect l="-18000" t="-36842" r="-68000" b="-12281"/>
                  </a:stretch>
                </a:blipFill>
              </p:spPr>
              <p:txBody>
                <a:bodyPr/>
                <a:lstStyle/>
                <a:p>
                  <a:r>
                    <a:rPr lang="en-US">
                      <a:noFill/>
                    </a:rPr>
                    <a:t> </a:t>
                  </a:r>
                </a:p>
              </p:txBody>
            </p:sp>
          </mc:Fallback>
        </mc:AlternateContent>
        <p:cxnSp>
          <p:nvCxnSpPr>
            <p:cNvPr id="51" name="Straight Arrow Connector 50"/>
            <p:cNvCxnSpPr/>
            <p:nvPr/>
          </p:nvCxnSpPr>
          <p:spPr>
            <a:xfrm flipH="1" flipV="1">
              <a:off x="7076302" y="5108103"/>
              <a:ext cx="1" cy="734643"/>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52" name="TextBox 51"/>
                <p:cNvSpPr txBox="1"/>
                <p:nvPr/>
              </p:nvSpPr>
              <p:spPr>
                <a:xfrm>
                  <a:off x="7174787" y="4988523"/>
                  <a:ext cx="306430" cy="345159"/>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aa-ET"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acc>
                              <m:accPr>
                                <m:chr m:val="⃗"/>
                                <m:ctrlPr>
                                  <a:rPr kumimoji="0" lang="aa-ET"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accPr>
                              <m:e>
                                <m:r>
                                  <a:rPr kumimoji="0" lang="aa-ET"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𝐹</m:t>
                                </m:r>
                              </m:e>
                            </m:acc>
                          </m:e>
                          <m:sub>
                            <m:r>
                              <a:rPr kumimoji="0" lang="aa-ET"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2</m:t>
                            </m:r>
                          </m:sub>
                        </m:sSub>
                      </m:oMath>
                    </m:oMathPara>
                  </a14:m>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52" name="TextBox 51"/>
                <p:cNvSpPr txBox="1">
                  <a:spLocks noRot="1" noChangeAspect="1" noMove="1" noResize="1" noEditPoints="1" noAdjustHandles="1" noChangeArrowheads="1" noChangeShapeType="1" noTextEdit="1"/>
                </p:cNvSpPr>
                <p:nvPr/>
              </p:nvSpPr>
              <p:spPr>
                <a:xfrm>
                  <a:off x="7174787" y="4988523"/>
                  <a:ext cx="306430" cy="345159"/>
                </a:xfrm>
                <a:prstGeom prst="rect">
                  <a:avLst/>
                </a:prstGeom>
                <a:blipFill>
                  <a:blip r:embed="rId14"/>
                  <a:stretch>
                    <a:fillRect l="-20000" t="-36842" r="-68000" b="-14035"/>
                  </a:stretch>
                </a:blipFill>
              </p:spPr>
              <p:txBody>
                <a:bodyPr/>
                <a:lstStyle/>
                <a:p>
                  <a:r>
                    <a:rPr lang="en-US">
                      <a:noFill/>
                    </a:rPr>
                    <a:t> </a:t>
                  </a:r>
                </a:p>
              </p:txBody>
            </p:sp>
          </mc:Fallback>
        </mc:AlternateContent>
        <p:sp>
          <p:nvSpPr>
            <p:cNvPr id="48" name="Oval 47"/>
            <p:cNvSpPr/>
            <p:nvPr/>
          </p:nvSpPr>
          <p:spPr>
            <a:xfrm>
              <a:off x="6962002" y="5753100"/>
              <a:ext cx="228600" cy="2286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6" name="TextBox 5"/>
          <p:cNvSpPr txBox="1"/>
          <p:nvPr/>
        </p:nvSpPr>
        <p:spPr>
          <a:xfrm>
            <a:off x="1995928" y="2492547"/>
            <a:ext cx="964060" cy="562213"/>
          </a:xfrm>
          <a:prstGeom prst="cloudCallout">
            <a:avLst>
              <a:gd name="adj1" fmla="val -93192"/>
              <a:gd name="adj2" fmla="val 37349"/>
            </a:avLst>
          </a:prstGeom>
          <a:noFill/>
          <a:ln>
            <a:solidFill>
              <a:schemeClr val="accent1"/>
            </a:solidFill>
          </a:ln>
        </p:spPr>
        <p:txBody>
          <a:bodyPr wrap="none" rtlCol="0">
            <a:spAutoFit/>
          </a:bodyPr>
          <a:lstStyle/>
          <a:p>
            <a:r>
              <a:rPr lang="el-GR" dirty="0"/>
              <a:t>Επιτ.</a:t>
            </a:r>
            <a:endParaRPr lang="en-US" dirty="0"/>
          </a:p>
        </p:txBody>
      </p:sp>
      <p:sp>
        <p:nvSpPr>
          <p:cNvPr id="61" name="TextBox 60"/>
          <p:cNvSpPr txBox="1"/>
          <p:nvPr/>
        </p:nvSpPr>
        <p:spPr>
          <a:xfrm>
            <a:off x="4487900" y="2316739"/>
            <a:ext cx="964060" cy="562213"/>
          </a:xfrm>
          <a:prstGeom prst="cloudCallout">
            <a:avLst>
              <a:gd name="adj1" fmla="val -93192"/>
              <a:gd name="adj2" fmla="val 37349"/>
            </a:avLst>
          </a:prstGeom>
          <a:noFill/>
          <a:ln>
            <a:solidFill>
              <a:schemeClr val="accent1"/>
            </a:solidFill>
          </a:ln>
        </p:spPr>
        <p:txBody>
          <a:bodyPr wrap="none" rtlCol="0">
            <a:spAutoFit/>
          </a:bodyPr>
          <a:lstStyle/>
          <a:p>
            <a:r>
              <a:rPr lang="el-GR" dirty="0"/>
              <a:t>Επιτ.</a:t>
            </a:r>
            <a:endParaRPr lang="en-US" dirty="0"/>
          </a:p>
        </p:txBody>
      </p:sp>
      <p:sp>
        <p:nvSpPr>
          <p:cNvPr id="62" name="TextBox 61"/>
          <p:cNvSpPr txBox="1"/>
          <p:nvPr/>
        </p:nvSpPr>
        <p:spPr>
          <a:xfrm>
            <a:off x="7476154" y="3493565"/>
            <a:ext cx="964060" cy="562213"/>
          </a:xfrm>
          <a:prstGeom prst="cloudCallout">
            <a:avLst>
              <a:gd name="adj1" fmla="val -84392"/>
              <a:gd name="adj2" fmla="val 77590"/>
            </a:avLst>
          </a:prstGeom>
          <a:noFill/>
          <a:ln>
            <a:solidFill>
              <a:schemeClr val="accent1"/>
            </a:solidFill>
          </a:ln>
        </p:spPr>
        <p:txBody>
          <a:bodyPr wrap="none" rtlCol="0">
            <a:spAutoFit/>
          </a:bodyPr>
          <a:lstStyle/>
          <a:p>
            <a:r>
              <a:rPr lang="el-GR" dirty="0"/>
              <a:t>Επιτ.</a:t>
            </a:r>
            <a:endParaRPr lang="en-US" dirty="0"/>
          </a:p>
        </p:txBody>
      </p:sp>
      <p:sp>
        <p:nvSpPr>
          <p:cNvPr id="63" name="TextBox 62"/>
          <p:cNvSpPr txBox="1"/>
          <p:nvPr/>
        </p:nvSpPr>
        <p:spPr>
          <a:xfrm>
            <a:off x="4561031" y="5312874"/>
            <a:ext cx="964060" cy="562213"/>
          </a:xfrm>
          <a:prstGeom prst="cloudCallout">
            <a:avLst>
              <a:gd name="adj1" fmla="val -93192"/>
              <a:gd name="adj2" fmla="val 37349"/>
            </a:avLst>
          </a:prstGeom>
          <a:noFill/>
          <a:ln>
            <a:solidFill>
              <a:schemeClr val="accent1"/>
            </a:solidFill>
          </a:ln>
        </p:spPr>
        <p:txBody>
          <a:bodyPr wrap="none" rtlCol="0">
            <a:spAutoFit/>
          </a:bodyPr>
          <a:lstStyle/>
          <a:p>
            <a:r>
              <a:rPr lang="el-GR" dirty="0"/>
              <a:t>Επιτ.</a:t>
            </a:r>
            <a:endParaRPr lang="en-US" dirty="0"/>
          </a:p>
        </p:txBody>
      </p:sp>
      <p:sp>
        <p:nvSpPr>
          <p:cNvPr id="64" name="TextBox 63"/>
          <p:cNvSpPr txBox="1"/>
          <p:nvPr/>
        </p:nvSpPr>
        <p:spPr>
          <a:xfrm>
            <a:off x="5908472" y="5833786"/>
            <a:ext cx="964060" cy="562213"/>
          </a:xfrm>
          <a:prstGeom prst="cloudCallout">
            <a:avLst>
              <a:gd name="adj1" fmla="val 67171"/>
              <a:gd name="adj2" fmla="val -14630"/>
            </a:avLst>
          </a:prstGeom>
          <a:noFill/>
          <a:ln>
            <a:solidFill>
              <a:schemeClr val="accent1"/>
            </a:solidFill>
          </a:ln>
        </p:spPr>
        <p:txBody>
          <a:bodyPr wrap="none" rtlCol="0">
            <a:spAutoFit/>
          </a:bodyPr>
          <a:lstStyle/>
          <a:p>
            <a:r>
              <a:rPr lang="el-GR" dirty="0"/>
              <a:t>Επιτ.</a:t>
            </a:r>
            <a:endParaRPr lang="en-US" dirty="0"/>
          </a:p>
        </p:txBody>
      </p:sp>
    </p:spTree>
    <p:extLst>
      <p:ext uri="{BB962C8B-B14F-4D97-AF65-F5344CB8AC3E}">
        <p14:creationId xmlns:p14="http://schemas.microsoft.com/office/powerpoint/2010/main" val="34500915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3"/>
                                        </p:tgtEl>
                                        <p:attrNameLst>
                                          <p:attrName>style.visibility</p:attrName>
                                        </p:attrNameLst>
                                      </p:cBhvr>
                                      <p:to>
                                        <p:strVal val="visible"/>
                                      </p:to>
                                    </p:set>
                                    <p:animEffect transition="in" filter="fade">
                                      <p:cBhvr>
                                        <p:cTn id="7" dur="500"/>
                                        <p:tgtEl>
                                          <p:spTgt spid="5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4"/>
                                        </p:tgtEl>
                                        <p:attrNameLst>
                                          <p:attrName>style.visibility</p:attrName>
                                        </p:attrNameLst>
                                      </p:cBhvr>
                                      <p:to>
                                        <p:strVal val="visible"/>
                                      </p:to>
                                    </p:set>
                                    <p:animEffect transition="in" filter="fade">
                                      <p:cBhvr>
                                        <p:cTn id="12" dur="500"/>
                                        <p:tgtEl>
                                          <p:spTgt spid="5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500"/>
                                        <p:tgtEl>
                                          <p:spTgt spid="1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5"/>
                                        </p:tgtEl>
                                        <p:attrNameLst>
                                          <p:attrName>style.visibility</p:attrName>
                                        </p:attrNameLst>
                                      </p:cBhvr>
                                      <p:to>
                                        <p:strVal val="visible"/>
                                      </p:to>
                                    </p:set>
                                    <p:animEffect transition="in" filter="fade">
                                      <p:cBhvr>
                                        <p:cTn id="22" dur="500"/>
                                        <p:tgtEl>
                                          <p:spTgt spid="55"/>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56"/>
                                        </p:tgtEl>
                                        <p:attrNameLst>
                                          <p:attrName>style.visibility</p:attrName>
                                        </p:attrNameLst>
                                      </p:cBhvr>
                                      <p:to>
                                        <p:strVal val="visible"/>
                                      </p:to>
                                    </p:set>
                                    <p:animEffect transition="in" filter="fade">
                                      <p:cBhvr>
                                        <p:cTn id="27" dur="500"/>
                                        <p:tgtEl>
                                          <p:spTgt spid="56"/>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57"/>
                                        </p:tgtEl>
                                        <p:attrNameLst>
                                          <p:attrName>style.visibility</p:attrName>
                                        </p:attrNameLst>
                                      </p:cBhvr>
                                      <p:to>
                                        <p:strVal val="visible"/>
                                      </p:to>
                                    </p:set>
                                    <p:animEffect transition="in" filter="fade">
                                      <p:cBhvr>
                                        <p:cTn id="32" dur="500"/>
                                        <p:tgtEl>
                                          <p:spTgt spid="57"/>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58"/>
                                        </p:tgtEl>
                                        <p:attrNameLst>
                                          <p:attrName>style.visibility</p:attrName>
                                        </p:attrNameLst>
                                      </p:cBhvr>
                                      <p:to>
                                        <p:strVal val="visible"/>
                                      </p:to>
                                    </p:set>
                                    <p:animEffect transition="in" filter="fade">
                                      <p:cBhvr>
                                        <p:cTn id="37" dur="500"/>
                                        <p:tgtEl>
                                          <p:spTgt spid="58"/>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59"/>
                                        </p:tgtEl>
                                        <p:attrNameLst>
                                          <p:attrName>style.visibility</p:attrName>
                                        </p:attrNameLst>
                                      </p:cBhvr>
                                      <p:to>
                                        <p:strVal val="visible"/>
                                      </p:to>
                                    </p:set>
                                    <p:animEffect transition="in" filter="fade">
                                      <p:cBhvr>
                                        <p:cTn id="42" dur="500"/>
                                        <p:tgtEl>
                                          <p:spTgt spid="59"/>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60"/>
                                        </p:tgtEl>
                                        <p:attrNameLst>
                                          <p:attrName>style.visibility</p:attrName>
                                        </p:attrNameLst>
                                      </p:cBhvr>
                                      <p:to>
                                        <p:strVal val="visible"/>
                                      </p:to>
                                    </p:set>
                                    <p:animEffect transition="in" filter="fade">
                                      <p:cBhvr>
                                        <p:cTn id="47" dur="500"/>
                                        <p:tgtEl>
                                          <p:spTgt spid="60"/>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6"/>
                                        </p:tgtEl>
                                        <p:attrNameLst>
                                          <p:attrName>style.visibility</p:attrName>
                                        </p:attrNameLst>
                                      </p:cBhvr>
                                      <p:to>
                                        <p:strVal val="visible"/>
                                      </p:to>
                                    </p:set>
                                    <p:animEffect transition="in" filter="fade">
                                      <p:cBhvr>
                                        <p:cTn id="52" dur="500"/>
                                        <p:tgtEl>
                                          <p:spTgt spid="6"/>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61"/>
                                        </p:tgtEl>
                                        <p:attrNameLst>
                                          <p:attrName>style.visibility</p:attrName>
                                        </p:attrNameLst>
                                      </p:cBhvr>
                                      <p:to>
                                        <p:strVal val="visible"/>
                                      </p:to>
                                    </p:set>
                                    <p:animEffect transition="in" filter="fade">
                                      <p:cBhvr>
                                        <p:cTn id="55" dur="500"/>
                                        <p:tgtEl>
                                          <p:spTgt spid="61"/>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62"/>
                                        </p:tgtEl>
                                        <p:attrNameLst>
                                          <p:attrName>style.visibility</p:attrName>
                                        </p:attrNameLst>
                                      </p:cBhvr>
                                      <p:to>
                                        <p:strVal val="visible"/>
                                      </p:to>
                                    </p:set>
                                    <p:animEffect transition="in" filter="fade">
                                      <p:cBhvr>
                                        <p:cTn id="58" dur="500"/>
                                        <p:tgtEl>
                                          <p:spTgt spid="62"/>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63"/>
                                        </p:tgtEl>
                                        <p:attrNameLst>
                                          <p:attrName>style.visibility</p:attrName>
                                        </p:attrNameLst>
                                      </p:cBhvr>
                                      <p:to>
                                        <p:strVal val="visible"/>
                                      </p:to>
                                    </p:set>
                                    <p:animEffect transition="in" filter="fade">
                                      <p:cBhvr>
                                        <p:cTn id="61" dur="500"/>
                                        <p:tgtEl>
                                          <p:spTgt spid="63"/>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64"/>
                                        </p:tgtEl>
                                        <p:attrNameLst>
                                          <p:attrName>style.visibility</p:attrName>
                                        </p:attrNameLst>
                                      </p:cBhvr>
                                      <p:to>
                                        <p:strVal val="visible"/>
                                      </p:to>
                                    </p:set>
                                    <p:animEffect transition="in" filter="fade">
                                      <p:cBhvr>
                                        <p:cTn id="64"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6" grpId="0" animBg="1"/>
      <p:bldP spid="61" grpId="0" animBg="1"/>
      <p:bldP spid="62" grpId="0" animBg="1"/>
      <p:bldP spid="63" grpId="0" animBg="1"/>
      <p:bldP spid="64"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Εικόνα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86400" y="2843257"/>
            <a:ext cx="3086100" cy="3660639"/>
          </a:xfrm>
          <a:prstGeom prst="rect">
            <a:avLst/>
          </a:prstGeom>
        </p:spPr>
      </p:pic>
      <p:sp>
        <p:nvSpPr>
          <p:cNvPr id="2" name="Τίτλος 1"/>
          <p:cNvSpPr>
            <a:spLocks noGrp="1"/>
          </p:cNvSpPr>
          <p:nvPr>
            <p:ph type="title"/>
          </p:nvPr>
        </p:nvSpPr>
        <p:spPr/>
        <p:txBody>
          <a:bodyPr>
            <a:normAutofit fontScale="90000"/>
          </a:bodyPr>
          <a:lstStyle/>
          <a:p>
            <a:r>
              <a:rPr lang="el-GR" dirty="0"/>
              <a:t>Οι Νόμοι της Κίνησης</a:t>
            </a:r>
          </a:p>
        </p:txBody>
      </p:sp>
      <p:sp>
        <p:nvSpPr>
          <p:cNvPr id="3" name="Θέση περιεχομένου 2"/>
          <p:cNvSpPr>
            <a:spLocks noGrp="1"/>
          </p:cNvSpPr>
          <p:nvPr>
            <p:ph idx="1"/>
          </p:nvPr>
        </p:nvSpPr>
        <p:spPr>
          <a:xfrm>
            <a:off x="738351" y="1371600"/>
            <a:ext cx="7643308" cy="4153348"/>
          </a:xfrm>
        </p:spPr>
        <p:txBody>
          <a:bodyPr>
            <a:normAutofit/>
          </a:bodyPr>
          <a:lstStyle/>
          <a:p>
            <a:r>
              <a:rPr lang="el-GR" sz="2100" b="1" dirty="0"/>
              <a:t>Παράδειγμα:</a:t>
            </a:r>
          </a:p>
          <a:p>
            <a:pPr lvl="1"/>
            <a:r>
              <a:rPr lang="el-GR" sz="2000" dirty="0"/>
              <a:t>Ένας δίσκος του </a:t>
            </a:r>
            <a:r>
              <a:rPr lang="en-US" sz="2000" dirty="0"/>
              <a:t>hockey</a:t>
            </a:r>
            <a:r>
              <a:rPr lang="el-GR" sz="2000" dirty="0"/>
              <a:t> στον πάγο, μάζας 0.3 </a:t>
            </a:r>
            <a:r>
              <a:rPr lang="en-US" sz="2000" dirty="0"/>
              <a:t>kg, </a:t>
            </a:r>
            <a:r>
              <a:rPr lang="el-GR" sz="2000" dirty="0"/>
              <a:t>ολισθαίνει ελεύθερα σε οριζόντια επιφάνεια πάγου. Δυο μπαστούνια τη χτυπούν ταυτόχρονα, με δυνάμεις και υπό γωνίες όπως στην Εικόνα. Βρείτε το μέτρο και την κατεύθυνση της επιτάχυνσης του δίσκου.</a:t>
            </a:r>
          </a:p>
        </p:txBody>
      </p:sp>
      <p:cxnSp>
        <p:nvCxnSpPr>
          <p:cNvPr id="10" name="Ευθύγραμμο βέλος σύνδεσης 9">
            <a:extLst>
              <a:ext uri="{FF2B5EF4-FFF2-40B4-BE49-F238E27FC236}">
                <a16:creationId xmlns:a16="http://schemas.microsoft.com/office/drawing/2014/main" xmlns="" id="{F6BDDB79-8AC2-F440-36DC-B745B14434FF}"/>
              </a:ext>
            </a:extLst>
          </p:cNvPr>
          <p:cNvCxnSpPr>
            <a:cxnSpLocks/>
          </p:cNvCxnSpPr>
          <p:nvPr/>
        </p:nvCxnSpPr>
        <p:spPr>
          <a:xfrm flipV="1">
            <a:off x="6438508" y="5362281"/>
            <a:ext cx="1410092" cy="1"/>
          </a:xfrm>
          <a:prstGeom prst="straightConnector1">
            <a:avLst/>
          </a:prstGeom>
          <a:ln w="5715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7" name="Ευθύγραμμο βέλος σύνδεσης 6">
            <a:extLst>
              <a:ext uri="{FF2B5EF4-FFF2-40B4-BE49-F238E27FC236}">
                <a16:creationId xmlns:a16="http://schemas.microsoft.com/office/drawing/2014/main" xmlns="" id="{ACFAD8F2-E4B7-570E-2E40-9FC7B51E95CC}"/>
              </a:ext>
            </a:extLst>
          </p:cNvPr>
          <p:cNvCxnSpPr/>
          <p:nvPr/>
        </p:nvCxnSpPr>
        <p:spPr>
          <a:xfrm>
            <a:off x="6438508" y="5362281"/>
            <a:ext cx="1066800" cy="0"/>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xmlns="" id="{EF85A8EB-9DC6-626C-3D7D-3C1BEDB184F3}"/>
                  </a:ext>
                </a:extLst>
              </p:cNvPr>
              <p:cNvSpPr txBox="1"/>
              <p:nvPr/>
            </p:nvSpPr>
            <p:spPr>
              <a:xfrm>
                <a:off x="7391400" y="4947866"/>
                <a:ext cx="399084" cy="310598"/>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1" i="1" u="none" strike="noStrike" kern="1200" cap="none" spc="0" normalizeH="0" baseline="0" noProof="0" smtClean="0">
                              <a:ln>
                                <a:noFill/>
                              </a:ln>
                              <a:solidFill>
                                <a:srgbClr val="FF0000"/>
                              </a:solidFill>
                              <a:effectLst/>
                              <a:uLnTx/>
                              <a:uFillTx/>
                              <a:latin typeface="Cambria Math" panose="02040503050406030204" pitchFamily="18" charset="0"/>
                              <a:ea typeface="+mn-ea"/>
                              <a:cs typeface="+mn-cs"/>
                            </a:rPr>
                          </m:ctrlPr>
                        </m:sSubPr>
                        <m:e>
                          <m:acc>
                            <m:accPr>
                              <m:chr m:val="⃗"/>
                              <m:ctrlPr>
                                <a:rPr kumimoji="0" lang="en-US" sz="1800" b="1" i="1" u="none" strike="noStrike" kern="1200" cap="none" spc="0" normalizeH="0" baseline="0" noProof="0" smtClean="0">
                                  <a:ln>
                                    <a:noFill/>
                                  </a:ln>
                                  <a:solidFill>
                                    <a:srgbClr val="FF0000"/>
                                  </a:solidFill>
                                  <a:effectLst/>
                                  <a:uLnTx/>
                                  <a:uFillTx/>
                                  <a:latin typeface="Cambria Math" panose="02040503050406030204" pitchFamily="18" charset="0"/>
                                  <a:ea typeface="+mn-ea"/>
                                  <a:cs typeface="+mn-cs"/>
                                </a:rPr>
                              </m:ctrlPr>
                            </m:accPr>
                            <m:e>
                              <m:r>
                                <a:rPr kumimoji="0" lang="en-US" sz="1800" b="1" i="1" u="none" strike="noStrike" kern="1200" cap="none" spc="0" normalizeH="0" baseline="0" noProof="0" smtClean="0">
                                  <a:ln>
                                    <a:noFill/>
                                  </a:ln>
                                  <a:solidFill>
                                    <a:srgbClr val="FF0000"/>
                                  </a:solidFill>
                                  <a:effectLst/>
                                  <a:uLnTx/>
                                  <a:uFillTx/>
                                  <a:latin typeface="Cambria Math" panose="02040503050406030204" pitchFamily="18" charset="0"/>
                                  <a:ea typeface="+mn-ea"/>
                                  <a:cs typeface="+mn-cs"/>
                                </a:rPr>
                                <m:t>𝑭</m:t>
                              </m:r>
                            </m:e>
                          </m:acc>
                        </m:e>
                        <m:sub>
                          <m:r>
                            <a:rPr kumimoji="0" lang="en-US" sz="1800" b="1" i="0" u="none" strike="noStrike" kern="1200" cap="none" spc="0" normalizeH="0" baseline="0" noProof="0" smtClean="0">
                              <a:ln>
                                <a:noFill/>
                              </a:ln>
                              <a:solidFill>
                                <a:srgbClr val="FF0000"/>
                              </a:solidFill>
                              <a:effectLst/>
                              <a:uLnTx/>
                              <a:uFillTx/>
                              <a:latin typeface="Cambria Math" panose="02040503050406030204" pitchFamily="18" charset="0"/>
                              <a:ea typeface="+mn-ea"/>
                              <a:cs typeface="+mn-cs"/>
                            </a:rPr>
                            <m:t>𝟐𝐱</m:t>
                          </m:r>
                        </m:sub>
                      </m:sSub>
                    </m:oMath>
                  </m:oMathPara>
                </a14:m>
                <a:endParaRPr kumimoji="0" lang="en-US" sz="1800" b="1"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mc:Choice>
        <mc:Fallback xmlns="">
          <p:sp>
            <p:nvSpPr>
              <p:cNvPr id="8" name="TextBox 7">
                <a:extLst>
                  <a:ext uri="{FF2B5EF4-FFF2-40B4-BE49-F238E27FC236}">
                    <a16:creationId xmlns:a16="http://schemas.microsoft.com/office/drawing/2014/main" id="{EF85A8EB-9DC6-626C-3D7D-3C1BEDB184F3}"/>
                  </a:ext>
                </a:extLst>
              </p:cNvPr>
              <p:cNvSpPr txBox="1">
                <a:spLocks noRot="1" noChangeAspect="1" noMove="1" noResize="1" noEditPoints="1" noAdjustHandles="1" noChangeArrowheads="1" noChangeShapeType="1" noTextEdit="1"/>
              </p:cNvSpPr>
              <p:nvPr/>
            </p:nvSpPr>
            <p:spPr>
              <a:xfrm>
                <a:off x="7391400" y="4947866"/>
                <a:ext cx="399084" cy="310598"/>
              </a:xfrm>
              <a:prstGeom prst="rect">
                <a:avLst/>
              </a:prstGeom>
              <a:blipFill>
                <a:blip r:embed="rId3"/>
                <a:stretch>
                  <a:fillRect l="-13846" r="-4615" b="-1372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xmlns="" id="{52242DE2-4235-9CB8-C688-8F960B41E61D}"/>
                  </a:ext>
                </a:extLst>
              </p:cNvPr>
              <p:cNvSpPr txBox="1"/>
              <p:nvPr/>
            </p:nvSpPr>
            <p:spPr>
              <a:xfrm>
                <a:off x="7761386" y="5427843"/>
                <a:ext cx="399084" cy="310598"/>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1" i="1" u="none" strike="noStrike" kern="1200" cap="none" spc="0" normalizeH="0" baseline="0" noProof="0" smtClean="0">
                              <a:ln>
                                <a:noFill/>
                              </a:ln>
                              <a:solidFill>
                                <a:srgbClr val="00B050"/>
                              </a:solidFill>
                              <a:effectLst/>
                              <a:uLnTx/>
                              <a:uFillTx/>
                              <a:latin typeface="Cambria Math" panose="02040503050406030204" pitchFamily="18" charset="0"/>
                              <a:ea typeface="+mn-ea"/>
                              <a:cs typeface="+mn-cs"/>
                            </a:rPr>
                          </m:ctrlPr>
                        </m:sSubPr>
                        <m:e>
                          <m:acc>
                            <m:accPr>
                              <m:chr m:val="⃗"/>
                              <m:ctrlPr>
                                <a:rPr kumimoji="0" lang="en-US" sz="1800" b="1" i="1" u="none" strike="noStrike" kern="1200" cap="none" spc="0" normalizeH="0" baseline="0" noProof="0" smtClean="0">
                                  <a:ln>
                                    <a:noFill/>
                                  </a:ln>
                                  <a:solidFill>
                                    <a:srgbClr val="00B050"/>
                                  </a:solidFill>
                                  <a:effectLst/>
                                  <a:uLnTx/>
                                  <a:uFillTx/>
                                  <a:latin typeface="Cambria Math" panose="02040503050406030204" pitchFamily="18" charset="0"/>
                                  <a:ea typeface="+mn-ea"/>
                                  <a:cs typeface="+mn-cs"/>
                                </a:rPr>
                              </m:ctrlPr>
                            </m:accPr>
                            <m:e>
                              <m:r>
                                <a:rPr kumimoji="0" lang="en-US" sz="1800" b="1" i="1" u="none" strike="noStrike" kern="1200" cap="none" spc="0" normalizeH="0" baseline="0" noProof="0" smtClean="0">
                                  <a:ln>
                                    <a:noFill/>
                                  </a:ln>
                                  <a:solidFill>
                                    <a:srgbClr val="00B050"/>
                                  </a:solidFill>
                                  <a:effectLst/>
                                  <a:uLnTx/>
                                  <a:uFillTx/>
                                  <a:latin typeface="Cambria Math" panose="02040503050406030204" pitchFamily="18" charset="0"/>
                                  <a:ea typeface="+mn-ea"/>
                                  <a:cs typeface="+mn-cs"/>
                                </a:rPr>
                                <m:t>𝑭</m:t>
                              </m:r>
                            </m:e>
                          </m:acc>
                        </m:e>
                        <m:sub>
                          <m:r>
                            <a:rPr kumimoji="0" lang="en-US" sz="1800" b="1" i="0" u="none" strike="noStrike" kern="1200" cap="none" spc="0" normalizeH="0" baseline="0" noProof="0" smtClean="0">
                              <a:ln>
                                <a:noFill/>
                              </a:ln>
                              <a:solidFill>
                                <a:srgbClr val="00B050"/>
                              </a:solidFill>
                              <a:effectLst/>
                              <a:uLnTx/>
                              <a:uFillTx/>
                              <a:latin typeface="Cambria Math" panose="02040503050406030204" pitchFamily="18" charset="0"/>
                              <a:ea typeface="+mn-ea"/>
                              <a:cs typeface="+mn-cs"/>
                            </a:rPr>
                            <m:t>𝟏𝐱</m:t>
                          </m:r>
                        </m:sub>
                      </m:sSub>
                    </m:oMath>
                  </m:oMathPara>
                </a14:m>
                <a:endParaRPr kumimoji="0" lang="en-US" sz="1800" b="1" i="0" u="none" strike="noStrike" kern="1200" cap="none" spc="0" normalizeH="0" baseline="0" noProof="0" dirty="0">
                  <a:ln>
                    <a:noFill/>
                  </a:ln>
                  <a:solidFill>
                    <a:srgbClr val="00B050"/>
                  </a:solidFill>
                  <a:effectLst/>
                  <a:uLnTx/>
                  <a:uFillTx/>
                  <a:latin typeface="Calibri" panose="020F0502020204030204"/>
                  <a:ea typeface="+mn-ea"/>
                  <a:cs typeface="+mn-cs"/>
                </a:endParaRPr>
              </a:p>
            </p:txBody>
          </p:sp>
        </mc:Choice>
        <mc:Fallback xmlns="">
          <p:sp>
            <p:nvSpPr>
              <p:cNvPr id="9" name="TextBox 8">
                <a:extLst>
                  <a:ext uri="{FF2B5EF4-FFF2-40B4-BE49-F238E27FC236}">
                    <a16:creationId xmlns:a16="http://schemas.microsoft.com/office/drawing/2014/main" id="{52242DE2-4235-9CB8-C688-8F960B41E61D}"/>
                  </a:ext>
                </a:extLst>
              </p:cNvPr>
              <p:cNvSpPr txBox="1">
                <a:spLocks noRot="1" noChangeAspect="1" noMove="1" noResize="1" noEditPoints="1" noAdjustHandles="1" noChangeArrowheads="1" noChangeShapeType="1" noTextEdit="1"/>
              </p:cNvSpPr>
              <p:nvPr/>
            </p:nvSpPr>
            <p:spPr>
              <a:xfrm>
                <a:off x="7761386" y="5427843"/>
                <a:ext cx="399084" cy="310598"/>
              </a:xfrm>
              <a:prstGeom prst="rect">
                <a:avLst/>
              </a:prstGeom>
              <a:blipFill>
                <a:blip r:embed="rId4"/>
                <a:stretch>
                  <a:fillRect l="-12121" r="-4545" b="-15686"/>
                </a:stretch>
              </a:blipFill>
            </p:spPr>
            <p:txBody>
              <a:bodyPr/>
              <a:lstStyle/>
              <a:p>
                <a:r>
                  <a:rPr lang="en-US">
                    <a:noFill/>
                  </a:rPr>
                  <a:t> </a:t>
                </a:r>
              </a:p>
            </p:txBody>
          </p:sp>
        </mc:Fallback>
      </mc:AlternateContent>
      <p:cxnSp>
        <p:nvCxnSpPr>
          <p:cNvPr id="12" name="Ευθύγραμμο βέλος σύνδεσης 11">
            <a:extLst>
              <a:ext uri="{FF2B5EF4-FFF2-40B4-BE49-F238E27FC236}">
                <a16:creationId xmlns:a16="http://schemas.microsoft.com/office/drawing/2014/main" xmlns="" id="{C78FA4DA-840B-85C9-846C-B8A726455288}"/>
              </a:ext>
            </a:extLst>
          </p:cNvPr>
          <p:cNvCxnSpPr>
            <a:cxnSpLocks/>
          </p:cNvCxnSpPr>
          <p:nvPr/>
        </p:nvCxnSpPr>
        <p:spPr>
          <a:xfrm flipV="1">
            <a:off x="6438508" y="3352800"/>
            <a:ext cx="0" cy="2009481"/>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xmlns="" id="{5AC66D3C-D41B-C857-A13E-9E6CD36A6F08}"/>
                  </a:ext>
                </a:extLst>
              </p:cNvPr>
              <p:cNvSpPr txBox="1"/>
              <p:nvPr/>
            </p:nvSpPr>
            <p:spPr>
              <a:xfrm>
                <a:off x="5928733" y="3105808"/>
                <a:ext cx="408702" cy="342466"/>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1" i="1" u="none" strike="noStrike" kern="1200" cap="none" spc="0" normalizeH="0" baseline="0" noProof="0" smtClean="0">
                              <a:ln>
                                <a:noFill/>
                              </a:ln>
                              <a:solidFill>
                                <a:srgbClr val="FF0000"/>
                              </a:solidFill>
                              <a:effectLst/>
                              <a:uLnTx/>
                              <a:uFillTx/>
                              <a:latin typeface="Cambria Math" panose="02040503050406030204" pitchFamily="18" charset="0"/>
                              <a:ea typeface="+mn-ea"/>
                              <a:cs typeface="+mn-cs"/>
                            </a:rPr>
                          </m:ctrlPr>
                        </m:sSubPr>
                        <m:e>
                          <m:acc>
                            <m:accPr>
                              <m:chr m:val="⃗"/>
                              <m:ctrlPr>
                                <a:rPr kumimoji="0" lang="en-US" sz="1800" b="1" i="1" u="none" strike="noStrike" kern="1200" cap="none" spc="0" normalizeH="0" baseline="0" noProof="0" smtClean="0">
                                  <a:ln>
                                    <a:noFill/>
                                  </a:ln>
                                  <a:solidFill>
                                    <a:srgbClr val="FF0000"/>
                                  </a:solidFill>
                                  <a:effectLst/>
                                  <a:uLnTx/>
                                  <a:uFillTx/>
                                  <a:latin typeface="Cambria Math" panose="02040503050406030204" pitchFamily="18" charset="0"/>
                                  <a:ea typeface="+mn-ea"/>
                                  <a:cs typeface="+mn-cs"/>
                                </a:rPr>
                              </m:ctrlPr>
                            </m:accPr>
                            <m:e>
                              <m:r>
                                <a:rPr kumimoji="0" lang="en-US" sz="1800" b="1" i="1" u="none" strike="noStrike" kern="1200" cap="none" spc="0" normalizeH="0" baseline="0" noProof="0" smtClean="0">
                                  <a:ln>
                                    <a:noFill/>
                                  </a:ln>
                                  <a:solidFill>
                                    <a:srgbClr val="FF0000"/>
                                  </a:solidFill>
                                  <a:effectLst/>
                                  <a:uLnTx/>
                                  <a:uFillTx/>
                                  <a:latin typeface="Cambria Math" panose="02040503050406030204" pitchFamily="18" charset="0"/>
                                  <a:ea typeface="+mn-ea"/>
                                  <a:cs typeface="+mn-cs"/>
                                </a:rPr>
                                <m:t>𝑭</m:t>
                              </m:r>
                            </m:e>
                          </m:acc>
                        </m:e>
                        <m:sub>
                          <m:r>
                            <a:rPr kumimoji="0" lang="en-US" sz="1800" b="1" i="0" u="none" strike="noStrike" kern="1200" cap="none" spc="0" normalizeH="0" baseline="0" noProof="0" smtClean="0">
                              <a:ln>
                                <a:noFill/>
                              </a:ln>
                              <a:solidFill>
                                <a:srgbClr val="FF0000"/>
                              </a:solidFill>
                              <a:effectLst/>
                              <a:uLnTx/>
                              <a:uFillTx/>
                              <a:latin typeface="Cambria Math" panose="02040503050406030204" pitchFamily="18" charset="0"/>
                              <a:ea typeface="+mn-ea"/>
                              <a:cs typeface="+mn-cs"/>
                            </a:rPr>
                            <m:t>𝟐</m:t>
                          </m:r>
                          <m:r>
                            <m:rPr>
                              <m:sty m:val="p"/>
                            </m:rPr>
                            <a:rPr kumimoji="0" lang="en-US" sz="1800" b="1" i="0" u="none" strike="noStrike" kern="1200" cap="none" spc="0" normalizeH="0" baseline="0" noProof="0" smtClean="0">
                              <a:ln>
                                <a:noFill/>
                              </a:ln>
                              <a:solidFill>
                                <a:srgbClr val="FF0000"/>
                              </a:solidFill>
                              <a:effectLst/>
                              <a:uLnTx/>
                              <a:uFillTx/>
                              <a:latin typeface="Cambria Math" panose="02040503050406030204" pitchFamily="18" charset="0"/>
                              <a:ea typeface="+mn-ea"/>
                              <a:cs typeface="+mn-cs"/>
                            </a:rPr>
                            <m:t>y</m:t>
                          </m:r>
                        </m:sub>
                      </m:sSub>
                    </m:oMath>
                  </m:oMathPara>
                </a14:m>
                <a:endParaRPr kumimoji="0" lang="en-US" sz="1800" b="1"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mc:Choice>
        <mc:Fallback xmlns="">
          <p:sp>
            <p:nvSpPr>
              <p:cNvPr id="14" name="TextBox 13">
                <a:extLst>
                  <a:ext uri="{FF2B5EF4-FFF2-40B4-BE49-F238E27FC236}">
                    <a16:creationId xmlns:a16="http://schemas.microsoft.com/office/drawing/2014/main" id="{5AC66D3C-D41B-C857-A13E-9E6CD36A6F08}"/>
                  </a:ext>
                </a:extLst>
              </p:cNvPr>
              <p:cNvSpPr txBox="1">
                <a:spLocks noRot="1" noChangeAspect="1" noMove="1" noResize="1" noEditPoints="1" noAdjustHandles="1" noChangeArrowheads="1" noChangeShapeType="1" noTextEdit="1"/>
              </p:cNvSpPr>
              <p:nvPr/>
            </p:nvSpPr>
            <p:spPr>
              <a:xfrm>
                <a:off x="5928733" y="3105808"/>
                <a:ext cx="408702" cy="342466"/>
              </a:xfrm>
              <a:prstGeom prst="rect">
                <a:avLst/>
              </a:prstGeom>
              <a:blipFill>
                <a:blip r:embed="rId5"/>
                <a:stretch>
                  <a:fillRect l="-13433" r="-8955" b="-21053"/>
                </a:stretch>
              </a:blipFill>
            </p:spPr>
            <p:txBody>
              <a:bodyPr/>
              <a:lstStyle/>
              <a:p>
                <a:r>
                  <a:rPr lang="en-US">
                    <a:noFill/>
                  </a:rPr>
                  <a:t> </a:t>
                </a:r>
              </a:p>
            </p:txBody>
          </p:sp>
        </mc:Fallback>
      </mc:AlternateContent>
      <p:cxnSp>
        <p:nvCxnSpPr>
          <p:cNvPr id="15" name="Ευθύγραμμο βέλος σύνδεσης 14">
            <a:extLst>
              <a:ext uri="{FF2B5EF4-FFF2-40B4-BE49-F238E27FC236}">
                <a16:creationId xmlns:a16="http://schemas.microsoft.com/office/drawing/2014/main" xmlns="" id="{1C50658F-BAA1-2620-13A4-459E14478F4C}"/>
              </a:ext>
            </a:extLst>
          </p:cNvPr>
          <p:cNvCxnSpPr>
            <a:cxnSpLocks/>
          </p:cNvCxnSpPr>
          <p:nvPr/>
        </p:nvCxnSpPr>
        <p:spPr>
          <a:xfrm>
            <a:off x="6438508" y="5362281"/>
            <a:ext cx="0" cy="672210"/>
          </a:xfrm>
          <a:prstGeom prst="straightConnector1">
            <a:avLst/>
          </a:prstGeom>
          <a:ln w="57150">
            <a:solidFill>
              <a:srgbClr val="00B05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xmlns="" id="{F2F892E6-E470-EC67-F5CB-81F167798706}"/>
                  </a:ext>
                </a:extLst>
              </p:cNvPr>
              <p:cNvSpPr txBox="1"/>
              <p:nvPr/>
            </p:nvSpPr>
            <p:spPr>
              <a:xfrm>
                <a:off x="5928733" y="5787499"/>
                <a:ext cx="408702" cy="342466"/>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1" i="1" u="none" strike="noStrike" kern="1200" cap="none" spc="0" normalizeH="0" baseline="0" noProof="0" smtClean="0">
                              <a:ln>
                                <a:noFill/>
                              </a:ln>
                              <a:solidFill>
                                <a:srgbClr val="00B050"/>
                              </a:solidFill>
                              <a:effectLst/>
                              <a:uLnTx/>
                              <a:uFillTx/>
                              <a:latin typeface="Cambria Math" panose="02040503050406030204" pitchFamily="18" charset="0"/>
                              <a:ea typeface="+mn-ea"/>
                              <a:cs typeface="+mn-cs"/>
                            </a:rPr>
                          </m:ctrlPr>
                        </m:sSubPr>
                        <m:e>
                          <m:acc>
                            <m:accPr>
                              <m:chr m:val="⃗"/>
                              <m:ctrlPr>
                                <a:rPr kumimoji="0" lang="en-US" sz="1800" b="1" i="1" u="none" strike="noStrike" kern="1200" cap="none" spc="0" normalizeH="0" baseline="0" noProof="0" smtClean="0">
                                  <a:ln>
                                    <a:noFill/>
                                  </a:ln>
                                  <a:solidFill>
                                    <a:srgbClr val="00B050"/>
                                  </a:solidFill>
                                  <a:effectLst/>
                                  <a:uLnTx/>
                                  <a:uFillTx/>
                                  <a:latin typeface="Cambria Math" panose="02040503050406030204" pitchFamily="18" charset="0"/>
                                  <a:ea typeface="+mn-ea"/>
                                  <a:cs typeface="+mn-cs"/>
                                </a:rPr>
                              </m:ctrlPr>
                            </m:accPr>
                            <m:e>
                              <m:r>
                                <a:rPr kumimoji="0" lang="en-US" sz="1800" b="1" i="1" u="none" strike="noStrike" kern="1200" cap="none" spc="0" normalizeH="0" baseline="0" noProof="0" smtClean="0">
                                  <a:ln>
                                    <a:noFill/>
                                  </a:ln>
                                  <a:solidFill>
                                    <a:srgbClr val="00B050"/>
                                  </a:solidFill>
                                  <a:effectLst/>
                                  <a:uLnTx/>
                                  <a:uFillTx/>
                                  <a:latin typeface="Cambria Math" panose="02040503050406030204" pitchFamily="18" charset="0"/>
                                  <a:ea typeface="+mn-ea"/>
                                  <a:cs typeface="+mn-cs"/>
                                </a:rPr>
                                <m:t>𝑭</m:t>
                              </m:r>
                            </m:e>
                          </m:acc>
                        </m:e>
                        <m:sub>
                          <m:r>
                            <a:rPr kumimoji="0" lang="en-US" sz="1800" b="1" i="0" u="none" strike="noStrike" kern="1200" cap="none" spc="0" normalizeH="0" baseline="0" noProof="0" smtClean="0">
                              <a:ln>
                                <a:noFill/>
                              </a:ln>
                              <a:solidFill>
                                <a:srgbClr val="00B050"/>
                              </a:solidFill>
                              <a:effectLst/>
                              <a:uLnTx/>
                              <a:uFillTx/>
                              <a:latin typeface="Cambria Math" panose="02040503050406030204" pitchFamily="18" charset="0"/>
                              <a:ea typeface="+mn-ea"/>
                              <a:cs typeface="+mn-cs"/>
                            </a:rPr>
                            <m:t>𝟏𝐲</m:t>
                          </m:r>
                        </m:sub>
                      </m:sSub>
                    </m:oMath>
                  </m:oMathPara>
                </a14:m>
                <a:endParaRPr kumimoji="0" lang="en-US" sz="1800" b="1" i="0" u="none" strike="noStrike" kern="1200" cap="none" spc="0" normalizeH="0" baseline="0" noProof="0" dirty="0">
                  <a:ln>
                    <a:noFill/>
                  </a:ln>
                  <a:solidFill>
                    <a:srgbClr val="00B050"/>
                  </a:solidFill>
                  <a:effectLst/>
                  <a:uLnTx/>
                  <a:uFillTx/>
                  <a:latin typeface="Calibri" panose="020F0502020204030204"/>
                  <a:ea typeface="+mn-ea"/>
                  <a:cs typeface="+mn-cs"/>
                </a:endParaRPr>
              </a:p>
            </p:txBody>
          </p:sp>
        </mc:Choice>
        <mc:Fallback xmlns="">
          <p:sp>
            <p:nvSpPr>
              <p:cNvPr id="18" name="TextBox 17">
                <a:extLst>
                  <a:ext uri="{FF2B5EF4-FFF2-40B4-BE49-F238E27FC236}">
                    <a16:creationId xmlns:a16="http://schemas.microsoft.com/office/drawing/2014/main" id="{F2F892E6-E470-EC67-F5CB-81F167798706}"/>
                  </a:ext>
                </a:extLst>
              </p:cNvPr>
              <p:cNvSpPr txBox="1">
                <a:spLocks noRot="1" noChangeAspect="1" noMove="1" noResize="1" noEditPoints="1" noAdjustHandles="1" noChangeArrowheads="1" noChangeShapeType="1" noTextEdit="1"/>
              </p:cNvSpPr>
              <p:nvPr/>
            </p:nvSpPr>
            <p:spPr>
              <a:xfrm>
                <a:off x="5928733" y="5787499"/>
                <a:ext cx="408702" cy="342466"/>
              </a:xfrm>
              <a:prstGeom prst="rect">
                <a:avLst/>
              </a:prstGeom>
              <a:blipFill>
                <a:blip r:embed="rId6"/>
                <a:stretch>
                  <a:fillRect l="-13433" r="-7463" b="-21053"/>
                </a:stretch>
              </a:blipFill>
            </p:spPr>
            <p:txBody>
              <a:bodyPr/>
              <a:lstStyle/>
              <a:p>
                <a:r>
                  <a:rPr lang="en-US">
                    <a:noFill/>
                  </a:rPr>
                  <a:t> </a:t>
                </a:r>
              </a:p>
            </p:txBody>
          </p:sp>
        </mc:Fallback>
      </mc:AlternateContent>
      <p:cxnSp>
        <p:nvCxnSpPr>
          <p:cNvPr id="20" name="Ευθεία γραμμή σύνδεσης 19">
            <a:extLst>
              <a:ext uri="{FF2B5EF4-FFF2-40B4-BE49-F238E27FC236}">
                <a16:creationId xmlns:a16="http://schemas.microsoft.com/office/drawing/2014/main" xmlns="" id="{998E5765-A06C-242A-47B7-5A30DE294BBD}"/>
              </a:ext>
            </a:extLst>
          </p:cNvPr>
          <p:cNvCxnSpPr/>
          <p:nvPr/>
        </p:nvCxnSpPr>
        <p:spPr>
          <a:xfrm>
            <a:off x="7559178" y="3400719"/>
            <a:ext cx="1410092" cy="581319"/>
          </a:xfrm>
          <a:prstGeom prst="line">
            <a:avLst/>
          </a:prstGeom>
          <a:ln>
            <a:prstDash val="sysDash"/>
          </a:ln>
        </p:spPr>
        <p:style>
          <a:lnRef idx="1">
            <a:schemeClr val="accent1"/>
          </a:lnRef>
          <a:fillRef idx="0">
            <a:schemeClr val="accent1"/>
          </a:fillRef>
          <a:effectRef idx="0">
            <a:schemeClr val="accent1"/>
          </a:effectRef>
          <a:fontRef idx="minor">
            <a:schemeClr val="tx1"/>
          </a:fontRef>
        </p:style>
      </p:cxnSp>
      <p:cxnSp>
        <p:nvCxnSpPr>
          <p:cNvPr id="22" name="Ευθεία γραμμή σύνδεσης 21">
            <a:extLst>
              <a:ext uri="{FF2B5EF4-FFF2-40B4-BE49-F238E27FC236}">
                <a16:creationId xmlns:a16="http://schemas.microsoft.com/office/drawing/2014/main" xmlns="" id="{CFB9BEB7-CD2E-11ED-0C5C-B0C9452F3545}"/>
              </a:ext>
            </a:extLst>
          </p:cNvPr>
          <p:cNvCxnSpPr/>
          <p:nvPr/>
        </p:nvCxnSpPr>
        <p:spPr>
          <a:xfrm flipV="1">
            <a:off x="7848600" y="3982038"/>
            <a:ext cx="1120670" cy="1976694"/>
          </a:xfrm>
          <a:prstGeom prst="line">
            <a:avLst/>
          </a:prstGeom>
          <a:ln>
            <a:prstDash val="sysDash"/>
          </a:ln>
        </p:spPr>
        <p:style>
          <a:lnRef idx="1">
            <a:schemeClr val="accent1"/>
          </a:lnRef>
          <a:fillRef idx="0">
            <a:schemeClr val="accent1"/>
          </a:fillRef>
          <a:effectRef idx="0">
            <a:schemeClr val="accent1"/>
          </a:effectRef>
          <a:fontRef idx="minor">
            <a:schemeClr val="tx1"/>
          </a:fontRef>
        </p:style>
      </p:cxnSp>
      <p:cxnSp>
        <p:nvCxnSpPr>
          <p:cNvPr id="24" name="Ευθύγραμμο βέλος σύνδεσης 23">
            <a:extLst>
              <a:ext uri="{FF2B5EF4-FFF2-40B4-BE49-F238E27FC236}">
                <a16:creationId xmlns:a16="http://schemas.microsoft.com/office/drawing/2014/main" xmlns="" id="{CEF697D7-84A1-4DF7-D371-2F007DA51DE7}"/>
              </a:ext>
            </a:extLst>
          </p:cNvPr>
          <p:cNvCxnSpPr/>
          <p:nvPr/>
        </p:nvCxnSpPr>
        <p:spPr>
          <a:xfrm flipV="1">
            <a:off x="6438508" y="3982038"/>
            <a:ext cx="2530762" cy="1380243"/>
          </a:xfrm>
          <a:prstGeom prst="straightConnector1">
            <a:avLst/>
          </a:prstGeom>
          <a:ln w="57150">
            <a:solidFill>
              <a:srgbClr val="7030A0"/>
            </a:solidFill>
            <a:tailEnd type="triangle"/>
          </a:ln>
        </p:spPr>
        <p:style>
          <a:lnRef idx="1">
            <a:schemeClr val="accent1"/>
          </a:lnRef>
          <a:fillRef idx="0">
            <a:schemeClr val="accent1"/>
          </a:fillRef>
          <a:effectRef idx="0">
            <a:schemeClr val="accent1"/>
          </a:effectRef>
          <a:fontRef idx="minor">
            <a:schemeClr val="tx1"/>
          </a:fontRef>
        </p:style>
      </p:cxnSp>
      <p:grpSp>
        <p:nvGrpSpPr>
          <p:cNvPr id="28" name="Ομάδα 27">
            <a:extLst>
              <a:ext uri="{FF2B5EF4-FFF2-40B4-BE49-F238E27FC236}">
                <a16:creationId xmlns:a16="http://schemas.microsoft.com/office/drawing/2014/main" xmlns="" id="{16136027-9999-1F6E-2860-445F55E87809}"/>
              </a:ext>
            </a:extLst>
          </p:cNvPr>
          <p:cNvGrpSpPr/>
          <p:nvPr/>
        </p:nvGrpSpPr>
        <p:grpSpPr>
          <a:xfrm>
            <a:off x="8020416" y="2665768"/>
            <a:ext cx="803576" cy="727269"/>
            <a:chOff x="8020416" y="2665768"/>
            <a:chExt cx="803576" cy="727269"/>
          </a:xfrm>
        </p:grpSpPr>
        <p:cxnSp>
          <p:nvCxnSpPr>
            <p:cNvPr id="26" name="Ευθύγραμμο βέλος σύνδεσης 25">
              <a:extLst>
                <a:ext uri="{FF2B5EF4-FFF2-40B4-BE49-F238E27FC236}">
                  <a16:creationId xmlns:a16="http://schemas.microsoft.com/office/drawing/2014/main" xmlns="" id="{ECA9E0E4-D0B1-9356-77BC-922BE33AF531}"/>
                </a:ext>
              </a:extLst>
            </p:cNvPr>
            <p:cNvCxnSpPr/>
            <p:nvPr/>
          </p:nvCxnSpPr>
          <p:spPr>
            <a:xfrm flipV="1">
              <a:off x="8020416" y="2967819"/>
              <a:ext cx="803576" cy="425218"/>
            </a:xfrm>
            <a:prstGeom prst="straightConnector1">
              <a:avLst/>
            </a:prstGeom>
            <a:ln w="57150">
              <a:solidFill>
                <a:srgbClr val="7030A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7" name="TextBox 26">
                  <a:extLst>
                    <a:ext uri="{FF2B5EF4-FFF2-40B4-BE49-F238E27FC236}">
                      <a16:creationId xmlns:a16="http://schemas.microsoft.com/office/drawing/2014/main" xmlns="" id="{A5AFCDDE-B194-1972-D620-63FA35F0692E}"/>
                    </a:ext>
                  </a:extLst>
                </p:cNvPr>
                <p:cNvSpPr txBox="1"/>
                <p:nvPr/>
              </p:nvSpPr>
              <p:spPr>
                <a:xfrm>
                  <a:off x="8422204" y="2665768"/>
                  <a:ext cx="259686" cy="369332"/>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acc>
                          <m:accPr>
                            <m:chr m:val="⃗"/>
                            <m:ctrlPr>
                              <a:rPr kumimoji="0" lang="en-US" sz="2400" b="1" i="1" u="none" strike="noStrike" kern="1200" cap="none" spc="0" normalizeH="0" baseline="0" noProof="0" smtClean="0">
                                <a:ln>
                                  <a:noFill/>
                                </a:ln>
                                <a:solidFill>
                                  <a:srgbClr val="7030A0"/>
                                </a:solidFill>
                                <a:effectLst/>
                                <a:uLnTx/>
                                <a:uFillTx/>
                                <a:latin typeface="Cambria Math" panose="02040503050406030204" pitchFamily="18" charset="0"/>
                                <a:ea typeface="+mn-ea"/>
                                <a:cs typeface="+mn-cs"/>
                              </a:rPr>
                            </m:ctrlPr>
                          </m:accPr>
                          <m:e>
                            <m:r>
                              <a:rPr kumimoji="0" lang="en-US" sz="2400" b="1" i="1" u="none" strike="noStrike" kern="1200" cap="none" spc="0" normalizeH="0" baseline="0" noProof="0" smtClean="0">
                                <a:ln>
                                  <a:noFill/>
                                </a:ln>
                                <a:solidFill>
                                  <a:srgbClr val="7030A0"/>
                                </a:solidFill>
                                <a:effectLst/>
                                <a:uLnTx/>
                                <a:uFillTx/>
                                <a:latin typeface="Cambria Math" panose="02040503050406030204" pitchFamily="18" charset="0"/>
                                <a:ea typeface="+mn-ea"/>
                                <a:cs typeface="+mn-cs"/>
                              </a:rPr>
                              <m:t>𝒂</m:t>
                            </m:r>
                          </m:e>
                        </m:acc>
                      </m:oMath>
                    </m:oMathPara>
                  </a14:m>
                  <a:endParaRPr kumimoji="0" lang="en-US" sz="2400" b="1" i="0" u="none" strike="noStrike" kern="1200" cap="none" spc="0" normalizeH="0" baseline="0" noProof="0" dirty="0">
                    <a:ln>
                      <a:noFill/>
                    </a:ln>
                    <a:solidFill>
                      <a:srgbClr val="7030A0"/>
                    </a:solidFill>
                    <a:effectLst/>
                    <a:uLnTx/>
                    <a:uFillTx/>
                    <a:latin typeface="Calibri" panose="020F0502020204030204"/>
                    <a:ea typeface="+mn-ea"/>
                    <a:cs typeface="+mn-cs"/>
                  </a:endParaRPr>
                </a:p>
              </p:txBody>
            </p:sp>
          </mc:Choice>
          <mc:Fallback xmlns="">
            <p:sp>
              <p:nvSpPr>
                <p:cNvPr id="27" name="TextBox 26">
                  <a:extLst>
                    <a:ext uri="{FF2B5EF4-FFF2-40B4-BE49-F238E27FC236}">
                      <a16:creationId xmlns:a16="http://schemas.microsoft.com/office/drawing/2014/main" id="{A5AFCDDE-B194-1972-D620-63FA35F0692E}"/>
                    </a:ext>
                  </a:extLst>
                </p:cNvPr>
                <p:cNvSpPr txBox="1">
                  <a:spLocks noRot="1" noChangeAspect="1" noMove="1" noResize="1" noEditPoints="1" noAdjustHandles="1" noChangeArrowheads="1" noChangeShapeType="1" noTextEdit="1"/>
                </p:cNvSpPr>
                <p:nvPr/>
              </p:nvSpPr>
              <p:spPr>
                <a:xfrm>
                  <a:off x="8422204" y="2665768"/>
                  <a:ext cx="259686" cy="369332"/>
                </a:xfrm>
                <a:prstGeom prst="rect">
                  <a:avLst/>
                </a:prstGeom>
                <a:blipFill>
                  <a:blip r:embed="rId7"/>
                  <a:stretch>
                    <a:fillRect l="-16667" r="-19048"/>
                  </a:stretch>
                </a:blipFill>
              </p:spPr>
              <p:txBody>
                <a:bodyPr/>
                <a:lstStyle/>
                <a:p>
                  <a:r>
                    <a:rPr lang="en-US">
                      <a:noFill/>
                    </a:rPr>
                    <a:t> </a:t>
                  </a:r>
                </a:p>
              </p:txBody>
            </p:sp>
          </mc:Fallback>
        </mc:AlternateContent>
      </p:grpSp>
      <p:grpSp>
        <p:nvGrpSpPr>
          <p:cNvPr id="11" name="Group 10"/>
          <p:cNvGrpSpPr/>
          <p:nvPr/>
        </p:nvGrpSpPr>
        <p:grpSpPr>
          <a:xfrm>
            <a:off x="593640" y="3398400"/>
            <a:ext cx="5854680" cy="3457800"/>
            <a:chOff x="593640" y="3398400"/>
            <a:chExt cx="5854680" cy="3457800"/>
          </a:xfrm>
        </p:grpSpPr>
        <mc:AlternateContent xmlns:mc="http://schemas.openxmlformats.org/markup-compatibility/2006" xmlns:p14="http://schemas.microsoft.com/office/powerpoint/2010/main">
          <mc:Choice Requires="p14">
            <p:contentPart p14:bwMode="auto" r:id="rId8">
              <p14:nvContentPartPr>
                <p14:cNvPr id="6" name="Ink 5"/>
                <p14:cNvContentPartPr/>
                <p14:nvPr/>
              </p14:nvContentPartPr>
              <p14:xfrm>
                <a:off x="602640" y="3398400"/>
                <a:ext cx="5845680" cy="3457800"/>
              </p14:xfrm>
            </p:contentPart>
          </mc:Choice>
          <mc:Fallback xmlns="">
            <p:pic>
              <p:nvPicPr>
                <p:cNvPr id="6" name="Ink 5"/>
                <p:cNvPicPr/>
                <p:nvPr/>
              </p:nvPicPr>
              <p:blipFill>
                <a:blip r:embed="rId9"/>
                <a:stretch>
                  <a:fillRect/>
                </a:stretch>
              </p:blipFill>
              <p:spPr>
                <a:xfrm>
                  <a:off x="595440" y="3392640"/>
                  <a:ext cx="5862240" cy="347292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5" name="Ink 4"/>
                <p14:cNvContentPartPr/>
                <p14:nvPr/>
              </p14:nvContentPartPr>
              <p14:xfrm>
                <a:off x="593640" y="3466800"/>
                <a:ext cx="4656960" cy="3389400"/>
              </p14:xfrm>
            </p:contentPart>
          </mc:Choice>
          <mc:Fallback xmlns="">
            <p:pic>
              <p:nvPicPr>
                <p:cNvPr id="5" name="Ink 4"/>
                <p:cNvPicPr/>
                <p:nvPr/>
              </p:nvPicPr>
              <p:blipFill>
                <a:blip r:embed="rId11"/>
                <a:stretch>
                  <a:fillRect/>
                </a:stretch>
              </p:blipFill>
              <p:spPr>
                <a:xfrm>
                  <a:off x="585720" y="3460680"/>
                  <a:ext cx="4673520" cy="340488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2">
            <p14:nvContentPartPr>
              <p14:cNvPr id="13" name="Ink 12"/>
              <p14:cNvContentPartPr/>
              <p14:nvPr/>
            </p14:nvContentPartPr>
            <p14:xfrm>
              <a:off x="819000" y="4279680"/>
              <a:ext cx="4821120" cy="169560"/>
            </p14:xfrm>
          </p:contentPart>
        </mc:Choice>
        <mc:Fallback xmlns="">
          <p:pic>
            <p:nvPicPr>
              <p:cNvPr id="13" name="Ink 12"/>
              <p:cNvPicPr/>
              <p:nvPr/>
            </p:nvPicPr>
            <p:blipFill>
              <a:blip r:embed="rId13"/>
              <a:stretch>
                <a:fillRect/>
              </a:stretch>
            </p:blipFill>
            <p:spPr>
              <a:xfrm>
                <a:off x="807120" y="4267440"/>
                <a:ext cx="4842360" cy="193680"/>
              </a:xfrm>
              <a:prstGeom prst="rect">
                <a:avLst/>
              </a:prstGeom>
            </p:spPr>
          </p:pic>
        </mc:Fallback>
      </mc:AlternateContent>
      <p:cxnSp>
        <p:nvCxnSpPr>
          <p:cNvPr id="17" name="Straight Connector 16"/>
          <p:cNvCxnSpPr/>
          <p:nvPr/>
        </p:nvCxnSpPr>
        <p:spPr>
          <a:xfrm>
            <a:off x="7268066" y="5543802"/>
            <a:ext cx="123334" cy="0"/>
          </a:xfrm>
          <a:prstGeom prst="line">
            <a:avLst/>
          </a:prstGeom>
          <a:ln w="28575">
            <a:solidFill>
              <a:schemeClr val="tx1"/>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9244793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500"/>
                                        <p:tgtEl>
                                          <p:spTgt spid="9"/>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fade">
                                      <p:cBhvr>
                                        <p:cTn id="21" dur="500"/>
                                        <p:tgtEl>
                                          <p:spTgt spid="14"/>
                                        </p:tgtEl>
                                      </p:cBhvr>
                                    </p:animEffect>
                                  </p:childTnLst>
                                </p:cTn>
                              </p:par>
                              <p:par>
                                <p:cTn id="22" presetID="10" presetClass="entr" presetSubtype="0" fill="hold" nodeType="with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fade">
                                      <p:cBhvr>
                                        <p:cTn id="24" dur="500"/>
                                        <p:tgtEl>
                                          <p:spTgt spid="12"/>
                                        </p:tgtEl>
                                      </p:cBhvr>
                                    </p:animEffect>
                                  </p:childTnLst>
                                </p:cTn>
                              </p:par>
                              <p:par>
                                <p:cTn id="25" presetID="10" presetClass="entr" presetSubtype="0" fill="hold" nodeType="with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fade">
                                      <p:cBhvr>
                                        <p:cTn id="27" dur="500"/>
                                        <p:tgtEl>
                                          <p:spTgt spid="15"/>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8"/>
                                        </p:tgtEl>
                                        <p:attrNameLst>
                                          <p:attrName>style.visibility</p:attrName>
                                        </p:attrNameLst>
                                      </p:cBhvr>
                                      <p:to>
                                        <p:strVal val="visible"/>
                                      </p:to>
                                    </p:set>
                                    <p:animEffect transition="in" filter="fade">
                                      <p:cBhvr>
                                        <p:cTn id="30" dur="500"/>
                                        <p:tgtEl>
                                          <p:spTgt spid="18"/>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20"/>
                                        </p:tgtEl>
                                        <p:attrNameLst>
                                          <p:attrName>style.visibility</p:attrName>
                                        </p:attrNameLst>
                                      </p:cBhvr>
                                      <p:to>
                                        <p:strVal val="visible"/>
                                      </p:to>
                                    </p:set>
                                    <p:animEffect transition="in" filter="fade">
                                      <p:cBhvr>
                                        <p:cTn id="35" dur="500"/>
                                        <p:tgtEl>
                                          <p:spTgt spid="20"/>
                                        </p:tgtEl>
                                      </p:cBhvr>
                                    </p:animEffect>
                                  </p:childTnLst>
                                </p:cTn>
                              </p:par>
                              <p:par>
                                <p:cTn id="36" presetID="10" presetClass="entr" presetSubtype="0" fill="hold" nodeType="withEffect">
                                  <p:stCondLst>
                                    <p:cond delay="0"/>
                                  </p:stCondLst>
                                  <p:childTnLst>
                                    <p:set>
                                      <p:cBhvr>
                                        <p:cTn id="37" dur="1" fill="hold">
                                          <p:stCondLst>
                                            <p:cond delay="0"/>
                                          </p:stCondLst>
                                        </p:cTn>
                                        <p:tgtEl>
                                          <p:spTgt spid="22"/>
                                        </p:tgtEl>
                                        <p:attrNameLst>
                                          <p:attrName>style.visibility</p:attrName>
                                        </p:attrNameLst>
                                      </p:cBhvr>
                                      <p:to>
                                        <p:strVal val="visible"/>
                                      </p:to>
                                    </p:set>
                                    <p:animEffect transition="in" filter="fade">
                                      <p:cBhvr>
                                        <p:cTn id="38" dur="500"/>
                                        <p:tgtEl>
                                          <p:spTgt spid="22"/>
                                        </p:tgtEl>
                                      </p:cBhvr>
                                    </p:animEffect>
                                  </p:childTnLst>
                                </p:cTn>
                              </p:par>
                              <p:par>
                                <p:cTn id="39" presetID="10" presetClass="entr" presetSubtype="0" fill="hold" nodeType="withEffect">
                                  <p:stCondLst>
                                    <p:cond delay="0"/>
                                  </p:stCondLst>
                                  <p:childTnLst>
                                    <p:set>
                                      <p:cBhvr>
                                        <p:cTn id="40" dur="1" fill="hold">
                                          <p:stCondLst>
                                            <p:cond delay="0"/>
                                          </p:stCondLst>
                                        </p:cTn>
                                        <p:tgtEl>
                                          <p:spTgt spid="24"/>
                                        </p:tgtEl>
                                        <p:attrNameLst>
                                          <p:attrName>style.visibility</p:attrName>
                                        </p:attrNameLst>
                                      </p:cBhvr>
                                      <p:to>
                                        <p:strVal val="visible"/>
                                      </p:to>
                                    </p:set>
                                    <p:animEffect transition="in" filter="fade">
                                      <p:cBhvr>
                                        <p:cTn id="41" dur="500"/>
                                        <p:tgtEl>
                                          <p:spTgt spid="24"/>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nodeType="clickEffect">
                                  <p:stCondLst>
                                    <p:cond delay="0"/>
                                  </p:stCondLst>
                                  <p:childTnLst>
                                    <p:set>
                                      <p:cBhvr>
                                        <p:cTn id="45" dur="1" fill="hold">
                                          <p:stCondLst>
                                            <p:cond delay="0"/>
                                          </p:stCondLst>
                                        </p:cTn>
                                        <p:tgtEl>
                                          <p:spTgt spid="28"/>
                                        </p:tgtEl>
                                        <p:attrNameLst>
                                          <p:attrName>style.visibility</p:attrName>
                                        </p:attrNameLst>
                                      </p:cBhvr>
                                      <p:to>
                                        <p:strVal val="visible"/>
                                      </p:to>
                                    </p:set>
                                    <p:animEffect transition="in" filter="fade">
                                      <p:cBhvr>
                                        <p:cTn id="46" dur="500"/>
                                        <p:tgtEl>
                                          <p:spTgt spid="28"/>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nodeType="clickEffect">
                                  <p:stCondLst>
                                    <p:cond delay="0"/>
                                  </p:stCondLst>
                                  <p:childTnLst>
                                    <p:set>
                                      <p:cBhvr>
                                        <p:cTn id="50" dur="1" fill="hold">
                                          <p:stCondLst>
                                            <p:cond delay="0"/>
                                          </p:stCondLst>
                                        </p:cTn>
                                        <p:tgtEl>
                                          <p:spTgt spid="11"/>
                                        </p:tgtEl>
                                        <p:attrNameLst>
                                          <p:attrName>style.visibility</p:attrName>
                                        </p:attrNameLst>
                                      </p:cBhvr>
                                      <p:to>
                                        <p:strVal val="visible"/>
                                      </p:to>
                                    </p:set>
                                    <p:animEffect transition="in" filter="fade">
                                      <p:cBhvr>
                                        <p:cTn id="5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4" grpId="0"/>
      <p:bldP spid="18"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a:t>Οι Νόμοι της Κίνησης</a:t>
            </a:r>
          </a:p>
        </p:txBody>
      </p:sp>
      <p:sp>
        <p:nvSpPr>
          <p:cNvPr id="3" name="Θέση περιεχομένου 2"/>
          <p:cNvSpPr>
            <a:spLocks noGrp="1"/>
          </p:cNvSpPr>
          <p:nvPr>
            <p:ph idx="1"/>
          </p:nvPr>
        </p:nvSpPr>
        <p:spPr>
          <a:xfrm>
            <a:off x="738351" y="1371600"/>
            <a:ext cx="7643308" cy="4153348"/>
          </a:xfrm>
        </p:spPr>
        <p:txBody>
          <a:bodyPr>
            <a:normAutofit/>
          </a:bodyPr>
          <a:lstStyle/>
          <a:p>
            <a:r>
              <a:rPr lang="el-GR" sz="2100" b="1" dirty="0"/>
              <a:t>Παράδειγμα – Λύση:</a:t>
            </a:r>
          </a:p>
        </p:txBody>
      </p:sp>
      <p:pic>
        <p:nvPicPr>
          <p:cNvPr id="4" name="Εικόνα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86400" y="685800"/>
            <a:ext cx="3212019" cy="3810001"/>
          </a:xfrm>
          <a:prstGeom prst="rect">
            <a:avLst/>
          </a:prstGeom>
        </p:spPr>
      </p:pic>
      <p:cxnSp>
        <p:nvCxnSpPr>
          <p:cNvPr id="6" name="Ευθύγραμμο βέλος σύνδεσης 5">
            <a:extLst>
              <a:ext uri="{FF2B5EF4-FFF2-40B4-BE49-F238E27FC236}">
                <a16:creationId xmlns:a16="http://schemas.microsoft.com/office/drawing/2014/main" xmlns="" id="{DA0E93B0-558E-899A-2CFA-BE7FC9E9149D}"/>
              </a:ext>
            </a:extLst>
          </p:cNvPr>
          <p:cNvCxnSpPr>
            <a:cxnSpLocks/>
          </p:cNvCxnSpPr>
          <p:nvPr/>
        </p:nvCxnSpPr>
        <p:spPr>
          <a:xfrm flipV="1">
            <a:off x="6493667" y="3323273"/>
            <a:ext cx="1410092" cy="1"/>
          </a:xfrm>
          <a:prstGeom prst="straightConnector1">
            <a:avLst/>
          </a:prstGeom>
          <a:ln w="5715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7" name="Ευθύγραμμο βέλος σύνδεσης 6">
            <a:extLst>
              <a:ext uri="{FF2B5EF4-FFF2-40B4-BE49-F238E27FC236}">
                <a16:creationId xmlns:a16="http://schemas.microsoft.com/office/drawing/2014/main" xmlns="" id="{29A49EF7-5C25-CC97-73A4-062C88BA88BE}"/>
              </a:ext>
            </a:extLst>
          </p:cNvPr>
          <p:cNvCxnSpPr/>
          <p:nvPr/>
        </p:nvCxnSpPr>
        <p:spPr>
          <a:xfrm>
            <a:off x="6493667" y="3323273"/>
            <a:ext cx="1066800" cy="0"/>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xmlns="" id="{50928F34-26D1-32BF-AAE9-BCB50ECDE83C}"/>
                  </a:ext>
                </a:extLst>
              </p:cNvPr>
              <p:cNvSpPr txBox="1"/>
              <p:nvPr/>
            </p:nvSpPr>
            <p:spPr>
              <a:xfrm>
                <a:off x="7446559" y="2908858"/>
                <a:ext cx="399084" cy="310598"/>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1" i="1" u="none" strike="noStrike" kern="1200" cap="none" spc="0" normalizeH="0" baseline="0" noProof="0" smtClean="0">
                              <a:ln>
                                <a:noFill/>
                              </a:ln>
                              <a:solidFill>
                                <a:srgbClr val="FF0000"/>
                              </a:solidFill>
                              <a:effectLst/>
                              <a:uLnTx/>
                              <a:uFillTx/>
                              <a:latin typeface="Cambria Math" panose="02040503050406030204" pitchFamily="18" charset="0"/>
                              <a:ea typeface="+mn-ea"/>
                              <a:cs typeface="+mn-cs"/>
                            </a:rPr>
                          </m:ctrlPr>
                        </m:sSubPr>
                        <m:e>
                          <m:acc>
                            <m:accPr>
                              <m:chr m:val="⃗"/>
                              <m:ctrlPr>
                                <a:rPr kumimoji="0" lang="en-US" sz="1800" b="1" i="1" u="none" strike="noStrike" kern="1200" cap="none" spc="0" normalizeH="0" baseline="0" noProof="0" smtClean="0">
                                  <a:ln>
                                    <a:noFill/>
                                  </a:ln>
                                  <a:solidFill>
                                    <a:srgbClr val="FF0000"/>
                                  </a:solidFill>
                                  <a:effectLst/>
                                  <a:uLnTx/>
                                  <a:uFillTx/>
                                  <a:latin typeface="Cambria Math" panose="02040503050406030204" pitchFamily="18" charset="0"/>
                                  <a:ea typeface="+mn-ea"/>
                                  <a:cs typeface="+mn-cs"/>
                                </a:rPr>
                              </m:ctrlPr>
                            </m:accPr>
                            <m:e>
                              <m:r>
                                <a:rPr kumimoji="0" lang="en-US" sz="1800" b="1" i="1" u="none" strike="noStrike" kern="1200" cap="none" spc="0" normalizeH="0" baseline="0" noProof="0" smtClean="0">
                                  <a:ln>
                                    <a:noFill/>
                                  </a:ln>
                                  <a:solidFill>
                                    <a:srgbClr val="FF0000"/>
                                  </a:solidFill>
                                  <a:effectLst/>
                                  <a:uLnTx/>
                                  <a:uFillTx/>
                                  <a:latin typeface="Cambria Math" panose="02040503050406030204" pitchFamily="18" charset="0"/>
                                  <a:ea typeface="+mn-ea"/>
                                  <a:cs typeface="+mn-cs"/>
                                </a:rPr>
                                <m:t>𝑭</m:t>
                              </m:r>
                            </m:e>
                          </m:acc>
                        </m:e>
                        <m:sub>
                          <m:r>
                            <a:rPr kumimoji="0" lang="en-US" sz="1800" b="1" i="0" u="none" strike="noStrike" kern="1200" cap="none" spc="0" normalizeH="0" baseline="0" noProof="0" smtClean="0">
                              <a:ln>
                                <a:noFill/>
                              </a:ln>
                              <a:solidFill>
                                <a:srgbClr val="FF0000"/>
                              </a:solidFill>
                              <a:effectLst/>
                              <a:uLnTx/>
                              <a:uFillTx/>
                              <a:latin typeface="Cambria Math" panose="02040503050406030204" pitchFamily="18" charset="0"/>
                              <a:ea typeface="+mn-ea"/>
                              <a:cs typeface="+mn-cs"/>
                            </a:rPr>
                            <m:t>𝟐𝐱</m:t>
                          </m:r>
                        </m:sub>
                      </m:sSub>
                    </m:oMath>
                  </m:oMathPara>
                </a14:m>
                <a:endParaRPr kumimoji="0" lang="en-US" sz="1800" b="1"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mc:Choice>
        <mc:Fallback xmlns="">
          <p:sp>
            <p:nvSpPr>
              <p:cNvPr id="8" name="TextBox 7">
                <a:extLst>
                  <a:ext uri="{FF2B5EF4-FFF2-40B4-BE49-F238E27FC236}">
                    <a16:creationId xmlns:a16="http://schemas.microsoft.com/office/drawing/2014/main" id="{50928F34-26D1-32BF-AAE9-BCB50ECDE83C}"/>
                  </a:ext>
                </a:extLst>
              </p:cNvPr>
              <p:cNvSpPr txBox="1">
                <a:spLocks noRot="1" noChangeAspect="1" noMove="1" noResize="1" noEditPoints="1" noAdjustHandles="1" noChangeArrowheads="1" noChangeShapeType="1" noTextEdit="1"/>
              </p:cNvSpPr>
              <p:nvPr/>
            </p:nvSpPr>
            <p:spPr>
              <a:xfrm>
                <a:off x="7446559" y="2908858"/>
                <a:ext cx="399084" cy="310598"/>
              </a:xfrm>
              <a:prstGeom prst="rect">
                <a:avLst/>
              </a:prstGeom>
              <a:blipFill>
                <a:blip r:embed="rId4"/>
                <a:stretch>
                  <a:fillRect l="-13846" r="-4615" b="-1568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xmlns="" id="{3FF502DC-F7F6-48E1-DFA3-B0808EA1684D}"/>
                  </a:ext>
                </a:extLst>
              </p:cNvPr>
              <p:cNvSpPr txBox="1"/>
              <p:nvPr/>
            </p:nvSpPr>
            <p:spPr>
              <a:xfrm>
                <a:off x="7816545" y="3388835"/>
                <a:ext cx="399084" cy="310598"/>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1" i="1" u="none" strike="noStrike" kern="1200" cap="none" spc="0" normalizeH="0" baseline="0" noProof="0" smtClean="0">
                              <a:ln>
                                <a:noFill/>
                              </a:ln>
                              <a:solidFill>
                                <a:srgbClr val="00B050"/>
                              </a:solidFill>
                              <a:effectLst/>
                              <a:uLnTx/>
                              <a:uFillTx/>
                              <a:latin typeface="Cambria Math" panose="02040503050406030204" pitchFamily="18" charset="0"/>
                              <a:ea typeface="+mn-ea"/>
                              <a:cs typeface="+mn-cs"/>
                            </a:rPr>
                          </m:ctrlPr>
                        </m:sSubPr>
                        <m:e>
                          <m:acc>
                            <m:accPr>
                              <m:chr m:val="⃗"/>
                              <m:ctrlPr>
                                <a:rPr kumimoji="0" lang="en-US" sz="1800" b="1" i="1" u="none" strike="noStrike" kern="1200" cap="none" spc="0" normalizeH="0" baseline="0" noProof="0" smtClean="0">
                                  <a:ln>
                                    <a:noFill/>
                                  </a:ln>
                                  <a:solidFill>
                                    <a:srgbClr val="00B050"/>
                                  </a:solidFill>
                                  <a:effectLst/>
                                  <a:uLnTx/>
                                  <a:uFillTx/>
                                  <a:latin typeface="Cambria Math" panose="02040503050406030204" pitchFamily="18" charset="0"/>
                                  <a:ea typeface="+mn-ea"/>
                                  <a:cs typeface="+mn-cs"/>
                                </a:rPr>
                              </m:ctrlPr>
                            </m:accPr>
                            <m:e>
                              <m:r>
                                <a:rPr kumimoji="0" lang="en-US" sz="1800" b="1" i="1" u="none" strike="noStrike" kern="1200" cap="none" spc="0" normalizeH="0" baseline="0" noProof="0" smtClean="0">
                                  <a:ln>
                                    <a:noFill/>
                                  </a:ln>
                                  <a:solidFill>
                                    <a:srgbClr val="00B050"/>
                                  </a:solidFill>
                                  <a:effectLst/>
                                  <a:uLnTx/>
                                  <a:uFillTx/>
                                  <a:latin typeface="Cambria Math" panose="02040503050406030204" pitchFamily="18" charset="0"/>
                                  <a:ea typeface="+mn-ea"/>
                                  <a:cs typeface="+mn-cs"/>
                                </a:rPr>
                                <m:t>𝑭</m:t>
                              </m:r>
                            </m:e>
                          </m:acc>
                        </m:e>
                        <m:sub>
                          <m:r>
                            <a:rPr kumimoji="0" lang="en-US" sz="1800" b="1" i="0" u="none" strike="noStrike" kern="1200" cap="none" spc="0" normalizeH="0" baseline="0" noProof="0" smtClean="0">
                              <a:ln>
                                <a:noFill/>
                              </a:ln>
                              <a:solidFill>
                                <a:srgbClr val="00B050"/>
                              </a:solidFill>
                              <a:effectLst/>
                              <a:uLnTx/>
                              <a:uFillTx/>
                              <a:latin typeface="Cambria Math" panose="02040503050406030204" pitchFamily="18" charset="0"/>
                              <a:ea typeface="+mn-ea"/>
                              <a:cs typeface="+mn-cs"/>
                            </a:rPr>
                            <m:t>𝟏𝐱</m:t>
                          </m:r>
                        </m:sub>
                      </m:sSub>
                    </m:oMath>
                  </m:oMathPara>
                </a14:m>
                <a:endParaRPr kumimoji="0" lang="en-US" sz="1800" b="1" i="0" u="none" strike="noStrike" kern="1200" cap="none" spc="0" normalizeH="0" baseline="0" noProof="0" dirty="0">
                  <a:ln>
                    <a:noFill/>
                  </a:ln>
                  <a:solidFill>
                    <a:srgbClr val="00B050"/>
                  </a:solidFill>
                  <a:effectLst/>
                  <a:uLnTx/>
                  <a:uFillTx/>
                  <a:latin typeface="Calibri" panose="020F0502020204030204"/>
                  <a:ea typeface="+mn-ea"/>
                  <a:cs typeface="+mn-cs"/>
                </a:endParaRPr>
              </a:p>
            </p:txBody>
          </p:sp>
        </mc:Choice>
        <mc:Fallback xmlns="">
          <p:sp>
            <p:nvSpPr>
              <p:cNvPr id="9" name="TextBox 8">
                <a:extLst>
                  <a:ext uri="{FF2B5EF4-FFF2-40B4-BE49-F238E27FC236}">
                    <a16:creationId xmlns:a16="http://schemas.microsoft.com/office/drawing/2014/main" id="{3FF502DC-F7F6-48E1-DFA3-B0808EA1684D}"/>
                  </a:ext>
                </a:extLst>
              </p:cNvPr>
              <p:cNvSpPr txBox="1">
                <a:spLocks noRot="1" noChangeAspect="1" noMove="1" noResize="1" noEditPoints="1" noAdjustHandles="1" noChangeArrowheads="1" noChangeShapeType="1" noTextEdit="1"/>
              </p:cNvSpPr>
              <p:nvPr/>
            </p:nvSpPr>
            <p:spPr>
              <a:xfrm>
                <a:off x="7816545" y="3388835"/>
                <a:ext cx="399084" cy="310598"/>
              </a:xfrm>
              <a:prstGeom prst="rect">
                <a:avLst/>
              </a:prstGeom>
              <a:blipFill>
                <a:blip r:embed="rId5"/>
                <a:stretch>
                  <a:fillRect l="-12121" r="-4545" b="-13725"/>
                </a:stretch>
              </a:blipFill>
            </p:spPr>
            <p:txBody>
              <a:bodyPr/>
              <a:lstStyle/>
              <a:p>
                <a:r>
                  <a:rPr lang="en-US">
                    <a:noFill/>
                  </a:rPr>
                  <a:t> </a:t>
                </a:r>
              </a:p>
            </p:txBody>
          </p:sp>
        </mc:Fallback>
      </mc:AlternateContent>
      <p:cxnSp>
        <p:nvCxnSpPr>
          <p:cNvPr id="10" name="Ευθύγραμμο βέλος σύνδεσης 9">
            <a:extLst>
              <a:ext uri="{FF2B5EF4-FFF2-40B4-BE49-F238E27FC236}">
                <a16:creationId xmlns:a16="http://schemas.microsoft.com/office/drawing/2014/main" xmlns="" id="{42854AF3-A3E9-411A-402A-AC5D6E27EA59}"/>
              </a:ext>
            </a:extLst>
          </p:cNvPr>
          <p:cNvCxnSpPr>
            <a:cxnSpLocks/>
          </p:cNvCxnSpPr>
          <p:nvPr/>
        </p:nvCxnSpPr>
        <p:spPr>
          <a:xfrm flipV="1">
            <a:off x="6493667" y="1313792"/>
            <a:ext cx="0" cy="2009481"/>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xmlns="" id="{83EFBD57-F500-4974-CA2E-76D0284EEB3B}"/>
                  </a:ext>
                </a:extLst>
              </p:cNvPr>
              <p:cNvSpPr txBox="1"/>
              <p:nvPr/>
            </p:nvSpPr>
            <p:spPr>
              <a:xfrm>
                <a:off x="5983892" y="1066800"/>
                <a:ext cx="408702" cy="342466"/>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1" i="1" u="none" strike="noStrike" kern="1200" cap="none" spc="0" normalizeH="0" baseline="0" noProof="0" smtClean="0">
                              <a:ln>
                                <a:noFill/>
                              </a:ln>
                              <a:solidFill>
                                <a:srgbClr val="FF0000"/>
                              </a:solidFill>
                              <a:effectLst/>
                              <a:uLnTx/>
                              <a:uFillTx/>
                              <a:latin typeface="Cambria Math" panose="02040503050406030204" pitchFamily="18" charset="0"/>
                              <a:ea typeface="+mn-ea"/>
                              <a:cs typeface="+mn-cs"/>
                            </a:rPr>
                          </m:ctrlPr>
                        </m:sSubPr>
                        <m:e>
                          <m:acc>
                            <m:accPr>
                              <m:chr m:val="⃗"/>
                              <m:ctrlPr>
                                <a:rPr kumimoji="0" lang="en-US" sz="1800" b="1" i="1" u="none" strike="noStrike" kern="1200" cap="none" spc="0" normalizeH="0" baseline="0" noProof="0" smtClean="0">
                                  <a:ln>
                                    <a:noFill/>
                                  </a:ln>
                                  <a:solidFill>
                                    <a:srgbClr val="FF0000"/>
                                  </a:solidFill>
                                  <a:effectLst/>
                                  <a:uLnTx/>
                                  <a:uFillTx/>
                                  <a:latin typeface="Cambria Math" panose="02040503050406030204" pitchFamily="18" charset="0"/>
                                  <a:ea typeface="+mn-ea"/>
                                  <a:cs typeface="+mn-cs"/>
                                </a:rPr>
                              </m:ctrlPr>
                            </m:accPr>
                            <m:e>
                              <m:r>
                                <a:rPr kumimoji="0" lang="en-US" sz="1800" b="1" i="1" u="none" strike="noStrike" kern="1200" cap="none" spc="0" normalizeH="0" baseline="0" noProof="0" smtClean="0">
                                  <a:ln>
                                    <a:noFill/>
                                  </a:ln>
                                  <a:solidFill>
                                    <a:srgbClr val="FF0000"/>
                                  </a:solidFill>
                                  <a:effectLst/>
                                  <a:uLnTx/>
                                  <a:uFillTx/>
                                  <a:latin typeface="Cambria Math" panose="02040503050406030204" pitchFamily="18" charset="0"/>
                                  <a:ea typeface="+mn-ea"/>
                                  <a:cs typeface="+mn-cs"/>
                                </a:rPr>
                                <m:t>𝑭</m:t>
                              </m:r>
                            </m:e>
                          </m:acc>
                        </m:e>
                        <m:sub>
                          <m:r>
                            <a:rPr kumimoji="0" lang="en-US" sz="1800" b="1" i="0" u="none" strike="noStrike" kern="1200" cap="none" spc="0" normalizeH="0" baseline="0" noProof="0" smtClean="0">
                              <a:ln>
                                <a:noFill/>
                              </a:ln>
                              <a:solidFill>
                                <a:srgbClr val="FF0000"/>
                              </a:solidFill>
                              <a:effectLst/>
                              <a:uLnTx/>
                              <a:uFillTx/>
                              <a:latin typeface="Cambria Math" panose="02040503050406030204" pitchFamily="18" charset="0"/>
                              <a:ea typeface="+mn-ea"/>
                              <a:cs typeface="+mn-cs"/>
                            </a:rPr>
                            <m:t>𝟐</m:t>
                          </m:r>
                          <m:r>
                            <m:rPr>
                              <m:sty m:val="p"/>
                            </m:rPr>
                            <a:rPr kumimoji="0" lang="en-US" sz="1800" b="1" i="0" u="none" strike="noStrike" kern="1200" cap="none" spc="0" normalizeH="0" baseline="0" noProof="0" smtClean="0">
                              <a:ln>
                                <a:noFill/>
                              </a:ln>
                              <a:solidFill>
                                <a:srgbClr val="FF0000"/>
                              </a:solidFill>
                              <a:effectLst/>
                              <a:uLnTx/>
                              <a:uFillTx/>
                              <a:latin typeface="Cambria Math" panose="02040503050406030204" pitchFamily="18" charset="0"/>
                              <a:ea typeface="+mn-ea"/>
                              <a:cs typeface="+mn-cs"/>
                            </a:rPr>
                            <m:t>y</m:t>
                          </m:r>
                        </m:sub>
                      </m:sSub>
                    </m:oMath>
                  </m:oMathPara>
                </a14:m>
                <a:endParaRPr kumimoji="0" lang="en-US" sz="1800" b="1"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mc:Choice>
        <mc:Fallback xmlns="">
          <p:sp>
            <p:nvSpPr>
              <p:cNvPr id="11" name="TextBox 10">
                <a:extLst>
                  <a:ext uri="{FF2B5EF4-FFF2-40B4-BE49-F238E27FC236}">
                    <a16:creationId xmlns:a16="http://schemas.microsoft.com/office/drawing/2014/main" id="{83EFBD57-F500-4974-CA2E-76D0284EEB3B}"/>
                  </a:ext>
                </a:extLst>
              </p:cNvPr>
              <p:cNvSpPr txBox="1">
                <a:spLocks noRot="1" noChangeAspect="1" noMove="1" noResize="1" noEditPoints="1" noAdjustHandles="1" noChangeArrowheads="1" noChangeShapeType="1" noTextEdit="1"/>
              </p:cNvSpPr>
              <p:nvPr/>
            </p:nvSpPr>
            <p:spPr>
              <a:xfrm>
                <a:off x="5983892" y="1066800"/>
                <a:ext cx="408702" cy="342466"/>
              </a:xfrm>
              <a:prstGeom prst="rect">
                <a:avLst/>
              </a:prstGeom>
              <a:blipFill>
                <a:blip r:embed="rId6"/>
                <a:stretch>
                  <a:fillRect l="-13433" r="-8955" b="-21429"/>
                </a:stretch>
              </a:blipFill>
            </p:spPr>
            <p:txBody>
              <a:bodyPr/>
              <a:lstStyle/>
              <a:p>
                <a:r>
                  <a:rPr lang="en-US">
                    <a:noFill/>
                  </a:rPr>
                  <a:t> </a:t>
                </a:r>
              </a:p>
            </p:txBody>
          </p:sp>
        </mc:Fallback>
      </mc:AlternateContent>
      <p:cxnSp>
        <p:nvCxnSpPr>
          <p:cNvPr id="12" name="Ευθύγραμμο βέλος σύνδεσης 11">
            <a:extLst>
              <a:ext uri="{FF2B5EF4-FFF2-40B4-BE49-F238E27FC236}">
                <a16:creationId xmlns:a16="http://schemas.microsoft.com/office/drawing/2014/main" xmlns="" id="{51574177-5397-F0F7-B60B-4DE164076C25}"/>
              </a:ext>
            </a:extLst>
          </p:cNvPr>
          <p:cNvCxnSpPr>
            <a:cxnSpLocks/>
          </p:cNvCxnSpPr>
          <p:nvPr/>
        </p:nvCxnSpPr>
        <p:spPr>
          <a:xfrm>
            <a:off x="6493667" y="3323273"/>
            <a:ext cx="0" cy="672210"/>
          </a:xfrm>
          <a:prstGeom prst="straightConnector1">
            <a:avLst/>
          </a:prstGeom>
          <a:ln w="57150">
            <a:solidFill>
              <a:srgbClr val="00B05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xmlns="" id="{1DA4D9B6-6453-F153-D965-652C8DE566AE}"/>
                  </a:ext>
                </a:extLst>
              </p:cNvPr>
              <p:cNvSpPr txBox="1"/>
              <p:nvPr/>
            </p:nvSpPr>
            <p:spPr>
              <a:xfrm>
                <a:off x="5983892" y="3748491"/>
                <a:ext cx="408702" cy="342466"/>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1" i="1" u="none" strike="noStrike" kern="1200" cap="none" spc="0" normalizeH="0" baseline="0" noProof="0" smtClean="0">
                              <a:ln>
                                <a:noFill/>
                              </a:ln>
                              <a:solidFill>
                                <a:srgbClr val="00B050"/>
                              </a:solidFill>
                              <a:effectLst/>
                              <a:uLnTx/>
                              <a:uFillTx/>
                              <a:latin typeface="Cambria Math" panose="02040503050406030204" pitchFamily="18" charset="0"/>
                              <a:ea typeface="+mn-ea"/>
                              <a:cs typeface="+mn-cs"/>
                            </a:rPr>
                          </m:ctrlPr>
                        </m:sSubPr>
                        <m:e>
                          <m:acc>
                            <m:accPr>
                              <m:chr m:val="⃗"/>
                              <m:ctrlPr>
                                <a:rPr kumimoji="0" lang="en-US" sz="1800" b="1" i="1" u="none" strike="noStrike" kern="1200" cap="none" spc="0" normalizeH="0" baseline="0" noProof="0" smtClean="0">
                                  <a:ln>
                                    <a:noFill/>
                                  </a:ln>
                                  <a:solidFill>
                                    <a:srgbClr val="00B050"/>
                                  </a:solidFill>
                                  <a:effectLst/>
                                  <a:uLnTx/>
                                  <a:uFillTx/>
                                  <a:latin typeface="Cambria Math" panose="02040503050406030204" pitchFamily="18" charset="0"/>
                                  <a:ea typeface="+mn-ea"/>
                                  <a:cs typeface="+mn-cs"/>
                                </a:rPr>
                              </m:ctrlPr>
                            </m:accPr>
                            <m:e>
                              <m:r>
                                <a:rPr kumimoji="0" lang="en-US" sz="1800" b="1" i="1" u="none" strike="noStrike" kern="1200" cap="none" spc="0" normalizeH="0" baseline="0" noProof="0" smtClean="0">
                                  <a:ln>
                                    <a:noFill/>
                                  </a:ln>
                                  <a:solidFill>
                                    <a:srgbClr val="00B050"/>
                                  </a:solidFill>
                                  <a:effectLst/>
                                  <a:uLnTx/>
                                  <a:uFillTx/>
                                  <a:latin typeface="Cambria Math" panose="02040503050406030204" pitchFamily="18" charset="0"/>
                                  <a:ea typeface="+mn-ea"/>
                                  <a:cs typeface="+mn-cs"/>
                                </a:rPr>
                                <m:t>𝑭</m:t>
                              </m:r>
                            </m:e>
                          </m:acc>
                        </m:e>
                        <m:sub>
                          <m:r>
                            <a:rPr kumimoji="0" lang="en-US" sz="1800" b="1" i="0" u="none" strike="noStrike" kern="1200" cap="none" spc="0" normalizeH="0" baseline="0" noProof="0" smtClean="0">
                              <a:ln>
                                <a:noFill/>
                              </a:ln>
                              <a:solidFill>
                                <a:srgbClr val="00B050"/>
                              </a:solidFill>
                              <a:effectLst/>
                              <a:uLnTx/>
                              <a:uFillTx/>
                              <a:latin typeface="Cambria Math" panose="02040503050406030204" pitchFamily="18" charset="0"/>
                              <a:ea typeface="+mn-ea"/>
                              <a:cs typeface="+mn-cs"/>
                            </a:rPr>
                            <m:t>𝟏𝐲</m:t>
                          </m:r>
                        </m:sub>
                      </m:sSub>
                    </m:oMath>
                  </m:oMathPara>
                </a14:m>
                <a:endParaRPr kumimoji="0" lang="en-US" sz="1800" b="1" i="0" u="none" strike="noStrike" kern="1200" cap="none" spc="0" normalizeH="0" baseline="0" noProof="0" dirty="0">
                  <a:ln>
                    <a:noFill/>
                  </a:ln>
                  <a:solidFill>
                    <a:srgbClr val="00B050"/>
                  </a:solidFill>
                  <a:effectLst/>
                  <a:uLnTx/>
                  <a:uFillTx/>
                  <a:latin typeface="Calibri" panose="020F0502020204030204"/>
                  <a:ea typeface="+mn-ea"/>
                  <a:cs typeface="+mn-cs"/>
                </a:endParaRPr>
              </a:p>
            </p:txBody>
          </p:sp>
        </mc:Choice>
        <mc:Fallback xmlns="">
          <p:sp>
            <p:nvSpPr>
              <p:cNvPr id="13" name="TextBox 12">
                <a:extLst>
                  <a:ext uri="{FF2B5EF4-FFF2-40B4-BE49-F238E27FC236}">
                    <a16:creationId xmlns:a16="http://schemas.microsoft.com/office/drawing/2014/main" id="{1DA4D9B6-6453-F153-D965-652C8DE566AE}"/>
                  </a:ext>
                </a:extLst>
              </p:cNvPr>
              <p:cNvSpPr txBox="1">
                <a:spLocks noRot="1" noChangeAspect="1" noMove="1" noResize="1" noEditPoints="1" noAdjustHandles="1" noChangeArrowheads="1" noChangeShapeType="1" noTextEdit="1"/>
              </p:cNvSpPr>
              <p:nvPr/>
            </p:nvSpPr>
            <p:spPr>
              <a:xfrm>
                <a:off x="5983892" y="3748491"/>
                <a:ext cx="408702" cy="342466"/>
              </a:xfrm>
              <a:prstGeom prst="rect">
                <a:avLst/>
              </a:prstGeom>
              <a:blipFill>
                <a:blip r:embed="rId7"/>
                <a:stretch>
                  <a:fillRect l="-13433" r="-7463" b="-21429"/>
                </a:stretch>
              </a:blipFill>
            </p:spPr>
            <p:txBody>
              <a:bodyPr/>
              <a:lstStyle/>
              <a:p>
                <a:r>
                  <a:rPr lang="en-US">
                    <a:noFill/>
                  </a:rPr>
                  <a:t> </a:t>
                </a:r>
              </a:p>
            </p:txBody>
          </p:sp>
        </mc:Fallback>
      </mc:AlternateContent>
      <mc:AlternateContent xmlns:mc="http://schemas.openxmlformats.org/markup-compatibility/2006" xmlns:p14="http://schemas.microsoft.com/office/powerpoint/2010/main">
        <mc:Choice Requires="p14">
          <p:contentPart p14:bwMode="auto" r:id="rId8">
            <p14:nvContentPartPr>
              <p14:cNvPr id="5" name="Ink 4"/>
              <p14:cNvContentPartPr/>
              <p14:nvPr/>
            </p14:nvContentPartPr>
            <p14:xfrm>
              <a:off x="576720" y="1921320"/>
              <a:ext cx="7201080" cy="4934880"/>
            </p14:xfrm>
          </p:contentPart>
        </mc:Choice>
        <mc:Fallback xmlns="">
          <p:pic>
            <p:nvPicPr>
              <p:cNvPr id="5" name="Ink 4"/>
              <p:cNvPicPr/>
              <p:nvPr/>
            </p:nvPicPr>
            <p:blipFill>
              <a:blip r:embed="rId9"/>
              <a:stretch>
                <a:fillRect/>
              </a:stretch>
            </p:blipFill>
            <p:spPr>
              <a:xfrm>
                <a:off x="568080" y="1914120"/>
                <a:ext cx="7219440" cy="4951440"/>
              </a:xfrm>
              <a:prstGeom prst="rect">
                <a:avLst/>
              </a:prstGeom>
            </p:spPr>
          </p:pic>
        </mc:Fallback>
      </mc:AlternateContent>
      <p:grpSp>
        <p:nvGrpSpPr>
          <p:cNvPr id="14" name="Ομάδα 27">
            <a:extLst>
              <a:ext uri="{FF2B5EF4-FFF2-40B4-BE49-F238E27FC236}">
                <a16:creationId xmlns:a16="http://schemas.microsoft.com/office/drawing/2014/main" xmlns="" id="{16136027-9999-1F6E-2860-445F55E87809}"/>
              </a:ext>
            </a:extLst>
          </p:cNvPr>
          <p:cNvGrpSpPr/>
          <p:nvPr/>
        </p:nvGrpSpPr>
        <p:grpSpPr>
          <a:xfrm>
            <a:off x="7852457" y="2318532"/>
            <a:ext cx="803576" cy="727269"/>
            <a:chOff x="8020416" y="2665768"/>
            <a:chExt cx="803576" cy="727269"/>
          </a:xfrm>
        </p:grpSpPr>
        <p:cxnSp>
          <p:nvCxnSpPr>
            <p:cNvPr id="15" name="Ευθύγραμμο βέλος σύνδεσης 25">
              <a:extLst>
                <a:ext uri="{FF2B5EF4-FFF2-40B4-BE49-F238E27FC236}">
                  <a16:creationId xmlns:a16="http://schemas.microsoft.com/office/drawing/2014/main" xmlns="" id="{ECA9E0E4-D0B1-9356-77BC-922BE33AF531}"/>
                </a:ext>
              </a:extLst>
            </p:cNvPr>
            <p:cNvCxnSpPr/>
            <p:nvPr/>
          </p:nvCxnSpPr>
          <p:spPr>
            <a:xfrm flipV="1">
              <a:off x="8020416" y="2967819"/>
              <a:ext cx="803576" cy="425218"/>
            </a:xfrm>
            <a:prstGeom prst="straightConnector1">
              <a:avLst/>
            </a:prstGeom>
            <a:ln w="57150">
              <a:solidFill>
                <a:srgbClr val="7030A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xmlns="" id="{A5AFCDDE-B194-1972-D620-63FA35F0692E}"/>
                    </a:ext>
                  </a:extLst>
                </p:cNvPr>
                <p:cNvSpPr txBox="1"/>
                <p:nvPr/>
              </p:nvSpPr>
              <p:spPr>
                <a:xfrm>
                  <a:off x="8422204" y="2665768"/>
                  <a:ext cx="259686" cy="369332"/>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acc>
                          <m:accPr>
                            <m:chr m:val="⃗"/>
                            <m:ctrlPr>
                              <a:rPr kumimoji="0" lang="en-US" sz="2400" b="1" i="1" u="none" strike="noStrike" kern="1200" cap="none" spc="0" normalizeH="0" baseline="0" noProof="0" smtClean="0">
                                <a:ln>
                                  <a:noFill/>
                                </a:ln>
                                <a:solidFill>
                                  <a:srgbClr val="7030A0"/>
                                </a:solidFill>
                                <a:effectLst/>
                                <a:uLnTx/>
                                <a:uFillTx/>
                                <a:latin typeface="Cambria Math" panose="02040503050406030204" pitchFamily="18" charset="0"/>
                                <a:ea typeface="+mn-ea"/>
                                <a:cs typeface="+mn-cs"/>
                              </a:rPr>
                            </m:ctrlPr>
                          </m:accPr>
                          <m:e>
                            <m:r>
                              <a:rPr kumimoji="0" lang="en-US" sz="2400" b="1" i="1" u="none" strike="noStrike" kern="1200" cap="none" spc="0" normalizeH="0" baseline="0" noProof="0" smtClean="0">
                                <a:ln>
                                  <a:noFill/>
                                </a:ln>
                                <a:solidFill>
                                  <a:srgbClr val="7030A0"/>
                                </a:solidFill>
                                <a:effectLst/>
                                <a:uLnTx/>
                                <a:uFillTx/>
                                <a:latin typeface="Cambria Math" panose="02040503050406030204" pitchFamily="18" charset="0"/>
                                <a:ea typeface="+mn-ea"/>
                                <a:cs typeface="+mn-cs"/>
                              </a:rPr>
                              <m:t>𝒂</m:t>
                            </m:r>
                          </m:e>
                        </m:acc>
                      </m:oMath>
                    </m:oMathPara>
                  </a14:m>
                  <a:endParaRPr kumimoji="0" lang="en-US" sz="2400" b="1" i="0" u="none" strike="noStrike" kern="1200" cap="none" spc="0" normalizeH="0" baseline="0" noProof="0" dirty="0">
                    <a:ln>
                      <a:noFill/>
                    </a:ln>
                    <a:solidFill>
                      <a:srgbClr val="7030A0"/>
                    </a:solidFill>
                    <a:effectLst/>
                    <a:uLnTx/>
                    <a:uFillTx/>
                    <a:latin typeface="Calibri" panose="020F0502020204030204"/>
                    <a:ea typeface="+mn-ea"/>
                    <a:cs typeface="+mn-cs"/>
                  </a:endParaRPr>
                </a:p>
              </p:txBody>
            </p:sp>
          </mc:Choice>
          <mc:Fallback xmlns="">
            <p:sp>
              <p:nvSpPr>
                <p:cNvPr id="27" name="TextBox 26">
                  <a:extLst>
                    <a:ext uri="{FF2B5EF4-FFF2-40B4-BE49-F238E27FC236}">
                      <a16:creationId xmlns:a16="http://schemas.microsoft.com/office/drawing/2014/main" id="{A5AFCDDE-B194-1972-D620-63FA35F0692E}"/>
                    </a:ext>
                  </a:extLst>
                </p:cNvPr>
                <p:cNvSpPr txBox="1">
                  <a:spLocks noRot="1" noChangeAspect="1" noMove="1" noResize="1" noEditPoints="1" noAdjustHandles="1" noChangeArrowheads="1" noChangeShapeType="1" noTextEdit="1"/>
                </p:cNvSpPr>
                <p:nvPr/>
              </p:nvSpPr>
              <p:spPr>
                <a:xfrm>
                  <a:off x="8422204" y="2665768"/>
                  <a:ext cx="259686" cy="369332"/>
                </a:xfrm>
                <a:prstGeom prst="rect">
                  <a:avLst/>
                </a:prstGeom>
                <a:blipFill>
                  <a:blip r:embed="rId10"/>
                  <a:stretch>
                    <a:fillRect l="-16667" r="-19048"/>
                  </a:stretch>
                </a:blipFill>
              </p:spPr>
              <p:txBody>
                <a:bodyPr/>
                <a:lstStyle/>
                <a:p>
                  <a:r>
                    <a:rPr lang="en-US">
                      <a:noFill/>
                    </a:rPr>
                    <a:t> </a:t>
                  </a:r>
                </a:p>
              </p:txBody>
            </p:sp>
          </mc:Fallback>
        </mc:AlternateContent>
      </p:grpSp>
      <p:cxnSp>
        <p:nvCxnSpPr>
          <p:cNvPr id="17" name="Straight Connector 16"/>
          <p:cNvCxnSpPr/>
          <p:nvPr/>
        </p:nvCxnSpPr>
        <p:spPr>
          <a:xfrm>
            <a:off x="7362335" y="3498187"/>
            <a:ext cx="123334" cy="0"/>
          </a:xfrm>
          <a:prstGeom prst="line">
            <a:avLst/>
          </a:prstGeom>
          <a:ln w="28575">
            <a:solidFill>
              <a:schemeClr val="tx1"/>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0389199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a:t>Οι Νόμοι της Κίνησης</a:t>
            </a:r>
          </a:p>
        </p:txBody>
      </p:sp>
      <p:sp>
        <p:nvSpPr>
          <p:cNvPr id="3" name="Θέση περιεχομένου 2"/>
          <p:cNvSpPr>
            <a:spLocks noGrp="1"/>
          </p:cNvSpPr>
          <p:nvPr>
            <p:ph idx="1"/>
          </p:nvPr>
        </p:nvSpPr>
        <p:spPr>
          <a:xfrm>
            <a:off x="738351" y="1371600"/>
            <a:ext cx="7643308" cy="4153348"/>
          </a:xfrm>
        </p:spPr>
        <p:txBody>
          <a:bodyPr>
            <a:normAutofit/>
          </a:bodyPr>
          <a:lstStyle/>
          <a:p>
            <a:r>
              <a:rPr lang="el-GR" sz="2100" b="1" dirty="0"/>
              <a:t>Παράδειγμα – Λύση:</a:t>
            </a:r>
          </a:p>
        </p:txBody>
      </p:sp>
      <p:pic>
        <p:nvPicPr>
          <p:cNvPr id="4" name="Εικόνα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74781" y="685800"/>
            <a:ext cx="3212019" cy="3810001"/>
          </a:xfrm>
          <a:prstGeom prst="rect">
            <a:avLst/>
          </a:prstGeom>
        </p:spPr>
      </p:pic>
      <p:cxnSp>
        <p:nvCxnSpPr>
          <p:cNvPr id="7" name="Ευθύγραμμο βέλος σύνδεσης 6">
            <a:extLst>
              <a:ext uri="{FF2B5EF4-FFF2-40B4-BE49-F238E27FC236}">
                <a16:creationId xmlns:a16="http://schemas.microsoft.com/office/drawing/2014/main" xmlns="" id="{8DA53059-6A0A-01FA-2770-C220CAD4E244}"/>
              </a:ext>
            </a:extLst>
          </p:cNvPr>
          <p:cNvCxnSpPr>
            <a:cxnSpLocks/>
          </p:cNvCxnSpPr>
          <p:nvPr/>
        </p:nvCxnSpPr>
        <p:spPr>
          <a:xfrm flipV="1">
            <a:off x="6472621" y="3323273"/>
            <a:ext cx="1410092" cy="1"/>
          </a:xfrm>
          <a:prstGeom prst="straightConnector1">
            <a:avLst/>
          </a:prstGeom>
          <a:ln w="5715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8" name="Ευθύγραμμο βέλος σύνδεσης 7">
            <a:extLst>
              <a:ext uri="{FF2B5EF4-FFF2-40B4-BE49-F238E27FC236}">
                <a16:creationId xmlns:a16="http://schemas.microsoft.com/office/drawing/2014/main" xmlns="" id="{FD29DD7B-36C8-DC90-1A27-2B6DF01AF8B9}"/>
              </a:ext>
            </a:extLst>
          </p:cNvPr>
          <p:cNvCxnSpPr/>
          <p:nvPr/>
        </p:nvCxnSpPr>
        <p:spPr>
          <a:xfrm>
            <a:off x="6472621" y="3323273"/>
            <a:ext cx="1066800" cy="0"/>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xmlns="" id="{3B60D423-658A-3594-689F-1DBB0D7AE7DF}"/>
                  </a:ext>
                </a:extLst>
              </p:cNvPr>
              <p:cNvSpPr txBox="1"/>
              <p:nvPr/>
            </p:nvSpPr>
            <p:spPr>
              <a:xfrm>
                <a:off x="7425513" y="2908858"/>
                <a:ext cx="399084" cy="310598"/>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1" i="1" u="none" strike="noStrike" kern="1200" cap="none" spc="0" normalizeH="0" baseline="0" noProof="0" smtClean="0">
                              <a:ln>
                                <a:noFill/>
                              </a:ln>
                              <a:solidFill>
                                <a:srgbClr val="FF0000"/>
                              </a:solidFill>
                              <a:effectLst/>
                              <a:uLnTx/>
                              <a:uFillTx/>
                              <a:latin typeface="Cambria Math" panose="02040503050406030204" pitchFamily="18" charset="0"/>
                              <a:ea typeface="+mn-ea"/>
                              <a:cs typeface="+mn-cs"/>
                            </a:rPr>
                          </m:ctrlPr>
                        </m:sSubPr>
                        <m:e>
                          <m:acc>
                            <m:accPr>
                              <m:chr m:val="⃗"/>
                              <m:ctrlPr>
                                <a:rPr kumimoji="0" lang="en-US" sz="1800" b="1" i="1" u="none" strike="noStrike" kern="1200" cap="none" spc="0" normalizeH="0" baseline="0" noProof="0" smtClean="0">
                                  <a:ln>
                                    <a:noFill/>
                                  </a:ln>
                                  <a:solidFill>
                                    <a:srgbClr val="FF0000"/>
                                  </a:solidFill>
                                  <a:effectLst/>
                                  <a:uLnTx/>
                                  <a:uFillTx/>
                                  <a:latin typeface="Cambria Math" panose="02040503050406030204" pitchFamily="18" charset="0"/>
                                  <a:ea typeface="+mn-ea"/>
                                  <a:cs typeface="+mn-cs"/>
                                </a:rPr>
                              </m:ctrlPr>
                            </m:accPr>
                            <m:e>
                              <m:r>
                                <a:rPr kumimoji="0" lang="en-US" sz="1800" b="1" i="1" u="none" strike="noStrike" kern="1200" cap="none" spc="0" normalizeH="0" baseline="0" noProof="0" smtClean="0">
                                  <a:ln>
                                    <a:noFill/>
                                  </a:ln>
                                  <a:solidFill>
                                    <a:srgbClr val="FF0000"/>
                                  </a:solidFill>
                                  <a:effectLst/>
                                  <a:uLnTx/>
                                  <a:uFillTx/>
                                  <a:latin typeface="Cambria Math" panose="02040503050406030204" pitchFamily="18" charset="0"/>
                                  <a:ea typeface="+mn-ea"/>
                                  <a:cs typeface="+mn-cs"/>
                                </a:rPr>
                                <m:t>𝑭</m:t>
                              </m:r>
                            </m:e>
                          </m:acc>
                        </m:e>
                        <m:sub>
                          <m:r>
                            <a:rPr kumimoji="0" lang="en-US" sz="1800" b="1" i="0" u="none" strike="noStrike" kern="1200" cap="none" spc="0" normalizeH="0" baseline="0" noProof="0" smtClean="0">
                              <a:ln>
                                <a:noFill/>
                              </a:ln>
                              <a:solidFill>
                                <a:srgbClr val="FF0000"/>
                              </a:solidFill>
                              <a:effectLst/>
                              <a:uLnTx/>
                              <a:uFillTx/>
                              <a:latin typeface="Cambria Math" panose="02040503050406030204" pitchFamily="18" charset="0"/>
                              <a:ea typeface="+mn-ea"/>
                              <a:cs typeface="+mn-cs"/>
                            </a:rPr>
                            <m:t>𝟐𝐱</m:t>
                          </m:r>
                        </m:sub>
                      </m:sSub>
                    </m:oMath>
                  </m:oMathPara>
                </a14:m>
                <a:endParaRPr kumimoji="0" lang="en-US" sz="1800" b="1"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mc:Choice>
        <mc:Fallback xmlns="">
          <p:sp>
            <p:nvSpPr>
              <p:cNvPr id="9" name="TextBox 8">
                <a:extLst>
                  <a:ext uri="{FF2B5EF4-FFF2-40B4-BE49-F238E27FC236}">
                    <a16:creationId xmlns:a16="http://schemas.microsoft.com/office/drawing/2014/main" id="{3B60D423-658A-3594-689F-1DBB0D7AE7DF}"/>
                  </a:ext>
                </a:extLst>
              </p:cNvPr>
              <p:cNvSpPr txBox="1">
                <a:spLocks noRot="1" noChangeAspect="1" noMove="1" noResize="1" noEditPoints="1" noAdjustHandles="1" noChangeArrowheads="1" noChangeShapeType="1" noTextEdit="1"/>
              </p:cNvSpPr>
              <p:nvPr/>
            </p:nvSpPr>
            <p:spPr>
              <a:xfrm>
                <a:off x="7425513" y="2908858"/>
                <a:ext cx="399084" cy="310598"/>
              </a:xfrm>
              <a:prstGeom prst="rect">
                <a:avLst/>
              </a:prstGeom>
              <a:blipFill>
                <a:blip r:embed="rId4"/>
                <a:stretch>
                  <a:fillRect l="-12121" r="-4545" b="-1568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xmlns="" id="{62FB2AD6-3EF1-64A2-9C27-218A8C5F23D2}"/>
                  </a:ext>
                </a:extLst>
              </p:cNvPr>
              <p:cNvSpPr txBox="1"/>
              <p:nvPr/>
            </p:nvSpPr>
            <p:spPr>
              <a:xfrm>
                <a:off x="7795499" y="3388835"/>
                <a:ext cx="399084" cy="310598"/>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1" i="1" u="none" strike="noStrike" kern="1200" cap="none" spc="0" normalizeH="0" baseline="0" noProof="0" smtClean="0">
                              <a:ln>
                                <a:noFill/>
                              </a:ln>
                              <a:solidFill>
                                <a:srgbClr val="00B050"/>
                              </a:solidFill>
                              <a:effectLst/>
                              <a:uLnTx/>
                              <a:uFillTx/>
                              <a:latin typeface="Cambria Math" panose="02040503050406030204" pitchFamily="18" charset="0"/>
                              <a:ea typeface="+mn-ea"/>
                              <a:cs typeface="+mn-cs"/>
                            </a:rPr>
                          </m:ctrlPr>
                        </m:sSubPr>
                        <m:e>
                          <m:acc>
                            <m:accPr>
                              <m:chr m:val="⃗"/>
                              <m:ctrlPr>
                                <a:rPr kumimoji="0" lang="en-US" sz="1800" b="1" i="1" u="none" strike="noStrike" kern="1200" cap="none" spc="0" normalizeH="0" baseline="0" noProof="0" smtClean="0">
                                  <a:ln>
                                    <a:noFill/>
                                  </a:ln>
                                  <a:solidFill>
                                    <a:srgbClr val="00B050"/>
                                  </a:solidFill>
                                  <a:effectLst/>
                                  <a:uLnTx/>
                                  <a:uFillTx/>
                                  <a:latin typeface="Cambria Math" panose="02040503050406030204" pitchFamily="18" charset="0"/>
                                  <a:ea typeface="+mn-ea"/>
                                  <a:cs typeface="+mn-cs"/>
                                </a:rPr>
                              </m:ctrlPr>
                            </m:accPr>
                            <m:e>
                              <m:r>
                                <a:rPr kumimoji="0" lang="en-US" sz="1800" b="1" i="1" u="none" strike="noStrike" kern="1200" cap="none" spc="0" normalizeH="0" baseline="0" noProof="0" smtClean="0">
                                  <a:ln>
                                    <a:noFill/>
                                  </a:ln>
                                  <a:solidFill>
                                    <a:srgbClr val="00B050"/>
                                  </a:solidFill>
                                  <a:effectLst/>
                                  <a:uLnTx/>
                                  <a:uFillTx/>
                                  <a:latin typeface="Cambria Math" panose="02040503050406030204" pitchFamily="18" charset="0"/>
                                  <a:ea typeface="+mn-ea"/>
                                  <a:cs typeface="+mn-cs"/>
                                </a:rPr>
                                <m:t>𝑭</m:t>
                              </m:r>
                            </m:e>
                          </m:acc>
                        </m:e>
                        <m:sub>
                          <m:r>
                            <a:rPr kumimoji="0" lang="en-US" sz="1800" b="1" i="0" u="none" strike="noStrike" kern="1200" cap="none" spc="0" normalizeH="0" baseline="0" noProof="0" smtClean="0">
                              <a:ln>
                                <a:noFill/>
                              </a:ln>
                              <a:solidFill>
                                <a:srgbClr val="00B050"/>
                              </a:solidFill>
                              <a:effectLst/>
                              <a:uLnTx/>
                              <a:uFillTx/>
                              <a:latin typeface="Cambria Math" panose="02040503050406030204" pitchFamily="18" charset="0"/>
                              <a:ea typeface="+mn-ea"/>
                              <a:cs typeface="+mn-cs"/>
                            </a:rPr>
                            <m:t>𝟏𝐱</m:t>
                          </m:r>
                        </m:sub>
                      </m:sSub>
                    </m:oMath>
                  </m:oMathPara>
                </a14:m>
                <a:endParaRPr kumimoji="0" lang="en-US" sz="1800" b="1" i="0" u="none" strike="noStrike" kern="1200" cap="none" spc="0" normalizeH="0" baseline="0" noProof="0" dirty="0">
                  <a:ln>
                    <a:noFill/>
                  </a:ln>
                  <a:solidFill>
                    <a:srgbClr val="00B050"/>
                  </a:solidFill>
                  <a:effectLst/>
                  <a:uLnTx/>
                  <a:uFillTx/>
                  <a:latin typeface="Calibri" panose="020F0502020204030204"/>
                  <a:ea typeface="+mn-ea"/>
                  <a:cs typeface="+mn-cs"/>
                </a:endParaRPr>
              </a:p>
            </p:txBody>
          </p:sp>
        </mc:Choice>
        <mc:Fallback xmlns="">
          <p:sp>
            <p:nvSpPr>
              <p:cNvPr id="10" name="TextBox 9">
                <a:extLst>
                  <a:ext uri="{FF2B5EF4-FFF2-40B4-BE49-F238E27FC236}">
                    <a16:creationId xmlns:a16="http://schemas.microsoft.com/office/drawing/2014/main" id="{62FB2AD6-3EF1-64A2-9C27-218A8C5F23D2}"/>
                  </a:ext>
                </a:extLst>
              </p:cNvPr>
              <p:cNvSpPr txBox="1">
                <a:spLocks noRot="1" noChangeAspect="1" noMove="1" noResize="1" noEditPoints="1" noAdjustHandles="1" noChangeArrowheads="1" noChangeShapeType="1" noTextEdit="1"/>
              </p:cNvSpPr>
              <p:nvPr/>
            </p:nvSpPr>
            <p:spPr>
              <a:xfrm>
                <a:off x="7795499" y="3388835"/>
                <a:ext cx="399084" cy="310598"/>
              </a:xfrm>
              <a:prstGeom prst="rect">
                <a:avLst/>
              </a:prstGeom>
              <a:blipFill>
                <a:blip r:embed="rId5"/>
                <a:stretch>
                  <a:fillRect l="-13846" r="-4615" b="-13725"/>
                </a:stretch>
              </a:blipFill>
            </p:spPr>
            <p:txBody>
              <a:bodyPr/>
              <a:lstStyle/>
              <a:p>
                <a:r>
                  <a:rPr lang="en-US">
                    <a:noFill/>
                  </a:rPr>
                  <a:t> </a:t>
                </a:r>
              </a:p>
            </p:txBody>
          </p:sp>
        </mc:Fallback>
      </mc:AlternateContent>
      <p:cxnSp>
        <p:nvCxnSpPr>
          <p:cNvPr id="11" name="Ευθύγραμμο βέλος σύνδεσης 10">
            <a:extLst>
              <a:ext uri="{FF2B5EF4-FFF2-40B4-BE49-F238E27FC236}">
                <a16:creationId xmlns:a16="http://schemas.microsoft.com/office/drawing/2014/main" xmlns="" id="{5CB36563-70A2-9A62-BAE6-7E885D62E960}"/>
              </a:ext>
            </a:extLst>
          </p:cNvPr>
          <p:cNvCxnSpPr>
            <a:cxnSpLocks/>
          </p:cNvCxnSpPr>
          <p:nvPr/>
        </p:nvCxnSpPr>
        <p:spPr>
          <a:xfrm flipV="1">
            <a:off x="6472621" y="1313792"/>
            <a:ext cx="0" cy="2009481"/>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xmlns="" id="{3249EC11-7378-CEB1-A2FD-8116FF621CC1}"/>
                  </a:ext>
                </a:extLst>
              </p:cNvPr>
              <p:cNvSpPr txBox="1"/>
              <p:nvPr/>
            </p:nvSpPr>
            <p:spPr>
              <a:xfrm>
                <a:off x="5962846" y="1066800"/>
                <a:ext cx="408702" cy="342466"/>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1" i="1" u="none" strike="noStrike" kern="1200" cap="none" spc="0" normalizeH="0" baseline="0" noProof="0" smtClean="0">
                              <a:ln>
                                <a:noFill/>
                              </a:ln>
                              <a:solidFill>
                                <a:srgbClr val="FF0000"/>
                              </a:solidFill>
                              <a:effectLst/>
                              <a:uLnTx/>
                              <a:uFillTx/>
                              <a:latin typeface="Cambria Math" panose="02040503050406030204" pitchFamily="18" charset="0"/>
                              <a:ea typeface="+mn-ea"/>
                              <a:cs typeface="+mn-cs"/>
                            </a:rPr>
                          </m:ctrlPr>
                        </m:sSubPr>
                        <m:e>
                          <m:acc>
                            <m:accPr>
                              <m:chr m:val="⃗"/>
                              <m:ctrlPr>
                                <a:rPr kumimoji="0" lang="en-US" sz="1800" b="1" i="1" u="none" strike="noStrike" kern="1200" cap="none" spc="0" normalizeH="0" baseline="0" noProof="0" smtClean="0">
                                  <a:ln>
                                    <a:noFill/>
                                  </a:ln>
                                  <a:solidFill>
                                    <a:srgbClr val="FF0000"/>
                                  </a:solidFill>
                                  <a:effectLst/>
                                  <a:uLnTx/>
                                  <a:uFillTx/>
                                  <a:latin typeface="Cambria Math" panose="02040503050406030204" pitchFamily="18" charset="0"/>
                                  <a:ea typeface="+mn-ea"/>
                                  <a:cs typeface="+mn-cs"/>
                                </a:rPr>
                              </m:ctrlPr>
                            </m:accPr>
                            <m:e>
                              <m:r>
                                <a:rPr kumimoji="0" lang="en-US" sz="1800" b="1" i="1" u="none" strike="noStrike" kern="1200" cap="none" spc="0" normalizeH="0" baseline="0" noProof="0" smtClean="0">
                                  <a:ln>
                                    <a:noFill/>
                                  </a:ln>
                                  <a:solidFill>
                                    <a:srgbClr val="FF0000"/>
                                  </a:solidFill>
                                  <a:effectLst/>
                                  <a:uLnTx/>
                                  <a:uFillTx/>
                                  <a:latin typeface="Cambria Math" panose="02040503050406030204" pitchFamily="18" charset="0"/>
                                  <a:ea typeface="+mn-ea"/>
                                  <a:cs typeface="+mn-cs"/>
                                </a:rPr>
                                <m:t>𝑭</m:t>
                              </m:r>
                            </m:e>
                          </m:acc>
                        </m:e>
                        <m:sub>
                          <m:r>
                            <a:rPr kumimoji="0" lang="en-US" sz="1800" b="1" i="0" u="none" strike="noStrike" kern="1200" cap="none" spc="0" normalizeH="0" baseline="0" noProof="0" smtClean="0">
                              <a:ln>
                                <a:noFill/>
                              </a:ln>
                              <a:solidFill>
                                <a:srgbClr val="FF0000"/>
                              </a:solidFill>
                              <a:effectLst/>
                              <a:uLnTx/>
                              <a:uFillTx/>
                              <a:latin typeface="Cambria Math" panose="02040503050406030204" pitchFamily="18" charset="0"/>
                              <a:ea typeface="+mn-ea"/>
                              <a:cs typeface="+mn-cs"/>
                            </a:rPr>
                            <m:t>𝟐</m:t>
                          </m:r>
                          <m:r>
                            <m:rPr>
                              <m:sty m:val="p"/>
                            </m:rPr>
                            <a:rPr kumimoji="0" lang="en-US" sz="1800" b="1" i="0" u="none" strike="noStrike" kern="1200" cap="none" spc="0" normalizeH="0" baseline="0" noProof="0" smtClean="0">
                              <a:ln>
                                <a:noFill/>
                              </a:ln>
                              <a:solidFill>
                                <a:srgbClr val="FF0000"/>
                              </a:solidFill>
                              <a:effectLst/>
                              <a:uLnTx/>
                              <a:uFillTx/>
                              <a:latin typeface="Cambria Math" panose="02040503050406030204" pitchFamily="18" charset="0"/>
                              <a:ea typeface="+mn-ea"/>
                              <a:cs typeface="+mn-cs"/>
                            </a:rPr>
                            <m:t>y</m:t>
                          </m:r>
                        </m:sub>
                      </m:sSub>
                    </m:oMath>
                  </m:oMathPara>
                </a14:m>
                <a:endParaRPr kumimoji="0" lang="en-US" sz="1800" b="1"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mc:Choice>
        <mc:Fallback xmlns="">
          <p:sp>
            <p:nvSpPr>
              <p:cNvPr id="12" name="TextBox 11">
                <a:extLst>
                  <a:ext uri="{FF2B5EF4-FFF2-40B4-BE49-F238E27FC236}">
                    <a16:creationId xmlns:a16="http://schemas.microsoft.com/office/drawing/2014/main" id="{3249EC11-7378-CEB1-A2FD-8116FF621CC1}"/>
                  </a:ext>
                </a:extLst>
              </p:cNvPr>
              <p:cNvSpPr txBox="1">
                <a:spLocks noRot="1" noChangeAspect="1" noMove="1" noResize="1" noEditPoints="1" noAdjustHandles="1" noChangeArrowheads="1" noChangeShapeType="1" noTextEdit="1"/>
              </p:cNvSpPr>
              <p:nvPr/>
            </p:nvSpPr>
            <p:spPr>
              <a:xfrm>
                <a:off x="5962846" y="1066800"/>
                <a:ext cx="408702" cy="342466"/>
              </a:xfrm>
              <a:prstGeom prst="rect">
                <a:avLst/>
              </a:prstGeom>
              <a:blipFill>
                <a:blip r:embed="rId6"/>
                <a:stretch>
                  <a:fillRect l="-11940" r="-10448" b="-21429"/>
                </a:stretch>
              </a:blipFill>
            </p:spPr>
            <p:txBody>
              <a:bodyPr/>
              <a:lstStyle/>
              <a:p>
                <a:r>
                  <a:rPr lang="en-US">
                    <a:noFill/>
                  </a:rPr>
                  <a:t> </a:t>
                </a:r>
              </a:p>
            </p:txBody>
          </p:sp>
        </mc:Fallback>
      </mc:AlternateContent>
      <p:cxnSp>
        <p:nvCxnSpPr>
          <p:cNvPr id="13" name="Ευθύγραμμο βέλος σύνδεσης 12">
            <a:extLst>
              <a:ext uri="{FF2B5EF4-FFF2-40B4-BE49-F238E27FC236}">
                <a16:creationId xmlns:a16="http://schemas.microsoft.com/office/drawing/2014/main" xmlns="" id="{18970A18-19DD-9302-BC0F-A274F25399B7}"/>
              </a:ext>
            </a:extLst>
          </p:cNvPr>
          <p:cNvCxnSpPr>
            <a:cxnSpLocks/>
          </p:cNvCxnSpPr>
          <p:nvPr/>
        </p:nvCxnSpPr>
        <p:spPr>
          <a:xfrm>
            <a:off x="6472621" y="3323273"/>
            <a:ext cx="0" cy="672210"/>
          </a:xfrm>
          <a:prstGeom prst="straightConnector1">
            <a:avLst/>
          </a:prstGeom>
          <a:ln w="57150">
            <a:solidFill>
              <a:srgbClr val="00B05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xmlns="" id="{31BAF2AB-9C80-EBC3-9D28-98FD867CC8D3}"/>
                  </a:ext>
                </a:extLst>
              </p:cNvPr>
              <p:cNvSpPr txBox="1"/>
              <p:nvPr/>
            </p:nvSpPr>
            <p:spPr>
              <a:xfrm>
                <a:off x="5962846" y="3748491"/>
                <a:ext cx="408702" cy="342466"/>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1" i="1" u="none" strike="noStrike" kern="1200" cap="none" spc="0" normalizeH="0" baseline="0" noProof="0" smtClean="0">
                              <a:ln>
                                <a:noFill/>
                              </a:ln>
                              <a:solidFill>
                                <a:srgbClr val="00B050"/>
                              </a:solidFill>
                              <a:effectLst/>
                              <a:uLnTx/>
                              <a:uFillTx/>
                              <a:latin typeface="Cambria Math" panose="02040503050406030204" pitchFamily="18" charset="0"/>
                              <a:ea typeface="+mn-ea"/>
                              <a:cs typeface="+mn-cs"/>
                            </a:rPr>
                          </m:ctrlPr>
                        </m:sSubPr>
                        <m:e>
                          <m:acc>
                            <m:accPr>
                              <m:chr m:val="⃗"/>
                              <m:ctrlPr>
                                <a:rPr kumimoji="0" lang="en-US" sz="1800" b="1" i="1" u="none" strike="noStrike" kern="1200" cap="none" spc="0" normalizeH="0" baseline="0" noProof="0" smtClean="0">
                                  <a:ln>
                                    <a:noFill/>
                                  </a:ln>
                                  <a:solidFill>
                                    <a:srgbClr val="00B050"/>
                                  </a:solidFill>
                                  <a:effectLst/>
                                  <a:uLnTx/>
                                  <a:uFillTx/>
                                  <a:latin typeface="Cambria Math" panose="02040503050406030204" pitchFamily="18" charset="0"/>
                                  <a:ea typeface="+mn-ea"/>
                                  <a:cs typeface="+mn-cs"/>
                                </a:rPr>
                              </m:ctrlPr>
                            </m:accPr>
                            <m:e>
                              <m:r>
                                <a:rPr kumimoji="0" lang="en-US" sz="1800" b="1" i="1" u="none" strike="noStrike" kern="1200" cap="none" spc="0" normalizeH="0" baseline="0" noProof="0" smtClean="0">
                                  <a:ln>
                                    <a:noFill/>
                                  </a:ln>
                                  <a:solidFill>
                                    <a:srgbClr val="00B050"/>
                                  </a:solidFill>
                                  <a:effectLst/>
                                  <a:uLnTx/>
                                  <a:uFillTx/>
                                  <a:latin typeface="Cambria Math" panose="02040503050406030204" pitchFamily="18" charset="0"/>
                                  <a:ea typeface="+mn-ea"/>
                                  <a:cs typeface="+mn-cs"/>
                                </a:rPr>
                                <m:t>𝑭</m:t>
                              </m:r>
                            </m:e>
                          </m:acc>
                        </m:e>
                        <m:sub>
                          <m:r>
                            <a:rPr kumimoji="0" lang="en-US" sz="1800" b="1" i="0" u="none" strike="noStrike" kern="1200" cap="none" spc="0" normalizeH="0" baseline="0" noProof="0" smtClean="0">
                              <a:ln>
                                <a:noFill/>
                              </a:ln>
                              <a:solidFill>
                                <a:srgbClr val="00B050"/>
                              </a:solidFill>
                              <a:effectLst/>
                              <a:uLnTx/>
                              <a:uFillTx/>
                              <a:latin typeface="Cambria Math" panose="02040503050406030204" pitchFamily="18" charset="0"/>
                              <a:ea typeface="+mn-ea"/>
                              <a:cs typeface="+mn-cs"/>
                            </a:rPr>
                            <m:t>𝟏𝐲</m:t>
                          </m:r>
                        </m:sub>
                      </m:sSub>
                    </m:oMath>
                  </m:oMathPara>
                </a14:m>
                <a:endParaRPr kumimoji="0" lang="en-US" sz="1800" b="1" i="0" u="none" strike="noStrike" kern="1200" cap="none" spc="0" normalizeH="0" baseline="0" noProof="0" dirty="0">
                  <a:ln>
                    <a:noFill/>
                  </a:ln>
                  <a:solidFill>
                    <a:srgbClr val="00B050"/>
                  </a:solidFill>
                  <a:effectLst/>
                  <a:uLnTx/>
                  <a:uFillTx/>
                  <a:latin typeface="Calibri" panose="020F0502020204030204"/>
                  <a:ea typeface="+mn-ea"/>
                  <a:cs typeface="+mn-cs"/>
                </a:endParaRPr>
              </a:p>
            </p:txBody>
          </p:sp>
        </mc:Choice>
        <mc:Fallback xmlns="">
          <p:sp>
            <p:nvSpPr>
              <p:cNvPr id="14" name="TextBox 13">
                <a:extLst>
                  <a:ext uri="{FF2B5EF4-FFF2-40B4-BE49-F238E27FC236}">
                    <a16:creationId xmlns:a16="http://schemas.microsoft.com/office/drawing/2014/main" id="{31BAF2AB-9C80-EBC3-9D28-98FD867CC8D3}"/>
                  </a:ext>
                </a:extLst>
              </p:cNvPr>
              <p:cNvSpPr txBox="1">
                <a:spLocks noRot="1" noChangeAspect="1" noMove="1" noResize="1" noEditPoints="1" noAdjustHandles="1" noChangeArrowheads="1" noChangeShapeType="1" noTextEdit="1"/>
              </p:cNvSpPr>
              <p:nvPr/>
            </p:nvSpPr>
            <p:spPr>
              <a:xfrm>
                <a:off x="5962846" y="3748491"/>
                <a:ext cx="408702" cy="342466"/>
              </a:xfrm>
              <a:prstGeom prst="rect">
                <a:avLst/>
              </a:prstGeom>
              <a:blipFill>
                <a:blip r:embed="rId7"/>
                <a:stretch>
                  <a:fillRect l="-11940" r="-8955" b="-21429"/>
                </a:stretch>
              </a:blipFill>
            </p:spPr>
            <p:txBody>
              <a:bodyPr/>
              <a:lstStyle/>
              <a:p>
                <a:r>
                  <a:rPr lang="en-US">
                    <a:noFill/>
                  </a:rPr>
                  <a:t> </a:t>
                </a:r>
              </a:p>
            </p:txBody>
          </p:sp>
        </mc:Fallback>
      </mc:AlternateContent>
      <mc:AlternateContent xmlns:mc="http://schemas.openxmlformats.org/markup-compatibility/2006" xmlns:p14="http://schemas.microsoft.com/office/powerpoint/2010/main">
        <mc:Choice Requires="p14">
          <p:contentPart p14:bwMode="auto" r:id="rId8">
            <p14:nvContentPartPr>
              <p14:cNvPr id="5" name="Ink 4"/>
              <p14:cNvContentPartPr/>
              <p14:nvPr/>
            </p14:nvContentPartPr>
            <p14:xfrm>
              <a:off x="594360" y="1854360"/>
              <a:ext cx="4993560" cy="4352040"/>
            </p14:xfrm>
          </p:contentPart>
        </mc:Choice>
        <mc:Fallback xmlns="">
          <p:pic>
            <p:nvPicPr>
              <p:cNvPr id="5" name="Ink 4"/>
              <p:cNvPicPr/>
              <p:nvPr/>
            </p:nvPicPr>
            <p:blipFill>
              <a:blip r:embed="rId9"/>
              <a:stretch>
                <a:fillRect/>
              </a:stretch>
            </p:blipFill>
            <p:spPr>
              <a:xfrm>
                <a:off x="586440" y="1846440"/>
                <a:ext cx="5009400" cy="4368240"/>
              </a:xfrm>
              <a:prstGeom prst="rect">
                <a:avLst/>
              </a:prstGeom>
            </p:spPr>
          </p:pic>
        </mc:Fallback>
      </mc:AlternateContent>
      <p:grpSp>
        <p:nvGrpSpPr>
          <p:cNvPr id="15" name="Ομάδα 27">
            <a:extLst>
              <a:ext uri="{FF2B5EF4-FFF2-40B4-BE49-F238E27FC236}">
                <a16:creationId xmlns:a16="http://schemas.microsoft.com/office/drawing/2014/main" xmlns="" id="{16136027-9999-1F6E-2860-445F55E87809}"/>
              </a:ext>
            </a:extLst>
          </p:cNvPr>
          <p:cNvGrpSpPr/>
          <p:nvPr/>
        </p:nvGrpSpPr>
        <p:grpSpPr>
          <a:xfrm>
            <a:off x="7852457" y="2318532"/>
            <a:ext cx="803576" cy="727269"/>
            <a:chOff x="8020416" y="2665768"/>
            <a:chExt cx="803576" cy="727269"/>
          </a:xfrm>
        </p:grpSpPr>
        <p:cxnSp>
          <p:nvCxnSpPr>
            <p:cNvPr id="16" name="Ευθύγραμμο βέλος σύνδεσης 25">
              <a:extLst>
                <a:ext uri="{FF2B5EF4-FFF2-40B4-BE49-F238E27FC236}">
                  <a16:creationId xmlns:a16="http://schemas.microsoft.com/office/drawing/2014/main" xmlns="" id="{ECA9E0E4-D0B1-9356-77BC-922BE33AF531}"/>
                </a:ext>
              </a:extLst>
            </p:cNvPr>
            <p:cNvCxnSpPr/>
            <p:nvPr/>
          </p:nvCxnSpPr>
          <p:spPr>
            <a:xfrm flipV="1">
              <a:off x="8020416" y="2967819"/>
              <a:ext cx="803576" cy="425218"/>
            </a:xfrm>
            <a:prstGeom prst="straightConnector1">
              <a:avLst/>
            </a:prstGeom>
            <a:ln w="57150">
              <a:solidFill>
                <a:srgbClr val="7030A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xmlns="" id="{A5AFCDDE-B194-1972-D620-63FA35F0692E}"/>
                    </a:ext>
                  </a:extLst>
                </p:cNvPr>
                <p:cNvSpPr txBox="1"/>
                <p:nvPr/>
              </p:nvSpPr>
              <p:spPr>
                <a:xfrm>
                  <a:off x="8422204" y="2665768"/>
                  <a:ext cx="259686" cy="369332"/>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acc>
                          <m:accPr>
                            <m:chr m:val="⃗"/>
                            <m:ctrlPr>
                              <a:rPr kumimoji="0" lang="en-US" sz="2400" b="1" i="1" u="none" strike="noStrike" kern="1200" cap="none" spc="0" normalizeH="0" baseline="0" noProof="0" smtClean="0">
                                <a:ln>
                                  <a:noFill/>
                                </a:ln>
                                <a:solidFill>
                                  <a:srgbClr val="7030A0"/>
                                </a:solidFill>
                                <a:effectLst/>
                                <a:uLnTx/>
                                <a:uFillTx/>
                                <a:latin typeface="Cambria Math" panose="02040503050406030204" pitchFamily="18" charset="0"/>
                                <a:ea typeface="+mn-ea"/>
                                <a:cs typeface="+mn-cs"/>
                              </a:rPr>
                            </m:ctrlPr>
                          </m:accPr>
                          <m:e>
                            <m:r>
                              <a:rPr kumimoji="0" lang="en-US" sz="2400" b="1" i="1" u="none" strike="noStrike" kern="1200" cap="none" spc="0" normalizeH="0" baseline="0" noProof="0" smtClean="0">
                                <a:ln>
                                  <a:noFill/>
                                </a:ln>
                                <a:solidFill>
                                  <a:srgbClr val="7030A0"/>
                                </a:solidFill>
                                <a:effectLst/>
                                <a:uLnTx/>
                                <a:uFillTx/>
                                <a:latin typeface="Cambria Math" panose="02040503050406030204" pitchFamily="18" charset="0"/>
                                <a:ea typeface="+mn-ea"/>
                                <a:cs typeface="+mn-cs"/>
                              </a:rPr>
                              <m:t>𝒂</m:t>
                            </m:r>
                          </m:e>
                        </m:acc>
                      </m:oMath>
                    </m:oMathPara>
                  </a14:m>
                  <a:endParaRPr kumimoji="0" lang="en-US" sz="2400" b="1" i="0" u="none" strike="noStrike" kern="1200" cap="none" spc="0" normalizeH="0" baseline="0" noProof="0" dirty="0">
                    <a:ln>
                      <a:noFill/>
                    </a:ln>
                    <a:solidFill>
                      <a:srgbClr val="7030A0"/>
                    </a:solidFill>
                    <a:effectLst/>
                    <a:uLnTx/>
                    <a:uFillTx/>
                    <a:latin typeface="Calibri" panose="020F0502020204030204"/>
                    <a:ea typeface="+mn-ea"/>
                    <a:cs typeface="+mn-cs"/>
                  </a:endParaRPr>
                </a:p>
              </p:txBody>
            </p:sp>
          </mc:Choice>
          <mc:Fallback xmlns="">
            <p:sp>
              <p:nvSpPr>
                <p:cNvPr id="27" name="TextBox 26">
                  <a:extLst>
                    <a:ext uri="{FF2B5EF4-FFF2-40B4-BE49-F238E27FC236}">
                      <a16:creationId xmlns:a16="http://schemas.microsoft.com/office/drawing/2014/main" id="{A5AFCDDE-B194-1972-D620-63FA35F0692E}"/>
                    </a:ext>
                  </a:extLst>
                </p:cNvPr>
                <p:cNvSpPr txBox="1">
                  <a:spLocks noRot="1" noChangeAspect="1" noMove="1" noResize="1" noEditPoints="1" noAdjustHandles="1" noChangeArrowheads="1" noChangeShapeType="1" noTextEdit="1"/>
                </p:cNvSpPr>
                <p:nvPr/>
              </p:nvSpPr>
              <p:spPr>
                <a:xfrm>
                  <a:off x="8422204" y="2665768"/>
                  <a:ext cx="259686" cy="369332"/>
                </a:xfrm>
                <a:prstGeom prst="rect">
                  <a:avLst/>
                </a:prstGeom>
                <a:blipFill>
                  <a:blip r:embed="rId10"/>
                  <a:stretch>
                    <a:fillRect l="-16667" r="-19048"/>
                  </a:stretch>
                </a:blipFill>
              </p:spPr>
              <p:txBody>
                <a:bodyPr/>
                <a:lstStyle/>
                <a:p>
                  <a:r>
                    <a:rPr lang="en-US">
                      <a:noFill/>
                    </a:rPr>
                    <a:t> </a:t>
                  </a:r>
                </a:p>
              </p:txBody>
            </p:sp>
          </mc:Fallback>
        </mc:AlternateContent>
      </p:grpSp>
      <p:cxnSp>
        <p:nvCxnSpPr>
          <p:cNvPr id="18" name="Straight Connector 17"/>
          <p:cNvCxnSpPr/>
          <p:nvPr/>
        </p:nvCxnSpPr>
        <p:spPr>
          <a:xfrm>
            <a:off x="7324628" y="3498186"/>
            <a:ext cx="123334" cy="0"/>
          </a:xfrm>
          <a:prstGeom prst="line">
            <a:avLst/>
          </a:prstGeom>
          <a:ln w="28575">
            <a:solidFill>
              <a:schemeClr val="tx1"/>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3242671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E730FB23-F4FE-E1D2-9B15-10C2AD52D55D}"/>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xmlns="" id="{995F8D4C-EBDA-923B-7D9A-49F699CE5E15}"/>
              </a:ext>
            </a:extLst>
          </p:cNvPr>
          <p:cNvSpPr>
            <a:spLocks noGrp="1"/>
          </p:cNvSpPr>
          <p:nvPr>
            <p:ph type="title"/>
          </p:nvPr>
        </p:nvSpPr>
        <p:spPr/>
        <p:txBody>
          <a:bodyPr>
            <a:normAutofit fontScale="90000"/>
          </a:bodyPr>
          <a:lstStyle/>
          <a:p>
            <a:r>
              <a:rPr lang="el-GR" dirty="0"/>
              <a:t>Οι Νόμοι της Κίνησης</a:t>
            </a:r>
          </a:p>
        </p:txBody>
      </p:sp>
      <p:sp>
        <p:nvSpPr>
          <p:cNvPr id="3" name="Θέση περιεχομένου 2">
            <a:extLst>
              <a:ext uri="{FF2B5EF4-FFF2-40B4-BE49-F238E27FC236}">
                <a16:creationId xmlns:a16="http://schemas.microsoft.com/office/drawing/2014/main" xmlns="" id="{D3FA8C64-47D4-DCA7-07E9-16D1E0451449}"/>
              </a:ext>
            </a:extLst>
          </p:cNvPr>
          <p:cNvSpPr>
            <a:spLocks noGrp="1"/>
          </p:cNvSpPr>
          <p:nvPr>
            <p:ph idx="1"/>
          </p:nvPr>
        </p:nvSpPr>
        <p:spPr>
          <a:xfrm>
            <a:off x="738351" y="1371600"/>
            <a:ext cx="7643308" cy="4153348"/>
          </a:xfrm>
        </p:spPr>
        <p:txBody>
          <a:bodyPr>
            <a:normAutofit/>
          </a:bodyPr>
          <a:lstStyle/>
          <a:p>
            <a:r>
              <a:rPr lang="el-GR" sz="2100" b="1" dirty="0"/>
              <a:t>Παράδειγμα – Λύση:</a:t>
            </a:r>
          </a:p>
        </p:txBody>
      </p:sp>
      <p:pic>
        <p:nvPicPr>
          <p:cNvPr id="4" name="Εικόνα 3">
            <a:extLst>
              <a:ext uri="{FF2B5EF4-FFF2-40B4-BE49-F238E27FC236}">
                <a16:creationId xmlns:a16="http://schemas.microsoft.com/office/drawing/2014/main" xmlns="" id="{4F82E13E-0973-65B7-3934-EC8CE52783C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74781" y="685800"/>
            <a:ext cx="3212019" cy="3810001"/>
          </a:xfrm>
          <a:prstGeom prst="rect">
            <a:avLst/>
          </a:prstGeom>
        </p:spPr>
      </p:pic>
      <p:cxnSp>
        <p:nvCxnSpPr>
          <p:cNvPr id="6" name="Ευθύγραμμο βέλος σύνδεσης 5">
            <a:extLst>
              <a:ext uri="{FF2B5EF4-FFF2-40B4-BE49-F238E27FC236}">
                <a16:creationId xmlns:a16="http://schemas.microsoft.com/office/drawing/2014/main" xmlns="" id="{DF0C2C64-E36F-9943-7681-45541179BE98}"/>
              </a:ext>
            </a:extLst>
          </p:cNvPr>
          <p:cNvCxnSpPr>
            <a:cxnSpLocks/>
          </p:cNvCxnSpPr>
          <p:nvPr/>
        </p:nvCxnSpPr>
        <p:spPr>
          <a:xfrm flipV="1">
            <a:off x="6467965" y="3324519"/>
            <a:ext cx="1410092" cy="1"/>
          </a:xfrm>
          <a:prstGeom prst="straightConnector1">
            <a:avLst/>
          </a:prstGeom>
          <a:ln w="5715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7" name="Ευθύγραμμο βέλος σύνδεσης 6">
            <a:extLst>
              <a:ext uri="{FF2B5EF4-FFF2-40B4-BE49-F238E27FC236}">
                <a16:creationId xmlns:a16="http://schemas.microsoft.com/office/drawing/2014/main" xmlns="" id="{A4EA979A-4D4D-5179-9562-FB9E3E5C0B9E}"/>
              </a:ext>
            </a:extLst>
          </p:cNvPr>
          <p:cNvCxnSpPr/>
          <p:nvPr/>
        </p:nvCxnSpPr>
        <p:spPr>
          <a:xfrm>
            <a:off x="6467965" y="3324519"/>
            <a:ext cx="1066800" cy="0"/>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xmlns="" id="{5DD8A1F5-2449-8A6F-7071-FC2F02E83D44}"/>
                  </a:ext>
                </a:extLst>
              </p:cNvPr>
              <p:cNvSpPr txBox="1"/>
              <p:nvPr/>
            </p:nvSpPr>
            <p:spPr>
              <a:xfrm>
                <a:off x="7420857" y="2910104"/>
                <a:ext cx="399084" cy="310598"/>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1" i="1" u="none" strike="noStrike" kern="1200" cap="none" spc="0" normalizeH="0" baseline="0" noProof="0" smtClean="0">
                              <a:ln>
                                <a:noFill/>
                              </a:ln>
                              <a:solidFill>
                                <a:srgbClr val="FF0000"/>
                              </a:solidFill>
                              <a:effectLst/>
                              <a:uLnTx/>
                              <a:uFillTx/>
                              <a:latin typeface="Cambria Math" panose="02040503050406030204" pitchFamily="18" charset="0"/>
                              <a:ea typeface="+mn-ea"/>
                              <a:cs typeface="+mn-cs"/>
                            </a:rPr>
                          </m:ctrlPr>
                        </m:sSubPr>
                        <m:e>
                          <m:acc>
                            <m:accPr>
                              <m:chr m:val="⃗"/>
                              <m:ctrlPr>
                                <a:rPr kumimoji="0" lang="en-US" sz="1800" b="1" i="1" u="none" strike="noStrike" kern="1200" cap="none" spc="0" normalizeH="0" baseline="0" noProof="0" smtClean="0">
                                  <a:ln>
                                    <a:noFill/>
                                  </a:ln>
                                  <a:solidFill>
                                    <a:srgbClr val="FF0000"/>
                                  </a:solidFill>
                                  <a:effectLst/>
                                  <a:uLnTx/>
                                  <a:uFillTx/>
                                  <a:latin typeface="Cambria Math" panose="02040503050406030204" pitchFamily="18" charset="0"/>
                                  <a:ea typeface="+mn-ea"/>
                                  <a:cs typeface="+mn-cs"/>
                                </a:rPr>
                              </m:ctrlPr>
                            </m:accPr>
                            <m:e>
                              <m:r>
                                <a:rPr kumimoji="0" lang="en-US" sz="1800" b="1" i="1" u="none" strike="noStrike" kern="1200" cap="none" spc="0" normalizeH="0" baseline="0" noProof="0" smtClean="0">
                                  <a:ln>
                                    <a:noFill/>
                                  </a:ln>
                                  <a:solidFill>
                                    <a:srgbClr val="FF0000"/>
                                  </a:solidFill>
                                  <a:effectLst/>
                                  <a:uLnTx/>
                                  <a:uFillTx/>
                                  <a:latin typeface="Cambria Math" panose="02040503050406030204" pitchFamily="18" charset="0"/>
                                  <a:ea typeface="+mn-ea"/>
                                  <a:cs typeface="+mn-cs"/>
                                </a:rPr>
                                <m:t>𝑭</m:t>
                              </m:r>
                            </m:e>
                          </m:acc>
                        </m:e>
                        <m:sub>
                          <m:r>
                            <a:rPr kumimoji="0" lang="en-US" sz="1800" b="1" i="0" u="none" strike="noStrike" kern="1200" cap="none" spc="0" normalizeH="0" baseline="0" noProof="0" smtClean="0">
                              <a:ln>
                                <a:noFill/>
                              </a:ln>
                              <a:solidFill>
                                <a:srgbClr val="FF0000"/>
                              </a:solidFill>
                              <a:effectLst/>
                              <a:uLnTx/>
                              <a:uFillTx/>
                              <a:latin typeface="Cambria Math" panose="02040503050406030204" pitchFamily="18" charset="0"/>
                              <a:ea typeface="+mn-ea"/>
                              <a:cs typeface="+mn-cs"/>
                            </a:rPr>
                            <m:t>𝟐𝐱</m:t>
                          </m:r>
                        </m:sub>
                      </m:sSub>
                    </m:oMath>
                  </m:oMathPara>
                </a14:m>
                <a:endParaRPr kumimoji="0" lang="en-US" sz="1800" b="1"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mc:Choice>
        <mc:Fallback xmlns="">
          <p:sp>
            <p:nvSpPr>
              <p:cNvPr id="8" name="TextBox 7">
                <a:extLst>
                  <a:ext uri="{FF2B5EF4-FFF2-40B4-BE49-F238E27FC236}">
                    <a16:creationId xmlns:a16="http://schemas.microsoft.com/office/drawing/2014/main" id="{5DD8A1F5-2449-8A6F-7071-FC2F02E83D44}"/>
                  </a:ext>
                </a:extLst>
              </p:cNvPr>
              <p:cNvSpPr txBox="1">
                <a:spLocks noRot="1" noChangeAspect="1" noMove="1" noResize="1" noEditPoints="1" noAdjustHandles="1" noChangeArrowheads="1" noChangeShapeType="1" noTextEdit="1"/>
              </p:cNvSpPr>
              <p:nvPr/>
            </p:nvSpPr>
            <p:spPr>
              <a:xfrm>
                <a:off x="7420857" y="2910104"/>
                <a:ext cx="399084" cy="310598"/>
              </a:xfrm>
              <a:prstGeom prst="rect">
                <a:avLst/>
              </a:prstGeom>
              <a:blipFill>
                <a:blip r:embed="rId4"/>
                <a:stretch>
                  <a:fillRect l="-12121" r="-4545" b="-1568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xmlns="" id="{7F2DF5AA-EC2F-6968-59A1-79C04AA42EC4}"/>
                  </a:ext>
                </a:extLst>
              </p:cNvPr>
              <p:cNvSpPr txBox="1"/>
              <p:nvPr/>
            </p:nvSpPr>
            <p:spPr>
              <a:xfrm>
                <a:off x="7790843" y="3390081"/>
                <a:ext cx="399084" cy="310598"/>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1" i="1" u="none" strike="noStrike" kern="1200" cap="none" spc="0" normalizeH="0" baseline="0" noProof="0" smtClean="0">
                              <a:ln>
                                <a:noFill/>
                              </a:ln>
                              <a:solidFill>
                                <a:srgbClr val="00B050"/>
                              </a:solidFill>
                              <a:effectLst/>
                              <a:uLnTx/>
                              <a:uFillTx/>
                              <a:latin typeface="Cambria Math" panose="02040503050406030204" pitchFamily="18" charset="0"/>
                              <a:ea typeface="+mn-ea"/>
                              <a:cs typeface="+mn-cs"/>
                            </a:rPr>
                          </m:ctrlPr>
                        </m:sSubPr>
                        <m:e>
                          <m:acc>
                            <m:accPr>
                              <m:chr m:val="⃗"/>
                              <m:ctrlPr>
                                <a:rPr kumimoji="0" lang="en-US" sz="1800" b="1" i="1" u="none" strike="noStrike" kern="1200" cap="none" spc="0" normalizeH="0" baseline="0" noProof="0" smtClean="0">
                                  <a:ln>
                                    <a:noFill/>
                                  </a:ln>
                                  <a:solidFill>
                                    <a:srgbClr val="00B050"/>
                                  </a:solidFill>
                                  <a:effectLst/>
                                  <a:uLnTx/>
                                  <a:uFillTx/>
                                  <a:latin typeface="Cambria Math" panose="02040503050406030204" pitchFamily="18" charset="0"/>
                                  <a:ea typeface="+mn-ea"/>
                                  <a:cs typeface="+mn-cs"/>
                                </a:rPr>
                              </m:ctrlPr>
                            </m:accPr>
                            <m:e>
                              <m:r>
                                <a:rPr kumimoji="0" lang="en-US" sz="1800" b="1" i="1" u="none" strike="noStrike" kern="1200" cap="none" spc="0" normalizeH="0" baseline="0" noProof="0" smtClean="0">
                                  <a:ln>
                                    <a:noFill/>
                                  </a:ln>
                                  <a:solidFill>
                                    <a:srgbClr val="00B050"/>
                                  </a:solidFill>
                                  <a:effectLst/>
                                  <a:uLnTx/>
                                  <a:uFillTx/>
                                  <a:latin typeface="Cambria Math" panose="02040503050406030204" pitchFamily="18" charset="0"/>
                                  <a:ea typeface="+mn-ea"/>
                                  <a:cs typeface="+mn-cs"/>
                                </a:rPr>
                                <m:t>𝑭</m:t>
                              </m:r>
                            </m:e>
                          </m:acc>
                        </m:e>
                        <m:sub>
                          <m:r>
                            <a:rPr kumimoji="0" lang="en-US" sz="1800" b="1" i="0" u="none" strike="noStrike" kern="1200" cap="none" spc="0" normalizeH="0" baseline="0" noProof="0" smtClean="0">
                              <a:ln>
                                <a:noFill/>
                              </a:ln>
                              <a:solidFill>
                                <a:srgbClr val="00B050"/>
                              </a:solidFill>
                              <a:effectLst/>
                              <a:uLnTx/>
                              <a:uFillTx/>
                              <a:latin typeface="Cambria Math" panose="02040503050406030204" pitchFamily="18" charset="0"/>
                              <a:ea typeface="+mn-ea"/>
                              <a:cs typeface="+mn-cs"/>
                            </a:rPr>
                            <m:t>𝟏𝐱</m:t>
                          </m:r>
                        </m:sub>
                      </m:sSub>
                    </m:oMath>
                  </m:oMathPara>
                </a14:m>
                <a:endParaRPr kumimoji="0" lang="en-US" sz="1800" b="1" i="0" u="none" strike="noStrike" kern="1200" cap="none" spc="0" normalizeH="0" baseline="0" noProof="0" dirty="0">
                  <a:ln>
                    <a:noFill/>
                  </a:ln>
                  <a:solidFill>
                    <a:srgbClr val="00B050"/>
                  </a:solidFill>
                  <a:effectLst/>
                  <a:uLnTx/>
                  <a:uFillTx/>
                  <a:latin typeface="Calibri" panose="020F0502020204030204"/>
                  <a:ea typeface="+mn-ea"/>
                  <a:cs typeface="+mn-cs"/>
                </a:endParaRPr>
              </a:p>
            </p:txBody>
          </p:sp>
        </mc:Choice>
        <mc:Fallback xmlns="">
          <p:sp>
            <p:nvSpPr>
              <p:cNvPr id="9" name="TextBox 8">
                <a:extLst>
                  <a:ext uri="{FF2B5EF4-FFF2-40B4-BE49-F238E27FC236}">
                    <a16:creationId xmlns:a16="http://schemas.microsoft.com/office/drawing/2014/main" id="{7F2DF5AA-EC2F-6968-59A1-79C04AA42EC4}"/>
                  </a:ext>
                </a:extLst>
              </p:cNvPr>
              <p:cNvSpPr txBox="1">
                <a:spLocks noRot="1" noChangeAspect="1" noMove="1" noResize="1" noEditPoints="1" noAdjustHandles="1" noChangeArrowheads="1" noChangeShapeType="1" noTextEdit="1"/>
              </p:cNvSpPr>
              <p:nvPr/>
            </p:nvSpPr>
            <p:spPr>
              <a:xfrm>
                <a:off x="7790843" y="3390081"/>
                <a:ext cx="399084" cy="310598"/>
              </a:xfrm>
              <a:prstGeom prst="rect">
                <a:avLst/>
              </a:prstGeom>
              <a:blipFill>
                <a:blip r:embed="rId5"/>
                <a:stretch>
                  <a:fillRect l="-12308" r="-6154" b="-15686"/>
                </a:stretch>
              </a:blipFill>
            </p:spPr>
            <p:txBody>
              <a:bodyPr/>
              <a:lstStyle/>
              <a:p>
                <a:r>
                  <a:rPr lang="en-US">
                    <a:noFill/>
                  </a:rPr>
                  <a:t> </a:t>
                </a:r>
              </a:p>
            </p:txBody>
          </p:sp>
        </mc:Fallback>
      </mc:AlternateContent>
      <p:cxnSp>
        <p:nvCxnSpPr>
          <p:cNvPr id="10" name="Ευθύγραμμο βέλος σύνδεσης 9">
            <a:extLst>
              <a:ext uri="{FF2B5EF4-FFF2-40B4-BE49-F238E27FC236}">
                <a16:creationId xmlns:a16="http://schemas.microsoft.com/office/drawing/2014/main" xmlns="" id="{A094B61B-424C-9D43-E100-F5398421C6E0}"/>
              </a:ext>
            </a:extLst>
          </p:cNvPr>
          <p:cNvCxnSpPr>
            <a:cxnSpLocks/>
          </p:cNvCxnSpPr>
          <p:nvPr/>
        </p:nvCxnSpPr>
        <p:spPr>
          <a:xfrm flipV="1">
            <a:off x="6467965" y="1315038"/>
            <a:ext cx="0" cy="2009481"/>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xmlns="" id="{F59545EE-5FD4-A4CD-CF16-4896B66C19EE}"/>
                  </a:ext>
                </a:extLst>
              </p:cNvPr>
              <p:cNvSpPr txBox="1"/>
              <p:nvPr/>
            </p:nvSpPr>
            <p:spPr>
              <a:xfrm>
                <a:off x="5958190" y="1068046"/>
                <a:ext cx="408702" cy="342466"/>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1" i="1" u="none" strike="noStrike" kern="1200" cap="none" spc="0" normalizeH="0" baseline="0" noProof="0" smtClean="0">
                              <a:ln>
                                <a:noFill/>
                              </a:ln>
                              <a:solidFill>
                                <a:srgbClr val="FF0000"/>
                              </a:solidFill>
                              <a:effectLst/>
                              <a:uLnTx/>
                              <a:uFillTx/>
                              <a:latin typeface="Cambria Math" panose="02040503050406030204" pitchFamily="18" charset="0"/>
                              <a:ea typeface="+mn-ea"/>
                              <a:cs typeface="+mn-cs"/>
                            </a:rPr>
                          </m:ctrlPr>
                        </m:sSubPr>
                        <m:e>
                          <m:acc>
                            <m:accPr>
                              <m:chr m:val="⃗"/>
                              <m:ctrlPr>
                                <a:rPr kumimoji="0" lang="en-US" sz="1800" b="1" i="1" u="none" strike="noStrike" kern="1200" cap="none" spc="0" normalizeH="0" baseline="0" noProof="0" smtClean="0">
                                  <a:ln>
                                    <a:noFill/>
                                  </a:ln>
                                  <a:solidFill>
                                    <a:srgbClr val="FF0000"/>
                                  </a:solidFill>
                                  <a:effectLst/>
                                  <a:uLnTx/>
                                  <a:uFillTx/>
                                  <a:latin typeface="Cambria Math" panose="02040503050406030204" pitchFamily="18" charset="0"/>
                                  <a:ea typeface="+mn-ea"/>
                                  <a:cs typeface="+mn-cs"/>
                                </a:rPr>
                              </m:ctrlPr>
                            </m:accPr>
                            <m:e>
                              <m:r>
                                <a:rPr kumimoji="0" lang="en-US" sz="1800" b="1" i="1" u="none" strike="noStrike" kern="1200" cap="none" spc="0" normalizeH="0" baseline="0" noProof="0" smtClean="0">
                                  <a:ln>
                                    <a:noFill/>
                                  </a:ln>
                                  <a:solidFill>
                                    <a:srgbClr val="FF0000"/>
                                  </a:solidFill>
                                  <a:effectLst/>
                                  <a:uLnTx/>
                                  <a:uFillTx/>
                                  <a:latin typeface="Cambria Math" panose="02040503050406030204" pitchFamily="18" charset="0"/>
                                  <a:ea typeface="+mn-ea"/>
                                  <a:cs typeface="+mn-cs"/>
                                </a:rPr>
                                <m:t>𝑭</m:t>
                              </m:r>
                            </m:e>
                          </m:acc>
                        </m:e>
                        <m:sub>
                          <m:r>
                            <a:rPr kumimoji="0" lang="en-US" sz="1800" b="1" i="0" u="none" strike="noStrike" kern="1200" cap="none" spc="0" normalizeH="0" baseline="0" noProof="0" smtClean="0">
                              <a:ln>
                                <a:noFill/>
                              </a:ln>
                              <a:solidFill>
                                <a:srgbClr val="FF0000"/>
                              </a:solidFill>
                              <a:effectLst/>
                              <a:uLnTx/>
                              <a:uFillTx/>
                              <a:latin typeface="Cambria Math" panose="02040503050406030204" pitchFamily="18" charset="0"/>
                              <a:ea typeface="+mn-ea"/>
                              <a:cs typeface="+mn-cs"/>
                            </a:rPr>
                            <m:t>𝟐</m:t>
                          </m:r>
                          <m:r>
                            <m:rPr>
                              <m:sty m:val="p"/>
                            </m:rPr>
                            <a:rPr kumimoji="0" lang="en-US" sz="1800" b="1" i="0" u="none" strike="noStrike" kern="1200" cap="none" spc="0" normalizeH="0" baseline="0" noProof="0" smtClean="0">
                              <a:ln>
                                <a:noFill/>
                              </a:ln>
                              <a:solidFill>
                                <a:srgbClr val="FF0000"/>
                              </a:solidFill>
                              <a:effectLst/>
                              <a:uLnTx/>
                              <a:uFillTx/>
                              <a:latin typeface="Cambria Math" panose="02040503050406030204" pitchFamily="18" charset="0"/>
                              <a:ea typeface="+mn-ea"/>
                              <a:cs typeface="+mn-cs"/>
                            </a:rPr>
                            <m:t>y</m:t>
                          </m:r>
                        </m:sub>
                      </m:sSub>
                    </m:oMath>
                  </m:oMathPara>
                </a14:m>
                <a:endParaRPr kumimoji="0" lang="en-US" sz="1800" b="1"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mc:Choice>
        <mc:Fallback xmlns="">
          <p:sp>
            <p:nvSpPr>
              <p:cNvPr id="11" name="TextBox 10">
                <a:extLst>
                  <a:ext uri="{FF2B5EF4-FFF2-40B4-BE49-F238E27FC236}">
                    <a16:creationId xmlns:a16="http://schemas.microsoft.com/office/drawing/2014/main" id="{F59545EE-5FD4-A4CD-CF16-4896B66C19EE}"/>
                  </a:ext>
                </a:extLst>
              </p:cNvPr>
              <p:cNvSpPr txBox="1">
                <a:spLocks noRot="1" noChangeAspect="1" noMove="1" noResize="1" noEditPoints="1" noAdjustHandles="1" noChangeArrowheads="1" noChangeShapeType="1" noTextEdit="1"/>
              </p:cNvSpPr>
              <p:nvPr/>
            </p:nvSpPr>
            <p:spPr>
              <a:xfrm>
                <a:off x="5958190" y="1068046"/>
                <a:ext cx="408702" cy="342466"/>
              </a:xfrm>
              <a:prstGeom prst="rect">
                <a:avLst/>
              </a:prstGeom>
              <a:blipFill>
                <a:blip r:embed="rId6"/>
                <a:stretch>
                  <a:fillRect l="-11940" r="-10448" b="-23214"/>
                </a:stretch>
              </a:blipFill>
            </p:spPr>
            <p:txBody>
              <a:bodyPr/>
              <a:lstStyle/>
              <a:p>
                <a:r>
                  <a:rPr lang="en-US">
                    <a:noFill/>
                  </a:rPr>
                  <a:t> </a:t>
                </a:r>
              </a:p>
            </p:txBody>
          </p:sp>
        </mc:Fallback>
      </mc:AlternateContent>
      <p:cxnSp>
        <p:nvCxnSpPr>
          <p:cNvPr id="12" name="Ευθύγραμμο βέλος σύνδεσης 11">
            <a:extLst>
              <a:ext uri="{FF2B5EF4-FFF2-40B4-BE49-F238E27FC236}">
                <a16:creationId xmlns:a16="http://schemas.microsoft.com/office/drawing/2014/main" xmlns="" id="{F670F484-AAB2-8205-58C9-CE6B43D606E7}"/>
              </a:ext>
            </a:extLst>
          </p:cNvPr>
          <p:cNvCxnSpPr>
            <a:cxnSpLocks/>
          </p:cNvCxnSpPr>
          <p:nvPr/>
        </p:nvCxnSpPr>
        <p:spPr>
          <a:xfrm>
            <a:off x="6467965" y="3324519"/>
            <a:ext cx="0" cy="672210"/>
          </a:xfrm>
          <a:prstGeom prst="straightConnector1">
            <a:avLst/>
          </a:prstGeom>
          <a:ln w="57150">
            <a:solidFill>
              <a:srgbClr val="00B05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xmlns="" id="{3F7FCA38-BD87-98A7-28A3-BAC2EC9F52B8}"/>
                  </a:ext>
                </a:extLst>
              </p:cNvPr>
              <p:cNvSpPr txBox="1"/>
              <p:nvPr/>
            </p:nvSpPr>
            <p:spPr>
              <a:xfrm>
                <a:off x="5958190" y="3749737"/>
                <a:ext cx="408702" cy="342466"/>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1" i="1" u="none" strike="noStrike" kern="1200" cap="none" spc="0" normalizeH="0" baseline="0" noProof="0" smtClean="0">
                              <a:ln>
                                <a:noFill/>
                              </a:ln>
                              <a:solidFill>
                                <a:srgbClr val="00B050"/>
                              </a:solidFill>
                              <a:effectLst/>
                              <a:uLnTx/>
                              <a:uFillTx/>
                              <a:latin typeface="Cambria Math" panose="02040503050406030204" pitchFamily="18" charset="0"/>
                              <a:ea typeface="+mn-ea"/>
                              <a:cs typeface="+mn-cs"/>
                            </a:rPr>
                          </m:ctrlPr>
                        </m:sSubPr>
                        <m:e>
                          <m:acc>
                            <m:accPr>
                              <m:chr m:val="⃗"/>
                              <m:ctrlPr>
                                <a:rPr kumimoji="0" lang="en-US" sz="1800" b="1" i="1" u="none" strike="noStrike" kern="1200" cap="none" spc="0" normalizeH="0" baseline="0" noProof="0" smtClean="0">
                                  <a:ln>
                                    <a:noFill/>
                                  </a:ln>
                                  <a:solidFill>
                                    <a:srgbClr val="00B050"/>
                                  </a:solidFill>
                                  <a:effectLst/>
                                  <a:uLnTx/>
                                  <a:uFillTx/>
                                  <a:latin typeface="Cambria Math" panose="02040503050406030204" pitchFamily="18" charset="0"/>
                                  <a:ea typeface="+mn-ea"/>
                                  <a:cs typeface="+mn-cs"/>
                                </a:rPr>
                              </m:ctrlPr>
                            </m:accPr>
                            <m:e>
                              <m:r>
                                <a:rPr kumimoji="0" lang="en-US" sz="1800" b="1" i="1" u="none" strike="noStrike" kern="1200" cap="none" spc="0" normalizeH="0" baseline="0" noProof="0" smtClean="0">
                                  <a:ln>
                                    <a:noFill/>
                                  </a:ln>
                                  <a:solidFill>
                                    <a:srgbClr val="00B050"/>
                                  </a:solidFill>
                                  <a:effectLst/>
                                  <a:uLnTx/>
                                  <a:uFillTx/>
                                  <a:latin typeface="Cambria Math" panose="02040503050406030204" pitchFamily="18" charset="0"/>
                                  <a:ea typeface="+mn-ea"/>
                                  <a:cs typeface="+mn-cs"/>
                                </a:rPr>
                                <m:t>𝑭</m:t>
                              </m:r>
                            </m:e>
                          </m:acc>
                        </m:e>
                        <m:sub>
                          <m:r>
                            <a:rPr kumimoji="0" lang="en-US" sz="1800" b="1" i="0" u="none" strike="noStrike" kern="1200" cap="none" spc="0" normalizeH="0" baseline="0" noProof="0" smtClean="0">
                              <a:ln>
                                <a:noFill/>
                              </a:ln>
                              <a:solidFill>
                                <a:srgbClr val="00B050"/>
                              </a:solidFill>
                              <a:effectLst/>
                              <a:uLnTx/>
                              <a:uFillTx/>
                              <a:latin typeface="Cambria Math" panose="02040503050406030204" pitchFamily="18" charset="0"/>
                              <a:ea typeface="+mn-ea"/>
                              <a:cs typeface="+mn-cs"/>
                            </a:rPr>
                            <m:t>𝟏𝐲</m:t>
                          </m:r>
                        </m:sub>
                      </m:sSub>
                    </m:oMath>
                  </m:oMathPara>
                </a14:m>
                <a:endParaRPr kumimoji="0" lang="en-US" sz="1800" b="1" i="0" u="none" strike="noStrike" kern="1200" cap="none" spc="0" normalizeH="0" baseline="0" noProof="0" dirty="0">
                  <a:ln>
                    <a:noFill/>
                  </a:ln>
                  <a:solidFill>
                    <a:srgbClr val="00B050"/>
                  </a:solidFill>
                  <a:effectLst/>
                  <a:uLnTx/>
                  <a:uFillTx/>
                  <a:latin typeface="Calibri" panose="020F0502020204030204"/>
                  <a:ea typeface="+mn-ea"/>
                  <a:cs typeface="+mn-cs"/>
                </a:endParaRPr>
              </a:p>
            </p:txBody>
          </p:sp>
        </mc:Choice>
        <mc:Fallback xmlns="">
          <p:sp>
            <p:nvSpPr>
              <p:cNvPr id="13" name="TextBox 12">
                <a:extLst>
                  <a:ext uri="{FF2B5EF4-FFF2-40B4-BE49-F238E27FC236}">
                    <a16:creationId xmlns:a16="http://schemas.microsoft.com/office/drawing/2014/main" id="{3F7FCA38-BD87-98A7-28A3-BAC2EC9F52B8}"/>
                  </a:ext>
                </a:extLst>
              </p:cNvPr>
              <p:cNvSpPr txBox="1">
                <a:spLocks noRot="1" noChangeAspect="1" noMove="1" noResize="1" noEditPoints="1" noAdjustHandles="1" noChangeArrowheads="1" noChangeShapeType="1" noTextEdit="1"/>
              </p:cNvSpPr>
              <p:nvPr/>
            </p:nvSpPr>
            <p:spPr>
              <a:xfrm>
                <a:off x="5958190" y="3749737"/>
                <a:ext cx="408702" cy="342466"/>
              </a:xfrm>
              <a:prstGeom prst="rect">
                <a:avLst/>
              </a:prstGeom>
              <a:blipFill>
                <a:blip r:embed="rId7"/>
                <a:stretch>
                  <a:fillRect l="-11940" r="-8955" b="-23214"/>
                </a:stretch>
              </a:blipFill>
            </p:spPr>
            <p:txBody>
              <a:bodyPr/>
              <a:lstStyle/>
              <a:p>
                <a:r>
                  <a:rPr lang="en-US">
                    <a:noFill/>
                  </a:rPr>
                  <a:t> </a:t>
                </a:r>
              </a:p>
            </p:txBody>
          </p:sp>
        </mc:Fallback>
      </mc:AlternateContent>
      <mc:AlternateContent xmlns:mc="http://schemas.openxmlformats.org/markup-compatibility/2006" xmlns:p14="http://schemas.microsoft.com/office/powerpoint/2010/main">
        <mc:Choice Requires="p14">
          <p:contentPart p14:bwMode="auto" r:id="rId8">
            <p14:nvContentPartPr>
              <p14:cNvPr id="5" name="Ink 4"/>
              <p14:cNvContentPartPr/>
              <p14:nvPr/>
            </p14:nvContentPartPr>
            <p14:xfrm>
              <a:off x="609840" y="1867320"/>
              <a:ext cx="4992840" cy="4988880"/>
            </p14:xfrm>
          </p:contentPart>
        </mc:Choice>
        <mc:Fallback xmlns="">
          <p:pic>
            <p:nvPicPr>
              <p:cNvPr id="5" name="Ink 4"/>
              <p:cNvPicPr/>
              <p:nvPr/>
            </p:nvPicPr>
            <p:blipFill>
              <a:blip r:embed="rId9"/>
              <a:stretch>
                <a:fillRect/>
              </a:stretch>
            </p:blipFill>
            <p:spPr>
              <a:xfrm>
                <a:off x="602640" y="1860480"/>
                <a:ext cx="5006880" cy="5005080"/>
              </a:xfrm>
              <a:prstGeom prst="rect">
                <a:avLst/>
              </a:prstGeom>
            </p:spPr>
          </p:pic>
        </mc:Fallback>
      </mc:AlternateContent>
      <p:grpSp>
        <p:nvGrpSpPr>
          <p:cNvPr id="14" name="Ομάδα 27">
            <a:extLst>
              <a:ext uri="{FF2B5EF4-FFF2-40B4-BE49-F238E27FC236}">
                <a16:creationId xmlns:a16="http://schemas.microsoft.com/office/drawing/2014/main" xmlns="" id="{16136027-9999-1F6E-2860-445F55E87809}"/>
              </a:ext>
            </a:extLst>
          </p:cNvPr>
          <p:cNvGrpSpPr/>
          <p:nvPr/>
        </p:nvGrpSpPr>
        <p:grpSpPr>
          <a:xfrm>
            <a:off x="7852457" y="2318532"/>
            <a:ext cx="803576" cy="727269"/>
            <a:chOff x="8020416" y="2665768"/>
            <a:chExt cx="803576" cy="727269"/>
          </a:xfrm>
        </p:grpSpPr>
        <p:cxnSp>
          <p:nvCxnSpPr>
            <p:cNvPr id="15" name="Ευθύγραμμο βέλος σύνδεσης 25">
              <a:extLst>
                <a:ext uri="{FF2B5EF4-FFF2-40B4-BE49-F238E27FC236}">
                  <a16:creationId xmlns:a16="http://schemas.microsoft.com/office/drawing/2014/main" xmlns="" id="{ECA9E0E4-D0B1-9356-77BC-922BE33AF531}"/>
                </a:ext>
              </a:extLst>
            </p:cNvPr>
            <p:cNvCxnSpPr/>
            <p:nvPr/>
          </p:nvCxnSpPr>
          <p:spPr>
            <a:xfrm flipV="1">
              <a:off x="8020416" y="2967819"/>
              <a:ext cx="803576" cy="425218"/>
            </a:xfrm>
            <a:prstGeom prst="straightConnector1">
              <a:avLst/>
            </a:prstGeom>
            <a:ln w="57150">
              <a:solidFill>
                <a:srgbClr val="7030A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xmlns="" id="{A5AFCDDE-B194-1972-D620-63FA35F0692E}"/>
                    </a:ext>
                  </a:extLst>
                </p:cNvPr>
                <p:cNvSpPr txBox="1"/>
                <p:nvPr/>
              </p:nvSpPr>
              <p:spPr>
                <a:xfrm>
                  <a:off x="8422204" y="2665768"/>
                  <a:ext cx="259686" cy="369332"/>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acc>
                          <m:accPr>
                            <m:chr m:val="⃗"/>
                            <m:ctrlPr>
                              <a:rPr kumimoji="0" lang="en-US" sz="2400" b="1" i="1" u="none" strike="noStrike" kern="1200" cap="none" spc="0" normalizeH="0" baseline="0" noProof="0" smtClean="0">
                                <a:ln>
                                  <a:noFill/>
                                </a:ln>
                                <a:solidFill>
                                  <a:srgbClr val="7030A0"/>
                                </a:solidFill>
                                <a:effectLst/>
                                <a:uLnTx/>
                                <a:uFillTx/>
                                <a:latin typeface="Cambria Math" panose="02040503050406030204" pitchFamily="18" charset="0"/>
                                <a:ea typeface="+mn-ea"/>
                                <a:cs typeface="+mn-cs"/>
                              </a:rPr>
                            </m:ctrlPr>
                          </m:accPr>
                          <m:e>
                            <m:r>
                              <a:rPr kumimoji="0" lang="en-US" sz="2400" b="1" i="1" u="none" strike="noStrike" kern="1200" cap="none" spc="0" normalizeH="0" baseline="0" noProof="0" smtClean="0">
                                <a:ln>
                                  <a:noFill/>
                                </a:ln>
                                <a:solidFill>
                                  <a:srgbClr val="7030A0"/>
                                </a:solidFill>
                                <a:effectLst/>
                                <a:uLnTx/>
                                <a:uFillTx/>
                                <a:latin typeface="Cambria Math" panose="02040503050406030204" pitchFamily="18" charset="0"/>
                                <a:ea typeface="+mn-ea"/>
                                <a:cs typeface="+mn-cs"/>
                              </a:rPr>
                              <m:t>𝒂</m:t>
                            </m:r>
                          </m:e>
                        </m:acc>
                      </m:oMath>
                    </m:oMathPara>
                  </a14:m>
                  <a:endParaRPr kumimoji="0" lang="en-US" sz="2400" b="1" i="0" u="none" strike="noStrike" kern="1200" cap="none" spc="0" normalizeH="0" baseline="0" noProof="0" dirty="0">
                    <a:ln>
                      <a:noFill/>
                    </a:ln>
                    <a:solidFill>
                      <a:srgbClr val="7030A0"/>
                    </a:solidFill>
                    <a:effectLst/>
                    <a:uLnTx/>
                    <a:uFillTx/>
                    <a:latin typeface="Calibri" panose="020F0502020204030204"/>
                    <a:ea typeface="+mn-ea"/>
                    <a:cs typeface="+mn-cs"/>
                  </a:endParaRPr>
                </a:p>
              </p:txBody>
            </p:sp>
          </mc:Choice>
          <mc:Fallback xmlns="">
            <p:sp>
              <p:nvSpPr>
                <p:cNvPr id="27" name="TextBox 26">
                  <a:extLst>
                    <a:ext uri="{FF2B5EF4-FFF2-40B4-BE49-F238E27FC236}">
                      <a16:creationId xmlns:a16="http://schemas.microsoft.com/office/drawing/2014/main" id="{A5AFCDDE-B194-1972-D620-63FA35F0692E}"/>
                    </a:ext>
                  </a:extLst>
                </p:cNvPr>
                <p:cNvSpPr txBox="1">
                  <a:spLocks noRot="1" noChangeAspect="1" noMove="1" noResize="1" noEditPoints="1" noAdjustHandles="1" noChangeArrowheads="1" noChangeShapeType="1" noTextEdit="1"/>
                </p:cNvSpPr>
                <p:nvPr/>
              </p:nvSpPr>
              <p:spPr>
                <a:xfrm>
                  <a:off x="8422204" y="2665768"/>
                  <a:ext cx="259686" cy="369332"/>
                </a:xfrm>
                <a:prstGeom prst="rect">
                  <a:avLst/>
                </a:prstGeom>
                <a:blipFill>
                  <a:blip r:embed="rId10"/>
                  <a:stretch>
                    <a:fillRect l="-16667" r="-19048"/>
                  </a:stretch>
                </a:blipFill>
              </p:spPr>
              <p:txBody>
                <a:bodyPr/>
                <a:lstStyle/>
                <a:p>
                  <a:r>
                    <a:rPr lang="en-US">
                      <a:noFill/>
                    </a:rPr>
                    <a:t> </a:t>
                  </a:r>
                </a:p>
              </p:txBody>
            </p:sp>
          </mc:Fallback>
        </mc:AlternateContent>
      </p:grpSp>
      <p:cxnSp>
        <p:nvCxnSpPr>
          <p:cNvPr id="17" name="Straight Connector 16"/>
          <p:cNvCxnSpPr/>
          <p:nvPr/>
        </p:nvCxnSpPr>
        <p:spPr>
          <a:xfrm>
            <a:off x="7324628" y="3498186"/>
            <a:ext cx="123334" cy="0"/>
          </a:xfrm>
          <a:prstGeom prst="line">
            <a:avLst/>
          </a:prstGeom>
          <a:ln w="28575">
            <a:solidFill>
              <a:schemeClr val="tx1"/>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8640371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E730FB23-F4FE-E1D2-9B15-10C2AD52D55D}"/>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xmlns="" id="{995F8D4C-EBDA-923B-7D9A-49F699CE5E15}"/>
              </a:ext>
            </a:extLst>
          </p:cNvPr>
          <p:cNvSpPr>
            <a:spLocks noGrp="1"/>
          </p:cNvSpPr>
          <p:nvPr>
            <p:ph type="title"/>
          </p:nvPr>
        </p:nvSpPr>
        <p:spPr/>
        <p:txBody>
          <a:bodyPr>
            <a:normAutofit fontScale="90000"/>
          </a:bodyPr>
          <a:lstStyle/>
          <a:p>
            <a:r>
              <a:rPr lang="el-GR" dirty="0"/>
              <a:t>Οι Νόμοι της Κίνησης</a:t>
            </a:r>
          </a:p>
        </p:txBody>
      </p:sp>
      <p:sp>
        <p:nvSpPr>
          <p:cNvPr id="3" name="Θέση περιεχομένου 2">
            <a:extLst>
              <a:ext uri="{FF2B5EF4-FFF2-40B4-BE49-F238E27FC236}">
                <a16:creationId xmlns:a16="http://schemas.microsoft.com/office/drawing/2014/main" xmlns="" id="{D3FA8C64-47D4-DCA7-07E9-16D1E0451449}"/>
              </a:ext>
            </a:extLst>
          </p:cNvPr>
          <p:cNvSpPr>
            <a:spLocks noGrp="1"/>
          </p:cNvSpPr>
          <p:nvPr>
            <p:ph idx="1"/>
          </p:nvPr>
        </p:nvSpPr>
        <p:spPr>
          <a:xfrm>
            <a:off x="738351" y="1371600"/>
            <a:ext cx="7643308" cy="4153348"/>
          </a:xfrm>
        </p:spPr>
        <p:txBody>
          <a:bodyPr>
            <a:normAutofit/>
          </a:bodyPr>
          <a:lstStyle/>
          <a:p>
            <a:r>
              <a:rPr lang="el-GR" sz="2100" b="1" dirty="0"/>
              <a:t>Παράδειγμα – Λύση:</a:t>
            </a:r>
          </a:p>
        </p:txBody>
      </p:sp>
      <p:pic>
        <p:nvPicPr>
          <p:cNvPr id="4" name="Εικόνα 3">
            <a:extLst>
              <a:ext uri="{FF2B5EF4-FFF2-40B4-BE49-F238E27FC236}">
                <a16:creationId xmlns:a16="http://schemas.microsoft.com/office/drawing/2014/main" xmlns="" id="{4F82E13E-0973-65B7-3934-EC8CE52783C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74781" y="685800"/>
            <a:ext cx="3212019" cy="3810001"/>
          </a:xfrm>
          <a:prstGeom prst="rect">
            <a:avLst/>
          </a:prstGeom>
        </p:spPr>
      </p:pic>
      <p:cxnSp>
        <p:nvCxnSpPr>
          <p:cNvPr id="6" name="Ευθύγραμμο βέλος σύνδεσης 5">
            <a:extLst>
              <a:ext uri="{FF2B5EF4-FFF2-40B4-BE49-F238E27FC236}">
                <a16:creationId xmlns:a16="http://schemas.microsoft.com/office/drawing/2014/main" xmlns="" id="{EA719723-67DA-5061-D5C1-D59B1D48E595}"/>
              </a:ext>
            </a:extLst>
          </p:cNvPr>
          <p:cNvCxnSpPr>
            <a:cxnSpLocks/>
          </p:cNvCxnSpPr>
          <p:nvPr/>
        </p:nvCxnSpPr>
        <p:spPr>
          <a:xfrm flipV="1">
            <a:off x="6469538" y="3318835"/>
            <a:ext cx="1410092" cy="1"/>
          </a:xfrm>
          <a:prstGeom prst="straightConnector1">
            <a:avLst/>
          </a:prstGeom>
          <a:ln w="5715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7" name="Ευθύγραμμο βέλος σύνδεσης 6">
            <a:extLst>
              <a:ext uri="{FF2B5EF4-FFF2-40B4-BE49-F238E27FC236}">
                <a16:creationId xmlns:a16="http://schemas.microsoft.com/office/drawing/2014/main" xmlns="" id="{53E17F43-EE7F-E5CC-E2EB-5B312DDFB685}"/>
              </a:ext>
            </a:extLst>
          </p:cNvPr>
          <p:cNvCxnSpPr/>
          <p:nvPr/>
        </p:nvCxnSpPr>
        <p:spPr>
          <a:xfrm>
            <a:off x="6469538" y="3318835"/>
            <a:ext cx="1066800" cy="0"/>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xmlns="" id="{91950B30-B9A3-7E41-BE63-5175FCBF51F6}"/>
                  </a:ext>
                </a:extLst>
              </p:cNvPr>
              <p:cNvSpPr txBox="1"/>
              <p:nvPr/>
            </p:nvSpPr>
            <p:spPr>
              <a:xfrm>
                <a:off x="7422430" y="2904420"/>
                <a:ext cx="399084" cy="310598"/>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1" i="1" u="none" strike="noStrike" kern="1200" cap="none" spc="0" normalizeH="0" baseline="0" noProof="0" smtClean="0">
                              <a:ln>
                                <a:noFill/>
                              </a:ln>
                              <a:solidFill>
                                <a:srgbClr val="FF0000"/>
                              </a:solidFill>
                              <a:effectLst/>
                              <a:uLnTx/>
                              <a:uFillTx/>
                              <a:latin typeface="Cambria Math" panose="02040503050406030204" pitchFamily="18" charset="0"/>
                              <a:ea typeface="+mn-ea"/>
                              <a:cs typeface="+mn-cs"/>
                            </a:rPr>
                          </m:ctrlPr>
                        </m:sSubPr>
                        <m:e>
                          <m:acc>
                            <m:accPr>
                              <m:chr m:val="⃗"/>
                              <m:ctrlPr>
                                <a:rPr kumimoji="0" lang="en-US" sz="1800" b="1" i="1" u="none" strike="noStrike" kern="1200" cap="none" spc="0" normalizeH="0" baseline="0" noProof="0" smtClean="0">
                                  <a:ln>
                                    <a:noFill/>
                                  </a:ln>
                                  <a:solidFill>
                                    <a:srgbClr val="FF0000"/>
                                  </a:solidFill>
                                  <a:effectLst/>
                                  <a:uLnTx/>
                                  <a:uFillTx/>
                                  <a:latin typeface="Cambria Math" panose="02040503050406030204" pitchFamily="18" charset="0"/>
                                  <a:ea typeface="+mn-ea"/>
                                  <a:cs typeface="+mn-cs"/>
                                </a:rPr>
                              </m:ctrlPr>
                            </m:accPr>
                            <m:e>
                              <m:r>
                                <a:rPr kumimoji="0" lang="en-US" sz="1800" b="1" i="1" u="none" strike="noStrike" kern="1200" cap="none" spc="0" normalizeH="0" baseline="0" noProof="0" smtClean="0">
                                  <a:ln>
                                    <a:noFill/>
                                  </a:ln>
                                  <a:solidFill>
                                    <a:srgbClr val="FF0000"/>
                                  </a:solidFill>
                                  <a:effectLst/>
                                  <a:uLnTx/>
                                  <a:uFillTx/>
                                  <a:latin typeface="Cambria Math" panose="02040503050406030204" pitchFamily="18" charset="0"/>
                                  <a:ea typeface="+mn-ea"/>
                                  <a:cs typeface="+mn-cs"/>
                                </a:rPr>
                                <m:t>𝑭</m:t>
                              </m:r>
                            </m:e>
                          </m:acc>
                        </m:e>
                        <m:sub>
                          <m:r>
                            <a:rPr kumimoji="0" lang="en-US" sz="1800" b="1" i="0" u="none" strike="noStrike" kern="1200" cap="none" spc="0" normalizeH="0" baseline="0" noProof="0" smtClean="0">
                              <a:ln>
                                <a:noFill/>
                              </a:ln>
                              <a:solidFill>
                                <a:srgbClr val="FF0000"/>
                              </a:solidFill>
                              <a:effectLst/>
                              <a:uLnTx/>
                              <a:uFillTx/>
                              <a:latin typeface="Cambria Math" panose="02040503050406030204" pitchFamily="18" charset="0"/>
                              <a:ea typeface="+mn-ea"/>
                              <a:cs typeface="+mn-cs"/>
                            </a:rPr>
                            <m:t>𝟐𝐱</m:t>
                          </m:r>
                        </m:sub>
                      </m:sSub>
                    </m:oMath>
                  </m:oMathPara>
                </a14:m>
                <a:endParaRPr kumimoji="0" lang="en-US" sz="1800" b="1"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mc:Choice>
        <mc:Fallback xmlns="">
          <p:sp>
            <p:nvSpPr>
              <p:cNvPr id="8" name="TextBox 7">
                <a:extLst>
                  <a:ext uri="{FF2B5EF4-FFF2-40B4-BE49-F238E27FC236}">
                    <a16:creationId xmlns:a16="http://schemas.microsoft.com/office/drawing/2014/main" id="{91950B30-B9A3-7E41-BE63-5175FCBF51F6}"/>
                  </a:ext>
                </a:extLst>
              </p:cNvPr>
              <p:cNvSpPr txBox="1">
                <a:spLocks noRot="1" noChangeAspect="1" noMove="1" noResize="1" noEditPoints="1" noAdjustHandles="1" noChangeArrowheads="1" noChangeShapeType="1" noTextEdit="1"/>
              </p:cNvSpPr>
              <p:nvPr/>
            </p:nvSpPr>
            <p:spPr>
              <a:xfrm>
                <a:off x="7422430" y="2904420"/>
                <a:ext cx="399084" cy="310598"/>
              </a:xfrm>
              <a:prstGeom prst="rect">
                <a:avLst/>
              </a:prstGeom>
              <a:blipFill>
                <a:blip r:embed="rId4"/>
                <a:stretch>
                  <a:fillRect l="-13846" r="-4615" b="-1568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xmlns="" id="{E9B5C567-A9BB-26D9-C713-46D24CB2D29B}"/>
                  </a:ext>
                </a:extLst>
              </p:cNvPr>
              <p:cNvSpPr txBox="1"/>
              <p:nvPr/>
            </p:nvSpPr>
            <p:spPr>
              <a:xfrm>
                <a:off x="7792416" y="3384397"/>
                <a:ext cx="399084" cy="310598"/>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1" i="1" u="none" strike="noStrike" kern="1200" cap="none" spc="0" normalizeH="0" baseline="0" noProof="0" smtClean="0">
                              <a:ln>
                                <a:noFill/>
                              </a:ln>
                              <a:solidFill>
                                <a:srgbClr val="00B050"/>
                              </a:solidFill>
                              <a:effectLst/>
                              <a:uLnTx/>
                              <a:uFillTx/>
                              <a:latin typeface="Cambria Math" panose="02040503050406030204" pitchFamily="18" charset="0"/>
                              <a:ea typeface="+mn-ea"/>
                              <a:cs typeface="+mn-cs"/>
                            </a:rPr>
                          </m:ctrlPr>
                        </m:sSubPr>
                        <m:e>
                          <m:acc>
                            <m:accPr>
                              <m:chr m:val="⃗"/>
                              <m:ctrlPr>
                                <a:rPr kumimoji="0" lang="en-US" sz="1800" b="1" i="1" u="none" strike="noStrike" kern="1200" cap="none" spc="0" normalizeH="0" baseline="0" noProof="0" smtClean="0">
                                  <a:ln>
                                    <a:noFill/>
                                  </a:ln>
                                  <a:solidFill>
                                    <a:srgbClr val="00B050"/>
                                  </a:solidFill>
                                  <a:effectLst/>
                                  <a:uLnTx/>
                                  <a:uFillTx/>
                                  <a:latin typeface="Cambria Math" panose="02040503050406030204" pitchFamily="18" charset="0"/>
                                  <a:ea typeface="+mn-ea"/>
                                  <a:cs typeface="+mn-cs"/>
                                </a:rPr>
                              </m:ctrlPr>
                            </m:accPr>
                            <m:e>
                              <m:r>
                                <a:rPr kumimoji="0" lang="en-US" sz="1800" b="1" i="1" u="none" strike="noStrike" kern="1200" cap="none" spc="0" normalizeH="0" baseline="0" noProof="0" smtClean="0">
                                  <a:ln>
                                    <a:noFill/>
                                  </a:ln>
                                  <a:solidFill>
                                    <a:srgbClr val="00B050"/>
                                  </a:solidFill>
                                  <a:effectLst/>
                                  <a:uLnTx/>
                                  <a:uFillTx/>
                                  <a:latin typeface="Cambria Math" panose="02040503050406030204" pitchFamily="18" charset="0"/>
                                  <a:ea typeface="+mn-ea"/>
                                  <a:cs typeface="+mn-cs"/>
                                </a:rPr>
                                <m:t>𝑭</m:t>
                              </m:r>
                            </m:e>
                          </m:acc>
                        </m:e>
                        <m:sub>
                          <m:r>
                            <a:rPr kumimoji="0" lang="en-US" sz="1800" b="1" i="0" u="none" strike="noStrike" kern="1200" cap="none" spc="0" normalizeH="0" baseline="0" noProof="0" smtClean="0">
                              <a:ln>
                                <a:noFill/>
                              </a:ln>
                              <a:solidFill>
                                <a:srgbClr val="00B050"/>
                              </a:solidFill>
                              <a:effectLst/>
                              <a:uLnTx/>
                              <a:uFillTx/>
                              <a:latin typeface="Cambria Math" panose="02040503050406030204" pitchFamily="18" charset="0"/>
                              <a:ea typeface="+mn-ea"/>
                              <a:cs typeface="+mn-cs"/>
                            </a:rPr>
                            <m:t>𝟏𝐱</m:t>
                          </m:r>
                        </m:sub>
                      </m:sSub>
                    </m:oMath>
                  </m:oMathPara>
                </a14:m>
                <a:endParaRPr kumimoji="0" lang="en-US" sz="1800" b="1" i="0" u="none" strike="noStrike" kern="1200" cap="none" spc="0" normalizeH="0" baseline="0" noProof="0" dirty="0">
                  <a:ln>
                    <a:noFill/>
                  </a:ln>
                  <a:solidFill>
                    <a:srgbClr val="00B050"/>
                  </a:solidFill>
                  <a:effectLst/>
                  <a:uLnTx/>
                  <a:uFillTx/>
                  <a:latin typeface="Calibri" panose="020F0502020204030204"/>
                  <a:ea typeface="+mn-ea"/>
                  <a:cs typeface="+mn-cs"/>
                </a:endParaRPr>
              </a:p>
            </p:txBody>
          </p:sp>
        </mc:Choice>
        <mc:Fallback xmlns="">
          <p:sp>
            <p:nvSpPr>
              <p:cNvPr id="9" name="TextBox 8">
                <a:extLst>
                  <a:ext uri="{FF2B5EF4-FFF2-40B4-BE49-F238E27FC236}">
                    <a16:creationId xmlns:a16="http://schemas.microsoft.com/office/drawing/2014/main" id="{E9B5C567-A9BB-26D9-C713-46D24CB2D29B}"/>
                  </a:ext>
                </a:extLst>
              </p:cNvPr>
              <p:cNvSpPr txBox="1">
                <a:spLocks noRot="1" noChangeAspect="1" noMove="1" noResize="1" noEditPoints="1" noAdjustHandles="1" noChangeArrowheads="1" noChangeShapeType="1" noTextEdit="1"/>
              </p:cNvSpPr>
              <p:nvPr/>
            </p:nvSpPr>
            <p:spPr>
              <a:xfrm>
                <a:off x="7792416" y="3384397"/>
                <a:ext cx="399084" cy="310598"/>
              </a:xfrm>
              <a:prstGeom prst="rect">
                <a:avLst/>
              </a:prstGeom>
              <a:blipFill>
                <a:blip r:embed="rId5"/>
                <a:stretch>
                  <a:fillRect l="-12121" r="-4545" b="-15686"/>
                </a:stretch>
              </a:blipFill>
            </p:spPr>
            <p:txBody>
              <a:bodyPr/>
              <a:lstStyle/>
              <a:p>
                <a:r>
                  <a:rPr lang="en-US">
                    <a:noFill/>
                  </a:rPr>
                  <a:t> </a:t>
                </a:r>
              </a:p>
            </p:txBody>
          </p:sp>
        </mc:Fallback>
      </mc:AlternateContent>
      <p:cxnSp>
        <p:nvCxnSpPr>
          <p:cNvPr id="10" name="Ευθύγραμμο βέλος σύνδεσης 9">
            <a:extLst>
              <a:ext uri="{FF2B5EF4-FFF2-40B4-BE49-F238E27FC236}">
                <a16:creationId xmlns:a16="http://schemas.microsoft.com/office/drawing/2014/main" xmlns="" id="{8B6D9468-0565-2522-2A92-6932E0C8D6CE}"/>
              </a:ext>
            </a:extLst>
          </p:cNvPr>
          <p:cNvCxnSpPr>
            <a:cxnSpLocks/>
          </p:cNvCxnSpPr>
          <p:nvPr/>
        </p:nvCxnSpPr>
        <p:spPr>
          <a:xfrm flipV="1">
            <a:off x="6469538" y="1309354"/>
            <a:ext cx="0" cy="2009481"/>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xmlns="" id="{0EBD3D14-ADA1-783E-743B-BF5E4DF0D96E}"/>
                  </a:ext>
                </a:extLst>
              </p:cNvPr>
              <p:cNvSpPr txBox="1"/>
              <p:nvPr/>
            </p:nvSpPr>
            <p:spPr>
              <a:xfrm>
                <a:off x="5959763" y="1062362"/>
                <a:ext cx="408702" cy="342466"/>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1" i="1" u="none" strike="noStrike" kern="1200" cap="none" spc="0" normalizeH="0" baseline="0" noProof="0" smtClean="0">
                              <a:ln>
                                <a:noFill/>
                              </a:ln>
                              <a:solidFill>
                                <a:srgbClr val="FF0000"/>
                              </a:solidFill>
                              <a:effectLst/>
                              <a:uLnTx/>
                              <a:uFillTx/>
                              <a:latin typeface="Cambria Math" panose="02040503050406030204" pitchFamily="18" charset="0"/>
                              <a:ea typeface="+mn-ea"/>
                              <a:cs typeface="+mn-cs"/>
                            </a:rPr>
                          </m:ctrlPr>
                        </m:sSubPr>
                        <m:e>
                          <m:acc>
                            <m:accPr>
                              <m:chr m:val="⃗"/>
                              <m:ctrlPr>
                                <a:rPr kumimoji="0" lang="en-US" sz="1800" b="1" i="1" u="none" strike="noStrike" kern="1200" cap="none" spc="0" normalizeH="0" baseline="0" noProof="0" smtClean="0">
                                  <a:ln>
                                    <a:noFill/>
                                  </a:ln>
                                  <a:solidFill>
                                    <a:srgbClr val="FF0000"/>
                                  </a:solidFill>
                                  <a:effectLst/>
                                  <a:uLnTx/>
                                  <a:uFillTx/>
                                  <a:latin typeface="Cambria Math" panose="02040503050406030204" pitchFamily="18" charset="0"/>
                                  <a:ea typeface="+mn-ea"/>
                                  <a:cs typeface="+mn-cs"/>
                                </a:rPr>
                              </m:ctrlPr>
                            </m:accPr>
                            <m:e>
                              <m:r>
                                <a:rPr kumimoji="0" lang="en-US" sz="1800" b="1" i="1" u="none" strike="noStrike" kern="1200" cap="none" spc="0" normalizeH="0" baseline="0" noProof="0" smtClean="0">
                                  <a:ln>
                                    <a:noFill/>
                                  </a:ln>
                                  <a:solidFill>
                                    <a:srgbClr val="FF0000"/>
                                  </a:solidFill>
                                  <a:effectLst/>
                                  <a:uLnTx/>
                                  <a:uFillTx/>
                                  <a:latin typeface="Cambria Math" panose="02040503050406030204" pitchFamily="18" charset="0"/>
                                  <a:ea typeface="+mn-ea"/>
                                  <a:cs typeface="+mn-cs"/>
                                </a:rPr>
                                <m:t>𝑭</m:t>
                              </m:r>
                            </m:e>
                          </m:acc>
                        </m:e>
                        <m:sub>
                          <m:r>
                            <a:rPr kumimoji="0" lang="en-US" sz="1800" b="1" i="0" u="none" strike="noStrike" kern="1200" cap="none" spc="0" normalizeH="0" baseline="0" noProof="0" smtClean="0">
                              <a:ln>
                                <a:noFill/>
                              </a:ln>
                              <a:solidFill>
                                <a:srgbClr val="FF0000"/>
                              </a:solidFill>
                              <a:effectLst/>
                              <a:uLnTx/>
                              <a:uFillTx/>
                              <a:latin typeface="Cambria Math" panose="02040503050406030204" pitchFamily="18" charset="0"/>
                              <a:ea typeface="+mn-ea"/>
                              <a:cs typeface="+mn-cs"/>
                            </a:rPr>
                            <m:t>𝟐</m:t>
                          </m:r>
                          <m:r>
                            <m:rPr>
                              <m:sty m:val="p"/>
                            </m:rPr>
                            <a:rPr kumimoji="0" lang="en-US" sz="1800" b="1" i="0" u="none" strike="noStrike" kern="1200" cap="none" spc="0" normalizeH="0" baseline="0" noProof="0" smtClean="0">
                              <a:ln>
                                <a:noFill/>
                              </a:ln>
                              <a:solidFill>
                                <a:srgbClr val="FF0000"/>
                              </a:solidFill>
                              <a:effectLst/>
                              <a:uLnTx/>
                              <a:uFillTx/>
                              <a:latin typeface="Cambria Math" panose="02040503050406030204" pitchFamily="18" charset="0"/>
                              <a:ea typeface="+mn-ea"/>
                              <a:cs typeface="+mn-cs"/>
                            </a:rPr>
                            <m:t>y</m:t>
                          </m:r>
                        </m:sub>
                      </m:sSub>
                    </m:oMath>
                  </m:oMathPara>
                </a14:m>
                <a:endParaRPr kumimoji="0" lang="en-US" sz="1800" b="1"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mc:Choice>
        <mc:Fallback xmlns="">
          <p:sp>
            <p:nvSpPr>
              <p:cNvPr id="11" name="TextBox 10">
                <a:extLst>
                  <a:ext uri="{FF2B5EF4-FFF2-40B4-BE49-F238E27FC236}">
                    <a16:creationId xmlns:a16="http://schemas.microsoft.com/office/drawing/2014/main" id="{0EBD3D14-ADA1-783E-743B-BF5E4DF0D96E}"/>
                  </a:ext>
                </a:extLst>
              </p:cNvPr>
              <p:cNvSpPr txBox="1">
                <a:spLocks noRot="1" noChangeAspect="1" noMove="1" noResize="1" noEditPoints="1" noAdjustHandles="1" noChangeArrowheads="1" noChangeShapeType="1" noTextEdit="1"/>
              </p:cNvSpPr>
              <p:nvPr/>
            </p:nvSpPr>
            <p:spPr>
              <a:xfrm>
                <a:off x="5959763" y="1062362"/>
                <a:ext cx="408702" cy="342466"/>
              </a:xfrm>
              <a:prstGeom prst="rect">
                <a:avLst/>
              </a:prstGeom>
              <a:blipFill>
                <a:blip r:embed="rId6"/>
                <a:stretch>
                  <a:fillRect l="-13433" r="-8955" b="-23214"/>
                </a:stretch>
              </a:blipFill>
            </p:spPr>
            <p:txBody>
              <a:bodyPr/>
              <a:lstStyle/>
              <a:p>
                <a:r>
                  <a:rPr lang="en-US">
                    <a:noFill/>
                  </a:rPr>
                  <a:t> </a:t>
                </a:r>
              </a:p>
            </p:txBody>
          </p:sp>
        </mc:Fallback>
      </mc:AlternateContent>
      <p:cxnSp>
        <p:nvCxnSpPr>
          <p:cNvPr id="12" name="Ευθύγραμμο βέλος σύνδεσης 11">
            <a:extLst>
              <a:ext uri="{FF2B5EF4-FFF2-40B4-BE49-F238E27FC236}">
                <a16:creationId xmlns:a16="http://schemas.microsoft.com/office/drawing/2014/main" xmlns="" id="{62E150AA-5132-45CB-D271-5333C99EA99C}"/>
              </a:ext>
            </a:extLst>
          </p:cNvPr>
          <p:cNvCxnSpPr>
            <a:cxnSpLocks/>
          </p:cNvCxnSpPr>
          <p:nvPr/>
        </p:nvCxnSpPr>
        <p:spPr>
          <a:xfrm>
            <a:off x="6469538" y="3318835"/>
            <a:ext cx="0" cy="672210"/>
          </a:xfrm>
          <a:prstGeom prst="straightConnector1">
            <a:avLst/>
          </a:prstGeom>
          <a:ln w="57150">
            <a:solidFill>
              <a:srgbClr val="00B05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xmlns="" id="{6F8CE386-1287-D66E-A387-BF5BFCB42FDB}"/>
                  </a:ext>
                </a:extLst>
              </p:cNvPr>
              <p:cNvSpPr txBox="1"/>
              <p:nvPr/>
            </p:nvSpPr>
            <p:spPr>
              <a:xfrm>
                <a:off x="5959763" y="3744053"/>
                <a:ext cx="408702" cy="342466"/>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1" i="1" u="none" strike="noStrike" kern="1200" cap="none" spc="0" normalizeH="0" baseline="0" noProof="0" smtClean="0">
                              <a:ln>
                                <a:noFill/>
                              </a:ln>
                              <a:solidFill>
                                <a:srgbClr val="00B050"/>
                              </a:solidFill>
                              <a:effectLst/>
                              <a:uLnTx/>
                              <a:uFillTx/>
                              <a:latin typeface="Cambria Math" panose="02040503050406030204" pitchFamily="18" charset="0"/>
                              <a:ea typeface="+mn-ea"/>
                              <a:cs typeface="+mn-cs"/>
                            </a:rPr>
                          </m:ctrlPr>
                        </m:sSubPr>
                        <m:e>
                          <m:acc>
                            <m:accPr>
                              <m:chr m:val="⃗"/>
                              <m:ctrlPr>
                                <a:rPr kumimoji="0" lang="en-US" sz="1800" b="1" i="1" u="none" strike="noStrike" kern="1200" cap="none" spc="0" normalizeH="0" baseline="0" noProof="0" smtClean="0">
                                  <a:ln>
                                    <a:noFill/>
                                  </a:ln>
                                  <a:solidFill>
                                    <a:srgbClr val="00B050"/>
                                  </a:solidFill>
                                  <a:effectLst/>
                                  <a:uLnTx/>
                                  <a:uFillTx/>
                                  <a:latin typeface="Cambria Math" panose="02040503050406030204" pitchFamily="18" charset="0"/>
                                  <a:ea typeface="+mn-ea"/>
                                  <a:cs typeface="+mn-cs"/>
                                </a:rPr>
                              </m:ctrlPr>
                            </m:accPr>
                            <m:e>
                              <m:r>
                                <a:rPr kumimoji="0" lang="en-US" sz="1800" b="1" i="1" u="none" strike="noStrike" kern="1200" cap="none" spc="0" normalizeH="0" baseline="0" noProof="0" smtClean="0">
                                  <a:ln>
                                    <a:noFill/>
                                  </a:ln>
                                  <a:solidFill>
                                    <a:srgbClr val="00B050"/>
                                  </a:solidFill>
                                  <a:effectLst/>
                                  <a:uLnTx/>
                                  <a:uFillTx/>
                                  <a:latin typeface="Cambria Math" panose="02040503050406030204" pitchFamily="18" charset="0"/>
                                  <a:ea typeface="+mn-ea"/>
                                  <a:cs typeface="+mn-cs"/>
                                </a:rPr>
                                <m:t>𝑭</m:t>
                              </m:r>
                            </m:e>
                          </m:acc>
                        </m:e>
                        <m:sub>
                          <m:r>
                            <a:rPr kumimoji="0" lang="en-US" sz="1800" b="1" i="0" u="none" strike="noStrike" kern="1200" cap="none" spc="0" normalizeH="0" baseline="0" noProof="0" smtClean="0">
                              <a:ln>
                                <a:noFill/>
                              </a:ln>
                              <a:solidFill>
                                <a:srgbClr val="00B050"/>
                              </a:solidFill>
                              <a:effectLst/>
                              <a:uLnTx/>
                              <a:uFillTx/>
                              <a:latin typeface="Cambria Math" panose="02040503050406030204" pitchFamily="18" charset="0"/>
                              <a:ea typeface="+mn-ea"/>
                              <a:cs typeface="+mn-cs"/>
                            </a:rPr>
                            <m:t>𝟏𝐲</m:t>
                          </m:r>
                        </m:sub>
                      </m:sSub>
                    </m:oMath>
                  </m:oMathPara>
                </a14:m>
                <a:endParaRPr kumimoji="0" lang="en-US" sz="1800" b="1" i="0" u="none" strike="noStrike" kern="1200" cap="none" spc="0" normalizeH="0" baseline="0" noProof="0" dirty="0">
                  <a:ln>
                    <a:noFill/>
                  </a:ln>
                  <a:solidFill>
                    <a:srgbClr val="00B050"/>
                  </a:solidFill>
                  <a:effectLst/>
                  <a:uLnTx/>
                  <a:uFillTx/>
                  <a:latin typeface="Calibri" panose="020F0502020204030204"/>
                  <a:ea typeface="+mn-ea"/>
                  <a:cs typeface="+mn-cs"/>
                </a:endParaRPr>
              </a:p>
            </p:txBody>
          </p:sp>
        </mc:Choice>
        <mc:Fallback xmlns="">
          <p:sp>
            <p:nvSpPr>
              <p:cNvPr id="13" name="TextBox 12">
                <a:extLst>
                  <a:ext uri="{FF2B5EF4-FFF2-40B4-BE49-F238E27FC236}">
                    <a16:creationId xmlns:a16="http://schemas.microsoft.com/office/drawing/2014/main" id="{6F8CE386-1287-D66E-A387-BF5BFCB42FDB}"/>
                  </a:ext>
                </a:extLst>
              </p:cNvPr>
              <p:cNvSpPr txBox="1">
                <a:spLocks noRot="1" noChangeAspect="1" noMove="1" noResize="1" noEditPoints="1" noAdjustHandles="1" noChangeArrowheads="1" noChangeShapeType="1" noTextEdit="1"/>
              </p:cNvSpPr>
              <p:nvPr/>
            </p:nvSpPr>
            <p:spPr>
              <a:xfrm>
                <a:off x="5959763" y="3744053"/>
                <a:ext cx="408702" cy="342466"/>
              </a:xfrm>
              <a:prstGeom prst="rect">
                <a:avLst/>
              </a:prstGeom>
              <a:blipFill>
                <a:blip r:embed="rId7"/>
                <a:stretch>
                  <a:fillRect l="-13433" r="-7463" b="-23214"/>
                </a:stretch>
              </a:blipFill>
            </p:spPr>
            <p:txBody>
              <a:bodyPr/>
              <a:lstStyle/>
              <a:p>
                <a:r>
                  <a:rPr lang="en-US">
                    <a:noFill/>
                  </a:rPr>
                  <a:t> </a:t>
                </a:r>
              </a:p>
            </p:txBody>
          </p:sp>
        </mc:Fallback>
      </mc:AlternateContent>
      <mc:AlternateContent xmlns:mc="http://schemas.openxmlformats.org/markup-compatibility/2006" xmlns:p14="http://schemas.microsoft.com/office/powerpoint/2010/main">
        <mc:Choice Requires="p14">
          <p:contentPart p14:bwMode="auto" r:id="rId8">
            <p14:nvContentPartPr>
              <p14:cNvPr id="5" name="Ink 4"/>
              <p14:cNvContentPartPr/>
              <p14:nvPr/>
            </p14:nvContentPartPr>
            <p14:xfrm>
              <a:off x="609120" y="1973880"/>
              <a:ext cx="6045480" cy="4882320"/>
            </p14:xfrm>
          </p:contentPart>
        </mc:Choice>
        <mc:Fallback xmlns="">
          <p:pic>
            <p:nvPicPr>
              <p:cNvPr id="5" name="Ink 4"/>
              <p:cNvPicPr/>
              <p:nvPr/>
            </p:nvPicPr>
            <p:blipFill>
              <a:blip r:embed="rId9"/>
              <a:stretch>
                <a:fillRect/>
              </a:stretch>
            </p:blipFill>
            <p:spPr>
              <a:xfrm>
                <a:off x="601920" y="1964520"/>
                <a:ext cx="6062040" cy="4901040"/>
              </a:xfrm>
              <a:prstGeom prst="rect">
                <a:avLst/>
              </a:prstGeom>
            </p:spPr>
          </p:pic>
        </mc:Fallback>
      </mc:AlternateContent>
      <p:grpSp>
        <p:nvGrpSpPr>
          <p:cNvPr id="14" name="Ομάδα 27">
            <a:extLst>
              <a:ext uri="{FF2B5EF4-FFF2-40B4-BE49-F238E27FC236}">
                <a16:creationId xmlns:a16="http://schemas.microsoft.com/office/drawing/2014/main" xmlns="" id="{16136027-9999-1F6E-2860-445F55E87809}"/>
              </a:ext>
            </a:extLst>
          </p:cNvPr>
          <p:cNvGrpSpPr/>
          <p:nvPr/>
        </p:nvGrpSpPr>
        <p:grpSpPr>
          <a:xfrm>
            <a:off x="7852457" y="2318532"/>
            <a:ext cx="803576" cy="727269"/>
            <a:chOff x="8020416" y="2665768"/>
            <a:chExt cx="803576" cy="727269"/>
          </a:xfrm>
        </p:grpSpPr>
        <p:cxnSp>
          <p:nvCxnSpPr>
            <p:cNvPr id="15" name="Ευθύγραμμο βέλος σύνδεσης 25">
              <a:extLst>
                <a:ext uri="{FF2B5EF4-FFF2-40B4-BE49-F238E27FC236}">
                  <a16:creationId xmlns:a16="http://schemas.microsoft.com/office/drawing/2014/main" xmlns="" id="{ECA9E0E4-D0B1-9356-77BC-922BE33AF531}"/>
                </a:ext>
              </a:extLst>
            </p:cNvPr>
            <p:cNvCxnSpPr/>
            <p:nvPr/>
          </p:nvCxnSpPr>
          <p:spPr>
            <a:xfrm flipV="1">
              <a:off x="8020416" y="2967819"/>
              <a:ext cx="803576" cy="425218"/>
            </a:xfrm>
            <a:prstGeom prst="straightConnector1">
              <a:avLst/>
            </a:prstGeom>
            <a:ln w="57150">
              <a:solidFill>
                <a:srgbClr val="7030A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xmlns="" id="{A5AFCDDE-B194-1972-D620-63FA35F0692E}"/>
                    </a:ext>
                  </a:extLst>
                </p:cNvPr>
                <p:cNvSpPr txBox="1"/>
                <p:nvPr/>
              </p:nvSpPr>
              <p:spPr>
                <a:xfrm>
                  <a:off x="8422204" y="2665768"/>
                  <a:ext cx="259686" cy="369332"/>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acc>
                          <m:accPr>
                            <m:chr m:val="⃗"/>
                            <m:ctrlPr>
                              <a:rPr kumimoji="0" lang="en-US" sz="2400" b="1" i="1" u="none" strike="noStrike" kern="1200" cap="none" spc="0" normalizeH="0" baseline="0" noProof="0" smtClean="0">
                                <a:ln>
                                  <a:noFill/>
                                </a:ln>
                                <a:solidFill>
                                  <a:srgbClr val="7030A0"/>
                                </a:solidFill>
                                <a:effectLst/>
                                <a:uLnTx/>
                                <a:uFillTx/>
                                <a:latin typeface="Cambria Math" panose="02040503050406030204" pitchFamily="18" charset="0"/>
                                <a:ea typeface="+mn-ea"/>
                                <a:cs typeface="+mn-cs"/>
                              </a:rPr>
                            </m:ctrlPr>
                          </m:accPr>
                          <m:e>
                            <m:r>
                              <a:rPr kumimoji="0" lang="en-US" sz="2400" b="1" i="1" u="none" strike="noStrike" kern="1200" cap="none" spc="0" normalizeH="0" baseline="0" noProof="0" smtClean="0">
                                <a:ln>
                                  <a:noFill/>
                                </a:ln>
                                <a:solidFill>
                                  <a:srgbClr val="7030A0"/>
                                </a:solidFill>
                                <a:effectLst/>
                                <a:uLnTx/>
                                <a:uFillTx/>
                                <a:latin typeface="Cambria Math" panose="02040503050406030204" pitchFamily="18" charset="0"/>
                                <a:ea typeface="+mn-ea"/>
                                <a:cs typeface="+mn-cs"/>
                              </a:rPr>
                              <m:t>𝒂</m:t>
                            </m:r>
                          </m:e>
                        </m:acc>
                      </m:oMath>
                    </m:oMathPara>
                  </a14:m>
                  <a:endParaRPr kumimoji="0" lang="en-US" sz="2400" b="1" i="0" u="none" strike="noStrike" kern="1200" cap="none" spc="0" normalizeH="0" baseline="0" noProof="0" dirty="0">
                    <a:ln>
                      <a:noFill/>
                    </a:ln>
                    <a:solidFill>
                      <a:srgbClr val="7030A0"/>
                    </a:solidFill>
                    <a:effectLst/>
                    <a:uLnTx/>
                    <a:uFillTx/>
                    <a:latin typeface="Calibri" panose="020F0502020204030204"/>
                    <a:ea typeface="+mn-ea"/>
                    <a:cs typeface="+mn-cs"/>
                  </a:endParaRPr>
                </a:p>
              </p:txBody>
            </p:sp>
          </mc:Choice>
          <mc:Fallback xmlns="">
            <p:sp>
              <p:nvSpPr>
                <p:cNvPr id="27" name="TextBox 26">
                  <a:extLst>
                    <a:ext uri="{FF2B5EF4-FFF2-40B4-BE49-F238E27FC236}">
                      <a16:creationId xmlns:a16="http://schemas.microsoft.com/office/drawing/2014/main" id="{A5AFCDDE-B194-1972-D620-63FA35F0692E}"/>
                    </a:ext>
                  </a:extLst>
                </p:cNvPr>
                <p:cNvSpPr txBox="1">
                  <a:spLocks noRot="1" noChangeAspect="1" noMove="1" noResize="1" noEditPoints="1" noAdjustHandles="1" noChangeArrowheads="1" noChangeShapeType="1" noTextEdit="1"/>
                </p:cNvSpPr>
                <p:nvPr/>
              </p:nvSpPr>
              <p:spPr>
                <a:xfrm>
                  <a:off x="8422204" y="2665768"/>
                  <a:ext cx="259686" cy="369332"/>
                </a:xfrm>
                <a:prstGeom prst="rect">
                  <a:avLst/>
                </a:prstGeom>
                <a:blipFill>
                  <a:blip r:embed="rId10"/>
                  <a:stretch>
                    <a:fillRect l="-16667" r="-19048"/>
                  </a:stretch>
                </a:blipFill>
              </p:spPr>
              <p:txBody>
                <a:bodyPr/>
                <a:lstStyle/>
                <a:p>
                  <a:r>
                    <a:rPr lang="en-US">
                      <a:noFill/>
                    </a:rPr>
                    <a:t> </a:t>
                  </a:r>
                </a:p>
              </p:txBody>
            </p:sp>
          </mc:Fallback>
        </mc:AlternateContent>
      </p:grpSp>
      <p:cxnSp>
        <p:nvCxnSpPr>
          <p:cNvPr id="17" name="Straight Connector 16"/>
          <p:cNvCxnSpPr/>
          <p:nvPr/>
        </p:nvCxnSpPr>
        <p:spPr>
          <a:xfrm>
            <a:off x="7324628" y="3498186"/>
            <a:ext cx="123334" cy="0"/>
          </a:xfrm>
          <a:prstGeom prst="line">
            <a:avLst/>
          </a:prstGeom>
          <a:ln w="28575">
            <a:solidFill>
              <a:schemeClr val="tx1"/>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2115268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a:t>Οι Νόμοι της Κίνησης</a:t>
            </a:r>
          </a:p>
        </p:txBody>
      </p:sp>
      <p:sp>
        <p:nvSpPr>
          <p:cNvPr id="3" name="Θέση περιεχομένου 2"/>
          <p:cNvSpPr>
            <a:spLocks noGrp="1"/>
          </p:cNvSpPr>
          <p:nvPr>
            <p:ph idx="1"/>
          </p:nvPr>
        </p:nvSpPr>
        <p:spPr>
          <a:xfrm>
            <a:off x="738350" y="1371599"/>
            <a:ext cx="7872249" cy="5253487"/>
          </a:xfrm>
        </p:spPr>
        <p:txBody>
          <a:bodyPr>
            <a:normAutofit/>
          </a:bodyPr>
          <a:lstStyle/>
          <a:p>
            <a:r>
              <a:rPr lang="el-GR" dirty="0"/>
              <a:t>Τι μας έδειξε το προηγούμενο παράδειγμα? </a:t>
            </a:r>
          </a:p>
          <a:p>
            <a:endParaRPr lang="el-GR" sz="300" dirty="0"/>
          </a:p>
          <a:p>
            <a:r>
              <a:rPr lang="el-GR" sz="2200" dirty="0"/>
              <a:t>Ότι μπορούμε να:</a:t>
            </a:r>
          </a:p>
          <a:p>
            <a:pPr lvl="1"/>
            <a:r>
              <a:rPr lang="el-GR" dirty="0"/>
              <a:t>Γράφουμε τους νόμους του </a:t>
            </a:r>
            <a:r>
              <a:rPr lang="en-US" dirty="0"/>
              <a:t>Newton </a:t>
            </a:r>
            <a:r>
              <a:rPr lang="el-GR" dirty="0"/>
              <a:t>ανά άξονα...</a:t>
            </a:r>
          </a:p>
          <a:p>
            <a:pPr lvl="2"/>
            <a:r>
              <a:rPr lang="el-GR" dirty="0"/>
              <a:t>…στη διανυσματική μορφή τους</a:t>
            </a:r>
          </a:p>
          <a:p>
            <a:pPr lvl="1"/>
            <a:r>
              <a:rPr lang="el-GR" dirty="0"/>
              <a:t>…και στη συνέχεια, επιλέγοντας </a:t>
            </a:r>
            <a:r>
              <a:rPr lang="el-GR" b="1" dirty="0"/>
              <a:t>θετική φορά </a:t>
            </a:r>
            <a:r>
              <a:rPr lang="el-GR" dirty="0"/>
              <a:t>για τους δυο άξονες</a:t>
            </a:r>
            <a:r>
              <a:rPr lang="en-US" dirty="0"/>
              <a:t> (</a:t>
            </a:r>
            <a:r>
              <a:rPr lang="el-GR" dirty="0"/>
              <a:t>συνήθως πάνω και δεξιά), να τους μετατρέπουμε σε αλγεβρικούς</a:t>
            </a:r>
            <a:r>
              <a:rPr lang="en-US" dirty="0"/>
              <a:t>, </a:t>
            </a:r>
            <a:r>
              <a:rPr lang="el-GR" dirty="0"/>
              <a:t>χωρίς να κουβαλάμε τα μοναδιαία διανύσματα! Πως?</a:t>
            </a:r>
          </a:p>
          <a:p>
            <a:pPr lvl="2"/>
            <a:r>
              <a:rPr lang="el-GR" dirty="0"/>
              <a:t>Δυνάμεις που «κοιτάζουν» προς τη </a:t>
            </a:r>
            <a:r>
              <a:rPr lang="el-GR" b="1" dirty="0"/>
              <a:t>θετική φορά του </a:t>
            </a:r>
            <a:r>
              <a:rPr lang="el-GR" dirty="0"/>
              <a:t>κάθε άξονα θα έχουν </a:t>
            </a:r>
            <a:r>
              <a:rPr lang="el-GR" b="1" dirty="0"/>
              <a:t>θετικό πρόσημο </a:t>
            </a:r>
            <a:r>
              <a:rPr lang="el-GR" dirty="0"/>
              <a:t>στις αλγεβρικές εξισώσεις</a:t>
            </a:r>
          </a:p>
          <a:p>
            <a:pPr lvl="2"/>
            <a:r>
              <a:rPr lang="el-GR" dirty="0"/>
              <a:t>Δυνάμεις που «κοιτάζουν» </a:t>
            </a:r>
            <a:r>
              <a:rPr lang="el-GR" b="1" dirty="0"/>
              <a:t>αντίθετα της θετικής φοράς </a:t>
            </a:r>
            <a:r>
              <a:rPr lang="el-GR" dirty="0"/>
              <a:t>κάθε άξονα θα έχουν </a:t>
            </a:r>
            <a:r>
              <a:rPr lang="el-GR" b="1" dirty="0"/>
              <a:t>αρνητικό πρόσημο </a:t>
            </a:r>
            <a:r>
              <a:rPr lang="el-GR" dirty="0"/>
              <a:t>στις αλγεβρικές εξισώσεις</a:t>
            </a:r>
          </a:p>
          <a:p>
            <a:pPr lvl="3"/>
            <a:r>
              <a:rPr lang="el-GR" dirty="0"/>
              <a:t>Πώς θα προκύπτουν αυτές?</a:t>
            </a:r>
          </a:p>
          <a:p>
            <a:pPr lvl="3"/>
            <a:r>
              <a:rPr lang="el-GR" dirty="0"/>
              <a:t>Από την ανάλυση σε συνιστώσες κ’ τις γωνίες του προβλήματος!</a:t>
            </a:r>
          </a:p>
        </p:txBody>
      </p:sp>
      <p:sp>
        <p:nvSpPr>
          <p:cNvPr id="4" name="Ορθογώνιο: Στρογγύλεμα γωνιών 3">
            <a:extLst>
              <a:ext uri="{FF2B5EF4-FFF2-40B4-BE49-F238E27FC236}">
                <a16:creationId xmlns:a16="http://schemas.microsoft.com/office/drawing/2014/main" xmlns="" id="{0DBA8029-6DB0-BC16-071E-5810F40E6A1E}"/>
              </a:ext>
            </a:extLst>
          </p:cNvPr>
          <p:cNvSpPr/>
          <p:nvPr/>
        </p:nvSpPr>
        <p:spPr>
          <a:xfrm>
            <a:off x="838199" y="1880558"/>
            <a:ext cx="7772399" cy="4596442"/>
          </a:xfrm>
          <a:custGeom>
            <a:avLst/>
            <a:gdLst>
              <a:gd name="csX0" fmla="*/ 0 w 7772399"/>
              <a:gd name="csY0" fmla="*/ 240854 h 4596442"/>
              <a:gd name="csX1" fmla="*/ 240854 w 7772399"/>
              <a:gd name="csY1" fmla="*/ 0 h 4596442"/>
              <a:gd name="csX2" fmla="*/ 947490 w 7772399"/>
              <a:gd name="csY2" fmla="*/ 0 h 4596442"/>
              <a:gd name="csX3" fmla="*/ 1435406 w 7772399"/>
              <a:gd name="csY3" fmla="*/ 0 h 4596442"/>
              <a:gd name="csX4" fmla="*/ 1923321 w 7772399"/>
              <a:gd name="csY4" fmla="*/ 0 h 4596442"/>
              <a:gd name="csX5" fmla="*/ 2557050 w 7772399"/>
              <a:gd name="csY5" fmla="*/ 0 h 4596442"/>
              <a:gd name="csX6" fmla="*/ 3190780 w 7772399"/>
              <a:gd name="csY6" fmla="*/ 0 h 4596442"/>
              <a:gd name="csX7" fmla="*/ 3678695 w 7772399"/>
              <a:gd name="csY7" fmla="*/ 0 h 4596442"/>
              <a:gd name="csX8" fmla="*/ 4093704 w 7772399"/>
              <a:gd name="csY8" fmla="*/ 0 h 4596442"/>
              <a:gd name="csX9" fmla="*/ 4435805 w 7772399"/>
              <a:gd name="csY9" fmla="*/ 0 h 4596442"/>
              <a:gd name="csX10" fmla="*/ 4923721 w 7772399"/>
              <a:gd name="csY10" fmla="*/ 0 h 4596442"/>
              <a:gd name="csX11" fmla="*/ 5557450 w 7772399"/>
              <a:gd name="csY11" fmla="*/ 0 h 4596442"/>
              <a:gd name="csX12" fmla="*/ 6118273 w 7772399"/>
              <a:gd name="csY12" fmla="*/ 0 h 4596442"/>
              <a:gd name="csX13" fmla="*/ 6460374 w 7772399"/>
              <a:gd name="csY13" fmla="*/ 0 h 4596442"/>
              <a:gd name="csX14" fmla="*/ 6948290 w 7772399"/>
              <a:gd name="csY14" fmla="*/ 0 h 4596442"/>
              <a:gd name="csX15" fmla="*/ 7531545 w 7772399"/>
              <a:gd name="csY15" fmla="*/ 0 h 4596442"/>
              <a:gd name="csX16" fmla="*/ 7772399 w 7772399"/>
              <a:gd name="csY16" fmla="*/ 240854 h 4596442"/>
              <a:gd name="csX17" fmla="*/ 7772399 w 7772399"/>
              <a:gd name="csY17" fmla="*/ 787526 h 4596442"/>
              <a:gd name="csX18" fmla="*/ 7772399 w 7772399"/>
              <a:gd name="csY18" fmla="*/ 1334198 h 4596442"/>
              <a:gd name="csX19" fmla="*/ 7772399 w 7772399"/>
              <a:gd name="csY19" fmla="*/ 1922017 h 4596442"/>
              <a:gd name="csX20" fmla="*/ 7772399 w 7772399"/>
              <a:gd name="csY20" fmla="*/ 2427541 h 4596442"/>
              <a:gd name="csX21" fmla="*/ 7772399 w 7772399"/>
              <a:gd name="csY21" fmla="*/ 3056508 h 4596442"/>
              <a:gd name="csX22" fmla="*/ 7772399 w 7772399"/>
              <a:gd name="csY22" fmla="*/ 3603179 h 4596442"/>
              <a:gd name="csX23" fmla="*/ 7772399 w 7772399"/>
              <a:gd name="csY23" fmla="*/ 4355588 h 4596442"/>
              <a:gd name="csX24" fmla="*/ 7531545 w 7772399"/>
              <a:gd name="csY24" fmla="*/ 4596442 h 4596442"/>
              <a:gd name="csX25" fmla="*/ 6970723 w 7772399"/>
              <a:gd name="csY25" fmla="*/ 4596442 h 4596442"/>
              <a:gd name="csX26" fmla="*/ 6336993 w 7772399"/>
              <a:gd name="csY26" fmla="*/ 4596442 h 4596442"/>
              <a:gd name="csX27" fmla="*/ 5921985 w 7772399"/>
              <a:gd name="csY27" fmla="*/ 4596442 h 4596442"/>
              <a:gd name="csX28" fmla="*/ 5434069 w 7772399"/>
              <a:gd name="csY28" fmla="*/ 4596442 h 4596442"/>
              <a:gd name="csX29" fmla="*/ 5019061 w 7772399"/>
              <a:gd name="csY29" fmla="*/ 4596442 h 4596442"/>
              <a:gd name="csX30" fmla="*/ 4531145 w 7772399"/>
              <a:gd name="csY30" fmla="*/ 4596442 h 4596442"/>
              <a:gd name="csX31" fmla="*/ 3897416 w 7772399"/>
              <a:gd name="csY31" fmla="*/ 4596442 h 4596442"/>
              <a:gd name="csX32" fmla="*/ 3190780 w 7772399"/>
              <a:gd name="csY32" fmla="*/ 4596442 h 4596442"/>
              <a:gd name="csX33" fmla="*/ 2848678 w 7772399"/>
              <a:gd name="csY33" fmla="*/ 4596442 h 4596442"/>
              <a:gd name="csX34" fmla="*/ 2360763 w 7772399"/>
              <a:gd name="csY34" fmla="*/ 4596442 h 4596442"/>
              <a:gd name="csX35" fmla="*/ 2018661 w 7772399"/>
              <a:gd name="csY35" fmla="*/ 4596442 h 4596442"/>
              <a:gd name="csX36" fmla="*/ 1457839 w 7772399"/>
              <a:gd name="csY36" fmla="*/ 4596442 h 4596442"/>
              <a:gd name="csX37" fmla="*/ 969923 w 7772399"/>
              <a:gd name="csY37" fmla="*/ 4596442 h 4596442"/>
              <a:gd name="csX38" fmla="*/ 240854 w 7772399"/>
              <a:gd name="csY38" fmla="*/ 4596442 h 4596442"/>
              <a:gd name="csX39" fmla="*/ 0 w 7772399"/>
              <a:gd name="csY39" fmla="*/ 4355588 h 4596442"/>
              <a:gd name="csX40" fmla="*/ 0 w 7772399"/>
              <a:gd name="csY40" fmla="*/ 3726622 h 4596442"/>
              <a:gd name="csX41" fmla="*/ 0 w 7772399"/>
              <a:gd name="csY41" fmla="*/ 3138802 h 4596442"/>
              <a:gd name="csX42" fmla="*/ 0 w 7772399"/>
              <a:gd name="csY42" fmla="*/ 2674425 h 4596442"/>
              <a:gd name="csX43" fmla="*/ 0 w 7772399"/>
              <a:gd name="csY43" fmla="*/ 2086606 h 4596442"/>
              <a:gd name="csX44" fmla="*/ 0 w 7772399"/>
              <a:gd name="csY44" fmla="*/ 1539934 h 4596442"/>
              <a:gd name="csX45" fmla="*/ 0 w 7772399"/>
              <a:gd name="csY45" fmla="*/ 993263 h 4596442"/>
              <a:gd name="csX46" fmla="*/ 0 w 7772399"/>
              <a:gd name="csY46" fmla="*/ 240854 h 459644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Lst>
            <a:rect l="l" t="t" r="r" b="b"/>
            <a:pathLst>
              <a:path w="7772399" h="4596442" extrusionOk="0">
                <a:moveTo>
                  <a:pt x="0" y="240854"/>
                </a:moveTo>
                <a:cubicBezTo>
                  <a:pt x="1453" y="104251"/>
                  <a:pt x="82807" y="23244"/>
                  <a:pt x="240854" y="0"/>
                </a:cubicBezTo>
                <a:cubicBezTo>
                  <a:pt x="423074" y="-75117"/>
                  <a:pt x="652784" y="49894"/>
                  <a:pt x="947490" y="0"/>
                </a:cubicBezTo>
                <a:cubicBezTo>
                  <a:pt x="1242196" y="-49894"/>
                  <a:pt x="1290534" y="29231"/>
                  <a:pt x="1435406" y="0"/>
                </a:cubicBezTo>
                <a:cubicBezTo>
                  <a:pt x="1580278" y="-29231"/>
                  <a:pt x="1783279" y="48477"/>
                  <a:pt x="1923321" y="0"/>
                </a:cubicBezTo>
                <a:cubicBezTo>
                  <a:pt x="2063364" y="-48477"/>
                  <a:pt x="2423756" y="67069"/>
                  <a:pt x="2557050" y="0"/>
                </a:cubicBezTo>
                <a:cubicBezTo>
                  <a:pt x="2690344" y="-67069"/>
                  <a:pt x="2963758" y="2709"/>
                  <a:pt x="3190780" y="0"/>
                </a:cubicBezTo>
                <a:cubicBezTo>
                  <a:pt x="3417802" y="-2709"/>
                  <a:pt x="3454399" y="40213"/>
                  <a:pt x="3678695" y="0"/>
                </a:cubicBezTo>
                <a:cubicBezTo>
                  <a:pt x="3902992" y="-40213"/>
                  <a:pt x="3888692" y="26118"/>
                  <a:pt x="4093704" y="0"/>
                </a:cubicBezTo>
                <a:cubicBezTo>
                  <a:pt x="4298716" y="-26118"/>
                  <a:pt x="4274169" y="29886"/>
                  <a:pt x="4435805" y="0"/>
                </a:cubicBezTo>
                <a:cubicBezTo>
                  <a:pt x="4597441" y="-29886"/>
                  <a:pt x="4737101" y="28399"/>
                  <a:pt x="4923721" y="0"/>
                </a:cubicBezTo>
                <a:cubicBezTo>
                  <a:pt x="5110341" y="-28399"/>
                  <a:pt x="5306904" y="43845"/>
                  <a:pt x="5557450" y="0"/>
                </a:cubicBezTo>
                <a:cubicBezTo>
                  <a:pt x="5807996" y="-43845"/>
                  <a:pt x="5959691" y="58926"/>
                  <a:pt x="6118273" y="0"/>
                </a:cubicBezTo>
                <a:cubicBezTo>
                  <a:pt x="6276855" y="-58926"/>
                  <a:pt x="6373627" y="27387"/>
                  <a:pt x="6460374" y="0"/>
                </a:cubicBezTo>
                <a:cubicBezTo>
                  <a:pt x="6547121" y="-27387"/>
                  <a:pt x="6805341" y="40694"/>
                  <a:pt x="6948290" y="0"/>
                </a:cubicBezTo>
                <a:cubicBezTo>
                  <a:pt x="7091239" y="-40694"/>
                  <a:pt x="7261763" y="5508"/>
                  <a:pt x="7531545" y="0"/>
                </a:cubicBezTo>
                <a:cubicBezTo>
                  <a:pt x="7697473" y="-5742"/>
                  <a:pt x="7785188" y="140773"/>
                  <a:pt x="7772399" y="240854"/>
                </a:cubicBezTo>
                <a:cubicBezTo>
                  <a:pt x="7786227" y="442901"/>
                  <a:pt x="7770116" y="643393"/>
                  <a:pt x="7772399" y="787526"/>
                </a:cubicBezTo>
                <a:cubicBezTo>
                  <a:pt x="7774682" y="931659"/>
                  <a:pt x="7768275" y="1150264"/>
                  <a:pt x="7772399" y="1334198"/>
                </a:cubicBezTo>
                <a:cubicBezTo>
                  <a:pt x="7776523" y="1518132"/>
                  <a:pt x="7702352" y="1781340"/>
                  <a:pt x="7772399" y="1922017"/>
                </a:cubicBezTo>
                <a:cubicBezTo>
                  <a:pt x="7842446" y="2062694"/>
                  <a:pt x="7758534" y="2212284"/>
                  <a:pt x="7772399" y="2427541"/>
                </a:cubicBezTo>
                <a:cubicBezTo>
                  <a:pt x="7786264" y="2642798"/>
                  <a:pt x="7719008" y="2803586"/>
                  <a:pt x="7772399" y="3056508"/>
                </a:cubicBezTo>
                <a:cubicBezTo>
                  <a:pt x="7825790" y="3309430"/>
                  <a:pt x="7748614" y="3396424"/>
                  <a:pt x="7772399" y="3603179"/>
                </a:cubicBezTo>
                <a:cubicBezTo>
                  <a:pt x="7796184" y="3809934"/>
                  <a:pt x="7732270" y="4000704"/>
                  <a:pt x="7772399" y="4355588"/>
                </a:cubicBezTo>
                <a:cubicBezTo>
                  <a:pt x="7751725" y="4495991"/>
                  <a:pt x="7657830" y="4602251"/>
                  <a:pt x="7531545" y="4596442"/>
                </a:cubicBezTo>
                <a:cubicBezTo>
                  <a:pt x="7322391" y="4617149"/>
                  <a:pt x="7215773" y="4535470"/>
                  <a:pt x="6970723" y="4596442"/>
                </a:cubicBezTo>
                <a:cubicBezTo>
                  <a:pt x="6725673" y="4657414"/>
                  <a:pt x="6551381" y="4561753"/>
                  <a:pt x="6336993" y="4596442"/>
                </a:cubicBezTo>
                <a:cubicBezTo>
                  <a:pt x="6122605" y="4631131"/>
                  <a:pt x="6091785" y="4569012"/>
                  <a:pt x="5921985" y="4596442"/>
                </a:cubicBezTo>
                <a:cubicBezTo>
                  <a:pt x="5752185" y="4623872"/>
                  <a:pt x="5556099" y="4594621"/>
                  <a:pt x="5434069" y="4596442"/>
                </a:cubicBezTo>
                <a:cubicBezTo>
                  <a:pt x="5312039" y="4598263"/>
                  <a:pt x="5161843" y="4552411"/>
                  <a:pt x="5019061" y="4596442"/>
                </a:cubicBezTo>
                <a:cubicBezTo>
                  <a:pt x="4876279" y="4640473"/>
                  <a:pt x="4760914" y="4580643"/>
                  <a:pt x="4531145" y="4596442"/>
                </a:cubicBezTo>
                <a:cubicBezTo>
                  <a:pt x="4301376" y="4612241"/>
                  <a:pt x="4099382" y="4581998"/>
                  <a:pt x="3897416" y="4596442"/>
                </a:cubicBezTo>
                <a:cubicBezTo>
                  <a:pt x="3695450" y="4610886"/>
                  <a:pt x="3442757" y="4578939"/>
                  <a:pt x="3190780" y="4596442"/>
                </a:cubicBezTo>
                <a:cubicBezTo>
                  <a:pt x="2938803" y="4613945"/>
                  <a:pt x="2984232" y="4590233"/>
                  <a:pt x="2848678" y="4596442"/>
                </a:cubicBezTo>
                <a:cubicBezTo>
                  <a:pt x="2713124" y="4602651"/>
                  <a:pt x="2583657" y="4573902"/>
                  <a:pt x="2360763" y="4596442"/>
                </a:cubicBezTo>
                <a:cubicBezTo>
                  <a:pt x="2137869" y="4618982"/>
                  <a:pt x="2157068" y="4572981"/>
                  <a:pt x="2018661" y="4596442"/>
                </a:cubicBezTo>
                <a:cubicBezTo>
                  <a:pt x="1880254" y="4619903"/>
                  <a:pt x="1609398" y="4568417"/>
                  <a:pt x="1457839" y="4596442"/>
                </a:cubicBezTo>
                <a:cubicBezTo>
                  <a:pt x="1306280" y="4624467"/>
                  <a:pt x="1169941" y="4547465"/>
                  <a:pt x="969923" y="4596442"/>
                </a:cubicBezTo>
                <a:cubicBezTo>
                  <a:pt x="769905" y="4645419"/>
                  <a:pt x="394665" y="4538016"/>
                  <a:pt x="240854" y="4596442"/>
                </a:cubicBezTo>
                <a:cubicBezTo>
                  <a:pt x="130840" y="4577480"/>
                  <a:pt x="-13412" y="4520317"/>
                  <a:pt x="0" y="4355588"/>
                </a:cubicBezTo>
                <a:cubicBezTo>
                  <a:pt x="-39415" y="4150409"/>
                  <a:pt x="39913" y="3952968"/>
                  <a:pt x="0" y="3726622"/>
                </a:cubicBezTo>
                <a:cubicBezTo>
                  <a:pt x="-39913" y="3500276"/>
                  <a:pt x="35604" y="3267075"/>
                  <a:pt x="0" y="3138802"/>
                </a:cubicBezTo>
                <a:cubicBezTo>
                  <a:pt x="-35604" y="3010529"/>
                  <a:pt x="23478" y="2837802"/>
                  <a:pt x="0" y="2674425"/>
                </a:cubicBezTo>
                <a:cubicBezTo>
                  <a:pt x="-23478" y="2511048"/>
                  <a:pt x="20081" y="2331911"/>
                  <a:pt x="0" y="2086606"/>
                </a:cubicBezTo>
                <a:cubicBezTo>
                  <a:pt x="-20081" y="1841301"/>
                  <a:pt x="44049" y="1711863"/>
                  <a:pt x="0" y="1539934"/>
                </a:cubicBezTo>
                <a:cubicBezTo>
                  <a:pt x="-44049" y="1368005"/>
                  <a:pt x="172" y="1123628"/>
                  <a:pt x="0" y="993263"/>
                </a:cubicBezTo>
                <a:cubicBezTo>
                  <a:pt x="-172" y="862898"/>
                  <a:pt x="60623" y="468177"/>
                  <a:pt x="0" y="240854"/>
                </a:cubicBezTo>
                <a:close/>
              </a:path>
            </a:pathLst>
          </a:custGeom>
          <a:noFill/>
          <a:ln w="38100">
            <a:extLst>
              <a:ext uri="{C807C97D-BFC1-408E-A445-0C87EB9F89A2}">
                <ask:lineSketchStyleProps xmlns="" xmlns:ask="http://schemas.microsoft.com/office/drawing/2018/sketchyshapes" sd="1973544142">
                  <a:prstGeom prst="roundRect">
                    <a:avLst>
                      <a:gd name="adj" fmla="val 5240"/>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348969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fade">
                                      <p:cBhvr>
                                        <p:cTn id="42" dur="500"/>
                                        <p:tgtEl>
                                          <p:spTgt spid="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fade">
                                      <p:cBhvr>
                                        <p:cTn id="47" dur="500"/>
                                        <p:tgtEl>
                                          <p:spTgt spid="3">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3">
                                            <p:txEl>
                                              <p:pRg st="9" end="9"/>
                                            </p:txEl>
                                          </p:spTgt>
                                        </p:tgtEl>
                                        <p:attrNameLst>
                                          <p:attrName>style.visibility</p:attrName>
                                        </p:attrNameLst>
                                      </p:cBhvr>
                                      <p:to>
                                        <p:strVal val="visible"/>
                                      </p:to>
                                    </p:set>
                                    <p:animEffect transition="in" filter="fade">
                                      <p:cBhvr>
                                        <p:cTn id="52"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49FC242D-20BD-DC61-6F62-B271BDE3846B}"/>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xmlns="" id="{9155639D-FE9B-8C30-F9E1-26FADBA791CF}"/>
              </a:ext>
            </a:extLst>
          </p:cNvPr>
          <p:cNvSpPr>
            <a:spLocks noGrp="1"/>
          </p:cNvSpPr>
          <p:nvPr>
            <p:ph type="title"/>
          </p:nvPr>
        </p:nvSpPr>
        <p:spPr/>
        <p:txBody>
          <a:bodyPr>
            <a:normAutofit fontScale="90000"/>
          </a:bodyPr>
          <a:lstStyle/>
          <a:p>
            <a:r>
              <a:rPr lang="el-GR" dirty="0"/>
              <a:t>Οι Νόμοι της Κίνησης</a:t>
            </a:r>
          </a:p>
        </p:txBody>
      </p:sp>
      <p:sp>
        <p:nvSpPr>
          <p:cNvPr id="3" name="Θέση περιεχομένου 2">
            <a:extLst>
              <a:ext uri="{FF2B5EF4-FFF2-40B4-BE49-F238E27FC236}">
                <a16:creationId xmlns:a16="http://schemas.microsoft.com/office/drawing/2014/main" xmlns="" id="{5BC424F0-93ED-7FF5-7889-DC3EF6B5A6B8}"/>
              </a:ext>
            </a:extLst>
          </p:cNvPr>
          <p:cNvSpPr>
            <a:spLocks noGrp="1"/>
          </p:cNvSpPr>
          <p:nvPr>
            <p:ph idx="1"/>
          </p:nvPr>
        </p:nvSpPr>
        <p:spPr>
          <a:xfrm>
            <a:off x="738350" y="1371600"/>
            <a:ext cx="8024649" cy="4495800"/>
          </a:xfrm>
        </p:spPr>
        <p:txBody>
          <a:bodyPr>
            <a:normAutofit/>
          </a:bodyPr>
          <a:lstStyle/>
          <a:p>
            <a:r>
              <a:rPr lang="el-GR" sz="2100" b="1" dirty="0"/>
              <a:t>Παράδειγμα – Λύση</a:t>
            </a:r>
            <a:r>
              <a:rPr lang="en-US" sz="2100" b="1" dirty="0"/>
              <a:t> (</a:t>
            </a:r>
            <a:r>
              <a:rPr lang="el-GR" sz="2100" b="1" dirty="0">
                <a:solidFill>
                  <a:srgbClr val="FF0000"/>
                </a:solidFill>
              </a:rPr>
              <a:t>ΞΑΝΑ</a:t>
            </a:r>
            <a:r>
              <a:rPr lang="el-GR" sz="2100" b="1" dirty="0"/>
              <a:t>):</a:t>
            </a:r>
          </a:p>
        </p:txBody>
      </p:sp>
      <p:pic>
        <p:nvPicPr>
          <p:cNvPr id="4" name="Εικόνα 3">
            <a:extLst>
              <a:ext uri="{FF2B5EF4-FFF2-40B4-BE49-F238E27FC236}">
                <a16:creationId xmlns:a16="http://schemas.microsoft.com/office/drawing/2014/main" xmlns="" id="{559E617F-682C-7361-57A2-CBF5605FEBB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74781" y="685800"/>
            <a:ext cx="3212019" cy="3810001"/>
          </a:xfrm>
          <a:prstGeom prst="rect">
            <a:avLst/>
          </a:prstGeom>
        </p:spPr>
      </p:pic>
      <p:cxnSp>
        <p:nvCxnSpPr>
          <p:cNvPr id="6" name="Ευθύγραμμο βέλος σύνδεσης 5">
            <a:extLst>
              <a:ext uri="{FF2B5EF4-FFF2-40B4-BE49-F238E27FC236}">
                <a16:creationId xmlns:a16="http://schemas.microsoft.com/office/drawing/2014/main" xmlns="" id="{79C9A46C-2D90-FB68-2FA5-F6D402035DDC}"/>
              </a:ext>
            </a:extLst>
          </p:cNvPr>
          <p:cNvCxnSpPr>
            <a:cxnSpLocks/>
          </p:cNvCxnSpPr>
          <p:nvPr/>
        </p:nvCxnSpPr>
        <p:spPr>
          <a:xfrm flipV="1">
            <a:off x="6482048" y="3323273"/>
            <a:ext cx="1410092" cy="1"/>
          </a:xfrm>
          <a:prstGeom prst="straightConnector1">
            <a:avLst/>
          </a:prstGeom>
          <a:ln w="5715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7" name="Ευθύγραμμο βέλος σύνδεσης 6">
            <a:extLst>
              <a:ext uri="{FF2B5EF4-FFF2-40B4-BE49-F238E27FC236}">
                <a16:creationId xmlns:a16="http://schemas.microsoft.com/office/drawing/2014/main" xmlns="" id="{0C079786-E835-F2EF-4D7C-912A4D0B7E81}"/>
              </a:ext>
            </a:extLst>
          </p:cNvPr>
          <p:cNvCxnSpPr/>
          <p:nvPr/>
        </p:nvCxnSpPr>
        <p:spPr>
          <a:xfrm>
            <a:off x="6482048" y="3323273"/>
            <a:ext cx="1066800" cy="0"/>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xmlns="" id="{F732067C-3456-601C-673B-14C389BBC892}"/>
                  </a:ext>
                </a:extLst>
              </p:cNvPr>
              <p:cNvSpPr txBox="1"/>
              <p:nvPr/>
            </p:nvSpPr>
            <p:spPr>
              <a:xfrm>
                <a:off x="7434940" y="2908858"/>
                <a:ext cx="399084" cy="310598"/>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1" i="1" u="none" strike="noStrike" kern="1200" cap="none" spc="0" normalizeH="0" baseline="0" noProof="0" smtClean="0">
                              <a:ln>
                                <a:noFill/>
                              </a:ln>
                              <a:solidFill>
                                <a:srgbClr val="FF0000"/>
                              </a:solidFill>
                              <a:effectLst/>
                              <a:uLnTx/>
                              <a:uFillTx/>
                              <a:latin typeface="Cambria Math" panose="02040503050406030204" pitchFamily="18" charset="0"/>
                              <a:ea typeface="+mn-ea"/>
                              <a:cs typeface="+mn-cs"/>
                            </a:rPr>
                          </m:ctrlPr>
                        </m:sSubPr>
                        <m:e>
                          <m:acc>
                            <m:accPr>
                              <m:chr m:val="⃗"/>
                              <m:ctrlPr>
                                <a:rPr kumimoji="0" lang="en-US" sz="1800" b="1" i="1" u="none" strike="noStrike" kern="1200" cap="none" spc="0" normalizeH="0" baseline="0" noProof="0" smtClean="0">
                                  <a:ln>
                                    <a:noFill/>
                                  </a:ln>
                                  <a:solidFill>
                                    <a:srgbClr val="FF0000"/>
                                  </a:solidFill>
                                  <a:effectLst/>
                                  <a:uLnTx/>
                                  <a:uFillTx/>
                                  <a:latin typeface="Cambria Math" panose="02040503050406030204" pitchFamily="18" charset="0"/>
                                  <a:ea typeface="+mn-ea"/>
                                  <a:cs typeface="+mn-cs"/>
                                </a:rPr>
                              </m:ctrlPr>
                            </m:accPr>
                            <m:e>
                              <m:r>
                                <a:rPr kumimoji="0" lang="en-US" sz="1800" b="1" i="1" u="none" strike="noStrike" kern="1200" cap="none" spc="0" normalizeH="0" baseline="0" noProof="0" smtClean="0">
                                  <a:ln>
                                    <a:noFill/>
                                  </a:ln>
                                  <a:solidFill>
                                    <a:srgbClr val="FF0000"/>
                                  </a:solidFill>
                                  <a:effectLst/>
                                  <a:uLnTx/>
                                  <a:uFillTx/>
                                  <a:latin typeface="Cambria Math" panose="02040503050406030204" pitchFamily="18" charset="0"/>
                                  <a:ea typeface="+mn-ea"/>
                                  <a:cs typeface="+mn-cs"/>
                                </a:rPr>
                                <m:t>𝑭</m:t>
                              </m:r>
                            </m:e>
                          </m:acc>
                        </m:e>
                        <m:sub>
                          <m:r>
                            <a:rPr kumimoji="0" lang="en-US" sz="1800" b="1" i="0" u="none" strike="noStrike" kern="1200" cap="none" spc="0" normalizeH="0" baseline="0" noProof="0" smtClean="0">
                              <a:ln>
                                <a:noFill/>
                              </a:ln>
                              <a:solidFill>
                                <a:srgbClr val="FF0000"/>
                              </a:solidFill>
                              <a:effectLst/>
                              <a:uLnTx/>
                              <a:uFillTx/>
                              <a:latin typeface="Cambria Math" panose="02040503050406030204" pitchFamily="18" charset="0"/>
                              <a:ea typeface="+mn-ea"/>
                              <a:cs typeface="+mn-cs"/>
                            </a:rPr>
                            <m:t>𝟐𝐱</m:t>
                          </m:r>
                        </m:sub>
                      </m:sSub>
                    </m:oMath>
                  </m:oMathPara>
                </a14:m>
                <a:endParaRPr kumimoji="0" lang="en-US" sz="1800" b="1"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mc:Choice>
        <mc:Fallback xmlns="">
          <p:sp>
            <p:nvSpPr>
              <p:cNvPr id="8" name="TextBox 7">
                <a:extLst>
                  <a:ext uri="{FF2B5EF4-FFF2-40B4-BE49-F238E27FC236}">
                    <a16:creationId xmlns:a16="http://schemas.microsoft.com/office/drawing/2014/main" id="{F732067C-3456-601C-673B-14C389BBC892}"/>
                  </a:ext>
                </a:extLst>
              </p:cNvPr>
              <p:cNvSpPr txBox="1">
                <a:spLocks noRot="1" noChangeAspect="1" noMove="1" noResize="1" noEditPoints="1" noAdjustHandles="1" noChangeArrowheads="1" noChangeShapeType="1" noTextEdit="1"/>
              </p:cNvSpPr>
              <p:nvPr/>
            </p:nvSpPr>
            <p:spPr>
              <a:xfrm>
                <a:off x="7434940" y="2908858"/>
                <a:ext cx="399084" cy="310598"/>
              </a:xfrm>
              <a:prstGeom prst="rect">
                <a:avLst/>
              </a:prstGeom>
              <a:blipFill>
                <a:blip r:embed="rId4"/>
                <a:stretch>
                  <a:fillRect l="-13846" r="-4615" b="-1568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xmlns="" id="{9A7AF27A-B99F-2705-4A15-CAE1B19B1115}"/>
                  </a:ext>
                </a:extLst>
              </p:cNvPr>
              <p:cNvSpPr txBox="1"/>
              <p:nvPr/>
            </p:nvSpPr>
            <p:spPr>
              <a:xfrm>
                <a:off x="7804926" y="3388835"/>
                <a:ext cx="399084" cy="310598"/>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1" i="1" u="none" strike="noStrike" kern="1200" cap="none" spc="0" normalizeH="0" baseline="0" noProof="0" smtClean="0">
                              <a:ln>
                                <a:noFill/>
                              </a:ln>
                              <a:solidFill>
                                <a:srgbClr val="00B050"/>
                              </a:solidFill>
                              <a:effectLst/>
                              <a:uLnTx/>
                              <a:uFillTx/>
                              <a:latin typeface="Cambria Math" panose="02040503050406030204" pitchFamily="18" charset="0"/>
                              <a:ea typeface="+mn-ea"/>
                              <a:cs typeface="+mn-cs"/>
                            </a:rPr>
                          </m:ctrlPr>
                        </m:sSubPr>
                        <m:e>
                          <m:acc>
                            <m:accPr>
                              <m:chr m:val="⃗"/>
                              <m:ctrlPr>
                                <a:rPr kumimoji="0" lang="en-US" sz="1800" b="1" i="1" u="none" strike="noStrike" kern="1200" cap="none" spc="0" normalizeH="0" baseline="0" noProof="0" smtClean="0">
                                  <a:ln>
                                    <a:noFill/>
                                  </a:ln>
                                  <a:solidFill>
                                    <a:srgbClr val="00B050"/>
                                  </a:solidFill>
                                  <a:effectLst/>
                                  <a:uLnTx/>
                                  <a:uFillTx/>
                                  <a:latin typeface="Cambria Math" panose="02040503050406030204" pitchFamily="18" charset="0"/>
                                  <a:ea typeface="+mn-ea"/>
                                  <a:cs typeface="+mn-cs"/>
                                </a:rPr>
                              </m:ctrlPr>
                            </m:accPr>
                            <m:e>
                              <m:r>
                                <a:rPr kumimoji="0" lang="en-US" sz="1800" b="1" i="1" u="none" strike="noStrike" kern="1200" cap="none" spc="0" normalizeH="0" baseline="0" noProof="0" smtClean="0">
                                  <a:ln>
                                    <a:noFill/>
                                  </a:ln>
                                  <a:solidFill>
                                    <a:srgbClr val="00B050"/>
                                  </a:solidFill>
                                  <a:effectLst/>
                                  <a:uLnTx/>
                                  <a:uFillTx/>
                                  <a:latin typeface="Cambria Math" panose="02040503050406030204" pitchFamily="18" charset="0"/>
                                  <a:ea typeface="+mn-ea"/>
                                  <a:cs typeface="+mn-cs"/>
                                </a:rPr>
                                <m:t>𝑭</m:t>
                              </m:r>
                            </m:e>
                          </m:acc>
                        </m:e>
                        <m:sub>
                          <m:r>
                            <a:rPr kumimoji="0" lang="en-US" sz="1800" b="1" i="0" u="none" strike="noStrike" kern="1200" cap="none" spc="0" normalizeH="0" baseline="0" noProof="0" smtClean="0">
                              <a:ln>
                                <a:noFill/>
                              </a:ln>
                              <a:solidFill>
                                <a:srgbClr val="00B050"/>
                              </a:solidFill>
                              <a:effectLst/>
                              <a:uLnTx/>
                              <a:uFillTx/>
                              <a:latin typeface="Cambria Math" panose="02040503050406030204" pitchFamily="18" charset="0"/>
                              <a:ea typeface="+mn-ea"/>
                              <a:cs typeface="+mn-cs"/>
                            </a:rPr>
                            <m:t>𝟏𝐱</m:t>
                          </m:r>
                        </m:sub>
                      </m:sSub>
                    </m:oMath>
                  </m:oMathPara>
                </a14:m>
                <a:endParaRPr kumimoji="0" lang="en-US" sz="1800" b="1" i="0" u="none" strike="noStrike" kern="1200" cap="none" spc="0" normalizeH="0" baseline="0" noProof="0" dirty="0">
                  <a:ln>
                    <a:noFill/>
                  </a:ln>
                  <a:solidFill>
                    <a:srgbClr val="00B050"/>
                  </a:solidFill>
                  <a:effectLst/>
                  <a:uLnTx/>
                  <a:uFillTx/>
                  <a:latin typeface="Calibri" panose="020F0502020204030204"/>
                  <a:ea typeface="+mn-ea"/>
                  <a:cs typeface="+mn-cs"/>
                </a:endParaRPr>
              </a:p>
            </p:txBody>
          </p:sp>
        </mc:Choice>
        <mc:Fallback xmlns="">
          <p:sp>
            <p:nvSpPr>
              <p:cNvPr id="9" name="TextBox 8">
                <a:extLst>
                  <a:ext uri="{FF2B5EF4-FFF2-40B4-BE49-F238E27FC236}">
                    <a16:creationId xmlns:a16="http://schemas.microsoft.com/office/drawing/2014/main" id="{9A7AF27A-B99F-2705-4A15-CAE1B19B1115}"/>
                  </a:ext>
                </a:extLst>
              </p:cNvPr>
              <p:cNvSpPr txBox="1">
                <a:spLocks noRot="1" noChangeAspect="1" noMove="1" noResize="1" noEditPoints="1" noAdjustHandles="1" noChangeArrowheads="1" noChangeShapeType="1" noTextEdit="1"/>
              </p:cNvSpPr>
              <p:nvPr/>
            </p:nvSpPr>
            <p:spPr>
              <a:xfrm>
                <a:off x="7804926" y="3388835"/>
                <a:ext cx="399084" cy="310598"/>
              </a:xfrm>
              <a:prstGeom prst="rect">
                <a:avLst/>
              </a:prstGeom>
              <a:blipFill>
                <a:blip r:embed="rId5"/>
                <a:stretch>
                  <a:fillRect l="-12121" r="-4545" b="-13725"/>
                </a:stretch>
              </a:blipFill>
            </p:spPr>
            <p:txBody>
              <a:bodyPr/>
              <a:lstStyle/>
              <a:p>
                <a:r>
                  <a:rPr lang="en-US">
                    <a:noFill/>
                  </a:rPr>
                  <a:t> </a:t>
                </a:r>
              </a:p>
            </p:txBody>
          </p:sp>
        </mc:Fallback>
      </mc:AlternateContent>
      <p:cxnSp>
        <p:nvCxnSpPr>
          <p:cNvPr id="10" name="Ευθύγραμμο βέλος σύνδεσης 9">
            <a:extLst>
              <a:ext uri="{FF2B5EF4-FFF2-40B4-BE49-F238E27FC236}">
                <a16:creationId xmlns:a16="http://schemas.microsoft.com/office/drawing/2014/main" xmlns="" id="{BC46BCF9-9815-AAA0-5685-87EBD14CEA62}"/>
              </a:ext>
            </a:extLst>
          </p:cNvPr>
          <p:cNvCxnSpPr>
            <a:cxnSpLocks/>
          </p:cNvCxnSpPr>
          <p:nvPr/>
        </p:nvCxnSpPr>
        <p:spPr>
          <a:xfrm flipV="1">
            <a:off x="6482048" y="1313792"/>
            <a:ext cx="0" cy="2009481"/>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xmlns="" id="{1632ABBE-76E3-BC55-F069-D2684F4A75EB}"/>
                  </a:ext>
                </a:extLst>
              </p:cNvPr>
              <p:cNvSpPr txBox="1"/>
              <p:nvPr/>
            </p:nvSpPr>
            <p:spPr>
              <a:xfrm>
                <a:off x="5972273" y="1066800"/>
                <a:ext cx="408702" cy="342466"/>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1" i="1" u="none" strike="noStrike" kern="1200" cap="none" spc="0" normalizeH="0" baseline="0" noProof="0" smtClean="0">
                              <a:ln>
                                <a:noFill/>
                              </a:ln>
                              <a:solidFill>
                                <a:srgbClr val="FF0000"/>
                              </a:solidFill>
                              <a:effectLst/>
                              <a:uLnTx/>
                              <a:uFillTx/>
                              <a:latin typeface="Cambria Math" panose="02040503050406030204" pitchFamily="18" charset="0"/>
                              <a:ea typeface="+mn-ea"/>
                              <a:cs typeface="+mn-cs"/>
                            </a:rPr>
                          </m:ctrlPr>
                        </m:sSubPr>
                        <m:e>
                          <m:acc>
                            <m:accPr>
                              <m:chr m:val="⃗"/>
                              <m:ctrlPr>
                                <a:rPr kumimoji="0" lang="en-US" sz="1800" b="1" i="1" u="none" strike="noStrike" kern="1200" cap="none" spc="0" normalizeH="0" baseline="0" noProof="0" smtClean="0">
                                  <a:ln>
                                    <a:noFill/>
                                  </a:ln>
                                  <a:solidFill>
                                    <a:srgbClr val="FF0000"/>
                                  </a:solidFill>
                                  <a:effectLst/>
                                  <a:uLnTx/>
                                  <a:uFillTx/>
                                  <a:latin typeface="Cambria Math" panose="02040503050406030204" pitchFamily="18" charset="0"/>
                                  <a:ea typeface="+mn-ea"/>
                                  <a:cs typeface="+mn-cs"/>
                                </a:rPr>
                              </m:ctrlPr>
                            </m:accPr>
                            <m:e>
                              <m:r>
                                <a:rPr kumimoji="0" lang="en-US" sz="1800" b="1" i="1" u="none" strike="noStrike" kern="1200" cap="none" spc="0" normalizeH="0" baseline="0" noProof="0" smtClean="0">
                                  <a:ln>
                                    <a:noFill/>
                                  </a:ln>
                                  <a:solidFill>
                                    <a:srgbClr val="FF0000"/>
                                  </a:solidFill>
                                  <a:effectLst/>
                                  <a:uLnTx/>
                                  <a:uFillTx/>
                                  <a:latin typeface="Cambria Math" panose="02040503050406030204" pitchFamily="18" charset="0"/>
                                  <a:ea typeface="+mn-ea"/>
                                  <a:cs typeface="+mn-cs"/>
                                </a:rPr>
                                <m:t>𝑭</m:t>
                              </m:r>
                            </m:e>
                          </m:acc>
                        </m:e>
                        <m:sub>
                          <m:r>
                            <a:rPr kumimoji="0" lang="en-US" sz="1800" b="1" i="0" u="none" strike="noStrike" kern="1200" cap="none" spc="0" normalizeH="0" baseline="0" noProof="0" smtClean="0">
                              <a:ln>
                                <a:noFill/>
                              </a:ln>
                              <a:solidFill>
                                <a:srgbClr val="FF0000"/>
                              </a:solidFill>
                              <a:effectLst/>
                              <a:uLnTx/>
                              <a:uFillTx/>
                              <a:latin typeface="Cambria Math" panose="02040503050406030204" pitchFamily="18" charset="0"/>
                              <a:ea typeface="+mn-ea"/>
                              <a:cs typeface="+mn-cs"/>
                            </a:rPr>
                            <m:t>𝟐</m:t>
                          </m:r>
                          <m:r>
                            <m:rPr>
                              <m:sty m:val="p"/>
                            </m:rPr>
                            <a:rPr kumimoji="0" lang="en-US" sz="1800" b="1" i="0" u="none" strike="noStrike" kern="1200" cap="none" spc="0" normalizeH="0" baseline="0" noProof="0" smtClean="0">
                              <a:ln>
                                <a:noFill/>
                              </a:ln>
                              <a:solidFill>
                                <a:srgbClr val="FF0000"/>
                              </a:solidFill>
                              <a:effectLst/>
                              <a:uLnTx/>
                              <a:uFillTx/>
                              <a:latin typeface="Cambria Math" panose="02040503050406030204" pitchFamily="18" charset="0"/>
                              <a:ea typeface="+mn-ea"/>
                              <a:cs typeface="+mn-cs"/>
                            </a:rPr>
                            <m:t>y</m:t>
                          </m:r>
                        </m:sub>
                      </m:sSub>
                    </m:oMath>
                  </m:oMathPara>
                </a14:m>
                <a:endParaRPr kumimoji="0" lang="en-US" sz="1800" b="1"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mc:Choice>
        <mc:Fallback xmlns="">
          <p:sp>
            <p:nvSpPr>
              <p:cNvPr id="11" name="TextBox 10">
                <a:extLst>
                  <a:ext uri="{FF2B5EF4-FFF2-40B4-BE49-F238E27FC236}">
                    <a16:creationId xmlns:a16="http://schemas.microsoft.com/office/drawing/2014/main" id="{1632ABBE-76E3-BC55-F069-D2684F4A75EB}"/>
                  </a:ext>
                </a:extLst>
              </p:cNvPr>
              <p:cNvSpPr txBox="1">
                <a:spLocks noRot="1" noChangeAspect="1" noMove="1" noResize="1" noEditPoints="1" noAdjustHandles="1" noChangeArrowheads="1" noChangeShapeType="1" noTextEdit="1"/>
              </p:cNvSpPr>
              <p:nvPr/>
            </p:nvSpPr>
            <p:spPr>
              <a:xfrm>
                <a:off x="5972273" y="1066800"/>
                <a:ext cx="408702" cy="342466"/>
              </a:xfrm>
              <a:prstGeom prst="rect">
                <a:avLst/>
              </a:prstGeom>
              <a:blipFill>
                <a:blip r:embed="rId6"/>
                <a:stretch>
                  <a:fillRect l="-13433" r="-8955" b="-21429"/>
                </a:stretch>
              </a:blipFill>
            </p:spPr>
            <p:txBody>
              <a:bodyPr/>
              <a:lstStyle/>
              <a:p>
                <a:r>
                  <a:rPr lang="en-US">
                    <a:noFill/>
                  </a:rPr>
                  <a:t> </a:t>
                </a:r>
              </a:p>
            </p:txBody>
          </p:sp>
        </mc:Fallback>
      </mc:AlternateContent>
      <p:cxnSp>
        <p:nvCxnSpPr>
          <p:cNvPr id="12" name="Ευθύγραμμο βέλος σύνδεσης 11">
            <a:extLst>
              <a:ext uri="{FF2B5EF4-FFF2-40B4-BE49-F238E27FC236}">
                <a16:creationId xmlns:a16="http://schemas.microsoft.com/office/drawing/2014/main" xmlns="" id="{8CE2ADA3-19D4-DDF7-0BCC-67E8D5464CEC}"/>
              </a:ext>
            </a:extLst>
          </p:cNvPr>
          <p:cNvCxnSpPr>
            <a:cxnSpLocks/>
          </p:cNvCxnSpPr>
          <p:nvPr/>
        </p:nvCxnSpPr>
        <p:spPr>
          <a:xfrm>
            <a:off x="6482048" y="3323273"/>
            <a:ext cx="0" cy="672210"/>
          </a:xfrm>
          <a:prstGeom prst="straightConnector1">
            <a:avLst/>
          </a:prstGeom>
          <a:ln w="57150">
            <a:solidFill>
              <a:srgbClr val="00B05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xmlns="" id="{62DF2666-509B-41A9-21CC-1CD2D52D98A9}"/>
                  </a:ext>
                </a:extLst>
              </p:cNvPr>
              <p:cNvSpPr txBox="1"/>
              <p:nvPr/>
            </p:nvSpPr>
            <p:spPr>
              <a:xfrm>
                <a:off x="5972273" y="3748491"/>
                <a:ext cx="408702" cy="342466"/>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1" i="1" u="none" strike="noStrike" kern="1200" cap="none" spc="0" normalizeH="0" baseline="0" noProof="0" smtClean="0">
                              <a:ln>
                                <a:noFill/>
                              </a:ln>
                              <a:solidFill>
                                <a:srgbClr val="00B050"/>
                              </a:solidFill>
                              <a:effectLst/>
                              <a:uLnTx/>
                              <a:uFillTx/>
                              <a:latin typeface="Cambria Math" panose="02040503050406030204" pitchFamily="18" charset="0"/>
                              <a:ea typeface="+mn-ea"/>
                              <a:cs typeface="+mn-cs"/>
                            </a:rPr>
                          </m:ctrlPr>
                        </m:sSubPr>
                        <m:e>
                          <m:acc>
                            <m:accPr>
                              <m:chr m:val="⃗"/>
                              <m:ctrlPr>
                                <a:rPr kumimoji="0" lang="en-US" sz="1800" b="1" i="1" u="none" strike="noStrike" kern="1200" cap="none" spc="0" normalizeH="0" baseline="0" noProof="0" smtClean="0">
                                  <a:ln>
                                    <a:noFill/>
                                  </a:ln>
                                  <a:solidFill>
                                    <a:srgbClr val="00B050"/>
                                  </a:solidFill>
                                  <a:effectLst/>
                                  <a:uLnTx/>
                                  <a:uFillTx/>
                                  <a:latin typeface="Cambria Math" panose="02040503050406030204" pitchFamily="18" charset="0"/>
                                  <a:ea typeface="+mn-ea"/>
                                  <a:cs typeface="+mn-cs"/>
                                </a:rPr>
                              </m:ctrlPr>
                            </m:accPr>
                            <m:e>
                              <m:r>
                                <a:rPr kumimoji="0" lang="en-US" sz="1800" b="1" i="1" u="none" strike="noStrike" kern="1200" cap="none" spc="0" normalizeH="0" baseline="0" noProof="0" smtClean="0">
                                  <a:ln>
                                    <a:noFill/>
                                  </a:ln>
                                  <a:solidFill>
                                    <a:srgbClr val="00B050"/>
                                  </a:solidFill>
                                  <a:effectLst/>
                                  <a:uLnTx/>
                                  <a:uFillTx/>
                                  <a:latin typeface="Cambria Math" panose="02040503050406030204" pitchFamily="18" charset="0"/>
                                  <a:ea typeface="+mn-ea"/>
                                  <a:cs typeface="+mn-cs"/>
                                </a:rPr>
                                <m:t>𝑭</m:t>
                              </m:r>
                            </m:e>
                          </m:acc>
                        </m:e>
                        <m:sub>
                          <m:r>
                            <a:rPr kumimoji="0" lang="en-US" sz="1800" b="1" i="0" u="none" strike="noStrike" kern="1200" cap="none" spc="0" normalizeH="0" baseline="0" noProof="0" smtClean="0">
                              <a:ln>
                                <a:noFill/>
                              </a:ln>
                              <a:solidFill>
                                <a:srgbClr val="00B050"/>
                              </a:solidFill>
                              <a:effectLst/>
                              <a:uLnTx/>
                              <a:uFillTx/>
                              <a:latin typeface="Cambria Math" panose="02040503050406030204" pitchFamily="18" charset="0"/>
                              <a:ea typeface="+mn-ea"/>
                              <a:cs typeface="+mn-cs"/>
                            </a:rPr>
                            <m:t>𝟏𝐲</m:t>
                          </m:r>
                        </m:sub>
                      </m:sSub>
                    </m:oMath>
                  </m:oMathPara>
                </a14:m>
                <a:endParaRPr kumimoji="0" lang="en-US" sz="1800" b="1" i="0" u="none" strike="noStrike" kern="1200" cap="none" spc="0" normalizeH="0" baseline="0" noProof="0" dirty="0">
                  <a:ln>
                    <a:noFill/>
                  </a:ln>
                  <a:solidFill>
                    <a:srgbClr val="00B050"/>
                  </a:solidFill>
                  <a:effectLst/>
                  <a:uLnTx/>
                  <a:uFillTx/>
                  <a:latin typeface="Calibri" panose="020F0502020204030204"/>
                  <a:ea typeface="+mn-ea"/>
                  <a:cs typeface="+mn-cs"/>
                </a:endParaRPr>
              </a:p>
            </p:txBody>
          </p:sp>
        </mc:Choice>
        <mc:Fallback xmlns="">
          <p:sp>
            <p:nvSpPr>
              <p:cNvPr id="13" name="TextBox 12">
                <a:extLst>
                  <a:ext uri="{FF2B5EF4-FFF2-40B4-BE49-F238E27FC236}">
                    <a16:creationId xmlns:a16="http://schemas.microsoft.com/office/drawing/2014/main" id="{62DF2666-509B-41A9-21CC-1CD2D52D98A9}"/>
                  </a:ext>
                </a:extLst>
              </p:cNvPr>
              <p:cNvSpPr txBox="1">
                <a:spLocks noRot="1" noChangeAspect="1" noMove="1" noResize="1" noEditPoints="1" noAdjustHandles="1" noChangeArrowheads="1" noChangeShapeType="1" noTextEdit="1"/>
              </p:cNvSpPr>
              <p:nvPr/>
            </p:nvSpPr>
            <p:spPr>
              <a:xfrm>
                <a:off x="5972273" y="3748491"/>
                <a:ext cx="408702" cy="342466"/>
              </a:xfrm>
              <a:prstGeom prst="rect">
                <a:avLst/>
              </a:prstGeom>
              <a:blipFill>
                <a:blip r:embed="rId7"/>
                <a:stretch>
                  <a:fillRect l="-13433" r="-7463" b="-21429"/>
                </a:stretch>
              </a:blipFill>
            </p:spPr>
            <p:txBody>
              <a:bodyPr/>
              <a:lstStyle/>
              <a:p>
                <a:r>
                  <a:rPr lang="en-US">
                    <a:noFill/>
                  </a:rPr>
                  <a:t> </a:t>
                </a:r>
              </a:p>
            </p:txBody>
          </p:sp>
        </mc:Fallback>
      </mc:AlternateContent>
      <p:grpSp>
        <p:nvGrpSpPr>
          <p:cNvPr id="14" name="Ομάδα 27">
            <a:extLst>
              <a:ext uri="{FF2B5EF4-FFF2-40B4-BE49-F238E27FC236}">
                <a16:creationId xmlns:a16="http://schemas.microsoft.com/office/drawing/2014/main" xmlns="" id="{16136027-9999-1F6E-2860-445F55E87809}"/>
              </a:ext>
            </a:extLst>
          </p:cNvPr>
          <p:cNvGrpSpPr/>
          <p:nvPr/>
        </p:nvGrpSpPr>
        <p:grpSpPr>
          <a:xfrm>
            <a:off x="7852457" y="2318532"/>
            <a:ext cx="803576" cy="727269"/>
            <a:chOff x="8020416" y="2665768"/>
            <a:chExt cx="803576" cy="727269"/>
          </a:xfrm>
        </p:grpSpPr>
        <p:cxnSp>
          <p:nvCxnSpPr>
            <p:cNvPr id="15" name="Ευθύγραμμο βέλος σύνδεσης 25">
              <a:extLst>
                <a:ext uri="{FF2B5EF4-FFF2-40B4-BE49-F238E27FC236}">
                  <a16:creationId xmlns:a16="http://schemas.microsoft.com/office/drawing/2014/main" xmlns="" id="{ECA9E0E4-D0B1-9356-77BC-922BE33AF531}"/>
                </a:ext>
              </a:extLst>
            </p:cNvPr>
            <p:cNvCxnSpPr/>
            <p:nvPr/>
          </p:nvCxnSpPr>
          <p:spPr>
            <a:xfrm flipV="1">
              <a:off x="8020416" y="2967819"/>
              <a:ext cx="803576" cy="425218"/>
            </a:xfrm>
            <a:prstGeom prst="straightConnector1">
              <a:avLst/>
            </a:prstGeom>
            <a:ln w="57150">
              <a:solidFill>
                <a:srgbClr val="7030A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xmlns="" id="{A5AFCDDE-B194-1972-D620-63FA35F0692E}"/>
                    </a:ext>
                  </a:extLst>
                </p:cNvPr>
                <p:cNvSpPr txBox="1"/>
                <p:nvPr/>
              </p:nvSpPr>
              <p:spPr>
                <a:xfrm>
                  <a:off x="8422204" y="2665768"/>
                  <a:ext cx="259686" cy="369332"/>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acc>
                          <m:accPr>
                            <m:chr m:val="⃗"/>
                            <m:ctrlPr>
                              <a:rPr kumimoji="0" lang="en-US" sz="2400" b="1" i="1" u="none" strike="noStrike" kern="1200" cap="none" spc="0" normalizeH="0" baseline="0" noProof="0" smtClean="0">
                                <a:ln>
                                  <a:noFill/>
                                </a:ln>
                                <a:solidFill>
                                  <a:srgbClr val="7030A0"/>
                                </a:solidFill>
                                <a:effectLst/>
                                <a:uLnTx/>
                                <a:uFillTx/>
                                <a:latin typeface="Cambria Math" panose="02040503050406030204" pitchFamily="18" charset="0"/>
                                <a:ea typeface="+mn-ea"/>
                                <a:cs typeface="+mn-cs"/>
                              </a:rPr>
                            </m:ctrlPr>
                          </m:accPr>
                          <m:e>
                            <m:r>
                              <a:rPr kumimoji="0" lang="en-US" sz="2400" b="1" i="1" u="none" strike="noStrike" kern="1200" cap="none" spc="0" normalizeH="0" baseline="0" noProof="0" smtClean="0">
                                <a:ln>
                                  <a:noFill/>
                                </a:ln>
                                <a:solidFill>
                                  <a:srgbClr val="7030A0"/>
                                </a:solidFill>
                                <a:effectLst/>
                                <a:uLnTx/>
                                <a:uFillTx/>
                                <a:latin typeface="Cambria Math" panose="02040503050406030204" pitchFamily="18" charset="0"/>
                                <a:ea typeface="+mn-ea"/>
                                <a:cs typeface="+mn-cs"/>
                              </a:rPr>
                              <m:t>𝒂</m:t>
                            </m:r>
                          </m:e>
                        </m:acc>
                      </m:oMath>
                    </m:oMathPara>
                  </a14:m>
                  <a:endParaRPr kumimoji="0" lang="en-US" sz="2400" b="1" i="0" u="none" strike="noStrike" kern="1200" cap="none" spc="0" normalizeH="0" baseline="0" noProof="0" dirty="0">
                    <a:ln>
                      <a:noFill/>
                    </a:ln>
                    <a:solidFill>
                      <a:srgbClr val="7030A0"/>
                    </a:solidFill>
                    <a:effectLst/>
                    <a:uLnTx/>
                    <a:uFillTx/>
                    <a:latin typeface="Calibri" panose="020F0502020204030204"/>
                    <a:ea typeface="+mn-ea"/>
                    <a:cs typeface="+mn-cs"/>
                  </a:endParaRPr>
                </a:p>
              </p:txBody>
            </p:sp>
          </mc:Choice>
          <mc:Fallback xmlns="">
            <p:sp>
              <p:nvSpPr>
                <p:cNvPr id="27" name="TextBox 26">
                  <a:extLst>
                    <a:ext uri="{FF2B5EF4-FFF2-40B4-BE49-F238E27FC236}">
                      <a16:creationId xmlns:a16="http://schemas.microsoft.com/office/drawing/2014/main" id="{A5AFCDDE-B194-1972-D620-63FA35F0692E}"/>
                    </a:ext>
                  </a:extLst>
                </p:cNvPr>
                <p:cNvSpPr txBox="1">
                  <a:spLocks noRot="1" noChangeAspect="1" noMove="1" noResize="1" noEditPoints="1" noAdjustHandles="1" noChangeArrowheads="1" noChangeShapeType="1" noTextEdit="1"/>
                </p:cNvSpPr>
                <p:nvPr/>
              </p:nvSpPr>
              <p:spPr>
                <a:xfrm>
                  <a:off x="8422204" y="2665768"/>
                  <a:ext cx="259686" cy="369332"/>
                </a:xfrm>
                <a:prstGeom prst="rect">
                  <a:avLst/>
                </a:prstGeom>
                <a:blipFill>
                  <a:blip r:embed="rId8"/>
                  <a:stretch>
                    <a:fillRect l="-16667" r="-19048"/>
                  </a:stretch>
                </a:blipFill>
              </p:spPr>
              <p:txBody>
                <a:bodyPr/>
                <a:lstStyle/>
                <a:p>
                  <a:r>
                    <a:rPr lang="en-US">
                      <a:noFill/>
                    </a:rPr>
                    <a:t> </a:t>
                  </a:r>
                </a:p>
              </p:txBody>
            </p:sp>
          </mc:Fallback>
        </mc:AlternateContent>
      </p:grpSp>
      <mc:AlternateContent xmlns:mc="http://schemas.openxmlformats.org/markup-compatibility/2006" xmlns:p14="http://schemas.microsoft.com/office/powerpoint/2010/main">
        <mc:Choice Requires="p14">
          <p:contentPart p14:bwMode="auto" r:id="rId9">
            <p14:nvContentPartPr>
              <p14:cNvPr id="17" name="Ink 16"/>
              <p14:cNvContentPartPr/>
              <p14:nvPr/>
            </p14:nvContentPartPr>
            <p14:xfrm>
              <a:off x="547920" y="1759680"/>
              <a:ext cx="6598440" cy="5096520"/>
            </p14:xfrm>
          </p:contentPart>
        </mc:Choice>
        <mc:Fallback xmlns="">
          <p:pic>
            <p:nvPicPr>
              <p:cNvPr id="17" name="Ink 16"/>
              <p:cNvPicPr/>
              <p:nvPr/>
            </p:nvPicPr>
            <p:blipFill>
              <a:blip r:embed="rId10"/>
              <a:stretch>
                <a:fillRect/>
              </a:stretch>
            </p:blipFill>
            <p:spPr>
              <a:xfrm>
                <a:off x="540360" y="1751760"/>
                <a:ext cx="6615360" cy="5113800"/>
              </a:xfrm>
              <a:prstGeom prst="rect">
                <a:avLst/>
              </a:prstGeom>
            </p:spPr>
          </p:pic>
        </mc:Fallback>
      </mc:AlternateContent>
      <p:cxnSp>
        <p:nvCxnSpPr>
          <p:cNvPr id="18" name="Straight Connector 17"/>
          <p:cNvCxnSpPr/>
          <p:nvPr/>
        </p:nvCxnSpPr>
        <p:spPr>
          <a:xfrm>
            <a:off x="7324628" y="3507613"/>
            <a:ext cx="123334" cy="0"/>
          </a:xfrm>
          <a:prstGeom prst="line">
            <a:avLst/>
          </a:prstGeom>
          <a:ln w="28575">
            <a:solidFill>
              <a:schemeClr val="tx1"/>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17992841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891A5F32-6A98-F29A-1177-48C1651519F8}"/>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xmlns="" id="{455BBFBF-469F-EF66-F716-AB180C120EAE}"/>
              </a:ext>
            </a:extLst>
          </p:cNvPr>
          <p:cNvSpPr>
            <a:spLocks noGrp="1"/>
          </p:cNvSpPr>
          <p:nvPr>
            <p:ph type="title"/>
          </p:nvPr>
        </p:nvSpPr>
        <p:spPr/>
        <p:txBody>
          <a:bodyPr>
            <a:normAutofit fontScale="90000"/>
          </a:bodyPr>
          <a:lstStyle/>
          <a:p>
            <a:r>
              <a:rPr lang="el-GR" dirty="0"/>
              <a:t>Οι Νόμοι της Κίνησης</a:t>
            </a:r>
          </a:p>
        </p:txBody>
      </p:sp>
      <p:sp>
        <p:nvSpPr>
          <p:cNvPr id="3" name="Θέση περιεχομένου 2">
            <a:extLst>
              <a:ext uri="{FF2B5EF4-FFF2-40B4-BE49-F238E27FC236}">
                <a16:creationId xmlns:a16="http://schemas.microsoft.com/office/drawing/2014/main" xmlns="" id="{711A100D-5A47-1CEF-B2BF-BA65712CBF6F}"/>
              </a:ext>
            </a:extLst>
          </p:cNvPr>
          <p:cNvSpPr>
            <a:spLocks noGrp="1"/>
          </p:cNvSpPr>
          <p:nvPr>
            <p:ph idx="1"/>
          </p:nvPr>
        </p:nvSpPr>
        <p:spPr>
          <a:xfrm>
            <a:off x="738351" y="1371600"/>
            <a:ext cx="7643308" cy="4153348"/>
          </a:xfrm>
        </p:spPr>
        <p:txBody>
          <a:bodyPr>
            <a:normAutofit/>
          </a:bodyPr>
          <a:lstStyle/>
          <a:p>
            <a:r>
              <a:rPr lang="el-GR" sz="2100" b="1" dirty="0"/>
              <a:t>Παράδειγμα – Λύση</a:t>
            </a:r>
            <a:r>
              <a:rPr lang="en-US" sz="2100" b="1" dirty="0"/>
              <a:t> (</a:t>
            </a:r>
            <a:r>
              <a:rPr lang="el-GR" sz="2100" b="1" dirty="0">
                <a:solidFill>
                  <a:srgbClr val="FF0000"/>
                </a:solidFill>
              </a:rPr>
              <a:t>ΞΑΝΑ</a:t>
            </a:r>
            <a:r>
              <a:rPr lang="el-GR" sz="2100" b="1" dirty="0"/>
              <a:t>):</a:t>
            </a:r>
          </a:p>
        </p:txBody>
      </p:sp>
      <p:pic>
        <p:nvPicPr>
          <p:cNvPr id="4" name="Εικόνα 3">
            <a:extLst>
              <a:ext uri="{FF2B5EF4-FFF2-40B4-BE49-F238E27FC236}">
                <a16:creationId xmlns:a16="http://schemas.microsoft.com/office/drawing/2014/main" xmlns="" id="{21153377-9D7B-8251-7E73-CB9F7DAA472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74781" y="685800"/>
            <a:ext cx="3212019" cy="3810001"/>
          </a:xfrm>
          <a:prstGeom prst="rect">
            <a:avLst/>
          </a:prstGeom>
        </p:spPr>
      </p:pic>
      <p:cxnSp>
        <p:nvCxnSpPr>
          <p:cNvPr id="7" name="Ευθύγραμμο βέλος σύνδεσης 6">
            <a:extLst>
              <a:ext uri="{FF2B5EF4-FFF2-40B4-BE49-F238E27FC236}">
                <a16:creationId xmlns:a16="http://schemas.microsoft.com/office/drawing/2014/main" xmlns="" id="{6B19F7D3-FDB6-3254-A450-735E988C4C9F}"/>
              </a:ext>
            </a:extLst>
          </p:cNvPr>
          <p:cNvCxnSpPr>
            <a:cxnSpLocks/>
          </p:cNvCxnSpPr>
          <p:nvPr/>
        </p:nvCxnSpPr>
        <p:spPr>
          <a:xfrm flipV="1">
            <a:off x="6472621" y="3323273"/>
            <a:ext cx="1410092" cy="1"/>
          </a:xfrm>
          <a:prstGeom prst="straightConnector1">
            <a:avLst/>
          </a:prstGeom>
          <a:ln w="5715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8" name="Ευθύγραμμο βέλος σύνδεσης 7">
            <a:extLst>
              <a:ext uri="{FF2B5EF4-FFF2-40B4-BE49-F238E27FC236}">
                <a16:creationId xmlns:a16="http://schemas.microsoft.com/office/drawing/2014/main" xmlns="" id="{8EEF1A96-E8D9-F191-CC18-D0CADCF9BD29}"/>
              </a:ext>
            </a:extLst>
          </p:cNvPr>
          <p:cNvCxnSpPr/>
          <p:nvPr/>
        </p:nvCxnSpPr>
        <p:spPr>
          <a:xfrm>
            <a:off x="6472621" y="3323273"/>
            <a:ext cx="1066800" cy="0"/>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xmlns="" id="{0F851340-1268-B7DC-23D6-D368BF81FFAC}"/>
                  </a:ext>
                </a:extLst>
              </p:cNvPr>
              <p:cNvSpPr txBox="1"/>
              <p:nvPr/>
            </p:nvSpPr>
            <p:spPr>
              <a:xfrm>
                <a:off x="7425513" y="2908858"/>
                <a:ext cx="399084" cy="310598"/>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1" i="1" u="none" strike="noStrike" kern="1200" cap="none" spc="0" normalizeH="0" baseline="0" noProof="0" smtClean="0">
                              <a:ln>
                                <a:noFill/>
                              </a:ln>
                              <a:solidFill>
                                <a:srgbClr val="FF0000"/>
                              </a:solidFill>
                              <a:effectLst/>
                              <a:uLnTx/>
                              <a:uFillTx/>
                              <a:latin typeface="Cambria Math" panose="02040503050406030204" pitchFamily="18" charset="0"/>
                              <a:ea typeface="+mn-ea"/>
                              <a:cs typeface="+mn-cs"/>
                            </a:rPr>
                          </m:ctrlPr>
                        </m:sSubPr>
                        <m:e>
                          <m:acc>
                            <m:accPr>
                              <m:chr m:val="⃗"/>
                              <m:ctrlPr>
                                <a:rPr kumimoji="0" lang="en-US" sz="1800" b="1" i="1" u="none" strike="noStrike" kern="1200" cap="none" spc="0" normalizeH="0" baseline="0" noProof="0" smtClean="0">
                                  <a:ln>
                                    <a:noFill/>
                                  </a:ln>
                                  <a:solidFill>
                                    <a:srgbClr val="FF0000"/>
                                  </a:solidFill>
                                  <a:effectLst/>
                                  <a:uLnTx/>
                                  <a:uFillTx/>
                                  <a:latin typeface="Cambria Math" panose="02040503050406030204" pitchFamily="18" charset="0"/>
                                  <a:ea typeface="+mn-ea"/>
                                  <a:cs typeface="+mn-cs"/>
                                </a:rPr>
                              </m:ctrlPr>
                            </m:accPr>
                            <m:e>
                              <m:r>
                                <a:rPr kumimoji="0" lang="en-US" sz="1800" b="1" i="1" u="none" strike="noStrike" kern="1200" cap="none" spc="0" normalizeH="0" baseline="0" noProof="0" smtClean="0">
                                  <a:ln>
                                    <a:noFill/>
                                  </a:ln>
                                  <a:solidFill>
                                    <a:srgbClr val="FF0000"/>
                                  </a:solidFill>
                                  <a:effectLst/>
                                  <a:uLnTx/>
                                  <a:uFillTx/>
                                  <a:latin typeface="Cambria Math" panose="02040503050406030204" pitchFamily="18" charset="0"/>
                                  <a:ea typeface="+mn-ea"/>
                                  <a:cs typeface="+mn-cs"/>
                                </a:rPr>
                                <m:t>𝑭</m:t>
                              </m:r>
                            </m:e>
                          </m:acc>
                        </m:e>
                        <m:sub>
                          <m:r>
                            <a:rPr kumimoji="0" lang="en-US" sz="1800" b="1" i="0" u="none" strike="noStrike" kern="1200" cap="none" spc="0" normalizeH="0" baseline="0" noProof="0" smtClean="0">
                              <a:ln>
                                <a:noFill/>
                              </a:ln>
                              <a:solidFill>
                                <a:srgbClr val="FF0000"/>
                              </a:solidFill>
                              <a:effectLst/>
                              <a:uLnTx/>
                              <a:uFillTx/>
                              <a:latin typeface="Cambria Math" panose="02040503050406030204" pitchFamily="18" charset="0"/>
                              <a:ea typeface="+mn-ea"/>
                              <a:cs typeface="+mn-cs"/>
                            </a:rPr>
                            <m:t>𝟐𝐱</m:t>
                          </m:r>
                        </m:sub>
                      </m:sSub>
                    </m:oMath>
                  </m:oMathPara>
                </a14:m>
                <a:endParaRPr kumimoji="0" lang="en-US" sz="1800" b="1"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mc:Choice>
        <mc:Fallback xmlns="">
          <p:sp>
            <p:nvSpPr>
              <p:cNvPr id="9" name="TextBox 8">
                <a:extLst>
                  <a:ext uri="{FF2B5EF4-FFF2-40B4-BE49-F238E27FC236}">
                    <a16:creationId xmlns:a16="http://schemas.microsoft.com/office/drawing/2014/main" id="{0F851340-1268-B7DC-23D6-D368BF81FFAC}"/>
                  </a:ext>
                </a:extLst>
              </p:cNvPr>
              <p:cNvSpPr txBox="1">
                <a:spLocks noRot="1" noChangeAspect="1" noMove="1" noResize="1" noEditPoints="1" noAdjustHandles="1" noChangeArrowheads="1" noChangeShapeType="1" noTextEdit="1"/>
              </p:cNvSpPr>
              <p:nvPr/>
            </p:nvSpPr>
            <p:spPr>
              <a:xfrm>
                <a:off x="7425513" y="2908858"/>
                <a:ext cx="399084" cy="310598"/>
              </a:xfrm>
              <a:prstGeom prst="rect">
                <a:avLst/>
              </a:prstGeom>
              <a:blipFill>
                <a:blip r:embed="rId4"/>
                <a:stretch>
                  <a:fillRect l="-12121" r="-4545" b="-1568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xmlns="" id="{FC45F295-B49B-EF13-657C-1D742484A662}"/>
                  </a:ext>
                </a:extLst>
              </p:cNvPr>
              <p:cNvSpPr txBox="1"/>
              <p:nvPr/>
            </p:nvSpPr>
            <p:spPr>
              <a:xfrm>
                <a:off x="7795499" y="3388835"/>
                <a:ext cx="399084" cy="310598"/>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1" i="1" u="none" strike="noStrike" kern="1200" cap="none" spc="0" normalizeH="0" baseline="0" noProof="0" smtClean="0">
                              <a:ln>
                                <a:noFill/>
                              </a:ln>
                              <a:solidFill>
                                <a:srgbClr val="00B050"/>
                              </a:solidFill>
                              <a:effectLst/>
                              <a:uLnTx/>
                              <a:uFillTx/>
                              <a:latin typeface="Cambria Math" panose="02040503050406030204" pitchFamily="18" charset="0"/>
                              <a:ea typeface="+mn-ea"/>
                              <a:cs typeface="+mn-cs"/>
                            </a:rPr>
                          </m:ctrlPr>
                        </m:sSubPr>
                        <m:e>
                          <m:acc>
                            <m:accPr>
                              <m:chr m:val="⃗"/>
                              <m:ctrlPr>
                                <a:rPr kumimoji="0" lang="en-US" sz="1800" b="1" i="1" u="none" strike="noStrike" kern="1200" cap="none" spc="0" normalizeH="0" baseline="0" noProof="0" smtClean="0">
                                  <a:ln>
                                    <a:noFill/>
                                  </a:ln>
                                  <a:solidFill>
                                    <a:srgbClr val="00B050"/>
                                  </a:solidFill>
                                  <a:effectLst/>
                                  <a:uLnTx/>
                                  <a:uFillTx/>
                                  <a:latin typeface="Cambria Math" panose="02040503050406030204" pitchFamily="18" charset="0"/>
                                  <a:ea typeface="+mn-ea"/>
                                  <a:cs typeface="+mn-cs"/>
                                </a:rPr>
                              </m:ctrlPr>
                            </m:accPr>
                            <m:e>
                              <m:r>
                                <a:rPr kumimoji="0" lang="en-US" sz="1800" b="1" i="1" u="none" strike="noStrike" kern="1200" cap="none" spc="0" normalizeH="0" baseline="0" noProof="0" smtClean="0">
                                  <a:ln>
                                    <a:noFill/>
                                  </a:ln>
                                  <a:solidFill>
                                    <a:srgbClr val="00B050"/>
                                  </a:solidFill>
                                  <a:effectLst/>
                                  <a:uLnTx/>
                                  <a:uFillTx/>
                                  <a:latin typeface="Cambria Math" panose="02040503050406030204" pitchFamily="18" charset="0"/>
                                  <a:ea typeface="+mn-ea"/>
                                  <a:cs typeface="+mn-cs"/>
                                </a:rPr>
                                <m:t>𝑭</m:t>
                              </m:r>
                            </m:e>
                          </m:acc>
                        </m:e>
                        <m:sub>
                          <m:r>
                            <a:rPr kumimoji="0" lang="en-US" sz="1800" b="1" i="0" u="none" strike="noStrike" kern="1200" cap="none" spc="0" normalizeH="0" baseline="0" noProof="0" smtClean="0">
                              <a:ln>
                                <a:noFill/>
                              </a:ln>
                              <a:solidFill>
                                <a:srgbClr val="00B050"/>
                              </a:solidFill>
                              <a:effectLst/>
                              <a:uLnTx/>
                              <a:uFillTx/>
                              <a:latin typeface="Cambria Math" panose="02040503050406030204" pitchFamily="18" charset="0"/>
                              <a:ea typeface="+mn-ea"/>
                              <a:cs typeface="+mn-cs"/>
                            </a:rPr>
                            <m:t>𝟏𝐱</m:t>
                          </m:r>
                        </m:sub>
                      </m:sSub>
                    </m:oMath>
                  </m:oMathPara>
                </a14:m>
                <a:endParaRPr kumimoji="0" lang="en-US" sz="1800" b="1" i="0" u="none" strike="noStrike" kern="1200" cap="none" spc="0" normalizeH="0" baseline="0" noProof="0" dirty="0">
                  <a:ln>
                    <a:noFill/>
                  </a:ln>
                  <a:solidFill>
                    <a:srgbClr val="00B050"/>
                  </a:solidFill>
                  <a:effectLst/>
                  <a:uLnTx/>
                  <a:uFillTx/>
                  <a:latin typeface="Calibri" panose="020F0502020204030204"/>
                  <a:ea typeface="+mn-ea"/>
                  <a:cs typeface="+mn-cs"/>
                </a:endParaRPr>
              </a:p>
            </p:txBody>
          </p:sp>
        </mc:Choice>
        <mc:Fallback xmlns="">
          <p:sp>
            <p:nvSpPr>
              <p:cNvPr id="10" name="TextBox 9">
                <a:extLst>
                  <a:ext uri="{FF2B5EF4-FFF2-40B4-BE49-F238E27FC236}">
                    <a16:creationId xmlns:a16="http://schemas.microsoft.com/office/drawing/2014/main" id="{FC45F295-B49B-EF13-657C-1D742484A662}"/>
                  </a:ext>
                </a:extLst>
              </p:cNvPr>
              <p:cNvSpPr txBox="1">
                <a:spLocks noRot="1" noChangeAspect="1" noMove="1" noResize="1" noEditPoints="1" noAdjustHandles="1" noChangeArrowheads="1" noChangeShapeType="1" noTextEdit="1"/>
              </p:cNvSpPr>
              <p:nvPr/>
            </p:nvSpPr>
            <p:spPr>
              <a:xfrm>
                <a:off x="7795499" y="3388835"/>
                <a:ext cx="399084" cy="310598"/>
              </a:xfrm>
              <a:prstGeom prst="rect">
                <a:avLst/>
              </a:prstGeom>
              <a:blipFill>
                <a:blip r:embed="rId5"/>
                <a:stretch>
                  <a:fillRect l="-13846" r="-4615" b="-13725"/>
                </a:stretch>
              </a:blipFill>
            </p:spPr>
            <p:txBody>
              <a:bodyPr/>
              <a:lstStyle/>
              <a:p>
                <a:r>
                  <a:rPr lang="en-US">
                    <a:noFill/>
                  </a:rPr>
                  <a:t> </a:t>
                </a:r>
              </a:p>
            </p:txBody>
          </p:sp>
        </mc:Fallback>
      </mc:AlternateContent>
      <p:cxnSp>
        <p:nvCxnSpPr>
          <p:cNvPr id="11" name="Ευθύγραμμο βέλος σύνδεσης 10">
            <a:extLst>
              <a:ext uri="{FF2B5EF4-FFF2-40B4-BE49-F238E27FC236}">
                <a16:creationId xmlns:a16="http://schemas.microsoft.com/office/drawing/2014/main" xmlns="" id="{835C0990-D829-1F8C-1236-2F88511F6C11}"/>
              </a:ext>
            </a:extLst>
          </p:cNvPr>
          <p:cNvCxnSpPr>
            <a:cxnSpLocks/>
          </p:cNvCxnSpPr>
          <p:nvPr/>
        </p:nvCxnSpPr>
        <p:spPr>
          <a:xfrm flipV="1">
            <a:off x="6472621" y="1313792"/>
            <a:ext cx="0" cy="2009481"/>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xmlns="" id="{46C974A5-3EA5-DCF6-189B-D13E50CF8A5B}"/>
                  </a:ext>
                </a:extLst>
              </p:cNvPr>
              <p:cNvSpPr txBox="1"/>
              <p:nvPr/>
            </p:nvSpPr>
            <p:spPr>
              <a:xfrm>
                <a:off x="5962846" y="1066800"/>
                <a:ext cx="408702" cy="342466"/>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1" i="1" u="none" strike="noStrike" kern="1200" cap="none" spc="0" normalizeH="0" baseline="0" noProof="0" smtClean="0">
                              <a:ln>
                                <a:noFill/>
                              </a:ln>
                              <a:solidFill>
                                <a:srgbClr val="FF0000"/>
                              </a:solidFill>
                              <a:effectLst/>
                              <a:uLnTx/>
                              <a:uFillTx/>
                              <a:latin typeface="Cambria Math" panose="02040503050406030204" pitchFamily="18" charset="0"/>
                              <a:ea typeface="+mn-ea"/>
                              <a:cs typeface="+mn-cs"/>
                            </a:rPr>
                          </m:ctrlPr>
                        </m:sSubPr>
                        <m:e>
                          <m:acc>
                            <m:accPr>
                              <m:chr m:val="⃗"/>
                              <m:ctrlPr>
                                <a:rPr kumimoji="0" lang="en-US" sz="1800" b="1" i="1" u="none" strike="noStrike" kern="1200" cap="none" spc="0" normalizeH="0" baseline="0" noProof="0" smtClean="0">
                                  <a:ln>
                                    <a:noFill/>
                                  </a:ln>
                                  <a:solidFill>
                                    <a:srgbClr val="FF0000"/>
                                  </a:solidFill>
                                  <a:effectLst/>
                                  <a:uLnTx/>
                                  <a:uFillTx/>
                                  <a:latin typeface="Cambria Math" panose="02040503050406030204" pitchFamily="18" charset="0"/>
                                  <a:ea typeface="+mn-ea"/>
                                  <a:cs typeface="+mn-cs"/>
                                </a:rPr>
                              </m:ctrlPr>
                            </m:accPr>
                            <m:e>
                              <m:r>
                                <a:rPr kumimoji="0" lang="en-US" sz="1800" b="1" i="1" u="none" strike="noStrike" kern="1200" cap="none" spc="0" normalizeH="0" baseline="0" noProof="0" smtClean="0">
                                  <a:ln>
                                    <a:noFill/>
                                  </a:ln>
                                  <a:solidFill>
                                    <a:srgbClr val="FF0000"/>
                                  </a:solidFill>
                                  <a:effectLst/>
                                  <a:uLnTx/>
                                  <a:uFillTx/>
                                  <a:latin typeface="Cambria Math" panose="02040503050406030204" pitchFamily="18" charset="0"/>
                                  <a:ea typeface="+mn-ea"/>
                                  <a:cs typeface="+mn-cs"/>
                                </a:rPr>
                                <m:t>𝑭</m:t>
                              </m:r>
                            </m:e>
                          </m:acc>
                        </m:e>
                        <m:sub>
                          <m:r>
                            <a:rPr kumimoji="0" lang="en-US" sz="1800" b="1" i="0" u="none" strike="noStrike" kern="1200" cap="none" spc="0" normalizeH="0" baseline="0" noProof="0" smtClean="0">
                              <a:ln>
                                <a:noFill/>
                              </a:ln>
                              <a:solidFill>
                                <a:srgbClr val="FF0000"/>
                              </a:solidFill>
                              <a:effectLst/>
                              <a:uLnTx/>
                              <a:uFillTx/>
                              <a:latin typeface="Cambria Math" panose="02040503050406030204" pitchFamily="18" charset="0"/>
                              <a:ea typeface="+mn-ea"/>
                              <a:cs typeface="+mn-cs"/>
                            </a:rPr>
                            <m:t>𝟐</m:t>
                          </m:r>
                          <m:r>
                            <m:rPr>
                              <m:sty m:val="p"/>
                            </m:rPr>
                            <a:rPr kumimoji="0" lang="en-US" sz="1800" b="1" i="0" u="none" strike="noStrike" kern="1200" cap="none" spc="0" normalizeH="0" baseline="0" noProof="0" smtClean="0">
                              <a:ln>
                                <a:noFill/>
                              </a:ln>
                              <a:solidFill>
                                <a:srgbClr val="FF0000"/>
                              </a:solidFill>
                              <a:effectLst/>
                              <a:uLnTx/>
                              <a:uFillTx/>
                              <a:latin typeface="Cambria Math" panose="02040503050406030204" pitchFamily="18" charset="0"/>
                              <a:ea typeface="+mn-ea"/>
                              <a:cs typeface="+mn-cs"/>
                            </a:rPr>
                            <m:t>y</m:t>
                          </m:r>
                        </m:sub>
                      </m:sSub>
                    </m:oMath>
                  </m:oMathPara>
                </a14:m>
                <a:endParaRPr kumimoji="0" lang="en-US" sz="1800" b="1"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mc:Choice>
        <mc:Fallback xmlns="">
          <p:sp>
            <p:nvSpPr>
              <p:cNvPr id="12" name="TextBox 11">
                <a:extLst>
                  <a:ext uri="{FF2B5EF4-FFF2-40B4-BE49-F238E27FC236}">
                    <a16:creationId xmlns:a16="http://schemas.microsoft.com/office/drawing/2014/main" id="{46C974A5-3EA5-DCF6-189B-D13E50CF8A5B}"/>
                  </a:ext>
                </a:extLst>
              </p:cNvPr>
              <p:cNvSpPr txBox="1">
                <a:spLocks noRot="1" noChangeAspect="1" noMove="1" noResize="1" noEditPoints="1" noAdjustHandles="1" noChangeArrowheads="1" noChangeShapeType="1" noTextEdit="1"/>
              </p:cNvSpPr>
              <p:nvPr/>
            </p:nvSpPr>
            <p:spPr>
              <a:xfrm>
                <a:off x="5962846" y="1066800"/>
                <a:ext cx="408702" cy="342466"/>
              </a:xfrm>
              <a:prstGeom prst="rect">
                <a:avLst/>
              </a:prstGeom>
              <a:blipFill>
                <a:blip r:embed="rId6"/>
                <a:stretch>
                  <a:fillRect l="-11940" r="-10448" b="-21429"/>
                </a:stretch>
              </a:blipFill>
            </p:spPr>
            <p:txBody>
              <a:bodyPr/>
              <a:lstStyle/>
              <a:p>
                <a:r>
                  <a:rPr lang="en-US">
                    <a:noFill/>
                  </a:rPr>
                  <a:t> </a:t>
                </a:r>
              </a:p>
            </p:txBody>
          </p:sp>
        </mc:Fallback>
      </mc:AlternateContent>
      <p:cxnSp>
        <p:nvCxnSpPr>
          <p:cNvPr id="13" name="Ευθύγραμμο βέλος σύνδεσης 12">
            <a:extLst>
              <a:ext uri="{FF2B5EF4-FFF2-40B4-BE49-F238E27FC236}">
                <a16:creationId xmlns:a16="http://schemas.microsoft.com/office/drawing/2014/main" xmlns="" id="{FC811570-4C12-1143-D9AF-F7033F027DB3}"/>
              </a:ext>
            </a:extLst>
          </p:cNvPr>
          <p:cNvCxnSpPr>
            <a:cxnSpLocks/>
          </p:cNvCxnSpPr>
          <p:nvPr/>
        </p:nvCxnSpPr>
        <p:spPr>
          <a:xfrm>
            <a:off x="6472621" y="3323273"/>
            <a:ext cx="0" cy="672210"/>
          </a:xfrm>
          <a:prstGeom prst="straightConnector1">
            <a:avLst/>
          </a:prstGeom>
          <a:ln w="57150">
            <a:solidFill>
              <a:srgbClr val="00B05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xmlns="" id="{A4DC9079-132A-4826-5698-A71D9EE43746}"/>
                  </a:ext>
                </a:extLst>
              </p:cNvPr>
              <p:cNvSpPr txBox="1"/>
              <p:nvPr/>
            </p:nvSpPr>
            <p:spPr>
              <a:xfrm>
                <a:off x="5962846" y="3748491"/>
                <a:ext cx="408702" cy="342466"/>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1" i="1" u="none" strike="noStrike" kern="1200" cap="none" spc="0" normalizeH="0" baseline="0" noProof="0" smtClean="0">
                              <a:ln>
                                <a:noFill/>
                              </a:ln>
                              <a:solidFill>
                                <a:srgbClr val="00B050"/>
                              </a:solidFill>
                              <a:effectLst/>
                              <a:uLnTx/>
                              <a:uFillTx/>
                              <a:latin typeface="Cambria Math" panose="02040503050406030204" pitchFamily="18" charset="0"/>
                              <a:ea typeface="+mn-ea"/>
                              <a:cs typeface="+mn-cs"/>
                            </a:rPr>
                          </m:ctrlPr>
                        </m:sSubPr>
                        <m:e>
                          <m:acc>
                            <m:accPr>
                              <m:chr m:val="⃗"/>
                              <m:ctrlPr>
                                <a:rPr kumimoji="0" lang="en-US" sz="1800" b="1" i="1" u="none" strike="noStrike" kern="1200" cap="none" spc="0" normalizeH="0" baseline="0" noProof="0" smtClean="0">
                                  <a:ln>
                                    <a:noFill/>
                                  </a:ln>
                                  <a:solidFill>
                                    <a:srgbClr val="00B050"/>
                                  </a:solidFill>
                                  <a:effectLst/>
                                  <a:uLnTx/>
                                  <a:uFillTx/>
                                  <a:latin typeface="Cambria Math" panose="02040503050406030204" pitchFamily="18" charset="0"/>
                                  <a:ea typeface="+mn-ea"/>
                                  <a:cs typeface="+mn-cs"/>
                                </a:rPr>
                              </m:ctrlPr>
                            </m:accPr>
                            <m:e>
                              <m:r>
                                <a:rPr kumimoji="0" lang="en-US" sz="1800" b="1" i="1" u="none" strike="noStrike" kern="1200" cap="none" spc="0" normalizeH="0" baseline="0" noProof="0" smtClean="0">
                                  <a:ln>
                                    <a:noFill/>
                                  </a:ln>
                                  <a:solidFill>
                                    <a:srgbClr val="00B050"/>
                                  </a:solidFill>
                                  <a:effectLst/>
                                  <a:uLnTx/>
                                  <a:uFillTx/>
                                  <a:latin typeface="Cambria Math" panose="02040503050406030204" pitchFamily="18" charset="0"/>
                                  <a:ea typeface="+mn-ea"/>
                                  <a:cs typeface="+mn-cs"/>
                                </a:rPr>
                                <m:t>𝑭</m:t>
                              </m:r>
                            </m:e>
                          </m:acc>
                        </m:e>
                        <m:sub>
                          <m:r>
                            <a:rPr kumimoji="0" lang="en-US" sz="1800" b="1" i="0" u="none" strike="noStrike" kern="1200" cap="none" spc="0" normalizeH="0" baseline="0" noProof="0" smtClean="0">
                              <a:ln>
                                <a:noFill/>
                              </a:ln>
                              <a:solidFill>
                                <a:srgbClr val="00B050"/>
                              </a:solidFill>
                              <a:effectLst/>
                              <a:uLnTx/>
                              <a:uFillTx/>
                              <a:latin typeface="Cambria Math" panose="02040503050406030204" pitchFamily="18" charset="0"/>
                              <a:ea typeface="+mn-ea"/>
                              <a:cs typeface="+mn-cs"/>
                            </a:rPr>
                            <m:t>𝟏𝐲</m:t>
                          </m:r>
                        </m:sub>
                      </m:sSub>
                    </m:oMath>
                  </m:oMathPara>
                </a14:m>
                <a:endParaRPr kumimoji="0" lang="en-US" sz="1800" b="1" i="0" u="none" strike="noStrike" kern="1200" cap="none" spc="0" normalizeH="0" baseline="0" noProof="0" dirty="0">
                  <a:ln>
                    <a:noFill/>
                  </a:ln>
                  <a:solidFill>
                    <a:srgbClr val="00B050"/>
                  </a:solidFill>
                  <a:effectLst/>
                  <a:uLnTx/>
                  <a:uFillTx/>
                  <a:latin typeface="Calibri" panose="020F0502020204030204"/>
                  <a:ea typeface="+mn-ea"/>
                  <a:cs typeface="+mn-cs"/>
                </a:endParaRPr>
              </a:p>
            </p:txBody>
          </p:sp>
        </mc:Choice>
        <mc:Fallback xmlns="">
          <p:sp>
            <p:nvSpPr>
              <p:cNvPr id="14" name="TextBox 13">
                <a:extLst>
                  <a:ext uri="{FF2B5EF4-FFF2-40B4-BE49-F238E27FC236}">
                    <a16:creationId xmlns:a16="http://schemas.microsoft.com/office/drawing/2014/main" id="{A4DC9079-132A-4826-5698-A71D9EE43746}"/>
                  </a:ext>
                </a:extLst>
              </p:cNvPr>
              <p:cNvSpPr txBox="1">
                <a:spLocks noRot="1" noChangeAspect="1" noMove="1" noResize="1" noEditPoints="1" noAdjustHandles="1" noChangeArrowheads="1" noChangeShapeType="1" noTextEdit="1"/>
              </p:cNvSpPr>
              <p:nvPr/>
            </p:nvSpPr>
            <p:spPr>
              <a:xfrm>
                <a:off x="5962846" y="3748491"/>
                <a:ext cx="408702" cy="342466"/>
              </a:xfrm>
              <a:prstGeom prst="rect">
                <a:avLst/>
              </a:prstGeom>
              <a:blipFill>
                <a:blip r:embed="rId7"/>
                <a:stretch>
                  <a:fillRect l="-11940" r="-8955" b="-21429"/>
                </a:stretch>
              </a:blipFill>
            </p:spPr>
            <p:txBody>
              <a:bodyPr/>
              <a:lstStyle/>
              <a:p>
                <a:r>
                  <a:rPr lang="en-US">
                    <a:noFill/>
                  </a:rPr>
                  <a:t> </a:t>
                </a:r>
              </a:p>
            </p:txBody>
          </p:sp>
        </mc:Fallback>
      </mc:AlternateContent>
      <p:grpSp>
        <p:nvGrpSpPr>
          <p:cNvPr id="15" name="Ομάδα 27">
            <a:extLst>
              <a:ext uri="{FF2B5EF4-FFF2-40B4-BE49-F238E27FC236}">
                <a16:creationId xmlns:a16="http://schemas.microsoft.com/office/drawing/2014/main" xmlns="" id="{16136027-9999-1F6E-2860-445F55E87809}"/>
              </a:ext>
            </a:extLst>
          </p:cNvPr>
          <p:cNvGrpSpPr/>
          <p:nvPr/>
        </p:nvGrpSpPr>
        <p:grpSpPr>
          <a:xfrm>
            <a:off x="7852457" y="2318532"/>
            <a:ext cx="803576" cy="727269"/>
            <a:chOff x="8020416" y="2665768"/>
            <a:chExt cx="803576" cy="727269"/>
          </a:xfrm>
        </p:grpSpPr>
        <p:cxnSp>
          <p:nvCxnSpPr>
            <p:cNvPr id="16" name="Ευθύγραμμο βέλος σύνδεσης 25">
              <a:extLst>
                <a:ext uri="{FF2B5EF4-FFF2-40B4-BE49-F238E27FC236}">
                  <a16:creationId xmlns:a16="http://schemas.microsoft.com/office/drawing/2014/main" xmlns="" id="{ECA9E0E4-D0B1-9356-77BC-922BE33AF531}"/>
                </a:ext>
              </a:extLst>
            </p:cNvPr>
            <p:cNvCxnSpPr/>
            <p:nvPr/>
          </p:nvCxnSpPr>
          <p:spPr>
            <a:xfrm flipV="1">
              <a:off x="8020416" y="2967819"/>
              <a:ext cx="803576" cy="425218"/>
            </a:xfrm>
            <a:prstGeom prst="straightConnector1">
              <a:avLst/>
            </a:prstGeom>
            <a:ln w="57150">
              <a:solidFill>
                <a:srgbClr val="7030A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xmlns="" id="{A5AFCDDE-B194-1972-D620-63FA35F0692E}"/>
                    </a:ext>
                  </a:extLst>
                </p:cNvPr>
                <p:cNvSpPr txBox="1"/>
                <p:nvPr/>
              </p:nvSpPr>
              <p:spPr>
                <a:xfrm>
                  <a:off x="8422204" y="2665768"/>
                  <a:ext cx="259686" cy="369332"/>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acc>
                          <m:accPr>
                            <m:chr m:val="⃗"/>
                            <m:ctrlPr>
                              <a:rPr kumimoji="0" lang="en-US" sz="2400" b="1" i="1" u="none" strike="noStrike" kern="1200" cap="none" spc="0" normalizeH="0" baseline="0" noProof="0" smtClean="0">
                                <a:ln>
                                  <a:noFill/>
                                </a:ln>
                                <a:solidFill>
                                  <a:srgbClr val="7030A0"/>
                                </a:solidFill>
                                <a:effectLst/>
                                <a:uLnTx/>
                                <a:uFillTx/>
                                <a:latin typeface="Cambria Math" panose="02040503050406030204" pitchFamily="18" charset="0"/>
                                <a:ea typeface="+mn-ea"/>
                                <a:cs typeface="+mn-cs"/>
                              </a:rPr>
                            </m:ctrlPr>
                          </m:accPr>
                          <m:e>
                            <m:r>
                              <a:rPr kumimoji="0" lang="en-US" sz="2400" b="1" i="1" u="none" strike="noStrike" kern="1200" cap="none" spc="0" normalizeH="0" baseline="0" noProof="0" smtClean="0">
                                <a:ln>
                                  <a:noFill/>
                                </a:ln>
                                <a:solidFill>
                                  <a:srgbClr val="7030A0"/>
                                </a:solidFill>
                                <a:effectLst/>
                                <a:uLnTx/>
                                <a:uFillTx/>
                                <a:latin typeface="Cambria Math" panose="02040503050406030204" pitchFamily="18" charset="0"/>
                                <a:ea typeface="+mn-ea"/>
                                <a:cs typeface="+mn-cs"/>
                              </a:rPr>
                              <m:t>𝒂</m:t>
                            </m:r>
                          </m:e>
                        </m:acc>
                      </m:oMath>
                    </m:oMathPara>
                  </a14:m>
                  <a:endParaRPr kumimoji="0" lang="en-US" sz="2400" b="1" i="0" u="none" strike="noStrike" kern="1200" cap="none" spc="0" normalizeH="0" baseline="0" noProof="0" dirty="0">
                    <a:ln>
                      <a:noFill/>
                    </a:ln>
                    <a:solidFill>
                      <a:srgbClr val="7030A0"/>
                    </a:solidFill>
                    <a:effectLst/>
                    <a:uLnTx/>
                    <a:uFillTx/>
                    <a:latin typeface="Calibri" panose="020F0502020204030204"/>
                    <a:ea typeface="+mn-ea"/>
                    <a:cs typeface="+mn-cs"/>
                  </a:endParaRPr>
                </a:p>
              </p:txBody>
            </p:sp>
          </mc:Choice>
          <mc:Fallback xmlns="">
            <p:sp>
              <p:nvSpPr>
                <p:cNvPr id="27" name="TextBox 26">
                  <a:extLst>
                    <a:ext uri="{FF2B5EF4-FFF2-40B4-BE49-F238E27FC236}">
                      <a16:creationId xmlns:a16="http://schemas.microsoft.com/office/drawing/2014/main" id="{A5AFCDDE-B194-1972-D620-63FA35F0692E}"/>
                    </a:ext>
                  </a:extLst>
                </p:cNvPr>
                <p:cNvSpPr txBox="1">
                  <a:spLocks noRot="1" noChangeAspect="1" noMove="1" noResize="1" noEditPoints="1" noAdjustHandles="1" noChangeArrowheads="1" noChangeShapeType="1" noTextEdit="1"/>
                </p:cNvSpPr>
                <p:nvPr/>
              </p:nvSpPr>
              <p:spPr>
                <a:xfrm>
                  <a:off x="8422204" y="2665768"/>
                  <a:ext cx="259686" cy="369332"/>
                </a:xfrm>
                <a:prstGeom prst="rect">
                  <a:avLst/>
                </a:prstGeom>
                <a:blipFill>
                  <a:blip r:embed="rId8"/>
                  <a:stretch>
                    <a:fillRect l="-16667" r="-19048"/>
                  </a:stretch>
                </a:blipFill>
              </p:spPr>
              <p:txBody>
                <a:bodyPr/>
                <a:lstStyle/>
                <a:p>
                  <a:r>
                    <a:rPr lang="en-US">
                      <a:noFill/>
                    </a:rPr>
                    <a:t> </a:t>
                  </a:r>
                </a:p>
              </p:txBody>
            </p:sp>
          </mc:Fallback>
        </mc:AlternateContent>
      </p:grpSp>
      <mc:AlternateContent xmlns:mc="http://schemas.openxmlformats.org/markup-compatibility/2006" xmlns:p14="http://schemas.microsoft.com/office/powerpoint/2010/main">
        <mc:Choice Requires="p14">
          <p:contentPart p14:bwMode="auto" r:id="rId9">
            <p14:nvContentPartPr>
              <p14:cNvPr id="6" name="Ink 5"/>
              <p14:cNvContentPartPr/>
              <p14:nvPr/>
            </p14:nvContentPartPr>
            <p14:xfrm>
              <a:off x="590040" y="1801800"/>
              <a:ext cx="5342040" cy="4592160"/>
            </p14:xfrm>
          </p:contentPart>
        </mc:Choice>
        <mc:Fallback xmlns="">
          <p:pic>
            <p:nvPicPr>
              <p:cNvPr id="6" name="Ink 5"/>
              <p:cNvPicPr/>
              <p:nvPr/>
            </p:nvPicPr>
            <p:blipFill>
              <a:blip r:embed="rId10"/>
              <a:stretch>
                <a:fillRect/>
              </a:stretch>
            </p:blipFill>
            <p:spPr>
              <a:xfrm>
                <a:off x="581400" y="1793520"/>
                <a:ext cx="5358600" cy="4610160"/>
              </a:xfrm>
              <a:prstGeom prst="rect">
                <a:avLst/>
              </a:prstGeom>
            </p:spPr>
          </p:pic>
        </mc:Fallback>
      </mc:AlternateContent>
      <p:cxnSp>
        <p:nvCxnSpPr>
          <p:cNvPr id="18" name="Straight Connector 17"/>
          <p:cNvCxnSpPr/>
          <p:nvPr/>
        </p:nvCxnSpPr>
        <p:spPr>
          <a:xfrm>
            <a:off x="7324628" y="3498186"/>
            <a:ext cx="123334" cy="0"/>
          </a:xfrm>
          <a:prstGeom prst="line">
            <a:avLst/>
          </a:prstGeom>
          <a:ln w="28575">
            <a:solidFill>
              <a:schemeClr val="tx1"/>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68787194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6DBE9CD5-4BE1-A67F-10DF-6ACE2A99E341}"/>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xmlns="" id="{9764FF8D-EEB5-EF29-5A46-1C52A7C417C6}"/>
              </a:ext>
            </a:extLst>
          </p:cNvPr>
          <p:cNvSpPr>
            <a:spLocks noGrp="1"/>
          </p:cNvSpPr>
          <p:nvPr>
            <p:ph type="title"/>
          </p:nvPr>
        </p:nvSpPr>
        <p:spPr/>
        <p:txBody>
          <a:bodyPr>
            <a:normAutofit fontScale="90000"/>
          </a:bodyPr>
          <a:lstStyle/>
          <a:p>
            <a:r>
              <a:rPr lang="el-GR" dirty="0"/>
              <a:t>Οι Νόμοι της Κίνησης</a:t>
            </a:r>
          </a:p>
        </p:txBody>
      </p:sp>
      <mc:AlternateContent xmlns:mc="http://schemas.openxmlformats.org/markup-compatibility/2006" xmlns:a14="http://schemas.microsoft.com/office/drawing/2010/main">
        <mc:Choice Requires="a14">
          <p:sp>
            <p:nvSpPr>
              <p:cNvPr id="3" name="Θέση περιεχομένου 2">
                <a:extLst>
                  <a:ext uri="{FF2B5EF4-FFF2-40B4-BE49-F238E27FC236}">
                    <a16:creationId xmlns:a16="http://schemas.microsoft.com/office/drawing/2014/main" xmlns="" id="{5AFFAC50-68F0-53AD-41B4-C80F14DEAF1F}"/>
                  </a:ext>
                </a:extLst>
              </p:cNvPr>
              <p:cNvSpPr>
                <a:spLocks noGrp="1"/>
              </p:cNvSpPr>
              <p:nvPr>
                <p:ph idx="1"/>
              </p:nvPr>
            </p:nvSpPr>
            <p:spPr>
              <a:xfrm>
                <a:off x="738350" y="1371600"/>
                <a:ext cx="7872249" cy="5181600"/>
              </a:xfrm>
            </p:spPr>
            <p:txBody>
              <a:bodyPr>
                <a:normAutofit lnSpcReduction="10000"/>
              </a:bodyPr>
              <a:lstStyle/>
              <a:p>
                <a:r>
                  <a:rPr lang="el-GR" b="1" dirty="0"/>
                  <a:t>Δύναμη του βάρους</a:t>
                </a:r>
              </a:p>
              <a:p>
                <a:pPr lvl="1"/>
                <a:r>
                  <a:rPr lang="el-GR" dirty="0"/>
                  <a:t>Όλα τα σώματα έλκονται από τη Γη</a:t>
                </a:r>
              </a:p>
              <a:p>
                <a:pPr lvl="1"/>
                <a:r>
                  <a:rPr lang="el-GR" dirty="0"/>
                  <a:t>Με άλλα λόγια, η Γη ασκεί δύναμη επάνω τους</a:t>
                </a:r>
              </a:p>
              <a:p>
                <a:pPr lvl="1"/>
                <a:r>
                  <a:rPr lang="el-GR" dirty="0"/>
                  <a:t>Την περίφημη </a:t>
                </a:r>
                <a:r>
                  <a:rPr lang="el-GR" b="1" u="sng" dirty="0"/>
                  <a:t>δύναμη του βάρους </a:t>
                </a:r>
                <a14:m>
                  <m:oMath xmlns:m="http://schemas.openxmlformats.org/officeDocument/2006/math">
                    <m:sSub>
                      <m:sSubPr>
                        <m:ctrlPr>
                          <a:rPr lang="en-US" sz="2400" i="1">
                            <a:latin typeface="Cambria Math" panose="02040503050406030204" pitchFamily="18" charset="0"/>
                            <a:ea typeface="Cambria Math" panose="02040503050406030204" pitchFamily="18" charset="0"/>
                          </a:rPr>
                        </m:ctrlPr>
                      </m:sSubPr>
                      <m:e>
                        <m:acc>
                          <m:accPr>
                            <m:chr m:val="⃗"/>
                            <m:ctrlPr>
                              <a:rPr lang="en-US" sz="2400" i="1">
                                <a:latin typeface="Cambria Math" panose="02040503050406030204" pitchFamily="18" charset="0"/>
                                <a:ea typeface="Cambria Math" panose="02040503050406030204" pitchFamily="18" charset="0"/>
                              </a:rPr>
                            </m:ctrlPr>
                          </m:accPr>
                          <m:e>
                            <m:r>
                              <a:rPr lang="en-US" sz="2400" i="1">
                                <a:latin typeface="Cambria Math" panose="02040503050406030204" pitchFamily="18" charset="0"/>
                                <a:ea typeface="Cambria Math" panose="02040503050406030204" pitchFamily="18" charset="0"/>
                              </a:rPr>
                              <m:t>𝐹</m:t>
                            </m:r>
                          </m:e>
                        </m:acc>
                      </m:e>
                      <m:sub>
                        <m:r>
                          <a:rPr lang="en-US" sz="2400" i="1">
                            <a:latin typeface="Cambria Math" panose="02040503050406030204" pitchFamily="18" charset="0"/>
                            <a:ea typeface="Cambria Math" panose="02040503050406030204" pitchFamily="18" charset="0"/>
                          </a:rPr>
                          <m:t>𝑔</m:t>
                        </m:r>
                      </m:sub>
                    </m:sSub>
                  </m:oMath>
                </a14:m>
                <a:endParaRPr lang="el-GR" b="1" u="sng" dirty="0"/>
              </a:p>
              <a:p>
                <a:pPr lvl="1"/>
                <a:r>
                  <a:rPr lang="el-GR" dirty="0"/>
                  <a:t>Άρα, τα επιταχύνει</a:t>
                </a:r>
                <a:r>
                  <a:rPr lang="aa-ET" dirty="0"/>
                  <a:t> </a:t>
                </a:r>
                <a:r>
                  <a:rPr lang="el-GR" dirty="0"/>
                  <a:t>προς το κέντρο της!</a:t>
                </a:r>
              </a:p>
              <a:p>
                <a:pPr marL="685800" lvl="2" indent="0">
                  <a:buNone/>
                </a:pPr>
                <a:endParaRPr lang="el-GR" dirty="0"/>
              </a:p>
              <a:p>
                <a:r>
                  <a:rPr lang="el-GR" b="1" dirty="0" err="1"/>
                  <a:t>Βαρυτική</a:t>
                </a:r>
                <a:r>
                  <a:rPr lang="el-GR" b="1" dirty="0"/>
                  <a:t> επιτάχυνση </a:t>
                </a:r>
                <a14:m>
                  <m:oMath xmlns:m="http://schemas.openxmlformats.org/officeDocument/2006/math">
                    <m:acc>
                      <m:accPr>
                        <m:chr m:val="⃗"/>
                        <m:ctrlPr>
                          <a:rPr lang="en-US" b="1" i="1" smtClean="0">
                            <a:latin typeface="Cambria Math" panose="02040503050406030204" pitchFamily="18" charset="0"/>
                          </a:rPr>
                        </m:ctrlPr>
                      </m:accPr>
                      <m:e>
                        <m:r>
                          <a:rPr lang="en-US" b="1" i="1" smtClean="0">
                            <a:latin typeface="Cambria Math" panose="02040503050406030204" pitchFamily="18" charset="0"/>
                          </a:rPr>
                          <m:t>𝒈</m:t>
                        </m:r>
                      </m:e>
                    </m:acc>
                    <m:r>
                      <a:rPr lang="el-GR" b="1" i="1" smtClean="0">
                        <a:latin typeface="Cambria Math" panose="02040503050406030204" pitchFamily="18" charset="0"/>
                      </a:rPr>
                      <m:t>=</m:t>
                    </m:r>
                    <m:d>
                      <m:dPr>
                        <m:ctrlPr>
                          <a:rPr lang="el-GR" b="1" i="1" smtClean="0">
                            <a:latin typeface="Cambria Math" panose="02040503050406030204" pitchFamily="18" charset="0"/>
                          </a:rPr>
                        </m:ctrlPr>
                      </m:dPr>
                      <m:e>
                        <m:r>
                          <a:rPr lang="el-GR" b="1" i="1" smtClean="0">
                            <a:latin typeface="Cambria Math" panose="02040503050406030204" pitchFamily="18" charset="0"/>
                          </a:rPr>
                          <m:t>−</m:t>
                        </m:r>
                        <m:r>
                          <a:rPr lang="el-GR" b="1" i="1" smtClean="0">
                            <a:latin typeface="Cambria Math" panose="02040503050406030204" pitchFamily="18" charset="0"/>
                          </a:rPr>
                          <m:t>𝟗</m:t>
                        </m:r>
                        <m:r>
                          <a:rPr lang="el-GR" b="1" i="1" smtClean="0">
                            <a:latin typeface="Cambria Math" panose="02040503050406030204" pitchFamily="18" charset="0"/>
                          </a:rPr>
                          <m:t>.</m:t>
                        </m:r>
                        <m:r>
                          <a:rPr lang="el-GR" b="1" i="1" smtClean="0">
                            <a:latin typeface="Cambria Math" panose="02040503050406030204" pitchFamily="18" charset="0"/>
                          </a:rPr>
                          <m:t>𝟖</m:t>
                        </m:r>
                        <m:f>
                          <m:fPr>
                            <m:ctrlPr>
                              <a:rPr lang="en-US" b="1" i="1" smtClean="0">
                                <a:latin typeface="Cambria Math" panose="02040503050406030204" pitchFamily="18" charset="0"/>
                              </a:rPr>
                            </m:ctrlPr>
                          </m:fPr>
                          <m:num>
                            <m:r>
                              <a:rPr lang="en-US" b="1" i="0" smtClean="0">
                                <a:latin typeface="Cambria Math" panose="02040503050406030204" pitchFamily="18" charset="0"/>
                              </a:rPr>
                              <m:t>𝐦</m:t>
                            </m:r>
                          </m:num>
                          <m:den>
                            <m:sSup>
                              <m:sSupPr>
                                <m:ctrlPr>
                                  <a:rPr lang="en-US" b="1" i="1" smtClean="0">
                                    <a:latin typeface="Cambria Math" panose="02040503050406030204" pitchFamily="18" charset="0"/>
                                  </a:rPr>
                                </m:ctrlPr>
                              </m:sSupPr>
                              <m:e>
                                <m:r>
                                  <a:rPr lang="en-US" b="1" i="0" smtClean="0">
                                    <a:latin typeface="Cambria Math" panose="02040503050406030204" pitchFamily="18" charset="0"/>
                                  </a:rPr>
                                  <m:t>𝐬</m:t>
                                </m:r>
                              </m:e>
                              <m:sup>
                                <m:r>
                                  <a:rPr lang="en-US" b="1" i="0" smtClean="0">
                                    <a:latin typeface="Cambria Math" panose="02040503050406030204" pitchFamily="18" charset="0"/>
                                  </a:rPr>
                                  <m:t>𝟐</m:t>
                                </m:r>
                              </m:sup>
                            </m:sSup>
                          </m:den>
                        </m:f>
                      </m:e>
                    </m:d>
                    <m:acc>
                      <m:accPr>
                        <m:chr m:val="⃗"/>
                        <m:ctrlPr>
                          <a:rPr lang="en-US" b="1" i="1" smtClean="0">
                            <a:latin typeface="Cambria Math" panose="02040503050406030204" pitchFamily="18" charset="0"/>
                          </a:rPr>
                        </m:ctrlPr>
                      </m:accPr>
                      <m:e>
                        <m:r>
                          <a:rPr lang="en-US" b="1" i="1" smtClean="0">
                            <a:latin typeface="Cambria Math" panose="02040503050406030204" pitchFamily="18" charset="0"/>
                          </a:rPr>
                          <m:t>𝒋</m:t>
                        </m:r>
                      </m:e>
                    </m:acc>
                  </m:oMath>
                </a14:m>
                <a:endParaRPr lang="en-US" b="1" dirty="0"/>
              </a:p>
              <a:p>
                <a:pPr marL="68580" indent="0">
                  <a:buNone/>
                </a:pPr>
                <a:endParaRPr lang="en-US" dirty="0"/>
              </a:p>
              <a:p>
                <a:r>
                  <a:rPr lang="en-US" dirty="0"/>
                  <a:t>2</a:t>
                </a:r>
                <a:r>
                  <a:rPr lang="el-GR" baseline="30000" dirty="0" err="1"/>
                  <a:t>ος</a:t>
                </a:r>
                <a:r>
                  <a:rPr lang="el-GR" dirty="0"/>
                  <a:t> Νόμος του </a:t>
                </a:r>
                <a:r>
                  <a:rPr lang="en-US" dirty="0"/>
                  <a:t>Newton </a:t>
                </a:r>
                <a:r>
                  <a:rPr lang="el-GR" dirty="0"/>
                  <a:t>για αντικείμενο που </a:t>
                </a:r>
                <a:r>
                  <a:rPr lang="el-GR" b="1" dirty="0"/>
                  <a:t>πέφτει ελεύθερα</a:t>
                </a:r>
                <a:r>
                  <a:rPr lang="el-GR" dirty="0"/>
                  <a:t>, θετική φορά </a:t>
                </a:r>
                <a:r>
                  <a:rPr lang="el-GR" dirty="0">
                    <a:sym typeface="Wingdings" panose="05000000000000000000" pitchFamily="2" charset="2"/>
                  </a:rPr>
                  <a:t></a:t>
                </a:r>
                <a:endParaRPr lang="en-US" dirty="0"/>
              </a:p>
              <a:p>
                <a:pPr marL="68580" indent="0">
                  <a:buNone/>
                </a:pPr>
                <a14:m>
                  <m:oMathPara xmlns:m="http://schemas.openxmlformats.org/officeDocument/2006/math">
                    <m:oMathParaPr>
                      <m:jc m:val="centerGroup"/>
                    </m:oMathParaPr>
                    <m:oMath xmlns:m="http://schemas.openxmlformats.org/officeDocument/2006/math">
                      <m:nary>
                        <m:naryPr>
                          <m:chr m:val="∑"/>
                          <m:subHide m:val="on"/>
                          <m:supHide m:val="on"/>
                          <m:ctrlPr>
                            <a:rPr lang="en-US" sz="2800" i="1" smtClean="0">
                              <a:latin typeface="Cambria Math" panose="02040503050406030204" pitchFamily="18" charset="0"/>
                            </a:rPr>
                          </m:ctrlPr>
                        </m:naryPr>
                        <m:sub/>
                        <m:sup/>
                        <m:e>
                          <m:acc>
                            <m:accPr>
                              <m:chr m:val="⃗"/>
                              <m:ctrlPr>
                                <a:rPr lang="en-US" sz="2800" b="0" i="1" smtClean="0">
                                  <a:latin typeface="Cambria Math" panose="02040503050406030204" pitchFamily="18" charset="0"/>
                                </a:rPr>
                              </m:ctrlPr>
                            </m:accPr>
                            <m:e>
                              <m:r>
                                <a:rPr lang="en-US" sz="2800" b="0" i="1" smtClean="0">
                                  <a:latin typeface="Cambria Math" panose="02040503050406030204" pitchFamily="18" charset="0"/>
                                </a:rPr>
                                <m:t>𝐹</m:t>
                              </m:r>
                            </m:e>
                          </m:acc>
                          <m:r>
                            <a:rPr lang="en-US" sz="2800" b="0" i="1" smtClean="0">
                              <a:latin typeface="Cambria Math" panose="02040503050406030204" pitchFamily="18" charset="0"/>
                            </a:rPr>
                            <m:t>=</m:t>
                          </m:r>
                          <m:r>
                            <a:rPr lang="en-US" sz="2800" b="0" i="1" smtClean="0">
                              <a:latin typeface="Cambria Math" panose="02040503050406030204" pitchFamily="18" charset="0"/>
                            </a:rPr>
                            <m:t>𝑚</m:t>
                          </m:r>
                          <m:acc>
                            <m:accPr>
                              <m:chr m:val="⃗"/>
                              <m:ctrlPr>
                                <a:rPr lang="en-US" sz="2800" b="0" i="1" smtClean="0">
                                  <a:latin typeface="Cambria Math" panose="02040503050406030204" pitchFamily="18" charset="0"/>
                                </a:rPr>
                              </m:ctrlPr>
                            </m:accPr>
                            <m:e>
                              <m:r>
                                <a:rPr lang="en-US" sz="2800" b="0" i="1" smtClean="0">
                                  <a:latin typeface="Cambria Math" panose="02040503050406030204" pitchFamily="18" charset="0"/>
                                </a:rPr>
                                <m:t>𝑔</m:t>
                              </m:r>
                            </m:e>
                          </m:acc>
                          <m:r>
                            <a:rPr lang="en-US" sz="2800" i="1" smtClean="0">
                              <a:latin typeface="Cambria Math" panose="02040503050406030204" pitchFamily="18" charset="0"/>
                              <a:ea typeface="Cambria Math" panose="02040503050406030204" pitchFamily="18" charset="0"/>
                            </a:rPr>
                            <m:t>⟺</m:t>
                          </m:r>
                          <m:r>
                            <a:rPr lang="el-GR" sz="2800" b="0" i="1" smtClean="0">
                              <a:latin typeface="Cambria Math" panose="02040503050406030204" pitchFamily="18" charset="0"/>
                              <a:ea typeface="Cambria Math" panose="02040503050406030204" pitchFamily="18" charset="0"/>
                            </a:rPr>
                            <m:t> </m:t>
                          </m:r>
                          <m:sSub>
                            <m:sSubPr>
                              <m:ctrlPr>
                                <a:rPr lang="en-US" sz="2800" b="0" i="1" smtClean="0">
                                  <a:latin typeface="Cambria Math" panose="02040503050406030204" pitchFamily="18" charset="0"/>
                                  <a:ea typeface="Cambria Math" panose="02040503050406030204" pitchFamily="18" charset="0"/>
                                </a:rPr>
                              </m:ctrlPr>
                            </m:sSubPr>
                            <m:e>
                              <m:acc>
                                <m:accPr>
                                  <m:chr m:val="⃗"/>
                                  <m:ctrlPr>
                                    <a:rPr lang="en-US" sz="2800" b="0" i="1" smtClean="0">
                                      <a:latin typeface="Cambria Math" panose="02040503050406030204" pitchFamily="18" charset="0"/>
                                      <a:ea typeface="Cambria Math" panose="02040503050406030204" pitchFamily="18" charset="0"/>
                                    </a:rPr>
                                  </m:ctrlPr>
                                </m:accPr>
                                <m:e>
                                  <m:r>
                                    <a:rPr lang="en-US" sz="2800" b="0" i="1" smtClean="0">
                                      <a:latin typeface="Cambria Math" panose="02040503050406030204" pitchFamily="18" charset="0"/>
                                      <a:ea typeface="Cambria Math" panose="02040503050406030204" pitchFamily="18" charset="0"/>
                                    </a:rPr>
                                    <m:t>𝐹</m:t>
                                  </m:r>
                                </m:e>
                              </m:acc>
                            </m:e>
                            <m:sub>
                              <m:r>
                                <a:rPr lang="en-US" sz="2800" b="0" i="1" smtClean="0">
                                  <a:latin typeface="Cambria Math" panose="02040503050406030204" pitchFamily="18" charset="0"/>
                                  <a:ea typeface="Cambria Math" panose="02040503050406030204" pitchFamily="18" charset="0"/>
                                </a:rPr>
                                <m:t>𝑔</m:t>
                              </m:r>
                            </m:sub>
                          </m:sSub>
                          <m:r>
                            <a:rPr lang="en-US" sz="2800" b="0" i="1" smtClean="0">
                              <a:latin typeface="Cambria Math" panose="02040503050406030204" pitchFamily="18" charset="0"/>
                              <a:ea typeface="Cambria Math" panose="02040503050406030204" pitchFamily="18" charset="0"/>
                            </a:rPr>
                            <m:t>=</m:t>
                          </m:r>
                          <m:r>
                            <a:rPr lang="en-US" sz="2800" i="1">
                              <a:latin typeface="Cambria Math" panose="02040503050406030204" pitchFamily="18" charset="0"/>
                            </a:rPr>
                            <m:t>𝑚</m:t>
                          </m:r>
                          <m:acc>
                            <m:accPr>
                              <m:chr m:val="⃗"/>
                              <m:ctrlPr>
                                <a:rPr lang="en-US" sz="2800" i="1">
                                  <a:latin typeface="Cambria Math" panose="02040503050406030204" pitchFamily="18" charset="0"/>
                                </a:rPr>
                              </m:ctrlPr>
                            </m:accPr>
                            <m:e>
                              <m:r>
                                <a:rPr lang="en-US" sz="2800" i="1">
                                  <a:latin typeface="Cambria Math" panose="02040503050406030204" pitchFamily="18" charset="0"/>
                                </a:rPr>
                                <m:t>𝑔</m:t>
                              </m:r>
                            </m:e>
                          </m:acc>
                        </m:e>
                      </m:nary>
                      <m:r>
                        <a:rPr lang="el-GR" sz="2800" b="0" i="1" smtClean="0">
                          <a:latin typeface="Cambria Math" panose="02040503050406030204" pitchFamily="18" charset="0"/>
                        </a:rPr>
                        <m:t>⇒</m:t>
                      </m:r>
                      <m:sSub>
                        <m:sSubPr>
                          <m:ctrlPr>
                            <a:rPr lang="en-US" sz="2800" b="0" i="1" smtClean="0">
                              <a:latin typeface="Cambria Math" panose="02040503050406030204" pitchFamily="18" charset="0"/>
                            </a:rPr>
                          </m:ctrlPr>
                        </m:sSubPr>
                        <m:e>
                          <m:r>
                            <a:rPr lang="en-US" sz="2800" b="0" i="1" smtClean="0">
                              <a:latin typeface="Cambria Math" panose="02040503050406030204" pitchFamily="18" charset="0"/>
                            </a:rPr>
                            <m:t>𝐹</m:t>
                          </m:r>
                        </m:e>
                        <m:sub>
                          <m:r>
                            <a:rPr lang="en-US" sz="2800" b="0" i="1" smtClean="0">
                              <a:latin typeface="Cambria Math" panose="02040503050406030204" pitchFamily="18" charset="0"/>
                            </a:rPr>
                            <m:t>𝑔</m:t>
                          </m:r>
                        </m:sub>
                      </m:sSub>
                      <m:r>
                        <a:rPr lang="en-US" sz="2800" b="0" i="1" smtClean="0">
                          <a:latin typeface="Cambria Math" panose="02040503050406030204" pitchFamily="18" charset="0"/>
                        </a:rPr>
                        <m:t>=−</m:t>
                      </m:r>
                      <m:r>
                        <a:rPr lang="en-US" sz="2800" b="0" i="1" smtClean="0">
                          <a:latin typeface="Cambria Math" panose="02040503050406030204" pitchFamily="18" charset="0"/>
                        </a:rPr>
                        <m:t>𝑚𝑔</m:t>
                      </m:r>
                    </m:oMath>
                  </m:oMathPara>
                </a14:m>
                <a:endParaRPr lang="en-US" sz="2800" b="0" dirty="0"/>
              </a:p>
              <a:p>
                <a:pPr marL="68580" indent="0">
                  <a:buNone/>
                </a:pPr>
                <a:endParaRPr lang="en-US" sz="2800" b="0" dirty="0"/>
              </a:p>
              <a:p>
                <a:pPr marL="68580" indent="0">
                  <a:buNone/>
                </a:pPr>
                <a:endParaRPr lang="el-GR" sz="2800" b="0" dirty="0"/>
              </a:p>
              <a:p>
                <a:pPr marL="68580" indent="0">
                  <a:buNone/>
                </a:pPr>
                <a:endParaRPr lang="el-GR" dirty="0"/>
              </a:p>
            </p:txBody>
          </p:sp>
        </mc:Choice>
        <mc:Fallback xmlns="">
          <p:sp>
            <p:nvSpPr>
              <p:cNvPr id="3" name="Θέση περιεχομένου 2">
                <a:extLst>
                  <a:ext uri="{FF2B5EF4-FFF2-40B4-BE49-F238E27FC236}">
                    <a16:creationId xmlns:a16="http://schemas.microsoft.com/office/drawing/2014/main" id="{5AFFAC50-68F0-53AD-41B4-C80F14DEAF1F}"/>
                  </a:ext>
                </a:extLst>
              </p:cNvPr>
              <p:cNvSpPr>
                <a:spLocks noGrp="1" noRot="1" noChangeAspect="1" noMove="1" noResize="1" noEditPoints="1" noAdjustHandles="1" noChangeArrowheads="1" noChangeShapeType="1" noTextEdit="1"/>
              </p:cNvSpPr>
              <p:nvPr>
                <p:ph idx="1"/>
              </p:nvPr>
            </p:nvSpPr>
            <p:spPr>
              <a:xfrm>
                <a:off x="738350" y="1371600"/>
                <a:ext cx="7872249" cy="5181600"/>
              </a:xfrm>
              <a:blipFill>
                <a:blip r:embed="rId2"/>
                <a:stretch>
                  <a:fillRect t="-1647"/>
                </a:stretch>
              </a:blipFill>
            </p:spPr>
            <p:txBody>
              <a:bodyPr/>
              <a:lstStyle/>
              <a:p>
                <a:r>
                  <a:rPr lang="en-US">
                    <a:noFill/>
                  </a:rPr>
                  <a:t> </a:t>
                </a:r>
              </a:p>
            </p:txBody>
          </p:sp>
        </mc:Fallback>
      </mc:AlternateContent>
      <p:grpSp>
        <p:nvGrpSpPr>
          <p:cNvPr id="4" name="Group 3"/>
          <p:cNvGrpSpPr/>
          <p:nvPr/>
        </p:nvGrpSpPr>
        <p:grpSpPr>
          <a:xfrm>
            <a:off x="7902908" y="2421415"/>
            <a:ext cx="805059" cy="2784481"/>
            <a:chOff x="7902908" y="2421415"/>
            <a:chExt cx="805059" cy="2784481"/>
          </a:xfrm>
        </p:grpSpPr>
        <p:grpSp>
          <p:nvGrpSpPr>
            <p:cNvPr id="9" name="Group 8"/>
            <p:cNvGrpSpPr/>
            <p:nvPr/>
          </p:nvGrpSpPr>
          <p:grpSpPr>
            <a:xfrm>
              <a:off x="7902908" y="3581400"/>
              <a:ext cx="691246" cy="1624496"/>
              <a:chOff x="7848600" y="3657600"/>
              <a:chExt cx="691246" cy="1624496"/>
            </a:xfrm>
          </p:grpSpPr>
          <p:sp>
            <p:nvSpPr>
              <p:cNvPr id="5" name="Oval 4"/>
              <p:cNvSpPr/>
              <p:nvPr/>
            </p:nvSpPr>
            <p:spPr>
              <a:xfrm>
                <a:off x="7848600" y="3657600"/>
                <a:ext cx="381000" cy="381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7" name="Straight Arrow Connector 6"/>
              <p:cNvCxnSpPr/>
              <p:nvPr/>
            </p:nvCxnSpPr>
            <p:spPr>
              <a:xfrm>
                <a:off x="8029281" y="3886200"/>
                <a:ext cx="0" cy="106680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8" name="Rectangle 7"/>
                  <p:cNvSpPr/>
                  <p:nvPr/>
                </p:nvSpPr>
                <p:spPr>
                  <a:xfrm>
                    <a:off x="8006238" y="4737075"/>
                    <a:ext cx="533608" cy="545021"/>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2400" b="0" i="1" u="none" strike="noStrike" kern="1200" cap="none" spc="0" normalizeH="0" baseline="0" noProof="0">
                                  <a:ln>
                                    <a:noFill/>
                                  </a:ln>
                                  <a:solidFill>
                                    <a:prstClr val="black"/>
                                  </a:solidFill>
                                  <a:effectLst/>
                                  <a:uLnTx/>
                                  <a:uFillTx/>
                                  <a:latin typeface="Cambria Math" panose="02040503050406030204" pitchFamily="18" charset="0"/>
                                  <a:ea typeface="Cambria Math" panose="02040503050406030204" pitchFamily="18" charset="0"/>
                                  <a:cs typeface="+mn-cs"/>
                                </a:rPr>
                              </m:ctrlPr>
                            </m:sSubPr>
                            <m:e>
                              <m:acc>
                                <m:accPr>
                                  <m:chr m:val="⃗"/>
                                  <m:ctrlPr>
                                    <a:rPr kumimoji="0" lang="en-US" sz="2400" b="0" i="1" u="none" strike="noStrike" kern="1200" cap="none" spc="0" normalizeH="0" baseline="0" noProof="0">
                                      <a:ln>
                                        <a:noFill/>
                                      </a:ln>
                                      <a:solidFill>
                                        <a:prstClr val="black"/>
                                      </a:solidFill>
                                      <a:effectLst/>
                                      <a:uLnTx/>
                                      <a:uFillTx/>
                                      <a:latin typeface="Cambria Math" panose="02040503050406030204" pitchFamily="18" charset="0"/>
                                      <a:ea typeface="Cambria Math" panose="02040503050406030204" pitchFamily="18" charset="0"/>
                                      <a:cs typeface="+mn-cs"/>
                                    </a:rPr>
                                  </m:ctrlPr>
                                </m:accPr>
                                <m:e>
                                  <m:r>
                                    <a:rPr kumimoji="0" lang="en-US" sz="2400" b="0" i="1" u="none" strike="noStrike" kern="1200" cap="none" spc="0" normalizeH="0" baseline="0" noProof="0">
                                      <a:ln>
                                        <a:noFill/>
                                      </a:ln>
                                      <a:solidFill>
                                        <a:prstClr val="black"/>
                                      </a:solidFill>
                                      <a:effectLst/>
                                      <a:uLnTx/>
                                      <a:uFillTx/>
                                      <a:latin typeface="Cambria Math" panose="02040503050406030204" pitchFamily="18" charset="0"/>
                                      <a:ea typeface="Cambria Math" panose="02040503050406030204" pitchFamily="18" charset="0"/>
                                      <a:cs typeface="+mn-cs"/>
                                    </a:rPr>
                                    <m:t>𝐹</m:t>
                                  </m:r>
                                </m:e>
                              </m:acc>
                            </m:e>
                            <m:sub>
                              <m:r>
                                <a:rPr kumimoji="0" lang="en-US" sz="2400" b="0" i="1" u="none" strike="noStrike" kern="1200" cap="none" spc="0" normalizeH="0" baseline="0" noProof="0">
                                  <a:ln>
                                    <a:noFill/>
                                  </a:ln>
                                  <a:solidFill>
                                    <a:prstClr val="black"/>
                                  </a:solidFill>
                                  <a:effectLst/>
                                  <a:uLnTx/>
                                  <a:uFillTx/>
                                  <a:latin typeface="Cambria Math" panose="02040503050406030204" pitchFamily="18" charset="0"/>
                                  <a:ea typeface="Cambria Math" panose="02040503050406030204" pitchFamily="18" charset="0"/>
                                  <a:cs typeface="+mn-cs"/>
                                </a:rPr>
                                <m:t>𝑔</m:t>
                              </m:r>
                            </m:sub>
                          </m:sSub>
                        </m:oMath>
                      </m:oMathPara>
                    </a14:m>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8" name="Rectangle 7"/>
                  <p:cNvSpPr>
                    <a:spLocks noRot="1" noChangeAspect="1" noMove="1" noResize="1" noEditPoints="1" noAdjustHandles="1" noChangeArrowheads="1" noChangeShapeType="1" noTextEdit="1"/>
                  </p:cNvSpPr>
                  <p:nvPr/>
                </p:nvSpPr>
                <p:spPr>
                  <a:xfrm>
                    <a:off x="8006238" y="4737075"/>
                    <a:ext cx="533608" cy="545021"/>
                  </a:xfrm>
                  <a:prstGeom prst="rect">
                    <a:avLst/>
                  </a:prstGeom>
                  <a:blipFill>
                    <a:blip r:embed="rId3"/>
                    <a:stretch>
                      <a:fillRect/>
                    </a:stretch>
                  </a:blipFill>
                </p:spPr>
                <p:txBody>
                  <a:bodyPr/>
                  <a:lstStyle/>
                  <a:p>
                    <a:r>
                      <a:rPr lang="en-US">
                        <a:noFill/>
                      </a:rPr>
                      <a:t> </a:t>
                    </a:r>
                  </a:p>
                </p:txBody>
              </p:sp>
            </mc:Fallback>
          </mc:AlternateContent>
        </p:grpSp>
        <p:cxnSp>
          <p:nvCxnSpPr>
            <p:cNvPr id="10" name="Straight Arrow Connector 9"/>
            <p:cNvCxnSpPr/>
            <p:nvPr/>
          </p:nvCxnSpPr>
          <p:spPr>
            <a:xfrm flipV="1">
              <a:off x="8407401" y="2697951"/>
              <a:ext cx="0" cy="88344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8377768" y="2421415"/>
              <a:ext cx="330199" cy="523220"/>
            </a:xfrm>
            <a:prstGeom prst="rect">
              <a:avLst/>
            </a:prstGeom>
            <a:noFill/>
          </p:spPr>
          <p:txBody>
            <a:bodyPr wrap="square" rtlCol="0">
              <a:spAutoFit/>
            </a:bodyPr>
            <a:lstStyle/>
            <a:p>
              <a:r>
                <a:rPr lang="el-GR" sz="2800" dirty="0" smtClean="0"/>
                <a:t>+</a:t>
              </a:r>
              <a:endParaRPr lang="el-GR" sz="2800" dirty="0"/>
            </a:p>
          </p:txBody>
        </p:sp>
      </p:grpSp>
    </p:spTree>
    <p:extLst>
      <p:ext uri="{BB962C8B-B14F-4D97-AF65-F5344CB8AC3E}">
        <p14:creationId xmlns:p14="http://schemas.microsoft.com/office/powerpoint/2010/main" val="23398998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4"/>
                                        </p:tgtEl>
                                        <p:attrNameLst>
                                          <p:attrName>style.visibility</p:attrName>
                                        </p:attrNameLst>
                                      </p:cBhvr>
                                      <p:to>
                                        <p:strVal val="visible"/>
                                      </p:to>
                                    </p:set>
                                    <p:animEffect transition="in" filter="fade">
                                      <p:cBhvr>
                                        <p:cTn id="32" dur="500"/>
                                        <p:tgtEl>
                                          <p:spTgt spid="4"/>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3">
                                            <p:txEl>
                                              <p:pRg st="8" end="8"/>
                                            </p:txEl>
                                          </p:spTgt>
                                        </p:tgtEl>
                                        <p:attrNameLst>
                                          <p:attrName>style.visibility</p:attrName>
                                        </p:attrNameLst>
                                      </p:cBhvr>
                                      <p:to>
                                        <p:strVal val="visible"/>
                                      </p:to>
                                    </p:set>
                                    <p:animEffect transition="in" filter="fade">
                                      <p:cBhvr>
                                        <p:cTn id="42" dur="500"/>
                                        <p:tgtEl>
                                          <p:spTgt spid="3">
                                            <p:txEl>
                                              <p:pRg st="8" end="8"/>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3">
                                            <p:txEl>
                                              <p:pRg st="9" end="9"/>
                                            </p:txEl>
                                          </p:spTgt>
                                        </p:tgtEl>
                                        <p:attrNameLst>
                                          <p:attrName>style.visibility</p:attrName>
                                        </p:attrNameLst>
                                      </p:cBhvr>
                                      <p:to>
                                        <p:strVal val="visible"/>
                                      </p:to>
                                    </p:set>
                                    <p:animEffect transition="in" filter="fade">
                                      <p:cBhvr>
                                        <p:cTn id="47"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70B883EE-D082-7D75-816F-D4E29F6F4770}"/>
            </a:ext>
          </a:extLst>
        </p:cNvPr>
        <p:cNvGrpSpPr/>
        <p:nvPr/>
      </p:nvGrpSpPr>
      <p:grpSpPr>
        <a:xfrm>
          <a:off x="0" y="0"/>
          <a:ext cx="0" cy="0"/>
          <a:chOff x="0" y="0"/>
          <a:chExt cx="0" cy="0"/>
        </a:xfrm>
      </p:grpSpPr>
      <p:pic>
        <p:nvPicPr>
          <p:cNvPr id="6" name="Εικόνα 5">
            <a:extLst>
              <a:ext uri="{FF2B5EF4-FFF2-40B4-BE49-F238E27FC236}">
                <a16:creationId xmlns:a16="http://schemas.microsoft.com/office/drawing/2014/main" xmlns="" id="{B5FCA936-1DFC-5A3D-8BCF-02D32B6F12B8}"/>
              </a:ext>
            </a:extLst>
          </p:cNvPr>
          <p:cNvPicPr>
            <a:picLocks noChangeAspect="1"/>
          </p:cNvPicPr>
          <p:nvPr/>
        </p:nvPicPr>
        <p:blipFill>
          <a:blip r:embed="rId2"/>
          <a:stretch>
            <a:fillRect/>
          </a:stretch>
        </p:blipFill>
        <p:spPr>
          <a:xfrm>
            <a:off x="6185419" y="725218"/>
            <a:ext cx="2425180" cy="3157787"/>
          </a:xfrm>
          <a:prstGeom prst="rect">
            <a:avLst/>
          </a:prstGeom>
        </p:spPr>
      </p:pic>
      <p:sp>
        <p:nvSpPr>
          <p:cNvPr id="2" name="Τίτλος 1">
            <a:extLst>
              <a:ext uri="{FF2B5EF4-FFF2-40B4-BE49-F238E27FC236}">
                <a16:creationId xmlns:a16="http://schemas.microsoft.com/office/drawing/2014/main" xmlns="" id="{3624C515-FCF0-E2E9-2FDF-3FB9865045C7}"/>
              </a:ext>
            </a:extLst>
          </p:cNvPr>
          <p:cNvSpPr>
            <a:spLocks noGrp="1"/>
          </p:cNvSpPr>
          <p:nvPr>
            <p:ph type="title"/>
          </p:nvPr>
        </p:nvSpPr>
        <p:spPr/>
        <p:txBody>
          <a:bodyPr>
            <a:normAutofit fontScale="90000"/>
          </a:bodyPr>
          <a:lstStyle/>
          <a:p>
            <a:r>
              <a:rPr lang="el-GR" dirty="0"/>
              <a:t>Οι Νόμοι της Κίνησης</a:t>
            </a:r>
          </a:p>
        </p:txBody>
      </p:sp>
      <mc:AlternateContent xmlns:mc="http://schemas.openxmlformats.org/markup-compatibility/2006">
        <mc:Choice xmlns:a14="http://schemas.microsoft.com/office/drawing/2010/main" Requires="a14">
          <p:sp>
            <p:nvSpPr>
              <p:cNvPr id="3" name="Θέση περιεχομένου 2">
                <a:extLst>
                  <a:ext uri="{FF2B5EF4-FFF2-40B4-BE49-F238E27FC236}">
                    <a16:creationId xmlns:a16="http://schemas.microsoft.com/office/drawing/2014/main" xmlns="" id="{0F0C9A07-F4B4-D6E8-4416-07D6921CC7AC}"/>
                  </a:ext>
                </a:extLst>
              </p:cNvPr>
              <p:cNvSpPr>
                <a:spLocks noGrp="1"/>
              </p:cNvSpPr>
              <p:nvPr>
                <p:ph idx="1"/>
              </p:nvPr>
            </p:nvSpPr>
            <p:spPr>
              <a:xfrm>
                <a:off x="738350" y="1371600"/>
                <a:ext cx="7872249" cy="5105400"/>
              </a:xfrm>
            </p:spPr>
            <p:txBody>
              <a:bodyPr>
                <a:normAutofit/>
              </a:bodyPr>
              <a:lstStyle/>
              <a:p>
                <a:r>
                  <a:rPr lang="el-GR" b="1" dirty="0"/>
                  <a:t>Κάθετη δύναμη </a:t>
                </a:r>
                <a:r>
                  <a:rPr lang="el-GR" dirty="0"/>
                  <a:t>από επιφάνεια</a:t>
                </a:r>
                <a:endParaRPr lang="en-US" dirty="0"/>
              </a:p>
              <a:p>
                <a:pPr lvl="1"/>
                <a:r>
                  <a:rPr lang="el-GR" dirty="0"/>
                  <a:t>Το σώμα ισορροπεί </a:t>
                </a:r>
                <a:r>
                  <a:rPr lang="el-GR" dirty="0" smtClean="0"/>
                  <a:t>στο</a:t>
                </a:r>
                <a:r>
                  <a:rPr lang="en-US" dirty="0" smtClean="0"/>
                  <a:t> (</a:t>
                </a:r>
                <a:r>
                  <a:rPr lang="el-GR" dirty="0" smtClean="0"/>
                  <a:t>οριζόντιο) </a:t>
                </a:r>
                <a:r>
                  <a:rPr lang="el-GR" dirty="0"/>
                  <a:t>τραπέζι</a:t>
                </a:r>
              </a:p>
              <a:p>
                <a:pPr lvl="1"/>
                <a:r>
                  <a:rPr lang="el-GR" dirty="0"/>
                  <a:t>Πρέπει </a:t>
                </a:r>
                <a:endParaRPr lang="en-US" sz="2400" i="1" dirty="0">
                  <a:latin typeface="Cambria Math" panose="02040503050406030204" pitchFamily="18" charset="0"/>
                </a:endParaRPr>
              </a:p>
              <a:p>
                <a:pPr marL="365760" lvl="1" indent="0">
                  <a:buNone/>
                </a:pPr>
                <a14:m>
                  <m:oMathPara xmlns:m="http://schemas.openxmlformats.org/officeDocument/2006/math">
                    <m:oMathParaPr>
                      <m:jc m:val="centerGroup"/>
                    </m:oMathParaPr>
                    <m:oMath xmlns:m="http://schemas.openxmlformats.org/officeDocument/2006/math">
                      <m:nary>
                        <m:naryPr>
                          <m:chr m:val="∑"/>
                          <m:subHide m:val="on"/>
                          <m:supHide m:val="on"/>
                          <m:ctrlPr>
                            <a:rPr lang="en-US" sz="2400" i="1">
                              <a:latin typeface="Cambria Math" panose="02040503050406030204" pitchFamily="18" charset="0"/>
                            </a:rPr>
                          </m:ctrlPr>
                        </m:naryPr>
                        <m:sub/>
                        <m:sup/>
                        <m:e>
                          <m:sSub>
                            <m:sSubPr>
                              <m:ctrlPr>
                                <a:rPr lang="en-US" sz="2400" b="0" i="1" smtClean="0">
                                  <a:latin typeface="Cambria Math" panose="02040503050406030204" pitchFamily="18" charset="0"/>
                                </a:rPr>
                              </m:ctrlPr>
                            </m:sSubPr>
                            <m:e>
                              <m:acc>
                                <m:accPr>
                                  <m:chr m:val="⃗"/>
                                  <m:ctrlPr>
                                    <a:rPr lang="en-US" sz="2400" b="0" i="1" smtClean="0">
                                      <a:latin typeface="Cambria Math" panose="02040503050406030204" pitchFamily="18" charset="0"/>
                                    </a:rPr>
                                  </m:ctrlPr>
                                </m:accPr>
                                <m:e>
                                  <m:r>
                                    <a:rPr lang="en-US" sz="2400" b="0" i="1" smtClean="0">
                                      <a:latin typeface="Cambria Math" panose="02040503050406030204" pitchFamily="18" charset="0"/>
                                    </a:rPr>
                                    <m:t>𝐹</m:t>
                                  </m:r>
                                </m:e>
                              </m:acc>
                            </m:e>
                            <m:sub>
                              <m:r>
                                <a:rPr lang="en-US" sz="2400" b="0" i="1" smtClean="0">
                                  <a:latin typeface="Cambria Math" panose="02040503050406030204" pitchFamily="18" charset="0"/>
                                </a:rPr>
                                <m:t>𝑦</m:t>
                              </m:r>
                            </m:sub>
                          </m:sSub>
                          <m:r>
                            <a:rPr lang="en-US" sz="2400" i="1">
                              <a:latin typeface="Cambria Math" panose="02040503050406030204" pitchFamily="18" charset="0"/>
                            </a:rPr>
                            <m:t>=</m:t>
                          </m:r>
                          <m:acc>
                            <m:accPr>
                              <m:chr m:val="⃗"/>
                              <m:ctrlPr>
                                <a:rPr lang="en-US" sz="2400" b="0" i="1" smtClean="0">
                                  <a:latin typeface="Cambria Math" panose="02040503050406030204" pitchFamily="18" charset="0"/>
                                </a:rPr>
                              </m:ctrlPr>
                            </m:accPr>
                            <m:e>
                              <m:r>
                                <a:rPr lang="en-US" sz="2400" b="0" i="1" smtClean="0">
                                  <a:latin typeface="Cambria Math" panose="02040503050406030204" pitchFamily="18" charset="0"/>
                                </a:rPr>
                                <m:t>0</m:t>
                              </m:r>
                            </m:e>
                          </m:acc>
                        </m:e>
                      </m:nary>
                    </m:oMath>
                  </m:oMathPara>
                </a14:m>
                <a:endParaRPr lang="en-US" sz="2400" dirty="0"/>
              </a:p>
              <a:p>
                <a:pPr lvl="1"/>
                <a:r>
                  <a:rPr lang="el-GR" dirty="0"/>
                  <a:t>Αν </a:t>
                </a:r>
                <a14:m>
                  <m:oMath xmlns:m="http://schemas.openxmlformats.org/officeDocument/2006/math">
                    <m:acc>
                      <m:accPr>
                        <m:chr m:val="⃗"/>
                        <m:ctrlPr>
                          <a:rPr lang="en-US" b="0" i="1" smtClean="0">
                            <a:latin typeface="Cambria Math" panose="02040503050406030204" pitchFamily="18" charset="0"/>
                          </a:rPr>
                        </m:ctrlPr>
                      </m:accPr>
                      <m:e>
                        <m:r>
                          <a:rPr lang="en-US" b="0" i="1" smtClean="0">
                            <a:latin typeface="Cambria Math" panose="02040503050406030204" pitchFamily="18" charset="0"/>
                          </a:rPr>
                          <m:t>𝑛</m:t>
                        </m:r>
                      </m:e>
                    </m:acc>
                  </m:oMath>
                </a14:m>
                <a:r>
                  <a:rPr lang="en-US" b="0" dirty="0"/>
                  <a:t> </a:t>
                </a:r>
                <a:r>
                  <a:rPr lang="el-GR" b="0" dirty="0"/>
                  <a:t>η δύναμη που ασκεί το τραπέζι</a:t>
                </a:r>
                <a:br>
                  <a:rPr lang="el-GR" b="0" dirty="0"/>
                </a:br>
                <a:r>
                  <a:rPr lang="el-GR" b="0" dirty="0"/>
                  <a:t>πάνω στο σώμα, τότε</a:t>
                </a:r>
                <a:endParaRPr lang="en-US" b="0" dirty="0"/>
              </a:p>
              <a:p>
                <a:pPr marL="365760" lvl="1" indent="0">
                  <a:buNone/>
                </a:pPr>
                <a14:m>
                  <m:oMathPara xmlns:m="http://schemas.openxmlformats.org/officeDocument/2006/math">
                    <m:oMathParaPr>
                      <m:jc m:val="centerGroup"/>
                    </m:oMathParaPr>
                    <m:oMath xmlns:m="http://schemas.openxmlformats.org/officeDocument/2006/math">
                      <m:nary>
                        <m:naryPr>
                          <m:chr m:val="∑"/>
                          <m:subHide m:val="on"/>
                          <m:supHide m:val="on"/>
                          <m:ctrlPr>
                            <a:rPr lang="el-GR" sz="2400" b="0" i="1" smtClean="0">
                              <a:latin typeface="Cambria Math" panose="02040503050406030204" pitchFamily="18" charset="0"/>
                            </a:rPr>
                          </m:ctrlPr>
                        </m:naryPr>
                        <m:sub/>
                        <m:sup/>
                        <m:e>
                          <m:sSub>
                            <m:sSubPr>
                              <m:ctrlPr>
                                <a:rPr lang="en-US" sz="2400" b="0" i="1" smtClean="0">
                                  <a:latin typeface="Cambria Math" panose="02040503050406030204" pitchFamily="18" charset="0"/>
                                </a:rPr>
                              </m:ctrlPr>
                            </m:sSubPr>
                            <m:e>
                              <m:acc>
                                <m:accPr>
                                  <m:chr m:val="⃗"/>
                                  <m:ctrlPr>
                                    <a:rPr lang="en-US" sz="2400" b="0" i="1" smtClean="0">
                                      <a:latin typeface="Cambria Math" panose="02040503050406030204" pitchFamily="18" charset="0"/>
                                    </a:rPr>
                                  </m:ctrlPr>
                                </m:accPr>
                                <m:e>
                                  <m:r>
                                    <a:rPr lang="en-US" sz="2400" b="0" i="1" smtClean="0">
                                      <a:latin typeface="Cambria Math" panose="02040503050406030204" pitchFamily="18" charset="0"/>
                                    </a:rPr>
                                    <m:t>𝐹</m:t>
                                  </m:r>
                                </m:e>
                              </m:acc>
                            </m:e>
                            <m:sub>
                              <m:r>
                                <a:rPr lang="en-US" sz="2400" b="0" i="1" smtClean="0">
                                  <a:latin typeface="Cambria Math" panose="02040503050406030204" pitchFamily="18" charset="0"/>
                                </a:rPr>
                                <m:t>𝑦</m:t>
                              </m:r>
                            </m:sub>
                          </m:sSub>
                        </m:e>
                      </m:nary>
                      <m:r>
                        <a:rPr lang="en-US" sz="2400" b="0" i="1" smtClean="0">
                          <a:latin typeface="Cambria Math" panose="02040503050406030204" pitchFamily="18" charset="0"/>
                        </a:rPr>
                        <m:t>=</m:t>
                      </m:r>
                      <m:acc>
                        <m:accPr>
                          <m:chr m:val="⃗"/>
                          <m:ctrlPr>
                            <a:rPr lang="en-US" sz="2400" b="0" i="1" smtClean="0">
                              <a:latin typeface="Cambria Math" panose="02040503050406030204" pitchFamily="18" charset="0"/>
                            </a:rPr>
                          </m:ctrlPr>
                        </m:accPr>
                        <m:e>
                          <m:r>
                            <a:rPr lang="en-US" sz="2400" b="0" i="1" smtClean="0">
                              <a:latin typeface="Cambria Math" panose="02040503050406030204" pitchFamily="18" charset="0"/>
                            </a:rPr>
                            <m:t>𝑛</m:t>
                          </m:r>
                        </m:e>
                      </m:acc>
                      <m:r>
                        <a:rPr lang="en-US" sz="2400" b="0" i="1" smtClean="0">
                          <a:latin typeface="Cambria Math" panose="02040503050406030204" pitchFamily="18" charset="0"/>
                        </a:rPr>
                        <m:t>+</m:t>
                      </m:r>
                      <m:sSub>
                        <m:sSubPr>
                          <m:ctrlPr>
                            <a:rPr lang="en-US" sz="2400" i="1">
                              <a:latin typeface="Cambria Math" panose="02040503050406030204" pitchFamily="18" charset="0"/>
                            </a:rPr>
                          </m:ctrlPr>
                        </m:sSubPr>
                        <m:e>
                          <m:acc>
                            <m:accPr>
                              <m:chr m:val="⃗"/>
                              <m:ctrlPr>
                                <a:rPr lang="en-US" sz="2400" i="1">
                                  <a:latin typeface="Cambria Math" panose="02040503050406030204" pitchFamily="18" charset="0"/>
                                </a:rPr>
                              </m:ctrlPr>
                            </m:accPr>
                            <m:e>
                              <m:r>
                                <a:rPr lang="en-US" sz="2400" i="1">
                                  <a:latin typeface="Cambria Math" panose="02040503050406030204" pitchFamily="18" charset="0"/>
                                </a:rPr>
                                <m:t>𝐹</m:t>
                              </m:r>
                            </m:e>
                          </m:acc>
                        </m:e>
                        <m:sub>
                          <m:r>
                            <m:rPr>
                              <m:sty m:val="p"/>
                            </m:rPr>
                            <a:rPr lang="en-US" sz="2400" b="0" i="1" smtClean="0">
                              <a:latin typeface="Cambria Math" panose="02040503050406030204" pitchFamily="18" charset="0"/>
                            </a:rPr>
                            <m:t>g</m:t>
                          </m:r>
                        </m:sub>
                      </m:sSub>
                      <m:r>
                        <a:rPr lang="en-US" sz="2400" b="0" i="1" smtClean="0">
                          <a:latin typeface="Cambria Math" panose="02040503050406030204" pitchFamily="18" charset="0"/>
                        </a:rPr>
                        <m:t>=</m:t>
                      </m:r>
                      <m:acc>
                        <m:accPr>
                          <m:chr m:val="⃗"/>
                          <m:ctrlPr>
                            <a:rPr lang="en-US" sz="2400" b="0" i="1" smtClean="0">
                              <a:latin typeface="Cambria Math" panose="02040503050406030204" pitchFamily="18" charset="0"/>
                            </a:rPr>
                          </m:ctrlPr>
                        </m:accPr>
                        <m:e>
                          <m:r>
                            <a:rPr lang="en-US" sz="2400" b="0" i="1" smtClean="0">
                              <a:latin typeface="Cambria Math" panose="02040503050406030204" pitchFamily="18" charset="0"/>
                            </a:rPr>
                            <m:t>0</m:t>
                          </m:r>
                        </m:e>
                      </m:acc>
                      <m:r>
                        <a:rPr lang="en-US" sz="2400" b="0" i="1" smtClean="0">
                          <a:latin typeface="Cambria Math" panose="02040503050406030204" pitchFamily="18" charset="0"/>
                        </a:rPr>
                        <m:t>⇒</m:t>
                      </m:r>
                      <m:r>
                        <a:rPr lang="en-US" sz="2400" b="0" i="1" smtClean="0">
                          <a:latin typeface="Cambria Math" panose="02040503050406030204" pitchFamily="18" charset="0"/>
                        </a:rPr>
                        <m:t>𝑛</m:t>
                      </m:r>
                      <m:r>
                        <a:rPr lang="en-US" sz="2400" b="0" i="1" smtClean="0">
                          <a:latin typeface="Cambria Math" panose="02040503050406030204" pitchFamily="18" charset="0"/>
                        </a:rPr>
                        <m:t>−</m:t>
                      </m:r>
                      <m:sSub>
                        <m:sSubPr>
                          <m:ctrlPr>
                            <a:rPr lang="en-US" sz="2400" i="1">
                              <a:latin typeface="Cambria Math" panose="02040503050406030204" pitchFamily="18" charset="0"/>
                            </a:rPr>
                          </m:ctrlPr>
                        </m:sSubPr>
                        <m:e>
                          <m:acc>
                            <m:accPr>
                              <m:chr m:val="⃗"/>
                              <m:ctrlPr>
                                <a:rPr lang="en-US" sz="2400" i="1">
                                  <a:latin typeface="Cambria Math" panose="02040503050406030204" pitchFamily="18" charset="0"/>
                                </a:rPr>
                              </m:ctrlPr>
                            </m:accPr>
                            <m:e>
                              <m:r>
                                <a:rPr lang="en-US" sz="2400" i="1">
                                  <a:latin typeface="Cambria Math" panose="02040503050406030204" pitchFamily="18" charset="0"/>
                                </a:rPr>
                                <m:t>𝐹</m:t>
                              </m:r>
                            </m:e>
                          </m:acc>
                        </m:e>
                        <m:sub>
                          <m:r>
                            <a:rPr lang="en-US" sz="2400" b="0" i="1" smtClean="0">
                              <a:latin typeface="Cambria Math" panose="02040503050406030204" pitchFamily="18" charset="0"/>
                            </a:rPr>
                            <m:t>𝑔</m:t>
                          </m:r>
                        </m:sub>
                      </m:sSub>
                      <m:r>
                        <a:rPr lang="en-US" sz="2400" b="0" i="1" smtClean="0">
                          <a:latin typeface="Cambria Math" panose="02040503050406030204" pitchFamily="18" charset="0"/>
                        </a:rPr>
                        <m:t>=0⇒</m:t>
                      </m:r>
                      <m:r>
                        <a:rPr lang="en-US" sz="2400" b="0" i="1" smtClean="0">
                          <a:latin typeface="Cambria Math" panose="02040503050406030204" pitchFamily="18" charset="0"/>
                        </a:rPr>
                        <m:t>𝑛</m:t>
                      </m:r>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𝐹</m:t>
                          </m:r>
                        </m:e>
                        <m:sub>
                          <m:r>
                            <a:rPr lang="en-US" sz="2400" b="0" i="1" smtClean="0">
                              <a:latin typeface="Cambria Math" panose="02040503050406030204" pitchFamily="18" charset="0"/>
                            </a:rPr>
                            <m:t>𝑔</m:t>
                          </m:r>
                        </m:sub>
                      </m:sSub>
                    </m:oMath>
                  </m:oMathPara>
                </a14:m>
                <a:endParaRPr lang="en-US" b="0" i="1" dirty="0"/>
              </a:p>
              <a:p>
                <a:pPr lvl="1"/>
                <a:r>
                  <a:rPr lang="el-GR" dirty="0"/>
                  <a:t>Άρα η κάθετη δύναμη από </a:t>
                </a:r>
                <a:r>
                  <a:rPr lang="el-GR" dirty="0" smtClean="0"/>
                  <a:t>το (οριζόντιο) </a:t>
                </a:r>
                <a:r>
                  <a:rPr lang="el-GR" dirty="0"/>
                  <a:t>τραπέζι στο σώμα </a:t>
                </a:r>
                <a:r>
                  <a:rPr lang="el-GR" dirty="0" smtClean="0"/>
                  <a:t>είναι μέτρου</a:t>
                </a:r>
                <a:endParaRPr lang="en-US" dirty="0"/>
              </a:p>
              <a:p>
                <a:pPr lvl="1"/>
                <a:endParaRPr lang="en-US" sz="100" i="1" dirty="0">
                  <a:latin typeface="Cambria Math" panose="02040503050406030204" pitchFamily="18" charset="0"/>
                </a:endParaRPr>
              </a:p>
              <a:p>
                <a:pPr marL="365760" lvl="1" indent="0">
                  <a:buNone/>
                </a:pPr>
                <a14:m>
                  <m:oMathPara xmlns:m="http://schemas.openxmlformats.org/officeDocument/2006/math">
                    <m:oMathParaPr>
                      <m:jc m:val="centerGroup"/>
                    </m:oMathParaPr>
                    <m:oMath xmlns:m="http://schemas.openxmlformats.org/officeDocument/2006/math">
                      <m:r>
                        <a:rPr lang="en-US" sz="2400" i="1">
                          <a:latin typeface="Cambria Math" panose="02040503050406030204" pitchFamily="18" charset="0"/>
                        </a:rPr>
                        <m:t>𝑛</m:t>
                      </m:r>
                      <m:r>
                        <a:rPr lang="en-US" sz="2400" i="1">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𝐹</m:t>
                          </m:r>
                        </m:e>
                        <m:sub>
                          <m:r>
                            <a:rPr lang="en-US" sz="2400" i="1">
                              <a:latin typeface="Cambria Math" panose="02040503050406030204" pitchFamily="18" charset="0"/>
                            </a:rPr>
                            <m:t>𝑔</m:t>
                          </m:r>
                        </m:sub>
                      </m:sSub>
                      <m:r>
                        <a:rPr lang="el-GR" sz="2400" b="0" i="1" smtClean="0">
                          <a:latin typeface="Cambria Math" panose="02040503050406030204" pitchFamily="18" charset="0"/>
                        </a:rPr>
                        <m:t>=</m:t>
                      </m:r>
                      <m:r>
                        <a:rPr lang="en-US" sz="2400" b="0" i="1" smtClean="0">
                          <a:latin typeface="Cambria Math" panose="02040503050406030204" pitchFamily="18" charset="0"/>
                        </a:rPr>
                        <m:t>𝑚𝑔</m:t>
                      </m:r>
                    </m:oMath>
                  </m:oMathPara>
                </a14:m>
                <a:endParaRPr lang="en-US" sz="2400" b="0" i="1" dirty="0"/>
              </a:p>
              <a:p>
                <a:pPr lvl="1"/>
                <a:endParaRPr lang="en-US" b="0" dirty="0"/>
              </a:p>
              <a:p>
                <a:pPr lvl="1"/>
                <a:endParaRPr lang="en-US" b="0" dirty="0"/>
              </a:p>
              <a:p>
                <a:pPr lvl="1"/>
                <a:endParaRPr lang="en-US" b="0" dirty="0"/>
              </a:p>
              <a:p>
                <a:pPr lvl="1"/>
                <a:endParaRPr lang="en-US" b="0" dirty="0"/>
              </a:p>
              <a:p>
                <a:pPr marL="68580" indent="0">
                  <a:buNone/>
                </a:pPr>
                <a:endParaRPr lang="el-GR" sz="2800" b="0" dirty="0"/>
              </a:p>
              <a:p>
                <a:pPr marL="68580" indent="0">
                  <a:buNone/>
                </a:pPr>
                <a:endParaRPr lang="el-GR" dirty="0"/>
              </a:p>
            </p:txBody>
          </p:sp>
        </mc:Choice>
        <mc:Fallback>
          <p:sp>
            <p:nvSpPr>
              <p:cNvPr id="3" name="Θέση περιεχομένου 2">
                <a:extLst>
                  <a:ext uri="{FF2B5EF4-FFF2-40B4-BE49-F238E27FC236}">
                    <a16:creationId xmlns:a16="http://schemas.microsoft.com/office/drawing/2014/main" xmlns:a14="http://schemas.microsoft.com/office/drawing/2010/main" xmlns="" id="{0F0C9A07-F4B4-D6E8-4416-07D6921CC7AC}"/>
                  </a:ext>
                </a:extLst>
              </p:cNvPr>
              <p:cNvSpPr>
                <a:spLocks noGrp="1" noRot="1" noChangeAspect="1" noMove="1" noResize="1" noEditPoints="1" noAdjustHandles="1" noChangeArrowheads="1" noChangeShapeType="1" noTextEdit="1"/>
              </p:cNvSpPr>
              <p:nvPr>
                <p:ph idx="1"/>
              </p:nvPr>
            </p:nvSpPr>
            <p:spPr>
              <a:xfrm>
                <a:off x="738350" y="1371600"/>
                <a:ext cx="7872249" cy="5105400"/>
              </a:xfrm>
              <a:blipFill rotWithShape="0">
                <a:blip r:embed="rId3"/>
                <a:stretch>
                  <a:fillRect t="-955"/>
                </a:stretch>
              </a:blipFill>
            </p:spPr>
            <p:txBody>
              <a:bodyPr/>
              <a:lstStyle/>
              <a:p>
                <a:r>
                  <a:rPr lang="el-GR">
                    <a:noFill/>
                  </a:rPr>
                  <a:t> </a:t>
                </a:r>
              </a:p>
            </p:txBody>
          </p:sp>
        </mc:Fallback>
      </mc:AlternateContent>
      <p:cxnSp>
        <p:nvCxnSpPr>
          <p:cNvPr id="7" name="Straight Arrow Connector 6"/>
          <p:cNvCxnSpPr/>
          <p:nvPr/>
        </p:nvCxnSpPr>
        <p:spPr>
          <a:xfrm flipV="1">
            <a:off x="8339667" y="725218"/>
            <a:ext cx="0" cy="88344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8310034" y="448682"/>
            <a:ext cx="330199" cy="523220"/>
          </a:xfrm>
          <a:prstGeom prst="rect">
            <a:avLst/>
          </a:prstGeom>
          <a:noFill/>
        </p:spPr>
        <p:txBody>
          <a:bodyPr wrap="square" rtlCol="0">
            <a:spAutoFit/>
          </a:bodyPr>
          <a:lstStyle/>
          <a:p>
            <a:r>
              <a:rPr lang="el-GR" sz="2800" dirty="0" smtClean="0"/>
              <a:t>+</a:t>
            </a:r>
            <a:endParaRPr lang="el-GR" sz="2800" dirty="0"/>
          </a:p>
        </p:txBody>
      </p:sp>
    </p:spTree>
    <p:extLst>
      <p:ext uri="{BB962C8B-B14F-4D97-AF65-F5344CB8AC3E}">
        <p14:creationId xmlns:p14="http://schemas.microsoft.com/office/powerpoint/2010/main" val="39053644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3">
                                            <p:txEl>
                                              <p:pRg st="8" end="8"/>
                                            </p:txEl>
                                          </p:spTgt>
                                        </p:tgtEl>
                                        <p:attrNameLst>
                                          <p:attrName>style.visibility</p:attrName>
                                        </p:attrNameLst>
                                      </p:cBhvr>
                                      <p:to>
                                        <p:strVal val="visible"/>
                                      </p:to>
                                    </p:set>
                                    <p:animEffect transition="in" filter="fade">
                                      <p:cBhvr>
                                        <p:cTn id="42"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Εικόνα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34000" y="4041521"/>
            <a:ext cx="3162300" cy="2435482"/>
          </a:xfrm>
          <a:prstGeom prst="rect">
            <a:avLst/>
          </a:prstGeom>
        </p:spPr>
      </p:pic>
      <p:sp>
        <p:nvSpPr>
          <p:cNvPr id="2" name="Τίτλος 1"/>
          <p:cNvSpPr>
            <a:spLocks noGrp="1"/>
          </p:cNvSpPr>
          <p:nvPr>
            <p:ph type="title"/>
          </p:nvPr>
        </p:nvSpPr>
        <p:spPr/>
        <p:txBody>
          <a:bodyPr>
            <a:normAutofit fontScale="90000"/>
          </a:bodyPr>
          <a:lstStyle/>
          <a:p>
            <a:r>
              <a:rPr lang="el-GR" dirty="0"/>
              <a:t>Οι Νόμοι της Κίνησης</a:t>
            </a:r>
          </a:p>
        </p:txBody>
      </p:sp>
      <mc:AlternateContent xmlns:mc="http://schemas.openxmlformats.org/markup-compatibility/2006" xmlns:a14="http://schemas.microsoft.com/office/drawing/2010/main">
        <mc:Choice Requires="a14">
          <p:sp>
            <p:nvSpPr>
              <p:cNvPr id="3" name="Θέση περιεχομένου 2"/>
              <p:cNvSpPr>
                <a:spLocks noGrp="1"/>
              </p:cNvSpPr>
              <p:nvPr>
                <p:ph idx="1"/>
              </p:nvPr>
            </p:nvSpPr>
            <p:spPr>
              <a:xfrm>
                <a:off x="738351" y="1371600"/>
                <a:ext cx="7643308" cy="4153348"/>
              </a:xfrm>
            </p:spPr>
            <p:txBody>
              <a:bodyPr/>
              <a:lstStyle/>
              <a:p>
                <a:r>
                  <a:rPr lang="el-GR" b="1" dirty="0"/>
                  <a:t>Τρίτος Νόμος του </a:t>
                </a:r>
                <a:r>
                  <a:rPr lang="en-US" b="1" dirty="0"/>
                  <a:t>Newton</a:t>
                </a:r>
                <a:endParaRPr lang="en-US" dirty="0"/>
              </a:p>
              <a:p>
                <a:pPr lvl="1"/>
                <a:r>
                  <a:rPr lang="el-GR" i="1" dirty="0"/>
                  <a:t>Σε κάθε δράση, υπάρχει μια αντίδραση!</a:t>
                </a:r>
              </a:p>
              <a:p>
                <a:pPr lvl="1"/>
                <a:r>
                  <a:rPr lang="el-GR" dirty="0"/>
                  <a:t>Πιο τυπικά… </a:t>
                </a:r>
                <a:r>
                  <a:rPr lang="el-GR" dirty="0">
                    <a:sym typeface="Wingdings" panose="05000000000000000000" pitchFamily="2" charset="2"/>
                  </a:rPr>
                  <a:t></a:t>
                </a:r>
              </a:p>
              <a:p>
                <a:pPr lvl="2"/>
                <a:r>
                  <a:rPr lang="el-GR" b="1" i="1" dirty="0">
                    <a:sym typeface="Wingdings" panose="05000000000000000000" pitchFamily="2" charset="2"/>
                  </a:rPr>
                  <a:t>Αν δυο σώματα αλληλεπιδρούν, η δύναμη </a:t>
                </a:r>
                <a14:m>
                  <m:oMath xmlns:m="http://schemas.openxmlformats.org/officeDocument/2006/math">
                    <m:sSub>
                      <m:sSubPr>
                        <m:ctrlPr>
                          <a:rPr lang="en-US" b="1" i="1" smtClean="0">
                            <a:latin typeface="Cambria Math" panose="02040503050406030204" pitchFamily="18" charset="0"/>
                            <a:sym typeface="Wingdings" panose="05000000000000000000" pitchFamily="2" charset="2"/>
                          </a:rPr>
                        </m:ctrlPr>
                      </m:sSubPr>
                      <m:e>
                        <m:acc>
                          <m:accPr>
                            <m:chr m:val="⃗"/>
                            <m:ctrlPr>
                              <a:rPr lang="en-US" b="1" i="1" smtClean="0">
                                <a:latin typeface="Cambria Math" panose="02040503050406030204" pitchFamily="18" charset="0"/>
                                <a:sym typeface="Wingdings" panose="05000000000000000000" pitchFamily="2" charset="2"/>
                              </a:rPr>
                            </m:ctrlPr>
                          </m:accPr>
                          <m:e>
                            <m:r>
                              <a:rPr lang="en-US" b="1" i="1" smtClean="0">
                                <a:latin typeface="Cambria Math" panose="02040503050406030204" pitchFamily="18" charset="0"/>
                                <a:sym typeface="Wingdings" panose="05000000000000000000" pitchFamily="2" charset="2"/>
                              </a:rPr>
                              <m:t>𝑭</m:t>
                            </m:r>
                          </m:e>
                        </m:acc>
                      </m:e>
                      <m:sub>
                        <m:r>
                          <a:rPr lang="en-US" b="1" i="1" smtClean="0">
                            <a:latin typeface="Cambria Math" panose="02040503050406030204" pitchFamily="18" charset="0"/>
                            <a:sym typeface="Wingdings" panose="05000000000000000000" pitchFamily="2" charset="2"/>
                          </a:rPr>
                          <m:t>𝟏𝟐</m:t>
                        </m:r>
                      </m:sub>
                    </m:sSub>
                  </m:oMath>
                </a14:m>
                <a:r>
                  <a:rPr lang="en-US" b="1" i="1" dirty="0"/>
                  <a:t> </a:t>
                </a:r>
                <a:r>
                  <a:rPr lang="el-GR" b="1" i="1" dirty="0"/>
                  <a:t>που ασκείται από το σώμα 1 στο σώμα 2 είναι ίση σε μέτρο και αντίθετη σε κατεύθυνση στη δύναμη </a:t>
                </a:r>
                <a14:m>
                  <m:oMath xmlns:m="http://schemas.openxmlformats.org/officeDocument/2006/math">
                    <m:sSub>
                      <m:sSubPr>
                        <m:ctrlPr>
                          <a:rPr lang="en-US" b="1" i="1">
                            <a:latin typeface="Cambria Math" panose="02040503050406030204" pitchFamily="18" charset="0"/>
                            <a:sym typeface="Wingdings" panose="05000000000000000000" pitchFamily="2" charset="2"/>
                          </a:rPr>
                        </m:ctrlPr>
                      </m:sSubPr>
                      <m:e>
                        <m:acc>
                          <m:accPr>
                            <m:chr m:val="⃗"/>
                            <m:ctrlPr>
                              <a:rPr lang="en-US" b="1" i="1">
                                <a:latin typeface="Cambria Math" panose="02040503050406030204" pitchFamily="18" charset="0"/>
                                <a:sym typeface="Wingdings" panose="05000000000000000000" pitchFamily="2" charset="2"/>
                              </a:rPr>
                            </m:ctrlPr>
                          </m:accPr>
                          <m:e>
                            <m:r>
                              <a:rPr lang="en-US" b="1" i="1">
                                <a:latin typeface="Cambria Math" panose="02040503050406030204" pitchFamily="18" charset="0"/>
                                <a:sym typeface="Wingdings" panose="05000000000000000000" pitchFamily="2" charset="2"/>
                              </a:rPr>
                              <m:t>𝑭</m:t>
                            </m:r>
                          </m:e>
                        </m:acc>
                      </m:e>
                      <m:sub>
                        <m:r>
                          <a:rPr lang="en-US" b="1" i="1">
                            <a:latin typeface="Cambria Math" panose="02040503050406030204" pitchFamily="18" charset="0"/>
                            <a:sym typeface="Wingdings" panose="05000000000000000000" pitchFamily="2" charset="2"/>
                          </a:rPr>
                          <m:t>𝟐</m:t>
                        </m:r>
                        <m:r>
                          <a:rPr lang="el-GR" b="1" i="1" smtClean="0">
                            <a:latin typeface="Cambria Math" panose="02040503050406030204" pitchFamily="18" charset="0"/>
                            <a:sym typeface="Wingdings" panose="05000000000000000000" pitchFamily="2" charset="2"/>
                          </a:rPr>
                          <m:t>𝟏</m:t>
                        </m:r>
                      </m:sub>
                    </m:sSub>
                  </m:oMath>
                </a14:m>
                <a:r>
                  <a:rPr lang="el-GR" b="1" i="1" dirty="0"/>
                  <a:t>, που ασκείται από το σώμα 2 στο σώμα 1:</a:t>
                </a:r>
                <a:r>
                  <a:rPr lang="en-US" b="1" i="1" dirty="0"/>
                  <a:t/>
                </a:r>
                <a:br>
                  <a:rPr lang="en-US" b="1" i="1" dirty="0"/>
                </a:br>
                <a:r>
                  <a:rPr lang="en-US" b="1" i="1" dirty="0"/>
                  <a:t/>
                </a:r>
                <a:br>
                  <a:rPr lang="en-US" b="1" i="1" dirty="0"/>
                </a:br>
                <a:r>
                  <a:rPr lang="el-GR" b="1" i="1" dirty="0">
                    <a:latin typeface="Cambria Math" panose="02040503050406030204" pitchFamily="18" charset="0"/>
                    <a:sym typeface="Wingdings" panose="05000000000000000000" pitchFamily="2" charset="2"/>
                  </a:rPr>
                  <a:t/>
                </a:r>
                <a:br>
                  <a:rPr lang="el-GR" b="1" i="1" dirty="0">
                    <a:latin typeface="Cambria Math" panose="02040503050406030204" pitchFamily="18" charset="0"/>
                    <a:sym typeface="Wingdings" panose="05000000000000000000" pitchFamily="2" charset="2"/>
                  </a:rPr>
                </a:br>
                <a14:m>
                  <m:oMath xmlns:m="http://schemas.openxmlformats.org/officeDocument/2006/math">
                    <m:sSub>
                      <m:sSubPr>
                        <m:ctrlPr>
                          <a:rPr lang="en-US" sz="2800" i="1">
                            <a:latin typeface="Cambria Math" panose="02040503050406030204" pitchFamily="18" charset="0"/>
                            <a:sym typeface="Wingdings" panose="05000000000000000000" pitchFamily="2" charset="2"/>
                          </a:rPr>
                        </m:ctrlPr>
                      </m:sSubPr>
                      <m:e>
                        <m:acc>
                          <m:accPr>
                            <m:chr m:val="⃗"/>
                            <m:ctrlPr>
                              <a:rPr lang="en-US" sz="2800" i="1">
                                <a:latin typeface="Cambria Math" panose="02040503050406030204" pitchFamily="18" charset="0"/>
                                <a:sym typeface="Wingdings" panose="05000000000000000000" pitchFamily="2" charset="2"/>
                              </a:rPr>
                            </m:ctrlPr>
                          </m:accPr>
                          <m:e>
                            <m:r>
                              <a:rPr lang="en-US" sz="2800" i="1">
                                <a:latin typeface="Cambria Math" panose="02040503050406030204" pitchFamily="18" charset="0"/>
                                <a:sym typeface="Wingdings" panose="05000000000000000000" pitchFamily="2" charset="2"/>
                              </a:rPr>
                              <m:t>𝐹</m:t>
                            </m:r>
                          </m:e>
                        </m:acc>
                      </m:e>
                      <m:sub>
                        <m:r>
                          <a:rPr lang="en-US" sz="2800" i="1">
                            <a:latin typeface="Cambria Math" panose="02040503050406030204" pitchFamily="18" charset="0"/>
                            <a:sym typeface="Wingdings" panose="05000000000000000000" pitchFamily="2" charset="2"/>
                          </a:rPr>
                          <m:t>12</m:t>
                        </m:r>
                      </m:sub>
                    </m:sSub>
                    <m:r>
                      <a:rPr lang="el-GR" sz="2800" b="0" i="1" smtClean="0">
                        <a:latin typeface="Cambria Math" panose="02040503050406030204" pitchFamily="18" charset="0"/>
                        <a:sym typeface="Wingdings" panose="05000000000000000000" pitchFamily="2" charset="2"/>
                      </a:rPr>
                      <m:t>=</m:t>
                    </m:r>
                    <m:sSub>
                      <m:sSubPr>
                        <m:ctrlPr>
                          <a:rPr lang="el-GR" sz="2800" b="0" i="1" smtClean="0">
                            <a:latin typeface="Cambria Math" panose="02040503050406030204" pitchFamily="18" charset="0"/>
                            <a:sym typeface="Wingdings" panose="05000000000000000000" pitchFamily="2" charset="2"/>
                          </a:rPr>
                        </m:ctrlPr>
                      </m:sSubPr>
                      <m:e>
                        <m:r>
                          <a:rPr lang="el-GR" sz="2800" b="0" i="1" smtClean="0">
                            <a:latin typeface="Cambria Math" panose="02040503050406030204" pitchFamily="18" charset="0"/>
                            <a:sym typeface="Wingdings" panose="05000000000000000000" pitchFamily="2" charset="2"/>
                          </a:rPr>
                          <m:t>−</m:t>
                        </m:r>
                        <m:acc>
                          <m:accPr>
                            <m:chr m:val="⃗"/>
                            <m:ctrlPr>
                              <a:rPr lang="en-US" sz="2800" i="1">
                                <a:latin typeface="Cambria Math" panose="02040503050406030204" pitchFamily="18" charset="0"/>
                                <a:sym typeface="Wingdings" panose="05000000000000000000" pitchFamily="2" charset="2"/>
                              </a:rPr>
                            </m:ctrlPr>
                          </m:accPr>
                          <m:e>
                            <m:r>
                              <a:rPr lang="en-US" sz="2800" i="1">
                                <a:latin typeface="Cambria Math" panose="02040503050406030204" pitchFamily="18" charset="0"/>
                                <a:sym typeface="Wingdings" panose="05000000000000000000" pitchFamily="2" charset="2"/>
                              </a:rPr>
                              <m:t>𝐹</m:t>
                            </m:r>
                          </m:e>
                        </m:acc>
                      </m:e>
                      <m:sub>
                        <m:r>
                          <a:rPr lang="el-GR" sz="2800" b="0" i="1" smtClean="0">
                            <a:latin typeface="Cambria Math" panose="02040503050406030204" pitchFamily="18" charset="0"/>
                            <a:sym typeface="Wingdings" panose="05000000000000000000" pitchFamily="2" charset="2"/>
                          </a:rPr>
                          <m:t>2</m:t>
                        </m:r>
                        <m:r>
                          <a:rPr lang="en-US" sz="2800" i="1">
                            <a:latin typeface="Cambria Math" panose="02040503050406030204" pitchFamily="18" charset="0"/>
                            <a:sym typeface="Wingdings" panose="05000000000000000000" pitchFamily="2" charset="2"/>
                          </a:rPr>
                          <m:t>1</m:t>
                        </m:r>
                      </m:sub>
                    </m:sSub>
                  </m:oMath>
                </a14:m>
                <a:endParaRPr lang="el-GR" dirty="0"/>
              </a:p>
            </p:txBody>
          </p:sp>
        </mc:Choice>
        <mc:Fallback xmlns="">
          <p:sp>
            <p:nvSpPr>
              <p:cNvPr id="3" name="Θέση περιεχομένου 2"/>
              <p:cNvSpPr>
                <a:spLocks noGrp="1" noRot="1" noChangeAspect="1" noMove="1" noResize="1" noEditPoints="1" noAdjustHandles="1" noChangeArrowheads="1" noChangeShapeType="1" noTextEdit="1"/>
              </p:cNvSpPr>
              <p:nvPr>
                <p:ph idx="1"/>
              </p:nvPr>
            </p:nvSpPr>
            <p:spPr>
              <a:xfrm>
                <a:off x="738351" y="1371600"/>
                <a:ext cx="7643308" cy="4153348"/>
              </a:xfrm>
              <a:blipFill>
                <a:blip r:embed="rId3"/>
                <a:stretch>
                  <a:fillRect t="-1175" r="-1595"/>
                </a:stretch>
              </a:blipFill>
            </p:spPr>
            <p:txBody>
              <a:bodyPr/>
              <a:lstStyle/>
              <a:p>
                <a:r>
                  <a:rPr lang="en-US">
                    <a:noFill/>
                  </a:rPr>
                  <a:t> </a:t>
                </a:r>
              </a:p>
            </p:txBody>
          </p:sp>
        </mc:Fallback>
      </mc:AlternateContent>
      <p:sp>
        <p:nvSpPr>
          <p:cNvPr id="5" name="Horizontal Scroll 4"/>
          <p:cNvSpPr/>
          <p:nvPr/>
        </p:nvSpPr>
        <p:spPr>
          <a:xfrm>
            <a:off x="738350" y="5410200"/>
            <a:ext cx="4519450" cy="1066803"/>
          </a:xfrm>
          <a:prstGeom prst="horizontalScrol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2000" b="0" i="0" u="none" strike="noStrike" kern="1200" cap="none" spc="0" normalizeH="0" baseline="0" noProof="0" dirty="0">
                <a:ln>
                  <a:noFill/>
                </a:ln>
                <a:solidFill>
                  <a:prstClr val="white"/>
                </a:solidFill>
                <a:effectLst/>
                <a:uLnTx/>
                <a:uFillTx/>
                <a:latin typeface="Calibri" panose="020F0502020204030204"/>
                <a:ea typeface="+mn-ea"/>
                <a:cs typeface="+mn-cs"/>
              </a:rPr>
              <a:t>Οι δυνάμεις του 3</a:t>
            </a:r>
            <a:r>
              <a:rPr kumimoji="0" lang="el-GR" sz="2000" b="0" i="0" u="none" strike="noStrike" kern="1200" cap="none" spc="0" normalizeH="0" baseline="30000" noProof="0" dirty="0">
                <a:ln>
                  <a:noFill/>
                </a:ln>
                <a:solidFill>
                  <a:prstClr val="white"/>
                </a:solidFill>
                <a:effectLst/>
                <a:uLnTx/>
                <a:uFillTx/>
                <a:latin typeface="Calibri" panose="020F0502020204030204"/>
                <a:ea typeface="+mn-ea"/>
                <a:cs typeface="+mn-cs"/>
              </a:rPr>
              <a:t>ου</a:t>
            </a:r>
            <a:r>
              <a:rPr kumimoji="0" lang="el-GR" sz="2000" b="0" i="0" u="none" strike="noStrike" kern="1200" cap="none" spc="0" normalizeH="0" baseline="0" noProof="0" dirty="0">
                <a:ln>
                  <a:noFill/>
                </a:ln>
                <a:solidFill>
                  <a:prstClr val="white"/>
                </a:solidFill>
                <a:effectLst/>
                <a:uLnTx/>
                <a:uFillTx/>
                <a:latin typeface="Calibri" panose="020F0502020204030204"/>
                <a:ea typeface="+mn-ea"/>
                <a:cs typeface="+mn-cs"/>
              </a:rPr>
              <a:t> νόμου </a:t>
            </a:r>
            <a:r>
              <a:rPr kumimoji="0" lang="aa-ET" sz="2000" b="0" i="0" u="none" strike="noStrike" kern="1200" cap="none" spc="0" normalizeH="0" baseline="0" noProof="0" dirty="0">
                <a:ln>
                  <a:noFill/>
                </a:ln>
                <a:solidFill>
                  <a:prstClr val="white"/>
                </a:solidFill>
                <a:effectLst/>
                <a:uLnTx/>
                <a:uFillTx/>
                <a:latin typeface="Calibri" panose="020F0502020204030204"/>
                <a:ea typeface="+mn-ea"/>
                <a:cs typeface="+mn-cs"/>
              </a:rPr>
              <a:t>Newton </a:t>
            </a:r>
            <a:r>
              <a:rPr kumimoji="0" lang="el-GR" sz="2000" b="0" i="0" u="none" strike="noStrike" kern="1200" cap="none" spc="0" normalizeH="0" baseline="0" noProof="0" dirty="0">
                <a:ln>
                  <a:noFill/>
                </a:ln>
                <a:solidFill>
                  <a:prstClr val="white"/>
                </a:solidFill>
                <a:effectLst/>
                <a:uLnTx/>
                <a:uFillTx/>
                <a:latin typeface="Calibri" panose="020F0502020204030204"/>
                <a:ea typeface="+mn-ea"/>
                <a:cs typeface="+mn-cs"/>
              </a:rPr>
              <a:t>ασκούνται σε διαφορετικά σώματα!!!</a:t>
            </a:r>
            <a:endPar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011892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fade">
                                      <p:cBhvr>
                                        <p:cTn id="10" dur="500"/>
                                        <p:tgtEl>
                                          <p:spTgt spid="3">
                                            <p:txEl>
                                              <p:pRg st="2" end="2"/>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fade">
                                      <p:cBhvr>
                                        <p:cTn id="15" dur="500"/>
                                        <p:tgtEl>
                                          <p:spTgt spid="3">
                                            <p:txEl>
                                              <p:pRg st="3" end="3"/>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fade">
                                      <p:cBhvr>
                                        <p:cTn id="20" dur="500"/>
                                        <p:tgtEl>
                                          <p:spTgt spid="4"/>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fade">
                                      <p:cBhvr>
                                        <p:cTn id="2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a:t>Οι Νόμοι της Κίνησης</a:t>
            </a:r>
          </a:p>
        </p:txBody>
      </p:sp>
      <mc:AlternateContent xmlns:mc="http://schemas.openxmlformats.org/markup-compatibility/2006" xmlns:a14="http://schemas.microsoft.com/office/drawing/2010/main">
        <mc:Choice Requires="a14">
          <p:sp>
            <p:nvSpPr>
              <p:cNvPr id="3" name="Θέση περιεχομένου 2"/>
              <p:cNvSpPr>
                <a:spLocks noGrp="1"/>
              </p:cNvSpPr>
              <p:nvPr>
                <p:ph idx="1"/>
              </p:nvPr>
            </p:nvSpPr>
            <p:spPr>
              <a:xfrm>
                <a:off x="738350" y="1290913"/>
                <a:ext cx="7872250" cy="5199533"/>
              </a:xfrm>
            </p:spPr>
            <p:txBody>
              <a:bodyPr>
                <a:normAutofit lnSpcReduction="10000"/>
              </a:bodyPr>
              <a:lstStyle/>
              <a:p>
                <a:r>
                  <a:rPr lang="el-GR" b="1" dirty="0"/>
                  <a:t>Τρεις Νόμοι του </a:t>
                </a:r>
                <a:r>
                  <a:rPr lang="en-US" b="1" dirty="0"/>
                  <a:t>Newton</a:t>
                </a:r>
              </a:p>
              <a:p>
                <a:pPr marL="525780" indent="-457200">
                  <a:buFont typeface="+mj-lt"/>
                  <a:buAutoNum type="arabicPeriod"/>
                </a:pPr>
                <a:r>
                  <a:rPr lang="el-GR" b="1" dirty="0"/>
                  <a:t>Ένα σώμα στο οποίο η συνισταμένη των δυνάμεων που του ασκούνται είναι μηδενική</a:t>
                </a:r>
                <a:r>
                  <a:rPr lang="en-US" b="1" dirty="0"/>
                  <a:t>,</a:t>
                </a:r>
                <a:r>
                  <a:rPr lang="el-GR" b="1" dirty="0"/>
                  <a:t> </a:t>
                </a:r>
                <a:r>
                  <a:rPr lang="el-GR" b="1" u="sng" dirty="0">
                    <a:solidFill>
                      <a:srgbClr val="FF0000"/>
                    </a:solidFill>
                  </a:rPr>
                  <a:t>ισορροπεί</a:t>
                </a:r>
                <a:r>
                  <a:rPr lang="el-GR" b="1" dirty="0"/>
                  <a:t> (δηλ. δεν επιταχύνεται)</a:t>
                </a:r>
              </a:p>
              <a:p>
                <a:pPr marL="68580" indent="0">
                  <a:buNone/>
                </a:pPr>
                <a14:m>
                  <m:oMathPara xmlns:m="http://schemas.openxmlformats.org/officeDocument/2006/math">
                    <m:oMathParaPr>
                      <m:jc m:val="centerGroup"/>
                    </m:oMathParaPr>
                    <m:oMath xmlns:m="http://schemas.openxmlformats.org/officeDocument/2006/math">
                      <m:r>
                        <a:rPr lang="el-GR" sz="2800" b="1" i="0" smtClean="0">
                          <a:latin typeface="Cambria Math" panose="02040503050406030204" pitchFamily="18" charset="0"/>
                        </a:rPr>
                        <m:t>𝚺</m:t>
                      </m:r>
                      <m:r>
                        <a:rPr lang="en-US" sz="2800" b="1" i="1" smtClean="0">
                          <a:latin typeface="Cambria Math" panose="02040503050406030204" pitchFamily="18" charset="0"/>
                        </a:rPr>
                        <m:t> </m:t>
                      </m:r>
                      <m:acc>
                        <m:accPr>
                          <m:chr m:val="⃗"/>
                          <m:ctrlPr>
                            <a:rPr lang="en-US" sz="2800" b="1" i="1" smtClean="0">
                              <a:latin typeface="Cambria Math" panose="02040503050406030204" pitchFamily="18" charset="0"/>
                            </a:rPr>
                          </m:ctrlPr>
                        </m:accPr>
                        <m:e>
                          <m:r>
                            <a:rPr lang="en-US" sz="2800" b="1" i="1" smtClean="0">
                              <a:latin typeface="Cambria Math" panose="02040503050406030204" pitchFamily="18" charset="0"/>
                            </a:rPr>
                            <m:t>𝑭</m:t>
                          </m:r>
                        </m:e>
                      </m:acc>
                      <m:r>
                        <a:rPr lang="en-US" sz="2800" b="1" i="1" smtClean="0">
                          <a:latin typeface="Cambria Math" panose="02040503050406030204" pitchFamily="18" charset="0"/>
                        </a:rPr>
                        <m:t>=</m:t>
                      </m:r>
                      <m:acc>
                        <m:accPr>
                          <m:chr m:val="⃗"/>
                          <m:ctrlPr>
                            <a:rPr lang="en-US" sz="2800" b="1" i="1" smtClean="0">
                              <a:latin typeface="Cambria Math" panose="02040503050406030204" pitchFamily="18" charset="0"/>
                            </a:rPr>
                          </m:ctrlPr>
                        </m:accPr>
                        <m:e>
                          <m:r>
                            <a:rPr lang="en-US" sz="2800" b="1" i="1" smtClean="0">
                              <a:latin typeface="Cambria Math" panose="02040503050406030204" pitchFamily="18" charset="0"/>
                            </a:rPr>
                            <m:t>𝟎</m:t>
                          </m:r>
                        </m:e>
                      </m:acc>
                    </m:oMath>
                  </m:oMathPara>
                </a14:m>
                <a:endParaRPr lang="el-GR" sz="2800" b="1" dirty="0"/>
              </a:p>
              <a:p>
                <a:pPr marL="525780" indent="-457200">
                  <a:buFont typeface="+mj-lt"/>
                  <a:buAutoNum type="arabicPeriod" startAt="2"/>
                </a:pPr>
                <a:r>
                  <a:rPr lang="el-GR" b="1" dirty="0"/>
                  <a:t>Ένα σώμα στο οποίο η συνισταμένη των δυνάμεων που του ασκούνται είναι μη μηδενική</a:t>
                </a:r>
                <a:r>
                  <a:rPr lang="en-US" b="1" dirty="0"/>
                  <a:t>,</a:t>
                </a:r>
                <a:r>
                  <a:rPr lang="el-GR" b="1" dirty="0"/>
                  <a:t> </a:t>
                </a:r>
                <a:r>
                  <a:rPr lang="el-GR" b="1" u="sng" dirty="0">
                    <a:solidFill>
                      <a:srgbClr val="FF0000"/>
                    </a:solidFill>
                  </a:rPr>
                  <a:t>επιταχύνεται</a:t>
                </a:r>
              </a:p>
              <a:p>
                <a:pPr marL="68580" indent="0">
                  <a:buNone/>
                </a:pPr>
                <a14:m>
                  <m:oMathPara xmlns:m="http://schemas.openxmlformats.org/officeDocument/2006/math">
                    <m:oMathParaPr>
                      <m:jc m:val="centerGroup"/>
                    </m:oMathParaPr>
                    <m:oMath xmlns:m="http://schemas.openxmlformats.org/officeDocument/2006/math">
                      <m:r>
                        <a:rPr lang="el-GR" sz="2800" b="1">
                          <a:latin typeface="Cambria Math" panose="02040503050406030204" pitchFamily="18" charset="0"/>
                        </a:rPr>
                        <m:t>𝚺</m:t>
                      </m:r>
                      <m:r>
                        <a:rPr lang="en-US" sz="2800" b="1" i="1">
                          <a:latin typeface="Cambria Math" panose="02040503050406030204" pitchFamily="18" charset="0"/>
                        </a:rPr>
                        <m:t> </m:t>
                      </m:r>
                      <m:acc>
                        <m:accPr>
                          <m:chr m:val="⃗"/>
                          <m:ctrlPr>
                            <a:rPr lang="en-US" sz="2800" b="1" i="1">
                              <a:latin typeface="Cambria Math" panose="02040503050406030204" pitchFamily="18" charset="0"/>
                            </a:rPr>
                          </m:ctrlPr>
                        </m:accPr>
                        <m:e>
                          <m:r>
                            <a:rPr lang="en-US" sz="2800" b="1" i="1">
                              <a:latin typeface="Cambria Math" panose="02040503050406030204" pitchFamily="18" charset="0"/>
                            </a:rPr>
                            <m:t>𝑭</m:t>
                          </m:r>
                        </m:e>
                      </m:acc>
                      <m:r>
                        <a:rPr lang="en-US" sz="2800" b="1" i="1">
                          <a:latin typeface="Cambria Math" panose="02040503050406030204" pitchFamily="18" charset="0"/>
                        </a:rPr>
                        <m:t>=</m:t>
                      </m:r>
                      <m:r>
                        <a:rPr lang="en-US" sz="2800" b="1" i="1" smtClean="0">
                          <a:latin typeface="Cambria Math" panose="02040503050406030204" pitchFamily="18" charset="0"/>
                        </a:rPr>
                        <m:t>𝒎</m:t>
                      </m:r>
                      <m:acc>
                        <m:accPr>
                          <m:chr m:val="⃗"/>
                          <m:ctrlPr>
                            <a:rPr lang="en-US" sz="2800" b="1" i="1" smtClean="0">
                              <a:latin typeface="Cambria Math" panose="02040503050406030204" pitchFamily="18" charset="0"/>
                            </a:rPr>
                          </m:ctrlPr>
                        </m:accPr>
                        <m:e>
                          <m:r>
                            <a:rPr lang="en-US" sz="2800" b="1" i="1" smtClean="0">
                              <a:latin typeface="Cambria Math" panose="02040503050406030204" pitchFamily="18" charset="0"/>
                            </a:rPr>
                            <m:t>𝒂</m:t>
                          </m:r>
                        </m:e>
                      </m:acc>
                    </m:oMath>
                  </m:oMathPara>
                </a14:m>
                <a:endParaRPr lang="el-GR" sz="2800" b="1" dirty="0">
                  <a:solidFill>
                    <a:srgbClr val="3E3D2D"/>
                  </a:solidFill>
                  <a:sym typeface="Wingdings" panose="05000000000000000000" pitchFamily="2" charset="2"/>
                </a:endParaRPr>
              </a:p>
              <a:p>
                <a:pPr marL="525780" indent="-457200">
                  <a:buFont typeface="+mj-lt"/>
                  <a:buAutoNum type="arabicPeriod" startAt="3"/>
                </a:pPr>
                <a:r>
                  <a:rPr lang="el-GR" b="1" dirty="0">
                    <a:solidFill>
                      <a:schemeClr val="bg2">
                        <a:lumMod val="25000"/>
                      </a:schemeClr>
                    </a:solidFill>
                    <a:sym typeface="Wingdings" panose="05000000000000000000" pitchFamily="2" charset="2"/>
                  </a:rPr>
                  <a:t>Αν δυο σώματα αλληλεπιδρούν, η δύναμη </a:t>
                </a:r>
                <a14:m>
                  <m:oMath xmlns:m="http://schemas.openxmlformats.org/officeDocument/2006/math">
                    <m:sSub>
                      <m:sSubPr>
                        <m:ctrlPr>
                          <a:rPr lang="en-US" b="1" i="1">
                            <a:solidFill>
                              <a:schemeClr val="bg2">
                                <a:lumMod val="25000"/>
                              </a:schemeClr>
                            </a:solidFill>
                            <a:latin typeface="Cambria Math" panose="02040503050406030204" pitchFamily="18" charset="0"/>
                            <a:sym typeface="Wingdings" panose="05000000000000000000" pitchFamily="2" charset="2"/>
                          </a:rPr>
                        </m:ctrlPr>
                      </m:sSubPr>
                      <m:e>
                        <m:acc>
                          <m:accPr>
                            <m:chr m:val="⃗"/>
                            <m:ctrlPr>
                              <a:rPr lang="en-US" b="1" i="1">
                                <a:solidFill>
                                  <a:schemeClr val="bg2">
                                    <a:lumMod val="25000"/>
                                  </a:schemeClr>
                                </a:solidFill>
                                <a:latin typeface="Cambria Math" panose="02040503050406030204" pitchFamily="18" charset="0"/>
                                <a:sym typeface="Wingdings" panose="05000000000000000000" pitchFamily="2" charset="2"/>
                              </a:rPr>
                            </m:ctrlPr>
                          </m:accPr>
                          <m:e>
                            <m:r>
                              <a:rPr lang="en-US" b="1" i="0">
                                <a:solidFill>
                                  <a:schemeClr val="bg2">
                                    <a:lumMod val="25000"/>
                                  </a:schemeClr>
                                </a:solidFill>
                                <a:latin typeface="Cambria Math" panose="02040503050406030204" pitchFamily="18" charset="0"/>
                                <a:sym typeface="Wingdings" panose="05000000000000000000" pitchFamily="2" charset="2"/>
                              </a:rPr>
                              <m:t>𝐅</m:t>
                            </m:r>
                          </m:e>
                        </m:acc>
                      </m:e>
                      <m:sub>
                        <m:r>
                          <a:rPr lang="en-US" b="1" i="0">
                            <a:solidFill>
                              <a:schemeClr val="bg2">
                                <a:lumMod val="25000"/>
                              </a:schemeClr>
                            </a:solidFill>
                            <a:latin typeface="Cambria Math" panose="02040503050406030204" pitchFamily="18" charset="0"/>
                            <a:sym typeface="Wingdings" panose="05000000000000000000" pitchFamily="2" charset="2"/>
                          </a:rPr>
                          <m:t>𝟏𝟐</m:t>
                        </m:r>
                      </m:sub>
                    </m:sSub>
                  </m:oMath>
                </a14:m>
                <a:r>
                  <a:rPr lang="en-US" b="1" dirty="0">
                    <a:solidFill>
                      <a:schemeClr val="bg2">
                        <a:lumMod val="25000"/>
                      </a:schemeClr>
                    </a:solidFill>
                  </a:rPr>
                  <a:t> </a:t>
                </a:r>
                <a:r>
                  <a:rPr lang="el-GR" b="1" dirty="0">
                    <a:solidFill>
                      <a:schemeClr val="bg2">
                        <a:lumMod val="25000"/>
                      </a:schemeClr>
                    </a:solidFill>
                  </a:rPr>
                  <a:t>που ασκείται από το σώμα 1 στο σώμα 2 είναι ίση σε μέτρο και αντίθετη σε κατεύθυνση στη δύναμη </a:t>
                </a:r>
                <a14:m>
                  <m:oMath xmlns:m="http://schemas.openxmlformats.org/officeDocument/2006/math">
                    <m:sSub>
                      <m:sSubPr>
                        <m:ctrlPr>
                          <a:rPr lang="en-US" b="1" i="1">
                            <a:solidFill>
                              <a:schemeClr val="bg2">
                                <a:lumMod val="25000"/>
                              </a:schemeClr>
                            </a:solidFill>
                            <a:latin typeface="Cambria Math" panose="02040503050406030204" pitchFamily="18" charset="0"/>
                            <a:sym typeface="Wingdings" panose="05000000000000000000" pitchFamily="2" charset="2"/>
                          </a:rPr>
                        </m:ctrlPr>
                      </m:sSubPr>
                      <m:e>
                        <m:acc>
                          <m:accPr>
                            <m:chr m:val="⃗"/>
                            <m:ctrlPr>
                              <a:rPr lang="en-US" b="1" i="1">
                                <a:solidFill>
                                  <a:schemeClr val="bg2">
                                    <a:lumMod val="25000"/>
                                  </a:schemeClr>
                                </a:solidFill>
                                <a:latin typeface="Cambria Math" panose="02040503050406030204" pitchFamily="18" charset="0"/>
                                <a:sym typeface="Wingdings" panose="05000000000000000000" pitchFamily="2" charset="2"/>
                              </a:rPr>
                            </m:ctrlPr>
                          </m:accPr>
                          <m:e>
                            <m:r>
                              <a:rPr lang="en-US" b="1" i="0">
                                <a:solidFill>
                                  <a:schemeClr val="bg2">
                                    <a:lumMod val="25000"/>
                                  </a:schemeClr>
                                </a:solidFill>
                                <a:latin typeface="Cambria Math" panose="02040503050406030204" pitchFamily="18" charset="0"/>
                                <a:sym typeface="Wingdings" panose="05000000000000000000" pitchFamily="2" charset="2"/>
                              </a:rPr>
                              <m:t>𝐅</m:t>
                            </m:r>
                          </m:e>
                        </m:acc>
                      </m:e>
                      <m:sub>
                        <m:r>
                          <a:rPr lang="en-US" b="1" i="0">
                            <a:solidFill>
                              <a:schemeClr val="bg2">
                                <a:lumMod val="25000"/>
                              </a:schemeClr>
                            </a:solidFill>
                            <a:latin typeface="Cambria Math" panose="02040503050406030204" pitchFamily="18" charset="0"/>
                            <a:sym typeface="Wingdings" panose="05000000000000000000" pitchFamily="2" charset="2"/>
                          </a:rPr>
                          <m:t>𝟐</m:t>
                        </m:r>
                        <m:r>
                          <a:rPr lang="el-GR" b="1" i="0">
                            <a:solidFill>
                              <a:schemeClr val="bg2">
                                <a:lumMod val="25000"/>
                              </a:schemeClr>
                            </a:solidFill>
                            <a:latin typeface="Cambria Math" panose="02040503050406030204" pitchFamily="18" charset="0"/>
                            <a:sym typeface="Wingdings" panose="05000000000000000000" pitchFamily="2" charset="2"/>
                          </a:rPr>
                          <m:t>𝟏</m:t>
                        </m:r>
                      </m:sub>
                    </m:sSub>
                  </m:oMath>
                </a14:m>
                <a:r>
                  <a:rPr lang="el-GR" b="1" dirty="0">
                    <a:solidFill>
                      <a:schemeClr val="bg2">
                        <a:lumMod val="25000"/>
                      </a:schemeClr>
                    </a:solidFill>
                  </a:rPr>
                  <a:t>, που ασκείται από το σώμα 2 στο σώμα 1</a:t>
                </a:r>
                <a:endParaRPr lang="en-US" b="1" dirty="0">
                  <a:solidFill>
                    <a:schemeClr val="bg2">
                      <a:lumMod val="25000"/>
                    </a:schemeClr>
                  </a:solidFill>
                </a:endParaRPr>
              </a:p>
              <a:p>
                <a:pPr marL="68580" indent="0">
                  <a:buNone/>
                </a:pPr>
                <a14:m>
                  <m:oMathPara xmlns:m="http://schemas.openxmlformats.org/officeDocument/2006/math">
                    <m:oMathParaPr>
                      <m:jc m:val="centerGroup"/>
                    </m:oMathParaPr>
                    <m:oMath xmlns:m="http://schemas.openxmlformats.org/officeDocument/2006/math">
                      <m:sSub>
                        <m:sSubPr>
                          <m:ctrlPr>
                            <a:rPr lang="en-US" sz="2800" b="1" i="1">
                              <a:latin typeface="Cambria Math" panose="02040503050406030204" pitchFamily="18" charset="0"/>
                            </a:rPr>
                          </m:ctrlPr>
                        </m:sSubPr>
                        <m:e>
                          <m:acc>
                            <m:accPr>
                              <m:chr m:val="⃗"/>
                              <m:ctrlPr>
                                <a:rPr lang="en-US" sz="2800" b="1" i="1">
                                  <a:latin typeface="Cambria Math" panose="02040503050406030204" pitchFamily="18" charset="0"/>
                                </a:rPr>
                              </m:ctrlPr>
                            </m:accPr>
                            <m:e>
                              <m:r>
                                <a:rPr lang="en-US" sz="2800" b="1" i="1">
                                  <a:latin typeface="Cambria Math" panose="02040503050406030204" pitchFamily="18" charset="0"/>
                                </a:rPr>
                                <m:t>𝑭</m:t>
                              </m:r>
                            </m:e>
                          </m:acc>
                        </m:e>
                        <m:sub>
                          <m:r>
                            <a:rPr lang="en-US" sz="2800" b="1" i="1" smtClean="0">
                              <a:latin typeface="Cambria Math" panose="02040503050406030204" pitchFamily="18" charset="0"/>
                            </a:rPr>
                            <m:t>𝟏𝟐</m:t>
                          </m:r>
                        </m:sub>
                      </m:sSub>
                      <m:r>
                        <a:rPr lang="en-US" sz="2800" b="1" i="1">
                          <a:latin typeface="Cambria Math" panose="02040503050406030204" pitchFamily="18" charset="0"/>
                        </a:rPr>
                        <m:t>=</m:t>
                      </m:r>
                      <m:r>
                        <a:rPr lang="en-US" sz="2800" b="1" i="1" smtClean="0">
                          <a:latin typeface="Cambria Math" panose="02040503050406030204" pitchFamily="18" charset="0"/>
                        </a:rPr>
                        <m:t>−</m:t>
                      </m:r>
                      <m:sSub>
                        <m:sSubPr>
                          <m:ctrlPr>
                            <a:rPr lang="en-US" sz="2800" b="1" i="1" smtClean="0">
                              <a:latin typeface="Cambria Math" panose="02040503050406030204" pitchFamily="18" charset="0"/>
                            </a:rPr>
                          </m:ctrlPr>
                        </m:sSubPr>
                        <m:e>
                          <m:acc>
                            <m:accPr>
                              <m:chr m:val="⃗"/>
                              <m:ctrlPr>
                                <a:rPr lang="en-US" sz="2800" b="1" i="1" smtClean="0">
                                  <a:latin typeface="Cambria Math" panose="02040503050406030204" pitchFamily="18" charset="0"/>
                                </a:rPr>
                              </m:ctrlPr>
                            </m:accPr>
                            <m:e>
                              <m:r>
                                <a:rPr lang="en-US" sz="2800" b="1" i="1" smtClean="0">
                                  <a:latin typeface="Cambria Math" panose="02040503050406030204" pitchFamily="18" charset="0"/>
                                </a:rPr>
                                <m:t>𝑭</m:t>
                              </m:r>
                            </m:e>
                          </m:acc>
                        </m:e>
                        <m:sub>
                          <m:r>
                            <a:rPr lang="en-US" sz="2800" b="1" i="1" smtClean="0">
                              <a:latin typeface="Cambria Math" panose="02040503050406030204" pitchFamily="18" charset="0"/>
                            </a:rPr>
                            <m:t>𝟐𝟏</m:t>
                          </m:r>
                        </m:sub>
                      </m:sSub>
                    </m:oMath>
                  </m:oMathPara>
                </a14:m>
                <a:endParaRPr lang="el-GR" sz="2800" dirty="0"/>
              </a:p>
            </p:txBody>
          </p:sp>
        </mc:Choice>
        <mc:Fallback xmlns="">
          <p:sp>
            <p:nvSpPr>
              <p:cNvPr id="3" name="Θέση περιεχομένου 2"/>
              <p:cNvSpPr>
                <a:spLocks noGrp="1" noRot="1" noChangeAspect="1" noMove="1" noResize="1" noEditPoints="1" noAdjustHandles="1" noChangeArrowheads="1" noChangeShapeType="1" noTextEdit="1"/>
              </p:cNvSpPr>
              <p:nvPr>
                <p:ph idx="1"/>
              </p:nvPr>
            </p:nvSpPr>
            <p:spPr>
              <a:xfrm>
                <a:off x="738350" y="1290913"/>
                <a:ext cx="7872250" cy="5199533"/>
              </a:xfrm>
              <a:blipFill>
                <a:blip r:embed="rId2"/>
                <a:stretch>
                  <a:fillRect t="-1641" r="-929"/>
                </a:stretch>
              </a:blipFill>
            </p:spPr>
            <p:txBody>
              <a:bodyPr/>
              <a:lstStyle/>
              <a:p>
                <a:r>
                  <a:rPr lang="en-US">
                    <a:noFill/>
                  </a:rPr>
                  <a:t> </a:t>
                </a:r>
              </a:p>
            </p:txBody>
          </p:sp>
        </mc:Fallback>
      </mc:AlternateContent>
    </p:spTree>
    <p:extLst>
      <p:ext uri="{BB962C8B-B14F-4D97-AF65-F5344CB8AC3E}">
        <p14:creationId xmlns:p14="http://schemas.microsoft.com/office/powerpoint/2010/main" val="17187486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500"/>
                                        <p:tgtEl>
                                          <p:spTgt spid="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fade">
                                      <p:cBhvr>
                                        <p:cTn id="32"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a:t>Οι Νόμοι της Κίνησης</a:t>
            </a:r>
          </a:p>
        </p:txBody>
      </p:sp>
      <mc:AlternateContent xmlns:mc="http://schemas.openxmlformats.org/markup-compatibility/2006" xmlns:a14="http://schemas.microsoft.com/office/drawing/2010/main">
        <mc:Choice Requires="a14">
          <p:sp>
            <p:nvSpPr>
              <p:cNvPr id="3" name="Θέση περιεχομένου 2"/>
              <p:cNvSpPr>
                <a:spLocks noGrp="1"/>
              </p:cNvSpPr>
              <p:nvPr>
                <p:ph idx="1"/>
              </p:nvPr>
            </p:nvSpPr>
            <p:spPr>
              <a:xfrm>
                <a:off x="738350" y="1290914"/>
                <a:ext cx="7872250" cy="4876800"/>
              </a:xfrm>
            </p:spPr>
            <p:txBody>
              <a:bodyPr/>
              <a:lstStyle/>
              <a:p>
                <a:r>
                  <a:rPr lang="el-GR" b="1" dirty="0"/>
                  <a:t>Ανάλυση</a:t>
                </a:r>
                <a:r>
                  <a:rPr lang="el-GR" dirty="0"/>
                  <a:t> με βάση τους Τρεις Νόμους</a:t>
                </a:r>
              </a:p>
              <a:p>
                <a:endParaRPr lang="el-GR" sz="1100" dirty="0"/>
              </a:p>
              <a:p>
                <a:pPr lvl="1"/>
                <a:r>
                  <a:rPr lang="el-GR" dirty="0"/>
                  <a:t>Δυο </a:t>
                </a:r>
                <a:r>
                  <a:rPr lang="el-GR" b="1" dirty="0"/>
                  <a:t>νέα</a:t>
                </a:r>
                <a:r>
                  <a:rPr lang="el-GR" dirty="0"/>
                  <a:t> μοντέλα</a:t>
                </a:r>
              </a:p>
              <a:p>
                <a:pPr lvl="2"/>
                <a:endParaRPr lang="el-GR" sz="1100" dirty="0"/>
              </a:p>
              <a:p>
                <a:pPr lvl="1"/>
                <a:r>
                  <a:rPr lang="el-GR" dirty="0"/>
                  <a:t>Α) Όταν τα σώματα βρίσκονται σε </a:t>
                </a:r>
                <a:r>
                  <a:rPr lang="el-GR" b="1" dirty="0"/>
                  <a:t>ισορροπία </a:t>
                </a:r>
                <a14:m>
                  <m:oMath xmlns:m="http://schemas.openxmlformats.org/officeDocument/2006/math">
                    <m:r>
                      <a:rPr lang="el-GR" b="1" i="0" smtClean="0">
                        <a:latin typeface="Cambria Math" panose="02040503050406030204" pitchFamily="18" charset="0"/>
                      </a:rPr>
                      <m:t>(</m:t>
                    </m:r>
                    <m:acc>
                      <m:accPr>
                        <m:chr m:val="⃗"/>
                        <m:ctrlPr>
                          <a:rPr lang="en-US" b="1" i="1" smtClean="0">
                            <a:latin typeface="Cambria Math" panose="02040503050406030204" pitchFamily="18" charset="0"/>
                          </a:rPr>
                        </m:ctrlPr>
                      </m:accPr>
                      <m:e>
                        <m:r>
                          <a:rPr lang="en-US" b="1" i="1" smtClean="0">
                            <a:latin typeface="Cambria Math" panose="02040503050406030204" pitchFamily="18" charset="0"/>
                          </a:rPr>
                          <m:t>𝒂</m:t>
                        </m:r>
                      </m:e>
                    </m:acc>
                    <m:r>
                      <a:rPr lang="en-US" b="1" i="1" smtClean="0">
                        <a:latin typeface="Cambria Math" panose="02040503050406030204" pitchFamily="18" charset="0"/>
                      </a:rPr>
                      <m:t>=</m:t>
                    </m:r>
                    <m:r>
                      <a:rPr lang="en-US" b="1" i="1" smtClean="0">
                        <a:latin typeface="Cambria Math" panose="02040503050406030204" pitchFamily="18" charset="0"/>
                      </a:rPr>
                      <m:t>𝟎</m:t>
                    </m:r>
                    <m:r>
                      <a:rPr lang="en-US" b="1" i="1" smtClean="0">
                        <a:latin typeface="Cambria Math" panose="02040503050406030204" pitchFamily="18" charset="0"/>
                      </a:rPr>
                      <m:t>)</m:t>
                    </m:r>
                  </m:oMath>
                </a14:m>
                <a:r>
                  <a:rPr lang="el-GR" b="1" dirty="0"/>
                  <a:t>, </a:t>
                </a:r>
                <a:r>
                  <a:rPr lang="el-GR" dirty="0"/>
                  <a:t>και η συνισταμένη των δυνάμεων που ασκούνται πάνω τους είναι μηδενική</a:t>
                </a:r>
                <a:endParaRPr lang="en-US" b="1" dirty="0"/>
              </a:p>
              <a:p>
                <a:pPr lvl="1"/>
                <a:endParaRPr lang="el-GR" sz="1100" dirty="0"/>
              </a:p>
              <a:p>
                <a:pPr lvl="1"/>
                <a:r>
                  <a:rPr lang="el-GR" dirty="0"/>
                  <a:t>Β) Όταν σώματα </a:t>
                </a:r>
                <a:r>
                  <a:rPr lang="el-GR" b="1" dirty="0"/>
                  <a:t>επιταχύνουν</a:t>
                </a:r>
                <a:r>
                  <a:rPr lang="el-GR" dirty="0"/>
                  <a:t> υπό την άσκηση εξωτερικών δυνάμεων </a:t>
                </a:r>
                <a14:m>
                  <m:oMath xmlns:m="http://schemas.openxmlformats.org/officeDocument/2006/math">
                    <m:r>
                      <a:rPr lang="el-GR" b="1">
                        <a:latin typeface="Cambria Math" panose="02040503050406030204" pitchFamily="18" charset="0"/>
                      </a:rPr>
                      <m:t>(</m:t>
                    </m:r>
                    <m:acc>
                      <m:accPr>
                        <m:chr m:val="⃗"/>
                        <m:ctrlPr>
                          <a:rPr lang="en-US" b="1" i="1">
                            <a:latin typeface="Cambria Math" panose="02040503050406030204" pitchFamily="18" charset="0"/>
                          </a:rPr>
                        </m:ctrlPr>
                      </m:accPr>
                      <m:e>
                        <m:r>
                          <a:rPr lang="en-US" b="1" i="1">
                            <a:latin typeface="Cambria Math" panose="02040503050406030204" pitchFamily="18" charset="0"/>
                          </a:rPr>
                          <m:t>𝒂</m:t>
                        </m:r>
                      </m:e>
                    </m:acc>
                    <m:r>
                      <a:rPr lang="en-US" b="1" i="1" smtClean="0">
                        <a:latin typeface="Cambria Math" panose="02040503050406030204" pitchFamily="18" charset="0"/>
                        <a:ea typeface="Cambria Math" panose="02040503050406030204" pitchFamily="18" charset="0"/>
                      </a:rPr>
                      <m:t>≠</m:t>
                    </m:r>
                    <m:r>
                      <a:rPr lang="en-US" b="1" i="1">
                        <a:latin typeface="Cambria Math" panose="02040503050406030204" pitchFamily="18" charset="0"/>
                      </a:rPr>
                      <m:t>𝟎</m:t>
                    </m:r>
                    <m:r>
                      <a:rPr lang="en-US" b="1" i="1">
                        <a:latin typeface="Cambria Math" panose="02040503050406030204" pitchFamily="18" charset="0"/>
                      </a:rPr>
                      <m:t>)</m:t>
                    </m:r>
                  </m:oMath>
                </a14:m>
                <a:r>
                  <a:rPr lang="el-GR" dirty="0"/>
                  <a:t> και η συνισταμένη των δυνάμεων που ασκούνται πάνω τους είναι μη μηδενική</a:t>
                </a:r>
              </a:p>
            </p:txBody>
          </p:sp>
        </mc:Choice>
        <mc:Fallback xmlns="">
          <p:sp>
            <p:nvSpPr>
              <p:cNvPr id="3" name="Θέση περιεχομένου 2"/>
              <p:cNvSpPr>
                <a:spLocks noGrp="1" noRot="1" noChangeAspect="1" noMove="1" noResize="1" noEditPoints="1" noAdjustHandles="1" noChangeArrowheads="1" noChangeShapeType="1" noTextEdit="1"/>
              </p:cNvSpPr>
              <p:nvPr>
                <p:ph idx="1"/>
              </p:nvPr>
            </p:nvSpPr>
            <p:spPr>
              <a:xfrm>
                <a:off x="738350" y="1290914"/>
                <a:ext cx="7872250" cy="4876800"/>
              </a:xfrm>
              <a:blipFill>
                <a:blip r:embed="rId2"/>
                <a:stretch>
                  <a:fillRect t="-1000"/>
                </a:stretch>
              </a:blipFill>
            </p:spPr>
            <p:txBody>
              <a:bodyPr/>
              <a:lstStyle/>
              <a:p>
                <a:r>
                  <a:rPr lang="en-US">
                    <a:noFill/>
                  </a:rPr>
                  <a:t> </a:t>
                </a:r>
              </a:p>
            </p:txBody>
          </p:sp>
        </mc:Fallback>
      </mc:AlternateContent>
      <p:sp>
        <p:nvSpPr>
          <p:cNvPr id="6" name="Horizontal Scroll 5"/>
          <p:cNvSpPr/>
          <p:nvPr/>
        </p:nvSpPr>
        <p:spPr>
          <a:xfrm>
            <a:off x="4191000" y="5029200"/>
            <a:ext cx="4419600" cy="1447800"/>
          </a:xfrm>
          <a:prstGeom prst="horizontalScroll">
            <a:avLst>
              <a:gd name="adj" fmla="val 7895"/>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l-GR" sz="2000" b="0" i="0" u="none" strike="noStrike" kern="1200" cap="none" spc="0" normalizeH="0" baseline="0" noProof="0" dirty="0">
                <a:ln>
                  <a:noFill/>
                </a:ln>
                <a:solidFill>
                  <a:prstClr val="black"/>
                </a:solidFill>
                <a:effectLst/>
                <a:uLnTx/>
                <a:uFillTx/>
                <a:latin typeface="Calibri" panose="020F0502020204030204"/>
                <a:ea typeface="+mn-ea"/>
                <a:cs typeface="+mn-cs"/>
              </a:rPr>
              <a:t>Θυμηθείτε τα μοντέλα της Κινητικής!!</a:t>
            </a:r>
          </a:p>
          <a:p>
            <a:pPr marL="342900" marR="0" lvl="0" indent="-342900" algn="l" defTabSz="914400" rtl="0" eaLnBrk="1" fontAlgn="auto" latinLnBrk="0" hangingPunct="1">
              <a:lnSpc>
                <a:spcPct val="100000"/>
              </a:lnSpc>
              <a:spcBef>
                <a:spcPts val="0"/>
              </a:spcBef>
              <a:spcAft>
                <a:spcPts val="0"/>
              </a:spcAft>
              <a:buClrTx/>
              <a:buSzTx/>
              <a:buFont typeface="+mj-lt"/>
              <a:buAutoNum type="alphaUcPeriod"/>
              <a:tabLst/>
              <a:defRPr/>
            </a:pPr>
            <a:r>
              <a:rPr kumimoji="0" lang="el-GR" sz="2000" b="1" i="0" u="none" strike="noStrike" kern="1200" cap="none" spc="0" normalizeH="0" baseline="0" noProof="0" dirty="0">
                <a:ln>
                  <a:noFill/>
                </a:ln>
                <a:solidFill>
                  <a:prstClr val="black"/>
                </a:solidFill>
                <a:effectLst/>
                <a:uLnTx/>
                <a:uFillTx/>
                <a:latin typeface="Calibri" panose="020F0502020204030204"/>
                <a:ea typeface="+mn-ea"/>
                <a:cs typeface="+mn-cs"/>
              </a:rPr>
              <a:t>Κίνηση υπό σταθερή ταχύτητα</a:t>
            </a:r>
          </a:p>
          <a:p>
            <a:pPr marL="342900" marR="0" lvl="0" indent="-342900" algn="l" defTabSz="914400" rtl="0" eaLnBrk="1" fontAlgn="auto" latinLnBrk="0" hangingPunct="1">
              <a:lnSpc>
                <a:spcPct val="100000"/>
              </a:lnSpc>
              <a:spcBef>
                <a:spcPts val="0"/>
              </a:spcBef>
              <a:spcAft>
                <a:spcPts val="0"/>
              </a:spcAft>
              <a:buClrTx/>
              <a:buSzTx/>
              <a:buFont typeface="+mj-lt"/>
              <a:buAutoNum type="alphaUcPeriod"/>
              <a:tabLst/>
              <a:defRPr/>
            </a:pPr>
            <a:r>
              <a:rPr kumimoji="0" lang="el-GR" sz="2000" b="1" i="0" u="none" strike="noStrike" kern="1200" cap="none" spc="0" normalizeH="0" baseline="0" noProof="0" dirty="0">
                <a:ln>
                  <a:noFill/>
                </a:ln>
                <a:solidFill>
                  <a:prstClr val="black"/>
                </a:solidFill>
                <a:effectLst/>
                <a:uLnTx/>
                <a:uFillTx/>
                <a:latin typeface="Calibri" panose="020F0502020204030204"/>
                <a:ea typeface="+mn-ea"/>
                <a:cs typeface="+mn-cs"/>
              </a:rPr>
              <a:t>Κίνηση υπό σταθερή επιτάχυνση</a:t>
            </a:r>
          </a:p>
        </p:txBody>
      </p:sp>
    </p:spTree>
    <p:extLst>
      <p:ext uri="{BB962C8B-B14F-4D97-AF65-F5344CB8AC3E}">
        <p14:creationId xmlns:p14="http://schemas.microsoft.com/office/powerpoint/2010/main" val="22146439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fade">
                                      <p:cBhvr>
                                        <p:cTn id="22" dur="500"/>
                                        <p:tgtEl>
                                          <p:spTgt spid="3">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a:t>Οι Νόμοι της Κίνησης</a:t>
            </a:r>
          </a:p>
        </p:txBody>
      </p:sp>
      <p:sp>
        <p:nvSpPr>
          <p:cNvPr id="3" name="Θέση περιεχομένου 2"/>
          <p:cNvSpPr>
            <a:spLocks noGrp="1"/>
          </p:cNvSpPr>
          <p:nvPr>
            <p:ph idx="1"/>
          </p:nvPr>
        </p:nvSpPr>
        <p:spPr>
          <a:xfrm>
            <a:off x="744446" y="1371600"/>
            <a:ext cx="7866153" cy="5105400"/>
          </a:xfrm>
        </p:spPr>
        <p:txBody>
          <a:bodyPr>
            <a:normAutofit/>
          </a:bodyPr>
          <a:lstStyle/>
          <a:p>
            <a:pPr marL="411480" lvl="2" indent="-342900"/>
            <a:r>
              <a:rPr lang="el-GR" sz="2200" b="1" dirty="0"/>
              <a:t>Τέσσερα μοντέλα ανάλυσης της κίνησης</a:t>
            </a:r>
            <a:endParaRPr lang="el-GR" dirty="0"/>
          </a:p>
        </p:txBody>
      </p:sp>
      <mc:AlternateContent xmlns:mc="http://schemas.openxmlformats.org/markup-compatibility/2006" xmlns:a14="http://schemas.microsoft.com/office/drawing/2010/main">
        <mc:Choice Requires="a14">
          <p:sp>
            <p:nvSpPr>
              <p:cNvPr id="4" name="Vertical Scroll 3"/>
              <p:cNvSpPr/>
              <p:nvPr/>
            </p:nvSpPr>
            <p:spPr>
              <a:xfrm>
                <a:off x="457200" y="2133600"/>
                <a:ext cx="1828800" cy="2133600"/>
              </a:xfrm>
              <a:prstGeom prst="verticalScroll">
                <a:avLst>
                  <a:gd name="adj" fmla="val 5326"/>
                </a:avLst>
              </a:prstGeom>
              <a:solidFill>
                <a:schemeClr val="bg1">
                  <a:lumMod val="95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1600" b="1" i="0" u="none" strike="noStrike" kern="1200" cap="none" spc="0" normalizeH="0" baseline="0" noProof="0" dirty="0">
                    <a:ln>
                      <a:noFill/>
                    </a:ln>
                    <a:solidFill>
                      <a:prstClr val="black"/>
                    </a:solidFill>
                    <a:effectLst/>
                    <a:uLnTx/>
                    <a:uFillTx/>
                    <a:latin typeface="Calibri" panose="020F0502020204030204"/>
                    <a:ea typeface="+mn-ea"/>
                    <a:cs typeface="+mn-cs"/>
                  </a:rPr>
                  <a:t>Κίνηση υπό σταθερή ταχύτητα (διαδρομή Α</a:t>
                </a:r>
                <a:r>
                  <a:rPr kumimoji="0" lang="el-GR" sz="1600" b="1" i="0" u="none" strike="noStrike" kern="1200" cap="none" spc="0" normalizeH="0" baseline="0" noProof="0" dirty="0">
                    <a:ln>
                      <a:noFill/>
                    </a:ln>
                    <a:solidFill>
                      <a:prstClr val="black"/>
                    </a:solidFill>
                    <a:effectLst/>
                    <a:uLnTx/>
                    <a:uFillTx/>
                    <a:latin typeface="Calibri" panose="020F0502020204030204"/>
                    <a:ea typeface="+mn-ea"/>
                    <a:cs typeface="+mn-cs"/>
                    <a:sym typeface="Wingdings" panose="05000000000000000000" pitchFamily="2" charset="2"/>
                  </a:rPr>
                  <a:t>Β)</a:t>
                </a:r>
                <a:endParaRPr kumimoji="0" lang="el-GR" sz="16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l-GR"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a:ln>
                                <a:noFill/>
                              </a:ln>
                              <a:solidFill>
                                <a:prstClr val="black"/>
                              </a:solidFill>
                              <a:effectLst/>
                              <a:uLnTx/>
                              <a:uFillTx/>
                              <a:latin typeface="Cambria Math" panose="02040503050406030204" pitchFamily="18" charset="0"/>
                              <a:ea typeface="Cambria Math" panose="02040503050406030204" pitchFamily="18" charset="0"/>
                              <a:cs typeface="+mn-cs"/>
                            </a:rPr>
                          </m:ctrlPr>
                        </m:sSubPr>
                        <m:e>
                          <m:r>
                            <a:rPr kumimoji="0" lang="en-US" sz="1800" b="0" i="1" u="none" strike="noStrike" kern="1200" cap="none" spc="0" normalizeH="0" baseline="0" noProof="0">
                              <a:ln>
                                <a:noFill/>
                              </a:ln>
                              <a:solidFill>
                                <a:prstClr val="black"/>
                              </a:solidFill>
                              <a:effectLst/>
                              <a:uLnTx/>
                              <a:uFillTx/>
                              <a:latin typeface="Cambria Math" panose="02040503050406030204" pitchFamily="18" charset="0"/>
                              <a:ea typeface="Cambria Math" panose="02040503050406030204" pitchFamily="18" charset="0"/>
                              <a:cs typeface="+mn-cs"/>
                            </a:rPr>
                            <m:t>𝑥</m:t>
                          </m:r>
                        </m:e>
                        <m:sub>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𝐵</m:t>
                          </m:r>
                        </m:sub>
                      </m:sSub>
                      <m:r>
                        <a:rPr kumimoji="0" lang="en-US" sz="1800" b="0" i="1" u="none" strike="noStrike" kern="1200" cap="none" spc="0" normalizeH="0" baseline="0" noProof="0">
                          <a:ln>
                            <a:noFill/>
                          </a:ln>
                          <a:solidFill>
                            <a:prstClr val="black"/>
                          </a:solidFill>
                          <a:effectLst/>
                          <a:uLnTx/>
                          <a:uFillTx/>
                          <a:latin typeface="Cambria Math" panose="02040503050406030204" pitchFamily="18" charset="0"/>
                          <a:ea typeface="Cambria Math" panose="02040503050406030204" pitchFamily="18" charset="0"/>
                          <a:cs typeface="+mn-cs"/>
                        </a:rPr>
                        <m:t>=</m:t>
                      </m:r>
                      <m:sSub>
                        <m:sSubPr>
                          <m:ctrlPr>
                            <a:rPr kumimoji="0" lang="en-US" sz="1800" b="0" i="1" u="none" strike="noStrike" kern="1200" cap="none" spc="0" normalizeH="0" baseline="0" noProof="0">
                              <a:ln>
                                <a:noFill/>
                              </a:ln>
                              <a:solidFill>
                                <a:prstClr val="black"/>
                              </a:solidFill>
                              <a:effectLst/>
                              <a:uLnTx/>
                              <a:uFillTx/>
                              <a:latin typeface="Cambria Math" panose="02040503050406030204" pitchFamily="18" charset="0"/>
                              <a:ea typeface="Cambria Math" panose="02040503050406030204" pitchFamily="18" charset="0"/>
                              <a:cs typeface="+mn-cs"/>
                            </a:rPr>
                          </m:ctrlPr>
                        </m:sSubPr>
                        <m:e>
                          <m:r>
                            <a:rPr kumimoji="0" lang="en-US" sz="1800" b="0" i="1" u="none" strike="noStrike" kern="1200" cap="none" spc="0" normalizeH="0" baseline="0" noProof="0">
                              <a:ln>
                                <a:noFill/>
                              </a:ln>
                              <a:solidFill>
                                <a:prstClr val="black"/>
                              </a:solidFill>
                              <a:effectLst/>
                              <a:uLnTx/>
                              <a:uFillTx/>
                              <a:latin typeface="Cambria Math" panose="02040503050406030204" pitchFamily="18" charset="0"/>
                              <a:ea typeface="Cambria Math" panose="02040503050406030204" pitchFamily="18" charset="0"/>
                              <a:cs typeface="+mn-cs"/>
                            </a:rPr>
                            <m:t>𝑥</m:t>
                          </m:r>
                        </m:e>
                        <m:sub>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𝐴</m:t>
                          </m:r>
                        </m:sub>
                      </m:sSub>
                      <m:r>
                        <a:rPr kumimoji="0" lang="en-US" sz="1800" b="0" i="1" u="none" strike="noStrike" kern="1200" cap="none" spc="0" normalizeH="0" baseline="0" noProof="0">
                          <a:ln>
                            <a:noFill/>
                          </a:ln>
                          <a:solidFill>
                            <a:prstClr val="black"/>
                          </a:solidFill>
                          <a:effectLst/>
                          <a:uLnTx/>
                          <a:uFillTx/>
                          <a:latin typeface="Cambria Math" panose="02040503050406030204" pitchFamily="18" charset="0"/>
                          <a:ea typeface="Cambria Math" panose="02040503050406030204" pitchFamily="18" charset="0"/>
                          <a:cs typeface="+mn-cs"/>
                        </a:rPr>
                        <m:t>+</m:t>
                      </m:r>
                      <m:sSub>
                        <m:sSubPr>
                          <m:ctrlPr>
                            <a:rPr kumimoji="0" lang="en-US" sz="1800" b="0" i="1" u="none" strike="noStrike" kern="1200" cap="none" spc="0" normalizeH="0" baseline="0" noProof="0">
                              <a:ln>
                                <a:noFill/>
                              </a:ln>
                              <a:solidFill>
                                <a:prstClr val="black"/>
                              </a:solidFill>
                              <a:effectLst/>
                              <a:uLnTx/>
                              <a:uFillTx/>
                              <a:latin typeface="Cambria Math" panose="02040503050406030204" pitchFamily="18" charset="0"/>
                              <a:ea typeface="Cambria Math" panose="02040503050406030204" pitchFamily="18" charset="0"/>
                              <a:cs typeface="+mn-cs"/>
                            </a:rPr>
                          </m:ctrlPr>
                        </m:sSubPr>
                        <m:e>
                          <m:r>
                            <a:rPr kumimoji="0" lang="en-US" sz="1800" b="0" i="1" u="none" strike="noStrike" kern="1200" cap="none" spc="0" normalizeH="0" baseline="0" noProof="0">
                              <a:ln>
                                <a:noFill/>
                              </a:ln>
                              <a:solidFill>
                                <a:prstClr val="black"/>
                              </a:solidFill>
                              <a:effectLst/>
                              <a:uLnTx/>
                              <a:uFillTx/>
                              <a:latin typeface="Cambria Math" panose="02040503050406030204" pitchFamily="18" charset="0"/>
                              <a:ea typeface="Cambria Math" panose="02040503050406030204" pitchFamily="18" charset="0"/>
                              <a:cs typeface="+mn-cs"/>
                            </a:rPr>
                            <m:t>𝑢</m:t>
                          </m:r>
                        </m:e>
                        <m:sub>
                          <m:r>
                            <a:rPr kumimoji="0" lang="en-US" sz="1800" b="0" i="1" u="none" strike="noStrike" kern="1200" cap="none" spc="0" normalizeH="0" baseline="0" noProof="0">
                              <a:ln>
                                <a:noFill/>
                              </a:ln>
                              <a:solidFill>
                                <a:prstClr val="black"/>
                              </a:solidFill>
                              <a:effectLst/>
                              <a:uLnTx/>
                              <a:uFillTx/>
                              <a:latin typeface="Cambria Math" panose="02040503050406030204" pitchFamily="18" charset="0"/>
                              <a:ea typeface="Cambria Math" panose="02040503050406030204" pitchFamily="18" charset="0"/>
                              <a:cs typeface="+mn-cs"/>
                            </a:rPr>
                            <m:t>𝑥</m:t>
                          </m:r>
                        </m:sub>
                      </m:sSub>
                      <m:r>
                        <a:rPr kumimoji="0" lang="en-US" sz="1800" b="0" i="1" u="none" strike="noStrike" kern="1200" cap="none" spc="0" normalizeH="0" baseline="0" noProof="0">
                          <a:ln>
                            <a:noFill/>
                          </a:ln>
                          <a:solidFill>
                            <a:prstClr val="black"/>
                          </a:solidFill>
                          <a:effectLst/>
                          <a:uLnTx/>
                          <a:uFillTx/>
                          <a:latin typeface="Cambria Math" panose="02040503050406030204" pitchFamily="18" charset="0"/>
                          <a:ea typeface="Cambria Math" panose="02040503050406030204" pitchFamily="18" charset="0"/>
                          <a:cs typeface="+mn-cs"/>
                        </a:rPr>
                        <m:t>𝑡</m:t>
                      </m:r>
                    </m:oMath>
                  </m:oMathPara>
                </a14:m>
                <a:endParaRPr kumimoji="0" lang="el-GR" sz="1800" b="0" i="1"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4" name="Vertical Scroll 3"/>
              <p:cNvSpPr>
                <a:spLocks noRot="1" noChangeAspect="1" noMove="1" noResize="1" noEditPoints="1" noAdjustHandles="1" noChangeArrowheads="1" noChangeShapeType="1" noTextEdit="1"/>
              </p:cNvSpPr>
              <p:nvPr/>
            </p:nvSpPr>
            <p:spPr>
              <a:xfrm>
                <a:off x="457200" y="2133600"/>
                <a:ext cx="1828800" cy="2133600"/>
              </a:xfrm>
              <a:prstGeom prst="verticalScroll">
                <a:avLst>
                  <a:gd name="adj" fmla="val 5326"/>
                </a:avLst>
              </a:prstGeom>
              <a:blipFill>
                <a:blip r:embed="rId3"/>
                <a:stretch>
                  <a:fillRect/>
                </a:stretch>
              </a:blipFill>
              <a:ln>
                <a:solidFill>
                  <a:srgbClr val="002060"/>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Vertical Scroll 4"/>
              <p:cNvSpPr/>
              <p:nvPr/>
            </p:nvSpPr>
            <p:spPr>
              <a:xfrm>
                <a:off x="2278036" y="2133600"/>
                <a:ext cx="3522754" cy="3200400"/>
              </a:xfrm>
              <a:prstGeom prst="verticalScroll">
                <a:avLst>
                  <a:gd name="adj" fmla="val 2774"/>
                </a:avLst>
              </a:prstGeom>
              <a:solidFill>
                <a:schemeClr val="bg1">
                  <a:lumMod val="8500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1600" b="1" i="0" u="none" strike="noStrike" kern="1200" cap="none" spc="0" normalizeH="0" baseline="0" noProof="0" dirty="0">
                    <a:ln>
                      <a:noFill/>
                    </a:ln>
                    <a:solidFill>
                      <a:prstClr val="black"/>
                    </a:solidFill>
                    <a:effectLst/>
                    <a:uLnTx/>
                    <a:uFillTx/>
                    <a:latin typeface="Calibri" panose="020F0502020204030204"/>
                    <a:ea typeface="+mn-ea"/>
                    <a:cs typeface="+mn-cs"/>
                  </a:rPr>
                  <a:t>Κίνηση υπό σταθερή επιτάχυνση</a:t>
                </a:r>
                <a:r>
                  <a:rPr kumimoji="0" lang="en-US" sz="1600" b="1"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l-GR" sz="1600" b="1" i="0" u="none" strike="noStrike" kern="1200" cap="none" spc="0" normalizeH="0" baseline="0" noProof="0" dirty="0">
                    <a:ln>
                      <a:noFill/>
                    </a:ln>
                    <a:solidFill>
                      <a:prstClr val="black"/>
                    </a:solidFill>
                    <a:effectLst/>
                    <a:uLnTx/>
                    <a:uFillTx/>
                    <a:latin typeface="Calibri" panose="020F0502020204030204"/>
                    <a:ea typeface="+mn-ea"/>
                    <a:cs typeface="+mn-cs"/>
                  </a:rPr>
                  <a:t>διαδρομή Α</a:t>
                </a:r>
                <a:r>
                  <a:rPr kumimoji="0" lang="el-GR" sz="1600" b="1" i="0" u="none" strike="noStrike" kern="1200" cap="none" spc="0" normalizeH="0" baseline="0" noProof="0" dirty="0">
                    <a:ln>
                      <a:noFill/>
                    </a:ln>
                    <a:solidFill>
                      <a:prstClr val="black"/>
                    </a:solidFill>
                    <a:effectLst/>
                    <a:uLnTx/>
                    <a:uFillTx/>
                    <a:latin typeface="Calibri" panose="020F0502020204030204"/>
                    <a:ea typeface="+mn-ea"/>
                    <a:cs typeface="+mn-cs"/>
                    <a:sym typeface="Wingdings" panose="05000000000000000000" pitchFamily="2" charset="2"/>
                  </a:rPr>
                  <a:t>Β)</a:t>
                </a:r>
                <a:endParaRPr kumimoji="0" lang="el-GR" sz="16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l-GR"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525780" marR="0" lvl="0" indent="-457200" algn="l" defTabSz="914400" rtl="0" eaLnBrk="1" fontAlgn="auto" latinLnBrk="0" hangingPunct="1">
                  <a:lnSpc>
                    <a:spcPct val="100000"/>
                  </a:lnSpc>
                  <a:spcBef>
                    <a:spcPts val="0"/>
                  </a:spcBef>
                  <a:spcAft>
                    <a:spcPts val="0"/>
                  </a:spcAft>
                  <a:buClrTx/>
                  <a:buSzTx/>
                  <a:buFont typeface="+mj-lt"/>
                  <a:buAutoNum type="arabicPeriod"/>
                  <a:tabLst/>
                  <a:defRPr/>
                </a:pPr>
                <a14:m>
                  <m:oMath xmlns:m="http://schemas.openxmlformats.org/officeDocument/2006/math">
                    <m:sSub>
                      <m:sSubPr>
                        <m:ctrlPr>
                          <a:rPr kumimoji="0" lang="en-US" sz="1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𝑢</m:t>
                        </m:r>
                      </m:e>
                      <m:sub>
                        <m:sSub>
                          <m:sSubPr>
                            <m:ctrlPr>
                              <a:rPr kumimoji="0" lang="en-US" sz="1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𝑥</m:t>
                            </m:r>
                          </m:e>
                          <m:sub>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𝐵</m:t>
                            </m:r>
                          </m:sub>
                        </m:sSub>
                      </m:sub>
                    </m:sSub>
                    <m:r>
                      <a:rPr kumimoji="0" lang="en-US" sz="1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m:t>
                    </m:r>
                    <m:sSub>
                      <m:sSubPr>
                        <m:ctrlPr>
                          <a:rPr kumimoji="0" lang="en-US" sz="1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𝑢</m:t>
                        </m:r>
                      </m:e>
                      <m:sub>
                        <m:sSub>
                          <m:sSubPr>
                            <m:ctrlPr>
                              <a:rPr kumimoji="0" lang="en-US" sz="1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𝑥</m:t>
                            </m:r>
                          </m:e>
                          <m:sub>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𝐴</m:t>
                            </m:r>
                          </m:sub>
                        </m:sSub>
                      </m:sub>
                    </m:sSub>
                    <m:r>
                      <a:rPr kumimoji="0" lang="en-US" sz="1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m:t>
                    </m:r>
                    <m:sSub>
                      <m:sSubPr>
                        <m:ctrlPr>
                          <a:rPr kumimoji="0" lang="en-US" sz="1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𝑎</m:t>
                        </m:r>
                      </m:e>
                      <m:sub>
                        <m:r>
                          <a:rPr kumimoji="0" lang="en-US" sz="1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𝑥</m:t>
                        </m:r>
                      </m:sub>
                    </m:sSub>
                    <m:r>
                      <a:rPr kumimoji="0" lang="en-US" sz="1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𝑡</m:t>
                    </m:r>
                  </m:oMath>
                </a14:m>
                <a:endParaRPr kumimoji="0" lang="en-US" sz="1800" b="0" i="1" u="none" strike="noStrike" kern="1200" cap="none" spc="0" normalizeH="0" baseline="0" noProof="0" dirty="0">
                  <a:ln>
                    <a:noFill/>
                  </a:ln>
                  <a:solidFill>
                    <a:prstClr val="black"/>
                  </a:solidFill>
                  <a:effectLst/>
                  <a:uLnTx/>
                  <a:uFillTx/>
                  <a:latin typeface="Calibri" panose="020F0502020204030204"/>
                  <a:ea typeface="+mn-ea"/>
                  <a:cs typeface="+mn-cs"/>
                </a:endParaRPr>
              </a:p>
              <a:p>
                <a:pPr marL="525780" marR="0" lvl="0" indent="-457200" algn="l" defTabSz="914400" rtl="0" eaLnBrk="1" fontAlgn="auto" latinLnBrk="0" hangingPunct="1">
                  <a:lnSpc>
                    <a:spcPct val="100000"/>
                  </a:lnSpc>
                  <a:spcBef>
                    <a:spcPts val="0"/>
                  </a:spcBef>
                  <a:spcAft>
                    <a:spcPts val="0"/>
                  </a:spcAft>
                  <a:buClrTx/>
                  <a:buSzTx/>
                  <a:buFont typeface="+mj-lt"/>
                  <a:buAutoNum type="arabicPeriod"/>
                  <a:tabLst/>
                  <a:defRPr/>
                </a:pPr>
                <a14:m>
                  <m:oMath xmlns:m="http://schemas.openxmlformats.org/officeDocument/2006/math">
                    <m:sSub>
                      <m:sSubPr>
                        <m:ctrlPr>
                          <a:rPr kumimoji="0" lang="en-US" sz="1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𝑢</m:t>
                        </m:r>
                      </m:e>
                      <m:sub>
                        <m:r>
                          <a:rPr kumimoji="0" lang="en-US" sz="1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𝑥</m:t>
                        </m:r>
                        <m:r>
                          <a:rPr kumimoji="0" lang="en-US" sz="1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m:t>
                        </m:r>
                        <m:r>
                          <a:rPr kumimoji="0" lang="en-US" sz="1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𝑎𝑣𝑔</m:t>
                        </m:r>
                      </m:sub>
                    </m:sSub>
                    <m:r>
                      <a:rPr kumimoji="0" lang="en-US" sz="1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m:t>
                    </m:r>
                    <m:f>
                      <m:fPr>
                        <m:ctrlPr>
                          <a:rPr kumimoji="0" lang="en-US" sz="1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fPr>
                      <m:num>
                        <m:sSub>
                          <m:sSubPr>
                            <m:ctrlPr>
                              <a:rPr kumimoji="0" lang="en-US" sz="1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𝑢</m:t>
                            </m:r>
                          </m:e>
                          <m:sub>
                            <m:sSub>
                              <m:sSubPr>
                                <m:ctrlPr>
                                  <a:rPr kumimoji="0" lang="en-US" sz="1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𝑥</m:t>
                                </m:r>
                              </m:e>
                              <m:sub>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𝐴</m:t>
                                </m:r>
                              </m:sub>
                            </m:sSub>
                          </m:sub>
                        </m:sSub>
                        <m:r>
                          <a:rPr kumimoji="0" lang="el-GR" sz="1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 </m:t>
                        </m:r>
                        <m:r>
                          <a:rPr kumimoji="0" lang="en-US" sz="1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m:t>
                        </m:r>
                        <m:r>
                          <a:rPr kumimoji="0" lang="el-GR" sz="1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 </m:t>
                        </m:r>
                        <m:sSub>
                          <m:sSubPr>
                            <m:ctrlPr>
                              <a:rPr kumimoji="0" lang="en-US" sz="1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𝑢</m:t>
                            </m:r>
                          </m:e>
                          <m:sub>
                            <m:sSub>
                              <m:sSubPr>
                                <m:ctrlPr>
                                  <a:rPr kumimoji="0" lang="en-US" sz="1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𝑥</m:t>
                                </m:r>
                              </m:e>
                              <m:sub>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𝐵</m:t>
                                </m:r>
                              </m:sub>
                            </m:sSub>
                          </m:sub>
                        </m:sSub>
                      </m:num>
                      <m:den>
                        <m:r>
                          <a:rPr kumimoji="0" lang="en-US" sz="1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2</m:t>
                        </m:r>
                      </m:den>
                    </m:f>
                  </m:oMath>
                </a14:m>
                <a:endParaRPr kumimoji="0" lang="en-US" sz="1800" b="0" i="1" u="none" strike="noStrike" kern="1200" cap="none" spc="0" normalizeH="0" baseline="0" noProof="0" dirty="0">
                  <a:ln>
                    <a:noFill/>
                  </a:ln>
                  <a:solidFill>
                    <a:prstClr val="black"/>
                  </a:solidFill>
                  <a:effectLst/>
                  <a:uLnTx/>
                  <a:uFillTx/>
                  <a:latin typeface="Cambria Math" panose="02040503050406030204" pitchFamily="18" charset="0"/>
                  <a:ea typeface="+mn-ea"/>
                  <a:cs typeface="+mn-cs"/>
                </a:endParaRPr>
              </a:p>
              <a:p>
                <a:pPr marL="525780" marR="0" lvl="0" indent="-457200" algn="l" defTabSz="914400" rtl="0" eaLnBrk="1" fontAlgn="auto" latinLnBrk="0" hangingPunct="1">
                  <a:lnSpc>
                    <a:spcPct val="100000"/>
                  </a:lnSpc>
                  <a:spcBef>
                    <a:spcPts val="0"/>
                  </a:spcBef>
                  <a:spcAft>
                    <a:spcPts val="0"/>
                  </a:spcAft>
                  <a:buClrTx/>
                  <a:buSzTx/>
                  <a:buFont typeface="+mj-lt"/>
                  <a:buAutoNum type="arabicPeriod"/>
                  <a:tabLst/>
                  <a:defRPr/>
                </a:pPr>
                <a14:m>
                  <m:oMath xmlns:m="http://schemas.openxmlformats.org/officeDocument/2006/math">
                    <m:sSub>
                      <m:sSubPr>
                        <m:ctrlPr>
                          <a:rPr kumimoji="0" lang="en-US" sz="1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𝑥</m:t>
                        </m:r>
                      </m:e>
                      <m:sub>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𝐵</m:t>
                        </m:r>
                      </m:sub>
                    </m:sSub>
                    <m:r>
                      <a:rPr kumimoji="0" lang="en-US" sz="1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m:t>
                    </m:r>
                    <m:sSub>
                      <m:sSubPr>
                        <m:ctrlPr>
                          <a:rPr kumimoji="0" lang="en-US" sz="1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bPr>
                      <m:e>
                        <m:sSub>
                          <m:sSubPr>
                            <m:ctrlPr>
                              <a:rPr kumimoji="0" lang="en-US" sz="1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𝑥</m:t>
                            </m:r>
                          </m:e>
                          <m:sub>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𝐴</m:t>
                            </m:r>
                          </m:sub>
                        </m:sSub>
                        <m:r>
                          <a:rPr kumimoji="0" lang="en-US" sz="1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m:t>
                        </m:r>
                        <m:r>
                          <a:rPr kumimoji="0" lang="en-US" sz="1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𝑢</m:t>
                        </m:r>
                      </m:e>
                      <m:sub>
                        <m:r>
                          <a:rPr kumimoji="0" lang="en-US" sz="1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𝑥</m:t>
                        </m:r>
                        <m:r>
                          <a:rPr kumimoji="0" lang="en-US" sz="1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m:t>
                        </m:r>
                        <m:r>
                          <a:rPr kumimoji="0" lang="en-US" sz="1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𝑎𝑣𝑔</m:t>
                        </m:r>
                      </m:sub>
                    </m:sSub>
                    <m:r>
                      <a:rPr kumimoji="0" lang="en-US" sz="1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𝑡</m:t>
                    </m:r>
                  </m:oMath>
                </a14:m>
                <a:endParaRPr kumimoji="0" lang="el-GR" sz="1800" b="0" i="1" u="none" strike="noStrike" kern="1200" cap="none" spc="0" normalizeH="0" baseline="0" noProof="0" dirty="0">
                  <a:ln>
                    <a:noFill/>
                  </a:ln>
                  <a:solidFill>
                    <a:prstClr val="black"/>
                  </a:solidFill>
                  <a:effectLst/>
                  <a:uLnTx/>
                  <a:uFillTx/>
                  <a:latin typeface="Calibri" panose="020F0502020204030204"/>
                  <a:ea typeface="+mn-ea"/>
                  <a:cs typeface="+mn-cs"/>
                </a:endParaRPr>
              </a:p>
              <a:p>
                <a:pPr marL="525780" marR="0" lvl="0" indent="-457200" algn="l" defTabSz="914400" rtl="0" eaLnBrk="1" fontAlgn="auto" latinLnBrk="0" hangingPunct="1">
                  <a:lnSpc>
                    <a:spcPct val="100000"/>
                  </a:lnSpc>
                  <a:spcBef>
                    <a:spcPts val="0"/>
                  </a:spcBef>
                  <a:spcAft>
                    <a:spcPts val="0"/>
                  </a:spcAft>
                  <a:buClrTx/>
                  <a:buSzTx/>
                  <a:buFont typeface="+mj-lt"/>
                  <a:buAutoNum type="arabicPeriod"/>
                  <a:tabLst/>
                  <a:defRPr/>
                </a:pPr>
                <a14:m>
                  <m:oMath xmlns:m="http://schemas.openxmlformats.org/officeDocument/2006/math">
                    <m:sSub>
                      <m:sSubPr>
                        <m:ctrlPr>
                          <a:rPr kumimoji="0" lang="en-US" sz="1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𝑥</m:t>
                        </m:r>
                      </m:e>
                      <m:sub>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𝐵</m:t>
                        </m:r>
                      </m:sub>
                    </m:sSub>
                    <m:r>
                      <a:rPr kumimoji="0" lang="en-US" sz="1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m:t>
                    </m:r>
                    <m:sSub>
                      <m:sSubPr>
                        <m:ctrlPr>
                          <a:rPr kumimoji="0" lang="en-US" sz="1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𝑥</m:t>
                        </m:r>
                      </m:e>
                      <m:sub>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𝐴</m:t>
                        </m:r>
                      </m:sub>
                    </m:sSub>
                    <m:r>
                      <a:rPr kumimoji="0" lang="en-US" sz="1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m:t>
                    </m:r>
                    <m:sSub>
                      <m:sSubPr>
                        <m:ctrlPr>
                          <a:rPr kumimoji="0" lang="en-US" sz="1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𝑢</m:t>
                        </m:r>
                      </m:e>
                      <m:sub>
                        <m:sSub>
                          <m:sSubPr>
                            <m:ctrlPr>
                              <a:rPr kumimoji="0" lang="en-US" sz="1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𝑥</m:t>
                            </m:r>
                          </m:e>
                          <m:sub>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𝐴</m:t>
                            </m:r>
                          </m:sub>
                        </m:sSub>
                      </m:sub>
                    </m:sSub>
                    <m:r>
                      <a:rPr kumimoji="0" lang="en-US" sz="1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𝑡</m:t>
                    </m:r>
                    <m:r>
                      <a:rPr kumimoji="0" lang="en-US" sz="1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 </m:t>
                    </m:r>
                    <m:f>
                      <m:fPr>
                        <m:ctrlPr>
                          <a:rPr kumimoji="0" lang="en-US" sz="1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fPr>
                      <m:num>
                        <m:r>
                          <a:rPr kumimoji="0" lang="en-US" sz="1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1</m:t>
                        </m:r>
                      </m:num>
                      <m:den>
                        <m:r>
                          <a:rPr kumimoji="0" lang="en-US" sz="1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2</m:t>
                        </m:r>
                      </m:den>
                    </m:f>
                    <m:sSub>
                      <m:sSubPr>
                        <m:ctrlPr>
                          <a:rPr kumimoji="0" lang="en-US" sz="1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𝑎</m:t>
                        </m:r>
                      </m:e>
                      <m:sub>
                        <m:r>
                          <a:rPr kumimoji="0" lang="en-US" sz="1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𝑥</m:t>
                        </m:r>
                      </m:sub>
                    </m:sSub>
                    <m:sSup>
                      <m:sSupPr>
                        <m:ctrlPr>
                          <a:rPr kumimoji="0" lang="en-US" sz="1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pPr>
                      <m:e>
                        <m:r>
                          <a:rPr kumimoji="0" lang="en-US" sz="1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𝑡</m:t>
                        </m:r>
                      </m:e>
                      <m:sup>
                        <m:r>
                          <a:rPr kumimoji="0" lang="en-US" sz="1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2</m:t>
                        </m:r>
                      </m:sup>
                    </m:sSup>
                  </m:oMath>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525780" marR="0" lvl="0" indent="-457200" algn="l" defTabSz="914400" rtl="0" eaLnBrk="1" fontAlgn="auto" latinLnBrk="0" hangingPunct="1">
                  <a:lnSpc>
                    <a:spcPct val="100000"/>
                  </a:lnSpc>
                  <a:spcBef>
                    <a:spcPts val="0"/>
                  </a:spcBef>
                  <a:spcAft>
                    <a:spcPts val="0"/>
                  </a:spcAft>
                  <a:buClrTx/>
                  <a:buSzTx/>
                  <a:buFont typeface="+mj-lt"/>
                  <a:buAutoNum type="arabicPeriod"/>
                  <a:tabLst/>
                  <a:defRPr/>
                </a:pPr>
                <a14:m>
                  <m:oMath xmlns:m="http://schemas.openxmlformats.org/officeDocument/2006/math">
                    <m:sSubSup>
                      <m:sSubSupPr>
                        <m:ctrlPr>
                          <a:rPr kumimoji="0" lang="en-US" sz="1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bSupPr>
                      <m:e>
                        <m:r>
                          <a:rPr kumimoji="0" lang="en-US" sz="1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𝑢</m:t>
                        </m:r>
                      </m:e>
                      <m:sub>
                        <m:sSub>
                          <m:sSubPr>
                            <m:ctrlPr>
                              <a:rPr kumimoji="0" lang="en-US" sz="1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𝑥</m:t>
                            </m:r>
                          </m:e>
                          <m:sub>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𝐵</m:t>
                            </m:r>
                          </m:sub>
                        </m:sSub>
                      </m:sub>
                      <m:sup>
                        <m:r>
                          <a:rPr kumimoji="0" lang="en-US" sz="1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2</m:t>
                        </m:r>
                      </m:sup>
                    </m:sSubSup>
                    <m:r>
                      <a:rPr kumimoji="0" lang="en-US" sz="1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m:t>
                    </m:r>
                    <m:sSubSup>
                      <m:sSubSupPr>
                        <m:ctrlPr>
                          <a:rPr kumimoji="0" lang="en-US" sz="1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bSupPr>
                      <m:e>
                        <m:r>
                          <a:rPr kumimoji="0" lang="en-US" sz="1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𝑢</m:t>
                        </m:r>
                      </m:e>
                      <m:sub>
                        <m:sSub>
                          <m:sSubPr>
                            <m:ctrlPr>
                              <a:rPr kumimoji="0" lang="en-US" sz="1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𝑥</m:t>
                            </m:r>
                          </m:e>
                          <m:sub>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𝐴</m:t>
                            </m:r>
                          </m:sub>
                        </m:sSub>
                      </m:sub>
                      <m:sup>
                        <m:r>
                          <a:rPr kumimoji="0" lang="en-US" sz="1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2</m:t>
                        </m:r>
                      </m:sup>
                    </m:sSubSup>
                    <m:r>
                      <a:rPr kumimoji="0" lang="en-US" sz="1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+2</m:t>
                    </m:r>
                    <m:sSub>
                      <m:sSubPr>
                        <m:ctrlPr>
                          <a:rPr kumimoji="0" lang="en-US" sz="1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𝑎</m:t>
                        </m:r>
                      </m:e>
                      <m:sub>
                        <m:r>
                          <a:rPr kumimoji="0" lang="en-US" sz="1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𝑥</m:t>
                        </m:r>
                      </m:sub>
                    </m:sSub>
                    <m:r>
                      <a:rPr kumimoji="0" lang="en-US" sz="1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m:t>
                    </m:r>
                    <m:sSub>
                      <m:sSubPr>
                        <m:ctrlPr>
                          <a:rPr kumimoji="0" lang="en-US" sz="1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𝑥</m:t>
                        </m:r>
                      </m:e>
                      <m:sub>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𝐵</m:t>
                        </m:r>
                      </m:sub>
                    </m:sSub>
                    <m:r>
                      <a:rPr kumimoji="0" lang="en-US" sz="1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m:t>
                    </m:r>
                    <m:sSub>
                      <m:sSubPr>
                        <m:ctrlPr>
                          <a:rPr kumimoji="0" lang="en-US" sz="1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𝑥</m:t>
                        </m:r>
                      </m:e>
                      <m:sub>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𝐴</m:t>
                        </m:r>
                      </m:sub>
                    </m:sSub>
                    <m:r>
                      <a:rPr kumimoji="0" lang="en-US" sz="1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m:t>
                    </m:r>
                  </m:oMath>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l-GR"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5" name="Vertical Scroll 4"/>
              <p:cNvSpPr>
                <a:spLocks noRot="1" noChangeAspect="1" noMove="1" noResize="1" noEditPoints="1" noAdjustHandles="1" noChangeArrowheads="1" noChangeShapeType="1" noTextEdit="1"/>
              </p:cNvSpPr>
              <p:nvPr/>
            </p:nvSpPr>
            <p:spPr>
              <a:xfrm>
                <a:off x="2278036" y="2133600"/>
                <a:ext cx="3522754" cy="3200400"/>
              </a:xfrm>
              <a:prstGeom prst="verticalScroll">
                <a:avLst>
                  <a:gd name="adj" fmla="val 2774"/>
                </a:avLst>
              </a:prstGeom>
              <a:blipFill>
                <a:blip r:embed="rId4"/>
                <a:stretch>
                  <a:fillRect/>
                </a:stretch>
              </a:blipFill>
              <a:ln>
                <a:solidFill>
                  <a:srgbClr val="FF0000"/>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Vertical Scroll 5"/>
              <p:cNvSpPr/>
              <p:nvPr/>
            </p:nvSpPr>
            <p:spPr>
              <a:xfrm>
                <a:off x="5779635" y="2133600"/>
                <a:ext cx="1490754" cy="2133600"/>
              </a:xfrm>
              <a:prstGeom prst="verticalScroll">
                <a:avLst>
                  <a:gd name="adj" fmla="val 8821"/>
                </a:avLst>
              </a:prstGeom>
              <a:solidFill>
                <a:schemeClr val="bg1">
                  <a:lumMod val="95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1600" b="1" i="0" u="none" strike="noStrike" kern="1200" cap="none" spc="0" normalizeH="0" baseline="0" noProof="0" dirty="0">
                    <a:ln>
                      <a:noFill/>
                    </a:ln>
                    <a:solidFill>
                      <a:prstClr val="black"/>
                    </a:solidFill>
                    <a:effectLst/>
                    <a:uLnTx/>
                    <a:uFillTx/>
                    <a:latin typeface="Calibri" panose="020F0502020204030204"/>
                    <a:ea typeface="+mn-ea"/>
                    <a:cs typeface="+mn-cs"/>
                  </a:rPr>
                  <a:t>Σώμα σε ισορροπία</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l-GR"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kumimoji="0" lang="el-GR" sz="18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Σ</m:t>
                      </m:r>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 </m:t>
                      </m:r>
                      <m:acc>
                        <m:accPr>
                          <m:chr m:val="⃗"/>
                          <m:ctrlP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ctrlPr>
                        </m:accPr>
                        <m:e>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𝐹</m:t>
                          </m:r>
                        </m:e>
                      </m:acc>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m:t>
                      </m:r>
                      <m:acc>
                        <m:accPr>
                          <m:chr m:val="⃗"/>
                          <m:ctrlP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ctrlPr>
                        </m:accPr>
                        <m:e>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0</m:t>
                          </m:r>
                        </m:e>
                      </m:acc>
                    </m:oMath>
                  </m:oMathPara>
                </a14:m>
                <a:endParaRPr kumimoji="0" lang="el-GR"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6" name="Vertical Scroll 5"/>
              <p:cNvSpPr>
                <a:spLocks noRot="1" noChangeAspect="1" noMove="1" noResize="1" noEditPoints="1" noAdjustHandles="1" noChangeArrowheads="1" noChangeShapeType="1" noTextEdit="1"/>
              </p:cNvSpPr>
              <p:nvPr/>
            </p:nvSpPr>
            <p:spPr>
              <a:xfrm>
                <a:off x="5779635" y="2133600"/>
                <a:ext cx="1490754" cy="2133600"/>
              </a:xfrm>
              <a:prstGeom prst="verticalScroll">
                <a:avLst>
                  <a:gd name="adj" fmla="val 8821"/>
                </a:avLst>
              </a:prstGeom>
              <a:blipFill>
                <a:blip r:embed="rId5"/>
                <a:stretch>
                  <a:fillRect/>
                </a:stretch>
              </a:blipFill>
              <a:ln>
                <a:solidFill>
                  <a:srgbClr val="002060"/>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Vertical Scroll 6"/>
              <p:cNvSpPr/>
              <p:nvPr/>
            </p:nvSpPr>
            <p:spPr>
              <a:xfrm>
                <a:off x="7186491" y="2133600"/>
                <a:ext cx="1490754" cy="2133600"/>
              </a:xfrm>
              <a:prstGeom prst="verticalScroll">
                <a:avLst>
                  <a:gd name="adj" fmla="val 8821"/>
                </a:avLst>
              </a:prstGeom>
              <a:solidFill>
                <a:schemeClr val="bg1">
                  <a:lumMod val="8500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1600" b="1" i="0" u="none" strike="noStrike" kern="1200" cap="none" spc="0" normalizeH="0" baseline="0" noProof="0" dirty="0">
                    <a:ln>
                      <a:noFill/>
                    </a:ln>
                    <a:solidFill>
                      <a:prstClr val="black"/>
                    </a:solidFill>
                    <a:effectLst/>
                    <a:uLnTx/>
                    <a:uFillTx/>
                    <a:latin typeface="Calibri" panose="020F0502020204030204"/>
                    <a:ea typeface="+mn-ea"/>
                    <a:cs typeface="+mn-cs"/>
                  </a:rPr>
                  <a:t>Σώμα σε επιτάχυνση</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l-GR" sz="16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kumimoji="0" lang="el-GR" sz="18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Σ</m:t>
                      </m:r>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 </m:t>
                      </m:r>
                      <m:acc>
                        <m:accPr>
                          <m:chr m:val="⃗"/>
                          <m:ctrlP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ctrlPr>
                        </m:accPr>
                        <m:e>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𝐹</m:t>
                          </m:r>
                        </m:e>
                      </m:acc>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m:t>
                      </m:r>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𝑚</m:t>
                      </m:r>
                      <m:acc>
                        <m:accPr>
                          <m:chr m:val="⃗"/>
                          <m:ctrlP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ctrlPr>
                        </m:accPr>
                        <m:e>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𝑎</m:t>
                          </m:r>
                        </m:e>
                      </m:acc>
                    </m:oMath>
                  </m:oMathPara>
                </a14:m>
                <a:endParaRPr kumimoji="0" lang="el-GR"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7" name="Vertical Scroll 6"/>
              <p:cNvSpPr>
                <a:spLocks noRot="1" noChangeAspect="1" noMove="1" noResize="1" noEditPoints="1" noAdjustHandles="1" noChangeArrowheads="1" noChangeShapeType="1" noTextEdit="1"/>
              </p:cNvSpPr>
              <p:nvPr/>
            </p:nvSpPr>
            <p:spPr>
              <a:xfrm>
                <a:off x="7186491" y="2133600"/>
                <a:ext cx="1490754" cy="2133600"/>
              </a:xfrm>
              <a:prstGeom prst="verticalScroll">
                <a:avLst>
                  <a:gd name="adj" fmla="val 8821"/>
                </a:avLst>
              </a:prstGeom>
              <a:blipFill>
                <a:blip r:embed="rId6"/>
                <a:stretch>
                  <a:fillRect r="-6073"/>
                </a:stretch>
              </a:blipFill>
              <a:ln>
                <a:solidFill>
                  <a:srgbClr val="FF0000"/>
                </a:solidFill>
              </a:ln>
            </p:spPr>
            <p:txBody>
              <a:bodyPr/>
              <a:lstStyle/>
              <a:p>
                <a:r>
                  <a:rPr lang="en-US">
                    <a:noFill/>
                  </a:rPr>
                  <a:t> </a:t>
                </a:r>
              </a:p>
            </p:txBody>
          </p:sp>
        </mc:Fallback>
      </mc:AlternateContent>
      <p:grpSp>
        <p:nvGrpSpPr>
          <p:cNvPr id="16" name="Group 15"/>
          <p:cNvGrpSpPr/>
          <p:nvPr/>
        </p:nvGrpSpPr>
        <p:grpSpPr>
          <a:xfrm>
            <a:off x="1371600" y="4267200"/>
            <a:ext cx="5029200" cy="1676400"/>
            <a:chOff x="1371600" y="4267200"/>
            <a:chExt cx="5257800" cy="1676400"/>
          </a:xfrm>
        </p:grpSpPr>
        <p:cxnSp>
          <p:nvCxnSpPr>
            <p:cNvPr id="9" name="Straight Connector 8"/>
            <p:cNvCxnSpPr>
              <a:stCxn id="4" idx="2"/>
            </p:cNvCxnSpPr>
            <p:nvPr/>
          </p:nvCxnSpPr>
          <p:spPr>
            <a:xfrm>
              <a:off x="1371600" y="4267200"/>
              <a:ext cx="0" cy="1676400"/>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1371600" y="5943600"/>
              <a:ext cx="5257800" cy="0"/>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6629400" y="4267200"/>
              <a:ext cx="0" cy="1676400"/>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grpSp>
      <p:grpSp>
        <p:nvGrpSpPr>
          <p:cNvPr id="36" name="Group 35"/>
          <p:cNvGrpSpPr/>
          <p:nvPr/>
        </p:nvGrpSpPr>
        <p:grpSpPr>
          <a:xfrm>
            <a:off x="3961779" y="4267200"/>
            <a:ext cx="3970089" cy="1981200"/>
            <a:chOff x="3961779" y="4267200"/>
            <a:chExt cx="3970089" cy="1981200"/>
          </a:xfrm>
        </p:grpSpPr>
        <p:cxnSp>
          <p:nvCxnSpPr>
            <p:cNvPr id="18" name="Straight Connector 17"/>
            <p:cNvCxnSpPr/>
            <p:nvPr/>
          </p:nvCxnSpPr>
          <p:spPr>
            <a:xfrm>
              <a:off x="3961779" y="5334000"/>
              <a:ext cx="0" cy="91440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3961779" y="6248400"/>
              <a:ext cx="3926959"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a:stCxn id="7" idx="2"/>
            </p:cNvCxnSpPr>
            <p:nvPr/>
          </p:nvCxnSpPr>
          <p:spPr>
            <a:xfrm>
              <a:off x="7931868" y="4267200"/>
              <a:ext cx="0" cy="198120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21" name="Group 20"/>
          <p:cNvGrpSpPr/>
          <p:nvPr/>
        </p:nvGrpSpPr>
        <p:grpSpPr>
          <a:xfrm>
            <a:off x="6525012" y="797857"/>
            <a:ext cx="2132619" cy="1335743"/>
            <a:chOff x="6525012" y="797857"/>
            <a:chExt cx="2132619" cy="1335743"/>
          </a:xfrm>
        </p:grpSpPr>
        <p:sp>
          <p:nvSpPr>
            <p:cNvPr id="17" name="Vertical Scroll 16"/>
            <p:cNvSpPr/>
            <p:nvPr/>
          </p:nvSpPr>
          <p:spPr>
            <a:xfrm>
              <a:off x="7166877" y="797857"/>
              <a:ext cx="1490754" cy="914400"/>
            </a:xfrm>
            <a:prstGeom prst="verticalScroll">
              <a:avLst>
                <a:gd name="adj" fmla="val 8821"/>
              </a:avLst>
            </a:prstGeom>
            <a:solidFill>
              <a:schemeClr val="bg1">
                <a:lumMod val="95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1600" b="1" i="0" u="none" strike="noStrike" kern="1200" cap="none" spc="0" normalizeH="0" baseline="0" noProof="0" dirty="0">
                  <a:ln>
                    <a:noFill/>
                  </a:ln>
                  <a:solidFill>
                    <a:prstClr val="black"/>
                  </a:solidFill>
                  <a:effectLst/>
                  <a:uLnTx/>
                  <a:uFillTx/>
                  <a:latin typeface="Calibri" panose="020F0502020204030204"/>
                  <a:ea typeface="+mn-ea"/>
                  <a:cs typeface="+mn-cs"/>
                </a:rPr>
                <a:t>Σώμα σε ακινησία</a:t>
              </a:r>
            </a:p>
          </p:txBody>
        </p:sp>
        <p:cxnSp>
          <p:nvCxnSpPr>
            <p:cNvPr id="10" name="Elbow Connector 9"/>
            <p:cNvCxnSpPr>
              <a:stCxn id="17" idx="1"/>
              <a:endCxn id="6" idx="0"/>
            </p:cNvCxnSpPr>
            <p:nvPr/>
          </p:nvCxnSpPr>
          <p:spPr>
            <a:xfrm flipH="1">
              <a:off x="6525012" y="1255057"/>
              <a:ext cx="722524" cy="878543"/>
            </a:xfrm>
            <a:prstGeom prst="bentConnector4">
              <a:avLst>
                <a:gd name="adj1" fmla="val 99693"/>
                <a:gd name="adj2" fmla="val 76020"/>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1446545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21"/>
                                        </p:tgtEl>
                                        <p:attrNameLst>
                                          <p:attrName>style.visibility</p:attrName>
                                        </p:attrNameLst>
                                      </p:cBhvr>
                                      <p:to>
                                        <p:strVal val="visible"/>
                                      </p:to>
                                    </p:set>
                                    <p:animEffect transition="in" filter="fade">
                                      <p:cBhvr>
                                        <p:cTn id="20" dur="500"/>
                                        <p:tgtEl>
                                          <p:spTgt spid="21"/>
                                        </p:tgtEl>
                                      </p:cBhvr>
                                    </p:animEffect>
                                  </p:childTnLst>
                                </p:cTn>
                              </p:par>
                              <p:par>
                                <p:cTn id="21" presetID="10" presetClass="entr" presetSubtype="0" fill="hold" nodeType="with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fade">
                                      <p:cBhvr>
                                        <p:cTn id="23" dur="500"/>
                                        <p:tgtEl>
                                          <p:spTgt spid="16"/>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fade">
                                      <p:cBhvr>
                                        <p:cTn id="28" dur="500"/>
                                        <p:tgtEl>
                                          <p:spTgt spid="5"/>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fade">
                                      <p:cBhvr>
                                        <p:cTn id="31" dur="500"/>
                                        <p:tgtEl>
                                          <p:spTgt spid="7"/>
                                        </p:tgtEl>
                                      </p:cBhvr>
                                    </p:animEffect>
                                  </p:childTnLst>
                                </p:cTn>
                              </p:par>
                              <p:par>
                                <p:cTn id="32" presetID="10" presetClass="entr" presetSubtype="0" fill="hold" nodeType="withEffect">
                                  <p:stCondLst>
                                    <p:cond delay="0"/>
                                  </p:stCondLst>
                                  <p:childTnLst>
                                    <p:set>
                                      <p:cBhvr>
                                        <p:cTn id="33" dur="1" fill="hold">
                                          <p:stCondLst>
                                            <p:cond delay="0"/>
                                          </p:stCondLst>
                                        </p:cTn>
                                        <p:tgtEl>
                                          <p:spTgt spid="36"/>
                                        </p:tgtEl>
                                        <p:attrNameLst>
                                          <p:attrName>style.visibility</p:attrName>
                                        </p:attrNameLst>
                                      </p:cBhvr>
                                      <p:to>
                                        <p:strVal val="visible"/>
                                      </p:to>
                                    </p:set>
                                    <p:animEffect transition="in" filter="fade">
                                      <p:cBhvr>
                                        <p:cTn id="34"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a:t>Οι Νόμοι της Κίνησης</a:t>
            </a:r>
          </a:p>
        </p:txBody>
      </p:sp>
      <p:sp>
        <p:nvSpPr>
          <p:cNvPr id="3" name="Content Placeholder 2"/>
          <p:cNvSpPr>
            <a:spLocks noGrp="1"/>
          </p:cNvSpPr>
          <p:nvPr>
            <p:ph idx="1"/>
          </p:nvPr>
        </p:nvSpPr>
        <p:spPr>
          <a:xfrm>
            <a:off x="738350" y="1371600"/>
            <a:ext cx="7948449" cy="5020956"/>
          </a:xfrm>
        </p:spPr>
        <p:txBody>
          <a:bodyPr>
            <a:normAutofit/>
          </a:bodyPr>
          <a:lstStyle/>
          <a:p>
            <a:r>
              <a:rPr lang="el-GR" b="1" dirty="0"/>
              <a:t>Δυνάμεις Τριβής</a:t>
            </a:r>
          </a:p>
          <a:p>
            <a:endParaRPr lang="el-GR" sz="1050" b="1" dirty="0"/>
          </a:p>
          <a:p>
            <a:pPr lvl="1"/>
            <a:r>
              <a:rPr lang="el-GR" dirty="0"/>
              <a:t>Ως τώρα, τις αγνοήσαμε</a:t>
            </a:r>
          </a:p>
          <a:p>
            <a:pPr lvl="1"/>
            <a:r>
              <a:rPr lang="el-GR" dirty="0"/>
              <a:t>Πολύ σημαντικές (είναι ο λόγος που περπατάμε, που τα αυτοκίνητα κινούνται</a:t>
            </a:r>
            <a:r>
              <a:rPr lang="en-US" dirty="0"/>
              <a:t>, </a:t>
            </a:r>
            <a:r>
              <a:rPr lang="el-GR" dirty="0"/>
              <a:t>που μπορούμε να κρατήσουμε ένα μολύβι, που μπορούμε να δέσουμε τα κορδόνια μας </a:t>
            </a:r>
            <a:r>
              <a:rPr lang="el-GR" dirty="0" err="1"/>
              <a:t>κλπ</a:t>
            </a:r>
            <a:r>
              <a:rPr lang="el-GR" dirty="0"/>
              <a:t>)</a:t>
            </a:r>
          </a:p>
          <a:p>
            <a:pPr lvl="1"/>
            <a:r>
              <a:rPr lang="el-GR" b="1" dirty="0"/>
              <a:t>Τριβή ονομάζουμε τη δύναμη που αντιστέκεται στην κίνηση ενός σώματος όταν αυτό εφάπτεται σε μια επιφάνεια</a:t>
            </a:r>
          </a:p>
          <a:p>
            <a:pPr lvl="1"/>
            <a:r>
              <a:rPr lang="el-GR" dirty="0"/>
              <a:t>Πολλά είδη τριβής</a:t>
            </a:r>
            <a:endParaRPr lang="en-US" dirty="0"/>
          </a:p>
          <a:p>
            <a:pPr lvl="2"/>
            <a:r>
              <a:rPr lang="el-GR" dirty="0"/>
              <a:t>Στατική τριβή, τριβή ολίσθησης, τριβή ρευστών, κ.α.</a:t>
            </a:r>
          </a:p>
          <a:p>
            <a:pPr lvl="1"/>
            <a:r>
              <a:rPr lang="el-GR" dirty="0"/>
              <a:t>Στη Κίνηση Σωμάτων, μας ενδιαφέρουν μόνο:</a:t>
            </a:r>
          </a:p>
          <a:p>
            <a:pPr lvl="2"/>
            <a:r>
              <a:rPr lang="el-GR" b="1" dirty="0"/>
              <a:t>Στατική τριβή</a:t>
            </a:r>
          </a:p>
          <a:p>
            <a:pPr lvl="2"/>
            <a:r>
              <a:rPr lang="el-GR" b="1" dirty="0"/>
              <a:t>Τριβή ολισθήσεως</a:t>
            </a:r>
          </a:p>
          <a:p>
            <a:pPr lvl="2"/>
            <a:endParaRPr lang="el-GR" dirty="0"/>
          </a:p>
        </p:txBody>
      </p:sp>
    </p:spTree>
    <p:extLst>
      <p:ext uri="{BB962C8B-B14F-4D97-AF65-F5344CB8AC3E}">
        <p14:creationId xmlns:p14="http://schemas.microsoft.com/office/powerpoint/2010/main" val="17825115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500"/>
                                        <p:tgtEl>
                                          <p:spTgt spid="3">
                                            <p:txEl>
                                              <p:pRg st="5" end="5"/>
                                            </p:txEl>
                                          </p:spTgt>
                                        </p:tgtEl>
                                      </p:cBhvr>
                                    </p:animEffect>
                                  </p:childTnLst>
                                </p:cTn>
                              </p:par>
                              <p:par>
                                <p:cTn id="28" presetID="10" presetClass="entr" presetSubtype="0" fill="hold" nodeType="withEffect">
                                  <p:stCondLst>
                                    <p:cond delay="0"/>
                                  </p:stCondLst>
                                  <p:childTnLst>
                                    <p:set>
                                      <p:cBhvr>
                                        <p:cTn id="29" dur="1" fill="hold">
                                          <p:stCondLst>
                                            <p:cond delay="0"/>
                                          </p:stCondLst>
                                        </p:cTn>
                                        <p:tgtEl>
                                          <p:spTgt spid="3">
                                            <p:txEl>
                                              <p:pRg st="6" end="6"/>
                                            </p:txEl>
                                          </p:spTgt>
                                        </p:tgtEl>
                                        <p:attrNameLst>
                                          <p:attrName>style.visibility</p:attrName>
                                        </p:attrNameLst>
                                      </p:cBhvr>
                                      <p:to>
                                        <p:strVal val="visible"/>
                                      </p:to>
                                    </p:set>
                                    <p:animEffect transition="in" filter="fade">
                                      <p:cBhvr>
                                        <p:cTn id="30" dur="500"/>
                                        <p:tgtEl>
                                          <p:spTgt spid="3">
                                            <p:txEl>
                                              <p:pRg st="6" end="6"/>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animEffect transition="in" filter="fade">
                                      <p:cBhvr>
                                        <p:cTn id="35" dur="500"/>
                                        <p:tgtEl>
                                          <p:spTgt spid="3">
                                            <p:txEl>
                                              <p:pRg st="7" end="7"/>
                                            </p:txEl>
                                          </p:spTgt>
                                        </p:tgtEl>
                                      </p:cBhvr>
                                    </p:animEffect>
                                  </p:childTnLst>
                                </p:cTn>
                              </p:par>
                              <p:par>
                                <p:cTn id="36" presetID="10" presetClass="entr" presetSubtype="0" fill="hold" nodeType="withEffect">
                                  <p:stCondLst>
                                    <p:cond delay="0"/>
                                  </p:stCondLst>
                                  <p:childTnLst>
                                    <p:set>
                                      <p:cBhvr>
                                        <p:cTn id="37" dur="1" fill="hold">
                                          <p:stCondLst>
                                            <p:cond delay="0"/>
                                          </p:stCondLst>
                                        </p:cTn>
                                        <p:tgtEl>
                                          <p:spTgt spid="3">
                                            <p:txEl>
                                              <p:pRg st="8" end="8"/>
                                            </p:txEl>
                                          </p:spTgt>
                                        </p:tgtEl>
                                        <p:attrNameLst>
                                          <p:attrName>style.visibility</p:attrName>
                                        </p:attrNameLst>
                                      </p:cBhvr>
                                      <p:to>
                                        <p:strVal val="visible"/>
                                      </p:to>
                                    </p:set>
                                    <p:animEffect transition="in" filter="fade">
                                      <p:cBhvr>
                                        <p:cTn id="38" dur="500"/>
                                        <p:tgtEl>
                                          <p:spTgt spid="3">
                                            <p:txEl>
                                              <p:pRg st="8" end="8"/>
                                            </p:txEl>
                                          </p:spTgt>
                                        </p:tgtEl>
                                      </p:cBhvr>
                                    </p:animEffect>
                                  </p:childTnLst>
                                </p:cTn>
                              </p:par>
                              <p:par>
                                <p:cTn id="39" presetID="10" presetClass="entr" presetSubtype="0" fill="hold" nodeType="withEffect">
                                  <p:stCondLst>
                                    <p:cond delay="0"/>
                                  </p:stCondLst>
                                  <p:childTnLst>
                                    <p:set>
                                      <p:cBhvr>
                                        <p:cTn id="40" dur="1" fill="hold">
                                          <p:stCondLst>
                                            <p:cond delay="0"/>
                                          </p:stCondLst>
                                        </p:cTn>
                                        <p:tgtEl>
                                          <p:spTgt spid="3">
                                            <p:txEl>
                                              <p:pRg st="9" end="9"/>
                                            </p:txEl>
                                          </p:spTgt>
                                        </p:tgtEl>
                                        <p:attrNameLst>
                                          <p:attrName>style.visibility</p:attrName>
                                        </p:attrNameLst>
                                      </p:cBhvr>
                                      <p:to>
                                        <p:strVal val="visible"/>
                                      </p:to>
                                    </p:set>
                                    <p:animEffect transition="in" filter="fade">
                                      <p:cBhvr>
                                        <p:cTn id="41"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a:t>Οι Νόμοι της Κίνησης</a:t>
            </a:r>
          </a:p>
        </p:txBody>
      </p:sp>
      <mc:AlternateContent xmlns:mc="http://schemas.openxmlformats.org/markup-compatibility/2006" xmlns:a14="http://schemas.microsoft.com/office/drawing/2010/main">
        <mc:Choice Requires="a14">
          <p:sp>
            <p:nvSpPr>
              <p:cNvPr id="8" name="Content Placeholder 7"/>
              <p:cNvSpPr>
                <a:spLocks noGrp="1"/>
              </p:cNvSpPr>
              <p:nvPr>
                <p:ph idx="1"/>
              </p:nvPr>
            </p:nvSpPr>
            <p:spPr>
              <a:xfrm>
                <a:off x="4724399" y="1853292"/>
                <a:ext cx="3873189" cy="4153348"/>
              </a:xfrm>
            </p:spPr>
            <p:txBody>
              <a:bodyPr>
                <a:normAutofit lnSpcReduction="10000"/>
              </a:bodyPr>
              <a:lstStyle/>
              <a:p>
                <a:r>
                  <a:rPr lang="el-GR" b="1" dirty="0"/>
                  <a:t>Στατική Τριβή</a:t>
                </a:r>
              </a:p>
              <a:p>
                <a:pPr lvl="1"/>
                <a:r>
                  <a:rPr lang="el-GR" dirty="0"/>
                  <a:t>Δύναμη </a:t>
                </a:r>
                <a14:m>
                  <m:oMath xmlns:m="http://schemas.openxmlformats.org/officeDocument/2006/math">
                    <m:sSub>
                      <m:sSubPr>
                        <m:ctrlPr>
                          <a:rPr lang="en-US" b="0" i="1" smtClean="0">
                            <a:latin typeface="Cambria Math" panose="02040503050406030204" pitchFamily="18" charset="0"/>
                          </a:rPr>
                        </m:ctrlPr>
                      </m:sSubPr>
                      <m:e>
                        <m:acc>
                          <m:accPr>
                            <m:chr m:val="⃗"/>
                            <m:ctrlPr>
                              <a:rPr lang="en-US" b="0" i="1" smtClean="0">
                                <a:latin typeface="Cambria Math" panose="02040503050406030204" pitchFamily="18" charset="0"/>
                              </a:rPr>
                            </m:ctrlPr>
                          </m:accPr>
                          <m:e>
                            <m:r>
                              <a:rPr lang="en-US" b="0" i="1" smtClean="0">
                                <a:latin typeface="Cambria Math" panose="02040503050406030204" pitchFamily="18" charset="0"/>
                              </a:rPr>
                              <m:t>𝑓</m:t>
                            </m:r>
                          </m:e>
                        </m:acc>
                      </m:e>
                      <m:sub>
                        <m:r>
                          <a:rPr lang="en-US" b="0" i="1" smtClean="0">
                            <a:latin typeface="Cambria Math" panose="02040503050406030204" pitchFamily="18" charset="0"/>
                          </a:rPr>
                          <m:t>𝑠</m:t>
                        </m:r>
                      </m:sub>
                    </m:sSub>
                  </m:oMath>
                </a14:m>
                <a:r>
                  <a:rPr lang="en-US" dirty="0"/>
                  <a:t> </a:t>
                </a:r>
                <a:r>
                  <a:rPr lang="el-GR" dirty="0"/>
                  <a:t>που αντιστέκεται στην κίνηση και στη δύναμη που την προκαλεί </a:t>
                </a:r>
                <a:r>
                  <a:rPr lang="el-GR" b="1" dirty="0"/>
                  <a:t>σε ένα ακίνητο αντικείμενο</a:t>
                </a:r>
              </a:p>
              <a:p>
                <a:pPr lvl="1"/>
                <a:endParaRPr lang="el-GR" dirty="0"/>
              </a:p>
              <a:p>
                <a:r>
                  <a:rPr lang="el-GR" b="1" dirty="0"/>
                  <a:t>Τριβή Ολίσθησης</a:t>
                </a:r>
              </a:p>
              <a:p>
                <a:pPr lvl="1"/>
                <a:r>
                  <a:rPr lang="el-GR" dirty="0"/>
                  <a:t>Δύναμη </a:t>
                </a:r>
                <a14:m>
                  <m:oMath xmlns:m="http://schemas.openxmlformats.org/officeDocument/2006/math">
                    <m:sSub>
                      <m:sSubPr>
                        <m:ctrlPr>
                          <a:rPr lang="en-US" b="0" i="1" smtClean="0">
                            <a:latin typeface="Cambria Math" panose="02040503050406030204" pitchFamily="18" charset="0"/>
                          </a:rPr>
                        </m:ctrlPr>
                      </m:sSubPr>
                      <m:e>
                        <m:acc>
                          <m:accPr>
                            <m:chr m:val="⃗"/>
                            <m:ctrlPr>
                              <a:rPr lang="en-US" b="0" i="1" smtClean="0">
                                <a:latin typeface="Cambria Math" panose="02040503050406030204" pitchFamily="18" charset="0"/>
                              </a:rPr>
                            </m:ctrlPr>
                          </m:accPr>
                          <m:e>
                            <m:r>
                              <a:rPr lang="en-US" b="0" i="1" smtClean="0">
                                <a:latin typeface="Cambria Math" panose="02040503050406030204" pitchFamily="18" charset="0"/>
                              </a:rPr>
                              <m:t>𝑓</m:t>
                            </m:r>
                          </m:e>
                        </m:acc>
                      </m:e>
                      <m:sub>
                        <m:r>
                          <a:rPr lang="en-US" i="1">
                            <a:latin typeface="Cambria Math" panose="02040503050406030204" pitchFamily="18" charset="0"/>
                          </a:rPr>
                          <m:t>𝑘</m:t>
                        </m:r>
                      </m:sub>
                    </m:sSub>
                  </m:oMath>
                </a14:m>
                <a:r>
                  <a:rPr lang="en-US" dirty="0"/>
                  <a:t> </a:t>
                </a:r>
                <a:r>
                  <a:rPr lang="el-GR" dirty="0"/>
                  <a:t>που αντιστέκεται στην κίνηση για ένα αντικείμενο </a:t>
                </a:r>
                <a:r>
                  <a:rPr lang="el-GR" b="1" dirty="0"/>
                  <a:t>που βρίσκεται σε κίνηση</a:t>
                </a:r>
              </a:p>
            </p:txBody>
          </p:sp>
        </mc:Choice>
        <mc:Fallback xmlns="">
          <p:sp>
            <p:nvSpPr>
              <p:cNvPr id="8" name="Content Placeholder 7"/>
              <p:cNvSpPr>
                <a:spLocks noGrp="1" noRot="1" noChangeAspect="1" noMove="1" noResize="1" noEditPoints="1" noAdjustHandles="1" noChangeArrowheads="1" noChangeShapeType="1" noTextEdit="1"/>
              </p:cNvSpPr>
              <p:nvPr>
                <p:ph idx="1"/>
              </p:nvPr>
            </p:nvSpPr>
            <p:spPr>
              <a:xfrm>
                <a:off x="4724399" y="1853292"/>
                <a:ext cx="3873189" cy="4153348"/>
              </a:xfrm>
              <a:blipFill rotWithShape="0">
                <a:blip r:embed="rId2"/>
                <a:stretch>
                  <a:fillRect t="-2056" b="-3084"/>
                </a:stretch>
              </a:blipFill>
            </p:spPr>
            <p:txBody>
              <a:bodyPr/>
              <a:lstStyle/>
              <a:p>
                <a:r>
                  <a:rPr lang="el-GR">
                    <a:noFill/>
                  </a:rPr>
                  <a:t> </a:t>
                </a:r>
              </a:p>
            </p:txBody>
          </p:sp>
        </mc:Fallback>
      </mc:AlternateContent>
      <p:pic>
        <p:nvPicPr>
          <p:cNvPr id="9" name="Picture 8"/>
          <p:cNvPicPr>
            <a:picLocks noChangeAspect="1"/>
          </p:cNvPicPr>
          <p:nvPr/>
        </p:nvPicPr>
        <p:blipFill rotWithShape="1">
          <a:blip r:embed="rId3">
            <a:extLst>
              <a:ext uri="{28A0092B-C50C-407E-A947-70E740481C1C}">
                <a14:useLocalDpi xmlns:a14="http://schemas.microsoft.com/office/drawing/2010/main" val="0"/>
              </a:ext>
            </a:extLst>
          </a:blip>
          <a:srcRect l="3862" t="1471" r="49159" b="40879"/>
          <a:stretch/>
        </p:blipFill>
        <p:spPr>
          <a:xfrm>
            <a:off x="885402" y="1290915"/>
            <a:ext cx="1857798" cy="3052486"/>
          </a:xfrm>
          <a:prstGeom prst="rect">
            <a:avLst/>
          </a:prstGeom>
        </p:spPr>
      </p:pic>
      <p:pic>
        <p:nvPicPr>
          <p:cNvPr id="6" name="Picture 5"/>
          <p:cNvPicPr>
            <a:picLocks noChangeAspect="1"/>
          </p:cNvPicPr>
          <p:nvPr/>
        </p:nvPicPr>
        <p:blipFill rotWithShape="1">
          <a:blip r:embed="rId3">
            <a:extLst>
              <a:ext uri="{28A0092B-C50C-407E-A947-70E740481C1C}">
                <a14:useLocalDpi xmlns:a14="http://schemas.microsoft.com/office/drawing/2010/main" val="0"/>
              </a:ext>
            </a:extLst>
          </a:blip>
          <a:srcRect l="50408" b="39589"/>
          <a:stretch/>
        </p:blipFill>
        <p:spPr>
          <a:xfrm>
            <a:off x="2716543" y="1227529"/>
            <a:ext cx="1957054" cy="3192071"/>
          </a:xfrm>
          <a:prstGeom prst="rect">
            <a:avLst/>
          </a:prstGeom>
        </p:spPr>
      </p:pic>
      <mc:AlternateContent xmlns:mc="http://schemas.openxmlformats.org/markup-compatibility/2006" xmlns:p14="http://schemas.microsoft.com/office/powerpoint/2010/main">
        <mc:Choice Requires="p14">
          <p:contentPart p14:bwMode="auto" r:id="rId4">
            <p14:nvContentPartPr>
              <p14:cNvPr id="4" name="Ink 3"/>
              <p14:cNvContentPartPr/>
              <p14:nvPr/>
            </p14:nvContentPartPr>
            <p14:xfrm>
              <a:off x="1768680" y="3470400"/>
              <a:ext cx="9360" cy="15120"/>
            </p14:xfrm>
          </p:contentPart>
        </mc:Choice>
        <mc:Fallback xmlns="">
          <p:pic>
            <p:nvPicPr>
              <p:cNvPr id="4" name="Ink 3"/>
              <p:cNvPicPr/>
              <p:nvPr/>
            </p:nvPicPr>
            <p:blipFill>
              <a:blip r:embed="rId7"/>
              <a:stretch>
                <a:fillRect/>
              </a:stretch>
            </p:blipFill>
            <p:spPr>
              <a:xfrm>
                <a:off x="1766160" y="3467880"/>
                <a:ext cx="14400" cy="20160"/>
              </a:xfrm>
              <a:prstGeom prst="rect">
                <a:avLst/>
              </a:prstGeom>
            </p:spPr>
          </p:pic>
        </mc:Fallback>
      </mc:AlternateContent>
      <p:pic>
        <p:nvPicPr>
          <p:cNvPr id="7" name="Picture 6"/>
          <p:cNvPicPr>
            <a:picLocks noChangeAspect="1"/>
          </p:cNvPicPr>
          <p:nvPr/>
        </p:nvPicPr>
        <p:blipFill rotWithShape="1">
          <a:blip r:embed="rId3">
            <a:extLst>
              <a:ext uri="{28A0092B-C50C-407E-A947-70E740481C1C}">
                <a14:useLocalDpi xmlns:a14="http://schemas.microsoft.com/office/drawing/2010/main" val="0"/>
              </a:ext>
            </a:extLst>
          </a:blip>
          <a:srcRect l="3862" t="60560" r="49159" b="2422"/>
          <a:stretch/>
        </p:blipFill>
        <p:spPr>
          <a:xfrm>
            <a:off x="885402" y="4419600"/>
            <a:ext cx="1857798" cy="1960009"/>
          </a:xfrm>
          <a:prstGeom prst="rect">
            <a:avLst/>
          </a:prstGeom>
        </p:spPr>
      </p:pic>
      <p:pic>
        <p:nvPicPr>
          <p:cNvPr id="10" name="Picture 9"/>
          <p:cNvPicPr>
            <a:picLocks noChangeAspect="1"/>
          </p:cNvPicPr>
          <p:nvPr/>
        </p:nvPicPr>
        <p:blipFill rotWithShape="1">
          <a:blip r:embed="rId3">
            <a:extLst>
              <a:ext uri="{28A0092B-C50C-407E-A947-70E740481C1C}">
                <a14:useLocalDpi xmlns:a14="http://schemas.microsoft.com/office/drawing/2010/main" val="0"/>
              </a:ext>
            </a:extLst>
          </a:blip>
          <a:srcRect l="50408" t="61853" b="2338"/>
          <a:stretch/>
        </p:blipFill>
        <p:spPr>
          <a:xfrm>
            <a:off x="2716543" y="4495800"/>
            <a:ext cx="1957054" cy="1892138"/>
          </a:xfrm>
          <a:prstGeom prst="rect">
            <a:avLst/>
          </a:prstGeom>
        </p:spPr>
      </p:pic>
    </p:spTree>
    <p:extLst>
      <p:ext uri="{BB962C8B-B14F-4D97-AF65-F5344CB8AC3E}">
        <p14:creationId xmlns:p14="http://schemas.microsoft.com/office/powerpoint/2010/main" val="11748756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
                                            <p:txEl>
                                              <p:pRg st="0" end="0"/>
                                            </p:txEl>
                                          </p:spTgt>
                                        </p:tgtEl>
                                        <p:attrNameLst>
                                          <p:attrName>style.visibility</p:attrName>
                                        </p:attrNameLst>
                                      </p:cBhvr>
                                      <p:to>
                                        <p:strVal val="visible"/>
                                      </p:to>
                                    </p:set>
                                    <p:animEffect transition="in" filter="fade">
                                      <p:cBhvr>
                                        <p:cTn id="17" dur="500"/>
                                        <p:tgtEl>
                                          <p:spTgt spid="8">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8">
                                            <p:txEl>
                                              <p:pRg st="1" end="1"/>
                                            </p:txEl>
                                          </p:spTgt>
                                        </p:tgtEl>
                                        <p:attrNameLst>
                                          <p:attrName>style.visibility</p:attrName>
                                        </p:attrNameLst>
                                      </p:cBhvr>
                                      <p:to>
                                        <p:strVal val="visible"/>
                                      </p:to>
                                    </p:set>
                                    <p:animEffect transition="in" filter="fade">
                                      <p:cBhvr>
                                        <p:cTn id="22" dur="500"/>
                                        <p:tgtEl>
                                          <p:spTgt spid="8">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5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fade">
                                      <p:cBhvr>
                                        <p:cTn id="32" dur="500"/>
                                        <p:tgtEl>
                                          <p:spTgt spid="10"/>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8">
                                            <p:txEl>
                                              <p:pRg st="3" end="3"/>
                                            </p:txEl>
                                          </p:spTgt>
                                        </p:tgtEl>
                                        <p:attrNameLst>
                                          <p:attrName>style.visibility</p:attrName>
                                        </p:attrNameLst>
                                      </p:cBhvr>
                                      <p:to>
                                        <p:strVal val="visible"/>
                                      </p:to>
                                    </p:set>
                                    <p:animEffect transition="in" filter="fade">
                                      <p:cBhvr>
                                        <p:cTn id="37" dur="500"/>
                                        <p:tgtEl>
                                          <p:spTgt spid="8">
                                            <p:txEl>
                                              <p:pRg st="3" end="3"/>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8">
                                            <p:txEl>
                                              <p:pRg st="4" end="4"/>
                                            </p:txEl>
                                          </p:spTgt>
                                        </p:tgtEl>
                                        <p:attrNameLst>
                                          <p:attrName>style.visibility</p:attrName>
                                        </p:attrNameLst>
                                      </p:cBhvr>
                                      <p:to>
                                        <p:strVal val="visible"/>
                                      </p:to>
                                    </p:set>
                                    <p:animEffect transition="in" filter="fade">
                                      <p:cBhvr>
                                        <p:cTn id="42" dur="500"/>
                                        <p:tgtEl>
                                          <p:spTgt spid="8">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a:t>Οι Νόμοι της Κίνησης</a:t>
            </a:r>
          </a:p>
        </p:txBody>
      </p:sp>
      <mc:AlternateContent xmlns:mc="http://schemas.openxmlformats.org/markup-compatibility/2006" xmlns:p14="http://schemas.microsoft.com/office/powerpoint/2010/main">
        <mc:Choice Requires="p14">
          <p:contentPart p14:bwMode="auto" r:id="rId2">
            <p14:nvContentPartPr>
              <p14:cNvPr id="4" name="Ink 3"/>
              <p14:cNvContentPartPr/>
              <p14:nvPr/>
            </p14:nvContentPartPr>
            <p14:xfrm>
              <a:off x="1768680" y="3470400"/>
              <a:ext cx="9360" cy="15120"/>
            </p14:xfrm>
          </p:contentPart>
        </mc:Choice>
        <mc:Fallback xmlns="">
          <p:pic>
            <p:nvPicPr>
              <p:cNvPr id="4" name="Ink 3"/>
              <p:cNvPicPr/>
              <p:nvPr/>
            </p:nvPicPr>
            <p:blipFill>
              <a:blip r:embed="rId3"/>
              <a:stretch>
                <a:fillRect/>
              </a:stretch>
            </p:blipFill>
            <p:spPr>
              <a:xfrm>
                <a:off x="1759320" y="3461040"/>
                <a:ext cx="28080" cy="33840"/>
              </a:xfrm>
              <a:prstGeom prst="rect">
                <a:avLst/>
              </a:prstGeom>
            </p:spPr>
          </p:pic>
        </mc:Fallback>
      </mc:AlternateContent>
      <p:pic>
        <p:nvPicPr>
          <p:cNvPr id="1026" name="Picture 2">
            <a:extLst>
              <a:ext uri="{FF2B5EF4-FFF2-40B4-BE49-F238E27FC236}">
                <a16:creationId xmlns:a16="http://schemas.microsoft.com/office/drawing/2014/main" xmlns="" id="{6FA17383-2AF3-3CCC-00E6-7AD7B01219BA}"/>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b="14815"/>
          <a:stretch/>
        </p:blipFill>
        <p:spPr bwMode="auto">
          <a:xfrm>
            <a:off x="914400" y="2119223"/>
            <a:ext cx="7100161" cy="340002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7768434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F2C38F5A-5E50-E4B0-0C47-7B2340F63DE1}"/>
              </a:ext>
            </a:extLst>
          </p:cNvPr>
          <p:cNvSpPr>
            <a:spLocks noGrp="1"/>
          </p:cNvSpPr>
          <p:nvPr>
            <p:ph type="title"/>
          </p:nvPr>
        </p:nvSpPr>
        <p:spPr/>
        <p:txBody>
          <a:bodyPr>
            <a:normAutofit fontScale="90000"/>
          </a:bodyPr>
          <a:lstStyle/>
          <a:p>
            <a:r>
              <a:rPr lang="el-GR" dirty="0"/>
              <a:t>Οι Νόμοι της Κίνησης</a:t>
            </a:r>
            <a:endParaRPr lang="en-US" dirty="0"/>
          </a:p>
        </p:txBody>
      </p:sp>
      <p:sp>
        <p:nvSpPr>
          <p:cNvPr id="3" name="Θέση περιεχομένου 2">
            <a:extLst>
              <a:ext uri="{FF2B5EF4-FFF2-40B4-BE49-F238E27FC236}">
                <a16:creationId xmlns:a16="http://schemas.microsoft.com/office/drawing/2014/main" xmlns="" id="{45F72AB7-B503-0D34-2471-9346D1ECFFE3}"/>
              </a:ext>
            </a:extLst>
          </p:cNvPr>
          <p:cNvSpPr>
            <a:spLocks noGrp="1"/>
          </p:cNvSpPr>
          <p:nvPr>
            <p:ph idx="1"/>
          </p:nvPr>
        </p:nvSpPr>
        <p:spPr>
          <a:xfrm>
            <a:off x="738350" y="1425590"/>
            <a:ext cx="7872250" cy="5051410"/>
          </a:xfrm>
        </p:spPr>
        <p:txBody>
          <a:bodyPr>
            <a:normAutofit/>
          </a:bodyPr>
          <a:lstStyle/>
          <a:p>
            <a:r>
              <a:rPr lang="en-US" sz="2400" dirty="0" err="1"/>
              <a:t>Οι</a:t>
            </a:r>
            <a:r>
              <a:rPr lang="en-US" sz="2400" dirty="0"/>
              <a:t> δυνάμεις </a:t>
            </a:r>
            <a:r>
              <a:rPr lang="en-US" sz="2400" dirty="0" err="1"/>
              <a:t>τρι</a:t>
            </a:r>
            <a:r>
              <a:rPr lang="en-US" sz="2400" dirty="0"/>
              <a:t>βής είναι </a:t>
            </a:r>
            <a:r>
              <a:rPr lang="en-US" sz="2400" b="1" dirty="0"/>
              <a:t>διαμοριακές</a:t>
            </a:r>
            <a:r>
              <a:rPr lang="en-US" sz="2400" dirty="0"/>
              <a:t> δυνάμεις: δρουν μεταξύ των μορίων δύο επιφανειών </a:t>
            </a:r>
            <a:r>
              <a:rPr lang="el-GR" sz="2400" dirty="0"/>
              <a:t>σωμάτων</a:t>
            </a:r>
            <a:r>
              <a:rPr lang="en-US" sz="2400" dirty="0"/>
              <a:t> π</a:t>
            </a:r>
            <a:r>
              <a:rPr lang="en-US" sz="2400" dirty="0" err="1"/>
              <a:t>ου</a:t>
            </a:r>
            <a:r>
              <a:rPr lang="en-US" sz="2400" dirty="0"/>
              <a:t> β</a:t>
            </a:r>
            <a:r>
              <a:rPr lang="en-US" sz="2400" dirty="0" err="1"/>
              <a:t>ρίσκοντ</a:t>
            </a:r>
            <a:r>
              <a:rPr lang="en-US" sz="2400" dirty="0"/>
              <a:t>αι σε επαφή </a:t>
            </a:r>
          </a:p>
          <a:p>
            <a:endParaRPr lang="en-US" sz="1600" dirty="0"/>
          </a:p>
          <a:p>
            <a:r>
              <a:rPr lang="en-US" dirty="0" err="1"/>
              <a:t>Σε</a:t>
            </a:r>
            <a:r>
              <a:rPr lang="en-US" dirty="0"/>
              <a:t> </a:t>
            </a:r>
            <a:r>
              <a:rPr lang="en-US" dirty="0" err="1"/>
              <a:t>μικροσκο</a:t>
            </a:r>
            <a:r>
              <a:rPr lang="en-US" dirty="0"/>
              <a:t>πική κλίμακα, οι περισσότερες επιφάνειες είναι </a:t>
            </a:r>
            <a:r>
              <a:rPr lang="el-GR" dirty="0" smtClean="0"/>
              <a:t>«</a:t>
            </a:r>
            <a:r>
              <a:rPr lang="en-US" dirty="0" err="1" smtClean="0"/>
              <a:t>τρ</a:t>
            </a:r>
            <a:r>
              <a:rPr lang="en-US" dirty="0" smtClean="0"/>
              <a:t>αχιές</a:t>
            </a:r>
            <a:r>
              <a:rPr lang="el-GR" dirty="0" smtClean="0"/>
              <a:t>»</a:t>
            </a:r>
            <a:endParaRPr lang="en-US" dirty="0"/>
          </a:p>
          <a:p>
            <a:pPr lvl="1"/>
            <a:r>
              <a:rPr lang="en-US" sz="2000" dirty="0" err="1"/>
              <a:t>Ακόμη</a:t>
            </a:r>
            <a:r>
              <a:rPr lang="en-US" sz="2000" dirty="0"/>
              <a:t> και </a:t>
            </a:r>
            <a:r>
              <a:rPr lang="en-US" sz="2000" dirty="0" err="1"/>
              <a:t>οι</a:t>
            </a:r>
            <a:r>
              <a:rPr lang="en-US" sz="2000" dirty="0"/>
              <a:t> επ</a:t>
            </a:r>
            <a:r>
              <a:rPr lang="en-US" sz="2000" dirty="0" err="1"/>
              <a:t>ιφάνειες</a:t>
            </a:r>
            <a:r>
              <a:rPr lang="en-US" sz="2000" dirty="0"/>
              <a:t> π</a:t>
            </a:r>
            <a:r>
              <a:rPr lang="en-US" sz="2000" dirty="0" err="1"/>
              <a:t>ου</a:t>
            </a:r>
            <a:r>
              <a:rPr lang="en-US" sz="2000" dirty="0"/>
              <a:t> φα</a:t>
            </a:r>
            <a:r>
              <a:rPr lang="en-US" sz="2000" dirty="0" err="1"/>
              <a:t>ίνοντ</a:t>
            </a:r>
            <a:r>
              <a:rPr lang="en-US" sz="2000" dirty="0"/>
              <a:t>αι απόλυτα λείες με γυμνό μάτι…</a:t>
            </a:r>
          </a:p>
          <a:p>
            <a:pPr lvl="1"/>
            <a:r>
              <a:rPr lang="en-US" sz="2000" dirty="0"/>
              <a:t>… </a:t>
            </a:r>
            <a:r>
              <a:rPr lang="en-US" sz="2000" dirty="0" err="1"/>
              <a:t>εμφ</a:t>
            </a:r>
            <a:r>
              <a:rPr lang="en-US" sz="2000" dirty="0"/>
              <a:t>ανίζουν πολλές </a:t>
            </a:r>
            <a:r>
              <a:rPr lang="el-GR" sz="2000" dirty="0"/>
              <a:t>«</a:t>
            </a:r>
            <a:r>
              <a:rPr lang="en-US" sz="2000" dirty="0"/>
              <a:t>π</a:t>
            </a:r>
            <a:r>
              <a:rPr lang="en-US" sz="2000" dirty="0" err="1"/>
              <a:t>ροεξοχές</a:t>
            </a:r>
            <a:r>
              <a:rPr lang="el-GR" sz="2000" dirty="0"/>
              <a:t>»</a:t>
            </a:r>
            <a:r>
              <a:rPr lang="en-US" sz="2000" dirty="0"/>
              <a:t> και </a:t>
            </a:r>
            <a:r>
              <a:rPr lang="el-GR" sz="2000" dirty="0"/>
              <a:t>«</a:t>
            </a:r>
            <a:r>
              <a:rPr lang="en-US" sz="2000" dirty="0"/>
              <a:t>βα</a:t>
            </a:r>
            <a:r>
              <a:rPr lang="en-US" sz="2000" dirty="0" err="1"/>
              <a:t>θουλώμ</a:t>
            </a:r>
            <a:r>
              <a:rPr lang="en-US" sz="2000" dirty="0"/>
              <a:t>ατα</a:t>
            </a:r>
            <a:r>
              <a:rPr lang="el-GR" sz="2000" dirty="0"/>
              <a:t>»</a:t>
            </a:r>
            <a:r>
              <a:rPr lang="en-US" sz="2000" dirty="0"/>
              <a:t> </a:t>
            </a:r>
            <a:r>
              <a:rPr lang="en-US" sz="2000" dirty="0" err="1"/>
              <a:t>στο</a:t>
            </a:r>
            <a:r>
              <a:rPr lang="en-US" sz="2000" dirty="0"/>
              <a:t> </a:t>
            </a:r>
            <a:r>
              <a:rPr lang="en-US" sz="2000" dirty="0" err="1" smtClean="0"/>
              <a:t>μικροσκό</a:t>
            </a:r>
            <a:r>
              <a:rPr lang="en-US" sz="2000" dirty="0" smtClean="0"/>
              <a:t>πιο</a:t>
            </a:r>
            <a:endParaRPr lang="el-GR" sz="2000" dirty="0" smtClean="0"/>
          </a:p>
          <a:p>
            <a:pPr lvl="1"/>
            <a:r>
              <a:rPr lang="el-GR" sz="2000" dirty="0" smtClean="0"/>
              <a:t>…την αντίσταση στην αποκόλληση </a:t>
            </a:r>
            <a:br>
              <a:rPr lang="el-GR" sz="2000" dirty="0" smtClean="0"/>
            </a:br>
            <a:r>
              <a:rPr lang="el-GR" sz="2000" dirty="0" smtClean="0"/>
              <a:t>των οποίων μοντελοποιούμε ως</a:t>
            </a:r>
            <a:br>
              <a:rPr lang="el-GR" sz="2000" dirty="0" smtClean="0"/>
            </a:br>
            <a:r>
              <a:rPr lang="el-GR" sz="2000" dirty="0" smtClean="0"/>
              <a:t>δύναμη τριβής </a:t>
            </a:r>
            <a:endParaRPr lang="en-US" sz="2000" dirty="0"/>
          </a:p>
          <a:p>
            <a:endParaRPr lang="en-US" dirty="0"/>
          </a:p>
        </p:txBody>
      </p:sp>
      <p:pic>
        <p:nvPicPr>
          <p:cNvPr id="4" name="Picture 2">
            <a:extLst>
              <a:ext uri="{FF2B5EF4-FFF2-40B4-BE49-F238E27FC236}">
                <a16:creationId xmlns:a16="http://schemas.microsoft.com/office/drawing/2014/main" xmlns="" id="{51AA7324-7FD5-2DC5-E939-66C5130A59F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14815"/>
          <a:stretch/>
        </p:blipFill>
        <p:spPr bwMode="auto">
          <a:xfrm>
            <a:off x="5257800" y="4876800"/>
            <a:ext cx="3212545" cy="153837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25172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fade">
                                      <p:cBhvr>
                                        <p:cTn id="15" dur="500"/>
                                        <p:tgtEl>
                                          <p:spTgt spid="3">
                                            <p:txEl>
                                              <p:pRg st="3" end="3"/>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animEffect transition="in" filter="fade">
                                      <p:cBhvr>
                                        <p:cTn id="18" dur="500"/>
                                        <p:tgtEl>
                                          <p:spTgt spid="3">
                                            <p:txEl>
                                              <p:pRg st="4" end="4"/>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fade">
                                      <p:cBhvr>
                                        <p:cTn id="21"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10200" y="697592"/>
            <a:ext cx="3200400" cy="1638748"/>
          </a:xfrm>
          <a:prstGeom prst="rect">
            <a:avLst/>
          </a:prstGeom>
        </p:spPr>
      </p:pic>
      <p:sp>
        <p:nvSpPr>
          <p:cNvPr id="2" name="Title 1"/>
          <p:cNvSpPr>
            <a:spLocks noGrp="1"/>
          </p:cNvSpPr>
          <p:nvPr>
            <p:ph type="title"/>
          </p:nvPr>
        </p:nvSpPr>
        <p:spPr/>
        <p:txBody>
          <a:bodyPr>
            <a:normAutofit fontScale="90000"/>
          </a:bodyPr>
          <a:lstStyle/>
          <a:p>
            <a:r>
              <a:rPr lang="el-GR" dirty="0"/>
              <a:t>Οι Νόμοι της Κίνησης</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738350" y="1371600"/>
                <a:ext cx="7872249" cy="5181600"/>
              </a:xfrm>
            </p:spPr>
            <p:txBody>
              <a:bodyPr>
                <a:normAutofit fontScale="92500" lnSpcReduction="10000"/>
              </a:bodyPr>
              <a:lstStyle/>
              <a:p>
                <a:r>
                  <a:rPr lang="el-GR" b="1" dirty="0"/>
                  <a:t>Παρατηρήσεις</a:t>
                </a:r>
              </a:p>
              <a:p>
                <a:pPr lvl="1"/>
                <a:r>
                  <a:rPr lang="el-GR" dirty="0"/>
                  <a:t>Το μέτρο της δύναμης της </a:t>
                </a:r>
                <a:r>
                  <a:rPr lang="el-GR" b="1" dirty="0"/>
                  <a:t>στατικής</a:t>
                </a:r>
                <a:r>
                  <a:rPr lang="el-GR" dirty="0"/>
                  <a:t> </a:t>
                </a:r>
                <a:r>
                  <a:rPr lang="en-US" dirty="0"/>
                  <a:t/>
                </a:r>
                <a:br>
                  <a:rPr lang="en-US" dirty="0"/>
                </a:br>
                <a:r>
                  <a:rPr lang="el-GR" dirty="0"/>
                  <a:t>τριβής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b="0" i="1" smtClean="0">
                            <a:latin typeface="Cambria Math" panose="02040503050406030204" pitchFamily="18" charset="0"/>
                          </a:rPr>
                          <m:t>𝑠</m:t>
                        </m:r>
                      </m:sub>
                    </m:sSub>
                  </m:oMath>
                </a14:m>
                <a:r>
                  <a:rPr lang="en-US" dirty="0"/>
                  <a:t> </a:t>
                </a:r>
                <a:r>
                  <a:rPr lang="el-GR" dirty="0"/>
                  <a:t>ανάμεσα σε δυο επιφάνειες </a:t>
                </a:r>
                <a:r>
                  <a:rPr lang="en-US" dirty="0"/>
                  <a:t/>
                </a:r>
                <a:br>
                  <a:rPr lang="en-US" dirty="0"/>
                </a:br>
                <a:r>
                  <a:rPr lang="el-GR" dirty="0"/>
                  <a:t>σε επαφή μπορεί να πάρει τιμές</a:t>
                </a:r>
                <a:endParaRPr lang="en-US" dirty="0"/>
              </a:p>
              <a:p>
                <a:pPr marL="365760" lvl="1" indent="0">
                  <a:buNone/>
                </a:pPr>
                <a:r>
                  <a:rPr lang="el-GR" dirty="0"/>
                  <a:t/>
                </a:r>
                <a:br>
                  <a:rPr lang="el-GR" dirty="0"/>
                </a:br>
                <a:r>
                  <a:rPr lang="el-GR" dirty="0"/>
                  <a:t>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𝑓</m:t>
                        </m:r>
                      </m:e>
                      <m:sub>
                        <m:r>
                          <a:rPr lang="en-US" b="0" i="1" smtClean="0">
                            <a:latin typeface="Cambria Math" panose="02040503050406030204" pitchFamily="18" charset="0"/>
                          </a:rPr>
                          <m:t>𝑠</m:t>
                        </m:r>
                      </m:sub>
                    </m:sSub>
                    <m:r>
                      <a:rPr lang="el-GR" i="1" smtClean="0">
                        <a:latin typeface="Cambria Math" panose="02040503050406030204" pitchFamily="18" charset="0"/>
                        <a:ea typeface="Cambria Math" panose="02040503050406030204" pitchFamily="18" charset="0"/>
                      </a:rPr>
                      <m:t>≤</m:t>
                    </m:r>
                    <m:sSub>
                      <m:sSubPr>
                        <m:ctrlPr>
                          <a:rPr lang="el-GR" b="0" i="1" smtClean="0">
                            <a:latin typeface="Cambria Math" panose="02040503050406030204" pitchFamily="18" charset="0"/>
                            <a:ea typeface="Cambria Math" panose="02040503050406030204" pitchFamily="18" charset="0"/>
                          </a:rPr>
                        </m:ctrlPr>
                      </m:sSubPr>
                      <m:e>
                        <m:r>
                          <a:rPr lang="el-GR" b="0" i="1" smtClean="0">
                            <a:latin typeface="Cambria Math" panose="02040503050406030204" pitchFamily="18" charset="0"/>
                            <a:ea typeface="Cambria Math" panose="02040503050406030204" pitchFamily="18" charset="0"/>
                          </a:rPr>
                          <m:t>𝜇</m:t>
                        </m:r>
                      </m:e>
                      <m:sub>
                        <m:r>
                          <a:rPr lang="en-US" b="0" i="1" smtClean="0">
                            <a:latin typeface="Cambria Math" panose="02040503050406030204" pitchFamily="18" charset="0"/>
                            <a:ea typeface="Cambria Math" panose="02040503050406030204" pitchFamily="18" charset="0"/>
                          </a:rPr>
                          <m:t>𝑠</m:t>
                        </m:r>
                      </m:sub>
                    </m:sSub>
                    <m:r>
                      <a:rPr lang="en-US" b="0" i="1" smtClean="0">
                        <a:latin typeface="Cambria Math" panose="02040503050406030204" pitchFamily="18" charset="0"/>
                        <a:ea typeface="Cambria Math" panose="02040503050406030204" pitchFamily="18" charset="0"/>
                      </a:rPr>
                      <m:t>𝑛</m:t>
                    </m:r>
                    <m:r>
                      <a:rPr lang="en-US" b="0" i="1" smtClean="0">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𝑓</m:t>
                        </m:r>
                      </m:e>
                      <m:sub>
                        <m:r>
                          <a:rPr lang="en-US" b="0" i="1" smtClean="0">
                            <a:latin typeface="Cambria Math" panose="02040503050406030204" pitchFamily="18" charset="0"/>
                            <a:ea typeface="Cambria Math" panose="02040503050406030204" pitchFamily="18" charset="0"/>
                          </a:rPr>
                          <m:t>𝑠</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𝑚𝑎𝑥</m:t>
                        </m:r>
                      </m:sub>
                    </m:sSub>
                    <m:r>
                      <a:rPr lang="en-US" b="0" i="1" smtClean="0">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𝜇</m:t>
                        </m:r>
                      </m:e>
                      <m:sub>
                        <m:r>
                          <a:rPr lang="en-US" b="0" i="1" smtClean="0">
                            <a:latin typeface="Cambria Math" panose="02040503050406030204" pitchFamily="18" charset="0"/>
                            <a:ea typeface="Cambria Math" panose="02040503050406030204" pitchFamily="18" charset="0"/>
                          </a:rPr>
                          <m:t>𝑠</m:t>
                        </m:r>
                      </m:sub>
                    </m:sSub>
                    <m:r>
                      <a:rPr lang="en-US" b="0" i="1" smtClean="0">
                        <a:latin typeface="Cambria Math" panose="02040503050406030204" pitchFamily="18" charset="0"/>
                        <a:ea typeface="Cambria Math" panose="02040503050406030204" pitchFamily="18" charset="0"/>
                      </a:rPr>
                      <m:t>𝑛</m:t>
                    </m:r>
                  </m:oMath>
                </a14:m>
                <a:r>
                  <a:rPr lang="el-GR" dirty="0"/>
                  <a:t/>
                </a:r>
                <a:br>
                  <a:rPr lang="el-GR" dirty="0"/>
                </a:br>
                <a:r>
                  <a:rPr lang="en-US" dirty="0"/>
                  <a:t/>
                </a:r>
                <a:br>
                  <a:rPr lang="en-US" dirty="0"/>
                </a:br>
                <a:r>
                  <a:rPr lang="el-GR" dirty="0"/>
                  <a:t>όπου η σταθερά </a:t>
                </a:r>
                <a14:m>
                  <m:oMath xmlns:m="http://schemas.openxmlformats.org/officeDocument/2006/math">
                    <m:sSub>
                      <m:sSubPr>
                        <m:ctrlPr>
                          <a:rPr lang="el-GR" i="1">
                            <a:latin typeface="Cambria Math" panose="02040503050406030204" pitchFamily="18" charset="0"/>
                            <a:ea typeface="Cambria Math" panose="02040503050406030204" pitchFamily="18" charset="0"/>
                          </a:rPr>
                        </m:ctrlPr>
                      </m:sSubPr>
                      <m:e>
                        <m:r>
                          <a:rPr lang="el-GR" i="1">
                            <a:latin typeface="Cambria Math" panose="02040503050406030204" pitchFamily="18" charset="0"/>
                            <a:ea typeface="Cambria Math" panose="02040503050406030204" pitchFamily="18" charset="0"/>
                          </a:rPr>
                          <m:t>𝜇</m:t>
                        </m:r>
                      </m:e>
                      <m:sub>
                        <m:r>
                          <a:rPr lang="en-US" i="1">
                            <a:latin typeface="Cambria Math" panose="02040503050406030204" pitchFamily="18" charset="0"/>
                            <a:ea typeface="Cambria Math" panose="02040503050406030204" pitchFamily="18" charset="0"/>
                          </a:rPr>
                          <m:t>𝑠</m:t>
                        </m:r>
                      </m:sub>
                    </m:sSub>
                  </m:oMath>
                </a14:m>
                <a:r>
                  <a:rPr lang="el-GR" dirty="0"/>
                  <a:t> λέγεται </a:t>
                </a:r>
                <a:r>
                  <a:rPr lang="el-GR" b="1" dirty="0"/>
                  <a:t>συντελεστής στατικής τριβής</a:t>
                </a:r>
                <a:r>
                  <a:rPr lang="el-GR" dirty="0"/>
                  <a:t>, και </a:t>
                </a:r>
                <a14:m>
                  <m:oMath xmlns:m="http://schemas.openxmlformats.org/officeDocument/2006/math">
                    <m:r>
                      <a:rPr lang="en-US" i="1">
                        <a:latin typeface="Cambria Math" panose="02040503050406030204" pitchFamily="18" charset="0"/>
                        <a:ea typeface="Cambria Math" panose="02040503050406030204" pitchFamily="18" charset="0"/>
                      </a:rPr>
                      <m:t>𝑛</m:t>
                    </m:r>
                  </m:oMath>
                </a14:m>
                <a:r>
                  <a:rPr lang="el-GR" b="1" dirty="0"/>
                  <a:t> </a:t>
                </a:r>
                <a:r>
                  <a:rPr lang="el-GR" dirty="0"/>
                  <a:t>είναι το μέτρο της δύναμης που ασκείται από την ακίνητη επιφάνεια στην προς κίνηση επιφάνεια (από το έδαφος στον κάδο)</a:t>
                </a:r>
              </a:p>
              <a:p>
                <a:pPr lvl="1"/>
                <a:r>
                  <a:rPr lang="el-GR" dirty="0"/>
                  <a:t>Το μέτρο της δύναμης της τριβής </a:t>
                </a:r>
                <a:r>
                  <a:rPr lang="el-GR" b="1" dirty="0"/>
                  <a:t>ολίσθησης</a:t>
                </a:r>
                <a:r>
                  <a:rPr lang="el-GR" dirty="0"/>
                  <a:t> ανάμεσα σε δυο επιφάνειες ισούται με</a:t>
                </a:r>
                <a:endParaRPr lang="en-US" dirty="0"/>
              </a:p>
              <a:p>
                <a:pPr marL="365760" lvl="1" indent="0">
                  <a:buNone/>
                </a:pPr>
                <a:r>
                  <a:rPr lang="en-US" dirty="0"/>
                  <a:t/>
                </a:r>
                <a:br>
                  <a:rPr lang="en-US" dirty="0"/>
                </a:br>
                <a:r>
                  <a:rPr lang="en-US" dirty="0"/>
                  <a:t>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𝑓</m:t>
                        </m:r>
                      </m:e>
                      <m:sub>
                        <m:r>
                          <a:rPr lang="en-US" b="0" i="1" smtClean="0">
                            <a:latin typeface="Cambria Math" panose="02040503050406030204" pitchFamily="18" charset="0"/>
                          </a:rPr>
                          <m:t>𝑘</m:t>
                        </m:r>
                      </m:sub>
                    </m:sSub>
                    <m:r>
                      <a:rPr lang="en-US" b="0" i="1" smtClean="0">
                        <a:latin typeface="Cambria Math" panose="02040503050406030204" pitchFamily="18" charset="0"/>
                      </a:rPr>
                      <m:t>=</m:t>
                    </m:r>
                    <m:sSub>
                      <m:sSubPr>
                        <m:ctrlPr>
                          <a:rPr lang="el-GR" b="0" i="1" smtClean="0">
                            <a:latin typeface="Cambria Math" panose="02040503050406030204" pitchFamily="18" charset="0"/>
                          </a:rPr>
                        </m:ctrlPr>
                      </m:sSubPr>
                      <m:e>
                        <m:r>
                          <a:rPr lang="el-GR" b="0" i="1" smtClean="0">
                            <a:latin typeface="Cambria Math" panose="02040503050406030204" pitchFamily="18" charset="0"/>
                          </a:rPr>
                          <m:t>𝜇</m:t>
                        </m:r>
                      </m:e>
                      <m:sub>
                        <m:r>
                          <a:rPr lang="en-US" b="0" i="1" smtClean="0">
                            <a:latin typeface="Cambria Math" panose="02040503050406030204" pitchFamily="18" charset="0"/>
                          </a:rPr>
                          <m:t>𝑘</m:t>
                        </m:r>
                      </m:sub>
                    </m:sSub>
                    <m:r>
                      <a:rPr lang="en-US" b="0" i="1" smtClean="0">
                        <a:latin typeface="Cambria Math" panose="02040503050406030204" pitchFamily="18" charset="0"/>
                      </a:rPr>
                      <m:t>𝑛</m:t>
                    </m:r>
                  </m:oMath>
                </a14:m>
                <a:r>
                  <a:rPr lang="en-US" dirty="0"/>
                  <a:t/>
                </a:r>
                <a:br>
                  <a:rPr lang="en-US" dirty="0"/>
                </a:br>
                <a:endParaRPr lang="en-US" dirty="0"/>
              </a:p>
              <a:p>
                <a:pPr marL="365760" lvl="1" indent="0">
                  <a:buNone/>
                </a:pPr>
                <a:r>
                  <a:rPr lang="el-GR" dirty="0"/>
                  <a:t>όπου η σταθερά </a:t>
                </a:r>
                <a14:m>
                  <m:oMath xmlns:m="http://schemas.openxmlformats.org/officeDocument/2006/math">
                    <m:sSub>
                      <m:sSubPr>
                        <m:ctrlPr>
                          <a:rPr lang="el-GR" i="1">
                            <a:latin typeface="Cambria Math" panose="02040503050406030204" pitchFamily="18" charset="0"/>
                          </a:rPr>
                        </m:ctrlPr>
                      </m:sSubPr>
                      <m:e>
                        <m:r>
                          <a:rPr lang="el-GR" i="1">
                            <a:latin typeface="Cambria Math" panose="02040503050406030204" pitchFamily="18" charset="0"/>
                          </a:rPr>
                          <m:t>𝜇</m:t>
                        </m:r>
                      </m:e>
                      <m:sub>
                        <m:r>
                          <a:rPr lang="en-US" i="1">
                            <a:latin typeface="Cambria Math" panose="02040503050406030204" pitchFamily="18" charset="0"/>
                          </a:rPr>
                          <m:t>𝑘</m:t>
                        </m:r>
                      </m:sub>
                    </m:sSub>
                  </m:oMath>
                </a14:m>
                <a:r>
                  <a:rPr lang="el-GR" dirty="0"/>
                  <a:t> λέγεται </a:t>
                </a:r>
                <a:r>
                  <a:rPr lang="el-GR" b="1" dirty="0"/>
                  <a:t>συντελεστής τριβής ολίσθησης</a:t>
                </a:r>
                <a:r>
                  <a:rPr lang="el-GR" dirty="0"/>
                  <a:t>. </a:t>
                </a:r>
              </a:p>
              <a:p>
                <a:pPr lvl="1"/>
                <a:r>
                  <a:rPr lang="el-GR" dirty="0"/>
                  <a:t>Οι συντελεστές αυτοί θα θεωρούνται σταθεροί</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738350" y="1371600"/>
                <a:ext cx="7872249" cy="5181600"/>
              </a:xfrm>
              <a:blipFill>
                <a:blip r:embed="rId3"/>
                <a:stretch>
                  <a:fillRect t="-1529" b="-1647"/>
                </a:stretch>
              </a:blipFill>
            </p:spPr>
            <p:txBody>
              <a:bodyPr/>
              <a:lstStyle/>
              <a:p>
                <a:r>
                  <a:rPr lang="en-US">
                    <a:noFill/>
                  </a:rPr>
                  <a:t> </a:t>
                </a:r>
              </a:p>
            </p:txBody>
          </p:sp>
        </mc:Fallback>
      </mc:AlternateContent>
      <p:sp>
        <p:nvSpPr>
          <p:cNvPr id="5" name="Horizontal Scroll 4"/>
          <p:cNvSpPr/>
          <p:nvPr/>
        </p:nvSpPr>
        <p:spPr>
          <a:xfrm>
            <a:off x="5638800" y="4724400"/>
            <a:ext cx="2971799" cy="990600"/>
          </a:xfrm>
          <a:prstGeom prst="horizontalScroll">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l-GR" dirty="0">
                <a:solidFill>
                  <a:prstClr val="black"/>
                </a:solidFill>
              </a:rPr>
              <a:t>Οι εξισώσεις αυτές ΔΕΝ είναι διανυσματικές!!</a:t>
            </a:r>
          </a:p>
        </p:txBody>
      </p:sp>
    </p:spTree>
    <p:extLst>
      <p:ext uri="{BB962C8B-B14F-4D97-AF65-F5344CB8AC3E}">
        <p14:creationId xmlns:p14="http://schemas.microsoft.com/office/powerpoint/2010/main" val="27323050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5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fade">
                                      <p:cBhvr>
                                        <p:cTn id="32" dur="500"/>
                                        <p:tgtEl>
                                          <p:spTgt spid="3">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Effect transition="in" filter="fade">
                                      <p:cBhvr>
                                        <p:cTn id="37" dur="500"/>
                                        <p:tgtEl>
                                          <p:spTgt spid="3">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Effect transition="in" filter="fade">
                                      <p:cBhvr>
                                        <p:cTn id="42" dur="500"/>
                                        <p:tgtEl>
                                          <p:spTgt spid="3">
                                            <p:txEl>
                                              <p:pRg st="6" end="6"/>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5"/>
                                        </p:tgtEl>
                                        <p:attrNameLst>
                                          <p:attrName>style.visibility</p:attrName>
                                        </p:attrNameLst>
                                      </p:cBhvr>
                                      <p:to>
                                        <p:strVal val="visible"/>
                                      </p:to>
                                    </p:set>
                                    <p:animEffect transition="in" filter="fade">
                                      <p:cBhvr>
                                        <p:cTn id="4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a:t>Οι Νόμοι της Κίνησης</a:t>
            </a:r>
          </a:p>
        </p:txBody>
      </p:sp>
      <p:sp>
        <p:nvSpPr>
          <p:cNvPr id="3" name="Content Placeholder 2"/>
          <p:cNvSpPr>
            <a:spLocks noGrp="1"/>
          </p:cNvSpPr>
          <p:nvPr>
            <p:ph idx="1"/>
          </p:nvPr>
        </p:nvSpPr>
        <p:spPr>
          <a:xfrm>
            <a:off x="738351" y="1371600"/>
            <a:ext cx="7567108" cy="4635040"/>
          </a:xfrm>
        </p:spPr>
        <p:txBody>
          <a:bodyPr/>
          <a:lstStyle/>
          <a:p>
            <a:r>
              <a:rPr lang="el-GR" dirty="0"/>
              <a:t>Οι τιμές των συντελεστών εξαρτώνται από το είδος της επιφάνειας</a:t>
            </a:r>
          </a:p>
          <a:p>
            <a:r>
              <a:rPr lang="el-GR" dirty="0"/>
              <a:t>Η </a:t>
            </a:r>
            <a:r>
              <a:rPr lang="el-GR" b="1" dirty="0"/>
              <a:t>διεύθυνση</a:t>
            </a:r>
            <a:r>
              <a:rPr lang="el-GR" dirty="0"/>
              <a:t> της δύναμης τριβής είναι πάντα </a:t>
            </a:r>
            <a:r>
              <a:rPr lang="el-GR" b="1" dirty="0"/>
              <a:t>παράλληλη</a:t>
            </a:r>
            <a:r>
              <a:rPr lang="el-GR" dirty="0"/>
              <a:t> </a:t>
            </a:r>
            <a:r>
              <a:rPr lang="el-GR" b="1" dirty="0"/>
              <a:t>με την επιφάνεια </a:t>
            </a:r>
            <a:r>
              <a:rPr lang="el-GR" dirty="0"/>
              <a:t>στην οποία εφάπτεται το σώμα, και η </a:t>
            </a:r>
            <a:r>
              <a:rPr lang="el-GR" b="1" dirty="0"/>
              <a:t>φορά</a:t>
            </a:r>
            <a:r>
              <a:rPr lang="el-GR" dirty="0"/>
              <a:t> της πάντα </a:t>
            </a:r>
            <a:r>
              <a:rPr lang="el-GR" b="1" dirty="0"/>
              <a:t>αντίθετη</a:t>
            </a:r>
            <a:r>
              <a:rPr lang="el-GR" dirty="0"/>
              <a:t> στην κίνηση (ή στην προσπάθεια κίνησης) σε σχέση με την επιφάνεια</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52600" y="3869267"/>
            <a:ext cx="5638801" cy="2589949"/>
          </a:xfrm>
          <a:prstGeom prst="rect">
            <a:avLst/>
          </a:prstGeom>
        </p:spPr>
      </p:pic>
      <mc:AlternateContent xmlns:mc="http://schemas.openxmlformats.org/markup-compatibility/2006" xmlns:p14="http://schemas.microsoft.com/office/powerpoint/2010/main">
        <mc:Choice Requires="p14">
          <p:contentPart p14:bwMode="auto" r:id="rId3">
            <p14:nvContentPartPr>
              <p14:cNvPr id="5" name="Ink 4"/>
              <p14:cNvContentPartPr/>
              <p14:nvPr/>
            </p14:nvContentPartPr>
            <p14:xfrm>
              <a:off x="4202640" y="4923000"/>
              <a:ext cx="17640" cy="5760"/>
            </p14:xfrm>
          </p:contentPart>
        </mc:Choice>
        <mc:Fallback xmlns="">
          <p:pic>
            <p:nvPicPr>
              <p:cNvPr id="5" name="Ink 4"/>
              <p:cNvPicPr/>
              <p:nvPr/>
            </p:nvPicPr>
            <p:blipFill>
              <a:blip r:embed="rId4"/>
              <a:stretch>
                <a:fillRect/>
              </a:stretch>
            </p:blipFill>
            <p:spPr>
              <a:xfrm>
                <a:off x="4196160" y="4916520"/>
                <a:ext cx="30960" cy="19440"/>
              </a:xfrm>
              <a:prstGeom prst="rect">
                <a:avLst/>
              </a:prstGeom>
            </p:spPr>
          </p:pic>
        </mc:Fallback>
      </mc:AlternateContent>
    </p:spTree>
    <p:extLst>
      <p:ext uri="{BB962C8B-B14F-4D97-AF65-F5344CB8AC3E}">
        <p14:creationId xmlns:p14="http://schemas.microsoft.com/office/powerpoint/2010/main" val="10987204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a:t>Οι Νόμοι της Κίνησης</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738351" y="1371600"/>
                <a:ext cx="7881774" cy="4558840"/>
              </a:xfrm>
            </p:spPr>
            <p:txBody>
              <a:bodyPr/>
              <a:lstStyle/>
              <a:p>
                <a:r>
                  <a:rPr lang="el-GR" b="1" u="sng" dirty="0"/>
                  <a:t>Παράδειγμα:</a:t>
                </a:r>
              </a:p>
              <a:p>
                <a:r>
                  <a:rPr lang="el-GR" sz="2000" dirty="0"/>
                  <a:t>Όταν οι τροχοί ενός αυτοκινήτου «κλειδώνουν» (σταματούν να γυρίζουν) εξ’ αιτίας ενός απότομου φρεναρίσματος, το αυτοκίνητο ολισθαίνει στο δρόμο και «αποτυπώνει» στο οδόστρωμα ίχνη από τα ελαστικά του. Το ρεκόρ για τα μεγαλύτερα σε μήκος ίχνη ελαστικών σε δημόσιο δρόμο έγινε το 1960 στην Αγγλία – το μήκος του ίχνους ήταν 290 μέτρα! Υποθέτοντας ότι </a:t>
                </a:r>
                <a14:m>
                  <m:oMath xmlns:m="http://schemas.openxmlformats.org/officeDocument/2006/math">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𝜇</m:t>
                        </m:r>
                      </m:e>
                      <m:sub>
                        <m:r>
                          <a:rPr lang="en-US" sz="2000" b="0" i="1" smtClean="0">
                            <a:latin typeface="Cambria Math" panose="02040503050406030204" pitchFamily="18" charset="0"/>
                          </a:rPr>
                          <m:t>𝑘</m:t>
                        </m:r>
                      </m:sub>
                    </m:sSub>
                    <m:r>
                      <a:rPr lang="en-US" sz="2000" b="0" i="1" smtClean="0">
                        <a:latin typeface="Cambria Math" panose="02040503050406030204" pitchFamily="18" charset="0"/>
                      </a:rPr>
                      <m:t>=0.6</m:t>
                    </m:r>
                  </m:oMath>
                </a14:m>
                <a:r>
                  <a:rPr lang="en-US" sz="2000" dirty="0"/>
                  <a:t> </a:t>
                </a:r>
                <a:r>
                  <a:rPr lang="el-GR" sz="2000" dirty="0"/>
                  <a:t>μεταξύ οδοστρώματος και ελαστικών, και ότι το αυτοκίνητο επιταχυνόταν σταθερά κατά το φρενάρισμα, πόσο γρήγορα έτρεχε το αυτοκίνητο ακριβώς όταν «κλείδωσαν» οι τροχοί του; </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738351" y="1371600"/>
                <a:ext cx="7881774" cy="4558840"/>
              </a:xfrm>
              <a:blipFill>
                <a:blip r:embed="rId2"/>
                <a:stretch>
                  <a:fillRect t="-1070" r="-696"/>
                </a:stretch>
              </a:blipFill>
            </p:spPr>
            <p:txBody>
              <a:bodyPr/>
              <a:lstStyle/>
              <a:p>
                <a:r>
                  <a:rPr lang="en-US">
                    <a:noFill/>
                  </a:rPr>
                  <a:t> </a:t>
                </a:r>
              </a:p>
            </p:txBody>
          </p:sp>
        </mc:Fallback>
      </mc:AlternateContent>
      <p:pic>
        <p:nvPicPr>
          <p:cNvPr id="6" name="Picture 5"/>
          <p:cNvPicPr>
            <a:picLocks noChangeAspect="1"/>
          </p:cNvPicPr>
          <p:nvPr/>
        </p:nvPicPr>
        <p:blipFill>
          <a:blip r:embed="rId3"/>
          <a:stretch>
            <a:fillRect/>
          </a:stretch>
        </p:blipFill>
        <p:spPr>
          <a:xfrm>
            <a:off x="1600200" y="4572000"/>
            <a:ext cx="7019925" cy="1943100"/>
          </a:xfrm>
          <a:prstGeom prst="rect">
            <a:avLst/>
          </a:prstGeom>
        </p:spPr>
      </p:pic>
      <mc:AlternateContent xmlns:mc="http://schemas.openxmlformats.org/markup-compatibility/2006" xmlns:p14="http://schemas.microsoft.com/office/powerpoint/2010/main">
        <mc:Choice Requires="p14">
          <p:contentPart p14:bwMode="auto" r:id="rId4">
            <p14:nvContentPartPr>
              <p14:cNvPr id="4" name="Ink 3"/>
              <p14:cNvContentPartPr/>
              <p14:nvPr/>
            </p14:nvContentPartPr>
            <p14:xfrm>
              <a:off x="2188440" y="4510440"/>
              <a:ext cx="6094440" cy="1139760"/>
            </p14:xfrm>
          </p:contentPart>
        </mc:Choice>
        <mc:Fallback xmlns="">
          <p:pic>
            <p:nvPicPr>
              <p:cNvPr id="4" name="Ink 3"/>
              <p:cNvPicPr/>
              <p:nvPr/>
            </p:nvPicPr>
            <p:blipFill>
              <a:blip r:embed="rId5"/>
              <a:stretch>
                <a:fillRect/>
              </a:stretch>
            </p:blipFill>
            <p:spPr>
              <a:xfrm>
                <a:off x="2183760" y="4501440"/>
                <a:ext cx="6110280" cy="1158120"/>
              </a:xfrm>
              <a:prstGeom prst="rect">
                <a:avLst/>
              </a:prstGeom>
            </p:spPr>
          </p:pic>
        </mc:Fallback>
      </mc:AlternateContent>
    </p:spTree>
    <p:extLst>
      <p:ext uri="{BB962C8B-B14F-4D97-AF65-F5344CB8AC3E}">
        <p14:creationId xmlns:p14="http://schemas.microsoft.com/office/powerpoint/2010/main" val="4147311877"/>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a:t>Οι Νόμοι της Κίνησης</a:t>
            </a:r>
          </a:p>
        </p:txBody>
      </p:sp>
      <p:sp>
        <p:nvSpPr>
          <p:cNvPr id="3" name="Content Placeholder 2"/>
          <p:cNvSpPr>
            <a:spLocks noGrp="1"/>
          </p:cNvSpPr>
          <p:nvPr>
            <p:ph idx="1"/>
          </p:nvPr>
        </p:nvSpPr>
        <p:spPr>
          <a:xfrm>
            <a:off x="738351" y="1371600"/>
            <a:ext cx="7881774" cy="4558840"/>
          </a:xfrm>
        </p:spPr>
        <p:txBody>
          <a:bodyPr/>
          <a:lstStyle/>
          <a:p>
            <a:r>
              <a:rPr lang="el-GR" b="1" u="sng" dirty="0"/>
              <a:t>Παράδειγμα – Λύση:</a:t>
            </a:r>
            <a:r>
              <a:rPr lang="el-GR" b="1" dirty="0"/>
              <a:t> </a:t>
            </a:r>
          </a:p>
        </p:txBody>
      </p:sp>
      <p:pic>
        <p:nvPicPr>
          <p:cNvPr id="6" name="Picture 5"/>
          <p:cNvPicPr>
            <a:picLocks noChangeAspect="1"/>
          </p:cNvPicPr>
          <p:nvPr/>
        </p:nvPicPr>
        <p:blipFill rotWithShape="1">
          <a:blip r:embed="rId2"/>
          <a:srcRect l="3256" t="16679"/>
          <a:stretch/>
        </p:blipFill>
        <p:spPr>
          <a:xfrm>
            <a:off x="4343400" y="1290914"/>
            <a:ext cx="4276725" cy="1019551"/>
          </a:xfrm>
          <a:prstGeom prst="rect">
            <a:avLst/>
          </a:prstGeom>
        </p:spPr>
      </p:pic>
      <p:sp>
        <p:nvSpPr>
          <p:cNvPr id="9" name="Rectangle 8"/>
          <p:cNvSpPr/>
          <p:nvPr/>
        </p:nvSpPr>
        <p:spPr>
          <a:xfrm>
            <a:off x="510480" y="5638800"/>
            <a:ext cx="251520" cy="228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l-GR">
              <a:solidFill>
                <a:prstClr val="white"/>
              </a:solidFill>
            </a:endParaRPr>
          </a:p>
        </p:txBody>
      </p:sp>
      <mc:AlternateContent xmlns:mc="http://schemas.openxmlformats.org/markup-compatibility/2006" xmlns:p14="http://schemas.microsoft.com/office/powerpoint/2010/main">
        <mc:Choice Requires="p14">
          <p:contentPart p14:bwMode="auto" r:id="rId3">
            <p14:nvContentPartPr>
              <p14:cNvPr id="4" name="Ink 3"/>
              <p14:cNvContentPartPr/>
              <p14:nvPr/>
            </p14:nvContentPartPr>
            <p14:xfrm>
              <a:off x="564840" y="771480"/>
              <a:ext cx="8097840" cy="6084720"/>
            </p14:xfrm>
          </p:contentPart>
        </mc:Choice>
        <mc:Fallback xmlns="">
          <p:pic>
            <p:nvPicPr>
              <p:cNvPr id="4" name="Ink 3"/>
              <p:cNvPicPr/>
              <p:nvPr/>
            </p:nvPicPr>
            <p:blipFill>
              <a:blip r:embed="rId4"/>
              <a:stretch>
                <a:fillRect/>
              </a:stretch>
            </p:blipFill>
            <p:spPr>
              <a:xfrm>
                <a:off x="560160" y="763920"/>
                <a:ext cx="8110440" cy="6101640"/>
              </a:xfrm>
              <a:prstGeom prst="rect">
                <a:avLst/>
              </a:prstGeom>
            </p:spPr>
          </p:pic>
        </mc:Fallback>
      </mc:AlternateContent>
    </p:spTree>
    <p:extLst>
      <p:ext uri="{BB962C8B-B14F-4D97-AF65-F5344CB8AC3E}">
        <p14:creationId xmlns:p14="http://schemas.microsoft.com/office/powerpoint/2010/main" val="455359733"/>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a:t>Οι Νόμοι της Κίνησης</a:t>
            </a:r>
          </a:p>
        </p:txBody>
      </p:sp>
      <p:sp>
        <p:nvSpPr>
          <p:cNvPr id="3" name="Content Placeholder 2"/>
          <p:cNvSpPr>
            <a:spLocks noGrp="1"/>
          </p:cNvSpPr>
          <p:nvPr>
            <p:ph idx="1"/>
          </p:nvPr>
        </p:nvSpPr>
        <p:spPr>
          <a:xfrm>
            <a:off x="738351" y="1371600"/>
            <a:ext cx="7881774" cy="4558840"/>
          </a:xfrm>
        </p:spPr>
        <p:txBody>
          <a:bodyPr/>
          <a:lstStyle/>
          <a:p>
            <a:r>
              <a:rPr lang="el-GR" b="1" u="sng" dirty="0"/>
              <a:t>Παράδειγμα – Λύση:</a:t>
            </a:r>
            <a:r>
              <a:rPr lang="el-GR" b="1" dirty="0"/>
              <a:t> </a:t>
            </a:r>
          </a:p>
        </p:txBody>
      </p:sp>
      <p:pic>
        <p:nvPicPr>
          <p:cNvPr id="6" name="Picture 5"/>
          <p:cNvPicPr>
            <a:picLocks noChangeAspect="1"/>
          </p:cNvPicPr>
          <p:nvPr/>
        </p:nvPicPr>
        <p:blipFill rotWithShape="1">
          <a:blip r:embed="rId2"/>
          <a:srcRect l="3256" t="16679"/>
          <a:stretch/>
        </p:blipFill>
        <p:spPr>
          <a:xfrm>
            <a:off x="4343400" y="1290914"/>
            <a:ext cx="4276725" cy="1019551"/>
          </a:xfrm>
          <a:prstGeom prst="rect">
            <a:avLst/>
          </a:prstGeom>
        </p:spPr>
      </p:pic>
      <mc:AlternateContent xmlns:mc="http://schemas.openxmlformats.org/markup-compatibility/2006" xmlns:p14="http://schemas.microsoft.com/office/powerpoint/2010/main">
        <mc:Choice Requires="p14">
          <p:contentPart p14:bwMode="auto" r:id="rId3">
            <p14:nvContentPartPr>
              <p14:cNvPr id="4" name="Ink 3"/>
              <p14:cNvContentPartPr/>
              <p14:nvPr/>
            </p14:nvContentPartPr>
            <p14:xfrm>
              <a:off x="584640" y="775800"/>
              <a:ext cx="8079120" cy="6080400"/>
            </p14:xfrm>
          </p:contentPart>
        </mc:Choice>
        <mc:Fallback xmlns="">
          <p:pic>
            <p:nvPicPr>
              <p:cNvPr id="4" name="Ink 3"/>
              <p:cNvPicPr/>
              <p:nvPr/>
            </p:nvPicPr>
            <p:blipFill>
              <a:blip r:embed="rId4"/>
              <a:stretch>
                <a:fillRect/>
              </a:stretch>
            </p:blipFill>
            <p:spPr>
              <a:xfrm>
                <a:off x="575640" y="768960"/>
                <a:ext cx="8096760" cy="6096600"/>
              </a:xfrm>
              <a:prstGeom prst="rect">
                <a:avLst/>
              </a:prstGeom>
            </p:spPr>
          </p:pic>
        </mc:Fallback>
      </mc:AlternateContent>
    </p:spTree>
    <p:extLst>
      <p:ext uri="{BB962C8B-B14F-4D97-AF65-F5344CB8AC3E}">
        <p14:creationId xmlns:p14="http://schemas.microsoft.com/office/powerpoint/2010/main" val="2030593316"/>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a:t>Οι Νόμοι της Κίνησης</a:t>
            </a:r>
          </a:p>
        </p:txBody>
      </p:sp>
      <p:sp>
        <p:nvSpPr>
          <p:cNvPr id="3" name="Content Placeholder 2"/>
          <p:cNvSpPr>
            <a:spLocks noGrp="1"/>
          </p:cNvSpPr>
          <p:nvPr>
            <p:ph idx="1"/>
          </p:nvPr>
        </p:nvSpPr>
        <p:spPr>
          <a:xfrm>
            <a:off x="738351" y="1371600"/>
            <a:ext cx="7881774" cy="4558840"/>
          </a:xfrm>
        </p:spPr>
        <p:txBody>
          <a:bodyPr/>
          <a:lstStyle/>
          <a:p>
            <a:r>
              <a:rPr lang="el-GR" b="1" u="sng" dirty="0"/>
              <a:t>Παράδειγμα – Λύση:</a:t>
            </a:r>
            <a:r>
              <a:rPr lang="el-GR" b="1" dirty="0"/>
              <a:t> </a:t>
            </a:r>
          </a:p>
        </p:txBody>
      </p:sp>
      <p:pic>
        <p:nvPicPr>
          <p:cNvPr id="6" name="Picture 5"/>
          <p:cNvPicPr>
            <a:picLocks noChangeAspect="1"/>
          </p:cNvPicPr>
          <p:nvPr/>
        </p:nvPicPr>
        <p:blipFill rotWithShape="1">
          <a:blip r:embed="rId2"/>
          <a:srcRect l="3256" t="16679"/>
          <a:stretch/>
        </p:blipFill>
        <p:spPr>
          <a:xfrm>
            <a:off x="4343400" y="1290914"/>
            <a:ext cx="4276725" cy="1019551"/>
          </a:xfrm>
          <a:prstGeom prst="rect">
            <a:avLst/>
          </a:prstGeom>
        </p:spPr>
      </p:pic>
      <mc:AlternateContent xmlns:mc="http://schemas.openxmlformats.org/markup-compatibility/2006" xmlns:p14="http://schemas.microsoft.com/office/powerpoint/2010/main">
        <mc:Choice Requires="p14">
          <p:contentPart p14:bwMode="auto" r:id="rId3">
            <p14:nvContentPartPr>
              <p14:cNvPr id="4" name="Ink 3"/>
              <p14:cNvContentPartPr/>
              <p14:nvPr/>
            </p14:nvContentPartPr>
            <p14:xfrm>
              <a:off x="580680" y="899280"/>
              <a:ext cx="7224840" cy="5956920"/>
            </p14:xfrm>
          </p:contentPart>
        </mc:Choice>
        <mc:Fallback xmlns="">
          <p:pic>
            <p:nvPicPr>
              <p:cNvPr id="4" name="Ink 3"/>
              <p:cNvPicPr/>
              <p:nvPr/>
            </p:nvPicPr>
            <p:blipFill>
              <a:blip r:embed="rId4"/>
              <a:stretch>
                <a:fillRect/>
              </a:stretch>
            </p:blipFill>
            <p:spPr>
              <a:xfrm>
                <a:off x="570960" y="891000"/>
                <a:ext cx="7244640" cy="597456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5" name="Ink 4"/>
              <p14:cNvContentPartPr/>
              <p14:nvPr/>
            </p14:nvContentPartPr>
            <p14:xfrm>
              <a:off x="7188840" y="1288800"/>
              <a:ext cx="144000" cy="124920"/>
            </p14:xfrm>
          </p:contentPart>
        </mc:Choice>
        <mc:Fallback xmlns="">
          <p:pic>
            <p:nvPicPr>
              <p:cNvPr id="5" name="Ink 4"/>
              <p:cNvPicPr/>
              <p:nvPr/>
            </p:nvPicPr>
            <p:blipFill>
              <a:blip r:embed="rId6"/>
              <a:stretch>
                <a:fillRect/>
              </a:stretch>
            </p:blipFill>
            <p:spPr>
              <a:xfrm>
                <a:off x="7179120" y="1282320"/>
                <a:ext cx="162360" cy="139320"/>
              </a:xfrm>
              <a:prstGeom prst="rect">
                <a:avLst/>
              </a:prstGeom>
            </p:spPr>
          </p:pic>
        </mc:Fallback>
      </mc:AlternateContent>
    </p:spTree>
    <p:extLst>
      <p:ext uri="{BB962C8B-B14F-4D97-AF65-F5344CB8AC3E}">
        <p14:creationId xmlns:p14="http://schemas.microsoft.com/office/powerpoint/2010/main" val="2296496539"/>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2"/>
          <a:stretch>
            <a:fillRect/>
          </a:stretch>
        </p:blipFill>
        <p:spPr>
          <a:xfrm>
            <a:off x="5830601" y="3921813"/>
            <a:ext cx="2805398" cy="2555187"/>
          </a:xfrm>
          <a:prstGeom prst="rect">
            <a:avLst/>
          </a:prstGeom>
        </p:spPr>
      </p:pic>
      <p:sp>
        <p:nvSpPr>
          <p:cNvPr id="2" name="Title 1"/>
          <p:cNvSpPr>
            <a:spLocks noGrp="1"/>
          </p:cNvSpPr>
          <p:nvPr>
            <p:ph type="title"/>
          </p:nvPr>
        </p:nvSpPr>
        <p:spPr/>
        <p:txBody>
          <a:bodyPr>
            <a:normAutofit fontScale="90000"/>
          </a:bodyPr>
          <a:lstStyle/>
          <a:p>
            <a:r>
              <a:rPr lang="el-GR" dirty="0"/>
              <a:t>Οι Νόμοι της Κίνησης</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738350" y="1371600"/>
                <a:ext cx="7872249" cy="5181600"/>
              </a:xfrm>
            </p:spPr>
            <p:txBody>
              <a:bodyPr>
                <a:normAutofit/>
              </a:bodyPr>
              <a:lstStyle/>
              <a:p>
                <a:r>
                  <a:rPr lang="el-GR" b="1" dirty="0"/>
                  <a:t>Τάση νήματος και τροχαλίες</a:t>
                </a:r>
              </a:p>
              <a:p>
                <a:r>
                  <a:rPr lang="el-GR" sz="2000" dirty="0"/>
                  <a:t>Έστω ένα </a:t>
                </a:r>
                <a:r>
                  <a:rPr lang="el-GR" sz="2000" b="1" dirty="0"/>
                  <a:t>τεντωμένο</a:t>
                </a:r>
                <a:r>
                  <a:rPr lang="el-GR" sz="2000" dirty="0"/>
                  <a:t> </a:t>
                </a:r>
                <a:r>
                  <a:rPr lang="el-GR" sz="2000" b="1" dirty="0"/>
                  <a:t>νήμα</a:t>
                </a:r>
                <a:r>
                  <a:rPr lang="el-GR" sz="2000" dirty="0"/>
                  <a:t> (ή καλώδιο ή σχοινί ή άλλο παρόμοιο) που δένεται σε ένα σώμα</a:t>
                </a:r>
              </a:p>
              <a:p>
                <a:r>
                  <a:rPr lang="el-GR" sz="2000" dirty="0"/>
                  <a:t>Σχεδόν πάντα το νήμα θεωρείται </a:t>
                </a:r>
                <a:r>
                  <a:rPr lang="el-GR" sz="2000" b="1" dirty="0"/>
                  <a:t>αβαρές</a:t>
                </a:r>
                <a:r>
                  <a:rPr lang="el-GR" sz="2000" dirty="0"/>
                  <a:t> και </a:t>
                </a:r>
                <a:r>
                  <a:rPr lang="el-GR" sz="2000" b="1" dirty="0"/>
                  <a:t>ανελαστικό</a:t>
                </a:r>
                <a:r>
                  <a:rPr lang="el-GR" sz="2000" dirty="0"/>
                  <a:t> (χωρίς βάρος και χωρίς ικανότητα «τεντώματος» ή «συμπίεσης»)</a:t>
                </a:r>
              </a:p>
              <a:p>
                <a:r>
                  <a:rPr lang="el-GR" sz="2000" dirty="0"/>
                  <a:t>Αν τραβήξουμε το σώμα μέσω του νήματος, το νήμα τραβά το σώμα (και το χέρι) με δύναμη </a:t>
                </a:r>
                <a14:m>
                  <m:oMath xmlns:m="http://schemas.openxmlformats.org/officeDocument/2006/math">
                    <m:acc>
                      <m:accPr>
                        <m:chr m:val="⃗"/>
                        <m:ctrlPr>
                          <a:rPr lang="en-US" sz="2000" b="1" i="1" smtClean="0">
                            <a:latin typeface="Cambria Math" panose="02040503050406030204" pitchFamily="18" charset="0"/>
                          </a:rPr>
                        </m:ctrlPr>
                      </m:accPr>
                      <m:e>
                        <m:r>
                          <a:rPr lang="en-US" sz="2000" b="1" i="1" smtClean="0">
                            <a:latin typeface="Cambria Math" panose="02040503050406030204" pitchFamily="18" charset="0"/>
                          </a:rPr>
                          <m:t>𝑻</m:t>
                        </m:r>
                      </m:e>
                    </m:acc>
                  </m:oMath>
                </a14:m>
                <a:r>
                  <a:rPr lang="en-US" sz="2000" dirty="0"/>
                  <a:t> </a:t>
                </a:r>
                <a:r>
                  <a:rPr lang="el-GR" sz="2000" dirty="0"/>
                  <a:t>με κατεύθυνση μακριά από (προς) το σώμα και κατά μήκος του νήματος</a:t>
                </a:r>
              </a:p>
              <a:p>
                <a:r>
                  <a:rPr lang="el-GR" sz="2000" dirty="0"/>
                  <a:t>Η δύναμη συχνά ονομάζεται </a:t>
                </a:r>
                <a:r>
                  <a:rPr lang="el-GR" sz="2000" b="1" i="1" dirty="0"/>
                  <a:t>τάση νήματος</a:t>
                </a:r>
              </a:p>
              <a:p>
                <a:endParaRPr lang="el-GR" sz="2000" b="1" i="1" dirty="0"/>
              </a:p>
              <a:p>
                <a:r>
                  <a:rPr lang="el-GR" sz="2000" dirty="0"/>
                  <a:t>Μια </a:t>
                </a:r>
                <a:r>
                  <a:rPr lang="el-GR" sz="2000" b="1" dirty="0"/>
                  <a:t>τροχαλία</a:t>
                </a:r>
                <a:r>
                  <a:rPr lang="el-GR" sz="2000" dirty="0"/>
                  <a:t> αποτελείται από ένα </a:t>
                </a:r>
                <a:br>
                  <a:rPr lang="el-GR" sz="2000" dirty="0"/>
                </a:br>
                <a:r>
                  <a:rPr lang="el-GR" sz="2000" dirty="0"/>
                  <a:t>κυλινδρικό μέρος που περιστρέφεται γύρω από έναν άξονα</a:t>
                </a:r>
              </a:p>
              <a:p>
                <a:r>
                  <a:rPr lang="el-GR" sz="2000" dirty="0"/>
                  <a:t>Θεωρούνται και αυτές </a:t>
                </a:r>
                <a:r>
                  <a:rPr lang="el-GR" sz="2000" b="1" dirty="0"/>
                  <a:t>αβαρείς</a:t>
                </a:r>
                <a:r>
                  <a:rPr lang="el-GR" sz="2000" dirty="0"/>
                  <a:t> και </a:t>
                </a:r>
                <a:r>
                  <a:rPr lang="el-GR" sz="2000" b="1" dirty="0"/>
                  <a:t>χωρίς παρουσία τριβής </a:t>
                </a:r>
                <a:r>
                  <a:rPr lang="el-GR" sz="2000" dirty="0"/>
                  <a:t/>
                </a:r>
                <a:br>
                  <a:rPr lang="el-GR" sz="2000" dirty="0"/>
                </a:br>
                <a:r>
                  <a:rPr lang="el-GR" sz="2000" dirty="0"/>
                  <a:t>κατά την κύλισή τους</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738350" y="1371600"/>
                <a:ext cx="7872249" cy="5181600"/>
              </a:xfrm>
              <a:blipFill>
                <a:blip r:embed="rId3"/>
                <a:stretch>
                  <a:fillRect t="-941" r="-1317"/>
                </a:stretch>
              </a:blipFill>
            </p:spPr>
            <p:txBody>
              <a:bodyPr/>
              <a:lstStyle/>
              <a:p>
                <a:r>
                  <a:rPr lang="en-US">
                    <a:noFill/>
                  </a:rPr>
                  <a:t> </a:t>
                </a:r>
              </a:p>
            </p:txBody>
          </p:sp>
        </mc:Fallback>
      </mc:AlternateContent>
      <p:pic>
        <p:nvPicPr>
          <p:cNvPr id="7" name="Picture 6"/>
          <p:cNvPicPr>
            <a:picLocks noChangeAspect="1"/>
          </p:cNvPicPr>
          <p:nvPr/>
        </p:nvPicPr>
        <p:blipFill>
          <a:blip r:embed="rId4"/>
          <a:stretch>
            <a:fillRect/>
          </a:stretch>
        </p:blipFill>
        <p:spPr>
          <a:xfrm>
            <a:off x="5105400" y="777670"/>
            <a:ext cx="3371851" cy="1107175"/>
          </a:xfrm>
          <a:prstGeom prst="rect">
            <a:avLst/>
          </a:prstGeom>
        </p:spPr>
      </p:pic>
    </p:spTree>
    <p:extLst>
      <p:ext uri="{BB962C8B-B14F-4D97-AF65-F5344CB8AC3E}">
        <p14:creationId xmlns:p14="http://schemas.microsoft.com/office/powerpoint/2010/main" val="30267215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fade">
                                      <p:cBhvr>
                                        <p:cTn id="32" dur="500"/>
                                        <p:tgtEl>
                                          <p:spTgt spid="3">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fade">
                                      <p:cBhvr>
                                        <p:cTn id="37" dur="500"/>
                                        <p:tgtEl>
                                          <p:spTgt spid="9"/>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fade">
                                      <p:cBhvr>
                                        <p:cTn id="42"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Εικόνα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659629" y="2667000"/>
            <a:ext cx="3027171" cy="3775610"/>
          </a:xfrm>
          <a:prstGeom prst="rect">
            <a:avLst/>
          </a:prstGeom>
        </p:spPr>
      </p:pic>
      <p:sp>
        <p:nvSpPr>
          <p:cNvPr id="2" name="Τίτλος 1"/>
          <p:cNvSpPr>
            <a:spLocks noGrp="1"/>
          </p:cNvSpPr>
          <p:nvPr>
            <p:ph type="title"/>
          </p:nvPr>
        </p:nvSpPr>
        <p:spPr/>
        <p:txBody>
          <a:bodyPr>
            <a:normAutofit fontScale="90000"/>
          </a:bodyPr>
          <a:lstStyle/>
          <a:p>
            <a:r>
              <a:rPr lang="el-GR" dirty="0"/>
              <a:t>Οι Νόμοι της Κίνησης</a:t>
            </a:r>
          </a:p>
        </p:txBody>
      </p:sp>
      <mc:AlternateContent xmlns:mc="http://schemas.openxmlformats.org/markup-compatibility/2006" xmlns:a14="http://schemas.microsoft.com/office/drawing/2010/main">
        <mc:Choice Requires="a14">
          <p:sp>
            <p:nvSpPr>
              <p:cNvPr id="3" name="Θέση περιεχομένου 2"/>
              <p:cNvSpPr>
                <a:spLocks noGrp="1"/>
              </p:cNvSpPr>
              <p:nvPr>
                <p:ph idx="1"/>
              </p:nvPr>
            </p:nvSpPr>
            <p:spPr>
              <a:xfrm>
                <a:off x="735893" y="1371600"/>
                <a:ext cx="8024649" cy="5071010"/>
              </a:xfrm>
            </p:spPr>
            <p:txBody>
              <a:bodyPr>
                <a:normAutofit/>
              </a:bodyPr>
              <a:lstStyle/>
              <a:p>
                <a:r>
                  <a:rPr lang="el-GR" dirty="0"/>
                  <a:t>Α) Όταν τα αντικείμενα βρίσκονται σε </a:t>
                </a:r>
                <a:r>
                  <a:rPr lang="el-GR" b="1" dirty="0"/>
                  <a:t>ισορροπία </a:t>
                </a:r>
                <a:endParaRPr lang="en-US" b="1" dirty="0"/>
              </a:p>
              <a:p>
                <a:pPr marL="68580" indent="0">
                  <a:buNone/>
                </a:pPr>
                <a:endParaRPr lang="en-US" b="1" i="0" dirty="0">
                  <a:latin typeface="Cambria Math" panose="02040503050406030204" pitchFamily="18" charset="0"/>
                </a:endParaRPr>
              </a:p>
              <a:p>
                <a:pPr marL="68580" indent="0">
                  <a:buNone/>
                </a:pPr>
                <a14:m>
                  <m:oMathPara xmlns:m="http://schemas.openxmlformats.org/officeDocument/2006/math">
                    <m:oMathParaPr>
                      <m:jc m:val="centerGroup"/>
                    </m:oMathParaPr>
                    <m:oMath xmlns:m="http://schemas.openxmlformats.org/officeDocument/2006/math">
                      <m:r>
                        <a:rPr lang="el-GR" b="1" i="0" smtClean="0">
                          <a:latin typeface="Cambria Math" panose="02040503050406030204" pitchFamily="18" charset="0"/>
                        </a:rPr>
                        <m:t>(</m:t>
                      </m:r>
                      <m:acc>
                        <m:accPr>
                          <m:chr m:val="⃗"/>
                          <m:ctrlPr>
                            <a:rPr lang="en-US" b="1" i="1" smtClean="0">
                              <a:latin typeface="Cambria Math" panose="02040503050406030204" pitchFamily="18" charset="0"/>
                            </a:rPr>
                          </m:ctrlPr>
                        </m:accPr>
                        <m:e>
                          <m:r>
                            <a:rPr lang="en-US" b="1" i="1" smtClean="0">
                              <a:latin typeface="Cambria Math" panose="02040503050406030204" pitchFamily="18" charset="0"/>
                            </a:rPr>
                            <m:t>𝒂</m:t>
                          </m:r>
                        </m:e>
                      </m:acc>
                      <m:r>
                        <a:rPr lang="en-US" b="1" i="1" smtClean="0">
                          <a:latin typeface="Cambria Math" panose="02040503050406030204" pitchFamily="18" charset="0"/>
                        </a:rPr>
                        <m:t>=</m:t>
                      </m:r>
                      <m:r>
                        <a:rPr lang="en-US" b="1" i="1" smtClean="0">
                          <a:latin typeface="Cambria Math" panose="02040503050406030204" pitchFamily="18" charset="0"/>
                        </a:rPr>
                        <m:t>𝟎</m:t>
                      </m:r>
                      <m:r>
                        <a:rPr lang="en-US" b="1" i="1" smtClean="0">
                          <a:latin typeface="Cambria Math" panose="02040503050406030204" pitchFamily="18" charset="0"/>
                        </a:rPr>
                        <m:t>)</m:t>
                      </m:r>
                    </m:oMath>
                  </m:oMathPara>
                </a14:m>
                <a:endParaRPr lang="en-US" b="1" dirty="0"/>
              </a:p>
              <a:p>
                <a:pPr lvl="1"/>
                <a:endParaRPr lang="en-US" dirty="0"/>
              </a:p>
              <a:p>
                <a:pPr marL="365760" lvl="1" indent="0">
                  <a:buNone/>
                </a:pPr>
                <a:r>
                  <a:rPr lang="en-US" dirty="0"/>
                  <a:t>     </a:t>
                </a:r>
                <a:r>
                  <a:rPr lang="el-GR" dirty="0"/>
                  <a:t>τότε </a:t>
                </a:r>
                <a:endParaRPr lang="en-US" i="1" dirty="0">
                  <a:latin typeface="Cambria Math" panose="02040503050406030204" pitchFamily="18" charset="0"/>
                </a:endParaRPr>
              </a:p>
              <a:p>
                <a:pPr marL="365760" lvl="1" indent="0">
                  <a:buNone/>
                </a:pPr>
                <a:r>
                  <a:rPr lang="en-US" i="1" dirty="0">
                    <a:latin typeface="Cambria Math" panose="02040503050406030204" pitchFamily="18" charset="0"/>
                  </a:rPr>
                  <a:t>			         </a:t>
                </a:r>
                <a:br>
                  <a:rPr lang="en-US" i="1" dirty="0">
                    <a:latin typeface="Cambria Math" panose="02040503050406030204" pitchFamily="18" charset="0"/>
                  </a:rPr>
                </a:br>
                <a:r>
                  <a:rPr lang="en-US" i="1" dirty="0">
                    <a:latin typeface="Cambria Math" panose="02040503050406030204" pitchFamily="18" charset="0"/>
                  </a:rPr>
                  <a:t>		</a:t>
                </a:r>
                <a:r>
                  <a:rPr lang="en-US" sz="2800" i="1" dirty="0">
                    <a:latin typeface="Cambria Math" panose="02040503050406030204" pitchFamily="18" charset="0"/>
                  </a:rPr>
                  <a:t>                  </a:t>
                </a:r>
                <a14:m>
                  <m:oMath xmlns:m="http://schemas.openxmlformats.org/officeDocument/2006/math">
                    <m:nary>
                      <m:naryPr>
                        <m:chr m:val="∑"/>
                        <m:subHide m:val="on"/>
                        <m:supHide m:val="on"/>
                        <m:ctrlPr>
                          <a:rPr lang="el-GR" sz="2800" i="1" smtClean="0">
                            <a:latin typeface="Cambria Math" panose="02040503050406030204" pitchFamily="18" charset="0"/>
                          </a:rPr>
                        </m:ctrlPr>
                      </m:naryPr>
                      <m:sub/>
                      <m:sup/>
                      <m:e>
                        <m:acc>
                          <m:accPr>
                            <m:chr m:val="⃗"/>
                            <m:ctrlPr>
                              <a:rPr lang="en-US" sz="2800" b="0" i="1" smtClean="0">
                                <a:latin typeface="Cambria Math" panose="02040503050406030204" pitchFamily="18" charset="0"/>
                              </a:rPr>
                            </m:ctrlPr>
                          </m:accPr>
                          <m:e>
                            <m:r>
                              <a:rPr lang="en-US" sz="2800" b="0" i="1" smtClean="0">
                                <a:latin typeface="Cambria Math" panose="02040503050406030204" pitchFamily="18" charset="0"/>
                              </a:rPr>
                              <m:t>𝐹</m:t>
                            </m:r>
                          </m:e>
                        </m:acc>
                      </m:e>
                    </m:nary>
                    <m:r>
                      <a:rPr lang="en-US" sz="2800" b="0" i="1" smtClean="0">
                        <a:latin typeface="Cambria Math" panose="02040503050406030204" pitchFamily="18" charset="0"/>
                      </a:rPr>
                      <m:t>=0</m:t>
                    </m:r>
                  </m:oMath>
                </a14:m>
                <a:r>
                  <a:rPr lang="en-US" sz="2800" dirty="0"/>
                  <a:t> !</a:t>
                </a:r>
                <a:r>
                  <a:rPr lang="en-US" dirty="0"/>
                  <a:t> </a:t>
                </a:r>
              </a:p>
              <a:p>
                <a:pPr lvl="1"/>
                <a:endParaRPr lang="en-US" dirty="0"/>
              </a:p>
              <a:p>
                <a:r>
                  <a:rPr lang="el-GR" b="1" dirty="0"/>
                  <a:t>Παράδειγμα</a:t>
                </a:r>
              </a:p>
              <a:p>
                <a:pPr lvl="1"/>
                <a:r>
                  <a:rPr lang="el-GR" dirty="0"/>
                  <a:t>Ο πολυέλαιος κρέμεται σταθερά από</a:t>
                </a:r>
                <a:br>
                  <a:rPr lang="el-GR" dirty="0"/>
                </a:br>
                <a:r>
                  <a:rPr lang="el-GR" dirty="0"/>
                  <a:t>το ταβάνι. Ποιες δυνάμεις ασκούνται</a:t>
                </a:r>
                <a:br>
                  <a:rPr lang="el-GR" dirty="0"/>
                </a:br>
                <a:r>
                  <a:rPr lang="el-GR" dirty="0"/>
                  <a:t>επάνω του?</a:t>
                </a:r>
              </a:p>
            </p:txBody>
          </p:sp>
        </mc:Choice>
        <mc:Fallback xmlns="">
          <p:sp>
            <p:nvSpPr>
              <p:cNvPr id="3" name="Θέση περιεχομένου 2"/>
              <p:cNvSpPr>
                <a:spLocks noGrp="1" noRot="1" noChangeAspect="1" noMove="1" noResize="1" noEditPoints="1" noAdjustHandles="1" noChangeArrowheads="1" noChangeShapeType="1" noTextEdit="1"/>
              </p:cNvSpPr>
              <p:nvPr>
                <p:ph idx="1"/>
              </p:nvPr>
            </p:nvSpPr>
            <p:spPr>
              <a:xfrm>
                <a:off x="735893" y="1371600"/>
                <a:ext cx="8024649" cy="5071010"/>
              </a:xfrm>
              <a:blipFill>
                <a:blip r:embed="rId3"/>
                <a:stretch>
                  <a:fillRect t="-962"/>
                </a:stretch>
              </a:blipFill>
            </p:spPr>
            <p:txBody>
              <a:bodyPr/>
              <a:lstStyle/>
              <a:p>
                <a:r>
                  <a:rPr lang="en-US">
                    <a:noFill/>
                  </a:rPr>
                  <a:t> </a:t>
                </a:r>
              </a:p>
            </p:txBody>
          </p:sp>
        </mc:Fallback>
      </mc:AlternateContent>
    </p:spTree>
    <p:extLst>
      <p:ext uri="{BB962C8B-B14F-4D97-AF65-F5344CB8AC3E}">
        <p14:creationId xmlns:p14="http://schemas.microsoft.com/office/powerpoint/2010/main" val="2863004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fade">
                                      <p:cBhvr>
                                        <p:cTn id="22" dur="500"/>
                                        <p:tgtEl>
                                          <p:spTgt spid="3">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animEffect transition="in" filter="fade">
                                      <p:cBhvr>
                                        <p:cTn id="27" dur="500"/>
                                        <p:tgtEl>
                                          <p:spTgt spid="3">
                                            <p:txEl>
                                              <p:pRg st="7" end="7"/>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8" end="8"/>
                                            </p:txEl>
                                          </p:spTgt>
                                        </p:tgtEl>
                                        <p:attrNameLst>
                                          <p:attrName>style.visibility</p:attrName>
                                        </p:attrNameLst>
                                      </p:cBhvr>
                                      <p:to>
                                        <p:strVal val="visible"/>
                                      </p:to>
                                    </p:set>
                                    <p:animEffect transition="in" filter="fade">
                                      <p:cBhvr>
                                        <p:cTn id="32" dur="500"/>
                                        <p:tgtEl>
                                          <p:spTgt spid="3">
                                            <p:txEl>
                                              <p:pRg st="8" end="8"/>
                                            </p:txEl>
                                          </p:spTgt>
                                        </p:tgtEl>
                                      </p:cBhvr>
                                    </p:animEffect>
                                  </p:childTnLst>
                                </p:cTn>
                              </p:par>
                              <p:par>
                                <p:cTn id="33" presetID="10" presetClass="entr" presetSubtype="0" fill="hold" nodeType="withEffect">
                                  <p:stCondLst>
                                    <p:cond delay="0"/>
                                  </p:stCondLst>
                                  <p:childTnLst>
                                    <p:set>
                                      <p:cBhvr>
                                        <p:cTn id="34" dur="1" fill="hold">
                                          <p:stCondLst>
                                            <p:cond delay="0"/>
                                          </p:stCondLst>
                                        </p:cTn>
                                        <p:tgtEl>
                                          <p:spTgt spid="4"/>
                                        </p:tgtEl>
                                        <p:attrNameLst>
                                          <p:attrName>style.visibility</p:attrName>
                                        </p:attrNameLst>
                                      </p:cBhvr>
                                      <p:to>
                                        <p:strVal val="visible"/>
                                      </p:to>
                                    </p:set>
                                    <p:animEffect transition="in" filter="fade">
                                      <p:cBhvr>
                                        <p:cTn id="3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Εικόνα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45703" y="3581400"/>
            <a:ext cx="3264900" cy="2867027"/>
          </a:xfrm>
          <a:prstGeom prst="rect">
            <a:avLst/>
          </a:prstGeom>
        </p:spPr>
      </p:pic>
      <p:sp>
        <p:nvSpPr>
          <p:cNvPr id="2" name="Τίτλος 1"/>
          <p:cNvSpPr>
            <a:spLocks noGrp="1"/>
          </p:cNvSpPr>
          <p:nvPr>
            <p:ph type="title"/>
          </p:nvPr>
        </p:nvSpPr>
        <p:spPr/>
        <p:txBody>
          <a:bodyPr>
            <a:normAutofit fontScale="90000"/>
          </a:bodyPr>
          <a:lstStyle/>
          <a:p>
            <a:r>
              <a:rPr lang="el-GR" dirty="0"/>
              <a:t>Οι Νόμοι της Κίνησης</a:t>
            </a:r>
          </a:p>
        </p:txBody>
      </p:sp>
      <mc:AlternateContent xmlns:mc="http://schemas.openxmlformats.org/markup-compatibility/2006" xmlns:a14="http://schemas.microsoft.com/office/drawing/2010/main">
        <mc:Choice Requires="a14">
          <p:sp>
            <p:nvSpPr>
              <p:cNvPr id="3" name="Θέση περιεχομένου 2"/>
              <p:cNvSpPr>
                <a:spLocks noGrp="1"/>
              </p:cNvSpPr>
              <p:nvPr>
                <p:ph idx="1"/>
              </p:nvPr>
            </p:nvSpPr>
            <p:spPr>
              <a:xfrm>
                <a:off x="738350" y="1371600"/>
                <a:ext cx="7872253" cy="5076827"/>
              </a:xfrm>
            </p:spPr>
            <p:txBody>
              <a:bodyPr>
                <a:normAutofit/>
              </a:bodyPr>
              <a:lstStyle/>
              <a:p>
                <a:pPr marL="342900" lvl="2" indent="-274320"/>
                <a:r>
                  <a:rPr lang="el-GR" sz="2400" dirty="0"/>
                  <a:t>Β) Όταν τα σώματα επιταχύνουν υπό την επίδραση δύναμης </a:t>
                </a:r>
                <a14:m>
                  <m:oMath xmlns:m="http://schemas.openxmlformats.org/officeDocument/2006/math">
                    <m:r>
                      <a:rPr lang="el-GR" sz="2400" b="1">
                        <a:latin typeface="Cambria Math" panose="02040503050406030204" pitchFamily="18" charset="0"/>
                      </a:rPr>
                      <m:t>(</m:t>
                    </m:r>
                    <m:acc>
                      <m:accPr>
                        <m:chr m:val="⃗"/>
                        <m:ctrlPr>
                          <a:rPr lang="en-US" sz="2400" b="1" i="1">
                            <a:latin typeface="Cambria Math" panose="02040503050406030204" pitchFamily="18" charset="0"/>
                          </a:rPr>
                        </m:ctrlPr>
                      </m:accPr>
                      <m:e>
                        <m:r>
                          <a:rPr lang="en-US" sz="2400" b="1" i="1">
                            <a:latin typeface="Cambria Math" panose="02040503050406030204" pitchFamily="18" charset="0"/>
                          </a:rPr>
                          <m:t>𝒂</m:t>
                        </m:r>
                      </m:e>
                    </m:acc>
                    <m:r>
                      <a:rPr lang="en-US" sz="2400" b="1" i="1">
                        <a:latin typeface="Cambria Math" panose="02040503050406030204" pitchFamily="18" charset="0"/>
                        <a:ea typeface="Cambria Math" panose="02040503050406030204" pitchFamily="18" charset="0"/>
                      </a:rPr>
                      <m:t>≠</m:t>
                    </m:r>
                    <m:r>
                      <a:rPr lang="en-US" sz="2400" b="1" i="1">
                        <a:latin typeface="Cambria Math" panose="02040503050406030204" pitchFamily="18" charset="0"/>
                      </a:rPr>
                      <m:t>𝟎</m:t>
                    </m:r>
                    <m:r>
                      <a:rPr lang="en-US" sz="2400" b="1" i="1">
                        <a:latin typeface="Cambria Math" panose="02040503050406030204" pitchFamily="18" charset="0"/>
                      </a:rPr>
                      <m:t>)</m:t>
                    </m:r>
                  </m:oMath>
                </a14:m>
                <a:endParaRPr lang="el-GR" sz="2400" dirty="0"/>
              </a:p>
              <a:p>
                <a:pPr marL="278892" lvl="3" indent="0">
                  <a:buNone/>
                </a:pPr>
                <a14:m>
                  <m:oMathPara xmlns:m="http://schemas.openxmlformats.org/officeDocument/2006/math">
                    <m:oMathParaPr>
                      <m:jc m:val="centerGroup"/>
                    </m:oMathParaPr>
                    <m:oMath xmlns:m="http://schemas.openxmlformats.org/officeDocument/2006/math">
                      <m:nary>
                        <m:naryPr>
                          <m:chr m:val="∑"/>
                          <m:subHide m:val="on"/>
                          <m:supHide m:val="on"/>
                          <m:ctrlPr>
                            <a:rPr lang="el-GR" sz="2400" i="1">
                              <a:latin typeface="Cambria Math" panose="02040503050406030204" pitchFamily="18" charset="0"/>
                            </a:rPr>
                          </m:ctrlPr>
                        </m:naryPr>
                        <m:sub/>
                        <m:sup/>
                        <m:e>
                          <m:acc>
                            <m:accPr>
                              <m:chr m:val="⃗"/>
                              <m:ctrlPr>
                                <a:rPr lang="en-US" sz="2400" i="1">
                                  <a:latin typeface="Cambria Math" panose="02040503050406030204" pitchFamily="18" charset="0"/>
                                </a:rPr>
                              </m:ctrlPr>
                            </m:accPr>
                            <m:e>
                              <m:r>
                                <a:rPr lang="en-US" sz="2400" i="1">
                                  <a:latin typeface="Cambria Math" panose="02040503050406030204" pitchFamily="18" charset="0"/>
                                </a:rPr>
                                <m:t>𝐹</m:t>
                              </m:r>
                            </m:e>
                          </m:acc>
                        </m:e>
                      </m:nary>
                      <m:r>
                        <a:rPr lang="el-GR" sz="2400" i="1">
                          <a:latin typeface="Cambria Math" panose="02040503050406030204" pitchFamily="18" charset="0"/>
                        </a:rPr>
                        <m:t>=</m:t>
                      </m:r>
                      <m:r>
                        <a:rPr lang="en-US" sz="2400" i="1">
                          <a:latin typeface="Cambria Math" panose="02040503050406030204" pitchFamily="18" charset="0"/>
                        </a:rPr>
                        <m:t>𝑚</m:t>
                      </m:r>
                      <m:acc>
                        <m:accPr>
                          <m:chr m:val="⃗"/>
                          <m:ctrlPr>
                            <a:rPr lang="en-US" sz="2400" i="1">
                              <a:latin typeface="Cambria Math" panose="02040503050406030204" pitchFamily="18" charset="0"/>
                            </a:rPr>
                          </m:ctrlPr>
                        </m:accPr>
                        <m:e>
                          <m:r>
                            <a:rPr lang="en-US" sz="2400" i="1">
                              <a:latin typeface="Cambria Math" panose="02040503050406030204" pitchFamily="18" charset="0"/>
                            </a:rPr>
                            <m:t>𝑎</m:t>
                          </m:r>
                        </m:e>
                      </m:acc>
                    </m:oMath>
                  </m:oMathPara>
                </a14:m>
                <a:endParaRPr lang="el-GR" sz="2400" dirty="0"/>
              </a:p>
              <a:p>
                <a:pPr marL="411480" lvl="2" indent="-342900"/>
                <a:endParaRPr lang="el-GR" sz="1100" dirty="0"/>
              </a:p>
              <a:p>
                <a:pPr marL="411480" lvl="2" indent="-342900"/>
                <a:r>
                  <a:rPr lang="el-GR" sz="2400" b="1" dirty="0"/>
                  <a:t>Παράδειγμα</a:t>
                </a:r>
              </a:p>
              <a:p>
                <a:pPr marL="621792" lvl="3" indent="-342900"/>
                <a:r>
                  <a:rPr lang="el-GR" sz="2200" dirty="0"/>
                  <a:t>Βρείτε την επιτάχυνση στην οποία</a:t>
                </a:r>
                <a:br>
                  <a:rPr lang="el-GR" sz="2200" dirty="0"/>
                </a:br>
                <a:r>
                  <a:rPr lang="el-GR" sz="2200" dirty="0"/>
                  <a:t>υπόκειται το κιβώτιο (λείο επίπεδο)</a:t>
                </a:r>
              </a:p>
              <a:p>
                <a:pPr marL="621792" lvl="3" indent="-342900"/>
                <a:r>
                  <a:rPr lang="el-GR" sz="2200" dirty="0"/>
                  <a:t>Βρείτε τη δύναμη που ασκεί</a:t>
                </a:r>
                <a:br>
                  <a:rPr lang="el-GR" sz="2200" dirty="0"/>
                </a:br>
                <a:r>
                  <a:rPr lang="el-GR" sz="2200" dirty="0"/>
                  <a:t>το δάπεδο επάνω στο κιβώτιο</a:t>
                </a:r>
              </a:p>
            </p:txBody>
          </p:sp>
        </mc:Choice>
        <mc:Fallback xmlns="">
          <p:sp>
            <p:nvSpPr>
              <p:cNvPr id="3" name="Θέση περιεχομένου 2"/>
              <p:cNvSpPr>
                <a:spLocks noGrp="1" noRot="1" noChangeAspect="1" noMove="1" noResize="1" noEditPoints="1" noAdjustHandles="1" noChangeArrowheads="1" noChangeShapeType="1" noTextEdit="1"/>
              </p:cNvSpPr>
              <p:nvPr>
                <p:ph idx="1"/>
              </p:nvPr>
            </p:nvSpPr>
            <p:spPr>
              <a:xfrm>
                <a:off x="738350" y="1371600"/>
                <a:ext cx="7872253" cy="5076827"/>
              </a:xfrm>
              <a:blipFill>
                <a:blip r:embed="rId3"/>
                <a:stretch>
                  <a:fillRect t="-960"/>
                </a:stretch>
              </a:blipFill>
            </p:spPr>
            <p:txBody>
              <a:bodyPr/>
              <a:lstStyle/>
              <a:p>
                <a:r>
                  <a:rPr lang="en-US">
                    <a:noFill/>
                  </a:rPr>
                  <a:t> </a:t>
                </a:r>
              </a:p>
            </p:txBody>
          </p:sp>
        </mc:Fallback>
      </mc:AlternateContent>
    </p:spTree>
    <p:extLst>
      <p:ext uri="{BB962C8B-B14F-4D97-AF65-F5344CB8AC3E}">
        <p14:creationId xmlns:p14="http://schemas.microsoft.com/office/powerpoint/2010/main" val="31371675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fade">
                                      <p:cBhvr>
                                        <p:cTn id="15" dur="500"/>
                                        <p:tgtEl>
                                          <p:spTgt spid="3">
                                            <p:txEl>
                                              <p:pRg st="3" end="3"/>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animEffect transition="in" filter="fade">
                                      <p:cBhvr>
                                        <p:cTn id="18" dur="500"/>
                                        <p:tgtEl>
                                          <p:spTgt spid="3">
                                            <p:txEl>
                                              <p:pRg st="4" end="4"/>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fade">
                                      <p:cBhvr>
                                        <p:cTn id="21" dur="500"/>
                                        <p:tgtEl>
                                          <p:spTgt spid="3">
                                            <p:txEl>
                                              <p:pRg st="5" end="5"/>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fade">
                                      <p:cBhvr>
                                        <p:cTn id="2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a:t>Οι Νόμοι της Κίνησης</a:t>
            </a:r>
          </a:p>
        </p:txBody>
      </p:sp>
      <p:sp>
        <p:nvSpPr>
          <p:cNvPr id="3" name="Θέση περιεχομένου 2"/>
          <p:cNvSpPr>
            <a:spLocks noGrp="1"/>
          </p:cNvSpPr>
          <p:nvPr>
            <p:ph idx="1"/>
          </p:nvPr>
        </p:nvSpPr>
        <p:spPr>
          <a:xfrm>
            <a:off x="738351" y="1381432"/>
            <a:ext cx="7490908" cy="4077148"/>
          </a:xfrm>
        </p:spPr>
        <p:txBody>
          <a:bodyPr>
            <a:normAutofit/>
          </a:bodyPr>
          <a:lstStyle/>
          <a:p>
            <a:pPr marL="411480" lvl="2" indent="-342900"/>
            <a:r>
              <a:rPr lang="el-GR" sz="2400" b="1" dirty="0"/>
              <a:t>Παράδειγμα</a:t>
            </a:r>
          </a:p>
          <a:p>
            <a:pPr marL="621792" lvl="3" indent="-342900"/>
            <a:r>
              <a:rPr lang="en-US" sz="2000" dirty="0"/>
              <a:t>A. </a:t>
            </a:r>
            <a:r>
              <a:rPr lang="el-GR" sz="2000" dirty="0"/>
              <a:t>Βρείτε την επιτάχυνση στην οποία υπό- </a:t>
            </a:r>
            <a:br>
              <a:rPr lang="el-GR" sz="2000" dirty="0"/>
            </a:br>
            <a:r>
              <a:rPr lang="el-GR" sz="2000" dirty="0"/>
              <a:t>κειται το κιβώτιο</a:t>
            </a:r>
          </a:p>
        </p:txBody>
      </p:sp>
      <p:pic>
        <p:nvPicPr>
          <p:cNvPr id="4" name="Εικόνα 3"/>
          <p:cNvPicPr>
            <a:picLocks noChangeAspect="1"/>
          </p:cNvPicPr>
          <p:nvPr/>
        </p:nvPicPr>
        <p:blipFill rotWithShape="1">
          <a:blip r:embed="rId3">
            <a:extLst>
              <a:ext uri="{28A0092B-C50C-407E-A947-70E740481C1C}">
                <a14:useLocalDpi xmlns:a14="http://schemas.microsoft.com/office/drawing/2010/main" val="0"/>
              </a:ext>
            </a:extLst>
          </a:blip>
          <a:srcRect b="9086"/>
          <a:stretch/>
        </p:blipFill>
        <p:spPr>
          <a:xfrm>
            <a:off x="6096000" y="1730599"/>
            <a:ext cx="2539541" cy="4289202"/>
          </a:xfrm>
          <a:prstGeom prst="rect">
            <a:avLst/>
          </a:prstGeom>
        </p:spPr>
      </p:pic>
      <p:grpSp>
        <p:nvGrpSpPr>
          <p:cNvPr id="9" name="Group 8"/>
          <p:cNvGrpSpPr/>
          <p:nvPr/>
        </p:nvGrpSpPr>
        <p:grpSpPr>
          <a:xfrm>
            <a:off x="6096001" y="619603"/>
            <a:ext cx="2440310" cy="3255596"/>
            <a:chOff x="6096001" y="619603"/>
            <a:chExt cx="2440310" cy="3255596"/>
          </a:xfrm>
        </p:grpSpPr>
        <p:sp>
          <p:nvSpPr>
            <p:cNvPr id="5" name="Horizontal Scroll 4"/>
            <p:cNvSpPr/>
            <p:nvPr/>
          </p:nvSpPr>
          <p:spPr>
            <a:xfrm>
              <a:off x="6174111" y="619603"/>
              <a:ext cx="2362200" cy="762000"/>
            </a:xfrm>
            <a:prstGeom prst="horizontalScroll">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l-GR" dirty="0">
                  <a:solidFill>
                    <a:prstClr val="black"/>
                  </a:solidFill>
                </a:rPr>
                <a:t>Διάγραμμα ελεύθερου σώματος</a:t>
              </a:r>
            </a:p>
          </p:txBody>
        </p:sp>
        <p:cxnSp>
          <p:nvCxnSpPr>
            <p:cNvPr id="7" name="Elbow Connector 6"/>
            <p:cNvCxnSpPr>
              <a:stCxn id="5" idx="1"/>
              <a:endCxn id="4" idx="1"/>
            </p:cNvCxnSpPr>
            <p:nvPr/>
          </p:nvCxnSpPr>
          <p:spPr>
            <a:xfrm rot="10800000" flipV="1">
              <a:off x="6096001" y="1000602"/>
              <a:ext cx="78111" cy="2874597"/>
            </a:xfrm>
            <a:prstGeom prst="bentConnector3">
              <a:avLst>
                <a:gd name="adj1" fmla="val 392660"/>
              </a:avLst>
            </a:prstGeom>
            <a:ln w="38100">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cxnSp>
        <p:nvCxnSpPr>
          <p:cNvPr id="11" name="Straight Arrow Connector 10"/>
          <p:cNvCxnSpPr/>
          <p:nvPr/>
        </p:nvCxnSpPr>
        <p:spPr>
          <a:xfrm flipH="1" flipV="1">
            <a:off x="7543800" y="5018621"/>
            <a:ext cx="304800" cy="6858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7239000" y="5704421"/>
            <a:ext cx="1512273" cy="738664"/>
          </a:xfrm>
          <a:prstGeom prst="rect">
            <a:avLst/>
          </a:prstGeom>
          <a:noFill/>
        </p:spPr>
        <p:txBody>
          <a:bodyPr wrap="none" rtlCol="0">
            <a:spAutoFit/>
          </a:bodyPr>
          <a:lstStyle/>
          <a:p>
            <a:pPr>
              <a:defRPr/>
            </a:pPr>
            <a:r>
              <a:rPr lang="el-GR" sz="1400" dirty="0">
                <a:solidFill>
                  <a:prstClr val="black"/>
                </a:solidFill>
              </a:rPr>
              <a:t>Έστω Τ η δυναμη </a:t>
            </a:r>
            <a:br>
              <a:rPr lang="el-GR" sz="1400" dirty="0">
                <a:solidFill>
                  <a:prstClr val="black"/>
                </a:solidFill>
              </a:rPr>
            </a:br>
            <a:r>
              <a:rPr lang="el-GR" sz="1400" dirty="0">
                <a:solidFill>
                  <a:prstClr val="black"/>
                </a:solidFill>
              </a:rPr>
              <a:t>από το νήμα στο </a:t>
            </a:r>
            <a:br>
              <a:rPr lang="el-GR" sz="1400" dirty="0">
                <a:solidFill>
                  <a:prstClr val="black"/>
                </a:solidFill>
              </a:rPr>
            </a:br>
            <a:r>
              <a:rPr lang="el-GR" sz="1400" dirty="0">
                <a:solidFill>
                  <a:prstClr val="black"/>
                </a:solidFill>
              </a:rPr>
              <a:t>κιβώτιο</a:t>
            </a:r>
          </a:p>
        </p:txBody>
      </p:sp>
      <mc:AlternateContent xmlns:mc="http://schemas.openxmlformats.org/markup-compatibility/2006" xmlns:p14="http://schemas.microsoft.com/office/powerpoint/2010/main">
        <mc:Choice Requires="p14">
          <p:contentPart p14:bwMode="auto" r:id="rId4">
            <p14:nvContentPartPr>
              <p14:cNvPr id="8" name="Ink 7"/>
              <p14:cNvContentPartPr/>
              <p14:nvPr/>
            </p14:nvContentPartPr>
            <p14:xfrm>
              <a:off x="621000" y="2609280"/>
              <a:ext cx="7470720" cy="4246920"/>
            </p14:xfrm>
          </p:contentPart>
        </mc:Choice>
        <mc:Fallback xmlns="">
          <p:pic>
            <p:nvPicPr>
              <p:cNvPr id="8" name="Ink 7"/>
              <p:cNvPicPr/>
              <p:nvPr/>
            </p:nvPicPr>
            <p:blipFill>
              <a:blip r:embed="rId5"/>
              <a:stretch>
                <a:fillRect/>
              </a:stretch>
            </p:blipFill>
            <p:spPr>
              <a:xfrm>
                <a:off x="612360" y="2605320"/>
                <a:ext cx="7487280" cy="4260240"/>
              </a:xfrm>
              <a:prstGeom prst="rect">
                <a:avLst/>
              </a:prstGeom>
            </p:spPr>
          </p:pic>
        </mc:Fallback>
      </mc:AlternateContent>
    </p:spTree>
    <p:extLst>
      <p:ext uri="{BB962C8B-B14F-4D97-AF65-F5344CB8AC3E}">
        <p14:creationId xmlns:p14="http://schemas.microsoft.com/office/powerpoint/2010/main" val="31445071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3A5AF56E-0306-17A8-36D2-C8A0C0B393A7}"/>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xmlns="" id="{773EA848-3305-F11E-04C8-22764EF9EC1E}"/>
              </a:ext>
            </a:extLst>
          </p:cNvPr>
          <p:cNvSpPr>
            <a:spLocks noGrp="1"/>
          </p:cNvSpPr>
          <p:nvPr>
            <p:ph type="title"/>
          </p:nvPr>
        </p:nvSpPr>
        <p:spPr/>
        <p:txBody>
          <a:bodyPr>
            <a:normAutofit fontScale="90000"/>
          </a:bodyPr>
          <a:lstStyle/>
          <a:p>
            <a:r>
              <a:rPr lang="el-GR" dirty="0"/>
              <a:t>Οι Νόμοι της Κίνησης</a:t>
            </a:r>
          </a:p>
        </p:txBody>
      </p:sp>
      <p:sp>
        <p:nvSpPr>
          <p:cNvPr id="3" name="Θέση περιεχομένου 2">
            <a:extLst>
              <a:ext uri="{FF2B5EF4-FFF2-40B4-BE49-F238E27FC236}">
                <a16:creationId xmlns:a16="http://schemas.microsoft.com/office/drawing/2014/main" xmlns="" id="{CF7D69C8-2870-7B5A-D451-04D799679392}"/>
              </a:ext>
            </a:extLst>
          </p:cNvPr>
          <p:cNvSpPr>
            <a:spLocks noGrp="1"/>
          </p:cNvSpPr>
          <p:nvPr>
            <p:ph idx="1"/>
          </p:nvPr>
        </p:nvSpPr>
        <p:spPr>
          <a:xfrm>
            <a:off x="738351" y="1381432"/>
            <a:ext cx="7490908" cy="4077148"/>
          </a:xfrm>
        </p:spPr>
        <p:txBody>
          <a:bodyPr>
            <a:normAutofit/>
          </a:bodyPr>
          <a:lstStyle/>
          <a:p>
            <a:pPr marL="411480" lvl="2" indent="-342900"/>
            <a:r>
              <a:rPr lang="el-GR" sz="2400" b="1" dirty="0"/>
              <a:t>Παράδειγμα</a:t>
            </a:r>
          </a:p>
          <a:p>
            <a:pPr marL="621792" lvl="3" indent="-342900"/>
            <a:r>
              <a:rPr lang="en-US" sz="2000" dirty="0"/>
              <a:t>B. </a:t>
            </a:r>
            <a:r>
              <a:rPr lang="el-GR" sz="2000" dirty="0"/>
              <a:t>Βρείτε τη δύναμη που ασκεί το </a:t>
            </a:r>
            <a:r>
              <a:rPr lang="el-GR" sz="2000" dirty="0" err="1"/>
              <a:t>δάπε</a:t>
            </a:r>
            <a:r>
              <a:rPr lang="el-GR" sz="2000" dirty="0"/>
              <a:t>-</a:t>
            </a:r>
            <a:br>
              <a:rPr lang="el-GR" sz="2000" dirty="0"/>
            </a:br>
            <a:r>
              <a:rPr lang="el-GR" sz="2000" dirty="0" err="1"/>
              <a:t>δο</a:t>
            </a:r>
            <a:r>
              <a:rPr lang="el-GR" sz="2000" dirty="0"/>
              <a:t> επάνω στο κιβώτιο</a:t>
            </a:r>
          </a:p>
        </p:txBody>
      </p:sp>
      <p:pic>
        <p:nvPicPr>
          <p:cNvPr id="4" name="Εικόνα 3">
            <a:extLst>
              <a:ext uri="{FF2B5EF4-FFF2-40B4-BE49-F238E27FC236}">
                <a16:creationId xmlns:a16="http://schemas.microsoft.com/office/drawing/2014/main" xmlns="" id="{36A2541F-5F26-7EB3-8281-1D413990D46C}"/>
              </a:ext>
            </a:extLst>
          </p:cNvPr>
          <p:cNvPicPr>
            <a:picLocks noChangeAspect="1"/>
          </p:cNvPicPr>
          <p:nvPr/>
        </p:nvPicPr>
        <p:blipFill rotWithShape="1">
          <a:blip r:embed="rId3">
            <a:extLst>
              <a:ext uri="{28A0092B-C50C-407E-A947-70E740481C1C}">
                <a14:useLocalDpi xmlns:a14="http://schemas.microsoft.com/office/drawing/2010/main" val="0"/>
              </a:ext>
            </a:extLst>
          </a:blip>
          <a:srcRect b="9086"/>
          <a:stretch/>
        </p:blipFill>
        <p:spPr>
          <a:xfrm>
            <a:off x="6096000" y="1730599"/>
            <a:ext cx="2539541" cy="4289202"/>
          </a:xfrm>
          <a:prstGeom prst="rect">
            <a:avLst/>
          </a:prstGeom>
        </p:spPr>
      </p:pic>
      <p:grpSp>
        <p:nvGrpSpPr>
          <p:cNvPr id="9" name="Group 8">
            <a:extLst>
              <a:ext uri="{FF2B5EF4-FFF2-40B4-BE49-F238E27FC236}">
                <a16:creationId xmlns:a16="http://schemas.microsoft.com/office/drawing/2014/main" xmlns="" id="{B2ECBC0B-7565-5F9A-87E9-DC503A41E5BA}"/>
              </a:ext>
            </a:extLst>
          </p:cNvPr>
          <p:cNvGrpSpPr/>
          <p:nvPr/>
        </p:nvGrpSpPr>
        <p:grpSpPr>
          <a:xfrm>
            <a:off x="6096001" y="619603"/>
            <a:ext cx="2440310" cy="3255596"/>
            <a:chOff x="6096001" y="619603"/>
            <a:chExt cx="2440310" cy="3255596"/>
          </a:xfrm>
        </p:grpSpPr>
        <p:sp>
          <p:nvSpPr>
            <p:cNvPr id="5" name="Horizontal Scroll 4">
              <a:extLst>
                <a:ext uri="{FF2B5EF4-FFF2-40B4-BE49-F238E27FC236}">
                  <a16:creationId xmlns:a16="http://schemas.microsoft.com/office/drawing/2014/main" xmlns="" id="{B31BBDC9-9F92-BA60-F089-F68736F4895A}"/>
                </a:ext>
              </a:extLst>
            </p:cNvPr>
            <p:cNvSpPr/>
            <p:nvPr/>
          </p:nvSpPr>
          <p:spPr>
            <a:xfrm>
              <a:off x="6174111" y="619603"/>
              <a:ext cx="2362200" cy="762000"/>
            </a:xfrm>
            <a:prstGeom prst="horizontalScroll">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l-GR" dirty="0">
                  <a:solidFill>
                    <a:prstClr val="black"/>
                  </a:solidFill>
                </a:rPr>
                <a:t>Διάγραμμα ελεύθερου σώματος</a:t>
              </a:r>
            </a:p>
          </p:txBody>
        </p:sp>
        <p:cxnSp>
          <p:nvCxnSpPr>
            <p:cNvPr id="7" name="Elbow Connector 6">
              <a:extLst>
                <a:ext uri="{FF2B5EF4-FFF2-40B4-BE49-F238E27FC236}">
                  <a16:creationId xmlns:a16="http://schemas.microsoft.com/office/drawing/2014/main" xmlns="" id="{7F5AC00A-B2A6-C011-460B-36BC7286B3CF}"/>
                </a:ext>
              </a:extLst>
            </p:cNvPr>
            <p:cNvCxnSpPr>
              <a:stCxn id="5" idx="1"/>
              <a:endCxn id="4" idx="1"/>
            </p:cNvCxnSpPr>
            <p:nvPr/>
          </p:nvCxnSpPr>
          <p:spPr>
            <a:xfrm rot="10800000" flipV="1">
              <a:off x="6096001" y="1000602"/>
              <a:ext cx="78111" cy="2874597"/>
            </a:xfrm>
            <a:prstGeom prst="bentConnector3">
              <a:avLst>
                <a:gd name="adj1" fmla="val 392660"/>
              </a:avLst>
            </a:prstGeom>
            <a:ln w="38100">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cxnSp>
        <p:nvCxnSpPr>
          <p:cNvPr id="11" name="Straight Arrow Connector 10">
            <a:extLst>
              <a:ext uri="{FF2B5EF4-FFF2-40B4-BE49-F238E27FC236}">
                <a16:creationId xmlns:a16="http://schemas.microsoft.com/office/drawing/2014/main" xmlns="" id="{4DD4FF8B-18B5-8FCF-ADEA-5E553C2A472C}"/>
              </a:ext>
            </a:extLst>
          </p:cNvPr>
          <p:cNvCxnSpPr/>
          <p:nvPr/>
        </p:nvCxnSpPr>
        <p:spPr>
          <a:xfrm flipH="1" flipV="1">
            <a:off x="7543800" y="5018621"/>
            <a:ext cx="304800" cy="6858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xmlns="" id="{3943808A-0904-E542-9195-D9782F4365F6}"/>
              </a:ext>
            </a:extLst>
          </p:cNvPr>
          <p:cNvSpPr txBox="1"/>
          <p:nvPr/>
        </p:nvSpPr>
        <p:spPr>
          <a:xfrm>
            <a:off x="7239000" y="5704421"/>
            <a:ext cx="1512273" cy="738664"/>
          </a:xfrm>
          <a:prstGeom prst="rect">
            <a:avLst/>
          </a:prstGeom>
          <a:noFill/>
        </p:spPr>
        <p:txBody>
          <a:bodyPr wrap="none" rtlCol="0">
            <a:spAutoFit/>
          </a:bodyPr>
          <a:lstStyle/>
          <a:p>
            <a:pPr>
              <a:defRPr/>
            </a:pPr>
            <a:r>
              <a:rPr lang="el-GR" sz="1400" dirty="0">
                <a:solidFill>
                  <a:prstClr val="black"/>
                </a:solidFill>
              </a:rPr>
              <a:t>Έστω Τ η δυναμη </a:t>
            </a:r>
            <a:br>
              <a:rPr lang="el-GR" sz="1400" dirty="0">
                <a:solidFill>
                  <a:prstClr val="black"/>
                </a:solidFill>
              </a:rPr>
            </a:br>
            <a:r>
              <a:rPr lang="el-GR" sz="1400" dirty="0">
                <a:solidFill>
                  <a:prstClr val="black"/>
                </a:solidFill>
              </a:rPr>
              <a:t>από το νήμα στο </a:t>
            </a:r>
            <a:br>
              <a:rPr lang="el-GR" sz="1400" dirty="0">
                <a:solidFill>
                  <a:prstClr val="black"/>
                </a:solidFill>
              </a:rPr>
            </a:br>
            <a:r>
              <a:rPr lang="el-GR" sz="1400" dirty="0">
                <a:solidFill>
                  <a:prstClr val="black"/>
                </a:solidFill>
              </a:rPr>
              <a:t>κιβώτιο</a:t>
            </a:r>
          </a:p>
        </p:txBody>
      </p:sp>
      <mc:AlternateContent xmlns:mc="http://schemas.openxmlformats.org/markup-compatibility/2006" xmlns:p14="http://schemas.microsoft.com/office/powerpoint/2010/main">
        <mc:Choice Requires="p14">
          <p:contentPart p14:bwMode="auto" r:id="rId4">
            <p14:nvContentPartPr>
              <p14:cNvPr id="6" name="Ink 5"/>
              <p14:cNvContentPartPr/>
              <p14:nvPr/>
            </p14:nvContentPartPr>
            <p14:xfrm>
              <a:off x="648360" y="2595960"/>
              <a:ext cx="5012640" cy="4260240"/>
            </p14:xfrm>
          </p:contentPart>
        </mc:Choice>
        <mc:Fallback xmlns="">
          <p:pic>
            <p:nvPicPr>
              <p:cNvPr id="6" name="Ink 5"/>
              <p:cNvPicPr/>
              <p:nvPr/>
            </p:nvPicPr>
            <p:blipFill>
              <a:blip r:embed="rId5"/>
              <a:stretch>
                <a:fillRect/>
              </a:stretch>
            </p:blipFill>
            <p:spPr>
              <a:xfrm>
                <a:off x="641520" y="2588040"/>
                <a:ext cx="5028840" cy="4277520"/>
              </a:xfrm>
              <a:prstGeom prst="rect">
                <a:avLst/>
              </a:prstGeom>
            </p:spPr>
          </p:pic>
        </mc:Fallback>
      </mc:AlternateContent>
    </p:spTree>
    <p:extLst>
      <p:ext uri="{BB962C8B-B14F-4D97-AF65-F5344CB8AC3E}">
        <p14:creationId xmlns:p14="http://schemas.microsoft.com/office/powerpoint/2010/main" val="7645174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a:t>Οι Νόμοι της Κίνησης</a:t>
            </a:r>
          </a:p>
        </p:txBody>
      </p:sp>
      <mc:AlternateContent xmlns:mc="http://schemas.openxmlformats.org/markup-compatibility/2006" xmlns:a14="http://schemas.microsoft.com/office/drawing/2010/main">
        <mc:Choice Requires="a14">
          <p:sp>
            <p:nvSpPr>
              <p:cNvPr id="3" name="Θέση περιεχομένου 2"/>
              <p:cNvSpPr>
                <a:spLocks noGrp="1"/>
              </p:cNvSpPr>
              <p:nvPr>
                <p:ph idx="1"/>
              </p:nvPr>
            </p:nvSpPr>
            <p:spPr>
              <a:xfrm>
                <a:off x="744446" y="1371600"/>
                <a:ext cx="7866153" cy="5105400"/>
              </a:xfrm>
            </p:spPr>
            <p:txBody>
              <a:bodyPr>
                <a:normAutofit/>
              </a:bodyPr>
              <a:lstStyle/>
              <a:p>
                <a:pPr marL="411480" lvl="2" indent="-342900"/>
                <a:r>
                  <a:rPr lang="el-GR" sz="2200" b="1" dirty="0"/>
                  <a:t>Δυο σημεία</a:t>
                </a:r>
                <a:r>
                  <a:rPr lang="el-GR" sz="2200" dirty="0"/>
                  <a:t> που πρέπει να προσέξετε</a:t>
                </a:r>
                <a:endParaRPr lang="el-GR" dirty="0"/>
              </a:p>
              <a:p>
                <a:pPr marL="411480" lvl="2" indent="-342900"/>
                <a:endParaRPr lang="en-US" sz="2200" dirty="0"/>
              </a:p>
              <a:p>
                <a:pPr marL="411480" lvl="2" indent="-342900"/>
                <a:r>
                  <a:rPr lang="el-GR" sz="2200" b="1" dirty="0"/>
                  <a:t>1) Είναι δυνατόν να έχετε διαφορετικά μοντέλα ανάλυσης σε διαφορετικές κατευθύνσεις (άξονες)</a:t>
                </a:r>
              </a:p>
              <a:p>
                <a:pPr marL="621792" lvl="3" indent="-342900"/>
                <a:r>
                  <a:rPr lang="el-GR" sz="2000" dirty="0"/>
                  <a:t>Προηγούμενο παράδειγμα</a:t>
                </a:r>
              </a:p>
              <a:p>
                <a:pPr marL="822960" lvl="4" indent="-342900"/>
                <a:r>
                  <a:rPr lang="el-GR" sz="1800" dirty="0"/>
                  <a:t>Ισορροπία στον άξονα </a:t>
                </a:r>
                <a14:m>
                  <m:oMath xmlns:m="http://schemas.openxmlformats.org/officeDocument/2006/math">
                    <m:r>
                      <a:rPr lang="en-US" sz="1800" i="1" dirty="0" smtClean="0">
                        <a:latin typeface="Cambria Math" panose="02040503050406030204" pitchFamily="18" charset="0"/>
                      </a:rPr>
                      <m:t>𝑦</m:t>
                    </m:r>
                  </m:oMath>
                </a14:m>
                <a:r>
                  <a:rPr lang="el-GR" sz="1800" dirty="0"/>
                  <a:t> </a:t>
                </a:r>
              </a:p>
              <a:p>
                <a:pPr marL="822960" lvl="4" indent="-342900"/>
                <a:r>
                  <a:rPr lang="el-GR" sz="1800" dirty="0"/>
                  <a:t>Επιτάχυνση στον άξονα </a:t>
                </a:r>
                <a14:m>
                  <m:oMath xmlns:m="http://schemas.openxmlformats.org/officeDocument/2006/math">
                    <m:r>
                      <a:rPr lang="en-US" sz="1800" i="1" dirty="0" smtClean="0">
                        <a:latin typeface="Cambria Math" panose="02040503050406030204" pitchFamily="18" charset="0"/>
                      </a:rPr>
                      <m:t>𝑥</m:t>
                    </m:r>
                  </m:oMath>
                </a14:m>
                <a:endParaRPr lang="el-GR" sz="1800" dirty="0"/>
              </a:p>
              <a:p>
                <a:pPr marL="411480" lvl="2" indent="-342900"/>
                <a:endParaRPr lang="en-US" sz="2200" dirty="0"/>
              </a:p>
              <a:p>
                <a:pPr marL="411480" lvl="2" indent="-342900"/>
                <a:r>
                  <a:rPr lang="el-GR" sz="2200" b="1" dirty="0"/>
                  <a:t>2) Είναι δυνατόν να έχετε πολλαπλά μοντέλα ανάλυσης στην ίδια κατεύθυνση (άξονα)</a:t>
                </a:r>
              </a:p>
              <a:p>
                <a:pPr marL="621792" lvl="3" indent="-342900"/>
                <a:r>
                  <a:rPr lang="el-GR" sz="2000" dirty="0"/>
                  <a:t>Προηγούμενο παράδειγμα</a:t>
                </a:r>
              </a:p>
              <a:p>
                <a:pPr marL="822960" lvl="4" indent="-342900"/>
                <a:r>
                  <a:rPr lang="el-GR" sz="1800" dirty="0"/>
                  <a:t>Σώμα υπό επίδραση μη μηδενικής συνισταμένης δύναμης στον άξονα </a:t>
                </a:r>
                <a14:m>
                  <m:oMath xmlns:m="http://schemas.openxmlformats.org/officeDocument/2006/math">
                    <m:r>
                      <a:rPr lang="en-US" sz="1800" i="1" dirty="0" smtClean="0">
                        <a:latin typeface="Cambria Math" panose="02040503050406030204" pitchFamily="18" charset="0"/>
                      </a:rPr>
                      <m:t>𝑥</m:t>
                    </m:r>
                  </m:oMath>
                </a14:m>
                <a:endParaRPr lang="en-US" sz="1800" dirty="0"/>
              </a:p>
              <a:p>
                <a:pPr marL="822960" lvl="4" indent="-342900"/>
                <a:r>
                  <a:rPr lang="el-GR" sz="1800" dirty="0"/>
                  <a:t>Σώμα υπό επίδραση σταθερής επιτάχυνσης στον άξονα </a:t>
                </a:r>
                <a14:m>
                  <m:oMath xmlns:m="http://schemas.openxmlformats.org/officeDocument/2006/math">
                    <m:r>
                      <a:rPr lang="en-US" sz="1800" i="1" dirty="0" smtClean="0">
                        <a:latin typeface="Cambria Math" panose="02040503050406030204" pitchFamily="18" charset="0"/>
                      </a:rPr>
                      <m:t>𝑥</m:t>
                    </m:r>
                  </m:oMath>
                </a14:m>
                <a:endParaRPr lang="el-GR" sz="1800" dirty="0"/>
              </a:p>
            </p:txBody>
          </p:sp>
        </mc:Choice>
        <mc:Fallback xmlns="">
          <p:sp>
            <p:nvSpPr>
              <p:cNvPr id="3" name="Θέση περιεχομένου 2"/>
              <p:cNvSpPr>
                <a:spLocks noGrp="1" noRot="1" noChangeAspect="1" noMove="1" noResize="1" noEditPoints="1" noAdjustHandles="1" noChangeArrowheads="1" noChangeShapeType="1" noTextEdit="1"/>
              </p:cNvSpPr>
              <p:nvPr>
                <p:ph idx="1"/>
              </p:nvPr>
            </p:nvSpPr>
            <p:spPr>
              <a:xfrm>
                <a:off x="744446" y="1371600"/>
                <a:ext cx="7866153" cy="5105400"/>
              </a:xfrm>
              <a:blipFill>
                <a:blip r:embed="rId3"/>
                <a:stretch>
                  <a:fillRect t="-835" r="-388"/>
                </a:stretch>
              </a:blipFill>
            </p:spPr>
            <p:txBody>
              <a:bodyPr/>
              <a:lstStyle/>
              <a:p>
                <a:r>
                  <a:rPr lang="en-US">
                    <a:noFill/>
                  </a:rPr>
                  <a:t> </a:t>
                </a:r>
              </a:p>
            </p:txBody>
          </p:sp>
        </mc:Fallback>
      </mc:AlternateContent>
    </p:spTree>
    <p:extLst>
      <p:ext uri="{BB962C8B-B14F-4D97-AF65-F5344CB8AC3E}">
        <p14:creationId xmlns:p14="http://schemas.microsoft.com/office/powerpoint/2010/main" val="30367140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500"/>
                                        <p:tgtEl>
                                          <p:spTgt spid="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7" end="7"/>
                                            </p:txEl>
                                          </p:spTgt>
                                        </p:tgtEl>
                                        <p:attrNameLst>
                                          <p:attrName>style.visibility</p:attrName>
                                        </p:attrNameLst>
                                      </p:cBhvr>
                                      <p:to>
                                        <p:strVal val="visible"/>
                                      </p:to>
                                    </p:set>
                                    <p:animEffect transition="in" filter="fade">
                                      <p:cBhvr>
                                        <p:cTn id="32" dur="500"/>
                                        <p:tgtEl>
                                          <p:spTgt spid="3">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animEffect transition="in" filter="fade">
                                      <p:cBhvr>
                                        <p:cTn id="37" dur="500"/>
                                        <p:tgtEl>
                                          <p:spTgt spid="3">
                                            <p:txEl>
                                              <p:pRg st="8" end="8"/>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3">
                                            <p:txEl>
                                              <p:pRg st="9" end="9"/>
                                            </p:txEl>
                                          </p:spTgt>
                                        </p:tgtEl>
                                        <p:attrNameLst>
                                          <p:attrName>style.visibility</p:attrName>
                                        </p:attrNameLst>
                                      </p:cBhvr>
                                      <p:to>
                                        <p:strVal val="visible"/>
                                      </p:to>
                                    </p:set>
                                    <p:animEffect transition="in" filter="fade">
                                      <p:cBhvr>
                                        <p:cTn id="42" dur="500"/>
                                        <p:tgtEl>
                                          <p:spTgt spid="3">
                                            <p:txEl>
                                              <p:pRg st="9" end="9"/>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animEffect transition="in" filter="fade">
                                      <p:cBhvr>
                                        <p:cTn id="47" dur="5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l-GR" dirty="0"/>
              <a:t>Τέλος Διάλεξης</a:t>
            </a:r>
          </a:p>
        </p:txBody>
      </p:sp>
    </p:spTree>
    <p:extLst>
      <p:ext uri="{BB962C8B-B14F-4D97-AF65-F5344CB8AC3E}">
        <p14:creationId xmlns:p14="http://schemas.microsoft.com/office/powerpoint/2010/main" val="3281633550"/>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Theme1">
  <a:themeElements>
    <a:clrScheme name="Blue">
      <a:dk1>
        <a:sysClr val="windowText" lastClr="000000"/>
      </a:dk1>
      <a:lt1>
        <a:sysClr val="window" lastClr="FFFFFF"/>
      </a:lt1>
      <a:dk2>
        <a:srgbClr val="17406D"/>
      </a:dk2>
      <a:lt2>
        <a:srgbClr val="DBEF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Austin">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lumMod val="100000"/>
              </a:schemeClr>
            </a:gs>
          </a:gsLst>
          <a:lin ang="5040000" scaled="1"/>
        </a:gradFill>
        <a:gradFill rotWithShape="1">
          <a:gsLst>
            <a:gs pos="0">
              <a:schemeClr val="phClr"/>
            </a:gs>
            <a:gs pos="100000">
              <a:schemeClr val="phClr">
                <a:shade val="75000"/>
                <a:satMod val="120000"/>
                <a:lumMod val="9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a:effectStyle>
        <a:effectStyle>
          <a:effectLst>
            <a:outerShdw blurRad="44450" dist="50800" dir="5400000" sx="96000" rotWithShape="0">
              <a:srgbClr val="000000">
                <a:alpha val="34000"/>
              </a:srgbClr>
            </a:outerShdw>
          </a:effectLst>
          <a:scene3d>
            <a:camera prst="orthographicFront">
              <a:rot lat="0" lon="0" rev="0"/>
            </a:camera>
            <a:lightRig rig="threePt" dir="tl">
              <a:rot lat="0" lon="0" rev="20400000"/>
            </a:lightRig>
          </a:scene3d>
          <a:sp3d contourW="15875" prstMaterial="metal">
            <a:bevelT w="101600" h="25400" prst="softRound"/>
            <a:contourClr>
              <a:schemeClr val="phClr">
                <a:shade val="30000"/>
              </a:schemeClr>
            </a:contourClr>
          </a:sp3d>
        </a:effectStyle>
      </a:effectStyleLst>
      <a:bgFillStyleLst>
        <a:solidFill>
          <a:schemeClr val="phClr"/>
        </a:solidFill>
        <a:gradFill rotWithShape="1">
          <a:gsLst>
            <a:gs pos="0">
              <a:schemeClr val="phClr">
                <a:shade val="94000"/>
                <a:satMod val="114000"/>
                <a:lumMod val="96000"/>
              </a:schemeClr>
            </a:gs>
            <a:gs pos="62000">
              <a:schemeClr val="phClr">
                <a:tint val="92000"/>
                <a:shade val="66000"/>
                <a:satMod val="110000"/>
                <a:lumMod val="80000"/>
              </a:schemeClr>
            </a:gs>
            <a:gs pos="100000">
              <a:schemeClr val="phClr">
                <a:tint val="89000"/>
                <a:shade val="62000"/>
                <a:satMod val="110000"/>
                <a:lumMod val="72000"/>
              </a:schemeClr>
            </a:gs>
          </a:gsLst>
          <a:lin ang="5400000" scaled="0"/>
        </a:gradFill>
        <a:blipFill rotWithShape="1">
          <a:blip xmlns:r="http://schemas.openxmlformats.org/officeDocument/2006/relationships" r:embed="rId1">
            <a:duotone>
              <a:schemeClr val="phClr">
                <a:tint val="80000"/>
                <a:shade val="58000"/>
              </a:schemeClr>
              <a:schemeClr val="phClr">
                <a:tint val="73000"/>
                <a:shade val="68000"/>
                <a:satMod val="150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Theme1" id="{378CCDAD-24C3-4E17-8FDE-0CAB19B053CF}" vid="{82C6361A-B056-460A-B068-820C107F1E0F}"/>
    </a:ext>
  </a:extLst>
</a:theme>
</file>

<file path=ppt/theme/theme2.xml><?xml version="1.0" encoding="utf-8"?>
<a:theme xmlns:a="http://schemas.openxmlformats.org/drawingml/2006/main" name="1_Theme1">
  <a:themeElements>
    <a:clrScheme name="Blue">
      <a:dk1>
        <a:sysClr val="windowText" lastClr="000000"/>
      </a:dk1>
      <a:lt1>
        <a:sysClr val="window" lastClr="FFFFFF"/>
      </a:lt1>
      <a:dk2>
        <a:srgbClr val="17406D"/>
      </a:dk2>
      <a:lt2>
        <a:srgbClr val="DBEF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Austin">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lumMod val="100000"/>
              </a:schemeClr>
            </a:gs>
          </a:gsLst>
          <a:lin ang="5040000" scaled="1"/>
        </a:gradFill>
        <a:gradFill rotWithShape="1">
          <a:gsLst>
            <a:gs pos="0">
              <a:schemeClr val="phClr"/>
            </a:gs>
            <a:gs pos="100000">
              <a:schemeClr val="phClr">
                <a:shade val="75000"/>
                <a:satMod val="120000"/>
                <a:lumMod val="9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a:effectStyle>
        <a:effectStyle>
          <a:effectLst>
            <a:outerShdw blurRad="44450" dist="50800" dir="5400000" sx="96000" rotWithShape="0">
              <a:srgbClr val="000000">
                <a:alpha val="34000"/>
              </a:srgbClr>
            </a:outerShdw>
          </a:effectLst>
          <a:scene3d>
            <a:camera prst="orthographicFront">
              <a:rot lat="0" lon="0" rev="0"/>
            </a:camera>
            <a:lightRig rig="threePt" dir="tl">
              <a:rot lat="0" lon="0" rev="20400000"/>
            </a:lightRig>
          </a:scene3d>
          <a:sp3d contourW="15875" prstMaterial="metal">
            <a:bevelT w="101600" h="25400" prst="softRound"/>
            <a:contourClr>
              <a:schemeClr val="phClr">
                <a:shade val="30000"/>
              </a:schemeClr>
            </a:contourClr>
          </a:sp3d>
        </a:effectStyle>
      </a:effectStyleLst>
      <a:bgFillStyleLst>
        <a:solidFill>
          <a:schemeClr val="phClr"/>
        </a:solidFill>
        <a:gradFill rotWithShape="1">
          <a:gsLst>
            <a:gs pos="0">
              <a:schemeClr val="phClr">
                <a:shade val="94000"/>
                <a:satMod val="114000"/>
                <a:lumMod val="96000"/>
              </a:schemeClr>
            </a:gs>
            <a:gs pos="62000">
              <a:schemeClr val="phClr">
                <a:tint val="92000"/>
                <a:shade val="66000"/>
                <a:satMod val="110000"/>
                <a:lumMod val="80000"/>
              </a:schemeClr>
            </a:gs>
            <a:gs pos="100000">
              <a:schemeClr val="phClr">
                <a:tint val="89000"/>
                <a:shade val="62000"/>
                <a:satMod val="110000"/>
                <a:lumMod val="72000"/>
              </a:schemeClr>
            </a:gs>
          </a:gsLst>
          <a:lin ang="5400000" scaled="0"/>
        </a:gradFill>
        <a:blipFill rotWithShape="1">
          <a:blip xmlns:r="http://schemas.openxmlformats.org/officeDocument/2006/relationships" r:embed="rId1">
            <a:duotone>
              <a:schemeClr val="phClr">
                <a:tint val="80000"/>
                <a:shade val="58000"/>
              </a:schemeClr>
              <a:schemeClr val="phClr">
                <a:tint val="73000"/>
                <a:shade val="68000"/>
                <a:satMod val="150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Theme1" id="{378CCDAD-24C3-4E17-8FDE-0CAB19B053CF}" vid="{82C6361A-B056-460A-B068-820C107F1E0F}"/>
    </a:ext>
  </a:extLst>
</a:theme>
</file>

<file path=ppt/theme/theme3.xml><?xml version="1.0" encoding="utf-8"?>
<a:theme xmlns:a="http://schemas.openxmlformats.org/drawingml/2006/main" name="2_Theme1">
  <a:themeElements>
    <a:clrScheme name="Blue">
      <a:dk1>
        <a:sysClr val="windowText" lastClr="000000"/>
      </a:dk1>
      <a:lt1>
        <a:sysClr val="window" lastClr="FFFFFF"/>
      </a:lt1>
      <a:dk2>
        <a:srgbClr val="17406D"/>
      </a:dk2>
      <a:lt2>
        <a:srgbClr val="DBEF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Austin">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lumMod val="100000"/>
              </a:schemeClr>
            </a:gs>
          </a:gsLst>
          <a:lin ang="5040000" scaled="1"/>
        </a:gradFill>
        <a:gradFill rotWithShape="1">
          <a:gsLst>
            <a:gs pos="0">
              <a:schemeClr val="phClr"/>
            </a:gs>
            <a:gs pos="100000">
              <a:schemeClr val="phClr">
                <a:shade val="75000"/>
                <a:satMod val="120000"/>
                <a:lumMod val="9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a:effectStyle>
        <a:effectStyle>
          <a:effectLst>
            <a:outerShdw blurRad="44450" dist="50800" dir="5400000" sx="96000" rotWithShape="0">
              <a:srgbClr val="000000">
                <a:alpha val="34000"/>
              </a:srgbClr>
            </a:outerShdw>
          </a:effectLst>
          <a:scene3d>
            <a:camera prst="orthographicFront">
              <a:rot lat="0" lon="0" rev="0"/>
            </a:camera>
            <a:lightRig rig="threePt" dir="tl">
              <a:rot lat="0" lon="0" rev="20400000"/>
            </a:lightRig>
          </a:scene3d>
          <a:sp3d contourW="15875" prstMaterial="metal">
            <a:bevelT w="101600" h="25400" prst="softRound"/>
            <a:contourClr>
              <a:schemeClr val="phClr">
                <a:shade val="30000"/>
              </a:schemeClr>
            </a:contourClr>
          </a:sp3d>
        </a:effectStyle>
      </a:effectStyleLst>
      <a:bgFillStyleLst>
        <a:solidFill>
          <a:schemeClr val="phClr"/>
        </a:solidFill>
        <a:gradFill rotWithShape="1">
          <a:gsLst>
            <a:gs pos="0">
              <a:schemeClr val="phClr">
                <a:shade val="94000"/>
                <a:satMod val="114000"/>
                <a:lumMod val="96000"/>
              </a:schemeClr>
            </a:gs>
            <a:gs pos="62000">
              <a:schemeClr val="phClr">
                <a:tint val="92000"/>
                <a:shade val="66000"/>
                <a:satMod val="110000"/>
                <a:lumMod val="80000"/>
              </a:schemeClr>
            </a:gs>
            <a:gs pos="100000">
              <a:schemeClr val="phClr">
                <a:tint val="89000"/>
                <a:shade val="62000"/>
                <a:satMod val="110000"/>
                <a:lumMod val="72000"/>
              </a:schemeClr>
            </a:gs>
          </a:gsLst>
          <a:lin ang="5400000" scaled="0"/>
        </a:gradFill>
        <a:blipFill rotWithShape="1">
          <a:blip xmlns:r="http://schemas.openxmlformats.org/officeDocument/2006/relationships" r:embed="rId1">
            <a:duotone>
              <a:schemeClr val="phClr">
                <a:tint val="80000"/>
                <a:shade val="58000"/>
              </a:schemeClr>
              <a:schemeClr val="phClr">
                <a:tint val="73000"/>
                <a:shade val="68000"/>
                <a:satMod val="150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Theme1" id="{378CCDAD-24C3-4E17-8FDE-0CAB19B053CF}" vid="{82C6361A-B056-460A-B068-820C107F1E0F}"/>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353</TotalTime>
  <Words>1875</Words>
  <Application>Microsoft Office PowerPoint</Application>
  <PresentationFormat>On-screen Show (4:3)</PresentationFormat>
  <Paragraphs>424</Paragraphs>
  <Slides>48</Slides>
  <Notes>11</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48</vt:i4>
      </vt:variant>
    </vt:vector>
  </HeadingPairs>
  <TitlesOfParts>
    <vt:vector size="56" baseType="lpstr">
      <vt:lpstr>Calibri</vt:lpstr>
      <vt:lpstr>Cambria</vt:lpstr>
      <vt:lpstr>Cambria Math</vt:lpstr>
      <vt:lpstr>Wingdings</vt:lpstr>
      <vt:lpstr>Wingdings 2</vt:lpstr>
      <vt:lpstr>Theme1</vt:lpstr>
      <vt:lpstr>1_Theme1</vt:lpstr>
      <vt:lpstr>2_Theme1</vt:lpstr>
      <vt:lpstr>Φυσική για Μηχανικούς</vt:lpstr>
      <vt:lpstr>Φυσική για Μηχανικούς</vt:lpstr>
      <vt:lpstr>Οι Νόμοι της Κίνησης</vt:lpstr>
      <vt:lpstr>Οι Νόμοι της Κίνησης</vt:lpstr>
      <vt:lpstr>Οι Νόμοι της Κίνησης</vt:lpstr>
      <vt:lpstr>Οι Νόμοι της Κίνησης</vt:lpstr>
      <vt:lpstr>Οι Νόμοι της Κίνησης</vt:lpstr>
      <vt:lpstr>Οι Νόμοι της Κίνησης</vt:lpstr>
      <vt:lpstr>Οι Νόμοι της Κίνησης</vt:lpstr>
      <vt:lpstr>Οι Νόμοι της Κίνησης</vt:lpstr>
      <vt:lpstr>Οι Νόμοι της Κίνησης</vt:lpstr>
      <vt:lpstr>Οι Νόμοι της Κίνησης</vt:lpstr>
      <vt:lpstr>Οι Νόμοι της Κίνησης</vt:lpstr>
      <vt:lpstr>Οι Νόμοι της Κίνησης</vt:lpstr>
      <vt:lpstr>Οι Νόμοι της Κίνησης</vt:lpstr>
      <vt:lpstr>Οι Νόμοι της Κίνησης</vt:lpstr>
      <vt:lpstr>Οι Νόμοι της Κίνησης</vt:lpstr>
      <vt:lpstr>Οι Νόμοι της Κίνησης</vt:lpstr>
      <vt:lpstr>Οι Νόμοι της Κίνησης</vt:lpstr>
      <vt:lpstr>Οι Νόμοι της Κίνησης</vt:lpstr>
      <vt:lpstr>Οι Νόμοι της Κίνησης</vt:lpstr>
      <vt:lpstr>Οι Νόμοι της Κίνησης</vt:lpstr>
      <vt:lpstr>Οι Νόμοι της Κίνησης</vt:lpstr>
      <vt:lpstr>Οι Νόμοι της Κίνησης</vt:lpstr>
      <vt:lpstr>Οι Νόμοι της Κίνησης</vt:lpstr>
      <vt:lpstr>Οι Νόμοι της Κίνησης</vt:lpstr>
      <vt:lpstr>Οι Νόμοι της Κίνησης</vt:lpstr>
      <vt:lpstr>Οι Νόμοι της Κίνησης</vt:lpstr>
      <vt:lpstr>Οι Νόμοι της Κίνησης</vt:lpstr>
      <vt:lpstr>Οι Νόμοι της Κίνησης</vt:lpstr>
      <vt:lpstr>Οι Νόμοι της Κίνησης</vt:lpstr>
      <vt:lpstr>Οι Νόμοι της Κίνησης</vt:lpstr>
      <vt:lpstr>Οι Νόμοι της Κίνησης</vt:lpstr>
      <vt:lpstr>Οι Νόμοι της Κίνησης</vt:lpstr>
      <vt:lpstr>Οι Νόμοι της Κίνησης</vt:lpstr>
      <vt:lpstr>Οι Νόμοι της Κίνησης</vt:lpstr>
      <vt:lpstr>Οι Νόμοι της Κίνησης</vt:lpstr>
      <vt:lpstr>Οι Νόμοι της Κίνησης</vt:lpstr>
      <vt:lpstr>Οι Νόμοι της Κίνησης</vt:lpstr>
      <vt:lpstr>Οι Νόμοι της Κίνησης</vt:lpstr>
      <vt:lpstr>Οι Νόμοι της Κίνησης</vt:lpstr>
      <vt:lpstr>Οι Νόμοι της Κίνησης</vt:lpstr>
      <vt:lpstr>Οι Νόμοι της Κίνησης</vt:lpstr>
      <vt:lpstr>Οι Νόμοι της Κίνησης</vt:lpstr>
      <vt:lpstr>Οι Νόμοι της Κίνησης</vt:lpstr>
      <vt:lpstr>Οι Νόμοι της Κίνησης</vt:lpstr>
      <vt:lpstr>Οι Νόμοι της Κίνησης</vt:lpstr>
      <vt:lpstr>Τέλος Διάλεξης</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Φυσική για Μηχανικούς</dc:title>
  <dc:creator>Anna Sfakianaki</dc:creator>
  <cp:lastModifiedBy>George Kafentzis</cp:lastModifiedBy>
  <cp:revision>13</cp:revision>
  <dcterms:created xsi:type="dcterms:W3CDTF">2025-10-13T08:50:09Z</dcterms:created>
  <dcterms:modified xsi:type="dcterms:W3CDTF">2026-10-21T09:13:51Z</dcterms:modified>
</cp:coreProperties>
</file>