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6" r:id="rId2"/>
    <p:sldMasterId id="2147483720" r:id="rId3"/>
  </p:sldMasterIdLst>
  <p:notesMasterIdLst>
    <p:notesMasterId r:id="rId29"/>
  </p:notesMasterIdLst>
  <p:sldIdLst>
    <p:sldId id="290" r:id="rId4"/>
    <p:sldId id="291" r:id="rId5"/>
    <p:sldId id="292" r:id="rId6"/>
    <p:sldId id="293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304" r:id="rId18"/>
    <p:sldId id="305" r:id="rId19"/>
    <p:sldId id="306" r:id="rId20"/>
    <p:sldId id="307" r:id="rId21"/>
    <p:sldId id="308" r:id="rId22"/>
    <p:sldId id="309" r:id="rId23"/>
    <p:sldId id="310" r:id="rId24"/>
    <p:sldId id="311" r:id="rId25"/>
    <p:sldId id="528" r:id="rId26"/>
    <p:sldId id="531" r:id="rId27"/>
    <p:sldId id="527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972D58-3190-4F17-A711-D8C1A695EF77}" v="100" dt="2026-10-04T21:16:45.1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51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61" Type="http://schemas.microsoft.com/office/2015/10/relationships/revisionInfo" Target="revisionInfo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60" Type="http://schemas.microsoft.com/office/2016/11/relationships/changesInfo" Target="changesInfos/changesInfo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fentzis Georgios" userId="0fad1e94-8729-4dd9-a94a-3efaf92f008a" providerId="ADAL" clId="{3CFF4B7D-55FB-4E45-A4D6-93D3A9418B71}"/>
    <pc:docChg chg="undo custSel addSld delSld modSld sldOrd delMainMaster">
      <pc:chgData name="Kafentzis Georgios" userId="0fad1e94-8729-4dd9-a94a-3efaf92f008a" providerId="ADAL" clId="{3CFF4B7D-55FB-4E45-A4D6-93D3A9418B71}" dt="2026-10-04T21:16:45.147" v="441" actId="20577"/>
      <pc:docMkLst>
        <pc:docMk/>
      </pc:docMkLst>
      <pc:sldChg chg="addAnim delAnim">
        <pc:chgData name="Kafentzis Georgios" userId="0fad1e94-8729-4dd9-a94a-3efaf92f008a" providerId="ADAL" clId="{3CFF4B7D-55FB-4E45-A4D6-93D3A9418B71}" dt="2026-10-04T20:24:57.409" v="437"/>
        <pc:sldMkLst>
          <pc:docMk/>
          <pc:sldMk cId="96089" sldId="294"/>
        </pc:sldMkLst>
      </pc:sldChg>
      <pc:sldChg chg="modAnim">
        <pc:chgData name="Kafentzis Georgios" userId="0fad1e94-8729-4dd9-a94a-3efaf92f008a" providerId="ADAL" clId="{3CFF4B7D-55FB-4E45-A4D6-93D3A9418B71}" dt="2026-10-04T17:35:41.982" v="236"/>
        <pc:sldMkLst>
          <pc:docMk/>
          <pc:sldMk cId="3448281699" sldId="297"/>
        </pc:sldMkLst>
      </pc:sldChg>
      <pc:sldChg chg="modSp mod modAnim">
        <pc:chgData name="Kafentzis Georgios" userId="0fad1e94-8729-4dd9-a94a-3efaf92f008a" providerId="ADAL" clId="{3CFF4B7D-55FB-4E45-A4D6-93D3A9418B71}" dt="2026-10-04T17:35:22.569" v="235" actId="404"/>
        <pc:sldMkLst>
          <pc:docMk/>
          <pc:sldMk cId="806815264" sldId="298"/>
        </pc:sldMkLst>
        <pc:spChg chg="mod">
          <ac:chgData name="Kafentzis Georgios" userId="0fad1e94-8729-4dd9-a94a-3efaf92f008a" providerId="ADAL" clId="{3CFF4B7D-55FB-4E45-A4D6-93D3A9418B71}" dt="2026-10-04T17:35:22.569" v="235" actId="404"/>
          <ac:spMkLst>
            <pc:docMk/>
            <pc:sldMk cId="806815264" sldId="298"/>
            <ac:spMk id="3" creationId="{00000000-0000-0000-0000-000000000000}"/>
          </ac:spMkLst>
        </pc:spChg>
        <pc:spChg chg="mod">
          <ac:chgData name="Kafentzis Georgios" userId="0fad1e94-8729-4dd9-a94a-3efaf92f008a" providerId="ADAL" clId="{3CFF4B7D-55FB-4E45-A4D6-93D3A9418B71}" dt="2026-10-04T17:35:11.990" v="227" actId="1036"/>
          <ac:spMkLst>
            <pc:docMk/>
            <pc:sldMk cId="806815264" sldId="298"/>
            <ac:spMk id="8" creationId="{00000000-0000-0000-0000-000000000000}"/>
          </ac:spMkLst>
        </pc:spChg>
        <pc:spChg chg="mod">
          <ac:chgData name="Kafentzis Georgios" userId="0fad1e94-8729-4dd9-a94a-3efaf92f008a" providerId="ADAL" clId="{3CFF4B7D-55FB-4E45-A4D6-93D3A9418B71}" dt="2026-10-04T17:35:11.990" v="227" actId="1036"/>
          <ac:spMkLst>
            <pc:docMk/>
            <pc:sldMk cId="806815264" sldId="298"/>
            <ac:spMk id="9" creationId="{00000000-0000-0000-0000-000000000000}"/>
          </ac:spMkLst>
        </pc:spChg>
      </pc:sldChg>
      <pc:sldChg chg="modSp modAnim">
        <pc:chgData name="Kafentzis Georgios" userId="0fad1e94-8729-4dd9-a94a-3efaf92f008a" providerId="ADAL" clId="{3CFF4B7D-55FB-4E45-A4D6-93D3A9418B71}" dt="2026-10-04T17:34:28.537" v="213"/>
        <pc:sldMkLst>
          <pc:docMk/>
          <pc:sldMk cId="955044818" sldId="300"/>
        </pc:sldMkLst>
        <pc:spChg chg="mod">
          <ac:chgData name="Kafentzis Georgios" userId="0fad1e94-8729-4dd9-a94a-3efaf92f008a" providerId="ADAL" clId="{3CFF4B7D-55FB-4E45-A4D6-93D3A9418B71}" dt="2026-10-04T17:29:36.970" v="208" actId="20577"/>
          <ac:spMkLst>
            <pc:docMk/>
            <pc:sldMk cId="955044818" sldId="300"/>
            <ac:spMk id="3" creationId="{039887A0-179F-2048-FA4E-E374C0DA0BC6}"/>
          </ac:spMkLst>
        </pc:spChg>
      </pc:sldChg>
      <pc:sldChg chg="modSp mod modAnim">
        <pc:chgData name="Kafentzis Georgios" userId="0fad1e94-8729-4dd9-a94a-3efaf92f008a" providerId="ADAL" clId="{3CFF4B7D-55FB-4E45-A4D6-93D3A9418B71}" dt="2026-10-04T17:34:45.278" v="215"/>
        <pc:sldMkLst>
          <pc:docMk/>
          <pc:sldMk cId="1180873539" sldId="301"/>
        </pc:sldMkLst>
        <pc:spChg chg="mod">
          <ac:chgData name="Kafentzis Georgios" userId="0fad1e94-8729-4dd9-a94a-3efaf92f008a" providerId="ADAL" clId="{3CFF4B7D-55FB-4E45-A4D6-93D3A9418B71}" dt="2026-10-04T17:07:08.251" v="169" actId="404"/>
          <ac:spMkLst>
            <pc:docMk/>
            <pc:sldMk cId="1180873539" sldId="301"/>
            <ac:spMk id="3" creationId="{00000000-0000-0000-0000-000000000000}"/>
          </ac:spMkLst>
        </pc:spChg>
        <pc:spChg chg="mod">
          <ac:chgData name="Kafentzis Georgios" userId="0fad1e94-8729-4dd9-a94a-3efaf92f008a" providerId="ADAL" clId="{3CFF4B7D-55FB-4E45-A4D6-93D3A9418B71}" dt="2026-10-04T17:07:13.232" v="170" actId="1076"/>
          <ac:spMkLst>
            <pc:docMk/>
            <pc:sldMk cId="1180873539" sldId="301"/>
            <ac:spMk id="4" creationId="{00000000-0000-0000-0000-000000000000}"/>
          </ac:spMkLst>
        </pc:spChg>
        <pc:spChg chg="mod">
          <ac:chgData name="Kafentzis Georgios" userId="0fad1e94-8729-4dd9-a94a-3efaf92f008a" providerId="ADAL" clId="{3CFF4B7D-55FB-4E45-A4D6-93D3A9418B71}" dt="2026-10-04T17:07:26.378" v="175" actId="1076"/>
          <ac:spMkLst>
            <pc:docMk/>
            <pc:sldMk cId="1180873539" sldId="301"/>
            <ac:spMk id="5" creationId="{00000000-0000-0000-0000-000000000000}"/>
          </ac:spMkLst>
        </pc:spChg>
      </pc:sldChg>
      <pc:sldChg chg="modSp modAnim">
        <pc:chgData name="Kafentzis Georgios" userId="0fad1e94-8729-4dd9-a94a-3efaf92f008a" providerId="ADAL" clId="{3CFF4B7D-55FB-4E45-A4D6-93D3A9418B71}" dt="2026-10-04T17:36:07.814" v="237" actId="403"/>
        <pc:sldMkLst>
          <pc:docMk/>
          <pc:sldMk cId="3375399157" sldId="302"/>
        </pc:sldMkLst>
        <pc:spChg chg="mod">
          <ac:chgData name="Kafentzis Georgios" userId="0fad1e94-8729-4dd9-a94a-3efaf92f008a" providerId="ADAL" clId="{3CFF4B7D-55FB-4E45-A4D6-93D3A9418B71}" dt="2026-10-04T17:36:07.814" v="237" actId="403"/>
          <ac:spMkLst>
            <pc:docMk/>
            <pc:sldMk cId="3375399157" sldId="302"/>
            <ac:spMk id="3" creationId="{00000000-0000-0000-0000-000000000000}"/>
          </ac:spMkLst>
        </pc:spChg>
      </pc:sldChg>
      <pc:sldChg chg="modSp mod">
        <pc:chgData name="Kafentzis Georgios" userId="0fad1e94-8729-4dd9-a94a-3efaf92f008a" providerId="ADAL" clId="{3CFF4B7D-55FB-4E45-A4D6-93D3A9418B71}" dt="2026-10-04T21:04:30.689" v="438" actId="14100"/>
        <pc:sldMkLst>
          <pc:docMk/>
          <pc:sldMk cId="2950320232" sldId="303"/>
        </pc:sldMkLst>
        <pc:spChg chg="mod">
          <ac:chgData name="Kafentzis Georgios" userId="0fad1e94-8729-4dd9-a94a-3efaf92f008a" providerId="ADAL" clId="{3CFF4B7D-55FB-4E45-A4D6-93D3A9418B71}" dt="2026-10-04T21:04:30.689" v="438" actId="14100"/>
          <ac:spMkLst>
            <pc:docMk/>
            <pc:sldMk cId="2950320232" sldId="303"/>
            <ac:spMk id="3" creationId="{00000000-0000-0000-0000-000000000000}"/>
          </ac:spMkLst>
        </pc:spChg>
      </pc:sldChg>
      <pc:sldChg chg="modSp mod">
        <pc:chgData name="Kafentzis Georgios" userId="0fad1e94-8729-4dd9-a94a-3efaf92f008a" providerId="ADAL" clId="{3CFF4B7D-55FB-4E45-A4D6-93D3A9418B71}" dt="2026-10-04T17:36:33.444" v="239" actId="20577"/>
        <pc:sldMkLst>
          <pc:docMk/>
          <pc:sldMk cId="613613947" sldId="304"/>
        </pc:sldMkLst>
        <pc:spChg chg="mod">
          <ac:chgData name="Kafentzis Georgios" userId="0fad1e94-8729-4dd9-a94a-3efaf92f008a" providerId="ADAL" clId="{3CFF4B7D-55FB-4E45-A4D6-93D3A9418B71}" dt="2026-10-04T17:36:33.444" v="239" actId="20577"/>
          <ac:spMkLst>
            <pc:docMk/>
            <pc:sldMk cId="613613947" sldId="304"/>
            <ac:spMk id="3" creationId="{00000000-0000-0000-0000-000000000000}"/>
          </ac:spMkLst>
        </pc:spChg>
      </pc:sldChg>
      <pc:sldChg chg="modAnim">
        <pc:chgData name="Kafentzis Georgios" userId="0fad1e94-8729-4dd9-a94a-3efaf92f008a" providerId="ADAL" clId="{3CFF4B7D-55FB-4E45-A4D6-93D3A9418B71}" dt="2026-10-04T17:37:42.981" v="242"/>
        <pc:sldMkLst>
          <pc:docMk/>
          <pc:sldMk cId="3244918257" sldId="305"/>
        </pc:sldMkLst>
      </pc:sldChg>
      <pc:sldChg chg="addSp delSp modSp mod modAnim">
        <pc:chgData name="Kafentzis Georgios" userId="0fad1e94-8729-4dd9-a94a-3efaf92f008a" providerId="ADAL" clId="{3CFF4B7D-55FB-4E45-A4D6-93D3A9418B71}" dt="2026-10-04T17:39:30.877" v="257"/>
        <pc:sldMkLst>
          <pc:docMk/>
          <pc:sldMk cId="4077746039" sldId="307"/>
        </pc:sldMkLst>
        <pc:picChg chg="add mod modCrop">
          <ac:chgData name="Kafentzis Georgios" userId="0fad1e94-8729-4dd9-a94a-3efaf92f008a" providerId="ADAL" clId="{3CFF4B7D-55FB-4E45-A4D6-93D3A9418B71}" dt="2026-10-04T17:38:49.696" v="246" actId="1076"/>
          <ac:picMkLst>
            <pc:docMk/>
            <pc:sldMk cId="4077746039" sldId="307"/>
            <ac:picMk id="7" creationId="{2FBAD86B-1646-6C95-E256-46531787082A}"/>
          </ac:picMkLst>
        </pc:picChg>
        <pc:inkChg chg="del">
          <ac:chgData name="Kafentzis Georgios" userId="0fad1e94-8729-4dd9-a94a-3efaf92f008a" providerId="ADAL" clId="{3CFF4B7D-55FB-4E45-A4D6-93D3A9418B71}" dt="2026-10-04T17:38:40.380" v="243" actId="478"/>
          <ac:inkMkLst>
            <pc:docMk/>
            <pc:sldMk cId="4077746039" sldId="307"/>
            <ac:inkMk id="4" creationId="{00000000-0000-0000-0000-000000000000}"/>
          </ac:inkMkLst>
        </pc:inkChg>
      </pc:sldChg>
      <pc:sldChg chg="addSp delSp modSp mod modAnim">
        <pc:chgData name="Kafentzis Georgios" userId="0fad1e94-8729-4dd9-a94a-3efaf92f008a" providerId="ADAL" clId="{3CFF4B7D-55FB-4E45-A4D6-93D3A9418B71}" dt="2026-10-04T17:39:33.901" v="258"/>
        <pc:sldMkLst>
          <pc:docMk/>
          <pc:sldMk cId="2969041029" sldId="308"/>
        </pc:sldMkLst>
        <pc:picChg chg="add mod modCrop">
          <ac:chgData name="Kafentzis Georgios" userId="0fad1e94-8729-4dd9-a94a-3efaf92f008a" providerId="ADAL" clId="{3CFF4B7D-55FB-4E45-A4D6-93D3A9418B71}" dt="2026-10-04T17:39:10.162" v="252" actId="1076"/>
          <ac:picMkLst>
            <pc:docMk/>
            <pc:sldMk cId="2969041029" sldId="308"/>
            <ac:picMk id="7" creationId="{2AE75A21-8BF6-4596-7F52-A361BF4B8F10}"/>
          </ac:picMkLst>
        </pc:picChg>
        <pc:inkChg chg="del">
          <ac:chgData name="Kafentzis Georgios" userId="0fad1e94-8729-4dd9-a94a-3efaf92f008a" providerId="ADAL" clId="{3CFF4B7D-55FB-4E45-A4D6-93D3A9418B71}" dt="2026-10-04T17:38:57.114" v="247" actId="21"/>
          <ac:inkMkLst>
            <pc:docMk/>
            <pc:sldMk cId="2969041029" sldId="308"/>
            <ac:inkMk id="4" creationId="{00000000-0000-0000-0000-000000000000}"/>
          </ac:inkMkLst>
        </pc:inkChg>
      </pc:sldChg>
      <pc:sldChg chg="addSp delSp modSp mod modAnim">
        <pc:chgData name="Kafentzis Georgios" userId="0fad1e94-8729-4dd9-a94a-3efaf92f008a" providerId="ADAL" clId="{3CFF4B7D-55FB-4E45-A4D6-93D3A9418B71}" dt="2026-10-04T17:39:36.502" v="259"/>
        <pc:sldMkLst>
          <pc:docMk/>
          <pc:sldMk cId="3477664181" sldId="309"/>
        </pc:sldMkLst>
        <pc:picChg chg="add mod modCrop">
          <ac:chgData name="Kafentzis Georgios" userId="0fad1e94-8729-4dd9-a94a-3efaf92f008a" providerId="ADAL" clId="{3CFF4B7D-55FB-4E45-A4D6-93D3A9418B71}" dt="2026-10-04T17:39:23.664" v="256" actId="1076"/>
          <ac:picMkLst>
            <pc:docMk/>
            <pc:sldMk cId="3477664181" sldId="309"/>
            <ac:picMk id="6" creationId="{94A4ED9F-AE2A-383C-49F4-43A7CA4C4DA7}"/>
          </ac:picMkLst>
        </pc:picChg>
        <pc:inkChg chg="del">
          <ac:chgData name="Kafentzis Georgios" userId="0fad1e94-8729-4dd9-a94a-3efaf92f008a" providerId="ADAL" clId="{3CFF4B7D-55FB-4E45-A4D6-93D3A9418B71}" dt="2026-10-04T17:39:12.731" v="253" actId="21"/>
          <ac:inkMkLst>
            <pc:docMk/>
            <pc:sldMk cId="3477664181" sldId="309"/>
            <ac:inkMk id="4" creationId="{00000000-0000-0000-0000-000000000000}"/>
          </ac:inkMkLst>
        </pc:inkChg>
      </pc:sldChg>
      <pc:sldChg chg="modSp mod">
        <pc:chgData name="Kafentzis Georgios" userId="0fad1e94-8729-4dd9-a94a-3efaf92f008a" providerId="ADAL" clId="{3CFF4B7D-55FB-4E45-A4D6-93D3A9418B71}" dt="2026-10-04T17:41:20.274" v="262" actId="170"/>
        <pc:sldMkLst>
          <pc:docMk/>
          <pc:sldMk cId="670883626" sldId="311"/>
        </pc:sldMkLst>
        <pc:spChg chg="mod ord">
          <ac:chgData name="Kafentzis Georgios" userId="0fad1e94-8729-4dd9-a94a-3efaf92f008a" providerId="ADAL" clId="{3CFF4B7D-55FB-4E45-A4D6-93D3A9418B71}" dt="2026-10-04T17:41:20.274" v="262" actId="170"/>
          <ac:spMkLst>
            <pc:docMk/>
            <pc:sldMk cId="670883626" sldId="311"/>
            <ac:spMk id="7" creationId="{00000000-0000-0000-0000-000000000000}"/>
          </ac:spMkLst>
        </pc:spChg>
        <pc:spChg chg="mod">
          <ac:chgData name="Kafentzis Georgios" userId="0fad1e94-8729-4dd9-a94a-3efaf92f008a" providerId="ADAL" clId="{3CFF4B7D-55FB-4E45-A4D6-93D3A9418B71}" dt="2026-10-04T17:41:15.814" v="261" actId="14100"/>
          <ac:spMkLst>
            <pc:docMk/>
            <pc:sldMk cId="670883626" sldId="311"/>
            <ac:spMk id="8" creationId="{00000000-0000-0000-0000-000000000000}"/>
          </ac:spMkLst>
        </pc:spChg>
      </pc:sldChg>
      <pc:sldChg chg="addSp delSp modSp mod delAnim modAnim">
        <pc:chgData name="Kafentzis Georgios" userId="0fad1e94-8729-4dd9-a94a-3efaf92f008a" providerId="ADAL" clId="{3CFF4B7D-55FB-4E45-A4D6-93D3A9418B71}" dt="2026-10-04T17:57:22.463" v="283" actId="21"/>
        <pc:sldMkLst>
          <pc:docMk/>
          <pc:sldMk cId="3592245958" sldId="312"/>
        </pc:sldMkLst>
        <pc:picChg chg="add del mod modCrop">
          <ac:chgData name="Kafentzis Georgios" userId="0fad1e94-8729-4dd9-a94a-3efaf92f008a" providerId="ADAL" clId="{3CFF4B7D-55FB-4E45-A4D6-93D3A9418B71}" dt="2026-10-04T17:57:22.463" v="283" actId="21"/>
          <ac:picMkLst>
            <pc:docMk/>
            <pc:sldMk cId="3592245958" sldId="312"/>
            <ac:picMk id="8" creationId="{117EF33B-53FE-DE68-1DAF-00B3AFA7C059}"/>
          </ac:picMkLst>
        </pc:picChg>
        <pc:inkChg chg="del mod">
          <ac:chgData name="Kafentzis Georgios" userId="0fad1e94-8729-4dd9-a94a-3efaf92f008a" providerId="ADAL" clId="{3CFF4B7D-55FB-4E45-A4D6-93D3A9418B71}" dt="2026-10-04T17:56:37.811" v="274" actId="478"/>
          <ac:inkMkLst>
            <pc:docMk/>
            <pc:sldMk cId="3592245958" sldId="312"/>
            <ac:inkMk id="4" creationId="{00000000-0000-0000-0000-000000000000}"/>
          </ac:inkMkLst>
        </pc:inkChg>
      </pc:sldChg>
      <pc:sldChg chg="addSp delSp modSp mod ord delAnim modAnim">
        <pc:chgData name="Kafentzis Georgios" userId="0fad1e94-8729-4dd9-a94a-3efaf92f008a" providerId="ADAL" clId="{3CFF4B7D-55FB-4E45-A4D6-93D3A9418B71}" dt="2026-10-04T18:16:10.884" v="374"/>
        <pc:sldMkLst>
          <pc:docMk/>
          <pc:sldMk cId="3068784688" sldId="313"/>
        </pc:sldMkLst>
        <pc:spChg chg="mod">
          <ac:chgData name="Kafentzis Georgios" userId="0fad1e94-8729-4dd9-a94a-3efaf92f008a" providerId="ADAL" clId="{3CFF4B7D-55FB-4E45-A4D6-93D3A9418B71}" dt="2026-10-04T18:15:38.925" v="367" actId="20577"/>
          <ac:spMkLst>
            <pc:docMk/>
            <pc:sldMk cId="3068784688" sldId="313"/>
            <ac:spMk id="3" creationId="{00000000-0000-0000-0000-000000000000}"/>
          </ac:spMkLst>
        </pc:spChg>
        <pc:picChg chg="add mod modCrop">
          <ac:chgData name="Kafentzis Georgios" userId="0fad1e94-8729-4dd9-a94a-3efaf92f008a" providerId="ADAL" clId="{3CFF4B7D-55FB-4E45-A4D6-93D3A9418B71}" dt="2026-10-04T18:15:51.830" v="371" actId="1076"/>
          <ac:picMkLst>
            <pc:docMk/>
            <pc:sldMk cId="3068784688" sldId="313"/>
            <ac:picMk id="6" creationId="{8586B720-DA32-EF56-328B-25EDB9611102}"/>
          </ac:picMkLst>
        </pc:picChg>
        <pc:inkChg chg="del">
          <ac:chgData name="Kafentzis Georgios" userId="0fad1e94-8729-4dd9-a94a-3efaf92f008a" providerId="ADAL" clId="{3CFF4B7D-55FB-4E45-A4D6-93D3A9418B71}" dt="2026-10-04T18:14:41.441" v="298" actId="478"/>
          <ac:inkMkLst>
            <pc:docMk/>
            <pc:sldMk cId="3068784688" sldId="313"/>
            <ac:inkMk id="4" creationId="{00000000-0000-0000-0000-000000000000}"/>
          </ac:inkMkLst>
        </pc:inkChg>
      </pc:sldChg>
      <pc:sldChg chg="modSp">
        <pc:chgData name="Kafentzis Georgios" userId="0fad1e94-8729-4dd9-a94a-3efaf92f008a" providerId="ADAL" clId="{3CFF4B7D-55FB-4E45-A4D6-93D3A9418B71}" dt="2026-10-04T21:16:45.147" v="441" actId="20577"/>
        <pc:sldMkLst>
          <pc:docMk/>
          <pc:sldMk cId="1806165004" sldId="314"/>
        </pc:sldMkLst>
        <pc:spChg chg="mod">
          <ac:chgData name="Kafentzis Georgios" userId="0fad1e94-8729-4dd9-a94a-3efaf92f008a" providerId="ADAL" clId="{3CFF4B7D-55FB-4E45-A4D6-93D3A9418B71}" dt="2026-10-04T21:16:45.147" v="441" actId="20577"/>
          <ac:spMkLst>
            <pc:docMk/>
            <pc:sldMk cId="1806165004" sldId="314"/>
            <ac:spMk id="3" creationId="{00000000-0000-0000-0000-000000000000}"/>
          </ac:spMkLst>
        </pc:spChg>
      </pc:sldChg>
      <pc:sldChg chg="modSp mod">
        <pc:chgData name="Kafentzis Georgios" userId="0fad1e94-8729-4dd9-a94a-3efaf92f008a" providerId="ADAL" clId="{3CFF4B7D-55FB-4E45-A4D6-93D3A9418B71}" dt="2026-10-04T18:36:59.685" v="434" actId="115"/>
        <pc:sldMkLst>
          <pc:docMk/>
          <pc:sldMk cId="2956879183" sldId="324"/>
        </pc:sldMkLst>
        <pc:spChg chg="mod">
          <ac:chgData name="Kafentzis Georgios" userId="0fad1e94-8729-4dd9-a94a-3efaf92f008a" providerId="ADAL" clId="{3CFF4B7D-55FB-4E45-A4D6-93D3A9418B71}" dt="2026-10-04T18:36:59.685" v="434" actId="115"/>
          <ac:spMkLst>
            <pc:docMk/>
            <pc:sldMk cId="2956879183" sldId="324"/>
            <ac:spMk id="14" creationId="{00000000-0000-0000-0000-000000000000}"/>
          </ac:spMkLst>
        </pc:spChg>
      </pc:sldChg>
      <pc:sldChg chg="delSp modSp add mod">
        <pc:chgData name="Kafentzis Georgios" userId="0fad1e94-8729-4dd9-a94a-3efaf92f008a" providerId="ADAL" clId="{3CFF4B7D-55FB-4E45-A4D6-93D3A9418B71}" dt="2026-10-04T17:57:51.057" v="294" actId="1076"/>
        <pc:sldMkLst>
          <pc:docMk/>
          <pc:sldMk cId="2834890586" sldId="528"/>
        </pc:sldMkLst>
        <pc:picChg chg="del">
          <ac:chgData name="Kafentzis Georgios" userId="0fad1e94-8729-4dd9-a94a-3efaf92f008a" providerId="ADAL" clId="{3CFF4B7D-55FB-4E45-A4D6-93D3A9418B71}" dt="2026-10-04T17:57:46.435" v="291" actId="478"/>
          <ac:picMkLst>
            <pc:docMk/>
            <pc:sldMk cId="2834890586" sldId="528"/>
            <ac:picMk id="8" creationId="{B4F48552-AE42-2A89-6191-6674DB399F75}"/>
          </ac:picMkLst>
        </pc:picChg>
        <pc:inkChg chg="mod">
          <ac:chgData name="Kafentzis Georgios" userId="0fad1e94-8729-4dd9-a94a-3efaf92f008a" providerId="ADAL" clId="{3CFF4B7D-55FB-4E45-A4D6-93D3A9418B71}" dt="2026-10-04T17:57:51.057" v="294" actId="1076"/>
          <ac:inkMkLst>
            <pc:docMk/>
            <pc:sldMk cId="2834890586" sldId="528"/>
            <ac:inkMk id="4" creationId="{559E159C-7305-E371-6FA2-C14529761417}"/>
          </ac:inkMkLst>
        </pc:inkChg>
      </pc:sldChg>
      <pc:sldChg chg="addSp delSp modSp add mod">
        <pc:chgData name="Kafentzis Georgios" userId="0fad1e94-8729-4dd9-a94a-3efaf92f008a" providerId="ADAL" clId="{3CFF4B7D-55FB-4E45-A4D6-93D3A9418B71}" dt="2026-10-04T18:15:55.493" v="372" actId="14100"/>
        <pc:sldMkLst>
          <pc:docMk/>
          <pc:sldMk cId="3966354377" sldId="529"/>
        </pc:sldMkLst>
        <pc:spChg chg="mod">
          <ac:chgData name="Kafentzis Georgios" userId="0fad1e94-8729-4dd9-a94a-3efaf92f008a" providerId="ADAL" clId="{3CFF4B7D-55FB-4E45-A4D6-93D3A9418B71}" dt="2026-10-04T18:15:43.358" v="368" actId="20577"/>
          <ac:spMkLst>
            <pc:docMk/>
            <pc:sldMk cId="3966354377" sldId="529"/>
            <ac:spMk id="3" creationId="{97E22EFD-C28D-DBA0-50C6-6940C3CFD401}"/>
          </ac:spMkLst>
        </pc:spChg>
        <pc:picChg chg="del">
          <ac:chgData name="Kafentzis Georgios" userId="0fad1e94-8729-4dd9-a94a-3efaf92f008a" providerId="ADAL" clId="{3CFF4B7D-55FB-4E45-A4D6-93D3A9418B71}" dt="2026-10-04T17:57:28.301" v="285" actId="478"/>
          <ac:picMkLst>
            <pc:docMk/>
            <pc:sldMk cId="3966354377" sldId="529"/>
            <ac:picMk id="5" creationId="{0A21E056-F612-C733-CF42-809FDD60C889}"/>
          </ac:picMkLst>
        </pc:picChg>
        <pc:picChg chg="add mod">
          <ac:chgData name="Kafentzis Georgios" userId="0fad1e94-8729-4dd9-a94a-3efaf92f008a" providerId="ADAL" clId="{3CFF4B7D-55FB-4E45-A4D6-93D3A9418B71}" dt="2026-10-04T18:15:55.493" v="372" actId="14100"/>
          <ac:picMkLst>
            <pc:docMk/>
            <pc:sldMk cId="3966354377" sldId="529"/>
            <ac:picMk id="7" creationId="{81978DAC-8BE4-1F33-4F33-963041771F54}"/>
          </ac:picMkLst>
        </pc:picChg>
      </pc:sldChg>
      <pc:sldChg chg="delSp add mod delAnim">
        <pc:chgData name="Kafentzis Georgios" userId="0fad1e94-8729-4dd9-a94a-3efaf92f008a" providerId="ADAL" clId="{3CFF4B7D-55FB-4E45-A4D6-93D3A9418B71}" dt="2026-10-04T18:16:17.638" v="378" actId="478"/>
        <pc:sldMkLst>
          <pc:docMk/>
          <pc:sldMk cId="1664034812" sldId="530"/>
        </pc:sldMkLst>
        <pc:inkChg chg="del">
          <ac:chgData name="Kafentzis Georgios" userId="0fad1e94-8729-4dd9-a94a-3efaf92f008a" providerId="ADAL" clId="{3CFF4B7D-55FB-4E45-A4D6-93D3A9418B71}" dt="2026-10-04T18:16:17.638" v="378" actId="478"/>
          <ac:inkMkLst>
            <pc:docMk/>
            <pc:sldMk cId="1664034812" sldId="530"/>
            <ac:inkMk id="4" creationId="{0F142F23-C877-7218-37D3-234B1297E4AF}"/>
          </ac:inkMkLst>
        </pc:inkChg>
      </pc:sldChg>
      <pc:sldChg chg="add ord">
        <pc:chgData name="Kafentzis Georgios" userId="0fad1e94-8729-4dd9-a94a-3efaf92f008a" providerId="ADAL" clId="{3CFF4B7D-55FB-4E45-A4D6-93D3A9418B71}" dt="2026-10-04T18:16:15.103" v="377"/>
        <pc:sldMkLst>
          <pc:docMk/>
          <pc:sldMk cId="1975159740" sldId="531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55" units="dev"/>
          <inkml:channel name="T" type="integer" max="2.14748E9" units="dev"/>
        </inkml:traceFormat>
        <inkml:channelProperties>
          <inkml:channelProperty channel="X" name="resolution" value="1333.61829" units="1/cm"/>
          <inkml:channelProperty channel="Y" name="resolution" value="1777.91638" units="1/cm"/>
          <inkml:channelProperty channel="F" name="resolution" value="0.00051" units="1/dev"/>
          <inkml:channelProperty channel="T" name="resolution" value="1" units="1/dev"/>
        </inkml:channelProperties>
      </inkml:inkSource>
      <inkml:timestamp xml:id="ts0" timeString="2019-09-26T11:16:43.391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20850 9411 31 0,'0'0'25'31,"0"0"-2"-31,0 0-3 0,0 0-4 15,0 0-3-15,-7 0-3 16,7 0-1-16,0 18-3 16,-3-4-1-16,3 9-2 15,0-1-1-15,4 3-5 16,0 8-11-16,1 2-21 16,-5-8 0-16,5 8-1 0,-7-10 0 15</inkml:trace>
  <inkml:trace contextRef="#ctx0" brushRef="#br0" timeOffset="401.82">20841 9878 43 0,'0'0'34'15,"0"12"1"-15,0-12-12 16,-2 20-10-16,2-6-8 16,0 4-18-16,7 5-18 31,-10-7-3-31,10 5-1 0,-7-7 0 15</inkml:trace>
  <inkml:trace contextRef="#ctx0" brushRef="#br0" timeOffset="866.18">20831 10258 53 0,'0'0'36'15,"0"0"-5"1,0 0-6-16,0 23-7 16,0-10-6-16,0 15-3 15,0-4-4-15,3 4-4 0,2-1-19 16,2 2-20 0,-7-10 0-16,6-1-1 0,-6-18 0 15</inkml:trace>
  <inkml:trace contextRef="#ctx0" brushRef="#br0" timeOffset="1784.44">20594 10706 46 0,'-6'-17'20'0,"6"3"0"16,7-4-4-16,2 1-2 0,9 7-2 15,-2 3-1-15,7 7-1 16,-5 0-2-16,2 12-1 15,-6 1-2-15,-7 11 1 16,-7 1-2-16,-5 5 0 16,-9-5-1-16,-2 3 0 31,-7-1-1-31,1-8-1 0,-1-5-1 16,4-6 0-16,3-8-1 15,2-4 0-15,9-5-1 16,5-4 0-16,0 1 1 15,9 0 0-15,4 7-1 16,1 0 1-16,4 5 1 16,2 5 0-16,-1 9 1 0,0-2-1 15,-2 4 1-15,-2-3-1 16,1 0-3-16,-4-6-3 16,2 2-13-16,-1 0-17 15,-13-9-1-15,18 0-1 0,-18 0 1 16</inkml:trace>
  <inkml:trace contextRef="#ctx0" brushRef="#br0" timeOffset="1921.13">20883 10872 62 0,'12'1'36'0,"-12"-1"1"15,0 0-18-15,0 0-12 16,9-6-31-16,-9 6-9 0,0 0-3 15,4-10 1-15</inkml:trace>
  <inkml:trace contextRef="#ctx0" brushRef="#br0" timeOffset="2522.99">21130 10630 9 0,'0'0'26'0,"0"0"-4"16,0 0-4-16,-18-2-5 0,7 2-4 15,0-3-2-15,-1-1-2 16,1 4-1-16,-2 0-1 16,2 0-1-16,11 0-1 15,-15 9 1-15,6-3 0 16,3 3 1-16,-3 3 1 15,3 3 0 1,0-6 0-16,6 5 1 16,0-14-1-16,-3 18 0 15,3-18 0-15,6 10 0 16,-6-10-1-16,13 0 0 16,-1-5 0-16,3 5-1 15,1-4 0-15,1 4 0 16,0 4 0-16,2 1-1 0,-4 1 2 15,-1 5-1-15,-6 0 0 0,-2 7 2 16,-6-3-1-16,0 3 0 16,-7-4 1-16,-3 5-1 15,-4-10-1-15,-3 4 0 16,-1-7-2-16,-2-6-2 16,4 0-7-1,-4-4-17-15,3-4-14 16,4 3 0-16,0-2-1 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3T07:29:27.8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19521 7687 167 0,'23'-18'162'16,"31"-7"17"-16,-1-13-16 15,-9-17-9-15,-5-8-19 16,-8-6-2-16,-9 2-8 16,-6 3-7-16,-13 4-10 0,-11 6-5 0,-20 8-15 15,-9 3-11 1,-12 13-35-16,-7 8-20 16,-16 18-33-1,4 11-11-15,-12 24-11 0,3 10-2 0,16 21-8 16,12 12-8-1,36 15 5-15,20 4 8 16,37 4 22-16,21-7 14 0,27-24 14 16,16-17 2-1,2-41 2-15,3-11-1 0,-11-42 1 16,-12-12 1-16,-18-23 5 16,-21-11 2-16,-33-5 3 15,-28 4-1-15,-37 10-7 16,-12 10-4-16,-10 28-13 15,7 17-5-15,13 34-9 16,9 8-3-16,19 30 1 16,1 1 3-16,27 17 11 15,11 7 7-15,13-6 23 16,20 0 8-16,9-11 6 16,8-12-5-16,5-9-15 15,-2-10-9-15,-1-1-63 16,-7-5-100-16</inkml:trace>
  <inkml:trace contextRef="#ctx0" brushRef="#br0" timeOffset="519.91">20612 7344 815 0,'18'-3'354'16,"16"-1"-194"-16,37 1-76 16,15 3-10-16,26 0-28 15,-1-3-4-15,-7 0-10 16,-11-9-5-16,-24 1-9 0,-8-4-3 16,-17 0-2-16,-15-1 3 15,-17-2 7-15,-12-2-1 16,-18-3-4-16,-5-5-4 15,-3 2-13 1,1 0-3-16,17 1-8 0,6 4-6 16,9 8-5-16,6 1 0 15,10 12 7-15,6 13 5 16,6 14 11-16,-2 7 7 16,-14 10 37-16,-17-1 22 15,-20 8 21-15,-10 0-1 16,-3-9-33-16,3-7-23 15,22-21-71-15,4-4-108 0</inkml:trace>
  <inkml:trace contextRef="#ctx0" brushRef="#br0" timeOffset="3269.73">22245 7351 662 0,'23'0'252'16,"27"0"-172"-1,23 0-3-15,30-9 4 16,8-5-2-16,-1-18-14 16,-11 1-2-16,-35-11 16 15,-19 2 4-15,-26-4 26 16,-13-2-1-16,-35 7-27 15,-17 1-15-15,-45 25-42 16,-18 16-11-16,-13 25-12 16,1 20-1-16,24 24-1 15,18 5-1-15,43 13-4 16,28 4 3-16,56-9 7 16,32-10 9-16,61-26 19 15,12-19 8-15,4-32 0 16,-11-16-2-16,-43-16-16 15,-16-10-37-15,-33 3-508 16</inkml:trace>
  <inkml:trace contextRef="#ctx0" brushRef="#br0" timeOffset="4336.76">19254 9131 499 0,'0'-11'279'16,"-3"-11"-63"-16,3 11-61 16,3 29-87-16,2 15-28 0,1 42-32 15,-1 22 4 1,5 21-2-16,-2 8-2 16,1 1 2-16,0-6-1 0,-2-16 2 15,-1-12 0-15,1-34 2 16,-4-14-1-16,6-32 7 15,-5-17 5-15,11-32 1 16,7-19-1-16,12-29-12 16,14-1-8-16,20-1-4 15,6 11 0-15,13 24 1 16,-2 14 3-16,2 37-1 16,-2 13 1-16,-24 34 4 15,-15 17 4-15,-52 15 9 16,-26 13 3-16,-40 6 3 15,-20-5-3-15,-8-22-11 16,-5-19-9-16,10-40-32 16,8-17-23-16,23-24-32 15,23-6-15-15,37-1-1 0,17 2 12 16,41 2-10-16,16 8-52 0</inkml:trace>
  <inkml:trace contextRef="#ctx0" brushRef="#br0" timeOffset="4703.15">20507 9874 855 0,'1'-7'364'0,"14"-7"-201"0,10 1-49 16,34 1-63-16,24-1-9 15,40 0-19 1,13 3-5-16,-5 0-9 16,-16 4-2-16,-29-4 0 0,-24-3-1 15,-24 0 1 1,-12-4-6-16,-28-4-15 16,-9 0 0-16,-12-7-2 15,-5 3 4-15,13 2 10 0,5 3 0 16,14 14 0-16,9-2 5 15,1 13 11-15,6 9 7 16,-10 11 21 0,-7 4 5-16,-3 9-5 15,-8-5-5-15,6-5-19 16,1-2-95-16</inkml:trace>
  <inkml:trace contextRef="#ctx0" brushRef="#br0" timeOffset="4983.61">22091 10182 672 0,'8'15'303'16,"3"10"-103"-16,12-11-131 0,0-14 7 16,7-23 12-1,-1-14 4-15,1-26-15 16,-6-12-12-16,-9-15-9 15,-7-10-3-15,-11-17-6 0,-7-6 0 0,-6-32-9 32,4-14-10-32,19 3-11 15,14 9-11-15,17 42-8 0,1 22 1 16,5 35-6 0,4 17-2-16,6 31-11 15,2 17-66-15,-4 32-265 16</inkml:trace>
  <inkml:trace contextRef="#ctx0" brushRef="#br0" timeOffset="5156.8">22094 9522 898 0,'54'-4'402'0,"33"4"-151"16,44 0-140-16,8 8-8 0,-14 12-26 15,-12 5-18-15,-41-1-165 16</inkml:trace>
  <inkml:trace contextRef="#ctx0" brushRef="#br0" timeOffset="7949.56">19980 11766 675 0,'-26'-18'332'0,"-20"-8"-121"16,-24 14-76-16,-7 12-21 16,-10 32-28-16,-4 15-16 15,19 24-38-15,15 14-18 16,44 12-19-16,26 4-3 15,38-1 6-15,23-5 2 16,17-29 4-16,3-22 2 16,24-34-4-16,5-20-46 0,10-27-130 15,0-8-137-15</inkml:trace>
  <inkml:trace contextRef="#ctx0" brushRef="#br0" timeOffset="8434.1">20762 12083 724 0,'2'-10'343'16,"19"-10"-137"-16,15 9-88 0,41 11-71 16,30 13-17-1,14 10-13-15,12-4-2 0,-13 1-1 31,-17-7-1-31,-16-5-1 16,-16-8 1-16,-29-1 3 0,-11-7 7 16,-31-15 2-16,-14 3-1 0,-18-11-4 15,-4 0-8 1,9 9-11-16,7 4-6 16,17 10-17-16,6 6-1 15,15 4 5-15,2 10 6 16,11 6 15-16,2 0 14 0,-12 6 35 15,-10 1 12-15,-24 1 9 16,-15 5-8-16,-8 2-36 16,2-3-33-16,19-4-212 15</inkml:trace>
  <inkml:trace contextRef="#ctx0" brushRef="#br0" timeOffset="9165.33">22855 12263 641 0,'8'-8'316'0,"11"-7"-105"15,14 2-38-15,-13 0-52 16,-7 1-9-16,-6 1-8 16,-7-2-9-16,-4-2-15 15,3 2-13-15,-24-10-23 16,1 0-10-16,-34-11-13 16,-14 1-3-16,-17-2-10 15,-14 7-6-15,13 14-16 16,6 12-11-16,22 22-15 15,14 9-9-15,29 22 9 16,17 10 8-16,35 8 18 0,19-5 11 16,39-12 6-16,14-14 3 15,6-20 2 1,-3-15-2-16,-24-28 0 16,-7-14-1-16,-15-33 0 0,-9-13 0 15,-16-15 1-15,-9-13 3 16,-18-25 2-16,-8-6 2 15,-24-14 7-15,-9 15-2 16,-8 35 9-16,-2 25 2 0,10 47 2 16,6 21-6-1,19 36-18-15,2 14-7 0,18 33-15 16,12 29 3 0,11 34 7-16,11 20 12 15,4 3 34-15,-6-13 14 0,-13-29 18 16,-8-19-5-16,-22-24-21 15,-3-10-10-15,-8-26-16 16,1-2 15-16,1-19 23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9376" units="cm"/>
          <inkml:channel name="Y" type="integer" max="16524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1000.20428" units="1/cm"/>
          <inkml:channelProperty channel="Y" name="resolution" value="1000.24213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3T07:31:34.074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7">
        <inkml:traceFormat>
          <inkml:channel name="X" type="integer" max="11752" units="cm"/>
          <inkml:channel name="Y" type="integer" max="6608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1" timeString="2025-10-03T07:31:38.482"/>
    </inkml:context>
  </inkml:definitions>
  <inkml:trace contextRef="#ctx0" brushRef="#br0">1892 11932 538 0,'0'-2'318'16,"1"-2"-47"-16,-3 15-106 15,-5 10-28-15,-7 15-32 16,-3 13-11-16,-4 10-21 15,5 5-10-15,2-4-25 16,5-8-8-16,6-20-9 16,1-10 1-16,7-23 24 15,4-13 7-15,2-25 7 0,2-11-1 16,4-13-23-16,0-3-6 16,7 1-10-16,-1 2-3 15,-1 8 4-15,-6 8 4 16,-7 20 5-16,-3 10 0 15,-3 27-8-15,2 13-3 16,3 25-4-16,4 8 1 16,2 10 1-16,4 5 0 15,10 1-4-15,3 2-1 0,4-8-1 16,-2-7-1-16,-11-18 1 16,-6-13-2-16,-9-17-56 15,-7-10-67-15,-5-15-206 16</inkml:trace>
  <inkml:trace contextRef="#ctx0" brushRef="#br0" timeOffset="151.48">1790 12156 637 0,'4'-7'366'0,"1"-7"-12"15,22 6-254 1,15 2-40-16,23 5-38 0,8 0-11 15,-1 2-116 1</inkml:trace>
  <inkml:trace contextRef="#ctx0" brushRef="#br0" timeOffset="423.47">2190 11607 1009 0,'3'-2'423'0,"14"6"-232"15,15 16-94-15,26 24-66 16,8 20 0-16,-3 38 8 16,-10 11 13-16,-31 30 22 15,-18 7 1-15,-20-9-15 16,-7-7-13-16,-11-35-22 15,4-21-1-15,0-30 0 0,3-15-1 16,9-22-31 0,4-11-74-16</inkml:trace>
  <inkml:trace contextRef="#ctx0" brushRef="#br0" timeOffset="1553.46">3413 11891 487 0,'-14'-6'256'16,"-21"-8"-44"0,-3 1-36-16,-10 4-39 15,-2 5-10-15,4 13-38 16,-1 8-18-16,16 11-36 0,8 6-15 0,22 1-16 31,11-2-2-31,18-8 1 0,10-6 2 16,4-4 2-16,5-10 2 15,-6-4 1-15,-8-3 1 16,-14-5 8-16,-13 6 3 16,-22-1-3-16,-14 2-4 15,-18 11-7-15,-4 1-1 16,3 12 1-16,6 4 0 16,18 7-4-16,10 1-3 15,15 5-3-15,6 0-1 16,17-7 3-16,9-3 1 0,15-12 5 15,7-38 1 32,-26 10 2-47,-14 4 19 16,-7 3 15-16,0 0 15 0,85-42 9 0,-10-3-15 16,-25-1-15-16,-60 51-17 15,0 5-11-15,1 7-5 0,7 8-4 16,-4 0 0-16,4 8 0 15,4-1 0-15,-3 0 1 16,6-2 2-16,1-12-150 16,-5-6-96-16</inkml:trace>
  <inkml:trace contextRef="#ctx0" brushRef="#br0" timeOffset="1692.93">3533 11938 700 0,'-4'-15'374'0,"-3"-10"-85"16,2 6-141-16,2 16-118 0,3 10-26 16,8 13-36-1,2 10-107-15</inkml:trace>
  <inkml:trace contextRef="#ctx0" brushRef="#br0" timeOffset="1841.58">3671 12237 497 0,'8'12'362'16,"8"12"49"-16,-1-1-95 15,3-5-117-15,-6-7-35 16,6-6-49-16,-1-6-17 16,4-12-33-16,3-3-10 15,0-6-27-15,-2-2-13 16,-5 1-197-16,-2-1-205 0</inkml:trace>
  <inkml:trace contextRef="#ctx0" brushRef="#br0" timeOffset="2305.02">4321 12160 935 0,'-7'13'426'0,"-15"14"-174"16,-3 4-65-16,-6 1-68 16,-1 0-30-16,-2-5-50 15,7-5-13-15,1-14-10 16,2-6-6-16,6-13-25 15,1-9-15-15,12-7-21 16,5-2-1-16,8 0 14 16,3 3 13-16,4 13 18 15,1 7 5-15,5 15 7 16,2 8 3-16,3 11 3 16,0 4 0-16,8 0 0 0,-2 0 0 15,4-9-1-15,0-5-2 16,-4-13 4-16,-7-6 4 15,-5-12 5-15,-7-9 2 16,0-9-3-16,-3-4-2 16,4 1-5-16,-7-2-3 15,-6 9-5-15,2 9-3 0,-5 10-4 16,4 10 0-16,0 14 6 16,0 4 4-16,-2 8 15 15,4 3 6-15,0 1 8 16,2-2 1-16,2-7-7 15,-6-6-7-15,1-7-12 16,1-3-3-16,-1-6-64 16,0-1-123-16</inkml:trace>
  <inkml:trace contextRef="#ctx1" brushRef="#br0">13285 19044 0,'0'0'0,"0"0"0,0 0 0</inkml:trace>
  <inkml:trace contextRef="#ctx0" brushRef="#br0" timeOffset="4874.65">5536 12247 609 0,'2'-7'273'16,"4"-9"-116"-16,7-4-38 0,11 2-36 16,1-6-3-16,6 3-13 15,-6 1-9-15,2 6-16 16,-6 9-12-16,-6 15-16 15,-2 12 0-15,-9 17 4 16,-3 8 4-16,-5 12 3 16,2 5 0-16,2-11-1 15,5-6-3-15,11-21 1 0,5-14 3 16,10-14 15 0,1-12 3-16,3-23-1 15,-6-5-4-15,-1-11-17 16,-4 2-5-16,-4 4-4 15,-5 6-1-15,-9 12-3 16,1 8-2-16,-10 14 1 16,-4 9 0-16,0 13 6 15,-3 6 2-15,0 12 1 16,7 5 0-16,0 3-3 0,12 3-3 16,6-6-2-16,5-3-1 15,9-13-66-15,-6-10-142 16</inkml:trace>
  <inkml:trace contextRef="#ctx0" brushRef="#br0" timeOffset="5679.54">6476 12007 496 0,'-5'-6'317'0,"-5"-5"-20"15,-7 5-52 1,-13 13-53-16,-9 8-40 16,-12 18-42-16,0 8-26 15,10 16-50-15,13 9-14 0,27 10-18 0,11 0-2 16,24-12 0-16,4-11 3 15,8-21 3 1,2-8-6-16,1-15-154 16,-3-9-178-16</inkml:trace>
  <inkml:trace contextRef="#ctx0" brushRef="#br0" timeOffset="5897.85">6615 12056 1005 0,'-4'1'403'0,"-2"7"-261"16,2 9-39-16,-2 13-46 15,5 12-7-15,2 11-13 16,2 3-7-16,4 7-9 16,3-4-5-16,9-11-6 15,6-9 0-15,11-23 0 0,4-6 2 16,0-17 0-16,-6-8-33 15,-13-9-197-15</inkml:trace>
  <inkml:trace contextRef="#ctx0" brushRef="#br0" timeOffset="6058.05">6500 12250 891 0,'0'0'412'16,"7"0"-173"-16,20 0-127 15,6 0-39-15,19-2-36 16,3-3-14-16,1 4-11 16,-6 0-63-16</inkml:trace>
  <inkml:trace contextRef="#ctx0" brushRef="#br0" timeOffset="6255.22">6861 12041 1076 0,'2'-6'448'16,"10"3"-282"-16,7 10-55 16,5 14-68-1,4 10-11-15,-6 15 25 16,-7 5 14-16,-10 14 7 0,-5 5-3 0,-9-5-31 16,-1-8-17-16,1-16-16 31,1-16-54-31</inkml:trace>
  <inkml:trace contextRef="#ctx0" brushRef="#br0" timeOffset="6503.15">7367 12169 927 0,'9'0'396'15,"14"0"-201"-15,5 1-98 16,11 0-45 0,-2 3-16-16,-2-1-19 15,-1-1-5-15,-6 0-130 16,-3 0-246-16</inkml:trace>
  <inkml:trace contextRef="#ctx0" brushRef="#br0" timeOffset="6677.3">7380 12284 837 0,'6'2'365'0,"7"4"-167"0,9 0-38 15,15-2-13-15,1 2-32 16,1-5-51-16,0 0-21 16,-9-3-94-16</inkml:trace>
  <inkml:trace contextRef="#ctx0" brushRef="#br0" timeOffset="7080.38">7987 12110 867 0,'-1'1'401'0,"8"6"-156"16,9 7-133-16,22 14-74 15,7 8 4-15,8 11 7 16,3 4-5-16,-14 1-10 16,-5-7-8-16,-14-10-11 15,0-5-26 1,-7-21-378-16</inkml:trace>
  <inkml:trace contextRef="#ctx0" brushRef="#br0" timeOffset="7249.26">8369 12145 1049 0,'-9'2'448'16,"-21"5"-252"-16,-2 6-52 15,-13 8-65-15,-10 8-23 16,1 9-27 0,0 1-10-16,10 0-12 15,8 2-5-15,16-10-74 16,7-8-97-16</inkml:trace>
  <inkml:trace contextRef="#ctx0" brushRef="#br0" timeOffset="7465.73">8615 11778 1087 0,'-19'5'456'16,"-12"7"-259"0,0 20-121-16,-4 10-32 0,4 13-30 15,2 5-7-15,6-7-58 16,8 0-160-16</inkml:trace>
  <inkml:trace contextRef="#ctx0" brushRef="#br0" timeOffset="7749.4">8821 12075 897 0,'-9'1'370'16,"-11"7"-227"-16,-4-2-39 16,-5 8-44-16,3 6-12 15,6 12-17-15,5 7-7 16,14 8-11-16,3 5-5 16,9-3-2-16,6-2-2 15,4-11-68-15,3-9-173 16</inkml:trace>
  <inkml:trace contextRef="#ctx0" brushRef="#br0" timeOffset="7998.03">9062 12053 971 0,'-5'-4'441'0,"-7"-1"-192"16,1 4-72-16,3 8-81 15,0 5-28-15,6 10-43 0,2 8-9 16,2 13-4-16,5 5-1 16,2 9-2-16,2 3-1 15,-1-6-3 1,6-2-1-16,3-20 0 16,2-4-1-16,8-14-34 0,-8-13-64 15,2-2-320 1</inkml:trace>
  <inkml:trace contextRef="#ctx0" brushRef="#br0" timeOffset="8177.62">8873 12322 818 0,'3'0'398'0,"5"-2"-121"16,10 2-123-1,15 0-88-15,7-2-12 16,15 0-28-16,1 0-9 0,-27-4-69 31,-14 3-191-31</inkml:trace>
  <inkml:trace contextRef="#ctx0" brushRef="#br0" timeOffset="8362.75">9279 12050 623 0,'2'-3'386'15,"6"2"-9"1,0 6-186-16,12 17-86 16,-3 7-6-16,3 12 13 15,6 9 8-15,-12 2-13 16,-3 3-14-16,-12-4-32 16,-8-4-19-16,4-11-18 15,0-10-100-15</inkml:trace>
  <inkml:trace contextRef="#ctx0" brushRef="#br0" timeOffset="8678.28">9833 12152 904 0,'13'0'400'0,"23"-1"-196"15,4 4-41-15,5-3-57 16,0 0-24-16,-5 1-38 15,-1-1-14-15,-6 2-17 16,-2 0 33-16,-14-1-224 16,-2 3-263-16</inkml:trace>
  <inkml:trace contextRef="#ctx0" brushRef="#br0" timeOffset="8867.57">9874 12249 629 0,'2'1'313'16,"7"5"-58"-16,9-2-56 0,16 3-24 16,7-1-7-16,9-2-44 15,-2-1-21 1,-4-1-39-16,-3-5-19 0,-14 0-25 16,-6-4-7-1,-14 1-105-15,-4 3-166 16</inkml:trace>
  <inkml:trace contextRef="#ctx1" brushRef="#br0">16464 16940 0,'0'0'0</inkml:trace>
  <inkml:trace contextRef="#ctx1" brushRef="#br0" timeOffset="4820.22">17176 19044 0</inkml:trace>
  <inkml:trace contextRef="#ctx0" brushRef="#br0" timeOffset="9698.02">10555 12215 812 0,'0'-2'375'0,"8"1"-166"15,10-1-35-15,24 1-63 16,12 2-21-16,13 1-35 16,3 2-11-16,-3-1-25 15,-6 0-19-15</inkml:trace>
  <inkml:trace contextRef="#ctx0" brushRef="#br0" timeOffset="10068.84">11287 12130 865 0,'-2'-11'385'15,"5"-13"-206"-15,4-5-48 16,20 10-59-16,7 3-11 16,12 11-10-16,6 7-1 0,-6 11-16 15,-7 6-12-15,-21 11 11 16,-18 4 10-16,-30 5 8 0,-13 2 1 16,-10 5-18-1,-2-1-11-15,13-5-17 16,11-5-4-16,20-13-3 15,7-5-3-15,17-7 4 16,10-7 1-16,16-3 2 16,8 0 0-16,12-3 0 15,3-2-58-15</inkml:trace>
  <inkml:trace contextRef="#ctx0" brushRef="#br0" timeOffset="10410.24">11755 12037 737 0,'8'0'335'0,"6"-7"-119"15,23 7-154-15,10 1-19 0,6-1-10 16,1 7-2-16,-11-1-9 15,-7-4 0 1,-11-1-3-16,-7-2-2 0,-12 1-3 16,-3 3 9-16,-9 4 28 15,-6 2 10-15,-2 8 10 16,-3 3-10-16,4 12-29 0,4 8-10 16,6 4-12-1,3 5-2-15,2 0-2 16,4-5 0-16,4-6-1 15,2-10-1-15,-1-13-48 16,-2-10-72-16</inkml:trace>
  <inkml:trace contextRef="#ctx0" brushRef="#br0" timeOffset="10566.05">11855 12254 698 0,'3'-2'357'15,"7"-2"-108"-15,10 2-93 16,23 3-89-16,7 1-23 16,11 3-19-16,-4-1-10 15,-6 0-52-15,-3-3-293 16</inkml:trace>
  <inkml:trace contextRef="#ctx0" brushRef="#br0" timeOffset="10832.15">12620 12075 887 0,'1'0'398'16,"1"4"-162"-16,2 8-120 15,0 9-17-15,3 11-9 16,5 8-11-16,-3 3-31 16,1 3-13-16,-3-4-18 15,-5-5-6-15,2-9-23 16,-1-8-89-16</inkml:trace>
  <inkml:trace contextRef="#ctx0" brushRef="#br0" timeOffset="10996.98">12413 12261 1173 0,'7'-3'470'15,"19"2"-288"-15,8 1-41 16,18 1-49-16,6 2-9 0,-5-2-36 16,-1 0-14-16,-7-1-19 15,-6-3-50-15</inkml:trace>
  <inkml:trace contextRef="#ctx0" brushRef="#br0" timeOffset="11551.57">13136 12075 838 0,'5'-8'379'16,"4"-6"-168"0,9 3-118-16,5-2-22 0,16 6-15 15,7 4-6-15,9 10-17 16,3 8-8-16,-13 6-14 15,-14 1-1-15,-28-1 3 16,-14 1 4-16,-27-1 2 16,-6 2 1-16,3-4-3 0,8-6-5 15,24-4-4-15,12-5-2 16,27-2-3-16,7 3-1 16,14 4 1-16,-2 2-1 15,-11 6 0 1,-9 1 1-16,-25 2 7 15,-15 0 6-15,-28 2 4 16,-12 0 0-16,-7-7-7 16,3-3-1-16,24-11-187 15</inkml:trace>
  <inkml:trace contextRef="#ctx0" brushRef="#br0" timeOffset="11824.55">13756 11915 1033 0,'2'6'423'16,"-1"7"-223"-16,10 19-109 16,3 8 0-16,2 13-1 15,-1 1-8-15,-9 6-32 16,-4 4-9-16,-4 0-13 15,1 0-5-15,7-15-8 16,7-6-4-16,9-23-2 16,5-8-4-16,3-12-12 15,-1-9-72-15,-4-11-350 16</inkml:trace>
  <inkml:trace contextRef="#ctx0" brushRef="#br0" timeOffset="11991.84">13683 12182 944 0,'3'0'406'0,"11"4"-203"0,11 2-39 16,27-1-46-16,7 3-19 16,9-4-50-16,-4-2-15 15,-17-2-255-15</inkml:trace>
  <inkml:trace contextRef="#ctx0" brushRef="#br0" timeOffset="12359.3">14015 11876 936 0,'9'-11'392'0,"15"-7"-206"16,12 5-45-16,4 12-51 16,2 5-11-16,1 10-36 0,-13 1-13 15,-12 5-4-15,-13 2 3 16,-24 0 9 0,-9 6 3-16,-9-1-4 15,2-3-7-15,3-2-13 16,11-6-4-16,18-4-4 15,10 2 0-15,20-6 0 16,10-2 0-16,16-3-2 16,5-2-1-16,2 0-1 0,-3 4 0 0,-18 1 0 15,-11-4 0-15,-17 0-1 16,-6-2 0 0,-7 0-57-16,-4 4-87 15</inkml:trace>
  <inkml:trace contextRef="#ctx0" brushRef="#br0" timeOffset="14498.79">15289 12077 643 0,'-3'-6'312'0,"3"-6"-111"16,3 0-37-16,8 1-57 16,5 4-21-16,4 8-36 15,1 4-11-15,-3 16-12 16,-5-1-1-16,-12 6 4 0,-5-1-1 16,-8-3-3-16,-1-2-2 15,5-11-2-15,0-7-1 16,12-13-2-16,6-11-6 15,12-6-9 1,6 0-2-16,1 4-2 0,5 9 0 0,-7 7 0 16,-1 5 0-1,-11 3-1-15,-4 2 1 0,0 4 4 16,-6-2 4 0,3 2 2-16,-5-3 1 0,-1-1-1 15,3 1-1 1,-5-3-1-16,0 0 1 15,0 0-1-15,0-1 0 16,0 0-3-16,0 0-1 16,4-2-4-16,-3 2-1 15,5 1-1-15,-2 0-1 0,-1 2 1 16,3 11 1-16,24 31 1 16,-30-30 1-16,6-2 0 15,-4-5 0-15,6-3-176 0</inkml:trace>
  <inkml:trace contextRef="#ctx0" brushRef="#br0" timeOffset="14943.9">15219 12318 463 0,'-4'3'269'16,"-9"0"-20"-16,14-1-111 15,15-2-11-15,24-5-13 16,21-3-4-16,30-4-34 15,9 3-16-15,8 4-21 16,-8 3-8-16,-20 2-15 16,-14 1-4-16,-33-1-91 15,-14 2-207-15</inkml:trace>
  <inkml:trace contextRef="#ctx0" brushRef="#br0" timeOffset="15422.3">15601 12573 693 0,'2'-6'319'0,"6"-3"-123"15,-2 0-25-15,-13-1-39 16,-1 3-18-16,-20 0-37 15,-4 8-15-15,-9 6-19 16,-1 4-13-16,11 4-19 16,9 1-7-16,24 9-4 15,11-3 0-15,24 5 2 16,6 1 1-16,2 1 2 16,-4 0 1-16,-25-6 0 0,-9-4 11 0,-24-4 28 31,-17-7 6-31,-12-8 2 0,-7-3-8 15,0-12-31-15,11-1-10 16,17 0-119-16,9-3-135 16</inkml:trace>
  <inkml:trace contextRef="#ctx0" brushRef="#br0" timeOffset="16487.59">3029 13456 579 0,'-6'1'241'0,"4"1"-134"0,11 3-47 16,34 1-36-16,16 0 2 0,28-2-9 31,10-2-2-31,8-6-3 16,-5 0 1-16,-12-7 8 15,-14 2-74-15</inkml:trace>
  <inkml:trace contextRef="#ctx0" brushRef="#br0" timeOffset="16676.8">3755 13256 671 0,'4'0'294'0,"1"8"-138"0,1 7-50 16,1 18-36-16,1 9 0 15,1 8-8-15,2 3-7 16,1-10-19-16,1-7-10 15,0-14-11-15,0-11-6 16,-4-5-69-16,-1-8-70 16,-1-9-184-16</inkml:trace>
  <inkml:trace contextRef="#ctx0" brushRef="#br0" timeOffset="16795.54">3919 13387 517 0,'0'-1'336'0,"0"3"-25"15,0 11-78-15,1 11-124 16,3 5-35-16,4 2-35 15,2-2-13-15,8-3-14 16,1 0 7-16</inkml:trace>
  <inkml:trace contextRef="#ctx0" brushRef="#br0" timeOffset="17009.43">4267 13508 649 0,'10'-1'252'0,"20"-1"-159"0,8-1 1 16,17 2 31-1,10 0 2-15,21-6 5 0,13 1-5 16,16 1-33-16,-4-1-21 16,-5 6-45-16,-15 0-11 15,-24 2-9-15,-7 3-4 16,-24 4-4-16,-9 1 0 15,-11 2-108-15</inkml:trace>
  <inkml:trace contextRef="#ctx0" brushRef="#br0" timeOffset="20512.05">5960 13651 358 0,'5'-3'262'0,"9"-2"-10"16,-4-4-38-1,-1-3-29-15,-1-4-44 0,-3 0-17 16,-5-11-25-1,-2 0-8-15,-12-4-25 0,-4-3-14 16,-4 14-30-16,-2 3-7 16,-9 15-15-16,-1 9-5 15,-5 13 2-15,-2 5-3 0,12 13 2 16,6-2-1 0,20 4-1-16,4-3 5 0,20-11 3 15,10-1 4 1,15-17 9-16,-1-8-1 0,-1-9 0 15,-6-9 0-15,-14-5-1 16,-1-1 0-16,-8-1-2 16,-2 3-1-16,-10 4-3 15,-3 3-4-15,-5 14-4 16,-6 5 0-16,4 15 1 16,0 8 3-16,8 4 3 15,8 0-1-15,10-7-1 16,12-3 22-16,12-8-319 15</inkml:trace>
  <inkml:trace contextRef="#ctx0" brushRef="#br0" timeOffset="20927.93">6452 13205 657 0,'-13'-6'366'0,"-8"5"-75"16,-9 3-100-16,-1 17-104 16,0 10-38-16,6 18-35 15,7 9-8-15,18 12-3 16,10 3-1-16,17-8 2 15,6-8 0-15,6-13 0 16,0-10 0-16,0-13-91 16,-2-9-112-16</inkml:trace>
  <inkml:trace contextRef="#ctx0" brushRef="#br0" timeOffset="21141.73">6717 13191 1111 0,'-2'0'447'16,"-5"5"-299"-16,1 7-54 16,2 21-52-16,1 11-3 0,4 18 6 15,6 8-6-15,5 3-11 16,-1-6-7 0,5-11-11-16,2-5-2 0,4-15-2 15,-2-6-1-15,0-14-12 16,-3-11-65-16,-2-8-191 15</inkml:trace>
  <inkml:trace contextRef="#ctx0" brushRef="#br0" timeOffset="21308.99">6582 13525 788 0,'0'3'382'16,"0"-3"-131"-16,19 0-139 15,13-4-28-15,21 3-40 16,9 1-12-16,-4 1-19 16,-5 4 2-16,-19-4-279 15</inkml:trace>
  <inkml:trace contextRef="#ctx0" brushRef="#br0" timeOffset="21497.6">6948 13255 1143 0,'8'0'435'0,"11"8"-299"16,5 9-25-16,6 21-14 15,4 9 6 1,-3 11-20-16,-5 1-19 0,-15-7-28 16,-10-3-18-16,-11-10-15 15,-2-3-96-15</inkml:trace>
  <inkml:trace contextRef="#ctx0" brushRef="#br0" timeOffset="21739.95">7444 13430 700 0,'5'0'337'0,"8"-5"-101"15,17 6-142-15,11 0-29 16,12 2-27-16,1-1-15 16,-2 0-13-16,-6 1-25 15</inkml:trace>
  <inkml:trace contextRef="#ctx0" brushRef="#br0" timeOffset="21922.73">7495 13555 620 0,'6'4'329'0,"15"-1"-54"15,10 2-75-15,21-3-39 16,5 3-20-16,1-2-42 15,-5 2-20-15,-17 1-33 16,-5-3-18-16,-16-1-100 0,-6-2-77 16</inkml:trace>
  <inkml:trace contextRef="#ctx0" brushRef="#br0" timeOffset="22755.73">8244 13366 811 0,'4'0'363'0,"5"5"-170"15,8 13-93-15,9 22-73 16,4 6 2-16,8 8 1 0,0-3-1 0,5-8-9 31,-5-3-5-31,-8-13-126 0,-9-6-176 0</inkml:trace>
  <inkml:trace contextRef="#ctx0" brushRef="#br0" timeOffset="22934.75">8564 13411 847 0,'-12'-1'407'15,"-14"5"-151"-15,-5 6-79 16,-5 17-89-16,-3 4-17 15,4 10-30-15,-3-1-9 0,7 1-15 16,8-5-2-16,6-12-164 16,14-3-126-16</inkml:trace>
  <inkml:trace contextRef="#ctx0" brushRef="#br0" timeOffset="23149.93">8827 13045 961 0,'-14'4'410'0,"-6"4"-212"16,-4 14-127-16,-2 3-22 15,4 6-25-15,0 3-5 16,11 0-8-16,2-3-56 0,3-7-222 15</inkml:trace>
  <inkml:trace contextRef="#ctx0" brushRef="#br0" timeOffset="23307.69">8905 13104 853 0,'-2'-3'403'0,"2"4"-172"16,-6 3-47-16,5-4-70 15,-4 6-32-15,-1 20-34 16,-40 34-16-16,33-23-19 16,-4 1-100-16</inkml:trace>
  <inkml:trace contextRef="#ctx0" brushRef="#br0" timeOffset="23592.99">9235 13220 755 0,'-13'2'366'15,"-20"7"-125"-15,-7 5-50 16,-6 7-66-16,-1 7-25 15,6 11-47-15,6 5-17 16,14 11-17-16,13 4-10 16,20-5-2-16,13 0 0 0,22-10-2 15,5-7 1-15,12-12-73 0,-1-10-128 32</inkml:trace>
  <inkml:trace contextRef="#ctx0" brushRef="#br0" timeOffset="23830.3">9415 13236 857 0,'-1'-5'383'0,"-1"0"-185"32,1 4-43-32,0 1-43 15,0 1-9-15,0 29-5 16,0 54 6-16,3-23-26 15,1 0-11-15,5-4-30 16,-1-3-14-16,6-15-11 16,0-2-2-16,3-11-3 15,1-5-2-15,2-7 4 16,1-6-75-16,6-8-190 0</inkml:trace>
  <inkml:trace contextRef="#ctx0" brushRef="#br0" timeOffset="24010.41">9304 13476 854 0,'1'-1'380'0,"5"-3"-170"0,11 7-118 16,10-1-30-16,15 2-22 15,7 3-11-15,3-7-16 16,-5 0 1-16,-12-3-229 15</inkml:trace>
  <inkml:trace contextRef="#ctx0" brushRef="#br0" timeOffset="24162.05">9701 13296 721 0,'9'-1'414'16,"6"-3"-113"-16,1 15-88 15,-1 7-44-15,2 19-60 0,3 7-7 16,-6 6-18-16,-6-4-12 15,-12-4-22-15,-7-5-13 16,-4-5-4-16,2 2-80 16</inkml:trace>
  <inkml:trace contextRef="#ctx0" brushRef="#br0" timeOffset="24476.05">10253 13403 976 0,'10'0'413'16,"19"0"-236"0,4 4-44-16,10-2-68 15,3 0-19-15,-2 1-27 16,0 0-6-16,-10-3-143 0,-5-2-179 16</inkml:trace>
  <inkml:trace contextRef="#ctx0" brushRef="#br0" timeOffset="24657">10284 13520 749 0,'6'4'377'0,"16"1"-114"16,3 1-56-1,16-2-61-15,8-3-29 16,0 3-43-16,1 1-21 15,-7-2-49-15,-4 0-91 16</inkml:trace>
  <inkml:trace contextRef="#ctx0" brushRef="#br0" timeOffset="25226.22">10911 13368 722 0,'14'-9'369'0,"8"-6"-140"0,0 14-84 16,-3 9-34-1,0 20-59-15,-3 8-15 16,-8 9-6-16,-1 2 4 0,-8-1 2 15,1-1 1-15,6-10-5 16,6-3-7-16,12-12-5 16,4-9-3-16,7-11 2 15,-1-7 0-15,-7-12-6 16,-2-6-2-16,-8-3-5 16,1-6-2-16,-9-7-5 15,1-1 0-15,-4 4-4 16,-2 7-1-16,-1 18-1 15,-3 9-1-15,-6 9 6 16,2 12 1-16,-1 8 14 0,0 3 5 16,8 6 3-16,-1-3 1 15,4-2-7-15,6-1-3 16,1-12 12 0,2-5-93-16,7-7-405 15</inkml:trace>
  <inkml:trace contextRef="#ctx0" brushRef="#br0" timeOffset="25492.02">11451 13029 658 0,'-5'0'404'15,"-2"3"-14"-15,-7 17-227 16,-4 3-49-16,-6 12-60 0,-2 5-15 16,7 2 14-16,5 0-122 15</inkml:trace>
  <inkml:trace contextRef="#ctx0" brushRef="#br0" timeOffset="26006.77">11823 13136 700 0,'-14'0'411'16,"-8"-3"-94"-16,-9 14-132 0,2 8-51 16,2 16-83-16,-7 13-17 15,13 23-11-15,5 4-1 16,9 2-5 0,14-6-6-16,14-16-2 0,3-12-1 15,7-10-2-15,4-9-15 16,8-9-181-16</inkml:trace>
  <inkml:trace contextRef="#ctx0" brushRef="#br0" timeOffset="26227.75">12029 13275 927 0,'0'-1'389'0,"0"2"-231"16,2 7-30-16,-1 18-53 15,0 7-11-15,1 16-15 16,0 4-8-16,3 2-3 16,2-2-5-16,11-8-6 15,0-5-2-15,6-12-13 16,5-4-2-16,-11-12-37 0,3-7-66 16</inkml:trace>
  <inkml:trace contextRef="#ctx0" brushRef="#br0" timeOffset="26566.2">11826 13532 437 0,'11'-2'290'16,"20"-1"8"-16,5-1-153 0,14 2-99 15,3 0-22-15,-2-5-18 16,-2-1-74-1,-14-11-130-15,-4 0-19 16,-11-8 4-16,-7-8 112 16,-2 0 248-16,-4-6 63 0,1 6 65 15,1 3-11-15,4 14-81 16,2 8-26-16,8 14-49 16,3 8-21-16,5 24-29 0,4 11-9 15,-2 14 36-15,-2 7 20 16,-14-9 5-1,-8-9-6-15,-12-12-45 0,-7-6-25 16,-8-12-13 0,-1-4 0-16,0-6-117 15,1-6-74-15</inkml:trace>
  <inkml:trace contextRef="#ctx0" brushRef="#br0" timeOffset="32519.03">12917 13531 547 0,'0'0'297'15,"4"0"-51"-15,17 3-143 16,9 0-36-16,20-3-30 0,0-2-9 16,-3-4-15-1,-2 2-5-15,-18 0-4 0,-2 0-11 16,-9 1-95-16,-5-2-89 15</inkml:trace>
  <inkml:trace contextRef="#ctx0" brushRef="#br0" timeOffset="32696.7">12937 13618 342 0,'-5'2'244'0,"-4"4"37"16,10 1-46-16,17-5-54 15,8 0-18-15,16-1-56 16,6-2-20-16,1 1-45 16,-1-3-21-16,-10 2-78 15,-5 0-216-15</inkml:trace>
  <inkml:trace contextRef="#ctx0" brushRef="#br0" timeOffset="33296.35">14066 13299 748 0,'-24'-1'381'15,"-32"1"-95"1,-1 10-87-16,7 14-92 15,5 8-32-15,18 10-52 0,11 5-16 16,22 5-8-16,11-3-3 0,23-1 2 16,10-8 1-16,13-9 3 31,1-7 2-31,-10-11 6 16,-13-6 3-16,-21-9 13 15,-12-4 5-15,-17-8 5 0,-12-2-2 16,-26 0-12-16,-11-4-9 15,-4 6-9-15,8 3 0 16,31 12-140-16,11-5-133 0</inkml:trace>
  <inkml:trace contextRef="#ctx0" brushRef="#br0" timeOffset="33598.67">14375 13310 800 0,'3'-11'383'0,"-1"-7"-129"16,-1 5-43-16,2 13-81 15,-2 6-29-15,1 18-59 16,1 11-10-16,-3 13-3 15,0 10-4-15,0 1-4 16,2-2-7-16,6-6-5 0,7-7-6 16,9-8-2-1,4-7 0-15,3-14 0 16,0-9 5-16,-7-10-58 16,-3-8-60-16,-12-8-252 0</inkml:trace>
  <inkml:trace contextRef="#ctx0" brushRef="#br0" timeOffset="33777.42">14243 13478 987 0,'8'1'427'0,"15"-1"-221"16,14 3-42-16,24 1-55 15,8 2-26-15,-2 0-43 16,-4 3-14-16,-19-6-127 15,-11-3-408-15</inkml:trace>
  <inkml:trace contextRef="#ctx0" brushRef="#br0" timeOffset="34408.06">15516 13240 701 0,'12'3'335'0,"8"5"-109"16,-2 15-127-1,1 7-14-15,-12 8-9 16,0 2-9-16,-4-4-14 15,-2-6-10-15,3-11-20 16,-3-9-3-16,-1-15 1 16,7-3-1-16,-3-17 1 0,2-5-4 0,7-3-10 15,-5-4-1-15,6 11-6 16,1 6 0-16,-1 9-3 16,-1 10-2-1,-3 6 2 1,-3 6 2-16,-4 8 2 15,-3 0 2-15,-6 2 0 0,2-5-1 16,0-7-1 0,4-2 1-16,11-10-1 0,2-5 0 15,7-6 0-15,2-6-1 16,-1 3 0-16,-2-1 0 16,1 12 1-16,-2 6 0 0,-5 12 14 15,-2 10 9 1,0 7 5-16,-5 1 0 15,1 0-13-15,2-3-16 16,0-7-187-16</inkml:trace>
  <inkml:trace contextRef="#ctx0" brushRef="#br0" timeOffset="34699.93">15396 13683 763 0,'6'0'309'0,"11"0"-149"15,6-7-27-15,22 7-9 16,10 2 5-16,11-2-32 0,12 5-18 15,2-1-21-15,-1-2-17 16,-6 6-24-16,-10-1-6 16,-18-5-6-16,-11 1-5 15,-17-3-90-15,-5-5-71 16</inkml:trace>
  <inkml:trace contextRef="#ctx0" brushRef="#br0" timeOffset="35148.92">15823 14003 921 0,'-12'-3'404'16,"-19"-1"-200"-16,-5 2-46 16,1 5-60-1,3 3-25-15,8 3-38 0,9 4-12 16,15 2-12-16,1 1-4 15,19 2-5-15,6 1 1 16,6-1 2-16,5 1 1 16,-4 1-1-16,-9 0-2 15,-13-4-1-15,-6 4 3 0,-15-7 5 16,-11-1 5 0,-16-4 4-16,-1-6-1 15,0-7-3-15,9-3-3 16,9-6-1-16,4 1-42 0,6-3-128 15,10 4-115-15</inkml:trace>
  <inkml:trace contextRef="#ctx0" brushRef="#br0" timeOffset="35585.95">16030 13932 581 0,'2'-5'316'16,"7"-6"-80"-16,4 2-47 15,2-2-14-15,10 9-29 0,-10-2-22 16,-3 5-51-16,-6 8-22 15,-12 3-27-15,5 11-4 16,-8 7-1-16,-4 3 1 16,-4-2-4-16,2-2-4 15,4-9-9-15,4-6-2 16,10-10-1-16,3-2 0 16,14 1 1-16,4-3 2 0,7-1 2 15,4-3 3-15,-5 0 2 16,-3 0 0-16,-9 3 2 15,-7 1-1-15,-7 0 9 16,-2 1 0-16,-3 0-1 16,0-1-4-16,0 0-13 15,0 0-10-15,-1 0-143 16,1 0-185-16</inkml:trace>
  <inkml:trace contextRef="#ctx0" brushRef="#br0" timeOffset="37449.01">1645 13210 515 0,'2'-5'279'16,"1"-1"-59"-16,2 4-20 16,2 12-38-16,3 10-27 15,-1 23-27-15,-1 10-5 0,-1 12-25 16,-2 3-11-16,4-1-29 15,-4-10-9-15,0-15-11 16,1-6-3-16,-4-18-17 16,5 1-52-16,-4-14-128 15,-1-4-143-15</inkml:trace>
  <inkml:trace contextRef="#ctx0" brushRef="#br0" timeOffset="37774.68">1679 13259 682 0,'13'-11'331'0,"17"-11"-126"0,4 2-35 16,9 10-53 0,5 9-36-16,-1 7-43 15,0 7-10-15,-21 7-21 0,-14-2-3 16,-18 5 4-16,-14 3 0 15,-5 2 4-15,-3 0 2 16,5-7-2-16,7-6-2 16,15-9-6-16,7-3-4 15,16 2-8-15,9 3-3 16,9 9 0-16,-8 4 0 0,-9 8 6 16,-8 4 7-16,-27 2 10 15,-8 2 5 1,-23-9 3-16,-4 0 0 0,3-12-61 15,9-5-77-15</inkml:trace>
  <inkml:trace contextRef="#ctx0" brushRef="#br0" timeOffset="38139.67">2132 13128 770 0,'1'-4'413'16,"1"-2"-119"-16,11 13-146 15,3 7-47-15,15 19-58 16,9 10-8-16,3 22-13 15,2 8-3 1,-14 6-13-16,-7 5-6 16,-27-7-3-16,-9-3-1 15,-16-7 5-15,-4-12 6 0,3-14 11 16,1-9 3-16,10-16 5 16,2-5 2-1,4-11-1-15,4 0-2 0,4-5-45 16,3-2-61-16,7 2-414 15</inkml:trace>
  <inkml:trace contextRef="#ctx0" brushRef="#br0" timeOffset="38868.64">1712 14690 602 0,'-4'3'328'15,"-7"13"-58"1,0 12-97-16,-1 24-100 15,8 11-11-15,6 9-29 0,4-2-8 16,3-11-6-16,0-11-3 16,-1-14 4-16,0-11 5 15,-1-13 22-15,-4-9 13 16,-3-13 9-16,-2-8-1 16,-6-11-20-16,-1-6-14 15,-7-14-15-15,-1-6-4 16,2-11-8-16,-3 1-2 15,11 10-5-15,2 8-2 0,0 14-1 16,6 9-2-16,4 10 0 16,3-1-1-16,14 7-8 15,3-3-1-15,18 2 0 16,12 2 1-16,14 1 9 16,3 6-18-16,-12 2-132 15,-3 4-122-15</inkml:trace>
  <inkml:trace contextRef="#ctx0" brushRef="#br0" timeOffset="39223.06">2118 14211 978 0,'5'-8'435'0,"2"-4"-239"16,11 16-97-16,11 12-43 15,17 28-35-15,12 16 7 16,14 23 4-16,-1 6 0 0,-17 10-15 16,-20 3-11-16,-36 6-5 15,-17-3 0 1,-18-12 7-16,-6-14 3 15,6-30 5-15,3-6 2 16,5-17 5-16,2-5 2 16,4-9 0-16,4-5-1 15,4-4-11-15,3-1-5 0,5-1-18 16,2-1-39-16,2 3-135 16,0-2-330-16</inkml:trace>
  <inkml:trace contextRef="#ctx0" brushRef="#br0" timeOffset="91763.28">3562 14517 742 0,'-27'-16'300'0,"2"4"-46"15,-36-11-47-15,6 16-22 16,-1 10-80-16,3 6-29 15,8 3-42-15,8 2-12 16,17 12-11-16,12 0-5 0,21 12-8 16,11 0 0-16,17-4 2 15,5-2 0-15,12-9 4 16,0-6 0-16,-11-11 1 16,-3-5 2-16,-24-1 2 15,-10-3 3-15,-10 3 3 16,-8 1 1-16,-17 7-2 15,-8 5-1-15,-13 6 0 16,-1 9 2-16,9 7-3 16,7 3 0-16,22 3-6 15,11 3-3-15,22-9-3 16,15-7-1-16,13-12 1 0,5-13 0 16,2-7 6-16,-6-8 1 15,-4-11 1 1,-6-6-2-16,-9-6 2 15,-9 1 1-15,-13 1 3 16,-7 4 4-16,-10 6 20 16,-3 7 8-16,-7 15 4 15,-1 6-3-15,1 13-19 0,7 10-10 0,6 2-6 16,2-2-3 0,9 1-7-16,-1-2 0 15,6 2-2-15,1-6-34 0,-4-10-185 16,1-5-164-1</inkml:trace>
  <inkml:trace contextRef="#ctx0" brushRef="#br0" timeOffset="91914.92">3728 14648 1040 0,'-7'-11'484'0,"-8"-12"-214"15,5 4-87-15,5 10-105 16,5 4-35-16,4 9-40 15,8 5-22-15,5 12-227 16,-3 5-224-16</inkml:trace>
  <inkml:trace contextRef="#ctx0" brushRef="#br0" timeOffset="92081.81">3836 14852 948 0,'6'13'460'16,"8"14"-164"-16,1-1-62 15,5 5-87-15,0-3-36 16,1-4-57-16,3 3-17 0,-5-14-17 15,3-2-8 1,-1-13 3 0,-1-13-1-16,6-12 0 0,1-6 0 15,2-9 8 1,-3 1-99-16,-3 0-303 0</inkml:trace>
  <inkml:trace contextRef="#ctx0" brushRef="#br0" timeOffset="92517.23">4523 14739 699 0,'2'8'409'0,"-3"14"-30"15,-3 7-96-15,-8 7-98 16,-1 3-45-16,-6-8-72 16,-1-2-25-16,-5-12-23 15,-4-7-4-15,5-9-3 16,0-6-3-16,5-10-10 15,4-2-5-15,9-5-7 16,8 1 0-16,6 2 2 0,7 6 2 0,6 9 3 31,4 8 2-31,2 16 1 16,-4 1 2-16,0 7 0 0,4-1 2 16,-4-8 1-1,6 1-1-15,2-14 1 16,-3-6-1-16,6-5 1 0,-4-8 1 15,-7-4 1 1,-2-3 1-16,-5-8-1 0,-3-2 2 16,0-2 2-16,-4 5-1 15,-6 12-1-15,2 10 1 16,-5 19 25-16,0 9 17 0,2 14 32 16,2 1 6-16,6-2-23 15,4-4-15 1,4-9-30-16,3-7-7 15,-1-12-277-15</inkml:trace>
  <inkml:trace contextRef="#ctx0" brushRef="#br0" timeOffset="93150.36">6060 14780 650 0,'18'-5'315'15,"13"-6"-100"-15,5 11-131 16,1 5-16-16,-10 10-17 16,-3 7 1-16,-14 11 0 15,-5 6-5-15,-5 3-13 16,-5 3-9-16,3-4-10 16,1-9-3-16,4-7-2 15,6-7 0-15,13-13 1 16,6-1 0-16,8-18 0 15,2-4-1-15,-7-17 0 0,-7-6-4 16,-9-6 2-16,-7-1 0 16,-8 4 0-16,4 7 1 15,-8 17 49-15,2 6 10 16,-4 19 17 0,1 9 13-16,5 17-24 0,0 7 1 15,5 6-12-15,3 0-10 16,9 0-28-16,5-8-10 15,5-11-9-15,3-7-42 0,0-12-226 16</inkml:trace>
  <inkml:trace contextRef="#ctx0" brushRef="#br0" timeOffset="93425.65">6974 14475 1117 0,'-7'5'486'16,"-15"2"-240"-1,0 7-71-15,-3 7-70 0,-5 6-19 16,0 14-37-16,1 7-18 16,15 19-15-16,12 1-8 15,26 7-3-15,12-4 3 16,9-18-1-1,0-7 0-15,-6-17-1 16,0-9-15-16,-1-13-167 16,-1-5-162-16</inkml:trace>
  <inkml:trace contextRef="#ctx0" brushRef="#br0" timeOffset="93641.1">7184 14534 1135 0,'-6'-1'532'0,"-7"0"-221"16,8 10-163-16,0 6-48 16,5 16-44-16,3 7-15 15,2 14-12-15,0 8-10 16,-4 8-11-16,0-1 0 0,5-11-4 0,4-8 5 16,16-18 0-16,0-8 0 15,6-12-4-15,-1-5-12 16,-2-10-161-1,-1-3-135-15</inkml:trace>
  <inkml:trace contextRef="#ctx0" brushRef="#br0" timeOffset="93836.25">7002 14782 1134 0,'5'0'459'0,"8"-1"-262"0,11-4-51 16,26-2-53-16,11 0-7 15,12-1-45 1,6 6-20-16,-25 1-122 0</inkml:trace>
  <inkml:trace contextRef="#ctx0" brushRef="#br0" timeOffset="94293.4">7450 14556 897 0,'9'-1'409'16,"18"2"-175"-16,9 11-85 0,10 23-40 16,-1 10 9-1,-15 22 13-15,-8 8-7 16,-20 2-49-16,-9-10-18 15,-6-15-33-15,1-12-10 16,5-23-46-16,3-2-103 16</inkml:trace>
  <inkml:trace contextRef="#ctx0" brushRef="#br0" timeOffset="94491.9">8004 14742 1048 0,'17'-4'436'0,"25"-3"-244"0,10 0-60 16,1 7-47 0,-2 0-28-16,-12 3-41 15,-6 3 21-15,-10 0-302 16</inkml:trace>
  <inkml:trace contextRef="#ctx0" brushRef="#br0" timeOffset="94661.84">7990 14869 993 0,'0'9'448'15,"9"10"-179"-15,15-1-77 16,20-7-46-16,8 0-14 15,9-8-49-15,-5-2-18 0,-11-5-49 16,-5-3-142-16</inkml:trace>
  <inkml:trace contextRef="#ctx0" brushRef="#br0" timeOffset="95146.75">8906 14593 843 0,'-12'-3'455'0,"-18"-4"-134"16,-3 8-86-16,-1 20-137 16,-3 2-42-16,8 18-34 15,7 8-2 1,21 12-4-16,17 4-2 0,21-1-1 15,6-9 0-15,11-21 0 16,-1-14 2-16,4-24 4 16,9-9 2-16,-2-22 7 15,-9-7 1-15,-20-11 6 0,-19-4 1 16,-29 1-10 0,-15 3-4-16,-20 12-14 0,-5 9-7 15,0 17-5-15,4 5-4 16,15 10-162-16,7 2-107 15</inkml:trace>
  <inkml:trace contextRef="#ctx0" brushRef="#br0" timeOffset="95311.86">9055 14643 468 0,'0'4'368'0,"-7"8"77"15,-6 6-120 1,-12 16-77-16,-6 5-48 15,-4 10-68-15,4 4-33 16,6-9-59-16,13-2-24 16,7-20-142-16,7-4-351 15</inkml:trace>
  <inkml:trace contextRef="#ctx0" brushRef="#br0" timeOffset="95716.09">9803 14697 682 0,'-10'-1'375'16,"-6"-1"-85"-16,9 4-69 15,19 3-94-15,13 5-38 16,32-3-40-16,15-4-4 16,25-4-16-16,8-4-8 0,-14-2-15 15,-11 4 2-15,-27-2-152 16,-12 4-104-16</inkml:trace>
  <inkml:trace contextRef="#ctx0" brushRef="#br0" timeOffset="95897.22">9916 14787 594 0,'-1'4'270'0,"7"8"-113"16,11 1-32-16,25-3-41 15,11-2-11-15,16-5-30 16,-2-1-14-16,-6-5-17 15,-1-2 14-15,-19-9-370 0</inkml:trace>
  <inkml:trace contextRef="#ctx0" brushRef="#br0" timeOffset="96045.4">10449 14675 518 0,'4'0'330'16,"10"7"7"-16,4 2-112 0,-1 11-57 15,-1 2-12-15,-14 1-25 16,-4 3-17-1,-14 3-54-15,-4 0-22 16,-4-7-42-16,-1-5-75 16</inkml:trace>
  <inkml:trace contextRef="#ctx0" brushRef="#br0" timeOffset="96261.36">9891 14654 742 0,'-15'2'345'16,"-16"8"-126"-16,6 1-30 15,13 11-43 1,7 3-18-16,10 10-42 16,9 3-10-16,11 0-16 15,7-2-12-15,10-12-20 16,2-7-5-16,1-15-152 0</inkml:trace>
  <inkml:trace contextRef="#ctx1" brushRef="#br0" timeOffset="92188.01">17752 18557 0</inkml:trace>
  <inkml:trace contextRef="#ctx0" brushRef="#br0" timeOffset="97185.16">11105 14729 792 0,'-3'-1'412'0,"6"2"-120"16,8 3-99-16,17 2-101 15,9 1-25-15,14-4-24 16,3-2-15-16,2-1-107 0,2 0-226 16</inkml:trace>
  <inkml:trace contextRef="#ctx0" brushRef="#br0" timeOffset="97556.95">11783 14667 948 0,'-4'-16'407'0,"-2"-19"-222"0,9 2-72 15,20 4-62 1,7 5-12-16,17 13-8 0,5 8-2 0,7 13-2 15,-5 13-2 1,-18 9 12-16,-17 8 6 16,-33 8 7-16,-14-1 0 15,-17 10-16-15,-4 1-8 16,7-10-9-16,2-3-3 16,13-20-2-16,8-10-4 15,10-8-6-15,8-2-2 16,10-2 0-16,7 1 0 0,18-4 3 15,3 2-1-15,9-1-1 16,6-1-1-16,3-6-121 16,4-5-304-16</inkml:trace>
  <inkml:trace contextRef="#ctx0" brushRef="#br0" timeOffset="97857.8">12232 14575 1177 0,'7'3'421'0,"13"2"-350"15,10 5-18-15,20-1-8 16,7-2-6-16,5-2-13 16,-1-4-7-16,-16-1-4 0,-10-7 0 15,-17 0 3-15,-6-3 0 16,-12 0 1-16,0 7 0 15,-8 2-4-15,-3 9-2 16,0 9 5-16,-2 4 3 16,5 10 11-16,2 4 2 15,4 6-6-15,3 5-6 16,-1 4-12-16,4-1-4 0,-2-2-1 16,-1-8-58-16,5-15-177 15</inkml:trace>
  <inkml:trace contextRef="#ctx0" brushRef="#br0" timeOffset="98015.01">12473 14817 1261 0,'16'-1'456'16,"24"-5"-374"-16,9 0-26 15,5 1-17 1,-5 2-14-16,-7 3-114 15</inkml:trace>
  <inkml:trace contextRef="#ctx0" brushRef="#br0" timeOffset="98267.37">13067 14575 1057 0,'5'0'445'0,"6"0"-235"16,2 10-103-16,-3 6-16 15,6 14-6-15,-6 7-4 16,-1 9-23-16,-2 5-12 31,-7-3-20-31,7-1-9 16,-2-11-1-16,0-6-82 0,2-14-222 15</inkml:trace>
  <inkml:trace contextRef="#ctx0" brushRef="#br0" timeOffset="98443.82">13007 14768 1120 0,'5'0'483'16,"12"1"-210"-1,11 1-118-15,13-1-50 16,6-2-11-16,-1-1-41 16,2 2-21-16,-1-2-147 15,-2 1-107-15</inkml:trace>
  <inkml:trace contextRef="#ctx0" brushRef="#br0" timeOffset="99023.9">13786 14596 902 0,'-2'-4'422'16,"2"-5"-187"-16,5 1-52 16,12 4-91-16,11 2-31 15,18 4-35-15,14 7-5 16,8 5-8-16,-8 3-4 16,-22 5-9-16,-21 0 0 0,-32 4 0 15,-15 2 4 1,-21-3 8-16,-3-3 2 15,10-13 2-15,10-3-4 0,23-6-5 16,11 0-1-16,20 1-2 16,8 2 1-16,17 11 1 15,1 3 1-15,-5 12 1 16,-11 5 1-16,-26 2 5 16,-14 1 0-16,-27-4 4 15,-2-2-2-15,-2-16-4 16,6-5 2-16,14-10-134 15,10-5-108-15</inkml:trace>
  <inkml:trace contextRef="#ctx0" brushRef="#br0" timeOffset="99269.68">14316 14579 979 0,'6'-2'448'15,"8"0"-186"-15,-1 5-60 16,-3 12-57 0,-3 8-16-16,-7 14-29 0,-3 6-20 15,-6 13-32-15,-1 10-13 16,5 6-19-16,5-2-7 16,12-16-5-16,9-12-2 0,10-17-2 15,5-5-4-15,-3-12-71 16,-3-5-89-1,-7-9-265-15</inkml:trace>
  <inkml:trace contextRef="#ctx0" brushRef="#br0" timeOffset="99428.42">14258 14826 825 0,'10'1'380'16,"23"1"-156"-16,10 4-78 15,17-1-63 1,3-2-29-16,-5-4-61 16,-7-1-155-16</inkml:trace>
  <inkml:trace contextRef="#ctx0" brushRef="#br0" timeOffset="99686.06">14674 14495 981 0,'8'-9'420'16,"8"-10"-228"-16,7 4-26 15,10 13-59-15,-1 8-32 16,2 10-48-16,-7 5-8 16,-18 3-3-16,-9-3 0 0,-19 6 1 15,-7 0-1 1,4 1-4-16,5-1-1 0,16-12-1 15,8-2 2-15,17-9 1 16,5-4 0-16,13 0-3 16,2 0-2-16,-6 0 6 15,0 0-69-15</inkml:trace>
  <inkml:trace contextRef="#ctx0" brushRef="#br0" timeOffset="100059.13">15327 14827 899 0,'21'-2'377'0,"33"-2"-214"16,8 1-54-16,7 5-58 15,-3 4-17-15,-14 0-24 16,-8-1-3-16,-14-1-118 16,-6-3-138-16</inkml:trace>
  <inkml:trace contextRef="#ctx0" brushRef="#br0" timeOffset="100208.89">15361 14968 795 0,'-1'0'387'0,"4"1"-138"0,14-1-54 16,23-4-71 0,13 2-27-16,15-3-40 15,2 1-20-15,4-1-59 16,-4 2-198-16</inkml:trace>
  <inkml:trace contextRef="#ctx0" brushRef="#br0" timeOffset="100580.35">16386 14656 947 0,'-20'0'395'15,"-16"4"-218"-15,-4 10-123 16,-1 8-25-16,5 8-13 0,4 9 3 16,17 14 5-1,9 2 3-15,15 5 9 16,13-5 0-16,14-15 3 16,9-10 0-16,19-25-5 15,10-7-1-15,-3-21-7 16,-8-7-2-16,-21-9 2 15,-16-8 5-15,-18-9 30 0,-8 2 2 16,-20 8-8 0,-4 6-9-16,-11 18-38 15,-6 2-9-15,4 10-77 0,-2 6-85 16</inkml:trace>
  <inkml:trace contextRef="#ctx0" brushRef="#br0" timeOffset="100753.75">16517 14711 673 0,'0'3'373'15,"-8"9"-56"-15,-10 4-32 16,-20 14-71-16,-8 8-17 0,-3 10-64 0,4 2-32 16,17-4-56-1,8-9-21-15,8-15-54 16,7-6-107-16</inkml:trace>
  <inkml:trace contextRef="#ctx0" brushRef="#br0" timeOffset="101227.98">17367 14713 766 0,'-2'-2'373'0,"6"0"-126"16,13 1-97-16,26 4-58 0,10 0-16 16,18 1-15-1,6-2-12-15,1 1-25 16,-2 1-10-16,-12-1-52 16,-11 3-70-16,-23-3-279 15</inkml:trace>
  <inkml:trace contextRef="#ctx0" brushRef="#br0" timeOffset="101565.95">17407 14795 598 0,'5'-1'283'15,"12"-2"-85"-15,11 2-26 16,17 2-21-16,5 4-11 15,19 3-44-15,0 1-15 0,2-1-34 0,1-2-17 16,-24-6-18-16,-4-5-3 16,-19-5-67-1,-6-1-58-15,-5-2-86 16,-10-4-15-16,0-1 60 16,-1 2 57-16,-3 6 95 15,3 3 28-15,4 9 44 16,-2 5 13-16,6 8 9 15,-3 3-5-15,-2 9-27 16,-6-2-11-16,-3 0-16 16,1-1-7-16,-11-9-23 15,-2-4-51-15,-15-8-247 16</inkml:trace>
  <inkml:trace contextRef="#ctx0" brushRef="#br0" timeOffset="101732.26">17549 14713 654 0,'-19'1'371'16,"-18"6"-49"-16,2 8-157 0,6 6-32 16,11 10-25-16,8 0-5 15,18 4-21-15,7-2-7 16,7-8-29-16,2-3-16 16,1-9-56-16,0-8-98 15</inkml:trace>
  <inkml:trace contextRef="#ctx1" brushRef="#br0" timeOffset="98195.17">24124 18739 0,'0'0'0,"0"0"0,29 14 0,-6-5 0,-18-12 0,-5 3 0</inkml:trace>
  <inkml:trace contextRef="#ctx0" brushRef="#br0" timeOffset="103039.73">18694 14466 682 0,'2'-4'358'16,"1"-6"-94"-16,1 9-49 16,3 17-81-16,1 13-26 15,0 16-23-15,-1 9 3 0,-4 15-11 16,-3 4-11 0,0 14-28-16,3-4-12 0,7-15-13 15,8-13-4-15,6-23-2 16,6-12 0-16,9-20-6 15,-1-2-35-15,-6-18-109 16,-4-4-101-16</inkml:trace>
  <inkml:trace contextRef="#ctx0" brushRef="#br0" timeOffset="103213.28">18588 14724 1006 0,'6'-1'423'0,"19"-2"-232"16,17 1-52-16,26 0-50 15,12 0-28-15,5 2-38 0,-12 0-3 16,-17 1-160-16</inkml:trace>
  <inkml:trace contextRef="#ctx0" brushRef="#br0" timeOffset="103482.78">19145 14342 828 0,'15'-16'403'16,"7"-18"-156"-16,8 12-79 15,1 8-16-15,-10 11-42 16,-6 6-26-16,-19 11-17 15,-12 8-12-15,-14 12-17 16,-7 6-6-16,7 7-16 16,9 2-4-16,20-16-6 15,16-2 1-15,31-17 1 16,11-6-2-16,12-1-33 16,0-5-65-16,-11 6-243 15</inkml:trace>
  <inkml:trace contextRef="#ctx0" brushRef="#br0" timeOffset="103751.58">19334 14784 869 0,'-5'2'392'0,"0"-1"-161"16,9 2-41-16,23 1-24 15,11 0-14-15,15 1-31 16,4-1-24-16,-1 1-42 16,-1 0-14-16,-8-2-22 15,-6-1-14-15,-12-3 14 16</inkml:trace>
  <inkml:trace contextRef="#ctx0" brushRef="#br0" timeOffset="104344.82">20242 14820 554 0,'11'-6'347'16,"12"-9"-19"-16,-6-2-57 0,-5-6-85 16,-5-2-34-16,-11-4-36 15,-3-1-10-15,-12 3-23 16,-6 1-14-16,-10 5-31 16,-5 7-12-16,2 11-23 15,2 5-8-15,10 8-16 16,8 4-3-16,12 5 6 0,6 4 4 15,13 0 12-15,5 1 3 16,14-2 4 0,4-7 0-16,6-5 1 15,-1-4 0-15,-10-6-1 16,-3 0 0-16,-11 1-3 16,-5 2-2-16,-7 5 0 15,-1 8-2-15,-1 13 2 16,-1 6 3-16,-1 15 6 0,-2-1 2 15,-11-2 7-15,-5-4 6 16,-13-14 11-16,-4-7 4 16,-4-14-1-16,3-8-2 15,7-10-10-15,4-6-28 16,18-10-139-16,6-4-117 16</inkml:trace>
  <inkml:trace contextRef="#ctx0" brushRef="#br0" timeOffset="104644.02">20678 14712 950 0,'11'-3'388'0,"16"1"-250"16,15 2-42-16,18 0-46 15,2 4-23-15,-2 1-15 16,-5 2-4-16,-17 3-167 0,-5-2-221 15</inkml:trace>
  <inkml:trace contextRef="#ctx0" brushRef="#br0" timeOffset="104812.01">20767 14824 930 0,'3'1'435'16,"5"0"-161"-16,22 1-142 15,12 1-39-15,10-1-39 16,2-2-26-16,4-4-103 16,-4 0-124-16</inkml:trace>
  <inkml:trace contextRef="#ctx0" brushRef="#br0" timeOffset="105298.14">21572 14646 917 0,'-14'-8'406'0,"-16"-8"-215"16,0 3-66-16,7 13-87 15,-3 5-26-15,3 10-18 16,12 10-1-16,3 10 0 15,8 4 2-15,11 10 4 0,1 0 2 16,19 3 10 0,8-11 4-16,18-8 4 0,7-14 1 15,4-20 2 1,1-1 3-16,-19-25 7 16,-12-4 4-16,-23-10 5 15,-15-10 4-15,-15 0 4 16,-13 4-5-16,-21 5-14 15,-8 5-10-15,1 14-29 0,3 6-51 16,17 16-157-16,6 1-299 0</inkml:trace>
  <inkml:trace contextRef="#ctx0" brushRef="#br0" timeOffset="105557.12">21733 14662 790 0,'-3'0'399'16,"-5"-2"-132"0,-13 6-101-16,-6 10-39 0,-7 11-24 0,-2 6-13 15,0 14-23 1,2 3-13-16,8 2-27 15,4-1-7-15,10-15-9 16,9-9-2-16,3-16-54 16,5-6-88-16</inkml:trace>
  <inkml:trace contextRef="#ctx0" brushRef="#br0" timeOffset="109686.85">22466 14719 560 0,'6'-3'265'0,"17"-4"-101"15,13 2-56-15,34 0-54 16,18 4-13-16,12 3-14 15,5 3-6-15,-13 1-4 16,-11-2-1 0,-22 2-66-16,-13 0-74 0</inkml:trace>
  <inkml:trace contextRef="#ctx0" brushRef="#br0" timeOffset="109883.18">22615 14790 699 0,'5'-1'337'15,"7"-2"-111"-15,23 3-105 16,13 1-28-16,15 1-24 16,-2 3-16-16,9-1-24 15,-1 1-7-15,3-1-28 16,0 1-74-16,-14-5-216 15</inkml:trace>
  <inkml:trace contextRef="#ctx0" brushRef="#br0" timeOffset="110046.51">23271 14677 476 0,'15'0'258'0,"14"0"-68"15,-5 13-72-15,-3 5-26 16,-5 7-22-16,-7-2-6 0,-9 3-12 15,-11 1-6-15,-17-7-43 16,-9 1-72 0</inkml:trace>
  <inkml:trace contextRef="#ctx0" brushRef="#br0" timeOffset="110291.27">22735 14659 682 0,'-16'-1'348'0,"-25"3"-95"16,-4 7-57-16,-2 13-87 0,10 7-31 15,20 7-33 1,11 0-6-16,29 6 4 15,14-5 3-15,23-6-9 16,5-7-15-16,-8-19-185 0</inkml:trace>
  <inkml:trace contextRef="#ctx0" brushRef="#br0" timeOffset="111295.21">3175 16066 786 0,'-9'-4'409'0,"-4"3"-128"16,10-2-90-16,28 0-101 15,19 4-34-15,36-6-26 0,12 2-1 16,12-2-13-16,-2 0-4 15,-9 1-4-15,-7-1 2 16,-19-1-99-16,-11 1-87 16</inkml:trace>
  <inkml:trace contextRef="#ctx0" brushRef="#br0" timeOffset="111489.61">3316 16213 658 0,'8'3'347'0,"12"2"5"0,23 1-261 15,15-2-6 1,15-4-1-16,5-1-16 16,3-4-31-16,0 0-8 15,-7-5-96-15,-10 1-115 16</inkml:trace>
  <inkml:trace contextRef="#ctx0" brushRef="#br0" timeOffset="111665.9">3977 15993 766 0,'3'2'365'16,"6"3"-113"-16,2 5-157 0,0 3-23 16,2 6-8-1,1 4-10-15,-7 5-14 16,3 2-8-16,-11 3-6 15,-13 0-32-15,-4-1-122 16,-14-3-246-16</inkml:trace>
  <inkml:trace contextRef="#ctx0" brushRef="#br0" timeOffset="111865.99">3357 16024 786 0,'-28'14'377'0,"-23"7"-140"16,4 12-102-16,5 7-28 15,21 3-28-15,17 1-14 16,27-8-15-16,15-1 2 0,30-11-14 16,3-5-2-16,5-10-128 15</inkml:trace>
  <inkml:trace contextRef="#ctx0" brushRef="#br0" timeOffset="112309.92">4776 15829 871 0,'1'4'393'16,"2"8"-105"-16,5 21-218 16,1 14-22-16,-2 15 16 15,-6 4-7-15,1 14-17 16,0 1-13-16,5 2-14 15,9-7-4-15,15-22-2 16,6-10 5-16,7-26 5 16,-2-8-23-16,0-11-134 15</inkml:trace>
  <inkml:trace contextRef="#ctx0" brushRef="#br0" timeOffset="112504.64">4661 16192 1125 0,'13'0'466'16,"22"-1"-264"0,19 0-46-16,16 0-39 0,3-1-33 15,-4 2-50-15,-9 0-18 16,-6 2-359-16</inkml:trace>
  <inkml:trace contextRef="#ctx0" brushRef="#br0" timeOffset="112931.11">5268 16521 908 0,'-14'-5'422'16,"-16"-1"-168"-16,-2 3-62 16,4 7-94-16,5 7-37 15,9 4-61-15,7 5-14 0,13 6-8 16,8-1 4 0,16 1 11-16,7-6 7 15,13-5 12-15,7-7 6 0,-10-13 10 16,-3-9 10-16,-19-5 23 15,-13 0 4 1,-12-3-8-16,-12 3-12 0,-16 6-62 16,-8-2-75-16</inkml:trace>
  <inkml:trace contextRef="#ctx0" brushRef="#br0" timeOffset="113234.8">5696 16223 883 0,'0'-4'427'16,"5"-6"-143"0,14 1-81-16,19 0-89 0,11 2-33 15,10 1-53-15,-5 2-13 16,-9 6-10-16,-6 0 14 16,-7 6-125-16,-2-2-77 0</inkml:trace>
  <inkml:trace contextRef="#ctx0" brushRef="#br0" timeOffset="113421.35">5768 16291 669 0,'5'0'365'16,"18"1"-49"-1,8 3-83-15,14-3-50 16,4 0-24-16,-1 0-51 15,-3 0-23-15,-5 1-39 16,-3-2-3-16,-11-3-137 0</inkml:trace>
  <inkml:trace contextRef="#ctx0" brushRef="#br0" timeOffset="113838.13">6735 15873 1092 0,'-2'0'473'0,"-5"7"-269"15,-2 10-82-15,4 21-96 16,3 8-14-16,5 8-1 16,7 2-2-16,5-5 0 0,-1-4 0 15,-2-11-6 1,0-6-70-16,-12-16-238 16</inkml:trace>
  <inkml:trace contextRef="#ctx0" brushRef="#br0" timeOffset="113988.32">6529 16093 1071 0,'10'0'427'15,"22"0"-264"-15,7 1-75 0,26 3-33 16,7-1-15-16,1-3-21 16,-7 0 33-1,-14 1-233-15</inkml:trace>
  <inkml:trace contextRef="#ctx0" brushRef="#br0" timeOffset="114224.99">6503 16379 1120 0,'8'3'447'0,"18"5"-272"0,12 3-34 16,28-7-6-1,8 0-23-15,1-4-48 16,-5-3-15-16,-17 0-49 16,-9-2-111-16</inkml:trace>
  <inkml:trace contextRef="#ctx0" brushRef="#br0" timeOffset="114820.81">7175 16027 1018 0,'4'-2'390'0,"9"-4"-256"0,9 1-40 15,16 1-19-15,7 0-1 16,4 4-30-16,3 0-8 16,-6 4-15-16,-6-1-7 15,-15 4-13-15,-12 2-1 16,-23 2-1-16,-8 8 0 15,-7-4 5-15,0-1 3 0,10-6-4 16,4-4-4 0,11-1-8-16,8 1-2 15,17 3-1-15,9 3 6 16,13 7 8-16,-2 5 5 0,-12 12 8 16,-12 1 5-16,-28 8 18 15,-12 0 5-15,-24-8 10 16,-4-3 3-16,-2-20-6 15,2-11-4-15,12-11-14 16,7-6-11-16,9-3-21 16,9 3-29-16,11 1-118 15,9 3-70-15</inkml:trace>
  <inkml:trace contextRef="#ctx0" brushRef="#br0" timeOffset="115379">8416 16088 514 0,'-25'-2'352'0,"-19"-4"16"16,0 6-163-16,9 3-36 0,13 2-83 31,11 2-30-31,22 5-25 15,12 0-5-15,14 9 10 16,4 7 2-16,1 5-10 16,-8 2-2-16,-15 4 2 15,-15-2 2-15,-19-2 5 0,-11-3 3 16,-8-20 10-16,1-10-2 16,6-23-63-16,10-13-61 15,16-8-129-15,6-1-59 16,18 6-119-16</inkml:trace>
  <inkml:trace contextRef="#ctx0" brushRef="#br0" timeOffset="115688.53">8586 16192 529 0,'2'2'315'0,"8"4"0"16,5 4-89-16,10 1-72 15,5-3-30-15,2-6-60 16,0-2-21-16,-3-7-15 15,-3-1 1-15,-7-4 0 16,-9-3-1-16,-7-2-3 16,-9-1-3-16,-6 2-6 15,-2-1-3-15,-11 6-10 16,-3 8-4-16,-6 6-3 0,-3 9 1 16,7 10-1-16,2 2 0 15,13 9 10-15,10 0 8 16,13-1 12-1,12-3 8-15,17-5-4 16,7-5-6-16,2-7-6 16,-4-4-1-16,-9-7-81 0,-3-1-84 15</inkml:trace>
  <inkml:trace contextRef="#ctx0" brushRef="#br0" timeOffset="116032.92">9264 16160 427 0,'-3'-7'276'16,"-4"-6"-18"-16,-12 3-52 15,-7 3-6-15,-16 5-10 16,-5 3-12-16,-4 9-48 0,4 5-31 16,11 9-59-1,6 3-18-15,17 6-11 16,7 2-1-16,19 1 8 16,9 0 6-16,11-4 5 15,10-8 4-15,5-10 2 16,3-10-2-16,2-8-7 15,-8-8-5-15,-10-5-56 16,-8-2-69-16</inkml:trace>
  <inkml:trace contextRef="#ctx0" brushRef="#br0" timeOffset="116348.35">9578 16368 1187 0,'0'0'543'0,"-2"3"-249"0,2-2-64 0,0-1-94 31,0 0-38-31,0 0-46 16,0 0-16-16,0 0-16 15,0 0-6-15,0 0-5 16,0 0 4-16,0 0 7 16,0-1-48-16,0 0-163 15</inkml:trace>
  <inkml:trace contextRef="#ctx0" brushRef="#br0" timeOffset="151214.6">10891 15812 362 0,'5'-10'282'16,"5"-8"5"-16,-15 1-40 16,-8 0-35-16,-15 1-53 15,-5 0-23-15,-12 7-45 16,-5 3-15-16,-3 7-36 16,3 10-17-16,13 10-30 15,10 4-7-15,25 8-11 16,10 2 0-16,25 1 5 15,11-3 3-15,8-9 7 16,2-5 3-16,-5-15-6 0,-8-3-6 16,-9-3-2-1,-7-4 4-15,-17-1 15 16,-11-1 6-16,-17 2 5 0,-4 3-2 0,-16 8 4 16,-1 5 2-16,-4 13 3 15,-1 0 1-15,9 7-11 16,11 0-6-1,21-6-6-15,10 5-2 16,22-7 0-16,4-1 3 16,8 0 4-16,5-7 1 15,5-6 1-15,1-4 2 16,6-7 1-16,-8-5 1 0,-6-6 2 16,-8-2 3-16,-12-3 4 15,-7 3 1-15,-10 3 1 16,-5 4 1-16,-5 9-4 15,-3 3-3-15,-1 10-1 0,-2 6-3 16,2 6 0 0,2 3 0-16,3-5-1 15,0-4 1-15,4-9 3 16,2-8 4-16,4-11 1 16,3-7 1-16,6-11-5 15,3-5-4-15,6-3-4 0,2 3-3 16,2 3-1-16,-1 10-1 0,-4 10 3 15,-4 11 5-15,-6 14 6 32,-4 5 4-32,-4 7 3 0,-2 5-5 15,1 1-3 1,3-1 0-16,1-5-130 0,1-3-107 16</inkml:trace>
  <inkml:trace contextRef="#ctx0" brushRef="#br0" timeOffset="151359.87">11468 16065 899 0,'-1'-2'512'16,"-2"-2"-139"-16,1 10-159 15,1-6-54-15,0 4-99 16,1 19-17-16,11 32-17 16,3-28-3-16,6-8-193 15</inkml:trace>
  <inkml:trace contextRef="#ctx0" brushRef="#br0" timeOffset="151726.24">11762 15798 864 0,'10'-23'367'0,"8"-25"-177"16,6 9-12-16,3 22-22 0,0 11-17 15,4 27-46-15,3 15-20 16,-6 24-22-16,2 12-6 16,-4 8-19-16,-6-3-4 15,5-20-9-15,-3-14-2 16,-1-17 4-16,1-9 0 15,-10-14 3-15,-5-5 2 16,-15-12-3-16,-11-4 0 0,-19 4-9 16,-7 3-3-1,-12 11-2-15,-1 9-1 0,7 11 0 16,6 5 0-16,18-2 17 16,10-1-92-16</inkml:trace>
  <inkml:trace contextRef="#ctx0" brushRef="#br0" timeOffset="152221.81">12527 16032 642 0,'0'-6'392'16,"-4"-8"-53"-16,-16-2-117 16,-3 1-43-16,-13-1-49 15,-2 3-23-15,6 6-47 16,4 4-23-16,12 3-35 16,10 4-7-16,5 1-14 0,4 7-4 15,6-1-6 1,-3 3 1-16,4 4 2 15,-2-6 7-15,-6 6 10 0,-4 0 5 16,-6 0 8-16,-2 5 0 16,3-3-1-16,2-1-1 0,11-5-3 15,9-5-25-15,13-9-145 16,3-2-158 0</inkml:trace>
  <inkml:trace contextRef="#ctx0" brushRef="#br0" timeOffset="152581.41">12396 15785 756 0,'-2'-16'386'0,"-3"-17"-108"16,3 8-49-16,1 18-79 16,1 6-43-1,4 19-59-15,7 8-23 0,14 20-12 16,12 13-7-1,18 11-4-15,9 6-1 0,-3 13-4 16,-12 7 3-16,-16 13-103 16,-14 0-64-16,-17-14-28 15,-3-12-1-15,-21-18 120 0,-6-9 70 16,-14-19 45-16,-3-9 18 16,-2-28 32-1,4-16 9-15,13-21 10 0,8-11-9 16,19-15-28-1,7-7 2-15,23-13 12 16,10-2 1-16,17 2-15 16,-2 5-14-16,-1 17-39 15,-3 7-29-15,-11 13-154 16,1 5-387-16</inkml:trace>
  <inkml:trace contextRef="#ctx0" brushRef="#br0" timeOffset="153254.6">13128 16123 507 0,'-1'-9'352'0,"-7"-13"70"16,-3-1-153-16,-9 0-69 15,-3 3-32-15,-5 7-69 16,-4 10-30-16,2 11-47 0,0 3-16 15,8 11-12-15,9 3-3 16,13-3 1-16,11 2 0 16,13-4 8-16,6-6 2 15,8-8 4 1,0-4-2-16,-1-9-1 16,-5-5 4-16,-7-3 3 0,-4-5 5 15,-11 2 0-15,-1 2-4 16,-11 2-6-16,1 6-2 15,-3 5-6-15,1 3-3 0,3 17 1 16,-1-1 1-16,5 7 2 16,0 0 1-1,8-6-1-15,2 0-2 0,6-9 2 16,13 3 1-16,-6-20 2 16,4-5 8-16,-2-10 2 15,-11-12 2-15,1 5 2 16,-3-3 0-16,-8-1 34 15,-4 3 11-15,-4 10 9 16,-1 11-2-16,0 21-37 16,-1 12-7-16,2 23-14 15,3 6-1-15,4 20-5 0,1 9-3 16,3 8-1-16,6 8-1 16,3-14 5-16,1-6-11 15,4-24-107 1,-8-17-104-16</inkml:trace>
  <inkml:trace contextRef="#ctx0" brushRef="#br0" timeOffset="153406.66">13435 16186 797 0,'10'-4'365'0,"18"-3"-160"16,6-1-114-1,15 5-78-15,4 3-131 16</inkml:trace>
  <inkml:trace contextRef="#ctx0" brushRef="#br0" timeOffset="153733.78">14032 15997 951 0,'-21'-8'488'0,"-11"0"-159"15,-7-1-147-15,-2-3-47 16,9 9-69 0,6-3-27-16,8 8-29 15,6 5-11-15,10 3-14 16,5 1-2-16,7 2 1 16,6-1-1-16,2 2-11 15,0-1-2-15,-8-5 4 16,-7 1 6-16,-15-1 20 0,-9 2 5 15,-7 2 12-15,0 2 13 0,7 1 18 16,6 1 4 0,14 1 3-16,7 1-2 15,13-4-2-15,9-3 0 16,8-6-11-16,2-6-12 16,2-7-25-16,0-5-72 15</inkml:trace>
  <inkml:trace contextRef="#ctx1" brushRef="#br0" timeOffset="149538">16957 18580 0,'0'0'0</inkml:trace>
  <inkml:trace contextRef="#ctx1" brushRef="#br0" timeOffset="149603.29">17118 18398 0,'0'0'0</inkml:trace>
  <inkml:trace contextRef="#ctx0" brushRef="#br0" timeOffset="154433.56">14774 15976 967 0,'-3'12'346'16,"-6"12"-272"-16,4 8-21 15,6 5 0-15,8-1 3 16,14-6-5-16,6-5-1 15,11-15-2-15,2-8-7 16,2-15-11-16,-6-4-4 0,-13-10-5 16,-5 1-2-16,-17-3-7 15,-4 1-4-15,-9 11-6 16,-5 6-6-16,-2 12-6 16,2 8-1-16,4 11 3 15,2 0 6-15,10 6 9 16,6-2 3-16,12-4 3 15,5-3 2-15,2-11 0 16,5-3 2-16,-4-9 3 16,-5-5-1-16,-6-4-2 15,-3-5-4-15,-4-4-6 16,5 2-3-16,3 2-5 16,4 5 1-16,8 15 4 15,1 2 7-15,1 10 19 16,-4 6 19-16,-12 6 30 15,-11 3 15-15,-17 5 1 16,-8-4-15-16,-4-5-33 0,2-4-13 16,10-11-150-16,6-2-506 15</inkml:trace>
  <inkml:trace contextRef="#ctx0" brushRef="#br0" timeOffset="154861.68">16026 15965 876 0,'10'-38'355'16,"13"-38"-225"-16,9 2-49 16,13 20 1-16,1 9 22 15,1 22 25-15,-1 14-5 16,-5 26-36 0,-3 16-24-16,-8 28-17 15,-7 13-6-15,-6 14-5 0,-4-2 0 16,-4-10-2-16,1-10-2 15,0-26-8-15,0-7-4 16,0-21-1-16,-3-6 2 16,-11-13 2-16,-10-5-3 0,-22-6-11 15,-9 0-11-15,-9 7-12 16,-1 8-3-16,15 11-36 16,5 0-54-1,19 5-203-15</inkml:trace>
  <inkml:trace contextRef="#ctx0" brushRef="#br0" timeOffset="155176.59">16594 16029 792 0,'-2'-2'454'0,"0"-2"-87"16,1 8-130-16,0-4-137 15,0 0-40-15,1 8-23 0,0 8-3 16,5 35-5-1,2-26-2-15,8-3-6 16,4 0-4-16,13-4-4 16,3-7 0-16,4-12-1 15,0-8 0-15,-7-10 0 16,-4-3-1-16,-12 0-1 16,-8-1-7-16,-8 0-63 0,-6-3-31 15,-6-6-41-15,-1-2-4 0,-1-10 58 16,4 3 28-1,2 4 39-15,0 3 8 16,5 17-2-16,2 8-9 16,5 9-116-16</inkml:trace>
  <inkml:trace contextRef="#ctx0" brushRef="#br0" timeOffset="155691.44">17157 16021 565 0,'-3'-4'349'0,"-6"-4"0"15,-5 3-76-15,-6 2-55 16,-3 3-30-16,-2 2-66 16,2 3-33-16,1 7-59 15,8 0-17-15,6 3-12 16,8 6-1-16,13-3 1 0,6 3 1 15,4-3 1 1,1-4 3-16,0-4 0 16,-9-3 1-16,1-4 2 15,-8-7 2-15,-5-5-1 16,2 1 0-16,-2-4-6 16,3-2-11-16,7-3-44 15,2-4-10-15,4 1 0 0,0 4 9 16,1 7 47-16,-2 8 18 15,-4 9 24-15,-3 11 14 0,-5 3 19 16,-5-1 1 0,-1-1-8-16,2-6-9 0,4-7-23 0,5-4-9 15,9-4-12-15,1-6-2 16,8-2-7 0,-2-6-1-16,1-1-3 15,-2 5 0-15,-7 5 0 16,0 5 2-16,-10 8 0 15,-7 3 1-15,-2 9 7 16,1 7-2-16,-1 2 1 16,0 3-1-16,5-8-15 15,-5-3-106-15</inkml:trace>
  <inkml:trace contextRef="#ctx1" brushRef="#br0" timeOffset="151584.46">20265 18548 0</inkml:trace>
  <inkml:trace contextRef="#ctx0" brushRef="#br0" timeOffset="156651.04">18296 15963 873 0,'31'-2'344'0,"34"4"-230"16,-5-1-61-16,-12 0-36 15,-10-1-2-15,-18-2 4 16,-7-3 2-16,-16-3-2 16,-6 0-3-16,-13 7-10 15,-3 4-4-15,-8 14 7 16,-2 8 2-16,5 5 6 0,5 1 0 0,19-1 7 15,8 0 10-15,21-3 12 16,3-2 6 0,8-5-4-1,1-8-12-15,-6-9-11 0,2-3-2 16,-4-11-6-16,0-3 3 16,-5-4 0-16,-1-1-4 15,-7-3-4-15,-3 6-6 16,-8-1 18-16,2 12 3 15,-3 13 11-15,1 6 10 16,1 14-10-16,-6-9 1 16,-4 3-2-16,3-1-5 0,1-6-9 15,6-4-1-15,9-11-3 16,0-6-1-16,7-12-2 16,2-1-4-16,2-4-6 15,4-2-2-15,0 7-3 16,-1 3-1-16,-1 9-3 15,-3 10 0-15,-8 10 2 16,-4 3 1-16,-9 8 1 16,-2-1 3-16,-1 1-1 15,0-4 1-15,6-7-1 16,-3-6 1-16,8-9-2 0,3-6 0 16,-4-12 1-16,4-2-2 15,0-6 2 1,-6 4-2-16,4 6 0 15,2 3 0-15,-1 10 3 0,2 4 3 0,2 8 9 32,-1 3 3-32,0 4 3 15,2 1 1-15,-5-3 0 0,3 3 5 0,-4-5 11 16,1-9 11 0,3-4 12-16,-1-11-4 15,2-3-10-15,0-3-15 16,-6 3-20-16,-3 2-9 15,-7 4-159-15,-4 10-363 0</inkml:trace>
  <inkml:trace contextRef="#ctx0" brushRef="#br0" timeOffset="157054.14">20014 15640 826 0,'6'-16'391'16,"9"-12"-125"-16,1 4-14 15,-1 18-58-15,-1 9-38 16,-5 21-76-16,-3 14-30 16,-8 20-20-16,-5 16-2 15,-3 25-2-15,2-2-10 16,15-3-6-16,5-14 0 15,14-26-5-15,11-6 3 0,4-23 2 16,5-9-25-16,-8-16-130 16,-8-8-123-16</inkml:trace>
  <inkml:trace contextRef="#ctx0" brushRef="#br0" timeOffset="157208.23">19986 15945 932 0,'-2'0'414'0,"9"5"-183"16,8 1-50-16,14-2-63 0,15 4-22 16,11-4-50-16,8 4-16 15,-1-2-91-15,-5 3-118 16</inkml:trace>
  <inkml:trace contextRef="#ctx0" brushRef="#br0" timeOffset="157448.01">20472 16127 913 0,'-5'4'412'0,"-10"3"-180"0,3 2-138 15,-1 7-23 1,7 10-23-16,10 4-7 0,9 2-4 16,0-7 1-1,14-6 6-15,-1-9 2 0,9-12 36 16,3-9 19-16,-8-9 14 15,-5-3 6-15,-19-6-30 16,-11 1-24-16,-21 3-35 16,-8 10-14-16,-6 8-18 15,5 7-88-15</inkml:trace>
  <inkml:trace contextRef="#ctx0" brushRef="#br0" timeOffset="157746.78">20851 15822 1041 0,'2'3'397'16,"5"5"-260"-16,13 5-56 15,10 1-14-15,3-4-3 0,16-2-20 16,4-3-15 0,-2-3-14-16,-2 1-5 15,-17-3-107-15,-7 0-70 0,-17 3-236 16</inkml:trace>
  <inkml:trace contextRef="#ctx0" brushRef="#br0" timeOffset="157891.64">20915 16020 687 0,'3'5'376'0,"5"2"-55"16,2 1-53-16,19-1-81 15,5-1-41-15,15-4-80 16,9 0-24-16,2-4-124 0,-4-2-137 15</inkml:trace>
  <inkml:trace contextRef="#ctx0" brushRef="#br0" timeOffset="158336.79">21398 15782 909 0,'2'-6'413'0,"-2"-8"-188"16,9 2-98-16,6 3-39 15,4-1 9-15,17 3 13 16,2 2-3-16,14 5-40 15,0 7-19-15,-13 4-24 16,-11 1-6-16,-29 9-6 16,-15 1-1-16,-20 8-1 15,-2 2-1-15,7-4-4 16,11-4-5-16,21-9-7 16,13-3-2-16,21-2-1 15,5-2 2-15,12 11 3 16,0-1 1-16,-9 7 2 15,-11 4 3-15,-30-3 12 16,-13-2 5-16,-32 0 8 16,-11-6 1-16,-12-7 0 15,4-2-3-15,12-12 2 16,15-3-48-16,24-1 130 0</inkml:trace>
  <inkml:trace contextRef="#ctx0" brushRef="#br0" timeOffset="158775.23">22402 15955 568 0,'-10'-11'402'15,"-15"-12"58"1,-3 2-157-16,-3 8-117 0,-2 4-48 15,10 11-75-15,8 5-22 16,19 12-31 0,14 5-2-16,14 5 1 15,10 5 2-15,0-1 4 16,-1-1-1-16,-18-3-1 0,-13 0 2 16,-18-7 10-16,-13-4 4 0,-11-5 3 15,-7-7 0 1,-3-9-11-16,4 0-3 15,12-6-35-15,9 2-67 0,19-5-196 16</inkml:trace>
  <inkml:trace contextRef="#ctx0" brushRef="#br0" timeOffset="158988.44">22639 16153 951 0,'-1'-1'496'16,"-2"0"-142"-16,-2-1-65 16,4 2-112-16,0 0-47 15,0 0-47-15,-1 0-21 0,2 0-22 16,0 0-10 0,0 0-83-1,0 0 396-15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AA52F8-4E12-4F23-8335-3815B2BB91F3}" type="datetimeFigureOut">
              <a:rPr lang="en-US" smtClean="0"/>
              <a:t>05-Oct-26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A60995-851E-4FBD-A83F-A4675160EE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965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DCB121-525A-438D-8FD9-7B2708CF85C9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3147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D4870F8-B932-1D12-F562-52D3C90C7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39F27A06-FE8D-2A35-C7A2-FE5C63794D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916BD9F5-6844-EA2E-1108-3064E6AB4D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DD1F663-BB3A-129E-02C4-7132181716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DCB121-525A-438D-8FD9-7B2708CF85C9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14014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DCB121-525A-438D-8FD9-7B2708CF85C9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3094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16AF0-C03A-46C7-B0BE-5A45631CB967}" type="datetimeFigureOut">
              <a:rPr lang="en-US" smtClean="0"/>
              <a:t>05-Oct-26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98B71-A9A1-441A-8C90-7CA80B2F9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987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16AF0-C03A-46C7-B0BE-5A45631CB967}" type="datetimeFigureOut">
              <a:rPr lang="en-US" smtClean="0"/>
              <a:t>05-Oct-26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98B71-A9A1-441A-8C90-7CA80B2F9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638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16AF0-C03A-46C7-B0BE-5A45631CB967}" type="datetimeFigureOut">
              <a:rPr lang="en-US" smtClean="0"/>
              <a:t>05-Oct-26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98B71-A9A1-441A-8C90-7CA80B2F9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313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16AF0-C03A-46C7-B0BE-5A45631CB967}" type="datetimeFigureOut">
              <a:rPr lang="en-US" smtClean="0"/>
              <a:t>05-Oct-26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98B71-A9A1-441A-8C90-7CA80B2F9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119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16AF0-C03A-46C7-B0BE-5A45631CB967}" type="datetimeFigureOut">
              <a:rPr lang="en-US" smtClean="0"/>
              <a:t>05-Oct-26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98B71-A9A1-441A-8C90-7CA80B2F9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705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16AF0-C03A-46C7-B0BE-5A45631CB967}" type="datetimeFigureOut">
              <a:rPr lang="en-US" smtClean="0"/>
              <a:t>05-Oct-26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98B71-A9A1-441A-8C90-7CA80B2F9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87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16AF0-C03A-46C7-B0BE-5A45631CB967}" type="datetimeFigureOut">
              <a:rPr lang="en-US" smtClean="0"/>
              <a:t>05-Oct-26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98B71-A9A1-441A-8C90-7CA80B2F9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702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16AF0-C03A-46C7-B0BE-5A45631CB967}" type="datetimeFigureOut">
              <a:rPr lang="en-US" smtClean="0"/>
              <a:t>05-Oct-26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98B71-A9A1-441A-8C90-7CA80B2F9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559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16AF0-C03A-46C7-B0BE-5A45631CB967}" type="datetimeFigureOut">
              <a:rPr lang="en-US" smtClean="0"/>
              <a:t>05-Oct-26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98B71-A9A1-441A-8C90-7CA80B2F9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530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16AF0-C03A-46C7-B0BE-5A45631CB967}" type="datetimeFigureOut">
              <a:rPr lang="en-US" smtClean="0"/>
              <a:t>05-Oct-26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98B71-A9A1-441A-8C90-7CA80B2F9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779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16AF0-C03A-46C7-B0BE-5A45631CB967}" type="datetimeFigureOut">
              <a:rPr lang="en-US" smtClean="0"/>
              <a:t>05-Oct-26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98B71-A9A1-441A-8C90-7CA80B2F9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51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05-Oct-26</a:t>
            </a:fld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40874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05-Oct-26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0445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05-Oct-26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85640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05-Oct-26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430294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05-Oct-26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75788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05-Oct-26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68107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05-Oct-26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22897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05-Oct-26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49034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05-Oct-26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92534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05-Oct-26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1161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05-Oct-26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71656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1D8BD707-D9CF-40AE-B4C6-C98DA3205C09}" type="datetimeFigureOut">
              <a:rPr lang="en-US" smtClean="0"/>
              <a:pPr/>
              <a:t>05-Oct-26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9874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4087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9268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52011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53335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0089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937019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05-Oct-26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408030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69533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8819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05-Oct-26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710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216AF0-C03A-46C7-B0BE-5A45631CB967}" type="datetimeFigureOut">
              <a:rPr lang="en-US" smtClean="0"/>
              <a:t>05-Oct-26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298B71-A9A1-441A-8C90-7CA80B2F9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307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8350" y="710292"/>
            <a:ext cx="7415050" cy="58062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8350" y="1425591"/>
            <a:ext cx="7415050" cy="3933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05-Oct-26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0475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8350" y="710292"/>
            <a:ext cx="7415050" cy="58062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8350" y="1425591"/>
            <a:ext cx="7415050" cy="3933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05-Oct-26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071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png"/><Relationship Id="rId5" Type="http://schemas.openxmlformats.org/officeDocument/2006/relationships/image" Target="../media/image150.emf"/><Relationship Id="rId4" Type="http://schemas.openxmlformats.org/officeDocument/2006/relationships/customXml" Target="../ink/ink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2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image" Target="../media/image262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1.png"/><Relationship Id="rId4" Type="http://schemas.openxmlformats.org/officeDocument/2006/relationships/customXml" Target="../ink/ink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05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</a:t>
            </a:r>
            <a:r>
              <a:rPr lang="el-GR" baseline="30000" dirty="0"/>
              <a:t>η</a:t>
            </a:r>
            <a:r>
              <a:rPr lang="el-GR" dirty="0"/>
              <a:t> Ενότητα</a:t>
            </a:r>
            <a:br>
              <a:rPr lang="el-GR" dirty="0"/>
            </a:br>
            <a:r>
              <a:rPr lang="el-GR" dirty="0"/>
              <a:t>Κλασική Μηχανική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35" y="990600"/>
            <a:ext cx="4428565" cy="3909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152400" y="4863405"/>
            <a:ext cx="42851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Εικόνα: Η κίνηση μπορεί να είναι αναζωογονητική και όμορφη. Αυτά τα σκάφη ανταποκρίνονται σε δυνάμεις αέρα, νερού, και του βάρους του πληρώματος όσο προσπαθούν να ισορροπήσουν στην άκρη του.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9336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Φυσική για Μηχανικούς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Μηχανική</a:t>
            </a:r>
          </a:p>
          <a:p>
            <a:endParaRPr lang="el-GR" dirty="0"/>
          </a:p>
          <a:p>
            <a:r>
              <a:rPr lang="el-GR" dirty="0"/>
              <a:t>Κίνηση σε Μια Διάσταση</a:t>
            </a: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371600"/>
            <a:ext cx="4285172" cy="3505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152400" y="4863405"/>
            <a:ext cx="4285172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Εικόνα: Στους αγώνες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drag, </a:t>
            </a:r>
            <a:r>
              <a:rPr kumimoji="0" lang="el-G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ο οδηγός θέλει να επιτύχει όσο γίνεται μεγαλύτερη επιτάχυνση. Σε απόσταση περίπου μισού χιλιομέτρου, το όχημα αναπτύσσει ταχύτητες κοντά στα  51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5 km/h, </a:t>
            </a:r>
            <a:r>
              <a:rPr kumimoji="0" lang="el-G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καλύπτοντας την απαιτούμενη απόσταση σε λιγότερο από 5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sec.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(George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Lepp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/Stone/Getty Images)</a:t>
            </a:r>
          </a:p>
        </p:txBody>
      </p:sp>
    </p:spTree>
    <p:extLst>
      <p:ext uri="{BB962C8B-B14F-4D97-AF65-F5344CB8AC3E}">
        <p14:creationId xmlns:p14="http://schemas.microsoft.com/office/powerpoint/2010/main" val="2440131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Φυσική για Μηχανικούς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Μηχανική</a:t>
            </a:r>
          </a:p>
          <a:p>
            <a:endParaRPr lang="el-GR" dirty="0"/>
          </a:p>
          <a:p>
            <a:r>
              <a:rPr lang="el-GR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Κίνηση σε Μια Διάσταση</a:t>
            </a: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371600"/>
            <a:ext cx="4285172" cy="3505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152400" y="4863405"/>
            <a:ext cx="4285172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Εικόνα: Στους αγώνες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drag, </a:t>
            </a:r>
            <a:r>
              <a:rPr kumimoji="0" lang="el-G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ο οδηγός θέλει να επιτύχει όσο γίνεται μεγαλύτερη επιτάχυνση. Σε απόσταση περίπου μισού χιλιομέτρου, το όχημα αναπτύσσει ταχύτητες κοντά στα  51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5 km/h, </a:t>
            </a:r>
            <a:r>
              <a:rPr kumimoji="0" lang="el-G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καλύπτοντας την απαιτούμενη απόσταση σε λιγότερο από 5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sec.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(George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Lepp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/Stone/Getty Images)</a:t>
            </a:r>
          </a:p>
        </p:txBody>
      </p:sp>
    </p:spTree>
    <p:extLst>
      <p:ext uri="{BB962C8B-B14F-4D97-AF65-F5344CB8AC3E}">
        <p14:creationId xmlns:p14="http://schemas.microsoft.com/office/powerpoint/2010/main" val="802009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40613" y="1290913"/>
            <a:ext cx="7872250" cy="5186085"/>
          </a:xfrm>
        </p:spPr>
        <p:txBody>
          <a:bodyPr>
            <a:normAutofit/>
          </a:bodyPr>
          <a:lstStyle/>
          <a:p>
            <a:r>
              <a:rPr lang="el-GR" dirty="0"/>
              <a:t>Κίνηση σε έναν οριζόντιο/κατακόρυφο</a:t>
            </a:r>
            <a:r>
              <a:rPr lang="en-US" dirty="0"/>
              <a:t> </a:t>
            </a:r>
            <a:r>
              <a:rPr lang="el-GR" dirty="0"/>
              <a:t>άξονα</a:t>
            </a:r>
          </a:p>
          <a:p>
            <a:pPr lvl="1"/>
            <a:r>
              <a:rPr lang="el-GR" dirty="0"/>
              <a:t>Σώμα == σωματίδιο </a:t>
            </a:r>
          </a:p>
          <a:p>
            <a:pPr lvl="2"/>
            <a:r>
              <a:rPr lang="el-GR" dirty="0"/>
              <a:t>Θεωρούμε απειροστά μικρό το μέγεθός του</a:t>
            </a:r>
            <a:endParaRPr lang="en-US" dirty="0"/>
          </a:p>
          <a:p>
            <a:pPr lvl="2"/>
            <a:r>
              <a:rPr lang="el-GR" dirty="0"/>
              <a:t>Αδιαφορούμε </a:t>
            </a:r>
            <a:r>
              <a:rPr lang="el-GR" b="1" dirty="0"/>
              <a:t>πλήρως</a:t>
            </a:r>
            <a:r>
              <a:rPr lang="el-GR" dirty="0"/>
              <a:t> για τις διαστάσεις του</a:t>
            </a:r>
            <a:br>
              <a:rPr lang="el-GR" dirty="0"/>
            </a:br>
            <a:endParaRPr lang="en-US" dirty="0"/>
          </a:p>
          <a:p>
            <a:r>
              <a:rPr lang="el-GR" dirty="0"/>
              <a:t>Θα γνωρίσουμε τους βασικούς ορισμούς της κινητικής…</a:t>
            </a:r>
          </a:p>
          <a:p>
            <a:pPr lvl="1"/>
            <a:r>
              <a:rPr lang="el-GR" dirty="0"/>
              <a:t>…αρχικά σε μια διάσταση και αργότερα σε δυο διαστάσεις</a:t>
            </a:r>
            <a:endParaRPr lang="en-US" dirty="0"/>
          </a:p>
          <a:p>
            <a:pPr lvl="1"/>
            <a:endParaRPr lang="el-GR" sz="1100" dirty="0"/>
          </a:p>
          <a:p>
            <a:r>
              <a:rPr lang="el-GR" dirty="0"/>
              <a:t>Αυτοί είναι:</a:t>
            </a:r>
          </a:p>
          <a:p>
            <a:pPr lvl="1"/>
            <a:r>
              <a:rPr lang="el-GR" b="1" dirty="0"/>
              <a:t>Η Θέση</a:t>
            </a:r>
          </a:p>
          <a:p>
            <a:pPr lvl="1"/>
            <a:r>
              <a:rPr lang="el-GR" b="1" dirty="0"/>
              <a:t>Η Ταχύτητα</a:t>
            </a:r>
          </a:p>
          <a:p>
            <a:pPr lvl="1"/>
            <a:r>
              <a:rPr lang="el-GR" b="1" dirty="0"/>
              <a:t>Η Επιτάχυνση</a:t>
            </a:r>
          </a:p>
          <a:p>
            <a:pPr marL="68580" indent="0">
              <a:buNone/>
            </a:pPr>
            <a:r>
              <a:rPr lang="el-GR" dirty="0"/>
              <a:t>ενός σώματος</a:t>
            </a:r>
          </a:p>
        </p:txBody>
      </p:sp>
    </p:spTree>
    <p:extLst>
      <p:ext uri="{BB962C8B-B14F-4D97-AF65-F5344CB8AC3E}">
        <p14:creationId xmlns:p14="http://schemas.microsoft.com/office/powerpoint/2010/main" val="96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740613" y="1290913"/>
                <a:ext cx="7946188" cy="5338487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l-GR" b="1" dirty="0"/>
                  <a:t>Θέση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acc>
                      </m:e>
                      <m:sub>
                        <m:r>
                          <a:rPr lang="el-GR" b="1" i="1" smtClean="0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dirty="0"/>
                  <a:t>: </a:t>
                </a:r>
                <a:r>
                  <a:rPr lang="el-GR" dirty="0"/>
                  <a:t>διάνυσμα που ορίζει την τοποθεσία του σώματος σε σχέση με ένα σημείο αναφοράς (όπως το </a:t>
                </a:r>
                <a14:m>
                  <m:oMath xmlns:m="http://schemas.openxmlformats.org/officeDocument/2006/math">
                    <m:r>
                      <a:rPr lang="el-GR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l-GR" dirty="0"/>
                  <a:t>)</a:t>
                </a:r>
              </a:p>
              <a:p>
                <a:pPr lvl="1"/>
                <a:r>
                  <a:rPr lang="el-GR" dirty="0"/>
                  <a:t>Διανυσματικό μέγεθος</a:t>
                </a:r>
              </a:p>
              <a:p>
                <a:pPr lvl="2"/>
                <a:r>
                  <a:rPr lang="el-GR" dirty="0"/>
                  <a:t>Θα θεωρήσουμε έναν βαθμονομημένο άξονα στον οποίο γίνεται η κίνηση</a:t>
                </a:r>
                <a:r>
                  <a:rPr lang="en-US" dirty="0"/>
                  <a:t> – </a:t>
                </a:r>
                <a:r>
                  <a:rPr lang="el-GR" dirty="0"/>
                  <a:t>το μοναδιαίο του διάνυσμα είναι το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el-GR" dirty="0"/>
                  <a:t> (οριζόντια κίνηση)</a:t>
                </a:r>
                <a:r>
                  <a:rPr lang="en-US" dirty="0"/>
                  <a:t> </a:t>
                </a:r>
                <a:r>
                  <a:rPr lang="el-GR" dirty="0"/>
                  <a:t>ή το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el-GR" dirty="0"/>
                  <a:t> (κατακόρυφη κίνηση)</a:t>
                </a:r>
                <a:r>
                  <a:rPr lang="en-US" dirty="0"/>
                  <a:t> </a:t>
                </a:r>
                <a:endParaRPr lang="el-GR" dirty="0"/>
              </a:p>
              <a:p>
                <a:pPr lvl="2"/>
                <a:r>
                  <a:rPr lang="el-GR" dirty="0">
                    <a:sym typeface="Wingdings" panose="05000000000000000000" pitchFamily="2" charset="2"/>
                  </a:rPr>
                  <a:t>Το </a:t>
                </a:r>
                <a:r>
                  <a:rPr lang="el-GR" b="1" dirty="0">
                    <a:sym typeface="Wingdings" panose="05000000000000000000" pitchFamily="2" charset="2"/>
                  </a:rPr>
                  <a:t>πρόσημο</a:t>
                </a:r>
                <a:r>
                  <a:rPr lang="el-GR" dirty="0">
                    <a:sym typeface="Wingdings" panose="05000000000000000000" pitchFamily="2" charset="2"/>
                  </a:rPr>
                  <a:t> μας δηλώνει τη φορά του διανύσματος</a:t>
                </a:r>
              </a:p>
              <a:p>
                <a:pPr lvl="3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=+3</m:t>
                    </m:r>
                    <m:acc>
                      <m:accPr>
                        <m:chr m:val="⃗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    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=−12</m:t>
                    </m:r>
                    <m:acc>
                      <m:accPr>
                        <m:chr m:val="⃗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en-US" dirty="0">
                    <a:sym typeface="Wingdings" panose="05000000000000000000" pitchFamily="2" charset="2"/>
                  </a:rPr>
                  <a:t/>
                </a:r>
                <a:br>
                  <a:rPr lang="en-US" dirty="0">
                    <a:sym typeface="Wingdings" panose="05000000000000000000" pitchFamily="2" charset="2"/>
                  </a:rPr>
                </a:br>
                <a:endParaRPr lang="el-GR" dirty="0"/>
              </a:p>
              <a:p>
                <a:r>
                  <a:rPr lang="el-GR" dirty="0"/>
                  <a:t>Το πρόσημο μπορεί να είναι θετικό ή αρνητικό – ως πρόσημο τιμής στο βαθμονομημένο άξονα</a:t>
                </a:r>
              </a:p>
              <a:p>
                <a:pPr lvl="1"/>
                <a:r>
                  <a:rPr lang="el-GR" dirty="0"/>
                  <a:t>Θετικό πρόσημο </a:t>
                </a:r>
                <a:r>
                  <a:rPr lang="el-GR" dirty="0">
                    <a:sym typeface="Wingdings" panose="05000000000000000000" pitchFamily="2" charset="2"/>
                  </a:rPr>
                  <a:t>: το διάνυσμα ξεκινά από ένα σημείο αναφοράς (το </a:t>
                </a:r>
                <a14:m>
                  <m:oMath xmlns:m="http://schemas.openxmlformats.org/officeDocument/2006/math">
                    <m:r>
                      <a:rPr lang="el-GR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0</m:t>
                    </m:r>
                  </m:oMath>
                </a14:m>
                <a:r>
                  <a:rPr lang="el-GR" dirty="0">
                    <a:sym typeface="Wingdings" panose="05000000000000000000" pitchFamily="2" charset="2"/>
                  </a:rPr>
                  <a:t>) και καταλήγει σε κάποια θετική τιμή του άξονα</a:t>
                </a:r>
              </a:p>
              <a:p>
                <a:pPr lvl="1"/>
                <a:r>
                  <a:rPr lang="el-GR" dirty="0">
                    <a:sym typeface="Wingdings" panose="05000000000000000000" pitchFamily="2" charset="2"/>
                  </a:rPr>
                  <a:t>Αντίθετα για αρνητική τιμή</a:t>
                </a: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40613" y="1290913"/>
                <a:ext cx="7946188" cy="5338487"/>
              </a:xfrm>
              <a:blipFill>
                <a:blip r:embed="rId2"/>
                <a:stretch>
                  <a:fillRect t="-1598" r="-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/>
          <p:nvPr/>
        </p:nvSpPr>
        <p:spPr>
          <a:xfrm>
            <a:off x="6324600" y="5943601"/>
            <a:ext cx="15240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</p:spTree>
    <p:extLst>
      <p:ext uri="{BB962C8B-B14F-4D97-AF65-F5344CB8AC3E}">
        <p14:creationId xmlns:p14="http://schemas.microsoft.com/office/powerpoint/2010/main" val="1770089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40613" y="1290913"/>
            <a:ext cx="7872250" cy="5186085"/>
          </a:xfrm>
        </p:spPr>
        <p:txBody>
          <a:bodyPr>
            <a:normAutofit/>
          </a:bodyPr>
          <a:lstStyle/>
          <a:p>
            <a:r>
              <a:rPr lang="el-GR" dirty="0">
                <a:sym typeface="Wingdings" panose="05000000000000000000" pitchFamily="2" charset="2"/>
              </a:rPr>
              <a:t>Παράδειγμα:</a:t>
            </a:r>
            <a:endParaRPr lang="el-GR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25" b="25556"/>
          <a:stretch/>
        </p:blipFill>
        <p:spPr>
          <a:xfrm>
            <a:off x="531137" y="2819400"/>
            <a:ext cx="8081726" cy="235739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3641006" y="4114800"/>
            <a:ext cx="3403898" cy="5838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Straight Arrow Connector 5"/>
          <p:cNvCxnSpPr>
            <a:cxnSpLocks/>
          </p:cNvCxnSpPr>
          <p:nvPr/>
        </p:nvCxnSpPr>
        <p:spPr>
          <a:xfrm>
            <a:off x="4300270" y="3429000"/>
            <a:ext cx="1752600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>
            <a:cxnSpLocks/>
          </p:cNvCxnSpPr>
          <p:nvPr/>
        </p:nvCxnSpPr>
        <p:spPr>
          <a:xfrm>
            <a:off x="4308896" y="3581400"/>
            <a:ext cx="3039374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cxnSpLocks/>
          </p:cNvCxnSpPr>
          <p:nvPr/>
        </p:nvCxnSpPr>
        <p:spPr>
          <a:xfrm flipH="1">
            <a:off x="1227535" y="4876800"/>
            <a:ext cx="3091953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cxnSpLocks/>
          </p:cNvCxnSpPr>
          <p:nvPr/>
        </p:nvCxnSpPr>
        <p:spPr>
          <a:xfrm flipH="1">
            <a:off x="2099096" y="4756036"/>
            <a:ext cx="2229018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p:cxnSp>
        <p:nvCxnSpPr>
          <p:cNvPr id="15" name="Ευθύγραμμο βέλος σύνδεσης 14">
            <a:extLst>
              <a:ext uri="{FF2B5EF4-FFF2-40B4-BE49-F238E27FC236}">
                <a16:creationId xmlns:a16="http://schemas.microsoft.com/office/drawing/2014/main" xmlns="" id="{1F97FF2F-7E71-1336-9D69-04F510792235}"/>
              </a:ext>
            </a:extLst>
          </p:cNvPr>
          <p:cNvCxnSpPr>
            <a:cxnSpLocks/>
          </p:cNvCxnSpPr>
          <p:nvPr/>
        </p:nvCxnSpPr>
        <p:spPr>
          <a:xfrm>
            <a:off x="4300270" y="2438400"/>
            <a:ext cx="1418326" cy="5190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xmlns="" id="{CFD167E4-B142-8117-FCBB-D467797AD10C}"/>
                  </a:ext>
                </a:extLst>
              </p:cNvPr>
              <p:cNvSpPr txBox="1"/>
              <p:nvPr/>
            </p:nvSpPr>
            <p:spPr>
              <a:xfrm>
                <a:off x="3748548" y="2040351"/>
                <a:ext cx="16128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kumimoji="0" lang="en-US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kumimoji="0" lang="en-US" sz="18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8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𝒙</m:t>
                              </m:r>
                            </m:e>
                            <m:sub>
                              <m:r>
                                <a:rPr kumimoji="0" lang="en-US" sz="18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𝑨</m:t>
                              </m:r>
                            </m:sub>
                          </m:sSub>
                        </m:e>
                      </m:acc>
                      <m:r>
                        <a:rPr kumimoji="0" lang="en-US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=(</m:t>
                      </m:r>
                      <m:r>
                        <a:rPr kumimoji="0" lang="en-US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𝟑𝟎</m:t>
                      </m:r>
                      <m:r>
                        <a:rPr kumimoji="0" lang="en-US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𝒎</m:t>
                      </m:r>
                      <m:r>
                        <a:rPr kumimoji="0" lang="en-US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  <m:acc>
                        <m:accPr>
                          <m:chr m:val="⃗"/>
                          <m:ctrlPr>
                            <a:rPr kumimoji="0" lang="en-US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𝒊</m:t>
                          </m:r>
                        </m:e>
                      </m:acc>
                    </m:oMath>
                  </m:oMathPara>
                </a14:m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FD167E4-B142-8117-FCBB-D467797AD1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8548" y="2040351"/>
                <a:ext cx="1612877" cy="369332"/>
              </a:xfrm>
              <a:prstGeom prst="rect">
                <a:avLst/>
              </a:prstGeom>
              <a:blipFill>
                <a:blip r:embed="rId3"/>
                <a:stretch>
                  <a:fillRect t="-23333" r="-17045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xmlns="" id="{726D9F5D-33E4-5317-4248-BF19144EB977}"/>
                  </a:ext>
                </a:extLst>
              </p:cNvPr>
              <p:cNvSpPr txBox="1"/>
              <p:nvPr/>
            </p:nvSpPr>
            <p:spPr>
              <a:xfrm>
                <a:off x="6934200" y="2101255"/>
                <a:ext cx="162249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kumimoji="0" lang="en-US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kumimoji="0" lang="en-US" sz="18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8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𝒙</m:t>
                              </m:r>
                            </m:e>
                            <m:sub>
                              <m:r>
                                <a:rPr kumimoji="0" lang="en-US" sz="18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𝑩</m:t>
                              </m:r>
                            </m:sub>
                          </m:sSub>
                        </m:e>
                      </m:acc>
                      <m:r>
                        <a:rPr kumimoji="0" lang="en-US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=(</m:t>
                      </m:r>
                      <m:r>
                        <a:rPr kumimoji="0" lang="en-US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𝟓𝟐</m:t>
                      </m:r>
                      <m:r>
                        <a:rPr kumimoji="0" lang="en-US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𝒎</m:t>
                      </m:r>
                      <m:r>
                        <a:rPr kumimoji="0" lang="en-US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  <m:acc>
                        <m:accPr>
                          <m:chr m:val="⃗"/>
                          <m:ctrlPr>
                            <a:rPr kumimoji="0" lang="en-US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𝒊</m:t>
                          </m:r>
                        </m:e>
                      </m:acc>
                    </m:oMath>
                  </m:oMathPara>
                </a14:m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26D9F5D-33E4-5317-4248-BF19144EB9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4200" y="2101255"/>
                <a:ext cx="1622495" cy="369332"/>
              </a:xfrm>
              <a:prstGeom prst="rect">
                <a:avLst/>
              </a:prstGeom>
              <a:blipFill>
                <a:blip r:embed="rId4"/>
                <a:stretch>
                  <a:fillRect t="-23333" r="-16541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Ευθύγραμμο βέλος σύνδεσης 19">
            <a:extLst>
              <a:ext uri="{FF2B5EF4-FFF2-40B4-BE49-F238E27FC236}">
                <a16:creationId xmlns:a16="http://schemas.microsoft.com/office/drawing/2014/main" xmlns="" id="{300B6DFA-AB7F-BD1E-28D7-78BA1E8561CD}"/>
              </a:ext>
            </a:extLst>
          </p:cNvPr>
          <p:cNvCxnSpPr>
            <a:stCxn id="18" idx="2"/>
          </p:cNvCxnSpPr>
          <p:nvPr/>
        </p:nvCxnSpPr>
        <p:spPr>
          <a:xfrm flipH="1">
            <a:off x="7467600" y="2470587"/>
            <a:ext cx="277848" cy="2913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xmlns="" id="{FFA4B2F6-BF16-28EF-16CD-D9F4E3A4746C}"/>
                  </a:ext>
                </a:extLst>
              </p:cNvPr>
              <p:cNvSpPr txBox="1"/>
              <p:nvPr/>
            </p:nvSpPr>
            <p:spPr>
              <a:xfrm>
                <a:off x="2650796" y="5297553"/>
                <a:ext cx="17843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kumimoji="0" lang="en-US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kumimoji="0" lang="en-US" sz="18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8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𝒙</m:t>
                              </m:r>
                            </m:e>
                            <m:sub>
                              <m:r>
                                <a:rPr kumimoji="0" lang="en-US" sz="18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𝑬</m:t>
                              </m:r>
                            </m:sub>
                          </m:sSub>
                        </m:e>
                      </m:acc>
                      <m:r>
                        <a:rPr kumimoji="0" lang="en-US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=(−</m:t>
                      </m:r>
                      <m:r>
                        <a:rPr kumimoji="0" lang="en-US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𝟑𝟖</m:t>
                      </m:r>
                      <m:r>
                        <a:rPr kumimoji="0" lang="en-US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𝒎</m:t>
                      </m:r>
                      <m:r>
                        <a:rPr kumimoji="0" lang="en-US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  <m:acc>
                        <m:accPr>
                          <m:chr m:val="⃗"/>
                          <m:ctrlPr>
                            <a:rPr kumimoji="0" lang="en-US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𝒊</m:t>
                          </m:r>
                        </m:e>
                      </m:acc>
                    </m:oMath>
                  </m:oMathPara>
                </a14:m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FA4B2F6-BF16-28EF-16CD-D9F4E3A474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0796" y="5297553"/>
                <a:ext cx="1784399" cy="369332"/>
              </a:xfrm>
              <a:prstGeom prst="rect">
                <a:avLst/>
              </a:prstGeom>
              <a:blipFill>
                <a:blip r:embed="rId5"/>
                <a:stretch>
                  <a:fillRect t="-22951" r="-15017"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xmlns="" id="{148D60FD-FE3A-124A-97A9-58D4721AF96E}"/>
                  </a:ext>
                </a:extLst>
              </p:cNvPr>
              <p:cNvSpPr txBox="1"/>
              <p:nvPr/>
            </p:nvSpPr>
            <p:spPr>
              <a:xfrm>
                <a:off x="609600" y="5307685"/>
                <a:ext cx="183172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kumimoji="0" lang="en-US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kumimoji="0" lang="en-US" sz="18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8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𝒙</m:t>
                              </m:r>
                            </m:e>
                            <m:sub>
                              <m:r>
                                <a:rPr kumimoji="0" lang="en-US" sz="18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𝑭</m:t>
                              </m:r>
                            </m:sub>
                          </m:sSub>
                        </m:e>
                      </m:acc>
                      <m:r>
                        <a:rPr kumimoji="0" lang="en-US" sz="1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d>
                        <m:dPr>
                          <m:ctrlPr>
                            <a:rPr kumimoji="0" lang="en-US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a:rPr kumimoji="0" lang="en-US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𝟓𝟓</m:t>
                          </m:r>
                          <m:r>
                            <a:rPr kumimoji="0" lang="en-US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𝒎</m:t>
                          </m:r>
                        </m:e>
                      </m:d>
                      <m:acc>
                        <m:accPr>
                          <m:chr m:val="⃗"/>
                          <m:ctrlPr>
                            <a:rPr kumimoji="0" lang="en-US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𝒊</m:t>
                          </m:r>
                        </m:e>
                      </m:acc>
                    </m:oMath>
                  </m:oMathPara>
                </a14:m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48D60FD-FE3A-124A-97A9-58D4721AF9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5307685"/>
                <a:ext cx="1831720" cy="369332"/>
              </a:xfrm>
              <a:prstGeom prst="rect">
                <a:avLst/>
              </a:prstGeom>
              <a:blipFill>
                <a:blip r:embed="rId6"/>
                <a:stretch>
                  <a:fillRect t="-23333" r="-13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Οβάλ 3">
            <a:extLst>
              <a:ext uri="{FF2B5EF4-FFF2-40B4-BE49-F238E27FC236}">
                <a16:creationId xmlns:a16="http://schemas.microsoft.com/office/drawing/2014/main" xmlns="" id="{ACEBF545-4070-BC89-5011-8985AD268F87}"/>
              </a:ext>
            </a:extLst>
          </p:cNvPr>
          <p:cNvSpPr/>
          <p:nvPr/>
        </p:nvSpPr>
        <p:spPr>
          <a:xfrm>
            <a:off x="5986730" y="3200400"/>
            <a:ext cx="109270" cy="7619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Οβάλ 7">
            <a:extLst>
              <a:ext uri="{FF2B5EF4-FFF2-40B4-BE49-F238E27FC236}">
                <a16:creationId xmlns:a16="http://schemas.microsoft.com/office/drawing/2014/main" xmlns="" id="{74B73D66-451E-5ED4-7FE3-CA760D3B7783}"/>
              </a:ext>
            </a:extLst>
          </p:cNvPr>
          <p:cNvSpPr/>
          <p:nvPr/>
        </p:nvSpPr>
        <p:spPr>
          <a:xfrm>
            <a:off x="7239000" y="3211484"/>
            <a:ext cx="109270" cy="6926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Οβάλ 10">
            <a:extLst>
              <a:ext uri="{FF2B5EF4-FFF2-40B4-BE49-F238E27FC236}">
                <a16:creationId xmlns:a16="http://schemas.microsoft.com/office/drawing/2014/main" xmlns="" id="{45F6034B-C5E9-079D-4168-A2FBD0B0228B}"/>
              </a:ext>
            </a:extLst>
          </p:cNvPr>
          <p:cNvSpPr/>
          <p:nvPr/>
        </p:nvSpPr>
        <p:spPr>
          <a:xfrm>
            <a:off x="1172900" y="4557648"/>
            <a:ext cx="109270" cy="7619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Οβάλ 11">
            <a:extLst>
              <a:ext uri="{FF2B5EF4-FFF2-40B4-BE49-F238E27FC236}">
                <a16:creationId xmlns:a16="http://schemas.microsoft.com/office/drawing/2014/main" xmlns="" id="{2F6CAB0A-8548-E0C4-3AFE-BD4018AD3479}"/>
              </a:ext>
            </a:extLst>
          </p:cNvPr>
          <p:cNvSpPr/>
          <p:nvPr/>
        </p:nvSpPr>
        <p:spPr>
          <a:xfrm>
            <a:off x="2044461" y="4557648"/>
            <a:ext cx="109270" cy="7619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7506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2" grpId="0"/>
      <p:bldP spid="25" grpId="0"/>
      <p:bldP spid="4" grpId="0" animBg="1"/>
      <p:bldP spid="8" grpId="0" animBg="1"/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281861"/>
                <a:ext cx="7948450" cy="3933450"/>
              </a:xfrm>
            </p:spPr>
            <p:txBody>
              <a:bodyPr/>
              <a:lstStyle/>
              <a:p>
                <a:r>
                  <a:rPr lang="el-GR" b="1" dirty="0"/>
                  <a:t>Μετατόπιση </a:t>
                </a:r>
                <a14:m>
                  <m:oMath xmlns:m="http://schemas.openxmlformats.org/officeDocument/2006/math">
                    <m:r>
                      <a:rPr lang="el-GR" b="1" i="0" smtClean="0">
                        <a:latin typeface="Cambria Math" panose="02040503050406030204" pitchFamily="18" charset="0"/>
                      </a:rPr>
                      <m:t>𝚫</m:t>
                    </m:r>
                    <m:acc>
                      <m:accPr>
                        <m:chr m:val="⃗"/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acc>
                  </m:oMath>
                </a14:m>
                <a:r>
                  <a:rPr lang="el-GR" dirty="0"/>
                  <a:t> </a:t>
                </a:r>
                <a:r>
                  <a:rPr lang="el-GR" b="1" dirty="0"/>
                  <a:t>(</a:t>
                </a:r>
                <a:r>
                  <a:rPr lang="en-US" b="1" dirty="0"/>
                  <a:t>displacement)</a:t>
                </a:r>
                <a:r>
                  <a:rPr lang="en-US" dirty="0"/>
                  <a:t>: </a:t>
                </a:r>
                <a:r>
                  <a:rPr lang="el-GR" dirty="0"/>
                  <a:t>η μεταβολή στη θέση ενός σωματιδίου </a:t>
                </a:r>
                <a:endParaRPr lang="en-US" dirty="0"/>
              </a:p>
              <a:p>
                <a:r>
                  <a:rPr lang="el-GR" u="sng" dirty="0"/>
                  <a:t>Ορισμός</a:t>
                </a:r>
                <a:r>
                  <a:rPr lang="el-GR" dirty="0"/>
                  <a:t>: </a:t>
                </a:r>
                <a:endParaRPr lang="en-US" b="0" i="0" dirty="0">
                  <a:latin typeface="Cambria Math" panose="02040503050406030204" pitchFamily="18" charset="0"/>
                </a:endParaRP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b="0" i="0" smtClean="0">
                          <a:latin typeface="Cambria Math" panose="02040503050406030204" pitchFamily="18" charset="0"/>
                        </a:rPr>
                        <m:t>Δ</m:t>
                      </m:r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l-G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𝜏𝜀𝜆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l-G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𝛼𝜌𝜒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 lvl="1"/>
                <a:r>
                  <a:rPr lang="el-GR" dirty="0"/>
                  <a:t>με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𝜏𝜀𝜆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𝛼𝜌𝜒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l-GR" dirty="0"/>
                  <a:t>την τελική και την αρχική θέση του σωματιδίου</a:t>
                </a:r>
              </a:p>
              <a:p>
                <a:pPr lvl="1"/>
                <a:r>
                  <a:rPr lang="el-GR" dirty="0"/>
                  <a:t>Θα χρησιμοποιούμε το συμβολισμό: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𝜏𝜀𝜆</m:t>
                        </m:r>
                      </m:sub>
                    </m:sSub>
                    <m:r>
                      <a:rPr lang="el-G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l-GR" b="0" i="1" smtClean="0">
                            <a:latin typeface="Cambria Math" panose="02040503050406030204" pitchFamily="18" charset="0"/>
                          </a:rPr>
                          <m:t>𝛼𝜌𝜒</m:t>
                        </m:r>
                      </m:sub>
                    </m:sSub>
                    <m:r>
                      <a:rPr lang="el-G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l-GR" dirty="0"/>
              </a:p>
              <a:p>
                <a:r>
                  <a:rPr lang="el-GR" dirty="0"/>
                  <a:t>Προσοχή: </a:t>
                </a:r>
                <a:r>
                  <a:rPr lang="el-GR" b="1" dirty="0"/>
                  <a:t>απόσταση</a:t>
                </a:r>
                <a:r>
                  <a:rPr lang="el-GR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/>
                  <a:t> </a:t>
                </a:r>
                <a:r>
                  <a:rPr lang="el-GR" sz="3200" dirty="0"/>
                  <a:t>≠</a:t>
                </a:r>
                <a:r>
                  <a:rPr lang="el-GR" dirty="0"/>
                  <a:t> </a:t>
                </a:r>
                <a:r>
                  <a:rPr lang="el-GR" b="1" dirty="0"/>
                  <a:t>μέτρο</a:t>
                </a:r>
                <a:r>
                  <a:rPr lang="el-GR" dirty="0"/>
                  <a:t> </a:t>
                </a:r>
                <a:r>
                  <a:rPr lang="el-GR" b="1" dirty="0"/>
                  <a:t>μετατόπισης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l-GR" b="0" i="0" smtClean="0">
                        <a:latin typeface="Cambria Math" panose="02040503050406030204" pitchFamily="18" charset="0"/>
                      </a:rPr>
                      <m:t>|</m:t>
                    </m:r>
                    <m:r>
                      <m:rPr>
                        <m:sty m:val="p"/>
                      </m:rPr>
                      <a:rPr lang="el-GR">
                        <a:latin typeface="Cambria Math" panose="02040503050406030204" pitchFamily="18" charset="0"/>
                      </a:rPr>
                      <m:t>Δ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l-GR" b="0" i="1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l-GR" dirty="0"/>
                  <a:t>!</a:t>
                </a:r>
              </a:p>
              <a:p>
                <a:r>
                  <a:rPr lang="el-GR" dirty="0"/>
                  <a:t>Παράδειγμα: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281861"/>
                <a:ext cx="7948450" cy="3933450"/>
              </a:xfrm>
              <a:blipFill>
                <a:blip r:embed="rId2"/>
                <a:stretch>
                  <a:fillRect t="-1238" r="-1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4373164"/>
            <a:ext cx="3541058" cy="21228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709775" y="4953000"/>
            <a:ext cx="3862225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Η απόσταση που διανύει ένας αθλητής μπάσκετ, αν απλουστευμένα υποθέσουμε ότι κινείται σε ευθεία γραμμή, είναι μερικά χιλιόμετρα, αλλά η μετατόπιση από την αρχική θέση του (κέντρο γηπέδου) ως την τελική (ξανά στην ίδια περίπου θέση) είναι πολύ μικρότερη (ως μέτρο)!</a:t>
            </a:r>
          </a:p>
        </p:txBody>
      </p:sp>
    </p:spTree>
    <p:extLst>
      <p:ext uri="{BB962C8B-B14F-4D97-AF65-F5344CB8AC3E}">
        <p14:creationId xmlns:p14="http://schemas.microsoft.com/office/powerpoint/2010/main" val="3448281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290914"/>
                <a:ext cx="7870073" cy="5490886"/>
              </a:xfrm>
            </p:spPr>
            <p:txBody>
              <a:bodyPr>
                <a:normAutofit/>
              </a:bodyPr>
              <a:lstStyle/>
              <a:p>
                <a:r>
                  <a:rPr lang="el-GR" b="1" dirty="0"/>
                  <a:t>Μετατόπιση</a:t>
                </a:r>
                <a:r>
                  <a:rPr lang="en-US" b="1" dirty="0"/>
                  <a:t> </a:t>
                </a:r>
                <a14:m>
                  <m:oMath xmlns:m="http://schemas.openxmlformats.org/officeDocument/2006/math">
                    <m:r>
                      <a:rPr lang="el-GR" b="1" i="1">
                        <a:latin typeface="Cambria Math" panose="02040503050406030204" pitchFamily="18" charset="0"/>
                      </a:rPr>
                      <m:t>𝚫</m:t>
                    </m:r>
                    <m:acc>
                      <m:accPr>
                        <m:chr m:val="⃗"/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acc>
                  </m:oMath>
                </a14:m>
                <a:r>
                  <a:rPr lang="el-GR" dirty="0"/>
                  <a:t> : </a:t>
                </a:r>
                <a:endParaRPr lang="en-US" dirty="0"/>
              </a:p>
              <a:p>
                <a:pPr lvl="1"/>
                <a:r>
                  <a:rPr lang="el-GR" dirty="0"/>
                  <a:t>Διανυσματικό μέγεθος!</a:t>
                </a:r>
              </a:p>
              <a:p>
                <a:pPr lvl="1"/>
                <a:r>
                  <a:rPr lang="el-GR" dirty="0"/>
                  <a:t>Έχει μέτρο, διεύθυνση, φορά</a:t>
                </a:r>
              </a:p>
              <a:p>
                <a:endParaRPr lang="el-GR" sz="1200" dirty="0"/>
              </a:p>
              <a:p>
                <a:r>
                  <a:rPr lang="el-GR" dirty="0"/>
                  <a:t>Αν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b="0" i="0">
                        <a:latin typeface="Cambria Math" panose="02040503050406030204" pitchFamily="18" charset="0"/>
                      </a:rPr>
                      <m:t>Δ</m:t>
                    </m:r>
                    <m:acc>
                      <m:accPr>
                        <m:chr m:val="⃗"/>
                        <m:ctrlPr>
                          <a:rPr lang="en-US" b="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b="0" i="0">
                            <a:latin typeface="Cambria Math" panose="02040503050406030204" pitchFamily="18" charset="0"/>
                          </a:rPr>
                          <m:t>x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l-G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x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el-GR" dirty="0"/>
                  <a:t>: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>
                        <a:latin typeface="Cambria Math" panose="02040503050406030204" pitchFamily="18" charset="0"/>
                      </a:rPr>
                      <m:t>Δ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x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dirty="0"/>
                  <a:t>         </a:t>
                </a:r>
                <a:r>
                  <a:rPr lang="el-GR" dirty="0"/>
                  <a:t>κίνηση προς τα δεξιά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dirty="0"/>
                  <a:t>         </a:t>
                </a:r>
                <a:r>
                  <a:rPr lang="el-GR" dirty="0"/>
                  <a:t>κίνηση προς τα αριστερά</a:t>
                </a:r>
              </a:p>
              <a:p>
                <a:endParaRPr lang="en-US" sz="1200" dirty="0"/>
              </a:p>
              <a:p>
                <a:pPr marL="68580" indent="0">
                  <a:buNone/>
                </a:pPr>
                <a:endParaRPr lang="en-US" sz="1200" dirty="0"/>
              </a:p>
              <a:p>
                <a:r>
                  <a:rPr lang="el-GR" dirty="0"/>
                  <a:t>Στο Διεθνές Σύστημα, μονάδα μέτρησης</a:t>
                </a:r>
                <a:r>
                  <a:rPr lang="en-US" dirty="0"/>
                  <a:t> </a:t>
                </a:r>
                <a:r>
                  <a:rPr lang="el-GR" dirty="0"/>
                  <a:t>της μετατόπισης</a:t>
                </a:r>
                <a:r>
                  <a:rPr lang="en-US" dirty="0"/>
                  <a:t> (</a:t>
                </a:r>
                <a:r>
                  <a:rPr lang="el-GR" dirty="0"/>
                  <a:t>όπως και της θέσης) είναι το </a:t>
                </a:r>
                <a:endParaRPr lang="en-US" dirty="0"/>
              </a:p>
              <a:p>
                <a:endParaRPr lang="en-US" sz="1100" dirty="0"/>
              </a:p>
              <a:p>
                <a:pPr marL="68580" indent="0" algn="ctr">
                  <a:buNone/>
                </a:pPr>
                <a:r>
                  <a:rPr lang="el-GR" b="1" dirty="0"/>
                  <a:t>1 μέτρο (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𝒎</m:t>
                    </m:r>
                  </m:oMath>
                </a14:m>
                <a:r>
                  <a:rPr lang="en-US" b="1" dirty="0"/>
                  <a:t>)</a:t>
                </a:r>
                <a:endParaRPr lang="el-GR" b="1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290914"/>
                <a:ext cx="7870073" cy="5490886"/>
              </a:xfrm>
              <a:blipFill>
                <a:blip r:embed="rId2"/>
                <a:stretch>
                  <a:fillRect t="-8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eft-Right Arrow 7"/>
          <p:cNvSpPr/>
          <p:nvPr/>
        </p:nvSpPr>
        <p:spPr>
          <a:xfrm>
            <a:off x="3492277" y="3904216"/>
            <a:ext cx="415636" cy="170841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Left-Right Arrow 8"/>
          <p:cNvSpPr/>
          <p:nvPr/>
        </p:nvSpPr>
        <p:spPr>
          <a:xfrm>
            <a:off x="3492277" y="3446252"/>
            <a:ext cx="415636" cy="170841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6815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1" y="707363"/>
            <a:ext cx="8003262" cy="50076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350" y="1290914"/>
            <a:ext cx="7870073" cy="5490886"/>
          </a:xfrm>
        </p:spPr>
        <p:txBody>
          <a:bodyPr>
            <a:normAutofit/>
          </a:bodyPr>
          <a:lstStyle/>
          <a:p>
            <a:r>
              <a:rPr lang="el-GR" dirty="0"/>
              <a:t>Παράδειγμα:</a:t>
            </a:r>
            <a:endParaRPr lang="en-US" dirty="0"/>
          </a:p>
        </p:txBody>
      </p:sp>
      <p:cxnSp>
        <p:nvCxnSpPr>
          <p:cNvPr id="10" name="Straight Arrow Connector 9"/>
          <p:cNvCxnSpPr>
            <a:cxnSpLocks/>
          </p:cNvCxnSpPr>
          <p:nvPr/>
        </p:nvCxnSpPr>
        <p:spPr>
          <a:xfrm>
            <a:off x="6084356" y="2828927"/>
            <a:ext cx="1229549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cxnSpLocks/>
          </p:cNvCxnSpPr>
          <p:nvPr/>
        </p:nvCxnSpPr>
        <p:spPr>
          <a:xfrm flipH="1">
            <a:off x="1295400" y="4132953"/>
            <a:ext cx="5257800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id="{2BA2836B-941D-46DB-9B07-B04207C26712}"/>
                  </a:ext>
                </a:extLst>
              </p:cNvPr>
              <p:cNvSpPr txBox="1"/>
              <p:nvPr/>
            </p:nvSpPr>
            <p:spPr>
              <a:xfrm>
                <a:off x="2246857" y="5715000"/>
                <a:ext cx="5031463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US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Δ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→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B</m:t>
                          </m:r>
                        </m:sub>
                      </m:sSub>
                      <m:r>
                        <a:rPr kumimoji="0" lang="en-US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=52</m:t>
                      </m:r>
                      <m:acc>
                        <m:accPr>
                          <m:chr m:val="⃗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</m:e>
                      </m:ac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−30</m:t>
                      </m:r>
                      <m:acc>
                        <m:accPr>
                          <m:chr m:val="⃗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</m:e>
                      </m:ac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22 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𝑚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acc>
                        <m:accPr>
                          <m:chr m:val="⃗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</m:e>
                      </m:acc>
                    </m:oMath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US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Δ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𝐶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→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𝐹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F</m:t>
                          </m:r>
                        </m:sub>
                      </m:sSub>
                      <m:r>
                        <a:rPr kumimoji="0" lang="en-US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x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C</m:t>
                          </m:r>
                        </m:sub>
                      </m:sSub>
                      <m:r>
                        <a:rPr kumimoji="0" lang="en-US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=−55</m:t>
                      </m:r>
                      <m:acc>
                        <m:accPr>
                          <m:chr m:val="⃗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</m:e>
                      </m:acc>
                      <m:r>
                        <a:rPr kumimoji="0" lang="en-US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>
                        <a:rPr kumimoji="0" lang="el-GR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38</m:t>
                      </m:r>
                      <m:acc>
                        <m:accPr>
                          <m:chr m:val="⃗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i</m:t>
                          </m:r>
                        </m:e>
                      </m:acc>
                      <m:r>
                        <a:rPr kumimoji="0" lang="en-US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−9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𝑚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acc>
                        <m:accPr>
                          <m:chr m:val="⃗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</m:e>
                      </m:ac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BA2836B-941D-46DB-9B07-B04207C267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6857" y="5715000"/>
                <a:ext cx="5031463" cy="707886"/>
              </a:xfrm>
              <a:prstGeom prst="rect">
                <a:avLst/>
              </a:prstGeom>
              <a:blipFill>
                <a:blip r:embed="rId3"/>
                <a:stretch>
                  <a:fillRect t="-8621" r="-64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Οβάλ 4">
            <a:extLst>
              <a:ext uri="{FF2B5EF4-FFF2-40B4-BE49-F238E27FC236}">
                <a16:creationId xmlns:a16="http://schemas.microsoft.com/office/drawing/2014/main" xmlns="" id="{6814E730-1AC0-98B8-7022-0F3C7836CA29}"/>
              </a:ext>
            </a:extLst>
          </p:cNvPr>
          <p:cNvSpPr/>
          <p:nvPr/>
        </p:nvSpPr>
        <p:spPr>
          <a:xfrm>
            <a:off x="6019800" y="2524131"/>
            <a:ext cx="109270" cy="7619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Οβάλ 7">
            <a:extLst>
              <a:ext uri="{FF2B5EF4-FFF2-40B4-BE49-F238E27FC236}">
                <a16:creationId xmlns:a16="http://schemas.microsoft.com/office/drawing/2014/main" xmlns="" id="{EFC6FA36-B9C9-2CA2-B012-57CA1BECB8FD}"/>
              </a:ext>
            </a:extLst>
          </p:cNvPr>
          <p:cNvSpPr/>
          <p:nvPr/>
        </p:nvSpPr>
        <p:spPr>
          <a:xfrm>
            <a:off x="7259270" y="2524131"/>
            <a:ext cx="109270" cy="7619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Οβάλ 8">
            <a:extLst>
              <a:ext uri="{FF2B5EF4-FFF2-40B4-BE49-F238E27FC236}">
                <a16:creationId xmlns:a16="http://schemas.microsoft.com/office/drawing/2014/main" xmlns="" id="{957BB0E4-E028-CFB5-3A31-EF01BE1DADF9}"/>
              </a:ext>
            </a:extLst>
          </p:cNvPr>
          <p:cNvSpPr/>
          <p:nvPr/>
        </p:nvSpPr>
        <p:spPr>
          <a:xfrm>
            <a:off x="1240765" y="3810000"/>
            <a:ext cx="109270" cy="7619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Οβάλ 10">
            <a:extLst>
              <a:ext uri="{FF2B5EF4-FFF2-40B4-BE49-F238E27FC236}">
                <a16:creationId xmlns:a16="http://schemas.microsoft.com/office/drawing/2014/main" xmlns="" id="{7B338145-76B4-2A85-17F4-6F90558013F8}"/>
              </a:ext>
            </a:extLst>
          </p:cNvPr>
          <p:cNvSpPr/>
          <p:nvPr/>
        </p:nvSpPr>
        <p:spPr>
          <a:xfrm>
            <a:off x="6462766" y="3849735"/>
            <a:ext cx="109270" cy="7619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1413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 animBg="1"/>
      <p:bldP spid="8" grpId="0" animBg="1"/>
      <p:bldP spid="9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6924F5F-DC70-7E5B-6800-7E1E9750B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5E08A5A-3520-32AC-4AF9-1019923B6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="" id="{039887A0-179F-2048-FA4E-E374C0DA0BC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38350" y="1290914"/>
                <a:ext cx="7870073" cy="5490886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b="1" u="sng" dirty="0" smtClean="0"/>
                  <a:t>Hint</a:t>
                </a:r>
                <a:r>
                  <a:rPr lang="el-GR" b="1" u="sng" dirty="0"/>
                  <a:t>:</a:t>
                </a:r>
                <a:endParaRPr lang="en-US" b="1" u="sng" dirty="0"/>
              </a:p>
              <a:p>
                <a:r>
                  <a:rPr lang="el-GR" sz="2000" dirty="0"/>
                  <a:t>Μπορούμε να κάνουμε </a:t>
                </a:r>
                <a:r>
                  <a:rPr lang="el-GR" sz="2000" b="1" dirty="0"/>
                  <a:t>αλγεβρικές</a:t>
                </a:r>
                <a:r>
                  <a:rPr lang="el-GR" sz="2000" dirty="0"/>
                  <a:t> πράξεις με τις ποσότητες των θέσεων και μετατοπίσεων</a:t>
                </a:r>
              </a:p>
              <a:p>
                <a:r>
                  <a:rPr lang="el-GR" sz="2000" dirty="0"/>
                  <a:t>Στο τέλος μπορούμε να προσθέσουμε την πληροφορία της κατεύθυνσης…</a:t>
                </a:r>
              </a:p>
              <a:p>
                <a:pPr lvl="1"/>
                <a:r>
                  <a:rPr lang="el-GR" sz="1800" dirty="0"/>
                  <a:t>…με χρήση του διανύσματος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en-US" sz="1800" b="0" dirty="0"/>
                  <a:t> (</a:t>
                </a:r>
                <a:r>
                  <a:rPr lang="el-GR" sz="1800" b="0" dirty="0"/>
                  <a:t>ή του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en-US" sz="1800" b="0" dirty="0"/>
                  <a:t> </a:t>
                </a:r>
                <a:r>
                  <a:rPr lang="el-GR" sz="1800" b="0" dirty="0"/>
                  <a:t>στην περίπτωση της κατακόρυφης κίνησης)</a:t>
                </a:r>
              </a:p>
              <a:p>
                <a:endParaRPr lang="el-GR" sz="2000" dirty="0"/>
              </a:p>
              <a:p>
                <a:r>
                  <a:rPr lang="el-GR" sz="2000" b="1" dirty="0"/>
                  <a:t>Παράδειγμα</a:t>
                </a:r>
                <a:r>
                  <a:rPr lang="el-GR" sz="2000" b="0" dirty="0"/>
                  <a:t>:</a:t>
                </a:r>
              </a:p>
              <a:p>
                <a:r>
                  <a:rPr lang="el-GR" sz="2000" dirty="0"/>
                  <a:t>Για ένα σώμα που κινείται από τη θέση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=3</m:t>
                    </m:r>
                    <m:acc>
                      <m:accPr>
                        <m:chr m:val="⃗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en-US" sz="2000" b="0" dirty="0"/>
                  <a:t> </a:t>
                </a:r>
                <a:r>
                  <a:rPr lang="el-GR" sz="2000" b="0" dirty="0"/>
                  <a:t>στη θέση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=−8</m:t>
                    </m:r>
                    <m:acc>
                      <m:accPr>
                        <m:chr m:val="⃗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en-US" sz="2000" b="0" dirty="0"/>
                  <a:t>, </a:t>
                </a:r>
                <a:r>
                  <a:rPr lang="el-GR" sz="2000" dirty="0"/>
                  <a:t>βρείτε τη μετατόπισή του.</a:t>
                </a:r>
                <a:endParaRPr lang="en-US" sz="2000" dirty="0"/>
              </a:p>
              <a:p>
                <a:endParaRPr lang="en-US" sz="2000" dirty="0"/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Δ</m:t>
                      </m:r>
                      <m:acc>
                        <m:accPr>
                          <m:chr m:val="⃗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e>
                      </m:d>
                      <m:acc>
                        <m:accPr>
                          <m:chr m:val="⃗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acc>
                    </m:oMath>
                  </m:oMathPara>
                </a14:m>
                <a:endParaRPr lang="en-US" sz="2000" b="0" i="1" dirty="0">
                  <a:latin typeface="Cambria Math" panose="02040503050406030204" pitchFamily="18" charset="0"/>
                </a:endParaRPr>
              </a:p>
              <a:p>
                <a:pPr marL="68580" indent="0">
                  <a:buNone/>
                </a:pPr>
                <a:r>
                  <a:rPr lang="en-US" sz="2000" b="0" dirty="0"/>
                  <a:t>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=−8−3=−11</m:t>
                    </m:r>
                  </m:oMath>
                </a14:m>
                <a:r>
                  <a:rPr lang="en-US" sz="2000" b="0" dirty="0"/>
                  <a:t> m</a:t>
                </a:r>
              </a:p>
              <a:p>
                <a:r>
                  <a:rPr lang="el-GR" sz="2000" dirty="0"/>
                  <a:t>Άρα </a:t>
                </a:r>
                <a:endParaRPr lang="en-US" sz="2000" b="0" i="0" dirty="0">
                  <a:latin typeface="Cambria Math" panose="02040503050406030204" pitchFamily="18" charset="0"/>
                </a:endParaRP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000" b="0" i="0" smtClean="0">
                          <a:latin typeface="Cambria Math" panose="02040503050406030204" pitchFamily="18" charset="0"/>
                        </a:rPr>
                        <m:t>Δ</m:t>
                      </m:r>
                      <m:acc>
                        <m:accPr>
                          <m:chr m:val="⃗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−11 </m:t>
                          </m:r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</m:d>
                      <m:acc>
                        <m:accPr>
                          <m:chr m:val="⃗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acc>
                    </m:oMath>
                  </m:oMathPara>
                </a14:m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l-GR" sz="200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pPr lvl="1"/>
                <a:endParaRPr lang="en-US" sz="1800" b="0" dirty="0"/>
              </a:p>
              <a:p>
                <a:pPr lvl="1"/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39887A0-179F-2048-FA4E-E374C0DA0BC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290914"/>
                <a:ext cx="7870073" cy="5490886"/>
              </a:xfrm>
              <a:blipFill>
                <a:blip r:embed="rId2"/>
                <a:stretch>
                  <a:fillRect t="-1554" r="-1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5044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290914"/>
                <a:ext cx="6835642" cy="5490886"/>
              </a:xfrm>
            </p:spPr>
            <p:txBody>
              <a:bodyPr>
                <a:normAutofit/>
              </a:bodyPr>
              <a:lstStyle/>
              <a:p>
                <a:r>
                  <a:rPr lang="el-GR" b="1" dirty="0"/>
                  <a:t>Μέση ταχύτητα</a:t>
                </a:r>
                <a:r>
                  <a:rPr lang="en-US" b="1" dirty="0"/>
                  <a:t> (average velocity)</a:t>
                </a:r>
                <a:r>
                  <a:rPr lang="el-GR" dirty="0"/>
                  <a:t>:</a:t>
                </a:r>
                <a:endParaRPr lang="en-US" dirty="0"/>
              </a:p>
              <a:p>
                <a:endParaRPr lang="el-GR" sz="1050" dirty="0"/>
              </a:p>
              <a:p>
                <a:pPr marL="365760" lvl="1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𝑎𝑣𝑔</m:t>
                          </m:r>
                        </m:sub>
                      </m:sSub>
                      <m:r>
                        <a:rPr lang="el-G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l-G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l-G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num>
                        <m:den>
                          <m:r>
                            <m:rPr>
                              <m:sty m:val="p"/>
                            </m:rPr>
                            <a:rPr lang="el-GR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</m:t>
                          </m:r>
                        </m:den>
                      </m:f>
                    </m:oMath>
                  </m:oMathPara>
                </a14:m>
                <a:endParaRPr lang="en-US" b="0" dirty="0">
                  <a:ea typeface="Cambria Math" panose="02040503050406030204" pitchFamily="18" charset="0"/>
                </a:endParaRPr>
              </a:p>
              <a:p>
                <a:pPr lvl="1"/>
                <a:r>
                  <a:rPr lang="el-GR" dirty="0">
                    <a:ea typeface="Cambria Math" panose="02040503050406030204" pitchFamily="18" charset="0"/>
                  </a:rPr>
                  <a:t>Διάνυσμα: έχει επίσης μέτρο, διεύθυνση και φορά!</a:t>
                </a:r>
              </a:p>
              <a:p>
                <a:pPr lvl="1"/>
                <a:r>
                  <a:rPr lang="el-GR" b="0" dirty="0">
                    <a:ea typeface="Cambria Math" panose="02040503050406030204" pitchFamily="18" charset="0"/>
                  </a:rPr>
                  <a:t>Απαιτούνται δυο σημεία</a:t>
                </a:r>
                <a:r>
                  <a:rPr lang="en-US" b="0" dirty="0">
                    <a:ea typeface="Cambria Math" panose="02040503050406030204" pitchFamily="18" charset="0"/>
                  </a:rPr>
                  <a:t> (</a:t>
                </a:r>
                <a:r>
                  <a:rPr lang="el-GR" b="0" dirty="0">
                    <a:ea typeface="Cambria Math" panose="02040503050406030204" pitchFamily="18" charset="0"/>
                  </a:rPr>
                  <a:t>αρχικό &amp; τελικό)</a:t>
                </a:r>
              </a:p>
              <a:p>
                <a:pPr lvl="1"/>
                <a:r>
                  <a:rPr lang="el-GR" dirty="0">
                    <a:ea typeface="Cambria Math" panose="02040503050406030204" pitchFamily="18" charset="0"/>
                  </a:rPr>
                  <a:t>Ίδιο πρόσημο με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l-GR" b="0" dirty="0">
                    <a:ea typeface="Cambria Math" panose="02040503050406030204" pitchFamily="18" charset="0"/>
                  </a:rPr>
                  <a:t> </a:t>
                </a:r>
                <a:r>
                  <a:rPr lang="el-GR" dirty="0">
                    <a:ea typeface="Cambria Math" panose="02040503050406030204" pitchFamily="18" charset="0"/>
                  </a:rPr>
                  <a:t>–</a:t>
                </a:r>
                <a:r>
                  <a:rPr lang="el-GR" b="0" dirty="0">
                    <a:ea typeface="Cambria Math" panose="02040503050406030204" pitchFamily="18" charset="0"/>
                  </a:rPr>
                  <a:t> γιατί?</a:t>
                </a:r>
                <a:endParaRPr lang="en-US" b="0" dirty="0">
                  <a:ea typeface="Cambria Math" panose="02040503050406030204" pitchFamily="18" charset="0"/>
                </a:endParaRPr>
              </a:p>
              <a:p>
                <a:pPr marL="68580" indent="0">
                  <a:buNone/>
                </a:pPr>
                <a:endParaRPr lang="el-GR" sz="1200" b="1" dirty="0"/>
              </a:p>
              <a:p>
                <a:r>
                  <a:rPr lang="el-GR" b="1" dirty="0"/>
                  <a:t>Μέση αριθμητική ταχύτητα</a:t>
                </a:r>
                <a:r>
                  <a:rPr lang="en-US" b="1" dirty="0"/>
                  <a:t> (average speed)</a:t>
                </a:r>
                <a:r>
                  <a:rPr lang="el-GR" b="1" dirty="0"/>
                  <a:t>: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𝑎𝑣𝑔</m:t>
                        </m:r>
                      </m:sub>
                    </m:sSub>
                    <m: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l-GR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Δ</m:t>
                        </m:r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t</m:t>
                        </m:r>
                      </m:den>
                    </m:f>
                  </m:oMath>
                </a14:m>
                <a:r>
                  <a:rPr lang="el-GR" dirty="0">
                    <a:ea typeface="Cambria Math" panose="02040503050406030204" pitchFamily="18" charset="0"/>
                  </a:rPr>
                  <a:t>   </a:t>
                </a:r>
                <a:r>
                  <a:rPr lang="en-US" dirty="0">
                    <a:ea typeface="Cambria Math" panose="02040503050406030204" pitchFamily="18" charset="0"/>
                  </a:rPr>
                  <a:t>, </a:t>
                </a:r>
                <a:r>
                  <a:rPr lang="el-GR" dirty="0">
                    <a:ea typeface="Cambria Math" panose="02040503050406030204" pitchFamily="18" charset="0"/>
                  </a:rPr>
                  <a:t>όπου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:r>
                  <a:rPr lang="el-GR" dirty="0">
                    <a:ea typeface="Cambria Math" panose="02040503050406030204" pitchFamily="18" charset="0"/>
                  </a:rPr>
                  <a:t>η απόσταση</a:t>
                </a:r>
              </a:p>
              <a:p>
                <a:pPr lvl="1"/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:r>
                  <a:rPr lang="el-GR" dirty="0">
                    <a:ea typeface="Cambria Math" panose="02040503050406030204" pitchFamily="18" charset="0"/>
                  </a:rPr>
                  <a:t>Βαθμωτό μέγεθος – όχι διάνυσμα !</a:t>
                </a:r>
              </a:p>
              <a:p>
                <a:endParaRPr lang="el-GR" sz="1050" dirty="0">
                  <a:ea typeface="Cambria Math" panose="02040503050406030204" pitchFamily="18" charset="0"/>
                </a:endParaRPr>
              </a:p>
              <a:p>
                <a:r>
                  <a:rPr lang="el-GR" dirty="0">
                    <a:ea typeface="Cambria Math" panose="02040503050406030204" pitchFamily="18" charset="0"/>
                  </a:rPr>
                  <a:t>Προσοχή στη διαφορά τους!</a:t>
                </a:r>
                <a:endParaRPr lang="en-US" dirty="0">
                  <a:ea typeface="Cambria Math" panose="02040503050406030204" pitchFamily="18" charset="0"/>
                </a:endParaRPr>
              </a:p>
              <a:p>
                <a:pPr lvl="1"/>
                <a:endParaRPr lang="el-G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290914"/>
                <a:ext cx="6835642" cy="5490886"/>
              </a:xfrm>
              <a:blipFill>
                <a:blip r:embed="rId2"/>
                <a:stretch>
                  <a:fillRect t="-8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ight Brace 3"/>
          <p:cNvSpPr/>
          <p:nvPr/>
        </p:nvSpPr>
        <p:spPr>
          <a:xfrm>
            <a:off x="7192992" y="1871536"/>
            <a:ext cx="381000" cy="3962400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651059" y="2838365"/>
                <a:ext cx="1004681" cy="2238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l-G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Μονάδα </a:t>
                </a:r>
                <a:endPara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l-G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μέτρησης: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/>
                </a:r>
                <a:b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24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4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𝒎</m:t>
                          </m:r>
                        </m:num>
                        <m:den>
                          <m:r>
                            <a:rPr kumimoji="0" lang="en-US" sz="24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𝒔</m:t>
                          </m:r>
                        </m:den>
                      </m:f>
                      <m:r>
                        <a:rPr kumimoji="0" lang="en-US" sz="24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/>
                </a:r>
                <a:b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</a:b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/>
                </a:r>
                <a:b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</a:b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(</a:t>
                </a:r>
                <a:r>
                  <a:rPr kumimoji="0" lang="el-G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μέτρο ανά </a:t>
                </a:r>
                <a:endPara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l-GR" sz="1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δευτ</a:t>
                </a: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/</a:t>
                </a:r>
                <a:r>
                  <a:rPr kumimoji="0" lang="el-GR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το)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1059" y="2838365"/>
                <a:ext cx="1004681" cy="2238241"/>
              </a:xfrm>
              <a:prstGeom prst="rect">
                <a:avLst/>
              </a:prstGeom>
              <a:blipFill>
                <a:blip r:embed="rId3"/>
                <a:stretch>
                  <a:fillRect l="-1818" t="-545" b="-1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80873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290914"/>
                <a:ext cx="7415050" cy="5262286"/>
              </a:xfrm>
            </p:spPr>
            <p:txBody>
              <a:bodyPr>
                <a:normAutofit/>
              </a:bodyPr>
              <a:lstStyle/>
              <a:p>
                <a:r>
                  <a:rPr lang="el-GR" b="1" dirty="0"/>
                  <a:t>Στιγμιαία Ταχύτητα</a:t>
                </a:r>
                <a:r>
                  <a:rPr lang="en-US" b="1" dirty="0"/>
                  <a:t> (instantaneous velocity)</a:t>
                </a:r>
                <a:endParaRPr lang="el-GR" b="1" dirty="0"/>
              </a:p>
              <a:p>
                <a:pPr lvl="1"/>
                <a:r>
                  <a:rPr lang="el-GR" dirty="0"/>
                  <a:t>Διάνυσμα: έχει μέτρο, διεύθυνση και φορά</a:t>
                </a:r>
                <a:endParaRPr lang="en-US" dirty="0"/>
              </a:p>
              <a:p>
                <a:pPr lvl="1"/>
                <a:r>
                  <a:rPr lang="el-GR" dirty="0"/>
                  <a:t>Το διάνυσμα της ταχύτητας για κάθε χρονική στιγμή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 !</a:t>
                </a:r>
              </a:p>
              <a:p>
                <a:pPr lvl="1"/>
                <a:r>
                  <a:rPr lang="el-GR" dirty="0"/>
                  <a:t>Αλλιώς: η μέση ταχύτητα όταν μετριέται σε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0" dirty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→0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>
                    <a:sym typeface="Wingdings" panose="05000000000000000000" pitchFamily="2" charset="2"/>
                  </a:rPr>
                  <a:t> </a:t>
                </a:r>
                <a:br>
                  <a:rPr lang="en-US" dirty="0">
                    <a:sym typeface="Wingdings" panose="05000000000000000000" pitchFamily="2" charset="2"/>
                  </a:rPr>
                </a:br>
                <a:endParaRPr lang="el-GR" dirty="0"/>
              </a:p>
              <a:p>
                <a:pPr marL="36576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unc>
                        <m:func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m:rPr>
                                  <m:sty m:val="p"/>
                                </m:rPr>
                                <a:rPr lang="el-GR" sz="2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Δ</m:t>
                              </m:r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</m:t>
                              </m:r>
                              <m:r>
                                <a:rPr lang="en-US" sz="2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𝑎𝑣𝑔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</m:fName>
                        <m:e>
                          <m:func>
                            <m:func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m:rPr>
                                      <m:sty m:val="p"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Δt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→0</m:t>
                                  </m:r>
                                </m:lim>
                              </m:limLow>
                            </m:fName>
                            <m:e>
                              <m:f>
                                <m:fPr>
                                  <m:ctrlPr>
                                    <a:rPr lang="el-GR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lang="el-GR" sz="24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Δ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el-GR" sz="24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t</m:t>
                                  </m:r>
                                </m:den>
                              </m:f>
                            </m:e>
                          </m:func>
                        </m:e>
                      </m:func>
                    </m:oMath>
                  </m:oMathPara>
                </a14:m>
                <a:endParaRPr lang="el-GR" b="0" dirty="0">
                  <a:ea typeface="Cambria Math" panose="02040503050406030204" pitchFamily="18" charset="0"/>
                </a:endParaRPr>
              </a:p>
              <a:p>
                <a:pPr lvl="1"/>
                <a:r>
                  <a:rPr lang="el-GR" dirty="0"/>
                  <a:t>Όμως</a:t>
                </a: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l-G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l-G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fName>
                        <m:e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Δt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→0</m:t>
                                  </m:r>
                                </m:lim>
                              </m:limLow>
                            </m:fName>
                            <m:e>
                              <m:f>
                                <m:fPr>
                                  <m:ctrlPr>
                                    <a:rPr lang="el-GR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lang="el-GR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Δ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el-GR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t</m:t>
                                  </m:r>
                                </m:den>
                              </m:f>
                            </m:e>
                          </m:func>
                        </m:e>
                      </m:func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l-GR" dirty="0">
                  <a:ea typeface="Cambria Math" panose="02040503050406030204" pitchFamily="18" charset="0"/>
                </a:endParaRPr>
              </a:p>
              <a:p>
                <a:endParaRPr lang="el-GR" dirty="0"/>
              </a:p>
              <a:p>
                <a:r>
                  <a:rPr lang="el-GR" dirty="0"/>
                  <a:t>Άρα: </a:t>
                </a:r>
                <a:r>
                  <a:rPr lang="el-GR" b="1" dirty="0"/>
                  <a:t>η στιγμιαία ταχύτητα είναι η πρώτη παράγωγος της συνάρτησης θέσης ως προς το χρόνο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290914"/>
                <a:ext cx="7415050" cy="5262286"/>
              </a:xfrm>
              <a:blipFill>
                <a:blip r:embed="rId2"/>
                <a:stretch>
                  <a:fillRect t="-927" r="-2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75399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290914"/>
                <a:ext cx="7415050" cy="3933450"/>
              </a:xfrm>
            </p:spPr>
            <p:txBody>
              <a:bodyPr/>
              <a:lstStyle/>
              <a:p>
                <a:r>
                  <a:rPr lang="el-GR" b="1" dirty="0"/>
                  <a:t>Στιγμιαία Ταχύτητα</a:t>
                </a:r>
              </a:p>
              <a:p>
                <a:pPr marL="36576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unc>
                        <m:func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m:rPr>
                                  <m:sty m:val="p"/>
                                </m:rPr>
                                <a:rPr lang="el-GR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Δ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</m:t>
                              </m:r>
                              <m:r>
                                <a:rPr lang="en-US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𝑎𝑣𝑔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</m:fName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Δt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→0</m:t>
                                  </m:r>
                                </m:lim>
                              </m:limLow>
                            </m:fName>
                            <m:e>
                              <m:f>
                                <m:fPr>
                                  <m:ctrlPr>
                                    <a:rPr lang="el-G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lang="el-GR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Δ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el-GR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t</m:t>
                                  </m:r>
                                </m:den>
                              </m:f>
                            </m:e>
                          </m:func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l-GR" dirty="0"/>
              </a:p>
              <a:p>
                <a:endParaRPr lang="el-GR" dirty="0"/>
              </a:p>
              <a:p>
                <a:r>
                  <a:rPr lang="el-GR" dirty="0"/>
                  <a:t>Παράδειγμα:</a:t>
                </a:r>
              </a:p>
              <a:p>
                <a:endParaRPr lang="el-G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290914"/>
                <a:ext cx="7415050" cy="3933450"/>
              </a:xfrm>
              <a:blipFill>
                <a:blip r:embed="rId2"/>
                <a:stretch>
                  <a:fillRect t="-12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2404" t="2847" r="49796"/>
          <a:stretch/>
        </p:blipFill>
        <p:spPr>
          <a:xfrm>
            <a:off x="2999612" y="2470398"/>
            <a:ext cx="5680585" cy="3810000"/>
          </a:xfrm>
          <a:prstGeom prst="rect">
            <a:avLst/>
          </a:prstGeom>
        </p:spPr>
      </p:pic>
      <p:cxnSp>
        <p:nvCxnSpPr>
          <p:cNvPr id="6" name="Straight Arrow Connector 5"/>
          <p:cNvCxnSpPr>
            <a:cxnSpLocks/>
            <a:stCxn id="8" idx="0"/>
          </p:cNvCxnSpPr>
          <p:nvPr/>
        </p:nvCxnSpPr>
        <p:spPr>
          <a:xfrm flipH="1" flipV="1">
            <a:off x="5990222" y="4572000"/>
            <a:ext cx="2185" cy="1555031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831413" y="6075908"/>
            <a:ext cx="4321987" cy="408980"/>
          </a:xfrm>
          <a:prstGeom prst="horizontalScroll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Κλίση ευθείας Α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 (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ή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AB)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= μέση ταχύτητα</a:t>
            </a:r>
          </a:p>
        </p:txBody>
      </p:sp>
      <p:cxnSp>
        <p:nvCxnSpPr>
          <p:cNvPr id="9" name="Straight Arrow Connector 8"/>
          <p:cNvCxnSpPr>
            <a:cxnSpLocks/>
            <a:stCxn id="8" idx="0"/>
          </p:cNvCxnSpPr>
          <p:nvPr/>
        </p:nvCxnSpPr>
        <p:spPr>
          <a:xfrm flipH="1" flipV="1">
            <a:off x="4038600" y="3276600"/>
            <a:ext cx="1953807" cy="2850431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3457664" y="2734416"/>
            <a:ext cx="1722031" cy="1084367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0320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290914"/>
                <a:ext cx="7415050" cy="3933450"/>
              </a:xfrm>
            </p:spPr>
            <p:txBody>
              <a:bodyPr/>
              <a:lstStyle/>
              <a:p>
                <a:r>
                  <a:rPr lang="el-GR" b="1" dirty="0"/>
                  <a:t>Στιγμιαία Ταχύτητα</a:t>
                </a:r>
              </a:p>
              <a:p>
                <a:pPr marL="36576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unc>
                        <m:func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m:rPr>
                                  <m:sty m:val="p"/>
                                </m:rPr>
                                <a:rPr lang="el-GR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Δ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</m:t>
                              </m:r>
                              <m:r>
                                <a:rPr lang="en-US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𝑎𝑣𝑔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</m:fName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Δt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→0</m:t>
                                  </m:r>
                                </m:lim>
                              </m:limLow>
                            </m:fName>
                            <m:e>
                              <m:f>
                                <m:fPr>
                                  <m:ctrlPr>
                                    <a:rPr lang="el-G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lang="el-GR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Δ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el-GR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t</m:t>
                                  </m:r>
                                </m:den>
                              </m:f>
                            </m:e>
                          </m:func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l-GR" dirty="0"/>
              </a:p>
              <a:p>
                <a:endParaRPr lang="el-GR" dirty="0"/>
              </a:p>
              <a:p>
                <a:r>
                  <a:rPr lang="el-GR" dirty="0"/>
                  <a:t>Παράδειγμα:</a:t>
                </a:r>
              </a:p>
              <a:p>
                <a:endParaRPr lang="el-G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290914"/>
                <a:ext cx="7415050" cy="3933450"/>
              </a:xfrm>
              <a:blipFill>
                <a:blip r:embed="rId2"/>
                <a:stretch>
                  <a:fillRect t="-12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5" t="6795" r="3222"/>
          <a:stretch/>
        </p:blipFill>
        <p:spPr>
          <a:xfrm>
            <a:off x="2779968" y="2667000"/>
            <a:ext cx="5756945" cy="381323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55611" y="3284487"/>
            <a:ext cx="3663853" cy="368082"/>
          </a:xfrm>
          <a:prstGeom prst="horizontalScroll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Κλίση εφαπτομένης σε σημείο = στιγμιαία ταχύτητα</a:t>
            </a:r>
          </a:p>
        </p:txBody>
      </p:sp>
      <p:cxnSp>
        <p:nvCxnSpPr>
          <p:cNvPr id="14" name="Straight Arrow Connector 13"/>
          <p:cNvCxnSpPr>
            <a:cxnSpLocks/>
            <a:stCxn id="12" idx="2"/>
          </p:cNvCxnSpPr>
          <p:nvPr/>
        </p:nvCxnSpPr>
        <p:spPr>
          <a:xfrm>
            <a:off x="2387538" y="3606559"/>
            <a:ext cx="1955862" cy="50547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066800" y="6091384"/>
            <a:ext cx="4138002" cy="408980"/>
          </a:xfrm>
          <a:prstGeom prst="horizontalScroll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Κλίση ευθείας μεταξύ δυο σημείων = μέση ταχύτητα</a:t>
            </a:r>
          </a:p>
        </p:txBody>
      </p:sp>
      <p:cxnSp>
        <p:nvCxnSpPr>
          <p:cNvPr id="18" name="Straight Arrow Connector 17"/>
          <p:cNvCxnSpPr>
            <a:cxnSpLocks/>
            <a:stCxn id="17" idx="0"/>
          </p:cNvCxnSpPr>
          <p:nvPr/>
        </p:nvCxnSpPr>
        <p:spPr>
          <a:xfrm flipV="1">
            <a:off x="3135801" y="4948821"/>
            <a:ext cx="1207599" cy="119368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3613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973818C-CFC9-31A9-E0B2-0DC69678A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CA9DAF5-F6DD-8F58-8665-24F8347AC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="" id="{39322CB7-DF9D-070A-0C51-850252C6D44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38350" y="1290914"/>
                <a:ext cx="7870073" cy="5262286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b="1" u="sng" dirty="0" smtClean="0"/>
                  <a:t>Hint</a:t>
                </a:r>
                <a:r>
                  <a:rPr lang="el-GR" b="1" u="sng" dirty="0"/>
                  <a:t>:</a:t>
                </a:r>
                <a:endParaRPr lang="en-US" b="1" u="sng" dirty="0"/>
              </a:p>
              <a:p>
                <a:r>
                  <a:rPr lang="el-GR" sz="2000" dirty="0"/>
                  <a:t>Μπορούμε να κάνουμε </a:t>
                </a:r>
                <a:r>
                  <a:rPr lang="el-GR" sz="2000" b="1" dirty="0"/>
                  <a:t>αλγεβρικές</a:t>
                </a:r>
                <a:r>
                  <a:rPr lang="el-GR" sz="2000" dirty="0"/>
                  <a:t> πράξεις με τις ποσότητες των ταχυτήτων, όπως ακριβώς κάναμε με τις θέσεις και μετατοπίσεις</a:t>
                </a:r>
              </a:p>
              <a:p>
                <a:r>
                  <a:rPr lang="el-GR" sz="2000" dirty="0"/>
                  <a:t>Στο τέλος μπορούμε να προσθέσουμε την πληροφορία της κατεύθυνσης…</a:t>
                </a:r>
              </a:p>
              <a:p>
                <a:pPr lvl="1"/>
                <a:r>
                  <a:rPr lang="el-GR" sz="1800" dirty="0"/>
                  <a:t>…με χρήση του διανύσματος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en-US" sz="1800" b="0" dirty="0"/>
                  <a:t> (</a:t>
                </a:r>
                <a:r>
                  <a:rPr lang="el-GR" sz="1800" b="0" dirty="0"/>
                  <a:t>ή του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en-US" sz="1800" b="0" dirty="0"/>
                  <a:t> </a:t>
                </a:r>
                <a:r>
                  <a:rPr lang="el-GR" sz="1800" b="0" dirty="0"/>
                  <a:t>στην περίπτωση της κατακόρυφης κίνησης)</a:t>
                </a:r>
              </a:p>
              <a:p>
                <a:endParaRPr lang="el-GR" sz="2000" dirty="0"/>
              </a:p>
              <a:p>
                <a:r>
                  <a:rPr lang="el-GR" sz="2000" b="1" dirty="0"/>
                  <a:t>Παράδειγμα</a:t>
                </a:r>
                <a:r>
                  <a:rPr lang="el-GR" sz="2000" b="0" dirty="0"/>
                  <a:t>:</a:t>
                </a:r>
              </a:p>
              <a:p>
                <a:r>
                  <a:rPr lang="el-GR" sz="2000" dirty="0"/>
                  <a:t>Για ένα σώμα που κινείται από τη θέση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=3</m:t>
                    </m:r>
                    <m:acc>
                      <m:accPr>
                        <m:chr m:val="⃗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en-US" sz="2000" b="0" dirty="0"/>
                  <a:t> </a:t>
                </a:r>
                <a:r>
                  <a:rPr lang="el-GR" sz="2000" b="0" dirty="0"/>
                  <a:t>στη θέση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=−8</m:t>
                    </m:r>
                    <m:acc>
                      <m:accPr>
                        <m:chr m:val="⃗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en-US" sz="2000" b="0" dirty="0"/>
                  <a:t>, </a:t>
                </a:r>
                <a:r>
                  <a:rPr lang="el-GR" sz="2000" b="0" dirty="0"/>
                  <a:t>σε χρονικό διάστημα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000" b="0" i="1" smtClean="0">
                        <a:latin typeface="Cambria Math" panose="02040503050406030204" pitchFamily="18" charset="0"/>
                      </a:rPr>
                      <m:t>Δ</m:t>
                    </m:r>
                    <m:r>
                      <m:rPr>
                        <m:sty m:val="p"/>
                      </m:rPr>
                      <a:rPr lang="en-US" sz="2000" b="0" i="1" smtClean="0">
                        <a:latin typeface="Cambria Math" panose="02040503050406030204" pitchFamily="18" charset="0"/>
                      </a:rPr>
                      <m:t>t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=5.5</m:t>
                    </m:r>
                  </m:oMath>
                </a14:m>
                <a:r>
                  <a:rPr lang="en-US" sz="2000" dirty="0"/>
                  <a:t> </a:t>
                </a:r>
                <a:r>
                  <a:rPr lang="el-GR" sz="2000" dirty="0"/>
                  <a:t>δευτερόλεπτα, βρείτε τη μέση ταχύτητά του.</a:t>
                </a:r>
                <a:endParaRPr lang="en-US" sz="2000" b="0" i="1" dirty="0">
                  <a:latin typeface="Cambria Math" panose="02040503050406030204" pitchFamily="18" charset="0"/>
                </a:endParaRPr>
              </a:p>
              <a:p>
                <a:pPr marL="68580" indent="0">
                  <a:buNone/>
                </a:pPr>
                <a:r>
                  <a:rPr lang="en-US" sz="2000" b="0" dirty="0"/>
                  <a:t>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=−8−3=−11</m:t>
                    </m:r>
                  </m:oMath>
                </a14:m>
                <a:r>
                  <a:rPr lang="en-US" sz="2000" b="0" dirty="0"/>
                  <a:t> m</a:t>
                </a:r>
                <a:endParaRPr lang="el-GR" sz="2000" b="0" dirty="0"/>
              </a:p>
              <a:p>
                <a:pPr marL="68580" indent="0">
                  <a:buNone/>
                </a:pPr>
                <a:r>
                  <a:rPr lang="en-US" sz="2000" b="0" dirty="0"/>
                  <a:t>	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1" smtClean="0">
                            <a:latin typeface="Cambria Math" panose="02040503050406030204" pitchFamily="18" charset="0"/>
                          </a:rPr>
                          <m:t>avg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000" b="0" i="1" smtClean="0">
                            <a:latin typeface="Cambria Math" panose="02040503050406030204" pitchFamily="18" charset="0"/>
                          </a:rPr>
                          <m:t>Δx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2000" b="0" i="1" smtClean="0">
                            <a:latin typeface="Cambria Math" panose="02040503050406030204" pitchFamily="18" charset="0"/>
                          </a:rPr>
                          <m:t>Δt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5.5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=−2</m:t>
                    </m:r>
                  </m:oMath>
                </a14:m>
                <a:r>
                  <a:rPr lang="en-US" sz="2000" b="0" dirty="0"/>
                  <a:t> m/s</a:t>
                </a:r>
              </a:p>
              <a:p>
                <a:r>
                  <a:rPr lang="el-GR" sz="2000" dirty="0"/>
                  <a:t>Άρα </a:t>
                </a:r>
                <a:endParaRPr lang="en-US" sz="2000" b="0" i="0" dirty="0">
                  <a:latin typeface="Cambria Math" panose="02040503050406030204" pitchFamily="18" charset="0"/>
                </a:endParaRP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avg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−2 </m:t>
                          </m:r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  <m: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</m:d>
                      <m:acc>
                        <m:accPr>
                          <m:chr m:val="⃗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acc>
                    </m:oMath>
                  </m:oMathPara>
                </a14:m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l-GR" sz="200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endParaRPr lang="en-US" sz="2000" b="0" dirty="0"/>
              </a:p>
              <a:p>
                <a:pPr lvl="1"/>
                <a:endParaRPr lang="en-US" sz="1800" b="0" dirty="0"/>
              </a:p>
              <a:p>
                <a:pPr lvl="1"/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9322CB7-DF9D-070A-0C51-850252C6D44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290914"/>
                <a:ext cx="7870073" cy="5262286"/>
              </a:xfrm>
              <a:blipFill>
                <a:blip r:embed="rId2"/>
                <a:stretch>
                  <a:fillRect t="-1622" r="-1317" b="-1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4918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290914"/>
                <a:ext cx="5257801" cy="4623708"/>
              </a:xfrm>
            </p:spPr>
            <p:txBody>
              <a:bodyPr/>
              <a:lstStyle/>
              <a:p>
                <a:r>
                  <a:rPr lang="el-GR" b="1" u="sng" dirty="0"/>
                  <a:t>Παράδειγμα</a:t>
                </a:r>
                <a:r>
                  <a:rPr lang="el-GR" dirty="0"/>
                  <a:t>:</a:t>
                </a:r>
              </a:p>
              <a:p>
                <a:r>
                  <a:rPr lang="el-GR" sz="1600" dirty="0"/>
                  <a:t>Σωματίδιο κινείται στον οριζόντιο άξονα, με τη θέση του να ορίζεται από τη σχέση </a:t>
                </a:r>
                <a:r>
                  <a:rPr lang="en-US" sz="1400" dirty="0"/>
                  <a:t/>
                </a:r>
                <a:br>
                  <a:rPr lang="en-US" sz="1400" dirty="0"/>
                </a:br>
                <a:r>
                  <a:rPr lang="en-US" sz="1400" dirty="0"/>
                  <a:t/>
                </a:r>
                <a:br>
                  <a:rPr lang="en-US" sz="1400" dirty="0"/>
                </a:br>
                <a:r>
                  <a:rPr lang="en-US" sz="1400" dirty="0"/>
                  <a:t>		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)=−4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+2</m:t>
                    </m:r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400" dirty="0"/>
                  <a:t> </a:t>
                </a:r>
                <a:br>
                  <a:rPr lang="en-US" sz="1400" dirty="0"/>
                </a:br>
                <a:r>
                  <a:rPr lang="en-US" sz="1400" dirty="0"/>
                  <a:t/>
                </a:r>
                <a:br>
                  <a:rPr lang="en-US" sz="1400" dirty="0"/>
                </a:br>
                <a:r>
                  <a:rPr lang="el-GR" sz="1600" dirty="0"/>
                  <a:t>όπου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600" dirty="0"/>
                  <a:t> </a:t>
                </a:r>
                <a:r>
                  <a:rPr lang="el-GR" sz="1600" dirty="0"/>
                  <a:t>είναι η θέση σε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1600" dirty="0"/>
                  <a:t>, </a:t>
                </a:r>
                <a:r>
                  <a:rPr lang="el-GR" sz="1600" dirty="0"/>
                  <a:t>και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600" dirty="0"/>
                  <a:t> </a:t>
                </a:r>
                <a:r>
                  <a:rPr lang="el-GR" sz="1600" dirty="0"/>
                  <a:t>είναι ο χρόνος σε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1600" dirty="0"/>
                  <a:t>, </a:t>
                </a:r>
                <a:r>
                  <a:rPr lang="el-GR" sz="1600" dirty="0"/>
                  <a:t>όπως στο Σχήμα (α).</a:t>
                </a:r>
                <a:r>
                  <a:rPr lang="en-US" sz="1400" dirty="0"/>
                  <a:t/>
                </a:r>
                <a:br>
                  <a:rPr lang="en-US" sz="1400" dirty="0"/>
                </a:br>
                <a:endParaRPr lang="el-GR" sz="1400" dirty="0"/>
              </a:p>
              <a:p>
                <a:pPr lvl="1"/>
                <a:r>
                  <a:rPr lang="el-GR" sz="1400" dirty="0"/>
                  <a:t>Α. Βρείτε τη μετατόπιση του σωματιδίου στα χρονικά διαστήματα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400" dirty="0"/>
                  <a:t> </a:t>
                </a:r>
                <a:r>
                  <a:rPr lang="el-GR" sz="1400" dirty="0"/>
                  <a:t>ως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1400" dirty="0"/>
                  <a:t> </a:t>
                </a:r>
                <a:r>
                  <a:rPr lang="el-GR" sz="1400" dirty="0"/>
                  <a:t>και από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1400" dirty="0"/>
                  <a:t> </a:t>
                </a:r>
                <a:r>
                  <a:rPr lang="el-GR" sz="1400" dirty="0"/>
                  <a:t>έως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sz="1400" dirty="0"/>
                  <a:t> s.</a:t>
                </a:r>
              </a:p>
              <a:p>
                <a:pPr lvl="1"/>
                <a:r>
                  <a:rPr lang="en-US" sz="1400" dirty="0"/>
                  <a:t>B. </a:t>
                </a:r>
                <a:r>
                  <a:rPr lang="el-GR" sz="1400" dirty="0"/>
                  <a:t>Υπολογίστε τη μέση ταχύτητα σε αυτά τα δυο διαστήματα.</a:t>
                </a:r>
              </a:p>
              <a:p>
                <a:pPr lvl="1"/>
                <a:r>
                  <a:rPr lang="en-US" sz="1400" dirty="0"/>
                  <a:t>C. </a:t>
                </a:r>
                <a:r>
                  <a:rPr lang="el-GR" sz="1400" dirty="0"/>
                  <a:t>Βρείτε τη στιγμιαία ταχύτητα του σωματιδίου τη χρονική στιγμή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=2.5</m:t>
                    </m:r>
                  </m:oMath>
                </a14:m>
                <a:r>
                  <a:rPr lang="en-US" sz="1400" dirty="0"/>
                  <a:t> s.</a:t>
                </a:r>
                <a:endParaRPr lang="el-GR" sz="1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290914"/>
                <a:ext cx="5257801" cy="4623708"/>
              </a:xfrm>
              <a:blipFill>
                <a:blip r:embed="rId2"/>
                <a:stretch>
                  <a:fillRect t="-1055" r="-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1"/>
          <a:stretch/>
        </p:blipFill>
        <p:spPr>
          <a:xfrm>
            <a:off x="6007100" y="1447800"/>
            <a:ext cx="2620328" cy="3819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663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6087" y="1290914"/>
                <a:ext cx="5257801" cy="4000948"/>
              </a:xfrm>
            </p:spPr>
            <p:txBody>
              <a:bodyPr/>
              <a:lstStyle/>
              <a:p>
                <a:r>
                  <a:rPr lang="el-GR" b="1" u="sng" dirty="0"/>
                  <a:t>Παράδειγμα – Λύση</a:t>
                </a:r>
                <a:r>
                  <a:rPr lang="el-GR" b="1" dirty="0"/>
                  <a:t>:</a:t>
                </a:r>
                <a:br>
                  <a:rPr lang="el-GR" b="1" dirty="0"/>
                </a:br>
                <a:r>
                  <a:rPr lang="en-US" sz="1400" dirty="0"/>
                  <a:t/>
                </a:r>
                <a:br>
                  <a:rPr lang="en-US" sz="1400" dirty="0"/>
                </a:br>
                <a:r>
                  <a:rPr lang="en-US" sz="1400" dirty="0"/>
                  <a:t>		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)=−4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+2</m:t>
                    </m:r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400" dirty="0"/>
                  <a:t> </a:t>
                </a:r>
                <a:endParaRPr lang="el-GR" sz="1400" dirty="0"/>
              </a:p>
              <a:p>
                <a:endParaRPr lang="el-GR" sz="1400" dirty="0"/>
              </a:p>
              <a:p>
                <a:pPr lvl="1"/>
                <a:r>
                  <a:rPr lang="el-GR" sz="1400" dirty="0"/>
                  <a:t>Α. Βρείτε τη μετατόπιση του σωματιδίου στα χρονικά διαστήματα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400" dirty="0"/>
                  <a:t> </a:t>
                </a:r>
                <a:r>
                  <a:rPr lang="el-GR" sz="1400" dirty="0"/>
                  <a:t>ως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1400" dirty="0"/>
                  <a:t> </a:t>
                </a:r>
                <a:r>
                  <a:rPr lang="el-GR" sz="1400" dirty="0"/>
                  <a:t>και από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1400" dirty="0"/>
                  <a:t> </a:t>
                </a:r>
                <a:r>
                  <a:rPr lang="el-GR" sz="1400" dirty="0"/>
                  <a:t>έως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sz="1400" dirty="0"/>
                  <a:t> s.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6087" y="1290914"/>
                <a:ext cx="5257801" cy="4000948"/>
              </a:xfrm>
              <a:blipFill>
                <a:blip r:embed="rId2"/>
                <a:stretch>
                  <a:fillRect t="-12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1"/>
          <a:stretch/>
        </p:blipFill>
        <p:spPr>
          <a:xfrm>
            <a:off x="5867400" y="1244165"/>
            <a:ext cx="2760028" cy="4023179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xmlns="" id="{2FBAD86B-1646-6C95-E256-46531787082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0962"/>
          <a:stretch>
            <a:fillRect/>
          </a:stretch>
        </p:blipFill>
        <p:spPr>
          <a:xfrm>
            <a:off x="516572" y="2975022"/>
            <a:ext cx="8455885" cy="3512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746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290914"/>
                <a:ext cx="5257801" cy="4000948"/>
              </a:xfrm>
            </p:spPr>
            <p:txBody>
              <a:bodyPr/>
              <a:lstStyle/>
              <a:p>
                <a:r>
                  <a:rPr lang="el-GR" b="1" u="sng" dirty="0"/>
                  <a:t>Παράδειγμα – Λύση</a:t>
                </a:r>
                <a:r>
                  <a:rPr lang="el-GR" b="1" dirty="0"/>
                  <a:t>:</a:t>
                </a:r>
                <a:br>
                  <a:rPr lang="el-GR" b="1" dirty="0"/>
                </a:br>
                <a:r>
                  <a:rPr lang="en-US" sz="1400" dirty="0"/>
                  <a:t/>
                </a:r>
                <a:br>
                  <a:rPr lang="en-US" sz="1400" dirty="0"/>
                </a:br>
                <a:r>
                  <a:rPr lang="en-US" sz="1400" dirty="0"/>
                  <a:t>		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)=−4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+2</m:t>
                    </m:r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400" dirty="0"/>
                  <a:t> </a:t>
                </a:r>
                <a:endParaRPr lang="el-GR" sz="1400" dirty="0"/>
              </a:p>
              <a:p>
                <a:endParaRPr lang="el-GR" sz="1400" dirty="0"/>
              </a:p>
              <a:p>
                <a:pPr lvl="1"/>
                <a:r>
                  <a:rPr lang="en-US" sz="1400" dirty="0"/>
                  <a:t>B. </a:t>
                </a:r>
                <a:r>
                  <a:rPr lang="el-GR" sz="1400" dirty="0"/>
                  <a:t>Υπολογίστε τη μέση ταχύτητα σε αυτά τα δυο διαστήματα.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290914"/>
                <a:ext cx="5257801" cy="4000948"/>
              </a:xfrm>
              <a:blipFill>
                <a:blip r:embed="rId2"/>
                <a:stretch>
                  <a:fillRect t="-12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298534"/>
            <a:ext cx="2905193" cy="4000948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xmlns="" id="{2AE75A21-8BF6-4596-7F52-A361BF4B8F1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1234"/>
          <a:stretch>
            <a:fillRect/>
          </a:stretch>
        </p:blipFill>
        <p:spPr>
          <a:xfrm>
            <a:off x="738350" y="3195286"/>
            <a:ext cx="6090432" cy="3058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041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0241" y="1313774"/>
            <a:ext cx="2905193" cy="40009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1" y="1290914"/>
                <a:ext cx="4976650" cy="4000948"/>
              </a:xfrm>
            </p:spPr>
            <p:txBody>
              <a:bodyPr/>
              <a:lstStyle/>
              <a:p>
                <a:r>
                  <a:rPr lang="el-GR" b="1" u="sng" dirty="0"/>
                  <a:t>Παράδειγμα – Λύση</a:t>
                </a:r>
                <a:r>
                  <a:rPr lang="el-GR" b="1" dirty="0"/>
                  <a:t>:</a:t>
                </a:r>
                <a:br>
                  <a:rPr lang="el-GR" b="1" dirty="0"/>
                </a:br>
                <a:r>
                  <a:rPr lang="en-US" sz="1400" dirty="0"/>
                  <a:t/>
                </a:r>
                <a:br>
                  <a:rPr lang="en-US" sz="1400" dirty="0"/>
                </a:br>
                <a:r>
                  <a:rPr lang="en-US" sz="1400" dirty="0"/>
                  <a:t>		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)=−4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+2</m:t>
                    </m:r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400" dirty="0"/>
                  <a:t> </a:t>
                </a:r>
                <a:endParaRPr lang="el-GR" sz="1400" dirty="0"/>
              </a:p>
              <a:p>
                <a:endParaRPr lang="el-GR" sz="1400" dirty="0"/>
              </a:p>
              <a:p>
                <a:pPr lvl="1"/>
                <a:r>
                  <a:rPr lang="en-US" sz="1400" dirty="0"/>
                  <a:t>C. </a:t>
                </a:r>
                <a:r>
                  <a:rPr lang="el-GR" sz="1400" dirty="0"/>
                  <a:t>Βρείτε τη στιγμιαία ταχύτητα του σωματιδίου τη χρονική στιγμή 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i="1">
                        <a:latin typeface="Cambria Math" panose="02040503050406030204" pitchFamily="18" charset="0"/>
                      </a:rPr>
                      <m:t>=2.5</m:t>
                    </m:r>
                  </m:oMath>
                </a14:m>
                <a:r>
                  <a:rPr lang="en-US" sz="1400" dirty="0"/>
                  <a:t> s.</a:t>
                </a:r>
                <a:endParaRPr lang="el-GR" sz="1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1" y="1290914"/>
                <a:ext cx="4976650" cy="4000948"/>
              </a:xfrm>
              <a:blipFill>
                <a:blip r:embed="rId3"/>
                <a:stretch>
                  <a:fillRect t="-12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/>
              <p14:cNvContentPartPr/>
              <p14:nvPr/>
            </p14:nvContentPartPr>
            <p14:xfrm>
              <a:off x="7402680" y="2895600"/>
              <a:ext cx="210600" cy="531360"/>
            </p14:xfrm>
          </p:contentPart>
        </mc:Choice>
        <mc:Fallback xmlns="">
          <p:pic>
            <p:nvPicPr>
              <p:cNvPr id="7" name="Ink 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389720" y="2885160"/>
                <a:ext cx="236880" cy="5508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Εικόνα 5">
            <a:extLst>
              <a:ext uri="{FF2B5EF4-FFF2-40B4-BE49-F238E27FC236}">
                <a16:creationId xmlns:a16="http://schemas.microsoft.com/office/drawing/2014/main" xmlns="" id="{94A4ED9F-AE2A-383C-49F4-43A7CA4C4DA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54175"/>
          <a:stretch>
            <a:fillRect/>
          </a:stretch>
        </p:blipFill>
        <p:spPr>
          <a:xfrm>
            <a:off x="1138905" y="3291388"/>
            <a:ext cx="5572227" cy="1751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664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290914"/>
                <a:ext cx="7872250" cy="5262286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l-GR" sz="2600" b="1" dirty="0"/>
                  <a:t>Μοντέλο κίνησης</a:t>
                </a:r>
                <a:r>
                  <a:rPr lang="el-GR" b="1" dirty="0"/>
                  <a:t>: </a:t>
                </a:r>
                <a:r>
                  <a:rPr lang="el-GR" sz="2600" dirty="0"/>
                  <a:t>υπό </a:t>
                </a:r>
                <a:r>
                  <a:rPr lang="el-GR" sz="2600" b="1" i="1" dirty="0"/>
                  <a:t>σταθερή</a:t>
                </a:r>
                <a:r>
                  <a:rPr lang="el-GR" sz="2600" dirty="0"/>
                  <a:t> </a:t>
                </a:r>
                <a:r>
                  <a:rPr lang="el-GR" sz="2600" b="1" i="1" dirty="0"/>
                  <a:t>ταχύτητα</a:t>
                </a:r>
                <a:endParaRPr lang="el-GR" b="1" i="1" dirty="0"/>
              </a:p>
              <a:p>
                <a:pPr marL="68580" indent="0">
                  <a:buNone/>
                </a:pPr>
                <a:endParaRPr lang="el-GR" sz="1400" b="0" i="1" dirty="0">
                  <a:latin typeface="Cambria Math" panose="02040503050406030204" pitchFamily="18" charset="0"/>
                </a:endParaRP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𝑎𝑣𝑔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l-G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x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l-GR" b="0" i="1" smtClean="0">
                          <a:latin typeface="Cambria Math" panose="02040503050406030204" pitchFamily="18" charset="0"/>
                        </a:rPr>
                        <m:t>  </m:t>
                      </m:r>
                      <m:groupChr>
                        <m:groupChrPr>
                          <m:chr m:val="⇔"/>
                          <m:vertJc m:val="bot"/>
                          <m:ctrlPr>
                            <a:rPr lang="el-GR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el-GR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groupChr>
                      <m:r>
                        <a:rPr lang="el-GR" b="0" i="0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m:rPr>
                          <m:sty m:val="p"/>
                        </m:rPr>
                        <a:rPr lang="el-GR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l-GR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t</m:t>
                      </m:r>
                      <m:r>
                        <a:rPr lang="el-GR" b="0" i="0" smtClean="0">
                          <a:latin typeface="Cambria Math" panose="02040503050406030204" pitchFamily="18" charset="0"/>
                        </a:rPr>
                        <m:t>   </m:t>
                      </m:r>
                      <m:groupChr>
                        <m:groupChrPr>
                          <m:chr m:val="⇔"/>
                          <m:vertJc m:val="bot"/>
                          <m:ctrlPr>
                            <a:rPr lang="el-GR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el-GR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l-GR" b="0" i="1" smtClean="0">
                              <a:latin typeface="Cambria Math" panose="02040503050406030204" pitchFamily="18" charset="0"/>
                            </a:rPr>
                            <m:t>   </m:t>
                          </m:r>
                        </m:e>
                      </m:groupChr>
                      <m:r>
                        <a:rPr lang="el-GR" b="0" i="1" smtClean="0">
                          <a:latin typeface="Cambria Math" panose="02040503050406030204" pitchFamily="18" charset="0"/>
                        </a:rPr>
                        <m:t>   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l-GR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t</m:t>
                      </m:r>
                    </m:oMath>
                  </m:oMathPara>
                </a14:m>
                <a:endParaRPr lang="en-US" b="0" i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l-GR" b="0" dirty="0">
                    <a:ea typeface="Cambria Math" panose="02040503050406030204" pitchFamily="18" charset="0"/>
                  </a:rPr>
                  <a:t>Άρα</a:t>
                </a: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l-GR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t</m:t>
                      </m:r>
                    </m:oMath>
                  </m:oMathPara>
                </a14:m>
                <a:endParaRPr lang="el-GR" dirty="0"/>
              </a:p>
              <a:p>
                <a:endParaRPr lang="el-GR" sz="1200" dirty="0"/>
              </a:p>
              <a:p>
                <a:r>
                  <a:rPr lang="el-GR" dirty="0"/>
                  <a:t>Αν θεωρήσουμε ότι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l-G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l-GR" dirty="0"/>
                  <a:t>: </a:t>
                </a:r>
                <a:endParaRPr lang="en-US" dirty="0"/>
              </a:p>
              <a:p>
                <a:endParaRPr lang="el-GR" sz="1100" dirty="0"/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l-GR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i="1" dirty="0"/>
              </a:p>
              <a:p>
                <a:pPr marL="68580" indent="0">
                  <a:buNone/>
                </a:pPr>
                <a:r>
                  <a:rPr lang="el-GR" dirty="0"/>
                  <a:t>και τότε </a:t>
                </a:r>
                <a:endParaRPr lang="el-GR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l-GR" i="1" dirty="0"/>
              </a:p>
              <a:p>
                <a:r>
                  <a:rPr lang="el-GR" dirty="0"/>
                  <a:t>Επίσης</a:t>
                </a:r>
                <a:r>
                  <a:rPr lang="en-US" dirty="0"/>
                  <a:t>, </a:t>
                </a:r>
                <a:r>
                  <a:rPr lang="el-GR" dirty="0"/>
                  <a:t>το μέτρο της ταχύτητας είναι σταθερό και ίσο με</a:t>
                </a: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68580" indent="0">
                  <a:buNone/>
                </a:pPr>
                <a:r>
                  <a:rPr lang="el-GR" dirty="0"/>
                  <a:t>όπου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/>
                  <a:t> </a:t>
                </a:r>
                <a:r>
                  <a:rPr lang="el-GR" dirty="0"/>
                  <a:t>η απόσταση που </a:t>
                </a:r>
                <a:r>
                  <a:rPr lang="el-GR" dirty="0" err="1"/>
                  <a:t>διανύθηκε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290914"/>
                <a:ext cx="7872250" cy="5262286"/>
              </a:xfrm>
              <a:blipFill>
                <a:blip r:embed="rId2"/>
                <a:stretch>
                  <a:fillRect l="-155" t="-1622" b="-9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ounded Rectangle 3"/>
          <p:cNvSpPr/>
          <p:nvPr/>
        </p:nvSpPr>
        <p:spPr>
          <a:xfrm>
            <a:off x="3733799" y="4648200"/>
            <a:ext cx="1828801" cy="457200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3382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38350" y="1290914"/>
                <a:ext cx="7872250" cy="5262286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l-GR" sz="2600" b="1" dirty="0"/>
                  <a:t>Επιτάχυνση</a:t>
                </a:r>
                <a:r>
                  <a:rPr lang="en-US" sz="2600" b="1" dirty="0"/>
                  <a:t> (acceleration)</a:t>
                </a:r>
                <a:endParaRPr lang="el-GR" sz="2600" b="1" dirty="0"/>
              </a:p>
              <a:p>
                <a:pPr lvl="1"/>
                <a:r>
                  <a:rPr lang="el-GR" dirty="0"/>
                  <a:t>Η μεταβολή της ταχύτητας προϊόντος του χρόνου</a:t>
                </a:r>
                <a:br>
                  <a:rPr lang="el-GR" dirty="0"/>
                </a:br>
                <a:endParaRPr lang="el-GR" dirty="0"/>
              </a:p>
              <a:p>
                <a:r>
                  <a:rPr lang="el-GR" b="1" dirty="0"/>
                  <a:t>Μέση επιτάχυνση</a:t>
                </a:r>
                <a:r>
                  <a:rPr lang="en-US" b="1" dirty="0"/>
                  <a:t> (average acceleration)</a:t>
                </a:r>
                <a:endParaRPr lang="el-GR" b="1" dirty="0"/>
              </a:p>
              <a:p>
                <a:pPr marL="36576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𝑎𝑣𝑔</m:t>
                          </m:r>
                        </m:sub>
                      </m:sSub>
                      <m:r>
                        <a:rPr lang="el-G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l-G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r>
                            <m:rPr>
                              <m:sty m:val="p"/>
                            </m:rPr>
                            <a:rPr lang="el-GR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𝑥𝑓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  <a:p>
                <a:r>
                  <a:rPr lang="el-GR" b="1" dirty="0"/>
                  <a:t>Στιγμιαία επιτάχυνση</a:t>
                </a:r>
                <a:r>
                  <a:rPr lang="en-US" b="1" dirty="0"/>
                  <a:t> (inst. acceleration)</a:t>
                </a:r>
                <a:endParaRPr lang="el-GR" b="1" dirty="0"/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l-G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func>
                        <m:func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m:rPr>
                                  <m:sty m:val="p"/>
                                </m:rPr>
                                <a:rPr lang="el-GR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l-G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l-GR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Δ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lang="el-GR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Δ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l-GR" b="0" dirty="0">
                  <a:ea typeface="Cambria Math" panose="02040503050406030204" pitchFamily="18" charset="0"/>
                </a:endParaRPr>
              </a:p>
              <a:p>
                <a:r>
                  <a:rPr lang="el-GR" dirty="0"/>
                  <a:t>Αφού όμως</a:t>
                </a: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b="0" i="1">
                                  <a:solidFill>
                                    <a:srgbClr val="3E3D2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>
                                  <a:solidFill>
                                    <a:srgbClr val="3E3D2D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68580" indent="0">
                  <a:buNone/>
                </a:pPr>
                <a:r>
                  <a:rPr lang="en-US" dirty="0"/>
                  <a:t>    </a:t>
                </a:r>
                <a:r>
                  <a:rPr lang="el-GR" dirty="0"/>
                  <a:t>είναι</a:t>
                </a: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acc>
                            <m:accPr>
                              <m:chr m:val="⃗"/>
                              <m:ctrlPr>
                                <a:rPr lang="en-US" b="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l-GR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290914"/>
                <a:ext cx="7872250" cy="5262286"/>
              </a:xfrm>
              <a:blipFill>
                <a:blip r:embed="rId2"/>
                <a:stretch>
                  <a:fillRect t="-1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573328" y="3088674"/>
                <a:ext cx="2089495" cy="2509452"/>
              </a:xfrm>
              <a:prstGeom prst="flowChartAlternateProcess">
                <a:avLst/>
              </a:prstGeom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l-G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Μονάδα μέτρησης: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36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36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𝒎</m:t>
                        </m:r>
                      </m:num>
                      <m:den>
                        <m:sSup>
                          <m:sSupPr>
                            <m:ctrlPr>
                              <a:rPr kumimoji="0" lang="en-US" sz="3600" b="1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3600" b="1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𝒔</m:t>
                            </m:r>
                          </m:e>
                          <m:sup>
                            <m:r>
                              <a:rPr kumimoji="0" lang="en-US" sz="3600" b="1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𝟐</m:t>
                            </m:r>
                          </m:sup>
                        </m:sSup>
                      </m:den>
                    </m:f>
                  </m:oMath>
                </a14:m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(</a:t>
                </a:r>
                <a:r>
                  <a:rPr kumimoji="0" lang="el-G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μέτρο ανά δευτερόλεπτο</a:t>
                </a: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el-G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στο τετράγωνο)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3328" y="3088674"/>
                <a:ext cx="2089495" cy="2509452"/>
              </a:xfrm>
              <a:prstGeom prst="flowChartAlternateProcess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ight Brace 6"/>
          <p:cNvSpPr/>
          <p:nvPr/>
        </p:nvSpPr>
        <p:spPr>
          <a:xfrm>
            <a:off x="6267450" y="2362200"/>
            <a:ext cx="381000" cy="3962400"/>
          </a:xfrm>
          <a:prstGeom prst="rightBrace">
            <a:avLst>
              <a:gd name="adj1" fmla="val 8333"/>
              <a:gd name="adj2" fmla="val 50472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0883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45E1A56-3AFC-1336-591C-BFE49F9B7D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163646B-28C2-A740-92EF-A3EE5A227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8F41DB5-518A-430D-92EA-112132A89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350" y="1290914"/>
            <a:ext cx="7415050" cy="3933450"/>
          </a:xfrm>
        </p:spPr>
        <p:txBody>
          <a:bodyPr/>
          <a:lstStyle/>
          <a:p>
            <a:r>
              <a:rPr lang="en-US" b="1" dirty="0"/>
              <a:t>Quiz 1:</a:t>
            </a:r>
          </a:p>
          <a:p>
            <a:pPr lvl="1"/>
            <a:r>
              <a:rPr lang="el-GR" dirty="0"/>
              <a:t>Βρείτε τα ζεύγη ταχύτητας-επιτάχυνσης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38CB59C5-3788-02F0-1F09-D06A315C1F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54" y="2133059"/>
            <a:ext cx="6224945" cy="434394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CD8DAFF-9D6A-108A-3497-9B57B38FFF95}"/>
              </a:ext>
            </a:extLst>
          </p:cNvPr>
          <p:cNvSpPr txBox="1"/>
          <p:nvPr/>
        </p:nvSpPr>
        <p:spPr>
          <a:xfrm>
            <a:off x="6096000" y="725532"/>
            <a:ext cx="2438400" cy="981551"/>
          </a:xfrm>
          <a:prstGeom prst="horizontalScroll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Hint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Η ταχύτητα και η επιτάχυνση έχουν σχέση παραγώγου-παράγουσας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xmlns="" id="{559E159C-7305-E371-6FA2-C14529761417}"/>
                  </a:ext>
                </a:extLst>
              </p14:cNvPr>
              <p14:cNvContentPartPr/>
              <p14:nvPr/>
            </p14:nvContentPartPr>
            <p14:xfrm>
              <a:off x="6992697" y="2904015"/>
              <a:ext cx="1442049" cy="1964445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59E159C-7305-E371-6FA2-C1452976141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983335" y="2894654"/>
                <a:ext cx="1460772" cy="198316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34890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9ED248F-F78C-8609-B5CD-F07F723246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F7F75D8-9D1B-7D2F-C299-B7C096509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Κίνηση σε μια Διάσταση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="" id="{5D552C30-913A-467A-ED4F-1B8AA29B7EF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38350" y="1290914"/>
                <a:ext cx="7796050" cy="3933450"/>
              </a:xfrm>
            </p:spPr>
            <p:txBody>
              <a:bodyPr/>
              <a:lstStyle/>
              <a:p>
                <a:r>
                  <a:rPr lang="en-US" b="1" dirty="0"/>
                  <a:t>Quiz </a:t>
                </a:r>
                <a:r>
                  <a:rPr lang="el-GR" b="1" dirty="0"/>
                  <a:t>2</a:t>
                </a:r>
                <a:r>
                  <a:rPr lang="en-US" b="1" dirty="0"/>
                  <a:t>:</a:t>
                </a:r>
              </a:p>
              <a:p>
                <a:pPr lvl="1"/>
                <a:r>
                  <a:rPr lang="el-GR" dirty="0"/>
                  <a:t>Η θέση ενός σωματιδίου δίνεται από τη σχέση</a:t>
                </a:r>
              </a:p>
              <a:p>
                <a:pPr marL="365760" lvl="1" indent="0">
                  <a:buNone/>
                </a:pPr>
                <a:endParaRPr lang="en-US" sz="1000" b="0" i="1" dirty="0">
                  <a:latin typeface="Cambria Math" panose="02040503050406030204" pitchFamily="18" charset="0"/>
                </a:endParaRPr>
              </a:p>
              <a:p>
                <a:pPr marL="36576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)=4 −27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pPr lvl="2"/>
                <a:r>
                  <a:rPr lang="en-US" dirty="0"/>
                  <a:t>A) </a:t>
                </a:r>
                <a:r>
                  <a:rPr lang="el-GR" dirty="0"/>
                  <a:t>Βρείτε τη συνάρτηση ταχύτητας ως προς το χρόνο</a:t>
                </a:r>
              </a:p>
              <a:p>
                <a:pPr lvl="2"/>
                <a:r>
                  <a:rPr lang="en-US" dirty="0"/>
                  <a:t>B) </a:t>
                </a:r>
                <a:r>
                  <a:rPr lang="el-GR" dirty="0"/>
                  <a:t>Βρείτε τη συνάρτηση επιτάχυνσης ως προς το χρόνο</a:t>
                </a:r>
              </a:p>
              <a:p>
                <a:pPr lvl="2"/>
                <a:r>
                  <a:rPr lang="el-GR" dirty="0"/>
                  <a:t>Γ) Υπάρχει κάποια χρονική στιγμή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l-GR" dirty="0"/>
                  <a:t>που το σωματίδιο είχε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?</a:t>
                </a:r>
                <a:endParaRPr lang="el-GR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D552C30-913A-467A-ED4F-1B8AA29B7EF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8350" y="1290914"/>
                <a:ext cx="7796050" cy="3933450"/>
              </a:xfrm>
              <a:blipFill>
                <a:blip r:embed="rId2"/>
                <a:stretch>
                  <a:fillRect t="-12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xmlns="" id="{A79FA022-3BE1-2CFE-ED90-C3E07E9DD542}"/>
                  </a:ext>
                </a:extLst>
              </p14:cNvPr>
              <p14:cNvContentPartPr/>
              <p14:nvPr/>
            </p14:nvContentPartPr>
            <p14:xfrm>
              <a:off x="583200" y="4177800"/>
              <a:ext cx="8122320" cy="26784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79FA022-3BE1-2CFE-ED90-C3E07E9DD54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73840" y="4168440"/>
                <a:ext cx="8141040" cy="2697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75159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Συνεχίζεται… </a:t>
            </a:r>
            <a:r>
              <a:rPr lang="el-GR" dirty="0" smtClean="0">
                <a:sym typeface="Wingdings" panose="05000000000000000000" pitchFamily="2" charset="2"/>
              </a:rPr>
              <a:t>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046113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1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378CCDAD-24C3-4E17-8FDE-0CAB19B053CF}" vid="{82C6361A-B056-460A-B068-820C107F1E0F}"/>
    </a:ext>
  </a:extLst>
</a:theme>
</file>

<file path=ppt/theme/theme3.xml><?xml version="1.0" encoding="utf-8"?>
<a:theme xmlns:a="http://schemas.openxmlformats.org/drawingml/2006/main" name="2_Theme1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378CCDAD-24C3-4E17-8FDE-0CAB19B053CF}" vid="{82C6361A-B056-460A-B068-820C107F1E0F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414</TotalTime>
  <Words>542</Words>
  <Application>Microsoft Office PowerPoint</Application>
  <PresentationFormat>On-screen Show (4:3)</PresentationFormat>
  <Paragraphs>236</Paragraphs>
  <Slides>25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25</vt:i4>
      </vt:variant>
    </vt:vector>
  </HeadingPairs>
  <TitlesOfParts>
    <vt:vector size="35" baseType="lpstr">
      <vt:lpstr>Arial</vt:lpstr>
      <vt:lpstr>Calibri</vt:lpstr>
      <vt:lpstr>Calibri Light</vt:lpstr>
      <vt:lpstr>Cambria</vt:lpstr>
      <vt:lpstr>Cambria Math</vt:lpstr>
      <vt:lpstr>Wingdings</vt:lpstr>
      <vt:lpstr>Wingdings 2</vt:lpstr>
      <vt:lpstr>Office Theme</vt:lpstr>
      <vt:lpstr>Theme1</vt:lpstr>
      <vt:lpstr>2_Theme1</vt:lpstr>
      <vt:lpstr>PowerPoint Presentation</vt:lpstr>
      <vt:lpstr>1η Ενότητα Κλασική Μηχανική</vt:lpstr>
      <vt:lpstr>Φυσική για Μηχανικούς</vt:lpstr>
      <vt:lpstr>Φυσική για Μηχανικούς</vt:lpstr>
      <vt:lpstr>Κίνηση σε μια Διάσταση </vt:lpstr>
      <vt:lpstr>Κίνηση σε μια Διάσταση</vt:lpstr>
      <vt:lpstr>Κίνηση σε μια Διάσταση</vt:lpstr>
      <vt:lpstr>Κίνηση σε μια Διάσταση</vt:lpstr>
      <vt:lpstr>Κίνηση σε μια Διάσταση</vt:lpstr>
      <vt:lpstr>Κίνηση σε μια Διάσταση</vt:lpstr>
      <vt:lpstr>Κίνηση σε μια Διάσταση</vt:lpstr>
      <vt:lpstr>Κίνηση σε μια Διάσταση</vt:lpstr>
      <vt:lpstr>Κίνηση σε μια Διάσταση</vt:lpstr>
      <vt:lpstr>Κίνηση σε μια Διάσταση</vt:lpstr>
      <vt:lpstr>Κίνηση σε μια Διάσταση</vt:lpstr>
      <vt:lpstr>Κίνηση σε μια Διάσταση</vt:lpstr>
      <vt:lpstr>Κίνηση σε μια Διάσταση</vt:lpstr>
      <vt:lpstr>Κίνηση σε μια Διάσταση</vt:lpstr>
      <vt:lpstr>Κίνηση σε μια Διάσταση</vt:lpstr>
      <vt:lpstr>Κίνηση σε μια Διάσταση</vt:lpstr>
      <vt:lpstr>Κίνηση σε μια Διάσταση</vt:lpstr>
      <vt:lpstr>Κίνηση σε μια Διάσταση</vt:lpstr>
      <vt:lpstr>Κίνηση σε μια Διάσταση</vt:lpstr>
      <vt:lpstr>Κίνηση σε μια Διάσταση</vt:lpstr>
      <vt:lpstr>Συνεχίζεται… 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GeorgeKafentzis</dc:creator>
  <cp:lastModifiedBy>George Kafentzis</cp:lastModifiedBy>
  <cp:revision>6</cp:revision>
  <dcterms:created xsi:type="dcterms:W3CDTF">2025-10-03T08:27:06Z</dcterms:created>
  <dcterms:modified xsi:type="dcterms:W3CDTF">2026-10-05T10:59:07Z</dcterms:modified>
</cp:coreProperties>
</file>