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34"/>
  </p:notesMasterIdLst>
  <p:handoutMasterIdLst>
    <p:handoutMasterId r:id="rId35"/>
  </p:handoutMasterIdLst>
  <p:sldIdLst>
    <p:sldId id="504" r:id="rId3"/>
    <p:sldId id="308" r:id="rId4"/>
    <p:sldId id="520" r:id="rId5"/>
    <p:sldId id="310" r:id="rId6"/>
    <p:sldId id="547" r:id="rId7"/>
    <p:sldId id="311" r:id="rId8"/>
    <p:sldId id="548" r:id="rId9"/>
    <p:sldId id="545" r:id="rId10"/>
    <p:sldId id="543" r:id="rId11"/>
    <p:sldId id="546" r:id="rId12"/>
    <p:sldId id="528" r:id="rId13"/>
    <p:sldId id="544" r:id="rId14"/>
    <p:sldId id="312" r:id="rId15"/>
    <p:sldId id="313" r:id="rId16"/>
    <p:sldId id="314" r:id="rId17"/>
    <p:sldId id="315" r:id="rId18"/>
    <p:sldId id="316" r:id="rId19"/>
    <p:sldId id="318" r:id="rId20"/>
    <p:sldId id="319" r:id="rId21"/>
    <p:sldId id="320" r:id="rId22"/>
    <p:sldId id="322" r:id="rId23"/>
    <p:sldId id="502" r:id="rId24"/>
    <p:sldId id="323" r:id="rId25"/>
    <p:sldId id="529" r:id="rId26"/>
    <p:sldId id="324" r:id="rId27"/>
    <p:sldId id="325" r:id="rId28"/>
    <p:sldId id="524" r:id="rId29"/>
    <p:sldId id="525" r:id="rId30"/>
    <p:sldId id="526" r:id="rId31"/>
    <p:sldId id="527" r:id="rId32"/>
    <p:sldId id="49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3DE1D8-EE38-4481-8039-D06D74CA4284}" v="1167" dt="2026-09-22T22:15:34.0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6305" autoAdjust="0"/>
  </p:normalViewPr>
  <p:slideViewPr>
    <p:cSldViewPr>
      <p:cViewPr>
        <p:scale>
          <a:sx n="68" d="100"/>
          <a:sy n="68" d="100"/>
        </p:scale>
        <p:origin x="1224" y="4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378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3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fentzis Georgios" userId="0fad1e94-8729-4dd9-a94a-3efaf92f008a" providerId="ADAL" clId="{3CFF4B7D-55FB-4E45-A4D6-93D3A9418B71}"/>
    <pc:docChg chg="undo custSel addSld modSld sldOrd">
      <pc:chgData name="Kafentzis Georgios" userId="0fad1e94-8729-4dd9-a94a-3efaf92f008a" providerId="ADAL" clId="{3CFF4B7D-55FB-4E45-A4D6-93D3A9418B71}" dt="2026-09-22T22:15:34.017" v="1686"/>
      <pc:docMkLst>
        <pc:docMk/>
      </pc:docMkLst>
      <pc:sldChg chg="addSp modSp mod addAnim delAnim modAnim">
        <pc:chgData name="Kafentzis Georgios" userId="0fad1e94-8729-4dd9-a94a-3efaf92f008a" providerId="ADAL" clId="{3CFF4B7D-55FB-4E45-A4D6-93D3A9418B71}" dt="2026-09-22T21:46:57.321" v="1528" actId="403"/>
        <pc:sldMkLst>
          <pc:docMk/>
          <pc:sldMk cId="3882654589" sldId="310"/>
        </pc:sldMkLst>
        <pc:spChg chg="mod">
          <ac:chgData name="Kafentzis Georgios" userId="0fad1e94-8729-4dd9-a94a-3efaf92f008a" providerId="ADAL" clId="{3CFF4B7D-55FB-4E45-A4D6-93D3A9418B71}" dt="2026-09-22T21:14:03.128" v="1307" actId="20577"/>
          <ac:spMkLst>
            <pc:docMk/>
            <pc:sldMk cId="3882654589" sldId="310"/>
            <ac:spMk id="3" creationId="{00000000-0000-0000-0000-000000000000}"/>
          </ac:spMkLst>
        </pc:spChg>
        <pc:spChg chg="add mod">
          <ac:chgData name="Kafentzis Georgios" userId="0fad1e94-8729-4dd9-a94a-3efaf92f008a" providerId="ADAL" clId="{3CFF4B7D-55FB-4E45-A4D6-93D3A9418B71}" dt="2026-09-22T21:43:16.549" v="1521" actId="164"/>
          <ac:spMkLst>
            <pc:docMk/>
            <pc:sldMk cId="3882654589" sldId="310"/>
            <ac:spMk id="5" creationId="{13A0813F-1752-3EFB-4F26-EC067B81E6E3}"/>
          </ac:spMkLst>
        </pc:spChg>
        <pc:spChg chg="add mod">
          <ac:chgData name="Kafentzis Georgios" userId="0fad1e94-8729-4dd9-a94a-3efaf92f008a" providerId="ADAL" clId="{3CFF4B7D-55FB-4E45-A4D6-93D3A9418B71}" dt="2026-09-22T21:46:57.321" v="1528" actId="403"/>
          <ac:spMkLst>
            <pc:docMk/>
            <pc:sldMk cId="3882654589" sldId="310"/>
            <ac:spMk id="6" creationId="{F86ADA60-18AC-25CC-DD9D-282740F6D79A}"/>
          </ac:spMkLst>
        </pc:spChg>
        <pc:spChg chg="mod">
          <ac:chgData name="Kafentzis Georgios" userId="0fad1e94-8729-4dd9-a94a-3efaf92f008a" providerId="ADAL" clId="{3CFF4B7D-55FB-4E45-A4D6-93D3A9418B71}" dt="2026-09-22T21:44:16.376" v="1527"/>
          <ac:spMkLst>
            <pc:docMk/>
            <pc:sldMk cId="3882654589" sldId="310"/>
            <ac:spMk id="20" creationId="{00000000-0000-0000-0000-000000000000}"/>
          </ac:spMkLst>
        </pc:spChg>
        <pc:grpChg chg="add mod">
          <ac:chgData name="Kafentzis Georgios" userId="0fad1e94-8729-4dd9-a94a-3efaf92f008a" providerId="ADAL" clId="{3CFF4B7D-55FB-4E45-A4D6-93D3A9418B71}" dt="2026-09-22T21:43:16.549" v="1521" actId="164"/>
          <ac:grpSpMkLst>
            <pc:docMk/>
            <pc:sldMk cId="3882654589" sldId="310"/>
            <ac:grpSpMk id="7" creationId="{72AFCC5F-6E52-7268-E43B-1C2260DD5694}"/>
          </ac:grpSpMkLst>
        </pc:grpChg>
      </pc:sldChg>
      <pc:sldChg chg="addSp modSp mod modAnim">
        <pc:chgData name="Kafentzis Georgios" userId="0fad1e94-8729-4dd9-a94a-3efaf92f008a" providerId="ADAL" clId="{3CFF4B7D-55FB-4E45-A4D6-93D3A9418B71}" dt="2026-09-22T21:53:02.603" v="1556"/>
        <pc:sldMkLst>
          <pc:docMk/>
          <pc:sldMk cId="4120913943" sldId="311"/>
        </pc:sldMkLst>
        <pc:spChg chg="mod">
          <ac:chgData name="Kafentzis Georgios" userId="0fad1e94-8729-4dd9-a94a-3efaf92f008a" providerId="ADAL" clId="{3CFF4B7D-55FB-4E45-A4D6-93D3A9418B71}" dt="2026-09-22T21:22:07.058" v="1483" actId="6549"/>
          <ac:spMkLst>
            <pc:docMk/>
            <pc:sldMk cId="4120913943" sldId="311"/>
            <ac:spMk id="3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09-22T18:18:30.510" v="695" actId="113"/>
          <ac:spMkLst>
            <pc:docMk/>
            <pc:sldMk cId="4120913943" sldId="311"/>
            <ac:spMk id="4" creationId="{00000000-0000-0000-0000-000000000000}"/>
          </ac:spMkLst>
        </pc:spChg>
        <pc:spChg chg="add mod">
          <ac:chgData name="Kafentzis Georgios" userId="0fad1e94-8729-4dd9-a94a-3efaf92f008a" providerId="ADAL" clId="{3CFF4B7D-55FB-4E45-A4D6-93D3A9418B71}" dt="2026-09-22T21:52:43.255" v="1554" actId="1076"/>
          <ac:spMkLst>
            <pc:docMk/>
            <pc:sldMk cId="4120913943" sldId="311"/>
            <ac:spMk id="5" creationId="{89B8603A-ECBD-E090-EEFE-E4D61AA7A6A7}"/>
          </ac:spMkLst>
        </pc:spChg>
        <pc:spChg chg="mod">
          <ac:chgData name="Kafentzis Georgios" userId="0fad1e94-8729-4dd9-a94a-3efaf92f008a" providerId="ADAL" clId="{3CFF4B7D-55FB-4E45-A4D6-93D3A9418B71}" dt="2026-09-22T16:18:38.564" v="290"/>
          <ac:spMkLst>
            <pc:docMk/>
            <pc:sldMk cId="4120913943" sldId="311"/>
            <ac:spMk id="26" creationId="{00000000-0000-0000-0000-000000000000}"/>
          </ac:spMkLst>
        </pc:spChg>
      </pc:sldChg>
      <pc:sldChg chg="modSp mod">
        <pc:chgData name="Kafentzis Georgios" userId="0fad1e94-8729-4dd9-a94a-3efaf92f008a" providerId="ADAL" clId="{3CFF4B7D-55FB-4E45-A4D6-93D3A9418B71}" dt="2026-09-22T22:10:43.993" v="1671" actId="1076"/>
        <pc:sldMkLst>
          <pc:docMk/>
          <pc:sldMk cId="1394998504" sldId="315"/>
        </pc:sldMkLst>
        <pc:spChg chg="mod">
          <ac:chgData name="Kafentzis Georgios" userId="0fad1e94-8729-4dd9-a94a-3efaf92f008a" providerId="ADAL" clId="{3CFF4B7D-55FB-4E45-A4D6-93D3A9418B71}" dt="2026-09-22T22:10:33.170" v="1668" actId="1076"/>
          <ac:spMkLst>
            <pc:docMk/>
            <pc:sldMk cId="1394998504" sldId="315"/>
            <ac:spMk id="7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09-22T22:10:38.811" v="1670" actId="1076"/>
          <ac:spMkLst>
            <pc:docMk/>
            <pc:sldMk cId="1394998504" sldId="315"/>
            <ac:spMk id="14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09-22T22:10:43.993" v="1671" actId="1076"/>
          <ac:spMkLst>
            <pc:docMk/>
            <pc:sldMk cId="1394998504" sldId="315"/>
            <ac:spMk id="15" creationId="{00000000-0000-0000-0000-000000000000}"/>
          </ac:spMkLst>
        </pc:spChg>
        <pc:cxnChg chg="mod">
          <ac:chgData name="Kafentzis Georgios" userId="0fad1e94-8729-4dd9-a94a-3efaf92f008a" providerId="ADAL" clId="{3CFF4B7D-55FB-4E45-A4D6-93D3A9418B71}" dt="2026-09-22T22:10:29.008" v="1667" actId="1076"/>
          <ac:cxnSpMkLst>
            <pc:docMk/>
            <pc:sldMk cId="1394998504" sldId="315"/>
            <ac:cxnSpMk id="6" creationId="{00000000-0000-0000-0000-000000000000}"/>
          </ac:cxnSpMkLst>
        </pc:cxnChg>
        <pc:cxnChg chg="mod">
          <ac:chgData name="Kafentzis Georgios" userId="0fad1e94-8729-4dd9-a94a-3efaf92f008a" providerId="ADAL" clId="{3CFF4B7D-55FB-4E45-A4D6-93D3A9418B71}" dt="2026-09-22T22:10:36.073" v="1669" actId="1076"/>
          <ac:cxnSpMkLst>
            <pc:docMk/>
            <pc:sldMk cId="1394998504" sldId="315"/>
            <ac:cxnSpMk id="13" creationId="{00000000-0000-0000-0000-000000000000}"/>
          </ac:cxnSpMkLst>
        </pc:cxnChg>
      </pc:sldChg>
      <pc:sldChg chg="modAnim">
        <pc:chgData name="Kafentzis Georgios" userId="0fad1e94-8729-4dd9-a94a-3efaf92f008a" providerId="ADAL" clId="{3CFF4B7D-55FB-4E45-A4D6-93D3A9418B71}" dt="2026-09-22T22:11:54.709" v="1672"/>
        <pc:sldMkLst>
          <pc:docMk/>
          <pc:sldMk cId="3387383575" sldId="320"/>
        </pc:sldMkLst>
      </pc:sldChg>
      <pc:sldChg chg="modAnim">
        <pc:chgData name="Kafentzis Georgios" userId="0fad1e94-8729-4dd9-a94a-3efaf92f008a" providerId="ADAL" clId="{3CFF4B7D-55FB-4E45-A4D6-93D3A9418B71}" dt="2026-09-22T22:12:31.006" v="1673"/>
        <pc:sldMkLst>
          <pc:docMk/>
          <pc:sldMk cId="1497326687" sldId="322"/>
        </pc:sldMkLst>
      </pc:sldChg>
      <pc:sldChg chg="modAnim">
        <pc:chgData name="Kafentzis Georgios" userId="0fad1e94-8729-4dd9-a94a-3efaf92f008a" providerId="ADAL" clId="{3CFF4B7D-55FB-4E45-A4D6-93D3A9418B71}" dt="2026-09-22T22:14:59.111" v="1681"/>
        <pc:sldMkLst>
          <pc:docMk/>
          <pc:sldMk cId="440638658" sldId="323"/>
        </pc:sldMkLst>
      </pc:sldChg>
      <pc:sldChg chg="modAnim">
        <pc:chgData name="Kafentzis Georgios" userId="0fad1e94-8729-4dd9-a94a-3efaf92f008a" providerId="ADAL" clId="{3CFF4B7D-55FB-4E45-A4D6-93D3A9418B71}" dt="2026-09-22T22:15:20.773" v="1685"/>
        <pc:sldMkLst>
          <pc:docMk/>
          <pc:sldMk cId="630115817" sldId="324"/>
        </pc:sldMkLst>
      </pc:sldChg>
      <pc:sldChg chg="addSp delSp modSp mod addAnim delAnim modAnim">
        <pc:chgData name="Kafentzis Georgios" userId="0fad1e94-8729-4dd9-a94a-3efaf92f008a" providerId="ADAL" clId="{3CFF4B7D-55FB-4E45-A4D6-93D3A9418B71}" dt="2026-09-22T22:14:38.980" v="1679"/>
        <pc:sldMkLst>
          <pc:docMk/>
          <pc:sldMk cId="3029415763" sldId="502"/>
        </pc:sldMkLst>
        <pc:spChg chg="add del">
          <ac:chgData name="Kafentzis Georgios" userId="0fad1e94-8729-4dd9-a94a-3efaf92f008a" providerId="ADAL" clId="{3CFF4B7D-55FB-4E45-A4D6-93D3A9418B71}" dt="2026-09-22T22:14:19.867" v="1675" actId="34122"/>
          <ac:spMkLst>
            <pc:docMk/>
            <pc:sldMk cId="3029415763" sldId="502"/>
            <ac:spMk id="18" creationId="{4B3A5AC6-9D41-4B14-857A-B2C25365BFF1}"/>
          </ac:spMkLst>
        </pc:spChg>
        <pc:spChg chg="add del">
          <ac:chgData name="Kafentzis Georgios" userId="0fad1e94-8729-4dd9-a94a-3efaf92f008a" providerId="ADAL" clId="{3CFF4B7D-55FB-4E45-A4D6-93D3A9418B71}" dt="2026-09-22T22:14:19.867" v="1675" actId="34122"/>
          <ac:spMkLst>
            <pc:docMk/>
            <pc:sldMk cId="3029415763" sldId="502"/>
            <ac:spMk id="24" creationId="{BBFF62CE-CF0C-422A-BCDE-C2555BDDE4E3}"/>
          </ac:spMkLst>
        </pc:spChg>
        <pc:picChg chg="add del">
          <ac:chgData name="Kafentzis Georgios" userId="0fad1e94-8729-4dd9-a94a-3efaf92f008a" providerId="ADAL" clId="{3CFF4B7D-55FB-4E45-A4D6-93D3A9418B71}" dt="2026-09-22T22:14:36.307" v="1678" actId="478"/>
          <ac:picMkLst>
            <pc:docMk/>
            <pc:sldMk cId="3029415763" sldId="502"/>
            <ac:picMk id="4" creationId="{00000000-0000-0000-0000-000000000000}"/>
          </ac:picMkLst>
        </pc:picChg>
        <pc:inkChg chg="add del mod">
          <ac:chgData name="Kafentzis Georgios" userId="0fad1e94-8729-4dd9-a94a-3efaf92f008a" providerId="ADAL" clId="{3CFF4B7D-55FB-4E45-A4D6-93D3A9418B71}" dt="2026-09-22T22:14:24.755" v="1676" actId="208"/>
          <ac:inkMkLst>
            <pc:docMk/>
            <pc:sldMk cId="3029415763" sldId="502"/>
            <ac:inkMk id="5" creationId="{00000000-0000-0000-0000-000000000000}"/>
          </ac:inkMkLst>
        </pc:inkChg>
      </pc:sldChg>
      <pc:sldChg chg="ord modAnim">
        <pc:chgData name="Kafentzis Georgios" userId="0fad1e94-8729-4dd9-a94a-3efaf92f008a" providerId="ADAL" clId="{3CFF4B7D-55FB-4E45-A4D6-93D3A9418B71}" dt="2026-09-22T21:53:28.549" v="1557"/>
        <pc:sldMkLst>
          <pc:docMk/>
          <pc:sldMk cId="2359369980" sldId="505"/>
        </pc:sldMkLst>
      </pc:sldChg>
      <pc:sldChg chg="modAnim">
        <pc:chgData name="Kafentzis Georgios" userId="0fad1e94-8729-4dd9-a94a-3efaf92f008a" providerId="ADAL" clId="{3CFF4B7D-55FB-4E45-A4D6-93D3A9418B71}" dt="2026-09-22T22:15:34.017" v="1686"/>
        <pc:sldMkLst>
          <pc:docMk/>
          <pc:sldMk cId="3557793992" sldId="527"/>
        </pc:sldMkLst>
      </pc:sldChg>
      <pc:sldChg chg="addSp delSp modSp mod delAnim modAnim">
        <pc:chgData name="Kafentzis Georgios" userId="0fad1e94-8729-4dd9-a94a-3efaf92f008a" providerId="ADAL" clId="{3CFF4B7D-55FB-4E45-A4D6-93D3A9418B71}" dt="2026-09-22T18:34:20.192" v="1241" actId="14100"/>
        <pc:sldMkLst>
          <pc:docMk/>
          <pc:sldMk cId="1259433038" sldId="528"/>
        </pc:sldMkLst>
        <pc:spChg chg="mod">
          <ac:chgData name="Kafentzis Georgios" userId="0fad1e94-8729-4dd9-a94a-3efaf92f008a" providerId="ADAL" clId="{3CFF4B7D-55FB-4E45-A4D6-93D3A9418B71}" dt="2026-09-22T18:34:20.192" v="1241" actId="14100"/>
          <ac:spMkLst>
            <pc:docMk/>
            <pc:sldMk cId="1259433038" sldId="528"/>
            <ac:spMk id="4" creationId="{00000000-0000-0000-0000-000000000000}"/>
          </ac:spMkLst>
        </pc:spChg>
        <pc:spChg chg="mod topLvl">
          <ac:chgData name="Kafentzis Georgios" userId="0fad1e94-8729-4dd9-a94a-3efaf92f008a" providerId="ADAL" clId="{3CFF4B7D-55FB-4E45-A4D6-93D3A9418B71}" dt="2026-09-22T16:17:59.783" v="287" actId="164"/>
          <ac:spMkLst>
            <pc:docMk/>
            <pc:sldMk cId="1259433038" sldId="528"/>
            <ac:spMk id="7" creationId="{00000000-0000-0000-0000-000000000000}"/>
          </ac:spMkLst>
        </pc:spChg>
        <pc:grpChg chg="del">
          <ac:chgData name="Kafentzis Georgios" userId="0fad1e94-8729-4dd9-a94a-3efaf92f008a" providerId="ADAL" clId="{3CFF4B7D-55FB-4E45-A4D6-93D3A9418B71}" dt="2026-09-22T16:15:38.590" v="281" actId="478"/>
          <ac:grpSpMkLst>
            <pc:docMk/>
            <pc:sldMk cId="1259433038" sldId="528"/>
            <ac:grpSpMk id="8" creationId="{00000000-0000-0000-0000-000000000000}"/>
          </ac:grpSpMkLst>
        </pc:grpChg>
        <pc:grpChg chg="add mod">
          <ac:chgData name="Kafentzis Georgios" userId="0fad1e94-8729-4dd9-a94a-3efaf92f008a" providerId="ADAL" clId="{3CFF4B7D-55FB-4E45-A4D6-93D3A9418B71}" dt="2026-09-22T16:17:59.783" v="287" actId="164"/>
          <ac:grpSpMkLst>
            <pc:docMk/>
            <pc:sldMk cId="1259433038" sldId="528"/>
            <ac:grpSpMk id="10" creationId="{90AEC23A-27E3-8DE7-6ECB-775EF14A36CE}"/>
          </ac:grpSpMkLst>
        </pc:grpChg>
        <pc:picChg chg="del topLvl">
          <ac:chgData name="Kafentzis Georgios" userId="0fad1e94-8729-4dd9-a94a-3efaf92f008a" providerId="ADAL" clId="{3CFF4B7D-55FB-4E45-A4D6-93D3A9418B71}" dt="2026-09-22T16:15:38.590" v="281" actId="478"/>
          <ac:picMkLst>
            <pc:docMk/>
            <pc:sldMk cId="1259433038" sldId="528"/>
            <ac:picMk id="5" creationId="{00000000-0000-0000-0000-000000000000}"/>
          </ac:picMkLst>
        </pc:picChg>
        <pc:picChg chg="add mod ord">
          <ac:chgData name="Kafentzis Georgios" userId="0fad1e94-8729-4dd9-a94a-3efaf92f008a" providerId="ADAL" clId="{3CFF4B7D-55FB-4E45-A4D6-93D3A9418B71}" dt="2026-09-22T16:17:59.783" v="287" actId="164"/>
          <ac:picMkLst>
            <pc:docMk/>
            <pc:sldMk cId="1259433038" sldId="528"/>
            <ac:picMk id="9" creationId="{F7D2E6C3-CACA-0473-5F63-8E7AC8E85FD9}"/>
          </ac:picMkLst>
        </pc:picChg>
      </pc:sldChg>
      <pc:sldChg chg="addAnim delAnim modAnim">
        <pc:chgData name="Kafentzis Georgios" userId="0fad1e94-8729-4dd9-a94a-3efaf92f008a" providerId="ADAL" clId="{3CFF4B7D-55FB-4E45-A4D6-93D3A9418B71}" dt="2026-09-22T22:15:15.736" v="1684"/>
        <pc:sldMkLst>
          <pc:docMk/>
          <pc:sldMk cId="52168545" sldId="529"/>
        </pc:sldMkLst>
      </pc:sldChg>
      <pc:sldChg chg="addSp delSp modSp mod delAnim modAnim">
        <pc:chgData name="Kafentzis Georgios" userId="0fad1e94-8729-4dd9-a94a-3efaf92f008a" providerId="ADAL" clId="{3CFF4B7D-55FB-4E45-A4D6-93D3A9418B71}" dt="2026-09-22T22:01:54.292" v="1572"/>
        <pc:sldMkLst>
          <pc:docMk/>
          <pc:sldMk cId="79076466" sldId="543"/>
        </pc:sldMkLst>
        <pc:spChg chg="mod">
          <ac:chgData name="Kafentzis Georgios" userId="0fad1e94-8729-4dd9-a94a-3efaf92f008a" providerId="ADAL" clId="{3CFF4B7D-55FB-4E45-A4D6-93D3A9418B71}" dt="2026-09-22T21:32:47.589" v="1488" actId="20577"/>
          <ac:spMkLst>
            <pc:docMk/>
            <pc:sldMk cId="79076466" sldId="543"/>
            <ac:spMk id="3" creationId="{2C6DA259-658B-BFA9-5E9A-BCEF4D66E2C2}"/>
          </ac:spMkLst>
        </pc:spChg>
        <pc:spChg chg="del">
          <ac:chgData name="Kafentzis Georgios" userId="0fad1e94-8729-4dd9-a94a-3efaf92f008a" providerId="ADAL" clId="{3CFF4B7D-55FB-4E45-A4D6-93D3A9418B71}" dt="2026-09-22T18:22:49.589" v="891" actId="478"/>
          <ac:spMkLst>
            <pc:docMk/>
            <pc:sldMk cId="79076466" sldId="543"/>
            <ac:spMk id="4" creationId="{8E5C9DCD-CD14-84BF-E0A2-590FBC69893C}"/>
          </ac:spMkLst>
        </pc:spChg>
        <pc:spChg chg="mod">
          <ac:chgData name="Kafentzis Georgios" userId="0fad1e94-8729-4dd9-a94a-3efaf92f008a" providerId="ADAL" clId="{3CFF4B7D-55FB-4E45-A4D6-93D3A9418B71}" dt="2026-09-22T18:33:18.940" v="1238" actId="113"/>
          <ac:spMkLst>
            <pc:docMk/>
            <pc:sldMk cId="79076466" sldId="543"/>
            <ac:spMk id="5" creationId="{00000000-0000-0000-0000-000000000000}"/>
          </ac:spMkLst>
        </pc:spChg>
        <pc:spChg chg="add mod">
          <ac:chgData name="Kafentzis Georgios" userId="0fad1e94-8729-4dd9-a94a-3efaf92f008a" providerId="ADAL" clId="{3CFF4B7D-55FB-4E45-A4D6-93D3A9418B71}" dt="2026-09-22T18:23:05.085" v="902" actId="1076"/>
          <ac:spMkLst>
            <pc:docMk/>
            <pc:sldMk cId="79076466" sldId="543"/>
            <ac:spMk id="6" creationId="{D43FE660-717A-8353-3D6C-048A3C3F4C9B}"/>
          </ac:spMkLst>
        </pc:spChg>
        <pc:spChg chg="add mod">
          <ac:chgData name="Kafentzis Georgios" userId="0fad1e94-8729-4dd9-a94a-3efaf92f008a" providerId="ADAL" clId="{3CFF4B7D-55FB-4E45-A4D6-93D3A9418B71}" dt="2026-09-22T18:23:10.159" v="905" actId="20577"/>
          <ac:spMkLst>
            <pc:docMk/>
            <pc:sldMk cId="79076466" sldId="543"/>
            <ac:spMk id="8" creationId="{1958398F-8D63-EFD9-5061-5F4E8C0772D9}"/>
          </ac:spMkLst>
        </pc:spChg>
        <pc:spChg chg="add mod">
          <ac:chgData name="Kafentzis Georgios" userId="0fad1e94-8729-4dd9-a94a-3efaf92f008a" providerId="ADAL" clId="{3CFF4B7D-55FB-4E45-A4D6-93D3A9418B71}" dt="2026-09-22T18:23:15.495" v="908" actId="20577"/>
          <ac:spMkLst>
            <pc:docMk/>
            <pc:sldMk cId="79076466" sldId="543"/>
            <ac:spMk id="12" creationId="{A147F56C-3390-B650-3030-A3B101C0B8A7}"/>
          </ac:spMkLst>
        </pc:spChg>
        <pc:spChg chg="mod">
          <ac:chgData name="Kafentzis Georgios" userId="0fad1e94-8729-4dd9-a94a-3efaf92f008a" providerId="ADAL" clId="{3CFF4B7D-55FB-4E45-A4D6-93D3A9418B71}" dt="2026-09-22T18:22:45.720" v="888" actId="1076"/>
          <ac:spMkLst>
            <pc:docMk/>
            <pc:sldMk cId="79076466" sldId="543"/>
            <ac:spMk id="16" creationId="{D113E23E-CE50-CE0A-1E2D-32F417A0E900}"/>
          </ac:spMkLst>
        </pc:spChg>
        <pc:spChg chg="del">
          <ac:chgData name="Kafentzis Georgios" userId="0fad1e94-8729-4dd9-a94a-3efaf92f008a" providerId="ADAL" clId="{3CFF4B7D-55FB-4E45-A4D6-93D3A9418B71}" dt="2026-09-22T18:22:51.053" v="892" actId="478"/>
          <ac:spMkLst>
            <pc:docMk/>
            <pc:sldMk cId="79076466" sldId="543"/>
            <ac:spMk id="17" creationId="{7E816C96-FDB1-663D-167D-E56C5EE734F1}"/>
          </ac:spMkLst>
        </pc:spChg>
        <pc:spChg chg="add mod">
          <ac:chgData name="Kafentzis Georgios" userId="0fad1e94-8729-4dd9-a94a-3efaf92f008a" providerId="ADAL" clId="{3CFF4B7D-55FB-4E45-A4D6-93D3A9418B71}" dt="2026-09-22T18:23:22.353" v="911" actId="20577"/>
          <ac:spMkLst>
            <pc:docMk/>
            <pc:sldMk cId="79076466" sldId="543"/>
            <ac:spMk id="18" creationId="{C0177D93-DC6A-845D-2F50-9BD9C1F4CEE7}"/>
          </ac:spMkLst>
        </pc:spChg>
        <pc:spChg chg="add del">
          <ac:chgData name="Kafentzis Georgios" userId="0fad1e94-8729-4dd9-a94a-3efaf92f008a" providerId="ADAL" clId="{3CFF4B7D-55FB-4E45-A4D6-93D3A9418B71}" dt="2026-09-22T18:23:39.023" v="913" actId="478"/>
          <ac:spMkLst>
            <pc:docMk/>
            <pc:sldMk cId="79076466" sldId="543"/>
            <ac:spMk id="22" creationId="{D17BAED9-8244-F59A-61D6-EEA856CD8325}"/>
          </ac:spMkLst>
        </pc:spChg>
        <pc:spChg chg="add mod">
          <ac:chgData name="Kafentzis Georgios" userId="0fad1e94-8729-4dd9-a94a-3efaf92f008a" providerId="ADAL" clId="{3CFF4B7D-55FB-4E45-A4D6-93D3A9418B71}" dt="2026-09-22T18:24:05.730" v="921" actId="693"/>
          <ac:spMkLst>
            <pc:docMk/>
            <pc:sldMk cId="79076466" sldId="543"/>
            <ac:spMk id="23" creationId="{AD715544-C079-491C-973B-6E597014E36B}"/>
          </ac:spMkLst>
        </pc:spChg>
        <pc:spChg chg="add mod ord">
          <ac:chgData name="Kafentzis Georgios" userId="0fad1e94-8729-4dd9-a94a-3efaf92f008a" providerId="ADAL" clId="{3CFF4B7D-55FB-4E45-A4D6-93D3A9418B71}" dt="2026-09-22T18:27:13.394" v="1111" actId="2085"/>
          <ac:spMkLst>
            <pc:docMk/>
            <pc:sldMk cId="79076466" sldId="543"/>
            <ac:spMk id="24" creationId="{FDD7D222-3BF1-7EE4-9356-48E680B3AB37}"/>
          </ac:spMkLst>
        </pc:spChg>
        <pc:spChg chg="del">
          <ac:chgData name="Kafentzis Georgios" userId="0fad1e94-8729-4dd9-a94a-3efaf92f008a" providerId="ADAL" clId="{3CFF4B7D-55FB-4E45-A4D6-93D3A9418B71}" dt="2026-09-22T18:22:34.042" v="881" actId="478"/>
          <ac:spMkLst>
            <pc:docMk/>
            <pc:sldMk cId="79076466" sldId="543"/>
            <ac:spMk id="25" creationId="{175F9D78-10EF-B72A-92B7-A930B07EA6A0}"/>
          </ac:spMkLst>
        </pc:spChg>
        <pc:spChg chg="del">
          <ac:chgData name="Kafentzis Georgios" userId="0fad1e94-8729-4dd9-a94a-3efaf92f008a" providerId="ADAL" clId="{3CFF4B7D-55FB-4E45-A4D6-93D3A9418B71}" dt="2026-09-22T18:22:37.867" v="884" actId="478"/>
          <ac:spMkLst>
            <pc:docMk/>
            <pc:sldMk cId="79076466" sldId="543"/>
            <ac:spMk id="26" creationId="{0DA3DB36-D9C4-354E-2456-43DAE04F1921}"/>
          </ac:spMkLst>
        </pc:spChg>
        <pc:spChg chg="del">
          <ac:chgData name="Kafentzis Georgios" userId="0fad1e94-8729-4dd9-a94a-3efaf92f008a" providerId="ADAL" clId="{3CFF4B7D-55FB-4E45-A4D6-93D3A9418B71}" dt="2026-09-22T18:22:37.350" v="883" actId="478"/>
          <ac:spMkLst>
            <pc:docMk/>
            <pc:sldMk cId="79076466" sldId="543"/>
            <ac:spMk id="29" creationId="{0F76EB27-2DEE-C373-B539-AB56F78F4B95}"/>
          </ac:spMkLst>
        </pc:spChg>
        <pc:spChg chg="del">
          <ac:chgData name="Kafentzis Georgios" userId="0fad1e94-8729-4dd9-a94a-3efaf92f008a" providerId="ADAL" clId="{3CFF4B7D-55FB-4E45-A4D6-93D3A9418B71}" dt="2026-09-22T18:22:34.898" v="882" actId="478"/>
          <ac:spMkLst>
            <pc:docMk/>
            <pc:sldMk cId="79076466" sldId="543"/>
            <ac:spMk id="36" creationId="{294F5F9C-4ED0-4DD5-DCCD-2C936E667AC3}"/>
          </ac:spMkLst>
        </pc:spChg>
        <pc:spChg chg="del">
          <ac:chgData name="Kafentzis Georgios" userId="0fad1e94-8729-4dd9-a94a-3efaf92f008a" providerId="ADAL" clId="{3CFF4B7D-55FB-4E45-A4D6-93D3A9418B71}" dt="2026-09-22T18:22:39.779" v="885" actId="478"/>
          <ac:spMkLst>
            <pc:docMk/>
            <pc:sldMk cId="79076466" sldId="543"/>
            <ac:spMk id="37" creationId="{61748F02-4D4B-5584-CF43-F260BF89EF47}"/>
          </ac:spMkLst>
        </pc:spChg>
        <pc:spChg chg="del">
          <ac:chgData name="Kafentzis Georgios" userId="0fad1e94-8729-4dd9-a94a-3efaf92f008a" providerId="ADAL" clId="{3CFF4B7D-55FB-4E45-A4D6-93D3A9418B71}" dt="2026-09-22T18:22:42.570" v="887" actId="478"/>
          <ac:spMkLst>
            <pc:docMk/>
            <pc:sldMk cId="79076466" sldId="543"/>
            <ac:spMk id="41" creationId="{C048FC25-3C0F-9D23-3816-C18CF8D22154}"/>
          </ac:spMkLst>
        </pc:spChg>
        <pc:spChg chg="del">
          <ac:chgData name="Kafentzis Georgios" userId="0fad1e94-8729-4dd9-a94a-3efaf92f008a" providerId="ADAL" clId="{3CFF4B7D-55FB-4E45-A4D6-93D3A9418B71}" dt="2026-09-22T18:22:41.378" v="886" actId="478"/>
          <ac:spMkLst>
            <pc:docMk/>
            <pc:sldMk cId="79076466" sldId="543"/>
            <ac:spMk id="43" creationId="{533A55F0-0E3A-3C1D-3D24-A2C6A20C8ABE}"/>
          </ac:spMkLst>
        </pc:spChg>
        <pc:spChg chg="del">
          <ac:chgData name="Kafentzis Georgios" userId="0fad1e94-8729-4dd9-a94a-3efaf92f008a" providerId="ADAL" clId="{3CFF4B7D-55FB-4E45-A4D6-93D3A9418B71}" dt="2026-09-22T18:22:33.434" v="880" actId="478"/>
          <ac:spMkLst>
            <pc:docMk/>
            <pc:sldMk cId="79076466" sldId="543"/>
            <ac:spMk id="44" creationId="{55C0C5DF-333F-9054-47FA-36DFFB193C94}"/>
          </ac:spMkLst>
        </pc:spChg>
        <pc:spChg chg="mod">
          <ac:chgData name="Kafentzis Georgios" userId="0fad1e94-8729-4dd9-a94a-3efaf92f008a" providerId="ADAL" clId="{3CFF4B7D-55FB-4E45-A4D6-93D3A9418B71}" dt="2026-09-22T18:29:45.314" v="1122" actId="14100"/>
          <ac:spMkLst>
            <pc:docMk/>
            <pc:sldMk cId="79076466" sldId="543"/>
            <ac:spMk id="53" creationId="{49561986-A614-B787-0333-DA753A070FD8}"/>
          </ac:spMkLst>
        </pc:spChg>
        <pc:cxnChg chg="del">
          <ac:chgData name="Kafentzis Georgios" userId="0fad1e94-8729-4dd9-a94a-3efaf92f008a" providerId="ADAL" clId="{3CFF4B7D-55FB-4E45-A4D6-93D3A9418B71}" dt="2026-09-22T18:22:32.197" v="879" actId="478"/>
          <ac:cxnSpMkLst>
            <pc:docMk/>
            <pc:sldMk cId="79076466" sldId="543"/>
            <ac:cxnSpMk id="9" creationId="{29465B9E-D485-C29F-AA52-F8D7834126F2}"/>
          </ac:cxnSpMkLst>
        </pc:cxnChg>
        <pc:cxnChg chg="mod">
          <ac:chgData name="Kafentzis Georgios" userId="0fad1e94-8729-4dd9-a94a-3efaf92f008a" providerId="ADAL" clId="{3CFF4B7D-55FB-4E45-A4D6-93D3A9418B71}" dt="2026-09-22T18:29:50.922" v="1123" actId="14100"/>
          <ac:cxnSpMkLst>
            <pc:docMk/>
            <pc:sldMk cId="79076466" sldId="543"/>
            <ac:cxnSpMk id="10" creationId="{00000000-0000-0000-0000-000000000000}"/>
          </ac:cxnSpMkLst>
        </pc:cxnChg>
        <pc:cxnChg chg="mod">
          <ac:chgData name="Kafentzis Georgios" userId="0fad1e94-8729-4dd9-a94a-3efaf92f008a" providerId="ADAL" clId="{3CFF4B7D-55FB-4E45-A4D6-93D3A9418B71}" dt="2026-09-22T18:29:57.223" v="1124" actId="14100"/>
          <ac:cxnSpMkLst>
            <pc:docMk/>
            <pc:sldMk cId="79076466" sldId="543"/>
            <ac:cxnSpMk id="13" creationId="{00000000-0000-0000-0000-000000000000}"/>
          </ac:cxnSpMkLst>
        </pc:cxnChg>
        <pc:cxnChg chg="ord">
          <ac:chgData name="Kafentzis Georgios" userId="0fad1e94-8729-4dd9-a94a-3efaf92f008a" providerId="ADAL" clId="{3CFF4B7D-55FB-4E45-A4D6-93D3A9418B71}" dt="2026-09-22T18:26:37.737" v="1107" actId="166"/>
          <ac:cxnSpMkLst>
            <pc:docMk/>
            <pc:sldMk cId="79076466" sldId="543"/>
            <ac:cxnSpMk id="19" creationId="{95B31AE4-E19B-9501-0DD8-AF8E7380FCE9}"/>
          </ac:cxnSpMkLst>
        </pc:cxnChg>
        <pc:cxnChg chg="del">
          <ac:chgData name="Kafentzis Georgios" userId="0fad1e94-8729-4dd9-a94a-3efaf92f008a" providerId="ADAL" clId="{3CFF4B7D-55FB-4E45-A4D6-93D3A9418B71}" dt="2026-09-22T18:22:46.754" v="889" actId="478"/>
          <ac:cxnSpMkLst>
            <pc:docMk/>
            <pc:sldMk cId="79076466" sldId="543"/>
            <ac:cxnSpMk id="21" creationId="{53947774-4AF5-1E86-3A89-CC125B9BEE42}"/>
          </ac:cxnSpMkLst>
        </pc:cxnChg>
        <pc:cxnChg chg="del">
          <ac:chgData name="Kafentzis Georgios" userId="0fad1e94-8729-4dd9-a94a-3efaf92f008a" providerId="ADAL" clId="{3CFF4B7D-55FB-4E45-A4D6-93D3A9418B71}" dt="2026-09-22T18:22:31.252" v="878" actId="478"/>
          <ac:cxnSpMkLst>
            <pc:docMk/>
            <pc:sldMk cId="79076466" sldId="543"/>
            <ac:cxnSpMk id="33" creationId="{75E58A8A-7907-5EBA-C13D-C0BB03755F47}"/>
          </ac:cxnSpMkLst>
        </pc:cxnChg>
        <pc:cxnChg chg="del">
          <ac:chgData name="Kafentzis Georgios" userId="0fad1e94-8729-4dd9-a94a-3efaf92f008a" providerId="ADAL" clId="{3CFF4B7D-55FB-4E45-A4D6-93D3A9418B71}" dt="2026-09-22T18:22:47.745" v="890" actId="478"/>
          <ac:cxnSpMkLst>
            <pc:docMk/>
            <pc:sldMk cId="79076466" sldId="543"/>
            <ac:cxnSpMk id="38" creationId="{47D934B9-17B0-F74C-1605-0F6F0926D775}"/>
          </ac:cxnSpMkLst>
        </pc:cxnChg>
      </pc:sldChg>
      <pc:sldChg chg="addSp modSp mod modShow">
        <pc:chgData name="Kafentzis Georgios" userId="0fad1e94-8729-4dd9-a94a-3efaf92f008a" providerId="ADAL" clId="{3CFF4B7D-55FB-4E45-A4D6-93D3A9418B71}" dt="2026-09-22T21:42:26.416" v="1489" actId="729"/>
        <pc:sldMkLst>
          <pc:docMk/>
          <pc:sldMk cId="390251507" sldId="544"/>
        </pc:sldMkLst>
        <pc:picChg chg="add mod">
          <ac:chgData name="Kafentzis Georgios" userId="0fad1e94-8729-4dd9-a94a-3efaf92f008a" providerId="ADAL" clId="{3CFF4B7D-55FB-4E45-A4D6-93D3A9418B71}" dt="2026-09-22T18:38:45.341" v="1249" actId="1076"/>
          <ac:picMkLst>
            <pc:docMk/>
            <pc:sldMk cId="390251507" sldId="544"/>
            <ac:picMk id="4" creationId="{D611C835-9B22-4DCB-C758-56A17760D53C}"/>
          </ac:picMkLst>
        </pc:picChg>
      </pc:sldChg>
      <pc:sldChg chg="addSp delSp modSp add mod addAnim delAnim modAnim">
        <pc:chgData name="Kafentzis Georgios" userId="0fad1e94-8729-4dd9-a94a-3efaf92f008a" providerId="ADAL" clId="{3CFF4B7D-55FB-4E45-A4D6-93D3A9418B71}" dt="2026-09-22T21:54:35.438" v="1568"/>
        <pc:sldMkLst>
          <pc:docMk/>
          <pc:sldMk cId="965257298" sldId="545"/>
        </pc:sldMkLst>
        <pc:spChg chg="mod">
          <ac:chgData name="Kafentzis Georgios" userId="0fad1e94-8729-4dd9-a94a-3efaf92f008a" providerId="ADAL" clId="{3CFF4B7D-55FB-4E45-A4D6-93D3A9418B71}" dt="2026-09-22T21:54:35.438" v="1568"/>
          <ac:spMkLst>
            <pc:docMk/>
            <pc:sldMk cId="965257298" sldId="545"/>
            <ac:spMk id="3" creationId="{AB4959C4-40CA-4E13-4586-F17856B05F17}"/>
          </ac:spMkLst>
        </pc:spChg>
        <pc:spChg chg="add mod">
          <ac:chgData name="Kafentzis Georgios" userId="0fad1e94-8729-4dd9-a94a-3efaf92f008a" providerId="ADAL" clId="{3CFF4B7D-55FB-4E45-A4D6-93D3A9418B71}" dt="2026-09-22T17:58:58.987" v="319" actId="1076"/>
          <ac:spMkLst>
            <pc:docMk/>
            <pc:sldMk cId="965257298" sldId="545"/>
            <ac:spMk id="6" creationId="{33BE4AE8-68B5-D6FF-F14F-42E3C658E8AB}"/>
          </ac:spMkLst>
        </pc:spChg>
        <pc:grpChg chg="del">
          <ac:chgData name="Kafentzis Georgios" userId="0fad1e94-8729-4dd9-a94a-3efaf92f008a" providerId="ADAL" clId="{3CFF4B7D-55FB-4E45-A4D6-93D3A9418B71}" dt="2026-09-22T17:57:59.533" v="292" actId="478"/>
          <ac:grpSpMkLst>
            <pc:docMk/>
            <pc:sldMk cId="965257298" sldId="545"/>
            <ac:grpSpMk id="31" creationId="{06757A4B-4AA3-2458-D2A1-5C8EEAC0A029}"/>
          </ac:grpSpMkLst>
        </pc:grpChg>
      </pc:sldChg>
      <pc:sldChg chg="addSp delSp modSp add mod delAnim modAnim">
        <pc:chgData name="Kafentzis Georgios" userId="0fad1e94-8729-4dd9-a94a-3efaf92f008a" providerId="ADAL" clId="{3CFF4B7D-55FB-4E45-A4D6-93D3A9418B71}" dt="2026-09-22T22:04:06.174" v="1666"/>
        <pc:sldMkLst>
          <pc:docMk/>
          <pc:sldMk cId="2280436688" sldId="546"/>
        </pc:sldMkLst>
        <pc:spChg chg="mod">
          <ac:chgData name="Kafentzis Georgios" userId="0fad1e94-8729-4dd9-a94a-3efaf92f008a" providerId="ADAL" clId="{3CFF4B7D-55FB-4E45-A4D6-93D3A9418B71}" dt="2026-09-22T21:32:45.856" v="1487" actId="20577"/>
          <ac:spMkLst>
            <pc:docMk/>
            <pc:sldMk cId="2280436688" sldId="546"/>
            <ac:spMk id="3" creationId="{CC6404B4-7A92-A582-C732-DBEC7D2410FD}"/>
          </ac:spMkLst>
        </pc:spChg>
        <pc:spChg chg="del">
          <ac:chgData name="Kafentzis Georgios" userId="0fad1e94-8729-4dd9-a94a-3efaf92f008a" providerId="ADAL" clId="{3CFF4B7D-55FB-4E45-A4D6-93D3A9418B71}" dt="2026-09-22T22:02:38.362" v="1573" actId="478"/>
          <ac:spMkLst>
            <pc:docMk/>
            <pc:sldMk cId="2280436688" sldId="546"/>
            <ac:spMk id="4" creationId="{6A70A2DA-23FE-80DC-7F8B-DEB911565A66}"/>
          </ac:spMkLst>
        </pc:spChg>
        <pc:spChg chg="del">
          <ac:chgData name="Kafentzis Georgios" userId="0fad1e94-8729-4dd9-a94a-3efaf92f008a" providerId="ADAL" clId="{3CFF4B7D-55FB-4E45-A4D6-93D3A9418B71}" dt="2026-09-22T18:30:24.096" v="1125" actId="478"/>
          <ac:spMkLst>
            <pc:docMk/>
            <pc:sldMk cId="2280436688" sldId="546"/>
            <ac:spMk id="5" creationId="{CE895022-6537-1DC7-CE56-50E129F92A27}"/>
          </ac:spMkLst>
        </pc:spChg>
        <pc:spChg chg="add mod">
          <ac:chgData name="Kafentzis Georgios" userId="0fad1e94-8729-4dd9-a94a-3efaf92f008a" providerId="ADAL" clId="{3CFF4B7D-55FB-4E45-A4D6-93D3A9418B71}" dt="2026-09-22T18:33:52.666" v="1239" actId="1076"/>
          <ac:spMkLst>
            <pc:docMk/>
            <pc:sldMk cId="2280436688" sldId="546"/>
            <ac:spMk id="6" creationId="{2F48F195-1F35-7484-11B0-48EDC427A986}"/>
          </ac:spMkLst>
        </pc:spChg>
        <pc:spChg chg="add mod">
          <ac:chgData name="Kafentzis Georgios" userId="0fad1e94-8729-4dd9-a94a-3efaf92f008a" providerId="ADAL" clId="{3CFF4B7D-55FB-4E45-A4D6-93D3A9418B71}" dt="2026-09-22T22:03:58.464" v="1665" actId="20577"/>
          <ac:spMkLst>
            <pc:docMk/>
            <pc:sldMk cId="2280436688" sldId="546"/>
            <ac:spMk id="7" creationId="{8B75317F-9975-E097-78E9-03C55F1BB493}"/>
          </ac:spMkLst>
        </pc:spChg>
        <pc:spChg chg="mod">
          <ac:chgData name="Kafentzis Georgios" userId="0fad1e94-8729-4dd9-a94a-3efaf92f008a" providerId="ADAL" clId="{3CFF4B7D-55FB-4E45-A4D6-93D3A9418B71}" dt="2026-09-22T18:31:21.921" v="1133" actId="1036"/>
          <ac:spMkLst>
            <pc:docMk/>
            <pc:sldMk cId="2280436688" sldId="546"/>
            <ac:spMk id="36" creationId="{CE53D134-C3AC-A7A0-C8BD-55ED4ACC6B57}"/>
          </ac:spMkLst>
        </pc:spChg>
        <pc:spChg chg="mod">
          <ac:chgData name="Kafentzis Georgios" userId="0fad1e94-8729-4dd9-a94a-3efaf92f008a" providerId="ADAL" clId="{3CFF4B7D-55FB-4E45-A4D6-93D3A9418B71}" dt="2026-09-22T18:30:33.208" v="1126" actId="1076"/>
          <ac:spMkLst>
            <pc:docMk/>
            <pc:sldMk cId="2280436688" sldId="546"/>
            <ac:spMk id="43" creationId="{70FEBADB-59C2-9173-3695-82409CACED9F}"/>
          </ac:spMkLst>
        </pc:spChg>
        <pc:spChg chg="mod">
          <ac:chgData name="Kafentzis Georgios" userId="0fad1e94-8729-4dd9-a94a-3efaf92f008a" providerId="ADAL" clId="{3CFF4B7D-55FB-4E45-A4D6-93D3A9418B71}" dt="2026-09-22T18:31:35.563" v="1135" actId="1076"/>
          <ac:spMkLst>
            <pc:docMk/>
            <pc:sldMk cId="2280436688" sldId="546"/>
            <ac:spMk id="53" creationId="{B44C6B8E-0BB6-A0D7-1E11-BD0BED6FDD01}"/>
          </ac:spMkLst>
        </pc:spChg>
        <pc:grpChg chg="del">
          <ac:chgData name="Kafentzis Georgios" userId="0fad1e94-8729-4dd9-a94a-3efaf92f008a" providerId="ADAL" clId="{3CFF4B7D-55FB-4E45-A4D6-93D3A9418B71}" dt="2026-09-22T18:31:27.590" v="1134" actId="478"/>
          <ac:grpSpMkLst>
            <pc:docMk/>
            <pc:sldMk cId="2280436688" sldId="546"/>
            <ac:grpSpMk id="14" creationId="{E96BE5C1-BBA7-DFFA-DDE9-6806DA0E6046}"/>
          </ac:grpSpMkLst>
        </pc:grpChg>
        <pc:cxnChg chg="mod">
          <ac:chgData name="Kafentzis Georgios" userId="0fad1e94-8729-4dd9-a94a-3efaf92f008a" providerId="ADAL" clId="{3CFF4B7D-55FB-4E45-A4D6-93D3A9418B71}" dt="2026-09-22T18:31:27.590" v="1134" actId="478"/>
          <ac:cxnSpMkLst>
            <pc:docMk/>
            <pc:sldMk cId="2280436688" sldId="546"/>
            <ac:cxnSpMk id="10" creationId="{11755C40-B2C2-6500-0DBD-18AAFA6FDE65}"/>
          </ac:cxnSpMkLst>
        </pc:cxnChg>
      </pc:sldChg>
      <pc:sldChg chg="modSp add mod ord modAnim">
        <pc:chgData name="Kafentzis Georgios" userId="0fad1e94-8729-4dd9-a94a-3efaf92f008a" providerId="ADAL" clId="{3CFF4B7D-55FB-4E45-A4D6-93D3A9418B71}" dt="2026-09-22T21:51:41.203" v="1532"/>
        <pc:sldMkLst>
          <pc:docMk/>
          <pc:sldMk cId="488449424" sldId="547"/>
        </pc:sldMkLst>
        <pc:spChg chg="mod">
          <ac:chgData name="Kafentzis Georgios" userId="0fad1e94-8729-4dd9-a94a-3efaf92f008a" providerId="ADAL" clId="{3CFF4B7D-55FB-4E45-A4D6-93D3A9418B71}" dt="2026-09-22T21:22:09.575" v="1484" actId="6549"/>
          <ac:spMkLst>
            <pc:docMk/>
            <pc:sldMk cId="488449424" sldId="547"/>
            <ac:spMk id="3" creationId="{E68ED519-1D9E-37B1-AC1A-5A52222FE84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079A3-B7B8-4BA5-BEB1-58F5B5AD0B00}" type="datetimeFigureOut">
              <a:rPr lang="el-GR" smtClean="0"/>
              <a:t>23/9/2026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23F43-8038-426E-9A75-5E1A605945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01365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08:41:53.16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39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6-09-23T08:44:20.256"/>
    </inkml:context>
  </inkml:definitions>
  <inkml:trace contextRef="#ctx0" brushRef="#br0">20158 10692 579 0,'0'-1'275'0,"0"-3"-107"16,4 3-43-16,-4 1-34 15,0 0-10-15,5 5-12 16,17 10-9-16,37 44-17 15,-25-25-8-15,0 5-8 0,1 4-5 16,-9 4-2-16,-8 1 1 16,-9 12-1-16,-7 7 1 15,-4 2-5-15,-2 2-3 16,-1-18-3-16,-1-14-2 16,6-18-1-1,1-9-6-15,1-9-42 0,1-4-28 0,-3-6-167 16,-2 6-187-16</inkml:trace>
  <inkml:trace contextRef="#ctx0" brushRef="#br0" timeOffset="820.6605">20202 10734 468 0,'0'-2'242'0,"0"-4"-59"15,-1 1-13-15,0 5-25 0,0 0-27 16,-1 0-46-16,1 0-22 16,-4 13-34-16,-16 45-4 15,13-27-5-15,2 4-1 16,0-11-2-16,0-4 0 0,5-7-2 15,-1-3 0-15,2-10 0 16,1-4 0-16,1-12 1 16,2-4 0-16,0-13 2 31,2-3-1-31,-1 0 3 0,-1-3 1 0,-1 5 9 16,-3 1 6-16,0 10 19 15,-1 7 10-15,-2 12-3 16,3 4-11-16,4 5-25 0,3 2-13 15,7 6-7 1,6 1 1-16,14 3 1 16,6 0 0-16,8-2 2 0,-6-4 1 15,-9-4-119 1,-4 0-153-16</inkml:trace>
  <inkml:trace contextRef="#ctx0" brushRef="#br0" timeOffset="1521.0264">20714 10926 900 0,'-6'-1'405'16,"-8"1"-209"-16,0 0-45 15,1 10-87-15,-1 5-30 16,2 3-27-16,2 4-7 0,9 3-5 15,3-4-2-15,11 1-2 16,5 4-1-16,6-10-1 16,6-2-1-16,2-13 4 31,-1-8 3-31,-1-8 7 0,-5-8 4 0,-5-4 5 31,-3-1 1-31,-8-12 2 0,-3 0 0 0,-6-8 5 31,-5-5 2-31,-13 2 10 16,-11-2 9-16,-10 7 15 16,-5 10 8-16,2 14 1 0,4 8-11 15,8 16-28-15,6 4-20 16,10 9-21-16,7 5-5 16,16 4-1-16,9 1 2 15,15-7 2-15,10-6 0 0,10-8 2 16,2-4 2-16,-2-4-37 15,-6-1-69-15,-20-7-234 16</inkml:trace>
  <inkml:trace contextRef="#ctx0" brushRef="#br0" timeOffset="5740.7684">19897 11448 98 0,'1'1'69'16,"-1"-1"4"-16,1-1-6 15,-2 1 1-15,0-1-1 16,-1 0 1-16,2 0-2 15,0-1-5-15,0 1 1 0,0 0 5 16,0 0 2-16,0 1-5 16,0 0-8-16,0-1-13 15,0 0-8-15,0-1-14 16,0 1-7-16,0 0-7 16,0 0-1-16,0 0 3 15,0 0 2-15,0 0 12 16,0-1 6-16,-1 1 9 15,0 0 4-15,0-4 2 16,0 0-2-16,-2-1-1 16,1-1-3-16,0-2-9 0,-14-28-3 15,9 23-4-15,3 4 1 16,-3-1 4-16,2 1 2 16,0 3 1-16,-4-6-2 15,4 4-1-15,-2 0-4 16,0-3-6-16,-1 5-3 15,1-3-6-15,-1-4-1 0,-1-2-2 16,2-1-1-16,-1 2-1 16,1 1 1-16,0 4 2 15,-1-2 4 1,1 2 7 0,-2 2 2-16,1-2-3 0,0 2 0 0,-4-1-5 31,1-4-1-31,-1 0 0 15,0 0 1-15,1 1-3 0,1 3-1 0,1 2-1 16,-2-2-2-16,0-1 1 16,-1-2 0-16,-4 2-1 0,7 1 0 15,1 0-2-15,0 4-1 16,2 1-1-16,-3 3 0 16,-2-2 1-16,0 0-1 31,3-6 4-31,-3 1 0 15,-1-2-1-15,-2 2 1 0,5 5-3 16,-6-6-1-16,2 3-1 16,1 1 0-16,-4-2 1 15,6 4-1-15,-2 3 0 16,2-4 1-16,-3-2-1 16,-3 1 1-16,1 0 0 15,-2 2 1-15,1-1 1 16,-1 0-1-16,-1 1 0 15,-1-2-1-15,-1 5-3 16,0-3-3-16,3 3-2 16,2 2 0-16,0-1 1 0,1 4 2 15,-2-3 3-15,2 0 2 16,1 1 0 0,-1-2-1-16,-2 2 0 0,3 0-1 15,2 1 1-15,0-2-1 16,4 1-1-16,-7 0-1 0,3 2-2 15,0 3 0-15,-4-2 2 16,7 1 3-16,-7 2-2 16,0-5-1-16,3 7-2 15,-5-3-1-15,4-5 1 16,0 7 0-16,1-5 0 16,0 5 0-16,0 2-2 15,0-3 0-15,-3 0-1 16,-2 0 1-16,-1 0 1 15,2 4 2-15,3 3 2 16,2-4 0-16,0 2 2 0,1-1-1 16,-1 0 1-16,2-1 0 15,1 3 0-15,1 1 0 16,-2-1 0-16,1 0-2 16,0 2-1-16,0 0-2 15,-1 1-1-15,1 2 1 0,-2 3 0 31,0-3 1-31,3-2 3 16,2 3 0-16,1-5 2 16,0 0 0-16,4 1 1 0,-2-1-1 0,2-2 0 31,0 1 0-31,0-1 0 0,-1 0 0 0,1 3 0 31,0 2 0-31,-4-1 0 0,4-3 0 0,0 0 0 16,2 2 0-16,1 0 0 0,-2-1-1 31,5 1-1-31,-3-1 1 16,3 3 0-16,2 0 1 15,-2 2 0-15,1-4 2 16,-2-1-1-16,-4 1 1 16,0-9 0-16,0 0 1 0,0-1-1 15,0-3 1-15,2 0 2 16,-3-2 3-16,0-2 6 15,-2 0 0-15,1 0-2 16,0 0-4-16,0 0-7 16,0 0-2-16,0 0-1 15,0 0 2-15,-1 0 6 16,1 0 4-16,0 0 3 16,-7-1 1-16,-4-2-1 0,-31-15 3 15,28 1 1-15,-1-2-1 16,-2 1 0-16,3-1-5 15,1 8-5-15,4 6-1 16,-1 1-5-16,4 1-2 16,5 3-9-16,0-1-5 0,2 1-5 15,0 0 1-15,0 0 7 16,12 1 5-16,29 47 4 16,-26-30 1-16,0 2 2 15,0-1 1 1,9 2 0-16,-2 1 0 0,-1-4 1 15,0-3 1-15,-6-5 0 16,-3-5 0-16,-1-5 5 16,-2-1 3-16,0-11 8 15,-2-6 4-15,0-6 5 16,-1 0 1-16,1-4-5 0,0 2-3 16,-3-2-10-16,0 1 8 15,-3 6-181 1</inkml:trace>
  <inkml:trace contextRef="#ctx0" brushRef="#br0" timeOffset="6662.7323">18696 10481 304 0,'0'-6'162'0,"0"-3"-17"16,0 1-7-16,-2-3-8 0,1 1-5 0,-3 0-15 16,1 0-2-16,-2 2 5 15,-3 0-2-15,-2 4-25 16,-3-1-16-16,-2 5-36 15,-2 6-14-15,-6 2-5 32,1 2-1-32,-1 4-5 15,1 1-2-15,8 3-3 16,-2 2-1-16,5 0 1 16,-3-3-1-16,8 5-4 0,5 2-2 15,4 0-3-15,8 2 0 16,5-2 1-16,3 0 0 15,7-4 0-15,0-4 1 16,4-12 1-16,3-2 2 0,-2-5 3 16,0-4 1-16,-10-3 5 15,-4-2 2-15,-8-1 7 16,-7-1 2-16,-2 3 3 16,-8-5-2-16,-2 7-5 15,-2 0-4-15,1 3-11 16,0 6-5-16,1 5-7 15,0 3-1-15,-2 8 3 16,0 2 0-16,2 10 5 0,5 3 1 16,1 4 0-16,4 4 2 15,4 2 2-15,1 4 0 16,2-4 1 0,-2-4 2-16,-2-11-1 0,0-6 1 15,-1-3 0-15,3-3 1 16,-1-6 4-16,-2 0 1 0,-2-8 5 31,-1-1-2-31,-2-3-45 0,2 3-53 0</inkml:trace>
  <inkml:trace contextRef="#ctx0" brushRef="#br0" timeOffset="9934.2394">20119 11441 108 0,'-1'0'60'15,"0"-1"-10"-15,-2-1 5 32,3 2 10-32,0 0 28 15,0 0 14-15,0 0 9 16,0 0-4-16,0 0-9 16,-1 0-8-16,1 0-18 15,0 0-12-15,0 0-23 16,0 0-12-16,0 0-17 15,-1 0-2-15,0 0-2 0,0 0 1 16,1 2 0-16,0 5 2 16,0 1 6-16,0 0 5 15,3 29 9-15,-3-31-2 16,-3 1-5-16,-1 1-4 0,2 1-10 16,-1 1-1-16,0-2-2 15,2-1 2-15,-2 0 2 16,3 3 1-16,-4 0 5 15,2 0 1-15,-4-2 1 16,-2-1 1-16,0 2-4 16,1 2-3-16,4 3-4 15,-4-3 1-15,3 1-1 16,0-4 1-16,-1-3-1 0,2 3 0 16,-1-2-2-16,0 2-1 15,-5-3-1-15,0 1 0 16,2 1-1-16,-2 0-2 15,0-1 0-15,7 0-1 16,-2 0 1-16,-1 0 0 0,2-2 0 31,-10 0 1-31,3-2-1 16,2 3 0-16,-1-1-1 0,5 3 1 0,-4 0 0 31,4 1 0-31,-8 0 2 0,-1 0-1 0,-1-1 1 31,-2-1 1-31,6 0 1 16,0-2-2-16,-1 2 0 16,0-2-1-16,-1-1 1 15,1 3 2-15,1-3 4 0,0 2 1 16,0 0 0-16,-3-3-1 16,0 0-4-16,2 4-2 15,-1-3-2-15,2 1 0 16,1 2 0-16,-1-5 0 15,-1 0 1-15,1 0 0 0,-1 3 0 16,1-3-1-16,-1 0 1 16,3 3-1-16,-3-4-2 15,2 3 1-15,-2-2-1 16,0-1 0-16,1 1 1 16,1-1 4-16,-2 0 2 15,3 0 0-15,-2-1 2 16,2 1-1-16,1 0 1 15,-3-2 2-15,3-2-1 0,-2 1 0 16,0-2-2-16,-3 0 0 16,3 4-2-16,-1-1 0 15,-1 0-1-15,4 2-2 16,-1 0 1-16,0-3 0 0,0 3 0 16,1-1-2-16,-4-2 1 15,3 0-1-15,-2 0-2 16,0 1 2-16,2-4-2 15,0 4 1-15,-3-3 0 16,1-2 1-16,0 1 0 16,-1 1 0-16,1 0-1 15,2-1 0-15,0 3 0 16,0-2-1-16,-2-2 1 16,2 3-1-16,-2-4 1 15,2-1-1-15,0 3 0 0,-1 0-1 16,2-1 0-16,-1 3-1 31,3 1-2-31,2-3 1 0,-2 0 2 0,2 3 0 16,-2-5 2-16,-2 1 0 0,0 0 1 15,0-2-1-15,0 3-2 32,1 0 0-32,2 1 0 15,-1 0-1-15,1-1 1 16,0 4-1-16,2-2 1 15,1 3-1-15,0 0 1 16,-1 0-2-16,1 0 0 16,0 0 0-16,0-1 0 15,0 1 1-15,0 0 1 0,0 1 2 16,-1-1-1-16,1 0 0 16,0 0 0-16,0 0-1 15,0-1-3-15,0 2-2 16,-1 0-4-16,1 0 0 15,0 0 4-15,0 0 0 0,-1 6 4 16,-2 6 0-16,-8 25 1 16,9-29 1-16,3 0 0 15,-1 0 0-15,-1 1-2 16,-4 4-1-16,4 3-3 16,-2 1 0-16,5 4 0 15,4-1 1-15,2-2 3 16,-1-3 0-16,-3-6 2 15,-1-2 0-15,-2-5 1 16,4 0 0-16,-4-2 0 16,0-2 1-16,0 1 0 0,0 0 1 15,-1 0-2-15,0-4-2 16,-2-4 0-16,1 0 0 16,-10-30 1-16,11 27 0 15,-4-3 0-15,-2 0 0 16,0-1-1-16,6 3 0 0,3 4 1 15,-2-2 0-15,2-2 2 32,-4-2 0-32,-3 5-1 0,2-1-2 0,3 5 0 15,3 3-1-15,-3 1-4 32,0 0-2-32,0 1-3 0,0 0-1 0,0 0 3 15,1 0 0-15,22-3 2 16,28-7 2-16,-29 2 1 31,0-1 2-31,-2 0 2 0,-1 4 0 16,-5 1 1-16,-1-1-2 15,-2 6-29-15,1 0-97 16</inkml:trace>
  <inkml:trace contextRef="#ctx0" brushRef="#br0" timeOffset="11304.2244">20025 12039 410 0,'-6'-3'224'0,"-3"-2"-42"16,-3 0-28-16,2 0-39 15,-2 3-10-15,-5 1-26 16,0 4-13-16,-2 7-27 0,-3 0-14 16,3 5-16-16,1-4-7 15,4 4-3-15,9 5 3 16,5 4 5-16,5 4 3 0,9 2-2 15,5-1-3-15,3-3-3 16,2-5-2-16,-3-9-1 16,-6-1 0-16,0-11 2 15,-2-3 3-15,4-7 2 16,-2-6 1-16,-7-5 1 16,0 1 0-16,-7 1 7 15,-1 2 1-15,-3 3 3 16,-6 0-1-16,0 4-1 15,2 4-1-15,-3 6-9 0,2 2-6 16,-2 12-6-16,1 2-2 16,8 13 1-16,-5 4 4 15,3 10 2-15,1-2 0 16,-1 0 2-16,8 1 0 0,1-8 2 16,-2-2-1-16,1-1 4 15,-3-6 0-15,0-4 1 16,1 0 0-16,-4-7 0 15,-5-4-1-15,2-5-2 16,2-5-9-16,-3 2-64 31,5-2-79-31</inkml:trace>
  <inkml:trace contextRef="#ctx0" brushRef="#br0" timeOffset="11914.7664">20023 11824 790 0,'2'0'69'0,"-4"0"2"15,1 1 57-15,0-1-46 16,0 0-19-16,0 0-34 16,0 0-9-16,-3 1-9 15,-9 5-3-15,-20 37 1 16,24-28 0-16,2 0-2 16,2-3-1-16,0-3-2 15,1-3-1 1,2-5 5-16,2 5 1 0,0-5-1 15,0-1 0-15,0-1-5 0,0 0-2 16,0-1-1-16,3-18 0 16,34-24-1-16,-27 29 0 15,0 4 1-15,-3 4 0 16,1 0 1-16,-8 2 0 16,4 5 4-16,-4 0 5 15,-1 0 10-15,1 0 4 0,0 0-1 16,0 0-5-16,8 15-9 31,24 33-4-31,-18-35-2 16,1 2-1-16,-4-10-109 0</inkml:trace>
  <inkml:trace contextRef="#ctx0" brushRef="#br0" timeOffset="18477.6757">1958 8937 336 0,'-7'-1'215'16,"-6"4"-9"0,8-2-43-16,-1 2-78 0,-16 8-27 0,3 8-44 15,4 2-12-15,15-4-11 16,5-1-4-16,10-1 9 15,3-1 6-15,6-5 10 16,1-2 3-16,1-4-1 16,-6-5 6-1,-2-5 36-15,-4-2 22 0,-8-5 37 0,0-1 16 16,-7-1 6-16,-6-1-9 16,-7 1-20-16,-6-2-16 31,-5 7-37-31,0 4-13 0,-3 6-23 15,4 4-9-15,4 5-15 0,4 4-5 16,7 2-3-16,3 1-2 0,7 5 2 31,5-4 1-31,11 3 1 0,4-4 1 0,7-9 2 32,2-1 0-32,-3-6 4 0,2-3 0 0,-8-9 4 31,1 1 3-31,-7-7 4 15,-10-3 4-15,-1 3 5 16,-9 0 5-16,-3 3 12 16,-3 1 2-16,-12 2-1 15,-4 3-4-15,-6 7-17 16,-2 3-6-16,6 7-13 0,3 6-4 16,11 4-5-16,4 3-1 15,11-1 3-15,4 2 1 16,7-6 2-16,4 0 1 15,7-1 3-15,1-7 1 0,4-2 2 16,-2-5 0-16,-2-6 0 16,-1 0 2-16,-9-9 3 15,0 2 3-15,-5-7 5 16,-1 0 3-16,-6 0 9 16,-6 3 3-16,-6 4 7 15,-8 3 1-15,-4 7-7 16,-3 3-5-16,-4 7-15 0,5 2-6 15,5 5-8-15,2-3-3 16,11 5-2-16,5-1 1 16,4-3 1-16,9 2 0 15,6-5 3-15,0-1 1 16,6-4 3-16,2-4 1 0,-10-4 3 31,5-3 3-31,-9-8 4 0,-3 0 2 0,-1 1 5 16,-7 0 2-16,-5 2 7 15,-6 1 5-15,-6 2 6 16,-3 4-3-16,-1 10-6 16,3 5-7-16,4 4-13 31,1 0-3-31,7-4-3 0,4-1-5 0,3-8-4 16,4 1-22-16,3-4-133 0,1-5-121 15</inkml:trace>
  <inkml:trace contextRef="#ctx0" brushRef="#br0" timeOffset="21992.5032">2693 9082 421 0,'3'3'202'0,"8"7"-42"16,5-2-60-16,6 4-10 0,6-2-2 15,3-7-23-15,1 3-6 16,2-7-8-16,-7-5-1 15,-5-3 25-15,-3-5 4 16,-4-4 5-16,-5-5 2 0,-6-2-17 16,-3-1 1-16,-9-3 6 15,-7 4 1-15,-14 3-5 16,-8 2-6-16,-7 5-15 16,4 7-18-16,5 7-22 15,6 3-11-15,14 12-28 16,3 5 5-16,12 15-1 15,8 11 3-15,6 19 11 0,3 6 4 16,-3 5 6-16,-5 1 0 16,-10-9 25-16,-5-4 8 15,-7-2 4-15,-3-2 1 16,0-4-18-16,2-6-7 16,6-19-5-1,4-12-21-15,5-17-111 16,2-7-88-16</inkml:trace>
  <inkml:trace contextRef="#ctx0" brushRef="#br0" timeOffset="22507.6472">3276 8896 819 0,'7'0'327'0,"13"2"-203"16,10-1-52-16,15 1-17 0,3-1-12 0,0-1-15 31,-2 0-6-31,-14 2-9 16,-3-1-1-16,-8-1-2 15,-6 0-54-15,2 1-302 0</inkml:trace>
  <inkml:trace contextRef="#ctx0" brushRef="#br0" timeOffset="22829.3542">3306 9026 624 0,'0'1'337'16,"0"-1"-98"-16,5 3-102 15,-5-3-29-15,0 0-41 0,19 2-7 16,47 3-14-16,-25 1-6 16,4-2-17-16,-5 1-9 15,-6 2-5-15,-4-1-2 16,-7-6 26-16,-2-3-101 16</inkml:trace>
  <inkml:trace contextRef="#ctx0" brushRef="#br0" timeOffset="25782.3569">21461 9226 681 0,'-2'3'327'31,"-6"4"-112"-31,-4 8-119 16,3 11-37-16,-5 11-20 15,-1 5-10-15,0 1-11 16,2-2-4-16,1-10-1 16,5-8-1-16,4-7-1 15,1-8 3-15,4-13 15 16,3 3 3-16,-3-15 2 16,3-5-1-16,1-6-13 15,-4-5 0-15,7-3-7 0,-1-1-3 16,0 1-7-16,4 3-1 15,-5 4 2-15,3 4 2 16,-2 9 7-16,-2 1 3 0,1 8-13 16,-5 6-5-16,2 6-8 15,0 9-5-15,6 9 10 16,0 7 4-16,7 13 0 16,2 2 1-16,3 8 0 15,-2-1 2-15,-1-12-1 16,-1-3 1-16,-7-13-1 15,-1-5-6-15,-4-9-77 16,-2-5-47-16,-2-9-300 16</inkml:trace>
  <inkml:trace contextRef="#ctx0" brushRef="#br0" timeOffset="25975.8424">21385 9400 652 0,'3'0'350'16,"3"-1"-70"-16,8-2-128 15,3-4-36-15,12-1-37 16,6 1-22-16,0 1-34 16,-3 5-13-16,-11 0-310 15</inkml:trace>
  <inkml:trace contextRef="#ctx0" brushRef="#br0" timeOffset="27116.6627">16875 13178 384 0,'-1'-4'196'0,"1"-1"-26"16,0 1-23-16,2 4-4 15,-2-2-15-15,0 2-34 16,0 0-15-16,3 10-35 16,6 18-1-16,0 41 1 15,-10-29-7-15,-3 5-4 16,2-1-3 0,2-13-17-16,0-6-2 0,3-16-19 15,1-3-50-15,3-12-222 0</inkml:trace>
  <inkml:trace contextRef="#ctx0" brushRef="#br0" timeOffset="27558.7236">16829 13198 711 0,'2'-6'371'16,"2"-5"-110"-16,5-3-87 16,6 1-31-16,9-1-56 15,5 3-25-15,8 7-42 16,1 2-10-16,-5 3-8 16,-1 5-1-16,-13 0 0 31,-8 2 0-31,-6 2 2 15,-5 2 1-15,-2-1 4 0,-5 2 1 16,-6-3 1-16,-1 1-1 16,2-4-5-16,2-3-4 15,8 0-5-15,2 0-3 16,8 6-1-16,6 0 1 16,2 7 5-16,3 4 0 15,-1 4 2-15,-1 2 1 16,-6 1 2-16,-7-8 0 0,-13-1-1 15,-9-7 1-15,-7-5 0 16,-3-4-2-16,-4-3-6 16,1-3-18-16,1 2-118 15,8-1-81-15</inkml:trace>
  <inkml:trace contextRef="#ctx0" brushRef="#br0" timeOffset="28790.7625">4058 8580 472 0,'-4'-4'312'0,"-3"-3"-4"15,2 5-108-15,0 5-107 16,5 14-37-16,2 18-35 16,0 11-6-16,9 21-3 15,-6 5-1-15,2 2 2 16,-1-3-1-16,-7-13-3 15,2-6 1-15,-1-13-1 0,1-10 2 16,6-8-28-16,0-10-69 16</inkml:trace>
  <inkml:trace contextRef="#ctx0" brushRef="#br0" timeOffset="29306.3736">4545 8755 796 0,'-13'-5'388'0,"-7"0"-136"15,-4 1-55-15,-1 5-83 16,2 7-39-16,-1 8-59 15,-3 7-19-15,7 13-25 16,7 6-4-16,13 7 1 0,7-3 4 16,19 1 6-16,4-6 3 15,7-12 1-15,4-4 2 16,1-21 12-16,0-9 6 16,-3-18 29-16,-5-8 33 15,-14-6 61-15,-11-1 25 0,-17-4 27 16,-11-1-16-16,-17-3-54 15,-1 1-28-15,2 10-53 16,5 11-27-16,6 17-42 16,6 9-81-16,7 19-289 31</inkml:trace>
  <inkml:trace contextRef="#ctx0" brushRef="#br0" timeOffset="29835.4165">4966 8813 818 0,'-3'0'382'0,"-3"-2"-165"15,-6 9-115-15,-2 7-36 16,-3 13-48-16,-3 4-12 16,5 11-10-1,3 2 1-15,2-6 3 0,5-1 1 16,3-14 3-16,0-7 1 0,3-8 7 15,-1-8 10-15,3-6 9 32,0-12-1-32,5-7-5 0,3-6-11 0,5-10-7 15,2 2 0-15,-5-8 1 16,-2-1 9-16,-3-1 22 16,-1 4 15-16,-1 16 37 15,-4 10 13-15,5 19-37 16,-6 9-19-16,5 19-44 15,5 8-20-15,0 16 5 0,10 5 2 32,3-6 5-32,5-3 0 0,0-13 5 0,-2-7-13 15,-4-8-98-15,-5-5-79 16,-7-8-286-16</inkml:trace>
  <inkml:trace contextRef="#ctx0" brushRef="#br0" timeOffset="29984.3372">4850 8980 1107 0,'11'-1'414'0,"19"1"-318"16,7 0-49-16,11 0-18 15,3 3-12-15,-2-6-72 0,0 0-158 16</inkml:trace>
  <inkml:trace contextRef="#ctx0" brushRef="#br0" timeOffset="30592.6182">4463 8544 715 0,'-3'-2'320'0,"1"2"-163"16,11 3-69-16,7-2-48 15,13 3 1-15,22-4 6 0,4 0-4 0,17 2-20 0,5-1-11 32,-12 3-1-32,-5 3 2 15,-21-4 3-15,-12-2-27 16,-15 0-74-16,-9-6-19 16,-9-6-23-16,-1 1 29 0,-6-9 81 15,-1 2 31-15,3-3 53 16,-2 4 8-16,7 5 6 15,10 3-11-15,10 5-38 16,0 0-8-16,5 5 0 16,-1 5 10-16,-6 7 26 15,1 7 6-15,-11 1-6 16,-3 1-10-16,-2-3-20 16,-7-6-38-16</inkml:trace>
  <inkml:trace contextRef="#ctx0" brushRef="#br0" timeOffset="31114.7594">5467 8568 517 0,'0'-8'315'0,"-4"-8"-1"16,2 3-31-16,2 12-85 0,2 3-47 15,-2 12-89-15,0 10-42 16,3 20-18-16,3 9 5 16,3 22 12-16,0 2 2 15,1-4-7-15,-5-4-1 16,0-18-5-16,3-8-1 0,-3-11 3 16,-5-9-19-16,1-9-193 15,-1-4-206-15</inkml:trace>
  <inkml:trace contextRef="#ctx0" brushRef="#br0" timeOffset="31480.4363">5800 8796 827 0,'-2'0'382'16,"1"4"-165"-16,10-2-113 16,11 0-24-16,16 0-19 15,4-4-1-15,8-1-19 0,-2-4-12 16,-2 5-15-16,-1 1-2 16,-11-2-2-16,-2 3-7 15,-13-2-100-15,-7-1-86 16</inkml:trace>
  <inkml:trace contextRef="#ctx0" brushRef="#br0" timeOffset="31800.725">5879 8937 559 0,'0'1'305'16,"0"0"-71"-16,7 2-53 16,-7-3-47-16,0 0-17 15,18 0-15-15,39 3-12 16,-17-3-33-16,2 0-14 0,-2 2-18 15,1-3-3-15,-15 1 0 16,-8-2-2-16,-11-4 8 16,-7 6-43-16,0-9-245 15</inkml:trace>
  <inkml:trace contextRef="#ctx0" brushRef="#br0" timeOffset="38582.1544">6560 8864 458 0,'-2'-8'245'0,"1"-8"-47"16,-4 2-18-16,4 5-44 15,-1 3-22-15,2 9-58 16,4 5-26-16,10 18-22 15,6 8-1-15,4 15 16 16,2 3 1-16,3-2-4 0,-3-5-2 16,0-12-3-16,-3-2 6 15,-6-16 35-15,-3-2 14 16,-7-14 59-16,-3-12 6 16,-7-13-23-16,3-8-13 0,-4-19-56 15,0-9-10-15,-1-22-12 16,-9-11-2-16,4-1-9 15,2 4-3-15,11 12-8 16,9 8-3-16,6 17 1 16,-2 7 0-16,-6 22 0 15,-3 9-5-15,-2 13-58 16,2 5-74-16</inkml:trace>
  <inkml:trace contextRef="#ctx0" brushRef="#br0" timeOffset="51559.088">6816 8319 455 0,'-8'0'233'15,"-6"-1"-42"-15,4 0-48 16,14 1-54-16,14 0-15 0,21 0-35 15,12-1 0 1,39-1 1-16,24 0-1 0,22 2-8 16,17 1-6-16,8 5-9 15,-11 1-1-15,-36-5-5 16,-56-1 0-16,0 2 0 16,157-1 2-1,-28-4 4-15,-12-4 2 0,-112-3 2 0,-16 3 0 16,-28 1 8-16,-8 1 3 15,-13-1-4 1,-7-1-3-16,-1 0-15 16,0 0-8-16,2 2-2 15,3 1 0-15,3 1-4 0,2 0-3 16,0 1-10-16,0 1-1 16,0 0 3-1,0 0 2-15,0 0 2 16,0 0-3-16,0 0-3 15,0 0 7-15,0 1 13 16,1 25 8-16,8 39 8 16,-3-25-4-16,2-5-34 15,0-2-183-15</inkml:trace>
  <inkml:trace contextRef="#ctx0" brushRef="#br0" timeOffset="52103.9658">6937 8937 535 0,'1'0'274'16,"5"-6"-70"-16,4-2-19 0,12-9-36 16,4-6-20-16,4-4-38 15,-5-4-12-15,-2 0-14 16,-3 3-4 0,-5 4 1-16,-3 6-1 15,-6 7-9-15,-6 4-8 16,0 7-38-16,-4 4-16 15,-3 12-24-15,1 3-2 16,-2 14 16-16,3 8 7 0,3 7 8 16,1 0 3-16,2-4 3 15,0-8 3-15,2-13 2 16,2-5 1-16,0-6-9 16,0-4-58-16,0-8-247 15</inkml:trace>
  <inkml:trace contextRef="#ctx0" brushRef="#br0" timeOffset="52439.4738">7258 8524 668 0,'3'-8'337'0,"9"-7"-100"16,4 4-54-16,6 11-79 0,2 0-23 15,-3 4-39-15,-1 6-9 16,-8-2-8-16,-7 4-3 16,-14 9 3-16,1 0 0 15,-15 4-4-15,-4-3-3 16,4-6-8-16,0 0-3 15,13-8-3-15,10 4-3 0,12-2 1 16,1-4 0-16,12 3-2 16,1 1-1-16,1-4-73 15,8 4-101 1</inkml:trace>
  <inkml:trace contextRef="#ctx0" brushRef="#br0" timeOffset="52643.5743">7624 8730 709 0,'3'-5'365'0,"0"-1"-94"15,2 3-90-15,-1 5-90 0,-3 6-24 16,5 11-38-16,1 10-10 16,-2 21-5-16,-3 0-5 15,-3 2-2-15,-3-11 2 16,0-13 0-16,4 1-1 15,3-12-55-15,1-3-94 16</inkml:trace>
  <inkml:trace contextRef="#ctx0" brushRef="#br0" timeOffset="52814.9431">7459 8908 857 0,'12'-4'357'15,"13"-7"-202"-15,9 0-56 0,11-2-51 16,1 1-16-16,6 4-24 16,0 3-5-16,-7 4-73 15,-6 2-87-15</inkml:trace>
  <inkml:trace contextRef="#ctx0" brushRef="#br0" timeOffset="53136.7906">7941 8926 692 0,'6'-4'332'0,"7"-6"-116"0,1-5-41 0,6-7-49 16,1-1-15-16,3 0-34 16,-2 1-4-16,-3 1-6 15,-3 4-8-15,-5 3 22 16,-8 2-3-1,-1 5-16-15,-1 4-6 0,-6 3-56 16,9 1-14-16,-5-1-13 16,0 0 0-16,1 30 14 15,-3 40 7-15,9-18 3 16,0 2 0-16,1-7 5 0,7-7-2 31,-5-12 1-31,2-4 4 0,1-9-4 16,-3-5-43-16,0-10-217 15</inkml:trace>
  <inkml:trace contextRef="#ctx0" brushRef="#br0" timeOffset="53501.6413">8240 8612 898 0,'-1'-8'389'16,"6"-3"-197"-16,6 2-56 16,8 2-67-16,0 3-13 15,2 0-24-15,1 4-10 16,-4 6-4-16,-1 3-1 15,-10 6-2-15,-6-1 2 0,-11 0 1 16,-6 4 1-16,1 1-3 16,-1 0-3-16,4-5-8 15,5 0 0-15,7-7 4 16,3-4 3-16,8 1 3 16,6-4-1-16,4 0-5 15,-1 1-3-15,2-1-12 16,-6 1-68-16</inkml:trace>
  <inkml:trace contextRef="#ctx0" brushRef="#br0" timeOffset="53964.9096">8786 8896 737 0,'7'-3'322'15,"7"2"-138"-15,10-1-98 16,12-1-16-16,11 0-10 16,6 0-15-16,2-2-22 15,-6 0-5-15,-12 4-5 16,-10-1-20-16,-13 0-133 16,-4 2-138-16</inkml:trace>
  <inkml:trace contextRef="#ctx0" brushRef="#br0" timeOffset="54138.7499">8832 9007 420 0,'9'0'289'0,"8"6"-8"16,14-7-58-16,12 1-37 15,6-1-58-15,1-5-38 0,2 0-50 16,-4 2-4-16,-2-4-232 15</inkml:trace>
  <inkml:trace contextRef="#ctx0" brushRef="#br0" timeOffset="54887.3957">9432 8765 892 0,'1'0'368'0,"3"0"-248"0,2 8-32 0,7 18-51 16,2 6-10-16,8 19 7 0,-2-2-3 15,-4-3-3-15,-2-5 0 32,-8-19 4-32,-1-9 7 0,-4-6 50 15,-2-5 20-15,3-9 4 16,-2-5-8-16,2-16-55 16,2-5-23-16,-3-9-12 15,-2-6-1-15,-2-11 1 16,-3-2-2-16,-2-2-2 15,1-1-3-15,2 12-7 0,2 5-1 0,3 16-8 16,0 3-3 0,6 13-8-1,2 6-2-15,6 0-6 16,7 9 2-16,10 3 6 16,6 4 4-16,9 5 8 15,4-2 0-15,3-4 3 16,3 0 0-16,2-6 4 15,-2-6 1-15,-5-1 3 16,-7-6 1-16,-14 3 2 16,-5 5 2-16,-18-1 3 0,-3 4 0 15,-3 1-6-15,-4-3-6 16,2 4-10-16,0 0-5 16,0 0 1-16,0 2 2 15,7 19 5-15,18 29 9 16,-14-27-117-16,1 5-62 15,-12 1-123-15,-6 4-143 0</inkml:trace>
  <inkml:trace contextRef="#ctx0" brushRef="#br0" timeOffset="55347.0048">9776 8778 826 0,'3'-13'386'0,"5"-7"-157"0,5-4-98 16,6 3-24-16,14 7-17 15,5 6-14-15,2 11-29 16,-5 9-18 0,-12 11-22-16,-11 1 2 0,-15 9 8 15,-12 2 1-15,-15 8 1 16,-6-1-2 0,3-3-10-16,4-2-3 0,19-15-2 15,6-3 1-15,18-10 3 16,11-4 0-16,13-3 3 15,10-1-1-15,1-1-2 16,-2 2-1-16,-9-4 0 16,-3 1 2-16,-12 0-1 0,-1-2 1 15,-13 3-2 1,-6-3-25-16,-5-1-151 16,-7 0-139-16</inkml:trace>
  <inkml:trace contextRef="#ctx0" brushRef="#br0" timeOffset="60112.6754">2780 10134 583 0,'-10'5'283'16,"-14"10"-102"-16,0 5-57 15,6 13-65-15,5 4-21 16,15 10-30-16,9 1-4 0,12-3-4 16,-1-7 1-16,10-15 8 15,8-5 5 1,7-23 13-16,4-11 8 0,-4-21 9 16,-7-14 5-16,-14-10 17 15,-7-1 12-15,-12-4 12 16,-11 6 8-16,-30 1 2 15,-10 1-14-15,-22 15-23 16,-3 7-16-16,10 28-35 16,7 12-12-16,21 16-20 15,9 5-8-15,20 0-2 16,12-2 2-16,21-5 7 0,13-4 4 16,23-6-10-16,9 1-33 15,6-2-83-15,-2 0-78 16</inkml:trace>
  <inkml:trace contextRef="#ctx0" brushRef="#br0" timeOffset="60373.8064">3353 10118 927 0,'7'0'352'0,"14"0"-233"0,9 1-72 32,8-1-12-32,-2 2-6 15,0-2-4-15,0 5-70 0,-8-2-273 16</inkml:trace>
  <inkml:trace contextRef="#ctx0" brushRef="#br0" timeOffset="60562.1632">3414 10263 769 0,'17'0'340'0,"19"0"-160"16,8 2-60-16,-5 2-51 16,-2-2-21-16,-4 1-27 15,-4-1-89-15</inkml:trace>
  <inkml:trace contextRef="#ctx0" brushRef="#br0" timeOffset="61054.6901">4027 9797 872 0,'0'-1'385'15,"-2"2"-217"-15,5 12-72 16,-1 18-86-16,5 12 0 16,-2 16 19-16,-5 3 1 15,-1 4-6-15,-1 2-5 16,5 2-9-16,3 1-3 15,11-10 0-15,3-11 0 16,11-20 4-16,6-14 0 16,0-21-51-16,0-6-63 15</inkml:trace>
  <inkml:trace contextRef="#ctx0" brushRef="#br0" timeOffset="61236.5747">3809 10134 890 0,'11'1'350'0,"20"6"-204"15,7-1-75-15,17 0-6 0,2 4-12 0,3-5-27 32,1 0-6-32,-7-1-66 0,0-4-125 15</inkml:trace>
  <inkml:trace contextRef="#ctx0" brushRef="#br0" timeOffset="61531.9338">4569 10160 535 0,'-3'11'310'0,"-4"14"-10"0,-6 1-47 15,-2 2-71-15,-2-1-32 16,-9-7-71-16,0-2-25 15,-10-13-22-15,-1-2-8 16,3-12-28-16,5-6-20 0,14-7-46 16,6-4-13-16,12 1-2 15,8 0 10-15,13 3 30 16,7 4 17-16,2 13 32 16,2 5 17-16,-7 13 20 15,-5 7 3-15,0 10 0 16,-12 2-5-16,5 2-8 15,0 1-7-15,-5-5-13 16,6-5-8-16,-4-7-163 16</inkml:trace>
  <inkml:trace contextRef="#ctx0" brushRef="#br0" timeOffset="61851.3204">4656 10160 644 0,'3'4'372'15,"3"0"2"-15,2 12-242 16,-1 5-15 0,-3 2-3-16,-2 7-14 15,-2-2-24-15,0-5-19 16,0-7-29-16,-2-8-5 16,4-10 1-16,2-9-2 15,7-9-5-15,4-6-4 16,5-5-9-16,2 1-2 0,2 6-2 15,2 2-3 1,-2 14 2-16,-3 6 2 16,-4 11 6-16,-9 9 5 15,-3 8 0-15,-3 8 0 0,-2 3-4 16,6 0-2-16,0-7-37 16,-1-7-78-16,3-14-426 15</inkml:trace>
  <inkml:trace contextRef="#ctx0" brushRef="#br0" timeOffset="62064.965">4763 9957 1016 0,'6'0'409'0,"11"0"-248"16,7-2-68-16,13 2-44 0,0-3-16 16,0 3-22-16,-6 2-24 15,-7-3-132-15,-4 0-169 16</inkml:trace>
  <inkml:trace contextRef="#ctx0" brushRef="#br0" timeOffset="62227.983">5116 9761 1072 0,'-3'1'470'0,"-1"5"-227"16,-2 6-95-16,6 14-87 15,0 8-5-15,6 5-21 16,3 4-9-16,1-8-11 16,0-7 15-16,0-5-184 15</inkml:trace>
  <inkml:trace contextRef="#ctx0" brushRef="#br0" timeOffset="62835.1428">5633 9662 598 0,'-15'7'281'0,"-20"18"-121"16,-4 16-51-16,-1 35-34 0,9 18-26 15,10 27-20-15,7 13-5 16,24 8-9-16,0-4 0 16,26-17 4-16,9-15 1 15,7-29 3-15,3-12-2 16,-7-23-52-16,-6-9-62 16</inkml:trace>
  <inkml:trace contextRef="#ctx0" brushRef="#br0" timeOffset="63527.0545">5874 10026 538 0,'5'-1'265'0,"2"-2"-72"0,3-9-78 31,5 0-9-31,2-9 1 0,-5-4-5 0,-1-1 4 32,-2-1 3-32,-9-2-4 15,5 4-8-15,0 7-18 16,-9 4-3-16,4 10-30 16,-4 4-21-16,-7 12-24 0,11 10-12 15,0 16-5-15,2 3 7 16,14 5 4-16,-6-4 2 15,3-5-74-15,-1-4-78 16,0-9-350-16</inkml:trace>
  <inkml:trace contextRef="#ctx0" brushRef="#br0" timeOffset="63733.5681">5700 10267 802 0,'12'-2'355'0,"21"0"-151"16,14-3-68-16,9 2-33 15,7 3-14-15,5 6-33 16,-4-2-12-16,2 3-21 16,-6-5-7-16,-9-3-37 15,-4-1-113-15</inkml:trace>
  <inkml:trace contextRef="#ctx0" brushRef="#br0" timeOffset="64084.063">5933 10604 671 0,'2'-1'285'0,"8"-5"-139"15,2-2-35-15,2-7-24 16,4-1-23-16,-4-4-34 16,1 3 0-16,-2 1 11 15,-5 0 5-15,-1 8 21 0,-5-3 3 16,1 9-20-16,-3 2-9 15,-2 10-24 1,2 5-12-16,2 11 3 0,5 4 3 16,-1 2-2-1,1 6-2-15,4-2 0 0,-6-3-2 0,2-6-22 16,-1-9-82-16</inkml:trace>
  <inkml:trace contextRef="#ctx0" brushRef="#br0" timeOffset="64418.3565">6297 9692 644 0,'8'-1'358'0,"11"1"-33"16,4 5-170-16,10 30-101 16,4 20-1-16,9 31-8 15,2 12-4-15,-30-12 0 31,-9-42-7-31,0 0-8 0,13 126-4 0,-24-2-12 16,-9-9 0-16,-8-86-86 16,4-16-69-16</inkml:trace>
  <inkml:trace contextRef="#ctx0" brushRef="#br0" timeOffset="64816.7198">6852 10243 940 0,'13'-2'417'16,"8"-2"-206"-16,15 2-114 0,2 1-28 15,4 1-37-15,-5 1-11 16,-7 0-5-16,-9-1-19 0,-8 0-127 16,-5 0-155-16</inkml:trace>
  <inkml:trace contextRef="#ctx0" brushRef="#br0" timeOffset="64982.1106">6882 10347 385 0,'3'3'282'0,"8"6"76"16,-1 0-99-1,15 1-75-15,3 3-24 0,5-4-66 16,4-1-27 0,-5-6-33-16,-5-2-7 0,-6-4-90 15</inkml:trace>
  <inkml:trace contextRef="#ctx0" brushRef="#br0" timeOffset="65520.3417">7472 9842 805 0,'-1'-5'431'16,"1"1"-110"-16,5 10-208 16,-2 10-52-16,5 18-54 15,-1 9 4-15,-4 13 5 0,0 7 0 16,-4 1-2-16,-1 1-2 16,6-4-4-16,5-5-2 15,10-11-1-15,1-7-1 16,7-17 0-16,-1-7 0 15,4-12-91-15,0-5-77 16</inkml:trace>
  <inkml:trace contextRef="#ctx0" brushRef="#br0" timeOffset="65711.6699">7365 10145 701 0,'0'0'415'0,"-4"0"-55"16,10 1-218-16,-6-1-40 0,2 0-59 16,28 2-5-16,52 3-11 15,-26-1-9-15,2-2-27 16,-5-2-140 0</inkml:trace>
  <inkml:trace contextRef="#ctx0" brushRef="#br0" timeOffset="66014.4161">8045 10173 858 0,'-6'11'389'16,"-9"18"-165"0,-5 0-48-16,-6 0-62 15,-6-1-31-15,1-10-52 16,1-4-8-16,-1-14-26 15,4-8-29-15,2-11-40 16,4-5-12-16,10 0 5 16,4 1 17-16,16 6 20 15,4 2 8-15,7 5 32 0,8 6 17 16,-5 6 38-16,0 7 10 16,2 12-7-16,-4 3-6 15,6 3-14-15,-3-2-7 16,-2-2-11-16,1-6-5 15,-8-4-81-15,1-4-93 0</inkml:trace>
  <inkml:trace contextRef="#ctx0" brushRef="#br0" timeOffset="66316.0926">8158 10160 808 0,'5'4'390'0,"7"6"-123"15,2 5-94-15,1 6-48 16,-3 2-13-16,-7-2-31 0,-3 1-14 16,-4-9-32-1,1 0-13-15,2-10-10 16,3-5-10-16,6-10-18 16,3-8-7-16,8-3-4 15,-1-5 8-15,-2 3 11 0,0 2 2 16,-4 9-1-1,1 6 5-15,0 10 16 0,-7 9 7 16,-2 8 5-16,0 5-3 0,-3 7-12 16,2-2-5-16,0-6-15 15,0-2-58-15,1-7-286 16</inkml:trace>
  <inkml:trace contextRef="#ctx0" brushRef="#br0" timeOffset="66555.2698">8248 9922 1128 0,'8'-4'432'0,"12"-2"-310"0,2 1-43 0,5 3-45 15,1 6-11 1,-3-2-23 0,9 4-61-16,-7-4-303 0</inkml:trace>
  <inkml:trace contextRef="#ctx0" brushRef="#br0" timeOffset="66716.3167">8628 9737 1077 0,'0'-1'477'0,"-2"1"-252"16,1 5-71-16,0-5-89 15,0 13-17-15,1 54-11 0,0-25-6 16,8-1-12-16,1-2-8 16,4-6-132-16</inkml:trace>
  <inkml:trace contextRef="#ctx0" brushRef="#br0" timeOffset="67192.5877">9043 9742 948 0,'-17'11'375'0,"-22"22"-239"15,2 10-40-15,9 22-36 16,3 2-14-16,20 10-29 15,7-3-6-15,14-11-5 16,13 2 0-16,7-12 8 16,5-6-40-16,5-12-121 15,-2-11-141 1</inkml:trace>
  <inkml:trace contextRef="#ctx0" brushRef="#br0" timeOffset="67447.5084">9299 10195 556 0,'-1'-21'323'15,"-1"-16"-59"-15,4 0-88 16,2 2-29-16,-3 0-28 0,2 8-5 0,-5 9 2 16,-1 5-3-16,1 14-34 15,-3 4-27 1,2 8-40-16,3 6-13 0,3 11-4 15,1 3 7-15,0 6 2 16,-1-1 1 0,1-4-2-16,3 2 0 15,-1-12-21-15,0-5-60 16</inkml:trace>
  <inkml:trace contextRef="#ctx0" brushRef="#br0" timeOffset="67687.2267">9425 9781 773 0,'9'7'350'0,"15"17"-108"15,3 11-89-15,9 21 8 16,-1 4-2-16,-3-1-32 15,-5-3-21-15,-14-5-48 16,-11-5-19-16,-14-3-20 16,-8-5-4-16,-4-15-16 0,2-6-64 15</inkml:trace>
  <inkml:trace contextRef="#ctx0" brushRef="#br0" timeOffset="68135.8571">9918 9990 740 0,'0'4'396'31,"0"1"-111"-31,11 1-126 16,10-4-42-16,19-1-52 0,8 3-9 0,11-3-30 31,0 2-9-31,-11-2-9 0,-8-1 1 16,-15-2-97-16,-7 0-56 0,-7 2-301 15</inkml:trace>
  <inkml:trace contextRef="#ctx0" brushRef="#br0" timeOffset="68325.4763">9981 10083 655 0,'-1'0'329'0,"1"1"-82"15,6 1-36-15,-6-2-55 16,15 2-11-16,57 6-33 16,-27-5-23-16,2-2-35 15,-9 0-15-15,-5 1-43 16,-6-2-67-16</inkml:trace>
  <inkml:trace contextRef="#ctx0" brushRef="#br0" timeOffset="69077.3989">10776 9636 740 0,'-1'-1'398'15,"-1"1"-87"-15,-1 12-166 0,3 9-59 16,0 17-37-16,3 8-6 16,0 8-18-16,0-2-2 15,1-8-4-15,0-9-2 0,-1-18 0 32,2-6 7-32,-5-15 2 0,-2-9-20 0,-1-11-38 15,-5-6-23 1,-2-2-20-16,2-3 17 15,-6 3 34-15,2 2 9 16,10 7 10-16,-4 4-6 16,11 8-19-16,7 3-4 15,-1 5-2-15,6 2 3 0,7 1 16 0,4 0 6 16,10-2 8 0,1 1 4-16,-5-3 5 15,-7 0 4-15,-9-1 5 16,-3 2 13-16,-10 1 14 15,-1 2-8-15,-4 6-2 16,-1-6-15-16,-1 6-16 16,1 24 3-16,5 44-4 15,2-22 0-15,3-3 26 16,1 0-85-16</inkml:trace>
  <inkml:trace contextRef="#ctx0" brushRef="#br0" timeOffset="69314.1848">10685 10083 813 0,'2'0'389'15,"5"0"-130"-15,11 0-110 16,14 1-70-16,8 0-6 15,21 3-18-15,2-3-13 16,12 5-22-16,-2-3-8 0,-10-3 1 16,-8 0-35-16,-16 0-162 15,-5 1-224-15</inkml:trace>
  <inkml:trace contextRef="#ctx0" brushRef="#br0" timeOffset="69595.5856">10881 10206 768 0,'-7'3'393'16,"-5"1"-51"-16,1 11-252 0,-5 3-29 15,7 5-9-15,-2 1-5 0,16 2-20 16,7 1-1 0,14-4 4-16,10-1 3 0,0-12 2 15,4-2-3 1,-11-8-12-16,-3-4-16 16,-8-4-126-16,-5-6-99 15</inkml:trace>
  <inkml:trace contextRef="#ctx0" brushRef="#br0" timeOffset="69770.5286">11060 10228 760 0,'0'11'354'15,"0"6"-140"-15,0 14-107 16,0 8-9-16,0 10-14 16,0-1-5-16,-3 1 7 0,1-6-8 15,-1-9-22-15,0-2-12 16,3-14-34-16,0 0-102 15</inkml:trace>
  <inkml:trace contextRef="#ctx0" brushRef="#br0" timeOffset="70255.7994">11916 9460 775 0,'-17'3'358'0,"-22"14"-179"0,0 12-43 16,1 19-52-16,4 17-41 15,17 29-22-15,1 11-2 16,15 12-8-16,8-4-2 16,6-14 1-16,13-8-1 15,7-16 1-15,4-12 0 16,6-20-69-16,-1-18-78 15</inkml:trace>
  <inkml:trace contextRef="#ctx0" brushRef="#br0" timeOffset="70573.2303">12103 9993 974 0,'5'0'378'0,"9"4"-248"15,3 6-46-15,-1 5-24 16,-1 4-5-16,-6 2-15 0,-4-2-10 16,-5-2-6-1,-1-3-2-15,1-7-3 0,-3-2 6 16,5-7 1-16,1-4-3 16,3-6-12-16,4-1-8 15,-2-1-8-15,-1 3 1 16,4 8-1-16,-2 0-1 0,3 10 6 15,-4 4 1 1,-4 3 6 0,1 5 1-16,-5-1-4 0,2-4-2 0,1 1-32 31,-2-6-76-31</inkml:trace>
  <inkml:trace contextRef="#ctx0" brushRef="#br0" timeOffset="70743.6146">12205 9677 829 0,'0'-6'455'0,"-2"-5"-103"15,2 5-98-15,-4 8-126 0,4 5-52 32,1 13-55-32,-2 4-11 0,9 6-2 15,-2 2-42-15</inkml:trace>
  <inkml:trace contextRef="#ctx0" brushRef="#br0" timeOffset="71319.7324">12708 9782 1093 0,'-1'4'420'0,"-6"6"-295"16,-2 4-50-16,6 11-39 15,-4 5-4-15,3 6-13 16,4-2 0-16,1-5 2 16,7-2-2-16,10-8 2 15,-7-4 0-15,11-5-1 16,-1-5 0-16,1-6 0 15,4-2 0-15,-8-10-26 16,-2-5-35-16,-5-7-76 16,-1-1-34-16,-8-3 3 15,-2 0 31-15,-4 4 70 16,-1 2 35-16,0 10 25 16,-1 6 3-16,3 7 8 15,1 6 0-15,0 11 11 16,1 5 7-16,2 12 6 0,2 2 2 15,1 4-6 1,1 1-3-16,-2-4-9 16,1-2-5-16,0-9-10 0,1-3-4 0,3-9-40 15,0-4-58-15</inkml:trace>
  <inkml:trace contextRef="#ctx0" brushRef="#br0" timeOffset="71844.157">13160 9788 705 0,'10'-4'349'0,"6"0"-115"0,-4 0-43 15,-4-1-64-15,-4 2-26 16,-4 2-51-16,-6-1-19 16,5 1-31-16,0-1-9 15,-10 1-5 1,-1 1 1-16,-31 6-1 0,28 3-1 0,-1 4 3 31,-2 2 0-31,-1 6 1 16,6-4 1-16,3 3 6 15,4-4 3-15,6-5 6 16,0-3 6-16,3-6 17 16,2-2 4-16,6-6-2 15,6 0-5-15,6 3-23 16,2 1-6-16,4 10-6 0,4 9-2 16,2 10 6-16,1 2 4 15,-4 5 4-15,-4-6 7 16,-18-2 3-16,-6-3 6 15,-16-1 7-15,-11-2 4 16,-7 0 2-16,-4-5-1 16,-7-8-4-16,3-4 0 15,0-11-4-15,5-2-6 0,13-6-65 16,9-1-40-16,12 2-144 16,7-2-121-16</inkml:trace>
  <inkml:trace contextRef="#ctx0" brushRef="#br0" timeOffset="72204.3095">13494 9760 693 0,'-12'-2'345'0,"-4"-4"-117"16,-4 7-118-16,4 3-33 16,2 4-47-16,4 1-14 15,4 5-12-15,3 3 1 16,7 2 12-16,6 0 8 0,9-5 18 16,5-2 5-1,7-11 22-15,-2-4 9 16,-6-8 17-16,-4-3 14 15,-16-6-5-15,-5-1-9 0,-17-4-30 16,-2 3-20 0,-7 4-31-16,3 6-11 0,5 9-17 15,3 3-46-15,2 9-140 16,1 5-114-16</inkml:trace>
  <inkml:trace contextRef="#ctx0" brushRef="#br0" timeOffset="72702.2167">13681 9444 779 0,'7'3'334'0,"13"14"-169"32,6 7-43-32,15 30-42 15,4 13 6-15,1 24-3 16,-8 15 4-16,-20 8-15 15,-14-4-9-15,-25-11-23 16,-12-10-7-16,-10-11-9 16,0-6-5-16,9-23-4 15,6-9 0-15,4-23-140 16,0-11-150-16</inkml:trace>
  <inkml:trace contextRef="#ctx0" brushRef="#br0" timeOffset="77675.5707">1695 11397 280 0,'-6'-2'215'0,"-3"-4"18"16,-1 6-70-16,-3 1-23 16,0 6-55-1,1 2-24-15,2 4-46 0,4 1-12 16,7 4-9-16,0-3 0 15,7-1 6-15,1-1 3 16,7-6 8-16,4 3 4 0,2-9 5 16,0-3 20-16,-6-6 33 15,-4-7 14-15,-3 2 29 16,-7-3-8 0,-4-1-18-16,-5 0-6 15,-7-1-28-15,-4 3-10 16,-6 4-24-16,1 6-15 0,1 8-17 15,5 7-9 1,7 11-5-16,-1 1 1 0,10 4 6 16,1 1 4-16,7-3 4 15,3-5 0-15,7-5 2 16,7-5 2-16,2-9 2 0,4 0 4 16,-2-3 6-1,-3-6 4-15,-7-4 9 16,-6-5 4-16,-11-7 4 15,-3 5 2-15,-14 0 3 16,-6 2-2-16,-4 4-7 0,-6 2-7 0,1 5-17 16,5 7-7-16,3 5-11 15,7 5-4-15,8 9 0 16,2-2 2 0,10 6 5-16,1-1 2 0,8-6 1 15,2 0 2 1,4-5 3-16,8-2 3 0,2-7 4 15,3-1 3-15,-2-5 4 16,-7-2 2 0,-7-10 7-16,-2-6 4 15,-11-2 5-15,-2-3 1 0,-3 5 2 16,-9 2-2 0,-11 0-5-16,-5 4-4 15,-7 7-13-15,1 5-7 16,7 8-14-16,3 7-5 0,8 8-3 0,6 2 2 15,6 5 7 1,4-2 3-16,7-1 6 16,1-6 3-16,8-3 3 15,5-3 1-15,3-4 2 16,2-5 2-16,-9-6 5 0,-3-1 3 0,-6-9 7 31,-3 2 4-31,-7-4 4 16,-6-2 1-16,-11-1-2 15,-2 5-3-15,-4 5-13 16,3 1-7-16,5 8-16 16,4 1-51-16,7 10-449 15</inkml:trace>
  <inkml:trace contextRef="#ctx0" brushRef="#br0" timeOffset="83619.8348">2462 11585 234 0,'8'7'202'0,"13"13"69"0,2-5-45 0,2 0-52 31,1-5-28-31,0-6-39 16,0-4-13-16,-5-11 2 0,0-5-2 0,-6-8-14 31,-6 0-7-31,-7-5-25 16,-4-2-1-16,-13-2 3 15,-3 3 1-15,-2 5-11 0,-6 9-12 16,5 15-32-16,0 6-16 15,-1 20-12-15,9 9 0 16,0 7 10-16,8 12 8 16,8 15 15-16,2 7 4 15,8 19 8-15,1-5 0 16,-6-5-2-16,3-8 1 0,-5-18-1 16,-5-9-2-16,3-16-30 15,2-10-62-15,0-23-331 16</inkml:trace>
  <inkml:trace contextRef="#ctx0" brushRef="#br0" timeOffset="83943.0699">3024 11428 800 0,'-3'2'355'16,"2"0"-133"-1,10-1-134-15,8 1-22 0,20-1-8 16,6-1-9-16,9-1-32 16,-2 0-7-16,-8-1-45 15,-4 0-88 1</inkml:trace>
  <inkml:trace contextRef="#ctx0" brushRef="#br0" timeOffset="84139.7627">3012 11598 748 0,'4'2'334'16,"11"6"-124"-16,7-1-39 16,15-3-34-16,6 0-24 0,6-4-59 15,-4 3-18-15,-3-3-17 16,-5 0-16-16</inkml:trace>
  <inkml:trace contextRef="#ctx0" brushRef="#br0" timeOffset="84730.0451">3781 10981 761 0,'-2'1'317'0,"1"11"-185"15,1 5-41-15,3 21-44 16,4 13 7-16,2 25 7 16,-1 13-7-16,-5 5-14 15,-2-2-7-15,-2-15-12 16,-1-11-5-16,0-17-4 16,2-5-1-16,0-19-73 0,3-8-116 15</inkml:trace>
  <inkml:trace contextRef="#ctx0" brushRef="#br0" timeOffset="85201.4048">4402 11319 571 0,'-9'-4'330'0,"-7"-4"-64"16,-10-1-74-16,-6 1-21 15,-3 6-59-15,0 3-37 0,0 14-46 16,5 8-17-16,4 10-24 16,5 8-3-16,12 7-1 15,3-1 2-15,14-6 5 16,9-6 7-16,12-9 6 16,7-8 2-16,12-11 4 15,3-4 2-15,-6-17 10 16,-1-2 8-16,-20-9 34 15,-9-2 14-15,-13-2 22 16,-13-7-2-16,-17 5-30 16,-4 0-18-16,-10 1-36 15,3 6-29-15,10 8-118 16,8 5-114-16</inkml:trace>
  <inkml:trace contextRef="#ctx0" brushRef="#br0" timeOffset="85531.0835">4599 11306 745 0,'-4'5'363'16,"-5"6"-95"-16,5 12-137 0,-1 11-24 16,8 10-18-16,2 6-23 15,5 1-25-15,-1-4-5 16,-2-9-17-16,-2-8-5 15,1-12-50-15,-1-8-72 16</inkml:trace>
  <inkml:trace contextRef="#ctx0" brushRef="#br0" timeOffset="85890.0739">4582 11353 627 0,'3'-6'348'16,"13"-8"-39"-16,6 0-117 15,7 2-91-15,3 3-23 16,6 6-46-16,-2 3-13 0,-6 4-9 0,-3 1-3 16,-19 2-7-16,-7 3-1 15,-10 5-3 1,-9 2 2-16,-7 2 5 15,2-2 2-15,6-5-10 0,3-2-6 0,18-1-6 16,8 1-4-16,11 7 7 31,9 2 2-31,-3 7 5 16,0 3 3-16,-7 2 11 16,-11-1 8-16,-13 1 11 15,-12-1 5-15,-18-6-2 16,-7-1-1-16,-6-13-93 15,0-6-72-15</inkml:trace>
  <inkml:trace contextRef="#ctx0" brushRef="#br0" timeOffset="86513.1366">4224 11116 662 0,'-2'0'311'0,"-2"-1"-149"0,5 0-52 16,-1-1-51-16,16 0-28 0,67-4-12 15,-19 4-2-15,16 6-2 16,5 1 0-16,1 3 4 16,-5-2 1-16,-10-4 1 15,-12 0-1-15,-28-4 3 16,-11 1-23-1,-14-3-69-15,-9-4-46 16,-11-4-42-16,-3-2 25 0,-4-2 70 16,2 0 55-16,11 4 66 0,3 7 14 15,5 2-10 1,4 5-11-16,4 6-25 16,5 3-7-16,-4 2 32 15,-3 4 7-15,-6 3-6 16,-5-2-5-16,-2 5-69 15,0-4-135-15</inkml:trace>
  <inkml:trace contextRef="#ctx0" brushRef="#br0" timeOffset="86923.1708">5176 11164 597 0,'-3'-5'355'0,"1"-3"-11"16,-2 2-88-16,2 10-109 15,-2 8-41-15,-1 12-68 16,4 12-12-16,3 17 8 16,5 9-2-16,5 10-2 15,-1 8-5-15,-2 0-8 16,-3-2 0-16,-5-14-1 15,3-11 1-15,0-19-1 16,0-9 4-16,3-13-121 16,-5-8-96-16</inkml:trace>
  <inkml:trace contextRef="#ctx0" brushRef="#br0" timeOffset="87462.019">5569 11504 668 0,'2'-1'328'15,"14"1"-75"-15,6-3-112 0,18-1-62 16,10 4-13 0,8 2-36-1,-3 0-8-15,-14 0-10 0,-3 3-2 16,-21-5-97-16,-7 0-118 0</inkml:trace>
  <inkml:trace contextRef="#ctx0" brushRef="#br0" timeOffset="87675.5163">5625 11613 550 0,'6'0'305'0,"12"0"-31"16,9 3-42-16,14-2-49 15,7 4-28-15,4-5-65 16,-2 5-26-16,-16-8-37 16,-7-2-8-16,-7 1-113 15</inkml:trace>
  <inkml:trace contextRef="#ctx0" brushRef="#br0" timeOffset="91632.7829">6319 11484 545 0,'1'8'245'15,"3"6"-44"-15,4 9-137 16,3 9 13 0,4 12 7-16,0 4-16 0,-4 3-31 15,1-3-14-15,5-6-1 16,-7-12 3-16,5-9 19 15,-6-10 15-15,-4-16 23 0,3-9 2 16,0-16-8-16,2-9-13 16,1-8-26-16,-4-2-7 15,-10-16-9-15,1-5-2 16,-11-12-5 0,8-3-1-16,5 10-7 0,-9 3-2 15,9 20-2-15,-3 10 0 16,-3 7-2-16,4 6-1 15,2 10-7-15,1-1-5 0,5 7-9 16,2 2-1-16,2 2 2 31,-5 2 2-31,1 4 5 0,-4 5 2 0,1 2 2 16,-3-4 1 0,0 0 6-16,0 0 1 0,4 1 1 15,17 6-1-15,55 2-3 16,-13-13-3-16,26-8-4 15,19 5-1-15,36 4-1 0,9 2 2 16,21 3 3 0,16 3 2-16,6-1 1 0,10 0 2 15,10-3 2 1,-14-3-1-16,-2-1 2 0,-10 3 0 16,-11-2 1-16,-7 2 0 0,-36 0 2 31,-7 0-4-31,-25 0-34 15,-15-1-9-15,-17-1-12 16,-16-5 2-16,-22 5 35 16,-7 2 8-16,-16 2 15 15,-5 0 4-15,-6-2 4 16,0-1 0-16,-1 1-3 16,0 0-2-16,1 0-3 15,-2-1 0-15,2-1-1 16,0 1 0-16,-1 0 0 15,1 0-1-15,0 0 2 16,-1 1 2-16,1-1 2 0,0 0 2 16,0-1 3-16,0 1 1 15,-1 0-1-15,0 0-3 16,0 0-15-16,1 0-6 16,-1-1-4-16,1 2 1 15,0 29 7-15,4 43 3 16,-3-20 3-16,-1 0 25 0</inkml:trace>
  <inkml:trace contextRef="#ctx0" brushRef="#br0" timeOffset="94939.0501">6886 11318 895 0,'-16'8'400'0,"-19"19"-176"0,-6 10-70 15,5 13-76-15,5 9-21 16,15 6-44-16,13 0-3 15,21-2-4-15,12-6-1 0,13-14-1 16,2-9 0 0,-6-19-36-16,0-7-57 15,-7-16-265-15</inkml:trace>
  <inkml:trace contextRef="#ctx0" brushRef="#br0" timeOffset="95125.0513">6922 11635 731 0,'4'0'363'0,"4"-3"-94"16,3 1-141-16,16-4-98 15,7 1-2-15,10 0-13 16,14 0-38-16,-9 1-251 15</inkml:trace>
  <inkml:trace contextRef="#ctx0" brushRef="#br0" timeOffset="95323.9918">7327 11470 1141 0,'0'0'463'15,"0"6"-310"-15,-1-1-57 16,0-5-71-16,-1 15-12 16,2 48-3-16,4-26-4 15,-2-4 0-15,6-2-10 16,-1-4-170-16</inkml:trace>
  <inkml:trace contextRef="#ctx0" brushRef="#br0" timeOffset="95547.4503">7424 11306 1184 0,'8'8'426'0,"18"20"-340"15,5 11-48-15,12 16 6 0,-3 5 1 16,-11-7-3-16,-8 3-3 15,-21-3-11-15,-8-4-6 16,-14-3-7-16,-2-7-12 16,1-16-124-16</inkml:trace>
  <inkml:trace contextRef="#ctx0" brushRef="#br0" timeOffset="95872.1503">7682 11259 722 0,'9'-10'343'0,"13"-8"-115"16,3 2-47-16,7 11-50 0,2 9-28 15,-10 9-50-15,-9 2-2 16,-15 5-2-16,-12 2 0 16,-8 7-6-16,0 3-10 15,4-4-21-15,6-3-7 16,10-10-6 0,7-3-2-16,12-7-6 15,4-3-32-15,10 0-152 16,5-1-145-16</inkml:trace>
  <inkml:trace contextRef="#ctx0" brushRef="#br0" timeOffset="96087.9572">8130 11446 1252 0,'-1'2'484'15,"-2"11"-330"-15,2 6-72 16,-2 7-47-16,2 7-3 16,2 6-15-16,3 6-4 15,0 2-8-15,4-3 2 16,-1-11-106-16,-1-5-91 16</inkml:trace>
  <inkml:trace contextRef="#ctx0" brushRef="#br0" timeOffset="96248.9565">7997 11646 1266 0,'15'-2'487'0,"24"-3"-345"16,8 3-40-16,11 1-43 15,4 1-16-15,-10 2-22 16,-5-1-34-16</inkml:trace>
  <inkml:trace contextRef="#ctx0" brushRef="#br0" timeOffset="96757.4667">8688 11194 764 0,'-20'3'397'0,"-9"6"-106"16,-14 20-133-16,-2 11-35 0,9 28-54 15,0 2-21 1,27 10-34-16,15-2-6 16,18-14-3-16,14-3-1 0,7-16 0 15,4-6 14-15,-2-15-98 16,-5-5-62-16</inkml:trace>
  <inkml:trace contextRef="#ctx0" brushRef="#br0" timeOffset="96948.4625">8753 11576 782 0,'1'-2'369'0,"6"0"-118"16,6 1-126-16,12 1-74 16,3 0-10-16,4 0-22 15,1 3 0-15,2-3-132 16,1 0-196-16</inkml:trace>
  <inkml:trace contextRef="#ctx0" brushRef="#br0" timeOffset="97182.2898">9101 11478 642 0,'2'-9'388'16,"4"-10"-3"-16,0 0-156 0,0 3-71 16,1 5-35-16,-4 12-65 15,-1 10-22-15,-2 12-37 16,2 10-3-16,0 10 10 15,1-2 1-15,3 4-2 16,-1-7-1-16,3-5 15 16,1-5-70-16,0-9-227 15</inkml:trace>
  <inkml:trace contextRef="#ctx0" brushRef="#br0" timeOffset="97416.0746">9259 11205 1072 0,'12'8'423'16,"14"11"-262"-16,-4 11-60 16,6 23-18-16,-3 7 0 15,-5 7-16-15,-8-6-11 16,-14-8-23-16,-8-4-10 15,-11-1-9 1,0-2-4-16,3-9-38 0,-4-6-85 16</inkml:trace>
  <inkml:trace contextRef="#ctx0" brushRef="#br0" timeOffset="97809.5773">9470 11169 857 0,'12'0'380'0,"13"1"-189"0,0 3-39 0,1 7-54 16,-8 2-15 0,-13 5-16-16,-5 5-5 15,-19 2-16-15,-5 0-7 0,3 1-17 16,2-3-8-16,18-2-7 15,6-2 2 1,17-9 4-16,9 0 2 16,11-5 0-16,0-2-5 15,-6-1-58-15,-5-2-74 16</inkml:trace>
  <inkml:trace contextRef="#ctx0" brushRef="#br0" timeOffset="98237.7623">10016 11553 756 0,'15'0'388'15,"9"-2"-112"1,14 0-144-16,5 0-30 0,1 2-58 16,-2-2-18-16,-9 1-30 15,-5 0-60-15,-4 1-195 16</inkml:trace>
  <inkml:trace contextRef="#ctx0" brushRef="#br0" timeOffset="98433.9662">10089 11650 576 0,'8'0'388'0,"14"0"21"16,7 1-131-16,8 2-126 15,1 0-48-15,0 1-57 32,-1 0-22-32,-4-3-96 0,2 2-44 15</inkml:trace>
  <inkml:trace contextRef="#ctx0" brushRef="#br0" timeOffset="99243.142">10710 11533 617 0,'4'8'276'0,"3"11"-99"15,-1 5-68-15,5 14 3 16,-4 0-17-16,3 5-34 15,4-1-10-15,-4-13-20 16,-2-7-4-16,0-17 12 16,-1-9 6-16,6-12 6 15,-1-8-2-15,-2-8-18 16,-3-5-7-16,-7-4-8 16,-1-2-1-16,-7-10 0 15,3-6 1-15,1-15-2 16,0-3-3-16,4 6-6 15,3 5-2-15,0 22-3 16,4 10 0-16,-4 14 6 0,-1 6 2 16,11 11-10-16,1 1-4 15,20 8-8-15,8 1-2 16,17 1 9 0,11 1 3-16,2-8 3 0,6 3 0 15,-3-11 1 1,-1-2 2-16,-1-1 2 0,-8-2 0 15,-16 5 1 1,-13-1-1-16,-20 5-2 0,-8 3-3 0,-9 5-5 16,2 7-2-1,1 8 0-15,-1 2 1 16,8 12 3-16,-2 4 0 16,4 1 25-16,0 2-62 15,-3-7-141-15,-2-7-213 0</inkml:trace>
  <inkml:trace contextRef="#ctx0" brushRef="#br0" timeOffset="99787.8607">11130 11553 720 0,'-9'-10'361'15,"-4"-14"-125"-15,6-3-60 0,15-1-79 16,9-1-36-16,7 7-31 16,5 3-2-16,3 16-10 15,2 9-1 1,1 14-3-16,-2 8-3 0,-15 1 4 15,-10-1 4-15,-17 3 6 16,-13-1-1-16,-15 1-6 16,-8 3-3-16,-1-1-12 15,2 2-2-15,17-5-2 16,10-6-6-16,17-11-3 16,12-4 1-16,18-7 3 15,6-2 4-15,4-3 3 16,0-2 1-16,-3-1 1 15,-4 3 2-15,-4-1 1 16,-6 0 2-16,-10 3-8 16,-5 1-86-16</inkml:trace>
  <inkml:trace contextRef="#ctx0" brushRef="#br0" timeOffset="106631.6076">2806 12697 698 0,'-7'-5'373'0,"-9"-5"-71"16,-6 1-70-16,1 6-79 15,-8 2-33-15,-8 7-69 16,2 5-25-16,1 12-30 15,6 8-15-15,11 12-2 16,6 4 0-16,21 9 5 16,0-5 6-16,19-8 8 15,0-9 1-15,10-17-1 16,8-4 1-16,-3-8 0 16,3-2 1-16,-13-15 1 15,-10-8 1-15,-9-4 2 0,-8-6 2 16,-12 4 9-16,-8 5 4 15,-7 7 5 1,-6 10 3-16,3 11-6 16,1 5-2-16,6 15-11 0,0 4-5 15,-1 7-4-15,4 8 0 16,0 8 1-16,4 2 1 16,7 6 0-16,-2-2 1 15,4-8-2-15,4-5 2 0,2-18-66 16,3-6-94-1</inkml:trace>
  <inkml:trace contextRef="#ctx0" brushRef="#br0" timeOffset="107149.0534">3151 12834 616 0,'8'-3'309'15,"8"-2"-80"-15,13 0-140 0,5 5-19 31,-18 0-39-31,1 0-16 0,50 1-81 16,-4 4-143-16</inkml:trace>
  <inkml:trace contextRef="#ctx0" brushRef="#br0" timeOffset="107342.8313">3179 12943 604 0,'-1'3'308'16,"4"5"-30"-16,11-1-80 15,18-5-64-15,11 0-6 16,10-2-62-16,1-1-28 0,-9-5-23 16,-2 6-19-16</inkml:trace>
  <inkml:trace contextRef="#ctx0" brushRef="#br0" timeOffset="117856.5868">3943 12499 538 0,'1'0'294'16,"-1"12"-35"-16,-7 3-26 0,-8 20-30 15,-3 8-28 1,-3 21-64-16,-2 12-26 0,8 9-50 16,7 2-14-16,18-12-16 15,14-13-2 1,17-26 1-16,5-9 1 16,5-21-49-16,0-8-58 15,-5-10-168-15</inkml:trace>
  <inkml:trace contextRef="#ctx0" brushRef="#br0" timeOffset="118035.4425">3755 12818 867 0,'3'0'365'16,"8"0"-188"-16,21 2-103 0,9 1-17 15,21 3-21-15,-1-2-16 0,4-1-79 32,3 2-135-32</inkml:trace>
  <inkml:trace contextRef="#ctx0" brushRef="#br0" timeOffset="118344.9913">4530 12898 880 0,'-15'18'391'0,"-15"18"-190"16,-3 5-45-1,-12-5-68-15,4-4-28 0,3-6-35 0,0-9-4 16,12-14-15-16,4-3-19 16,8-13-29-16,7-6-6 15,8-7 3-15,1-3 16 0,8 3 20 31,5 6 3-31,2 8 10 16,7 9 5-16,5 6 17 16,1 7 7-16,0 9 2 0,2 1-2 15,-2 4-9 1,-2 2-6-16,-9-4-5 16,-5-3-13-16,2-3-177 15</inkml:trace>
  <inkml:trace contextRef="#ctx0" brushRef="#br0" timeOffset="118685.8978">4616 12913 763 0,'11'12'385'0,"4"5"-132"16,-3 7-85-16,2 5-20 0,-10 1-51 15,-1-1-21-15,-4-6-37 16,-4-7-12 0,3-14-8-16,0 0-2 0,4-5-16 15,-2 2-6 1,0 0-10-16,2-22-2 0,50-38 10 16,-26 30 3-1,4 2 1-15,4 9 3 0,-6 11 1 16,4 10 4-16,-15 14 9 15,-3 9 3-15,-6 9 1 16,-8-2 0-16,4 2-7 16,3 1-1-16,3-7-89 15,1-4-104-15</inkml:trace>
  <inkml:trace contextRef="#ctx0" brushRef="#br0" timeOffset="118879.8593">4846 12737 844 0,'19'-2'353'16,"16"-1"-195"-1,1 0-101-15,4-3-16 0,-3 4-51 16,-5-2-108-16</inkml:trace>
  <inkml:trace contextRef="#ctx0" brushRef="#br0" timeOffset="119084.1552">5224 12604 1023 0,'-6'0'430'0,"0"-4"-245"16,3 5-51-16,3 5-62 16,6 2-21-16,3 14-20 15,0-2 3-15,3 9-2 0,-2 0-4 0,-2-5-4 32,-2-2-56-32,-8-1-217 0</inkml:trace>
  <inkml:trace contextRef="#ctx0" brushRef="#br0" timeOffset="120280.8808">5868 12343 402 0,'-6'4'243'0,"-22"9"5"15,-6 12-30-15,-20 16-46 16,-6 9-34-16,4 31-70 16,6 16-22-16,16 39-28 15,11 8-5 1,20 14-5-16,10-1-2 15,21-27 0-15,8-8-11 0,14-36-147 16</inkml:trace>
  <inkml:trace contextRef="#ctx0" brushRef="#br0" timeOffset="120819.3808">5882 12738 995 0,'0'-3'402'0,"11"-2"-257"16,4-1-57-16,13-1-63 16,15 2-9-16,12 3-13 15,2-1-27-15,9 3-218 16</inkml:trace>
  <inkml:trace contextRef="#ctx0" brushRef="#br0" timeOffset="121121.7835">6377 12686 409 0,'4'-11'226'16,"6"-11"-29"-16,4 0-28 0,-1-4-17 15,-2 2-4 1,-7 2-7-16,7 6-4 0,-7 5-19 16,1 6-3-16,-4 5-28 15,-7 1-19-15,-2 12-36 16,2 3-21-16,8 15-16 16,-1 4-1-16,6 9 5 15,1-3 1 1,-2-3-71-16,7-1-82 0</inkml:trace>
  <inkml:trace contextRef="#ctx0" brushRef="#br0" timeOffset="121367.5132">5916 12992 597 0,'-5'0'312'16,"3"0"-53"-16,3 0-89 16,-1 0-43-16,30 1-11 0,61 0-34 15,-10-1-27-15,22 0-36 16,2 0-7-16,-3 6-3 16,-1 1 1-16,-14 1-74 0,-4-5-76 15</inkml:trace>
  <inkml:trace contextRef="#ctx0" brushRef="#br0" timeOffset="121650.8053">5999 13325 723 0,'3'0'318'0,"14"1"-113"0,5-1-89 15,23 1-32-15,5-1-12 16,8 0-40-16,-3 0-11 15,-7-1-140-15,-4-2-194 16</inkml:trace>
  <inkml:trace contextRef="#ctx0" brushRef="#br0" timeOffset="121833.022">6462 13192 1051 0,'-2'3'413'0,"1"9"-265"15,1 6-46-15,-3 7-46 16,6 12-9-16,-4 7-24 16,3 5-7-16,2-3-4 15,3 0 0-15,3-10-11 16,-6-8-64-16</inkml:trace>
  <inkml:trace contextRef="#ctx0" brushRef="#br0" timeOffset="122387.7758">6740 12443 862 0,'14'13'377'16,"10"10"-173"-16,20 35-79 15,1 21 4-15,0 40-15 16,-13 14-17-16,-27 15-33 16,-8 8-10-16,-28-10-23 0,-10-7-5 15,-9-19-9-15,-4-21 1 16,10-26-5-16,12-12-17 15,13-24-122-15,7-9-81 16</inkml:trace>
  <inkml:trace contextRef="#ctx0" brushRef="#br0" timeOffset="123011.7161">7281 12923 681 0,'4'0'340'16,"6"0"-117"-16,17-2-96 0,7-1-40 16,12-1-39-16,6 3-16 15,3 4-18-15,-2 1-4 16,-8 0-34-1,-8-1-40-15,-16-5-212 16</inkml:trace>
  <inkml:trace contextRef="#ctx0" brushRef="#br0" timeOffset="123185.9361">7311 13027 657 0,'11'0'332'0,"8"2"-97"16,12-2-102-16,9 2-18 0,9 2-47 16,1 1-23-16,-5 5-17 15,-2-4-65-15</inkml:trace>
  <inkml:trace contextRef="#ctx0" brushRef="#br0" timeOffset="131915.5097">8187 12537 793 0,'-6'14'402'15,"-3"10"-130"1,-5 25-112-16,-1 9-19 0,2 25-57 16,3 4-25-16,5 4-33 31,5 0-13-31,17-20-13 0,10-10-3 15,24-22 2-15,5-11 1 0,0-21-2 16,-7-7-50-16,-14-12-163 16</inkml:trace>
  <inkml:trace contextRef="#ctx0" brushRef="#br0" timeOffset="132095.9278">8001 12910 878 0,'0'0'416'0,"4"-4"-163"16,6 3-74-16,19 6-92 0,12-2-16 0,22 5-30 31,5 2-11-31,-5-7-85 16,-9 4-127-16</inkml:trace>
  <inkml:trace contextRef="#ctx0" brushRef="#br0" timeOffset="132394.9708">8777 12952 900 0,'-9'11'407'15,"-18"15"-191"-15,-5 5-53 16,-16-3-80-16,0-1-23 0,5-10-30 15,0-11-9 1,13-10-25-16,6-4-12 0,8-9-9 16,4-2-3-16,10-2 9 15,3-2 5-15,12 1 0 16,4 5 7-16,6 15 15 16,1 4 10-16,2 19 16 15,-1 5 1-15,-1 1-6 16,0 6-7-16,1-3-8 15,0-1-21-15,-1-2-187 16</inkml:trace>
  <inkml:trace contextRef="#ctx0" brushRef="#br0" timeOffset="132712.7422">8824 12969 884 0,'0'0'403'16,"12"9"-162"-16,-4 0-66 0,4 13-43 16,-4 0-19-1,-10-3-40-15,-2 0-17 16,-5-9-26-16,6 8-10 16,2-14-16-16,1-1-13 0,2-10-19 15,2-12-5 1,6-6 5-16,0-5 10 15,10 8 15-15,3 5 3 16,5 5 4-16,2 9 9 0,-7 7 16 16,-6 5 4-1,-3 17 6-15,-5 6-5 0,-4 2-14 0,-2 0-4 16,-1 1-26-16,-1-4-72 16</inkml:trace>
  <inkml:trace contextRef="#ctx0" brushRef="#br0" timeOffset="132949.3198">9017 12727 1134 0,'6'-4'459'0,"9"1"-278"0,9 1-87 16,13 4-58-16,3 2-10 15,5 2-9-15,-1 0-73 16,-7 0-222-16</inkml:trace>
  <inkml:trace contextRef="#ctx0" brushRef="#br0" timeOffset="133110.6795">9380 12566 940 0,'-3'0'459'0,"-7"6"-160"15,1 9-85-15,6 12-103 16,5 7-30-16,-2 6-44 16,5 1-8-16,4-4-75 15,-3-11-36-15</inkml:trace>
  <inkml:trace contextRef="#ctx0" brushRef="#br0" timeOffset="133642.3761">9804 12541 616 0,'-16'7'326'0,"-26"9"-68"31,-6 12-62-31,6 19-73 16,-1 11-34-16,20 19-56 16,10 6-18-16,19 0-15 15,12-5-2-15,19-17 2 16,4-8 3-16,8-12-19 15,0-10-51-15,-7-15-222 0</inkml:trace>
  <inkml:trace contextRef="#ctx0" brushRef="#br0" timeOffset="138596.3408">9883 13002 661 0,'2'0'313'0,"3"1"-126"15,4-2-59-15,1-6-10 16,2-6-21-16,3-2-14 16,-3-8-16-16,2-2-3 15,0 2-17-15,-2-1-3 16,-5 4-3-16,-2 4 0 0,-1 5 6 15,-3 4 1-15,-1 7-10 16,-2 5-8-16,-1 21-14 16,1 6-8-16,0 13-4 15,2 3-1-15,4-3 1 16,3-4-20-16,8-8-150 16,-2-6-177-16</inkml:trace>
  <inkml:trace contextRef="#ctx0" brushRef="#br0" timeOffset="138846.4788">10182 12649 703 0,'5'-4'408'0,"8"4"-16"15,5 8-202-15,6 19-92 16,1 8-8-16,-7 16-16 16,-6 9-12-16,-3 7-23 15,-9 5-9-15,-4-5-11 16,-3-9-2-16,-8-16-65 16,7-7-96-1</inkml:trace>
  <inkml:trace contextRef="#ctx0" brushRef="#br0" timeOffset="139122.5374">10690 12918 977 0,'14'0'369'0,"11"-1"-287"32,12 4-21-32,-1-2-34 15,-2 1-7-15,2 0-96 0,-6-4-149 0</inkml:trace>
  <inkml:trace contextRef="#ctx0" brushRef="#br0" timeOffset="139328.2304">10674 13034 491 0,'7'0'316'0,"6"-1"61"16,16 7-173-16,5-1-48 16,1-3-18-16,2 2-58 15,-7-4-20-15,-7-1-47 16,0 6-75-16</inkml:trace>
  <inkml:trace contextRef="#ctx0" brushRef="#br0" timeOffset="140058.5827">11402 12565 790 0,'-2'7'346'16,"-2"14"-157"-16,0 6-77 0,-1 14-45 15,1 5-11-15,1 1-25 16,3-1-6-16,4-12-17 16,0-11-30-16,1-13-73 15,-3-8-56-15,2-13-128 16,-2-4-25-16,-5-12 37 16,-3-1 53-1,-2-1 158-15,-3 1 88 16,1-1 99-16,5 5 29 15,7 3 14-15,4 3-21 16,9 4-39-16,2-1-20 0,9 8-20 0,-1-3-6 31,11 9-13-31,3 1 6 16,-5-4 1-16,0 4 0 16,-12-4 11-16,-3 1-4 15,-8 1 0-15,-4 0-3 0,-3 4-2 16,-7 3 0-16,-2 10-12 15,-5 6-7-15,3 15-23 16,2 3-10-16,5 10-8 16,-3-3-1-16,3 1-25 15,6-2-56-15,1-14-186 16</inkml:trace>
  <inkml:trace contextRef="#ctx0" brushRef="#br0" timeOffset="140318.8107">11251 13006 694 0,'0'-2'373'0,"16"6"-26"16,7 3-171-16,17-3-76 15,13 2-10-15,3-5-47 16,8 0-10-16,1 1-15 16,-5-6-27-16,-6-1-167 15,-5 0-166-15</inkml:trace>
  <inkml:trace contextRef="#ctx0" brushRef="#br0" timeOffset="140634.0251">11429 13163 920 0,'-7'2'419'16,"-4"8"-185"-16,-5 3-104 16,0 7-22-16,6 8-51 15,1-7-24-15,15 7-26 16,6-4-5-16,10-7 1 16,8 3 2-1,1-11 0-15,5-1 1 0,-5-7-61 16,-2-2-51-16,-6-9-198 15</inkml:trace>
  <inkml:trace contextRef="#ctx0" brushRef="#br0" timeOffset="140804.0587">11644 13216 737 0,'-3'13'381'0,"-9"8"-110"15,1 11-96-15,2 4-20 16,2 11-40-1,4 3-23-15,3-3-38 16,-1-9-16-16,1-11-29 16,1-1-67-16,2-13-276 15</inkml:trace>
  <inkml:trace contextRef="#ctx0" brushRef="#br0" timeOffset="141430.962">12926 12242 688 0,'-22'5'340'16,"-29"9"-113"-16,-4 12-47 0,2 39-63 0,6 14-24 31,14 37-40-31,12 13-12 0,27 8-22 0,6-2-10 31,15-20-3-31,7-15 0 0,3-26 1 16,1-12-1-16,3-18-99 16,-7-10-51-16,-4-26-305 0</inkml:trace>
  <inkml:trace contextRef="#ctx0" brushRef="#br0" timeOffset="141829.7591">13268 13288 845 0,'0'0'515'0,"-4"0"-17"16,3 1-212-16,0-2-157 16,0 0-45-16,-1 0-60 15,2 0-60-15,0-1-173 0,0 0-256 16</inkml:trace>
  <inkml:trace contextRef="#ctx0" brushRef="#br0" timeOffset="142212.7274">13602 13260 1275 0,'1'0'564'31,"-3"-1"-259"-31,-3 0-210 0,5 0-41 0,-1 0-73 32,1 0-96-32</inkml:trace>
  <inkml:trace contextRef="#ctx1" brushRef="#br0">20363 19044 0,'0'0'0</inkml:trace>
  <inkml:trace contextRef="#ctx0" brushRef="#br0" timeOffset="147530.7612">13265 12498 599 0,'0'-4'371'16,"-2"-2"-4"-16,1 9-140 0,0-3-112 16,-2 16-30-16,-6 67-51 15,6-17-7-15,-1 20-11 16,3 3-1-16,1-9 1 15,-3-11-4-15,0-19-53 16,-4-16-78-16</inkml:trace>
  <inkml:trace contextRef="#ctx0" brushRef="#br0" timeOffset="147972.2987">13651 12535 753 0,'-2'-9'370'0,"-1"-10"-93"0,5 11-26 15,-2 10-72-15,1 8-40 16,-1 19-84 0,-9 9-25-16,8 30-9 0,-10 13-2 15,4 13-7-15,4 2-1 16,3-17-4-16,1-15 2 16,12-23-231-16</inkml:trace>
  <inkml:trace contextRef="#ctx0" brushRef="#br0" timeOffset="148602.4334">13872 12323 950 0,'7'6'397'0,"18"21"-219"16,13 18-56-1,22 35-39-15,-4 16-18 0,-12 24-22 16,-14 9-2-16,-38-1-1 16,-16 1 0-16,-27-16 0 15,-3-8-3-15,-2-21-9 16,8-14-5-16,14-28 3 16,7-7-52-16,16-14-498 15</inkml:trace>
  <inkml:trace contextRef="#ctx0" brushRef="#br0" timeOffset="154731.3139">1695 14236 583 0,'0'-3'326'0,"2"-2"-42"16,23 0-96-16,5-2-32 15,28 0-34-15,10 1-30 0,6 2-55 16,0 0-13-16,-21 3-12 16,-8 1-50-16,-14-2-213 15</inkml:trace>
  <inkml:trace contextRef="#ctx0" brushRef="#br0" timeOffset="154933.1685">1678 14410 804 0,'6'7'359'0,"5"8"-132"16,27-2-130-16,16 0-12 15,25-5-15-15,1-2-17 16,-1-7-28-16,-7 0-5 16,-19-6-91-16,-5 0-78 15</inkml:trace>
  <inkml:trace contextRef="#ctx0" brushRef="#br0" timeOffset="155129.0715">1777 14670 1003 0,'10'1'386'0,"25"-1"-278"16,11-2-20-16,17-3-12 0,5-1-28 15,-6 0-15-15,-6 2-79 16,-9 2-387-16</inkml:trace>
  <inkml:trace contextRef="#ctx0" brushRef="#br0" timeOffset="155624.214">2642 14327 676 0,'-9'-6'360'16,"-6"-6"-101"-1,-9 8-82-15,-2 4-32 16,0 10-53-16,-6 2-26 0,9 7-51 16,-1 0-14-16,7 0-19 15,15 3-4-15,14-3 1 16,5-2 2-16,7-8 9 16,4-3 2-16,-3-6-17 15,0 0-19-15,1 3-24 16,-7-3-4-16,-10 2 28 15,-5-2 21-15,-14 0 27 16,-4 6 7-16,-15 1 11 16,-1 4 10-16,3 5 11 15,-2-5 3-15,16 9-11 16,3-6-11-16,13 0-14 16,12 2-6-16,5-7-4 15,9 3 1-15,1-8 1 0,-1 2-9 16,3-1-85-16,0-5-64 15</inkml:trace>
  <inkml:trace contextRef="#ctx0" brushRef="#br0" timeOffset="156005.567">2816 14432 854 0,'2'-6'415'0,"1"-1"-167"16,1 5-70-16,0 7-97 15,1 10-36-15,1 12-28 16,-3 1 4-16,-2 11-2 15,-2-7-4-15,-1-5-4 16,2-2-3-16,2-17-6 16,6 2-25-16,6-15-60 15,2-7-18-15,5-12-29 16,1-5 13-16,2 0 50 16,-2-2 18-16,1 11 31 15,-6 1 13-15,-10 6 44 16,-5 5 7-16,-8 8 15 15,-7 7 11-15,-7 7-20 16,1 7 0-16,-1-2-7 16,2-5-13-16,10-2-21 0,5-1-9 15,13 0-7 1,6 1 0-16,9 7 4 0,1-7 1 16,2 1 0-1,-3-1 11-15,0-2-77 0,3 0-47 16,0-6-118-16,6-4-125 0</inkml:trace>
  <inkml:trace contextRef="#ctx0" brushRef="#br0" timeOffset="156262.9076">3483 14462 581 0,'11'1'340'0,"-6"1"-8"16,-5 7-61-16,-9 13-90 16,-12 4-6-16,-4 8-59 0,-8 0-29 15,-8-10-34 1,-1-5-15-16,5-14-18 0,3-6-11 15,11-12-23 1,7-2-10-16,7-3-10 16,8 0 5-16,8-1 8 15,6 0 4-15,1 8 3 16,8-1 3-16,5 16 6 16,0 3 1-16,8 5 4 0,-3 8-1 15,-6 2 1 1,-1 0 2-16,-7-1-13 0,-4-3-91 15</inkml:trace>
  <inkml:trace contextRef="#ctx0" brushRef="#br0" timeOffset="156418.0828">3278 14236 1170 0,'-2'-7'554'0,"-5"-7"-258"15,7 17-166-15,0 10-55 16,4 11-75-16,6 8-33 16,8 7-34-16</inkml:trace>
  <inkml:trace contextRef="#ctx0" brushRef="#br0" timeOffset="156970.1422">3718 14380 712 0,'-17'11'397'0,"-11"10"-54"0,5 12-214 16,8 10-40-16,14-4-49 15,6-1-12-15,18-8-11 16,3-5-2 0,7-12 5-16,1-3 4 0,-1-14 7 15,-6-6 5-15,-3-11 3 16,-5-3 2-16,-15-4-4 0,-2-2-5 16,-10-4-7-1,-9-8-6-15,-5-9-3 16,-3-3-1-16,-7 0-2 15,1 1 0-15,3 17-7 16,2 11-6-16,11 19-16 16,4 8-9-16,9 15-5 15,4 3 2-15,14 4 10 16,6 3 9-16,10-4-81 16,8 4-85-16</inkml:trace>
  <inkml:trace contextRef="#ctx0" brushRef="#br0" timeOffset="157233.3961">4303 14447 681 0,'1'10'365'0,"-2"12"-74"0,-6 3-44 0,-14-4-71 16,-8 1-38-16,-8-5-63 16,-6-3-19-16,-1-9-25 15,2-9-9 1,10-9-26-16,8-1-14 15,11-5-19-15,7 3-6 16,8 0 5-16,4 2 5 16,9 4 19-16,6 8 14 15,7 8 20-15,1 3 5 16,1 13 0-16,-4-1-8 0,-3 2-9 16,-2 1-1-16,0-8-26 15,1-1-83-15</inkml:trace>
  <inkml:trace contextRef="#ctx0" brushRef="#br0" timeOffset="157546.2301">4432 14548 761 0,'5'7'386'16,"3"1"-110"-16,4 1-132 15,6 2-17-15,5-6-42 0,2 1-16 16,3-6-13-16,-1-4-5 15,-1-7-4-15,-4-5-4 16,-5-1-6-16,-6-2-3 16,-12-1-6-16,-9 2-5 15,-14 2-10-15,-6 0-6 16,1 9-11-16,1 6-6 16,8 6-7-16,0 12-3 15,5 10 3-15,1 5 6 16,9 7 8-16,1 2 3 15,5 9 7-15,4 2 0 16,-4 3-3-16,13-1-3 16,-4-10 0-16,2-7 0 0,3-19-152 15</inkml:trace>
  <inkml:trace contextRef="#ctx0" brushRef="#br0" timeOffset="157897.3879">5095 14472 960 0,'-9'16'432'0,"-17"11"-198"0,0 3-52 16,-7-7-81-16,-1-7-21 15,7-6-39-15,-1-5-10 0,8-10-7 16,2-4-6 0,4-7-7-16,4 1-4 15,7-5-9-15,6 2-3 16,9 4 3-16,4-2 5 0,6 13 15 16,-4 3 4-1,3 14 0-15,-5 11-5 16,-2 6-6-16,2 4-4 0,-2 7 46 15,3-2-81-15</inkml:trace>
  <inkml:trace contextRef="#ctx0" brushRef="#br0" timeOffset="158204.1873">5563 14583 865 0,'3'7'426'16,"3"18"-116"-16,-6 3-103 15,-11 12-68-15,-4 1-26 16,-11-6-22-16,1-2-93 16</inkml:trace>
  <inkml:trace contextRef="#ctx0" brushRef="#br0" timeOffset="158837.6478">6477 14391 606 0,'-3'-6'333'0,"-5"-5"-49"15,-7 4-68 1,-6 7-65-16,-4 6-24 0,-9 13-47 16,-1 6-13-16,2 10-32 15,4 6-13-15,15 5-17 16,10 2-4-16,19 5-2 0,10-4-1 15,15-11-1-15,4-8 0 16,1-19-1-16,-1-3-1 16,-5-13-8-1,-4-6-5-15,-11-8 2 16,-7-4 5-16,-13-3 16 0,-8 3 11 0,-9 1 12 31,-6 3 5-31,-3 7 3 0,1 6-3 0,3 10-14 31,0 7-10-31,3 20-13 16,3 10-1-16,2 24 6 0,4 10 4 16,2 4 7-16,3 0-1 0,2-13-3 15,2-5-2 1,2-11-2 0,1-8-17-16</inkml:trace>
  <inkml:trace contextRef="#ctx0" brushRef="#br0" timeOffset="159364.4357">6886 14309 897 0,'0'4'387'0,"8"5"-169"15,10 8-102-15,18 8-61 16,11 0-4-16,15-3-33 16,-3-6-6-1,-5-7-4-15,-3-3 0 0,-17-6 1 16,-6 0 2-16,-14-2-9 15,-7 1-4 1,-10 1-14-16,-3 3-6 0,-18 3 4 16,-7 6 8-16,-11 7 25 15,-4 3 11-15,3 14 9 16,3-3-3-16,7 4-14 16,6-7-8-16,13-11-11 15,3-4-65-15,16-7-281 16</inkml:trace>
  <inkml:trace contextRef="#ctx0" brushRef="#br0" timeOffset="160015.6769">7743 14211 715 0,'-3'8'316'16,"-3"17"-127"-16,-2 6-93 0,1 17-32 16,2 1-6-16,3 1-14 15,2-2-16-15,0-21-11 16,2-2-1-16,0-16 7 15,0-5 12-15,-2-7 13 16,0-6 0-16,-4-14-9 16,-2-4-13-16,-2-3-12 15,0 0-2-15,0-1-1 16,2-1-1-16,4 2-6 16,2-3-4-16,8 10-8 15,5 8-3-15,3 4-2 16,5 4-2-16,5 0 3 0,3-1-1 15,3 2 3-15,1 2 4 16,-10 1 4-16,0 3 2 16,0 1 2-16,-6-1 0 15,-5 2 4-15,-4-2-1 16,-9 2-5-16,-1 8 0 16,-1 9 6-16,-7 4 0 15,7 16 8-15,-1 1-2 0,7 10-8 16,-1-3-1-1,1-9-13-15,-4-8-68 16</inkml:trace>
  <inkml:trace contextRef="#ctx0" brushRef="#br0" timeOffset="160254.7623">7620 14663 1155 0,'7'1'432'15,"18"2"-306"-15,10-3-42 16,15 1-10-16,8-1-17 0,4 3-35 16,0 4-9-16,1 4-8 15,-7-1-77-15,-7-3-290 16</inkml:trace>
  <inkml:trace contextRef="#ctx0" brushRef="#br0" timeOffset="160578.5551">7753 14813 691 0,'-9'8'344'0,"-12"10"-77"15,2 6-116-15,-1 2-56 0,4 0-15 0,11-2-37 16,5-7-20-16,17 4-6 31,7-6 3-31,10-4 3 0,3-4 1 0,0-5-3 16,0 2-35-16,-10-12-111 15,4 7-56-15</inkml:trace>
  <inkml:trace contextRef="#ctx0" brushRef="#br0" timeOffset="160758.347">7971 14816 644 0,'-3'3'370'0,"-8"7"-55"16,6 8-74-16,-2 10-103 0,2 5-39 15,3 7-42-15,-5-1-8 16,0 3-7-16,6 4-3 16,1-3-11-16,4 2-5 15,1-13-11-15,-4-7 8 16,4-9-111-16,2-5-93 0</inkml:trace>
  <inkml:trace contextRef="#ctx0" brushRef="#br0" timeOffset="167091.6701">8586 14632 747 0,'3'0'345'16,"5"8"-109"-16,1 10-65 16,-3 14-29-16,-7 1-13 15,-14 6-47 1,-7 0-17-16,-8-15-64 0,3-7-80 16</inkml:trace>
  <inkml:trace contextRef="#ctx0" brushRef="#br0" timeOffset="167606.5734">9212 14424 615 0,'-9'-5'333'0,"-16"-3"-59"0,-2 2-35 15,-4 5-82-15,-1 3-43 16,5 14-82 0,1 7-21-16,10 10-22 15,7 1-7-15,10 1 0 16,11-1 3-16,8-6 5 15,9-2 3-15,12-14 2 16,2-7 2-16,1-16 7 0,-5-5 7 16,-11-3 35-16,-13-4 19 15,-20-4 24-15,-7 4 0 16,-23-3-30-16,-5 1-18 16,-2 9-49-16,3-5-55 15,16 12-253-15</inkml:trace>
  <inkml:trace contextRef="#ctx0" brushRef="#br0" timeOffset="167971.28">9422 14502 337 0,'2'6'221'15,"4"9"-16"-15,-4 8-55 0,0 0-1 16,-4 1-43-16,-2-6-19 16,-2-5-36-16,0-1-10 15,5-8-5-15,-3-4-2 16,4-10-4-16,-2-6-4 16,2-5 12-16,1-1 15 15,3-1 24-15,4 3 8 0,1-3-12 16,6 8-12-1,4 8-19-15,3-1-6 16,4 10-15-16,-2 0-5 16,-1 8-10-16,-3 10-2 15,-7 1 0-15,-5 6 0 0,-8 4 3 16,-3-3-23-16,-3 2-138 16,5-3-180-1</inkml:trace>
  <inkml:trace contextRef="#ctx0" brushRef="#br0" timeOffset="168242.503">9887 14565 743 0,'-7'-11'404'16,"-6"-9"-75"-16,-4-2-45 15,1-1-83 1,-1 5-41-16,-4 2-67 0,2 6-32 0,-6 9-42 15,7 7-19-15,6 11-22 16,2 4-5 0,8 8 2-16,5-3 2 15,12 0 8-15,8 1 3 0,4-8 8 16,-1-2 3-16,-4-11-21 31,0-4-40-31,-2-9-133 0,-4-3-141 0</inkml:trace>
  <inkml:trace contextRef="#ctx0" brushRef="#br0" timeOffset="168372.4811">9800 14213 881 0,'-7'-2'438'0,"-5"-3"-148"0,4 3-115 16,5 2-131-1,9 3-19 1,7 6-177-16</inkml:trace>
  <inkml:trace contextRef="#ctx0" brushRef="#br0" timeOffset="168830.6465">9960 14385 959 0,'-3'0'394'16,"0"0"-264"-16,6 3-39 0,-3-3-38 15,11 6-22-15,52 28-4 16,-23-20-7 0,3-7-8-16,2-1-1 15,-9-6 1-15,-7 0 2 0,-15 0-7 16,-8-4-3 0,-18-4-6-16,-1 6-4 0,-12 3 4 15,-6 4 2-15,3 11 11 16,1 1 5-16,3 3 2 15,8 2 1 1,12 2-10-16,4 2-4 0,12 1-3 16,6 2-1-16,8-7-3 15,6-3-40-15,5-6-186 16,3-6-227-16</inkml:trace>
  <inkml:trace contextRef="#ctx0" brushRef="#br0" timeOffset="169148.4696">10510 14458 745 0,'-15'-6'418'16,"-13"1"-86"-16,6 5-186 0,4 1-55 16,9 8-78-16,8 0-14 15,5 2-11-15,6 1 1 0,10-1 7 16,0-3 4-16,-1-5 2 15,0-3 1-15,-8-1-11 16,-4-1-4-16,-7-2-14 16,-6 1-2-16,-10 0 11 0,-3 3 4 15,-6 3 27-15,0 8 8 16,6 1 11-16,-2-1 6 16,12 11-5-16,2-2 2 15,7-2-8-15,9 1-7 16,6-4-7-16,4-5-4 15,9-3 6-15,1-3-46 16</inkml:trace>
  <inkml:trace contextRef="#ctx0" brushRef="#br0" timeOffset="169584.6662">11230 14373 1024 0,'-1'0'427'0,"7"9"-232"16,8 16-66-16,16 26-76 0,8 8-3 16,9 18-30-16,5 2-6 15,-10 1-3-15,-1 3 10 16,-16-14-119-16,-5-10-75 16</inkml:trace>
  <inkml:trace contextRef="#ctx0" brushRef="#br0" timeOffset="169802.0776">11554 14517 750 0,'-18'0'450'16,"-14"-1"-55"-16,-12 10-199 16,-1 11-56-16,0 11-73 15,0 3-20 1,3 19-27-16,3 3-8 0,0 5-7 15,13 4-2-15,2-15-28 16,7-7-51-16,11-18-146 16,1-11-146-16</inkml:trace>
  <inkml:trace contextRef="#ctx0" brushRef="#br0" timeOffset="170171.6698">11696 14623 889 0,'13'-1'354'16,"11"-5"-225"-1,5 4-36-15,-4-4-29 0,2 1-12 0,-5-5-18 31,-6-2-4-31,-9-6-3 16,-10-3-3-16,-10 1-6 16,-5 0-3-16,-6 6-5 15,2 3 0-15,-1 6 0 0,-7 0-3 16,7 11-3-16,2 8 0 16,9 9 11-16,7 13 11 15,5 9 20-15,-1 2 9 16,3 12-5-16,6 3-9 15,-1-2-16-15,4-2-8 16,8-12-3-16,-4-12-18 0,4-15-149 16,1-9-268-16</inkml:trace>
  <inkml:trace contextRef="#ctx0" brushRef="#br0" timeOffset="170756.525">12176 14383 832 0,'-8'-1'388'16,"-13"1"-167"-16,-2 1-36 15,-2 3-76-15,1 3-32 16,11-1-53-16,1 7-21 0,12 3-18 16,5 5-3-16,9-4 7 15,6 1 3-15,5-3 6 16,-5-11 1-16,1 4 3 16,-6-3 2-16,-9-5 2 15,1 2-2-15,-8-2-6 16,-13-4-1-16,-4 2-2 15,-8-1 0-15,-5 4 2 16,3 3-1-16,3 12-1 16,4 2 0-16,9 4 2 15,6 3 3-15,7-4 9 16,7-2 4-16,13-1 3 16,5-1 1-16,10-7-3 15,-2-5-1-15,2-7 1 0,-6-8 1 16,-5-9-2-16,1-1 1 15,-5-4-2-15,-3 0-1 16,-2 6 3-16,-4-4 2 16,-8 5 34-16,1 6 18 15,-7 8 3-15,-4 6-4 16,-2 9-34-16,3 5-22 16,1 6-8-16,4 2-3 15,6 8-1-15,0-4 1 0,5-4-69 16,5-3-106-16</inkml:trace>
  <inkml:trace contextRef="#ctx0" brushRef="#br0" timeOffset="171200.8406">12742 14451 716 0,'0'6'344'0,"-2"9"-115"16,-7 5-21-16,-7 0-52 0,-4 6-28 16,-14-3-60-16,-5-6-13 15,2-4-25-15,-3-8-9 16,13-3-9-16,5-6-15 16,7-9-23-16,6 1-5 15,8 0-3-15,2-3 11 16,13 5 20-16,1 1 8 15,6 3 22-15,7 9 6 0,-1 10 5 16,2 6-5-16,-6 1-14 16,-1 2-4-16,-3 2-30 15,-5-4-64-15,-7-3-404 16</inkml:trace>
  <inkml:trace contextRef="#ctx0" brushRef="#br0" timeOffset="171346.4067">12593 14232 1023 0,'-4'-3'542'16,"-5"-5"-137"-16,5 6-271 0,5 6-67 16,5 3-119-16,5 1-95 15</inkml:trace>
  <inkml:trace contextRef="#ctx0" brushRef="#br0" timeOffset="171886.6355">12894 14358 522 0,'13'-6'228'16,"16"-11"-97"0,4-5-19-16,2-14-10 15,0 0-5-15,-7-2-7 16,-2 1 5-16,-8 5 5 0,-7 2 3 0,-10 8 3 16,-2 3 0-16,-8 8-19 31,0 8-24-31,-2 12-49 15,-2 12-19-15,8 30-22 16,4 15 2-16,5 38 8 16,2 6 6-16,-6 2 10 15,-1-3 4-15,-13-16 4 16,-1-5 2-16,-3-20 2 16,-3-16 1-16,3-28-38 0,-3-16-25 15,-1-22-25-15,0-9-17 16,9-17-2-16,8-6-34 15,13-6-246-15</inkml:trace>
  <inkml:trace contextRef="#ctx0" brushRef="#br0" timeOffset="172228.4049">13371 14433 693 0,'-14'-3'341'0,"-9"1"-136"16,2 3-56-16,8 9-90 16,9 0-35-16,2-1-28 15,10 6-5-15,11-2 1 16,1-1 5-16,10-2-24 16,-4-3-13-16,-10-4-4 15,-5 2 4-15,-11-1 31 16,-7-4 13-16,-12 7 13 15,-5-1 21-15,-9 4 31 0,0 2 21 16,5-3 30-16,6 6-13 16,18 4-24-16,3-3-17 15,16 2-34-15,4-7-12 16,12-6-8-16,8 0-29 16,6-6-84-16,6-3-56 15</inkml:trace>
  <inkml:trace contextRef="#ctx0" brushRef="#br0" timeOffset="172964.0648">13636 14480 777 0,'0'0'328'0,"3"-2"-160"0,0 2-63 16,-3 0-30-16,9-1-9 16,17-1-28-16,27-5-11 15,-34 1-13-15,-2 2-5 16,-12 1-4 0,-5-2-4-16,-8 3-5 0,-7 5 0 0,-5 4 2 15,-1 5 2 1,1 5 3-16,-3-2 2 15,10 3 3-15,2 3 1 0,9 1 1 16,7 0 0-16,9 0-5 16,12 0 0-16,-2-8-1 31,9-3-2-31,5-11-39 0,1-6-19 16,14-9-31-16,-1 0-15 0,5-7 18 15,-3 1 16-15,-7 3 31 16,-4-1 20-16,-21 14 82 15,-4 6 21 1,-21 10 57-16,-11 8 13 16,-17 4-46-16,-12 4-16 0,-10 0-50 15,-1-2-15-15,7-9-6 16,5-8 0-16,17-12-6 16,6-5-6-16,15-5-23 0,2-2-9 15,10 0-7-15,3-5 1 16,4 2 10-1,6 8 5-15,1 2 8 16,0 6 9-16,0 11 20 16,-3-1 4-16,-3 10 2 15,3 6-7-15,7 1-13 16,2 0-2-16,3-5-2 0,-4-13-1 0,-2-9-4 16,-5-7-2-16,-3-11-3 31,0-1-1-31,-8-3 4 15,5 2 0-15,-8 3 3 16,3 8 3-16,-3 6 13 0,-6 4 2 16,3 10 10-16,-6 3-1 15,-1 9-10-15,3 6-3 16,-1 2-11-16,8 3-1 16,4-4-108-16,5-4-91 15</inkml:trace>
  <inkml:trace contextRef="#ctx0" brushRef="#br0" timeOffset="173662.2868">15194 14489 862 0,'-18'0'415'16,"-21"4"-175"0,7 4-64-16,6 7-109 0,5 2-35 15,16 8-32 1,10 4-4-16,17 0 1 0,8-1 3 0,8-10 5 15,-1-9 3-15,2-9 7 32,-4-8 7-32,-12-12 10 0,-7-8 4 0,-14-7 1 31,-5-7 8-31,-15-3 8 0,1 0 1 0,-8-11 5 16,2 1-9-1,3-7-15 1,6 2-6-16,13 5-18 0,8 6-11 15,9 10-28-15,4 8-21 0,7 15-82 16,0 8-69 0</inkml:trace>
  <inkml:trace contextRef="#ctx0" brushRef="#br0" timeOffset="173831.7116">15444 14422 1010 0,'-3'14'388'16,"-4"22"-263"-1,2 4-38-15,5 2-40 16,1-2 7-16,6-8-188 16</inkml:trace>
  <inkml:trace contextRef="#ctx0" brushRef="#br0" timeOffset="174143.1629">15744 14480 906 0,'-13'-12'444'16,"-18"-11"-147"-16,8 10-87 15,1 8-101-15,-2 4-31 0,9 14-50 16,-8-1-17 0,10 19-11-16,13 4-5 15,4 0 0-15,12 3 1 0,7-11 2 16,1-3 2 0,6-7 2-16,0-6 3 0,0-11-10 15,0-7-14-15,-9-7-59 16,-3-6-64-16,-12-7-148 15,-6-5-172-15</inkml:trace>
  <inkml:trace contextRef="#ctx0" brushRef="#br0" timeOffset="174237.7745">15697 14236 874 0,'-5'-7'432'0,"-4"-8"-164"0,2 9-60 16,7 8-134-16,1 4-43 15,6 8-81-15,7 3-75 16</inkml:trace>
  <inkml:trace contextRef="#ctx0" brushRef="#br0" timeOffset="174553.6279">15969 14647 1040 0,'8'5'422'0,"7"5"-265"16,3-1-26-1,0-9-41-15,1 0-13 0,3-7-24 16,0-3-7-16,3 3-15 16,-10-9-1-16,-9-5-2 15,-7-2-3-15,-9 2-12 0,-1 1-5 16,-4 2-8-16,-4 1-5 16,-3 7-9-1,1 7-4-15,4 15-4 0,6 11 4 16,3 5 19-1,2 6 8-15,4 11 7 16,1 1-1-16,4 11-9 0,5-2-2 16,2-1 13-16,1 1-51 0,0-15-496 15</inkml:trace>
  <inkml:trace contextRef="#ctx0" brushRef="#br0" timeOffset="175125.4533">16251 14377 859 0,'-11'8'410'15,"-11"5"-176"-15,4 19-110 16,3 4-37-16,15 9-47 16,7 2-8-16,16-7-20 15,11-1-5-15,6-18 4 16,6-8 2-16,2-20 9 0,-7-11 1 16,-5-12-2-1,-7-5-1-15,-18-4 0 16,-6-3 1-16,-18-10 1 0,-13-8-6 15,-17-9-5-15,-2-3-1 16,-7 4-1-16,1 9 9 16,13 22 2-16,1 10-3 15,18 28-9-15,0 5-12 16,12 12-14-16,10 7-2 0,11 3 2 16,17 8 6-1,17 5 8-15,6 2 4 0,14 1-163 16,-3-6-133-16</inkml:trace>
  <inkml:trace contextRef="#ctx0" brushRef="#br0" timeOffset="175625.4247">16645 14500 660 0,'0'-3'369'16,"0"-5"-37"-16,-5 1-69 16,2 8-82-1,-2 3-49-15,2 11-79 0,-1 2-34 16,0 7-16-16,2-2-2 15,2 0-2-15,9 1 1 0,6-9-12 16,0-3-12 0,10-8-7-16,-5-6-4 15,-3-8 10-15,6 0 13 0,-13-11 9 16,-1 2 5-16,-4-1 8 16,-5-1 1-16,0 11 24 15,-3 2 8-15,-3 3 2 16,3 8-3-16,2 7-28 0,1 3-10 15,7 10-7-15,3-5-1 16,7 3 2 0,4 2 1-16,3-6 3 15,2-2 4-15,-1-12 8 0,-2-2 7 16,-2-5 13 0,-5-6 4-16,-7-6 0 15,-2-4-8-15,-5-6-69 16,3 1-65-16,-3-3-233 15</inkml:trace>
  <inkml:trace contextRef="#ctx0" brushRef="#br0" timeOffset="176062.5832">17194 14417 860 0,'-14'-2'404'0,"-16"2"-172"16,2 3-68-16,3 9-89 15,10 6-29-15,7 8-31 16,6 4-10-16,14 3-5 16,-6-5 1-16,15-2 1 15,2-2 2-15,0-11 4 16,4 0 2-16,-11-8 15 15,-6-5 11-15,-14-6 8 0,-11-4 0 16,-13-2-14 0,0 3-12-16,5 2-20 0,7 3-89 15</inkml:trace>
  <inkml:trace contextRef="#ctx0" brushRef="#br0" timeOffset="176403.4533">17427 14489 885 0,'4'-2'442'16,"4"2"-160"-16,2 3-57 0,-2 7-104 16,0 3-35-16,-2 6-39 15,-7-2-9-15,-4 4-15 16,-4-6-4-16,1-2-6 15,1-6-2-15,3-9-25 16,4 2-10-16,2-11-7 0,8 0-1 16,5-1 18-1,-1-9 6-15,3 4 5 16,-2-1 1-16,0 7 12 0,5 7 11 16,-6 9 17-1,-5 2 10-15,-5 10 7 0,-4 4-3 16,2 8-12-1,-2 1-10-15,5-1-53 0,1-3-84 16</inkml:trace>
  <inkml:trace contextRef="#ctx0" brushRef="#br0" timeOffset="177033.5474">18220 14402 893 0,'11'0'396'0,"11"3"-181"0,5 11-56 16,3 19-52-16,-7 3-13 16,-8 7-28-16,-10 2-13 15,-16-8-20-15,-1 0-5 16,-4-10-10-16,1-8-17 16,10-11-32-16,6-8-18 15,13-11-15-15,3-7 8 16,9-9 26-16,-3-3 14 0,2 2 16 15,-2-6 1 1,-3 5 4-16,-1 4 2 16,-11 6 24-16,-2 6 19 0,-8 10 14 15,-5 2-4-15,-2 8-25 16,-2 8-18-16,1 2-18 16,2 2 1-16,9 3 3 15,11 1 1-15,7-7 3 16,10 8 0-16,-1-9-4 15,4-1-30-15,6-2-117 0,-5-10-71 16,7-1-229-16</inkml:trace>
  <inkml:trace contextRef="#ctx0" brushRef="#br0" timeOffset="177308.8065">18936 14530 837 0,'-1'5'380'0,"-10"6"-168"0,-8 4-36 0,-10 8-63 15,-9-5-22-15,-2 0-42 16,3-5-14 0,2-11-21-16,8-2-7 0,6-10-20 15,5-1-7-15,5-3-5 16,7 1 3-16,4 2 18 16,1-2 4-16,12 2 24 15,-1 2 11-15,6 6 14 16,4 5 11-16,-3 18-2 15,1-3-6 1,2 13-14-16,-2 1-13 0,3 2-6 0,2 2-54 16,0-7-138-16</inkml:trace>
  <inkml:trace contextRef="#ctx0" brushRef="#br0" timeOffset="177764.2804">18996 14527 666 0,'4'0'347'0,"1"-3"-80"15,17 3-120-15,5-4-9 16,13 2-34-16,6 1-24 16,-2-4-35-16,2 6-15 15,-9 1-17-15,-2 2-3 16,-9 0-28-16,-5-2-35 0,-14-4-78 15,-6-5-37-15,-9-1-44 16,-1 0 16-16,-4 1 65 16,-2 1 35-16,4 6 84 15,-3 2 40-15,1 6 80 16,0 2 30-16,1 7 30 16,-2 4-7-16,3 4-53 15,5 4-26-15,6-4-43 16,5-1-16-16,8-5-60 15,3-3-67-15</inkml:trace>
  <inkml:trace contextRef="#ctx0" brushRef="#br0" timeOffset="178065.6403">19757 14573 896 0,'-6'7'394'0,"-13"9"-202"0,-3 4-28 0,-7-3-50 16,-3 0-25 0,-5-8-28-16,1-6-19 15,5-3-19-15,3-8-3 16,13-3-16-16,5-3-12 0,2-5-16 16,7 3-1-16,2 0 0 15,7 1 5-15,8 2 14 16,2 5 6-16,4 8 15 15,-1 6 10-15,1 15 3 16,-5 0-5-16,1 9-7 16,-1 4-4-16,-3-2-10 15,0 0-63-15,-4-13-304 0</inkml:trace>
  <inkml:trace contextRef="#ctx0" brushRef="#br0" timeOffset="178241.1641">19637 14222 1298 0,'-4'0'538'16,"-5"6"-346"-16,-2 5-74 16,9 19-110-16,0 6-8 0,9 3-45 15,7 5 292-15</inkml:trace>
  <inkml:trace contextRef="#ctx0" brushRef="#br0" timeOffset="178639.8686">20475 14332 750 0,'0'2'423'15,"0"9"-67"-15,-1 11-158 16,0 22-155-16,1 9-11 16,3 6-17-16,2-3-4 15,4-6 3-15,-10-11 5 16,1-9-70-16,1-7-66 0,-3-14-174 15</inkml:trace>
  <inkml:trace contextRef="#ctx0" brushRef="#br0" timeOffset="178813.4296">20325 14513 755 0,'0'0'421'0,"6"5"-92"16,1-3-98-16,12 0-94 15,6 1-39-15,12-4-32 16,10 1-21-16,8-1-25 16,3-2-1-16,-4-2-86 15,-3-2-107-15</inkml:trace>
  <inkml:trace contextRef="#ctx0" brushRef="#br0" timeOffset="179309.2532">20887 14462 924 0,'-1'-3'445'0,"-5"2"-178"16,0 10-141-16,-1 5-52 0,1 13-34 15,3-1 1-15,-2 0-11 16,0 0-4-16,1-6-9 15,5-1-1-15,2-8 0 16,0-6 7-16,-3-7-5 16,-3-5-9-16,0-2-15 15,0-5-13-15,-2-2-4 0,1 0 6 16,-7-8 10-16,4 4 2 16,5-3 3-1,2-2 0 1,10 5-7-16,2-3-3 0,5 10-2 0,-1 1-2 15,-3 4 5-15,0 5 2 0,-3 3 2 16,7 4 4 0,-2 1 0-16,4 5 3 0,-6-5 17 15,-3 4 12-15,-3-4 14 16,-5-4 3-16,6 6-12 31,-3 0-7-31,5 6-7 16,3 5-2-16,-4 4 0 15,-3-4 0-15,-4 4 3 16,-3-4 1-16,-4 0-2 16,5 4-3-16,-1-2-1 0,6 1-42 15,4-5 50 1</inkml:trace>
  <inkml:trace contextRef="#ctx0" brushRef="#br0" timeOffset="180123.9776">21730 14277 984 0,'1'-1'424'0,"7"9"-237"16,5 13-44-16,10 33-65 15,8 15-22-15,2 18-22 16,2 4-5-16,-15-6 0 15,-13-3 1-15,-14-6-2 16,-10-9-4-16,-12-14-13 16,-2-8-9-16,-9-24-32 15,1-10-20-15,10-21-48 16,5-17-11-16,18-13 22 16,6-11 17-16,9-13 53 15,6 0 22-15,7-5 24 16,6 1 10-16,4 6 16 0,6 3 1 15,-2 2-1-15,-5 7 1 16,-9 12 0-16,-6 4 0 16,-7 19-9-16,3 7-11 15,-5 8-22-15,-2 8-8 16,10 13-9-16,-3 8-2 16,4 10 1-16,1 5-1 15,-3-3 5-15,3 1 0 16,4-9-115-16,1-6-106 0</inkml:trace>
  <inkml:trace contextRef="#ctx0" brushRef="#br0" timeOffset="180434.8558">22517 14413 614 0,'-5'8'369'0,"3"10"25"16,-9 3-243-16,-4 1-12 15,-4 3-32-15,-10-8-23 16,-3-1-41-16,-1-4-10 16,-4-8-9-16,3-4 0 15,3-10-3-15,6-1-4 16,10-6-11 0,7 1-5-16,11-1-7 0,6 0-3 0,9-2 15 31,7 4 6-31,4 15 17 0,1 0 7 15,-2 21 0-15,-7 7-2 16,0 8-9-16,-9 0-4 0,-1-1-7 16,4-3-61-16,3-10-435 15</inkml:trace>
  <inkml:trace contextRef="#ctx0" brushRef="#br0" timeOffset="180874.113">22946 14419 966 0,'0'-2'444'0,"0"-4"-179"0,3 5-86 15,-3 1-90-15,0 0-18 16,18 18-32-16,34 44-2 15,-33-28-4-15,2-4-2 16,0-1-10-16,-6-11-1 16,-2-9-3-16,2-3 4 15,5-6 4-15,3-8 1 0,1-7-1 16,-1-3-2 0,-5-8-4-16,-5 2-1 0,-6-4-25 15,-1 4-36-15,-6-1-122 16,-1 3-83-16</inkml:trace>
  <inkml:trace contextRef="#ctx0" brushRef="#br0" timeOffset="181192.274">23630 14402 546 0,'-7'10'329'16,"-7"15"2"-16,-4 4-107 15,-2-1-82-15,1 3-30 16,-4-7-54-16,1-4-16 16,0-4-12-16,1-7-4 0,2-9-21 15,-2-6-7-15,5-11-19 16,2-4-7-16,6-2 14 16,9 4 4-16,7 0 7 15,1 0 13 1,7 7 20-16,2 6 13 0,5 13 21 15,5 12 4-15,-2 10 1 16,-5 2-6-16,-1 6-14 16,-6-6-10-16,-1-2-15 15,0-6-35-15,-1-10 363 16</inkml:trace>
  <inkml:trace contextRef="#ctx0" brushRef="#br0" timeOffset="182463.8798">1782 15402 1023 0,'-5'11'386'0,"-4"24"-260"0,3 10-63 15,6 30-19-15,5 9-7 16,7 17-25-16,0-7 0 16,-3-5 6-16,-2-12-16 15,-7-20-151 1,1 0-68-16</inkml:trace>
  <inkml:trace contextRef="#ctx0" brushRef="#br0" timeOffset="182837.1069">1620 15579 746 0,'12'-34'370'0,"7"-29"-122"0,17 18-80 16,9 15-19-16,7 23-50 16,4 14-35-1,-6 21-22-15,-7 6-3 0,-25 4-4 0,-16 3-3 16,-17 0-8-16,-10 1-4 15,2-4-34-15,4-8-32 16,8-17-41-16,5-10-34 16,7-16 7-16,6-3 24 15,12-4 44 1,9 4 38-16,6 1 26 0,6 7 12 16,2 14-2-16,-6 3-1 15,-10 14 5 1,-12-2 1-16,-12 4 5 0,-15 1-1 0,-15 4-5 15,-3 2-4 1,-20-14-6-16,6-2-6 0,6-10-27 31,-2-3-25-31,23-3-90 16,9-2-51-16,18-3-112 0,10-6-136 0</inkml:trace>
  <inkml:trace contextRef="#ctx0" brushRef="#br0" timeOffset="183168.5369">2273 15802 698 0,'0'3'351'16,"2"0"-65"-16,5 6-104 16,6-4-62-16,6 1-11 15,7-5-44-15,0-5-16 16,-2-7-13-16,-5-6-3 0,-10-5-7 15,-6 0-7-15,-4 0-16 16,-6 0-9-16,-8 2-17 16,-4 2 1-16,-8 4 3 15,2 3 1-15,4 8-8 16,6 6-10-16,7 14-2 16,0 7 11-16,4 12 27 15,4 6 17-15,6 15 21 16,6 1 0-16,4 8 10 15,-3 0 1-15,-4 1-12 16,-1 0-4-16,-3-9-42 16,0-4-74-16</inkml:trace>
  <inkml:trace contextRef="#ctx0" brushRef="#br0" timeOffset="183754.8494">2805 15763 560 0,'-6'-10'351'0,"-7"-11"34"16,-1 0-129-16,-7-1-66 0,-1 3-19 16,-5 1-65-16,-1 6-30 15,5 10-50 1,3 3-26-16,6 14-29 0,3 1-9 15,7 8-4 1,4 3 5-16,7-1 11 0,11 2 9 16,3-6 11-16,6-5 5 15,3-10 6-15,-1-9 4 16,0-7 2-16,-4-4 0 16,-7-4-2-16,-5 0-3 0,-8-1-3 15,-5 2 0 1,-6 5 0-16,-4 4 2 0,-1 7-4 15,2 4-5 1,6 8-12-16,3 3-3 0,10 2 3 16,7 1 8-16,4-2 16 15,4-2 8-15,2-4 8 16,-2-2 7-16,-4-8 4 16,0 0 2-16,-9-6 5 15,-1-8-2-15,-9 2-40 16,-3-4-67-16,-9-1-369 0</inkml:trace>
  <inkml:trace contextRef="#ctx0" brushRef="#br0" timeOffset="183898.7122">2841 15356 875 0,'-6'-4'491'0,"-3"-4"-88"0,-1 8-121 0,6 13-143 15,4 14-53-15,2 11-65 16,8 3-4-16,4 2 5 15,2-4-58 1</inkml:trace>
  <inkml:trace contextRef="#ctx0" brushRef="#br0" timeOffset="184322.6655">3106 15514 1052 0,'0'0'484'0,"-1"7"-251"0,1 12-64 15,3 14-99-15,4 20-34 16,11 22-8-16,2 8-4 15,-9-23-4 1,-5-30-2-16,-1 1-4 0,15 84-1 0,-12-18 3 16,-6-13-30-16,-2-53-125 15,-1-11-67-15</inkml:trace>
  <inkml:trace contextRef="#ctx0" brushRef="#br0" timeOffset="184472.6113">3171 15792 1189 0,'1'1'423'0,"8"4"-355"0,6-4-56 16,15-1-12-16,8-1-26 16,14-3-194-16</inkml:trace>
  <inkml:trace contextRef="#ctx0" brushRef="#br0" timeOffset="184833.4651">3728 15656 581 0,'-15'-4'387'0,"-13"-4"12"0,-8 2-164 16,-2 0-45-16,7 5-87 15,8 5-52 1,9 7-57-1,4-2-15-15,3 0-17 0,11 0 3 16,7-1 11-16,3 2 6 16,9-8 18-16,-5-1 1 15,3-4-14-15,3-3-9 0,-5 6-20 16,-11-3-4 0,-12 3 7-16,-5 5 9 0,-15 3 25 0,-2 5 14 31,2 6 42-31,3 2 17 0,12 2 10 0,0 3 5 31,9-1 7-31,-1 0-3 0,9 0-1 16,10-4-13-1,4-7-34-15,7-8-11 16,2-9-16-16,4-7-36 0</inkml:trace>
  <inkml:trace contextRef="#ctx0" brushRef="#br0" timeOffset="185571.8741">4513 15620 919 0,'1'0'373'0,"2"0"-234"15,6 3-48-15,6-5-46 16,6 1 1-1,16 1-7-15,-6-9-8 0,4 3-12 16,-6 0-2-16,-13-4 8 16,-5 7 6-16,-11-2-7 15,-4-1-7-15,-14 6-13 16,-2 3-10-16,-8 9-2 16,1 6 5-16,2 5 9 15,3 4 3-15,18 10 7 16,0-3 2-16,13 6-6 15,11-3 1-15,4-12 1 16,7-3 1-16,6-18 4 16,-1-4 2-16,1-14-2 15,-1-7-1-15,-8-6-5 0,2 0-1 16,-7-4-3-16,-2 3-2 16,-2 6 2-16,-9 0-3 15,-8 7-3-15,6 9 2 16,-5 11 2-1,0 8 2-15,-3 13 3 0,-6 0 0 16,-1 2-5-16,-2-2 1 0,7-4 1 16,2-10 1-16,-5-6 2 15,1-6-11-15,3-10-8 16,-1-5-6-16,13-6-7 16,0-2 7-1,4 1 2-15,5 2 4 0,-4 4 10 16,4 8 8-16,-8 8 21 15,3 6 9-15,-2 14 4 0,-6 3-4 16,4 8-15-16,-9 1-7 16,-2-3-3-16,0-1-42 15,0-9-135 1,8-5-121-16</inkml:trace>
  <inkml:trace contextRef="#ctx0" brushRef="#br0" timeOffset="185854.7596">5208 15656 1135 0,'4'3'464'0,"1"3"-254"0,2 5-54 16,2 12-9-16,-1 2-20 15,7 10-42-15,-2-2-15 0,-3-6-30 16,3-1-10-16,0-14-12 15,-1-8 4-15,8-7 7 16,-5-13 2-16,1-10 3 16,0-1-3-1,-2-6 5-15,-5-1 0 16,2 4-5-16,-1 1-3 0,-7 9-19 16,2 9-19-16,-6 4-84 0,-5 5-124 15</inkml:trace>
  <inkml:trace contextRef="#ctx0" brushRef="#br0" timeOffset="188978.1622">6229 15579 705 0,'-11'-3'355'15,"-12"3"-98"-15,-6 8-46 16,-3 6-77-16,0 7-40 16,11 11-76-16,6 6-20 15,12 10-17-15,9 0-2 0,17-5 3 16,4-6 5-1,16-17 4-15,6-6 3 16,-9-15 6-16,4-6 8 16,-24-6 21-16,-15-5 8 0,-20-3 16 15,-11 1-3-15,-18 3-18 16,-4 2-6-16,3 7-19 16,3 4-29-16,14-1-150 15</inkml:trace>
  <inkml:trace contextRef="#ctx0" brushRef="#br0" timeOffset="189432.1255">6421 15671 648 0,'-6'-5'406'15,"5"-2"-47"-15,-12 5-154 16,7 4-48-16,6 12-95 0,-10 1-34 16,10 9-28-1,2 2-4-15,1 0-2 0,10 1 2 0,-3-6 5 16,7-2 1-16,-1-11 1 16,2-4 0-16,7-7 3 15,-10-9 1-15,3-4 2 16,2-2 0-1,-10 0 3-15,-3 2 1 0,-8 1 0 0,-3 3-1 16,-3 5-8-16,3 6-5 16,0 10-10-1,-3 3-3-15,7 10 2 16,2 1 3-16,8 1 7 16,6-4 2-16,7-8 4 0,4-7 5 15,5-10 9-15,1-4 19 16,-1-9 36-1,-6-5 14-15,-11-4 9 16,-7-3-14-16,-10 5-37 16,-7-2-15-16,-6 4-60 15,-4 5-57-15,1 2-161 16</inkml:trace>
  <inkml:trace contextRef="#ctx0" brushRef="#br0" timeOffset="189811.752">7051 15656 828 0,'-7'-2'414'0,"-13"-5"-138"16,-2 0-42-16,-3 7-84 15,-2 0-43-15,5 10-68 16,3 6-25-16,8 9-33 16,2 6-9-16,12 3 7 15,2 0 4-15,10-5 12 16,9-5 4-16,1-12 4 16,10-1 2-16,-4-9 3 15,-6-5 4-15,-8-8 13 16,-13-4 8-16,-14-7 19 15,-10 5 4-15,-13 3 2 16,-10 3-8-16,12 10-20 16,-2-4-24-16,19 5-144 15,6 0-221-15</inkml:trace>
  <inkml:trace contextRef="#ctx0" brushRef="#br0" timeOffset="190486.1409">7115 15631 663 0,'4'0'278'16,"17"3"-124"-16,9 4-54 0,12-4-2 0,6 7-7 16,-1-5-27-16,-5-1-12 15,-12-2-21-15,-5 0-4 16,-12-4 3 0,-5-2 0-16,-10-1-16 15,-9-2-7-15,-6 6-14 16,-6 1-7-16,1 4 6 15,1 7 0-15,2 3 4 0,0 3 5 16,5 6 16 0,0-1 11-16,11 1 7 0,3 0-2 15,13-4-6 1,5-2-4-16,9-7-1 0,1-6 1 0,-1-11 1 16,2-5-1-1,-8-6-4 1,0 0-3-16,-3 0-4 0,-9 0-1 15,-3 3 0-15,-5 1-1 16,-3 10-3-16,-2 4 1 16,1 13 3-16,-3 4 3 15,6 10 0-15,2 0-1 16,5 2-7-16,3-3 0 16,5-10 2-16,-3-7 4 15,-2-12 6-15,3-8-1 0,1-14-3 16,3 2-6-1,4-7-6-15,1 2-2 0,4 9 0 16,1 1-1-16,-4 11-3 16,-2 7 2-16,-9 13 5 15,-4 3 5-15,-3 13 4 16,-4 0-1-16,-3-2-2 16,1 7-15-16,-6-10-123 15,1-1-82-15</inkml:trace>
  <inkml:trace contextRef="#ctx0" brushRef="#br0" timeOffset="190655.6913">7568 15452 1181 0,'0'0'524'15,"-3"-6"-282"-15,2 6-63 0,1 0-94 16,0 9-42-1,3 19-30-15,9 29-7 16,3-29-276-16</inkml:trace>
  <inkml:trace contextRef="#ctx0" brushRef="#br0" timeOffset="191354.2211">8734 15620 685 0,'-9'-3'387'0,"-8"-4"-89"16,-10 7-89-16,-7 0-32 31,-5 3-73-31,3 8-33 0,5-2-50 16,8 8-21-1,10 9-21-15,8 1-4 0,12 8 4 16,7 1 7-16,14-2 12 15,2-5 2-15,6-8 1 16,0-7 1-16,0-13-2 16,-1-2-2-16,-9-11 1 15,-3-1 1-15,-15-7 2 0,-3 1 4 0,-4 2 3 32,-3 1 2-32,-6 3 3 15,-3 1 4-15,1 10 4 16,-3 2 3-16,4 21 0 0,-1 8-3 15,-2 16-4 1,6 9-4-16,6 12-7 16,9 4 8-16,1 6 15 15,-2-1 2-15,1-4 4 16,-3-6-12-16,2-19-14 0,7-4 2 16,-8-25-66-16,1-6-86 15</inkml:trace>
  <inkml:trace contextRef="#ctx0" brushRef="#br0" timeOffset="191775.0338">8996 15620 834 0,'0'1'395'16,"5"4"-136"-16,9 1-82 16,13 2-55-16,12 0-27 15,11-4-45-15,0 0-13 0,-5-5-20 16,-7-4-8-16,-8-2-109 15,-13-1-65-15,-8 2-175 16</inkml:trace>
  <inkml:trace contextRef="#ctx0" brushRef="#br0" timeOffset="191967.2829">9057 15768 767 0,'-3'3'399'16,"-2"5"-121"-16,11-2-114 16,2-2-25-16,21 1-42 0,5-2-18 15,14 2-27-15,1 1-19 0,-6-5-69 16,1 3-61 0</inkml:trace>
  <inkml:trace contextRef="#ctx0" brushRef="#br0" timeOffset="197763.3393">10102 15214 364 0,'0'3'213'0,"-4"4"1"16,-7 2-54-16,-10 1-56 0,-5-1-13 16,-6-2-47-16,-1-3-12 15,0-5-14-15,1-2-6 16,7-6 0-16,2-2-2 15,7 3-6-15,7 2-1 16,-1 3-5-16,6 7-3 16,-2 7 2-16,0 3 2 15,2 11 12-15,1 1 11 0,-2 4 6 16,-4 0 1 0,4-1-11-16,-4-6-7 15,9-9-8-15,3-9 5 0,7-7 13 16,5-7 2-1,8-1 1-15,5 4-5 0,7 8-15 16,3 12 0-16,2 10 3 16,-2 6 1-16,-10 5 9 15,-11-2 8-15,-23 2 14 16,-11-1 6-16,-18-5 2 16,-4-5-2-16,-1-14-12 15,2-13-12-15,8-14-68 16,4-6-52-16,11-2-138 15,7 0-96-15</inkml:trace>
  <inkml:trace contextRef="#ctx0" brushRef="#br0" timeOffset="198230.0667">10225 15455 960 0,'-6'5'421'16,"-1"4"-200"-1,-2 8-119-15,0 8-22 0,2 0-28 0,-1 3-15 16,7-4-21-16,2-3-4 16,4-6-7-16,3-6-2 15,0-9-1-15,-1-7 2 16,-2-5 5-1,-5-7 4-15,-2 0 4 16,-4 0-1-16,-3-4-6 0,3 5-1 16,1 1-9-16,5 3-3 0,4 7-7 31,5 2-3-31,4 1 0 16,7 3 1-16,-3-1 4 15,4-3 2-15,-5 3 3 0,-2-2 1 16,2 4 2-16,-7 2 0 15,1 2 3 1,-3 2 0-16,0 4 2 16,-1 3 2-16,-2 8 3 15,-3 1 3-15,-5 5-2 16,1 1-1-16,2 0-5 16,4-3 6-16,3-8-151 0,4 2-248 15</inkml:trace>
  <inkml:trace contextRef="#ctx0" brushRef="#br0" timeOffset="198484.6842">9682 15815 1046 0,'13'-3'416'16,"9"-4"-248"-16,24 0-99 16,13 2-3-16,25 7-13 15,8 5-12-15,9 6-17 16,-5 2-3-16,-13-3-7 16,-9-4-3-16,-15-8-137 15,-4-3-170-15</inkml:trace>
  <inkml:trace contextRef="#ctx0" brushRef="#br0" timeOffset="198809.1433">9984 15946 979 0,'-1'6'379'0,"-5"5"-218"0,-1 5-48 16,-4 6-7-16,2-2-8 15,3 2-49-15,6-1-21 16,14-8-18-16,9 2-6 15,15-5-6-15,2-6-3 16,7-4-21-16,-2-3-57 16,-10-7-134-1,-6 0-167-15</inkml:trace>
  <inkml:trace contextRef="#ctx0" brushRef="#br0" timeOffset="198962.3039">10256 15930 552 0,'-3'8'331'0,"-2"15"4"15,1 3-121-15,-1 8-74 16,5 7-10 0,0 3-36-16,5 6-15 0,-2-1-24 15,-3-3-16-15,0-12-21 16,0-7 0 0,-1-14-114-16</inkml:trace>
  <inkml:trace contextRef="#ctx0" brushRef="#br0" timeOffset="201115.078">10910 15815 616 0,'0'21'366'16,"-1"13"29"-16,-11 10-260 0,-4-7-33 15,-6-7-86-15,4-8-158 0</inkml:trace>
  <inkml:trace contextRef="#ctx0" brushRef="#br0" timeOffset="201529.6999">11452 15621 797 0,'8'3'361'16,"3"-3"-139"-16,3 15-117 15,1 5-8-15,-6 8 4 16,-5 6-5-16,-8-5-28 15,-5-2-10-15,-2-11-28 16,1-5-7-16,7-14-25 16,3-7-14-16,15-13-16 15,6-6-4-15,8-2 17 16,3 3 11-16,-1 7 15 16,-1 11 5-16,-5 10 12 15,-4 7 3-15,-9 14 3 16,-2 5-1-16,-4 7-10 15,-4 0-4-15,-1-3-15 16,-3-4-52-16,-4-7-187 0</inkml:trace>
  <inkml:trace contextRef="#ctx0" brushRef="#br0" timeOffset="201689.752">11590 15391 1031 0,'0'-11'500'0,"0"-5"-199"16,-1 7-75-16,1 13-111 16,0 8-54-16,5 15-49 15,3 6-6-15,5 7-81 16</inkml:trace>
  <inkml:trace contextRef="#ctx0" brushRef="#br0" timeOffset="202499.2153">12344 15544 822 0,'4'1'366'15,"7"5"-167"1,3 9-77-16,0 10-46 15,0 7-14-15,-12 6-11 0,-4 1-8 16,-9-3-12 0,-3-3-7-16,5-10-15 15,1-7-5-15,7-14-31 16,2-7-11-16,9-17-5 16,4-5 0-16,4-7 29 15,-1-6 10-15,-1 5 5 16,-1 4 4-16,-5 4 0 15,0 6 2-15,-6 10 35 16,-4 0 5-16,-3 14 5 16,-5 4 0-16,-2 9-32 15,2 6-5-15,6 5-3 16,6 2-4-16,12 0-3 16,4-1-1-16,15-5-3 15,3-5-1-15,1-7-22 16,4-6-27-16,-7-9-74 15,-3-7-32-15,-1-7-23 0,-5-4 22 16,3-2 74-16,1 1 36 16,-1 4 48-16,-4 5 34 15,-7 13 63-15,-8 1 16 16,-13 15 38-16,-7 7-19 16,-13 7-49-16,-6 3-13 0,-4-4-37 15,1-5-9-15,2-11-6 16,7-9-3-1,11-8-11-15,0-6-6 0,8-6-10 16,-2-4-6-16,4-3 1 16,0 1-1-16,8 1 4 15,3 5 7-15,3 13 8 16,2 5 10-16,3 17 6 16,5 7-4-16,4 8-3 15,4 2-5-15,2-3 6 16,6-2-72-16,1-9-319 15</inkml:trace>
  <inkml:trace contextRef="#ctx0" brushRef="#br0" timeOffset="202850.1896">13019 15619 1002 0,'2'1'426'0,"6"0"-205"15,10 2-144-15,10 0-15 0,9-3-18 16,-3 0-9-16,0-1-18 16,-4 1-6-16,-6-5-4 15,1 0-2-15,-5-7-52 16,-3 1-43-16,-6 0-82 16,-5 1-38-16,-8 4-18 15,-3 4 29-15,-6 4 81 16,1 3 39-16,-2 4 78 15,1 1 34 1,3 6 52-16,1 3 24 0,3 4 39 0,2-1-2 16,-4 1-22-1,4 1-18-15,2-1-42 0,0-2-20 16,3-2-30-16,3-1-24 16,3-8-150-1</inkml:trace>
  <inkml:trace contextRef="#ctx0" brushRef="#br0" timeOffset="203126.9809">13668 15662 650 0,'0'8'352'0,"-2"10"-79"16,-3 3-82 0,-8 2-44-16,-4-2-28 0,-12-7-25 15,0-4-12-15,-1-8-39 16,2-2-12-16,9-7-20 15,2-3-7-15,5-7-8 0,5-3-7 16,7 1-11-16,6-2-3 31,10 5 2-31,2 3 3 0,5 11 16 16,1 5 5-16,-1 14 5 0,-5 6 3 16,-1 7 0-16,-2 4 0 0,-4 0 2 31,-1-1-89-31</inkml:trace>
  <inkml:trace contextRef="#ctx0" brushRef="#br0" timeOffset="203296.5951">13604 15311 1156 0,'-3'-3'562'15,"-4"-4"-199"-15,2 21-232 16,-2 6-57-16,3 17-63 0,1 4 17 16,13 0-281-16</inkml:trace>
  <inkml:trace contextRef="#ctx0" brushRef="#br0" timeOffset="203665.9523">14214 15672 867 0,'12'0'410'16,"6"0"-114"-16,19 1-201 0,10 2-16 0,13-3-34 15,5 3-22-15,-7-1-51 16,-1 3-100-16</inkml:trace>
  <inkml:trace contextRef="#ctx0" brushRef="#br0" timeOffset="204200.375">14727 15568 700 0,'-2'4'376'16,"1"4"-7"-16,-4 13-266 15,3 7-23-15,-4 9-12 16,0 4-18-16,3-8-19 16,-7-9-6-16,13-8-12 15,-4-6-4-15,2-11-3 16,8-4-3-16,-3-14 3 0,1-2 0 0,-2-7 5 31,-3-2 2-31,-6 2 1 16,2 5 0-16,0 4-5 0,-4 1-3 0,5 3-12 31,1 0-6-31,5 10-8 16,7 0 0-16,8 5 5 15,0-1 2-15,4-1 5 0,4 2 1 16,-5-3 0-16,-2 3 0 16,0 1 2-16,-2 4 1 15,1 2 4-15,0-3 0 16,-4 7 2-16,1-2 1 15,-3 0 2-15,-2 10 2 0,-3-1 9 16,-5 3 7-16,1 8 6 16,-3-4-2-16,4-2-8 15,-6-7 0-15,3-9-146 16,1-2-352-16</inkml:trace>
  <inkml:trace contextRef="#ctx0" brushRef="#br0" timeOffset="204383.2455">15301 15768 830 0,'0'4'413'0,"-2"13"-104"0,0 4-103 15,-8 9-79 1,0 5-33-16,1-4-60 0,-5-2-92 15</inkml:trace>
  <inkml:trace contextRef="#ctx0" brushRef="#br0" timeOffset="205051.222">15672 15548 716 0,'-3'-4'375'15,"0"6"-109"-15,1 4-101 0,1-6-91 16,-1 7-35 0,0 23-27-16,-2 35-4 0,16-25-2 15,4-4-3 1,8-12 0-16,7-3-1 0,4-14 0 16,0-7 2-16,-8-10 4 15,-4-5 2-15,-9-9 6 16,-6 0 0-16,-8 1 2 15,0 1 1 1,-7 8 4-16,-2 0 10 0,0 9-2 16,-1 0-5-16,7 10-18 15,1 4-13-15,5 3-7 16,5 7 2-16,8-2 7 16,4 1 3-16,6-2 1 15,2-5 2-15,0-4 3 16,2-2 0-16,-11-8 4 15,-6-2 2-15,-4-5 0 16,-9-3-9-16,1 0-79 16,-1-1-57-16,-5-3-260 15</inkml:trace>
  <inkml:trace contextRef="#ctx0" brushRef="#br0" timeOffset="205164.7557">15935 15440 567 0,'-8'-13'374'0,"-3"-9"-7"16,1 14-168-16,4 6-59 15,2 17-82-15,2 3-35 0,5 8-124 16,10 2-150-16</inkml:trace>
  <inkml:trace contextRef="#ctx0" brushRef="#br0" timeOffset="205478.3669">16340 15564 1033 0,'-14'-4'427'0,"-16"1"-271"0,1-4-52 16,6 9-82-16,5 5-21 16,5 7-19-16,9 8 1 15,7 6 5-15,4 0 1 16,10 5 5-16,3-2 1 15,4-8 2-15,-2-11 1 16,4-6 0-16,-1-8 2 16,-8-6 8-16,-3-1 4 15,-17-11 4-15,-9 4 1 0,-17-5-6 32,-6 5-6-32,0 3-15 0,2 5-47 0</inkml:trace>
  <inkml:trace contextRef="#ctx0" brushRef="#br0" timeOffset="205672.8499">16426 15608 740 0,'11'-4'369'16,"20"3"-100"-16,0-4-91 15,11 5-66-15,-2-2-23 16,-8-1-41-16,-1-2-13 15,-5 1-16-15,-8 2-9 16,-4 0-103 0,-3 1-97-16</inkml:trace>
  <inkml:trace contextRef="#ctx0" brushRef="#br0" timeOffset="205820.1766">16587 15594 833 0,'0'16'408'15,"-1"13"-140"-15,1 5-120 32,1 3-34-32,-1-2-50 0,0-4-23 15,8-7-101-15,2-8-64 0</inkml:trace>
  <inkml:trace contextRef="#ctx0" brushRef="#br0" timeOffset="206314.6413">16973 15526 642 0,'0'-3'330'16,"-4"-1"-98"-16,-8-3-83 16,-6 5-26-16,-5-1-35 15,3 8-21-15,3 3-44 0,7 1-22 16,11 7-13-16,3-2-1 15,8-1 6-15,5 5 3 16,1-9 3-16,2 2 1 16,-9-4 1-16,-2-7-1 15,-9-1-23-15,-1-1-17 16,-7 0-32-16,-3 2-2 0,-9 0 18 16,-2 0 20-16,2 7 42 15,3 0 15-15,9 13 21 16,7 1 12-16,12 5-2 15,7 2-5-15,9-7-13 16,7-3-10-16,-6-10-9 16,-1-4-3-16,-1-6-17 15,-1-4-56 1</inkml:trace>
  <inkml:trace contextRef="#ctx0" brushRef="#br0" timeOffset="206762.4563">17613 15550 894 0,'1'3'326'31,"8"12"-244"-31,-1 5-23 0,9 12 10 0,4 6-3 16,-1 1-18-16,1 0-5 16,-2-12-13-1,-4-11-4-15,5-12 17 16,3-9 6-16,2-17 6 16,1-4 3-16,-6-8-13 15,-2 3-7-15,-7 5-13 16,-1 4-20-16,1 1-135 15,-1 0-120-15</inkml:trace>
  <inkml:trace contextRef="#ctx0" brushRef="#br0" timeOffset="207036.8334">18326 15629 712 0,'-15'18'369'0,"-11"12"-93"16,-8 2-149-16,-5-8-33 15,-5-8-38-15,3-6-15 16,7-12-11-16,8-3-15 16,17-6-60-16,-2-6-19 15,14-3-17-15,0 2 7 0,1-1 46 16,8 7 26 0,2 3 31-16,5 4 15 0,4 12 23 15,-2 6 1 1,1 13-4-16,-2 4-7 0,3 7-16 15,-2 0-10 1,2-5-38-16,0-5-97 0</inkml:trace>
  <inkml:trace contextRef="#ctx0" brushRef="#br0" timeOffset="207396.8068">18947 15401 874 0,'0'12'370'0,"-4"19"-165"16,4 11-122 0,5 24-28-16,-5 6-2 0,7 12-13 15,-7 3-10-15,-8-5-9 0,3-3-3 16,-12-25-8-1,4-15-62-15</inkml:trace>
  <inkml:trace contextRef="#ctx0" brushRef="#br0" timeOffset="207745.7686">18845 15347 921 0,'24'-10'389'16,"19"-12"-224"-16,-6 22-67 15,-4 8-20-15,-4 19-26 16,2 9-12-16,-5 3-15 16,-9 2-4-1,-19-6 0-15,-9-2-1 16,-10-6-3-16,-2-1-15 16,0-11-62-16,3-6-20 15,2-12-28 1,9-6-6-16,21-4 29 15,3-8 10-15,17 6 24 0,4-2 19 16,1 5 33-16,1 10 6 16,-6 6 8-16,1 10 3 15,-12 6 5-15,-12-1 13 16,-14 3 10-16,-16-4-1 16,-10 2-8-16,-4-2-14 15,-2-8-12-15,9 4-20 0,4-12-78 16,6-1-70-1</inkml:trace>
  <inkml:trace contextRef="#ctx0" brushRef="#br0" timeOffset="208067.2054">19294 15692 459 0,'12'4'291'0,"11"2"0"16,7 1-79-16,3-4-82 0,-3-3-25 15,2-2-24 1,-11-7-9-16,-2-4-13 0,-7-2-6 16,-10-8-14-16,-1 1-6 15,-5 0-8 1,-8-2-6-16,-8 2-19 0,-1 6-7 16,-6 7-14-16,-1 9-2 0,2 13-1 15,-1 5 4 1,5 11 10-16,6 4 3 15,11 15 11-15,3 6 7 16,4 9 16-16,2 6 5 16,2-5-5-16,2-7-5 15,3-16-35-15,4-6-90 0</inkml:trace>
  <inkml:trace contextRef="#ctx0" brushRef="#br0" timeOffset="208668.7619">19789 15650 515 0,'3'-4'264'0,"-1"-10"-62"16,0 1-12 0,-5-5-23-16,-5-3-6 0,-8 1-17 15,-6 3-12-15,-6 7-43 0,-2 7-25 16,2 9-43-16,5 2-19 15,1 7-11-15,7 0-1 16,12 6 0-16,4 4 1 16,13-3 5-16,3 0 1 15,4-6 1-15,1-5 1 16,7-6 1-16,0-5 0 16,-5-9 4-16,0-2 1 0,-8-3 2 31,-3-4 1-31,-5 6 2 15,-5-2 1-15,-3 1 3 16,0 9 3-16,-3 0 0 16,3 4-2-16,0 0-11 15,0 0-4-15,0 0-6 16,0 0 1-16,3 2 6 16,12 4 1-16,34 43 2 15,-31-33 0-15,-5-7 1 16,0-4 0-16,-3-8 3 15,5 0 3-15,2-3 0 16,-4-2-1-16,-7-5-85 0,-6-4-65 16</inkml:trace>
  <inkml:trace contextRef="#ctx0" brushRef="#br0" timeOffset="208811.8003">19891 15300 889 0,'-6'-7'512'15,"-6"-10"-78"-15,9 12-218 16,-4 1-59-16,6 7-96 16,2 7-33-16,4 11-28 15,-1 4-38-15,6 10-132 16</inkml:trace>
  <inkml:trace contextRef="#ctx0" brushRef="#br0" timeOffset="209162.2409">20194 15452 666 0,'-1'-2'366'16,"0"3"-95"-16,-5 9-69 0,-2 20-93 16,0 9-47-16,3 19-34 15,5 10-8-15,5 14-6 16,2 3-1-16,2 0 0 15,-4-13-4-15,-5-13-15 16,1-11-122-16</inkml:trace>
  <inkml:trace contextRef="#ctx0" brushRef="#br0" timeOffset="209337.5165">20215 15711 897 0,'0'-3'435'16,"0"-4"-87"0,9 1-298-1,6 3-26-15,13-3-21 0,6 2-4 0,9 2-54 16,-3 0-71-16</inkml:trace>
  <inkml:trace contextRef="#ctx0" brushRef="#br0" timeOffset="209720.3887">20743 15454 977 0,'-16'-7'424'0,"-20"-1"-235"15,-3 0-58-15,11 12-79 16,3 5-31-16,11 2-26 15,5 5-6-15,12 8-2 16,7-1 4-16,10 0 6 16,5-1 1-16,-3-9 2 15,-3 1 2-15,-9-8 1 16,-2-5-2-16,-7 1-9 16,-1-3-5-16,-8-3-3 15,-3 5 1-15,-9-2 11 16,2 0 12-16,-2-1 24 15,3 7 8-15,4 3 15 16,2 2-2-16,6 9-2 16,5-3-3-16,3 4-11 0,7-4-6 15,7 2-17-15,5-4-4 16,11-6-2-16,6-2-35 16,5-10-108-1</inkml:trace>
  <inkml:trace contextRef="#ctx0" brushRef="#br0" timeOffset="210180.7193">21464 15513 663 0,'12'0'246'0,"12"-2"-177"15,2 2-12-15,10 1 4 16,-1 0-3-16,2 6-17 15,-4-2-6-15,-11-3-7 16,-6-1-2-16,-11 0 12 31,-7-3-4-31,-8-2-11 0,-6 6-3 0,-12-2-12 16,-2 2 8-16,-3 9 20 16,4-3 11-16,5 6 5 15,6 5 1-15,11-1-9 16,3 1-12-16,21 3-12 15,9-3-5 1,12-5-10-16,7-3-2 0,2-9 11 16,-4-2-56-16,-2-5-146 0,-5-3-171 15</inkml:trace>
  <inkml:trace contextRef="#ctx0" brushRef="#br0" timeOffset="210484.1455">21913 15535 644 0,'0'-1'393'16,"-4"-4"-46"-16,7 13-190 16,-1 3-37-16,3 12-44 15,0 3 1-15,-5-2 0 16,-9-6-8-16,5-2-20 16,-2-2-9-16,5-5-12 15,1-1 0-15,1-12-9 16,-1-6-4-16,3-7-12 15,2-3-4-15,6 4-3 16,9 2 0-16,-4 3 4 16,6 5-1-16,-2 7 1 0,-3 3 4 15,0 8 7-15,-4 3 4 16,-5 3 4-16,-6 5-2 16,1 2-7-16,0-1 1 15,-1-5-99-15,5-4-165 0</inkml:trace>
  <inkml:trace contextRef="#ctx0" brushRef="#br0" timeOffset="210789.9036">22273 15541 1084 0,'1'3'428'0,"3"5"-257"15,-1 5-42-15,0 6-11 0,1 2 1 16,0 2-30-16,2-1-11 16,5 0-30-16,2-5-5 15,1-5-2-15,0-6-3 16,1-9-2 0,-4-1-4-16,4-9-3 0,-1-1-3 0,-2-4 8 15,2 2 8-15,-8-3 14 16,-2 1 0-16,-4 4-16 15,0-1-12 1,-2 5-65 0,3 0-72-16</inkml:trace>
  <inkml:trace contextRef="#ctx0" brushRef="#br0" timeOffset="212535.1024">2114 16956 642 0,'-4'-4'342'0,"-13"-1"-70"16,-2-1-42-16,-8 9-67 16,-11 5-29-16,-11 6-50 15,2 5-30-15,5 11-32 16,11 0-12-16,22 12-14 16,9 5-3-16,23 3 0 15,11-1 0-15,15-7-1 16,2-12-4-16,-5-18-3 15,-7-8 2-15,-5-12 6 16,-8-6 8-16,-12-9 14 16,-4 1 4-16,-13-8 8 0,-4 3 0 15,-8 1-4-15,1 4-1 16,3 12-3-16,-2 3 0 16,6 18-9-1,-7 9-6-15,7 20-6 16,-1 14-3-16,-4 9 1 15,12 3 2-15,-6-3 1 0,3-8 0 16,13-10-54-16,-8-8-18 16</inkml:trace>
  <inkml:trace contextRef="#ctx0" brushRef="#br0" timeOffset="212976.5352">2075 16680 906 0,'-2'-7'441'0,"-4"-5"-186"0,1 13-117 16,-7 6-37 0,-7 14-74-1,-3 2-17-15,-3 7-9 0,5 2 0 0,7-6-1 16,1-5 0-16,12-11-11 16,0-7-2-16,10-8 3 15,1-9 2 1,1-12 9-16,6 0 4 15,-1-6-1-15,1-2 2 16,-3 1 1-16,-1 6 3 0,-4 9 26 16,-5 7 8-16,-1 15 11 15,-4 4-2-15,-1 15-25 0,9 10-10 16,8 9-12 0,6 1-4-16,13-3-58 15,0-4-13-15</inkml:trace>
  <inkml:trace contextRef="#ctx0" brushRef="#br0" timeOffset="213261.652">2605 17006 1133 0,'0'-1'457'16,"8"3"-263"-16,10 4-115 15,6-4-50-15,13 4-3 16,4-6-15-16,2 3-6 15,0-3-72-15,-4 3-95 16</inkml:trace>
  <inkml:trace contextRef="#ctx0" brushRef="#br0" timeOffset="213482.6556">2662 17157 893 0,'7'5'420'15,"6"0"-153"-15,12-1-143 0,6-1 0 16,10-3-50-16,-1 1-20 16,-3-1-33-16,-7-3-17 15</inkml:trace>
  <inkml:trace contextRef="#ctx0" brushRef="#br0" timeOffset="213991.5936">3271 17076 1086 0,'1'-1'406'0,"10"1"-259"16,12 2-66-16,25 7-17 16,9 0-2-16,9-5-42 15,4 1-8-15,0-3-104 16</inkml:trace>
  <inkml:trace contextRef="#ctx0" brushRef="#br0" timeOffset="214714.891">3819 16581 864 0,'7'-5'337'0,"10"-10"-206"0,7 2-53 0,9 3-15 15,3 1-7 1,0 9-22-16,-3 0-12 15,-3 10-10 1,-10-1-2-16,-12 5 6 0,-6 0 0 16,-7 8-3-16,-6-1-5 15,-3-3-43-15,1 0-8 16,1-13-2-16,11 0-9 16,3-8 27-16,3-1 3 15,18 5 14-15,0 4 22 0,16 13 22 16,1 10 12-1,-13 7 11-15,-7 3 1 0,-27 2 3 16,-8 0-5-16,-22-2-10 16,-4-8-4-16,0-15-16 15,1-9-33-15,12-14-77 16,6 1-47-16,21-5-184 16,1 0-58-16</inkml:trace>
  <inkml:trace contextRef="#ctx0" brushRef="#br0" timeOffset="215124.8263">4350 16681 896 0,'-3'0'394'15,"-1"8"-179"-15,0 7-109 16,-3 7-68-16,2 7-4 15,-1 2-9-15,1-2-6 16,-1-4-6-16,0-2-1 16,4-13-2-16,1-3 4 0,1-7 0 15,1-10-2-15,-1-10-4 16,0-4-7-16,2-8-3 16,3 0-1-16,3 0-5 15,3 4-1 1,5 2-6-16,2 2 0 0,0 7-1 15,1 1 4-15,0 16 6 16,-2 1 5-16,3 8 5 16,-4 4 4-16,-2-2 8 15,-5 3 4-15,-5 3 8 16,3 6 2-16,-7 8-1 16,3 6-3-16,1 5-8 15,-2-2-4-15,-2-4 10 16,0-7-62-16</inkml:trace>
  <inkml:trace contextRef="#ctx0" brushRef="#br0" timeOffset="215424.1333">3915 17127 1203 0,'0'-1'431'0,"12"1"-335"15,10 0-49-15,16 0-6 16,20 7 0-16,10-4-21 15,10 2-6-15,13 6-7 0,-6-3-3 16,-7 4-36 0,-7-5-126-16</inkml:trace>
  <inkml:trace contextRef="#ctx0" brushRef="#br0" timeOffset="215799.0972">4143 17288 1062 0,'-6'8'398'0,"-5"12"-275"16,-6 2-47-16,4 5-10 16,1-1-16-16,11-1-39 15,10 4-10-15,12-15-12 16,13 4-5-16,12-11 1 15,3-7 3-15,1 2-24 16,-3-12-40-16,-14 2-71 16,-4 0-70-16</inkml:trace>
  <inkml:trace contextRef="#ctx0" brushRef="#br0" timeOffset="215935.1414">4415 17352 530 0,'0'0'338'0,"-6"2"1"16,-3 5-63-16,-2 10-103 15,3 9-24-15,4 9-54 16,5 6-21-16,-1 3-23 0,-1-3-16 16,1-3-16-16,2-1-8 15,8-7-21-15,-3-12-78 16</inkml:trace>
  <inkml:trace contextRef="#ctx0" brushRef="#br0" timeOffset="216253.4894">4962 17140 1265 0,'0'0'506'16,"-3"0"-280"-1,2-1-58-15,1 1-10 0,0 0-20 16,0 0-58-16,0 0-21 16,0 0-27-1,0 0-11-15,0 0-14 0,0 0-17 0,0-2-183 16</inkml:trace>
  <inkml:trace contextRef="#ctx0" brushRef="#br0" timeOffset="223594.6964">5519 16503 749 0,'0'10'316'16,"0"16"-151"-16,0 13-64 0,5 28-23 0,0 8-5 16,4 9-23-1,0-1-11-15,-1-12-12 16,1-10-4-16,4-19-79 16,-3-13-122-16</inkml:trace>
  <inkml:trace contextRef="#ctx0" brushRef="#br0" timeOffset="223887.7248">5941 16597 862 0,'1'0'391'0,"-4"-1"-206"16,-6 1-28-16,-9 8-32 15,-12 2-28-15,-12 13-14 16,-6 5-13-16,-10 4-39 0,6 5-12 16,11 0-19-16,11 2-10 15,19 0-6-15,7-2 3 16,19-1 12-16,11-3 4 16,13-5 8-16,8 0-1 15,3-9-3-15,0-5 0 0,-5-5-3 16,-2-9-36-16,-5-3-133 15,-4-4-234-15</inkml:trace>
  <inkml:trace contextRef="#ctx0" brushRef="#br0" timeOffset="224334.5582">6328 16910 804 0,'-13'12'378'0,"-16"10"-134"16,-5 4-68-16,-4 0-61 0,-1-7-24 16,0-3-46-16,2-5-12 15,8-11-8-15,4-3-6 16,11-10-20 0,5-2-17-16,9-6-18 0,8-1-5 15,7 2 9-15,3 1 17 16,4 8 16-16,2 8 7 15,1 6 19-15,0 10 2 16,0 9 5-16,-2 3 2 0,2 5-14 16,-2-1-4-1,2-7-7-15,2-4-2 16,-2-11-4-16,5-5-5 16,-4-8-24-16,-3-9-10 15,-3-7-1-15,-4-5 5 16,-9-3 23-16,-1 3 10 0,-6 2 9 15,0 5 11-15,-1 8 32 16,-3 8 5-16,7 12 14 16,-3 7-3-16,0 7-31 0,4 5-5 15,0 2-20 1,3-4 4-16,5-2-156 0</inkml:trace>
  <inkml:trace contextRef="#ctx0" brushRef="#br0" timeOffset="224768.4367">7230 16853 604 0,'-6'-4'348'0,"-10"-5"-14"16,-4 4-62-16,-4 6-71 0,-5 3-44 15,3 10-91 1,5 7-33-16,8 4-33 16,8 5-7-16,14 3-9 15,9-3 2-15,10-8 4 16,7-6 4-16,2-11 10 16,-2-4 5-16,-7-6 11 15,-4-3 7-15,-13-2 5 16,-10-6 0-16,-5 0-43 15,-5 0-60-15,2 3-308 16</inkml:trace>
  <inkml:trace contextRef="#ctx0" brushRef="#br0" timeOffset="224955.2905">7414 16876 730 0,'0'3'429'0,"-2"2"2"0,0 2-255 15,9 8-38-15,0 5-46 16,-3 2-28-16,7 3-41 16,-4-6-9-1,-1-2-6-15,6-3 3 16,5-5-74-16,4-2-88 0</inkml:trace>
  <inkml:trace contextRef="#ctx0" brushRef="#br0" timeOffset="225464.6275">8303 16871 939 0,'-14'-2'445'16,"-19"-1"-181"-16,-6 3-42 0,0 6-109 15,5 6-41 1,17 12-64-16,7 4-13 0,20 4-12 0,10 3 0 16,18-8 8-1,8-1 4-15,-1-15 7 0,-3-3 3 16,-9-8 0 0,-12-6 1-16,-10-7 1 0,-7-8-1 0,-7-13 4 31,-6-4 0-31,-5-6 2 15,-7-6 0-15,-4-11-1 0,-1-7-2 16,6-2-4-16,8 6-4 16,16 12-11-1,6 11-10-15,10 11-45 16,5 13-41-16,-1 22-135 16,5 9-179-16</inkml:trace>
  <inkml:trace contextRef="#ctx0" brushRef="#br0" timeOffset="225782.3824">8513 16849 848 0,'-3'4'386'15,"-5"4"-166"-15,2 10-103 16,1 6-19-16,4 5-27 16,3 3-9-16,9-5-21 15,4-5 2-15,7-7 22 16,5-15 3-16,10-1 5 16,2-7-10-16,-3-10-10 15,-6 6 2-15,-15-9 0 16,-7-1-1-16,-8-2-41 15,-3 1-46-15,-7 1-148 16,0 2-113-16</inkml:trace>
  <inkml:trace contextRef="#ctx0" brushRef="#br0" timeOffset="226164.0741">9024 16960 389 0,'-1'-7'299'15,"-6"-10"90"-15,-2 3-93 0,-9 2-59 16,-3 1-26-16,-3 6-79 15,0 3-33-15,3 6-65 16,1 6-24-16,8 8-19 0,3 3-8 16,8 4-1-16,0-1 2 15,10 3 4 1,0-5 3-16,13-8 9 0,8 1 3 16,-4-16 9-1,4-2 5-15,-8-7 15 16,-2-2 5-16,-12-8 6 0,-6-2-3 15,-8-3-16-15,-5-5-25 0,-1 6-104 16,0-3-57-16</inkml:trace>
  <inkml:trace contextRef="#ctx0" brushRef="#br0" timeOffset="226868.61">9829 16804 729 0,'-9'-6'346'0,"-12"-3"-143"16,0 6-53-16,-2 4-68 16,-1 5-30-16,11 6-36 0,13 5-10 15,15 4-8-15,7 0 0 16,5-4 3-16,0-2 2 16,-2-4 2-16,2-7 0 15,-10-1-4-15,-2-2 0 16,-11-1-1-16,-7 1-6 15,-5 4 0-15,-10 0-1 0,-6 3 1 16,-6-1 5-16,-3 4 1 16,4 0 0-16,9 10 2 15,9 1 3-15,10-2 5 16,5 0 4 0,8-6 3-16,10 2 3 0,4-2 10 15,5-5 0-15,1-8 2 16,-11-11-2-16,6-6-8 15,-2-5-2-15,-2-3-4 16,1 3-2-16,-5-4-3 0,-5 0 2 16,-9 3-1-16,-4 4 0 15,-4 10 3-15,-1 9-5 16,1 12-6-16,0 3-4 16,6 13-5-16,-1-6-1 15,6 2-45 1,2 0-51-16</inkml:trace>
  <inkml:trace contextRef="#ctx0" brushRef="#br0" timeOffset="227039.7394">9974 16685 878 0,'-5'-9'464'16,"-4"-12"-96"-16,3 12-257 15,4 5-54-15,4 1-126 16,4 7-68 0,5 2-335-16</inkml:trace>
  <inkml:trace contextRef="#ctx0" brushRef="#br0" timeOffset="227232.809">10114 16775 780 0,'6'18'422'0,"9"23"-77"16,2 9-60-16,1 3-88 0,-3-4-41 15,2-6-75-15,-2-13-22 0,2-14-29 16,3-3-3 0,1-18 3-16,5 2 0 15,-5-20-1 1,-1-4-3-16,-7-5-8 16,-3-5-16-16,-5 4-89 15,3-1-99-15</inkml:trace>
  <inkml:trace contextRef="#ctx0" brushRef="#br0" timeOffset="227800.8121">10800 16881 872 0,'-5'0'424'0,"-7"10"-134"15,-1 4-90-15,-11 5-82 16,-3 4-32-16,-3-2-50 15,-5-4-10-15,5-10-15 16,2-1-14-16,3-15-37 16,5-5-27-16,10-5-40 15,-2-6 7-15,9 5 31 16,1 1 22-16,2 4 41 0,8 6 1 16,4 7 4-16,5 7 8 15,6 17 10-15,2 6 5 16,4 6-1-16,1 2-8 15,-4-7-6-15,-1-4 0 16,-6-9 2-16,2-5 3 16,-3-9 4-1,0-4-1-15,-1-12-7 16,-2-5-1-16,-6-7-6 0,5-4 1 16,-9 0 4-16,2-5 0 15,-4 8 7-15,-2 4 22 16,1 12 44-16,-5 11 3 0,1 14 2 15,-1 10-19 1,2 7-44-16,1 5-3 0,8-2-9 16,0-3-7-16,5-5-136 15</inkml:trace>
  <inkml:trace contextRef="#ctx0" brushRef="#br0" timeOffset="228261.9518">11733 16767 660 0,'-8'-2'334'16,"-16"1"-80"-16,-6 3-44 15,-6 12-78-15,0 6-45 16,10 15-83-16,10 10-12 16,23 6-9-16,11 2 3 0,17-9 8 15,6-13 5-15,-3-15 5 16,0-3 3-16,-10-18 15 16,-13-1 11-16,-9-7 24 15,-9-5 6-15,-16 2-9 16,-2 2-12-16,-11 1-16 15,-5-2-37-15,3 1-407 16</inkml:trace>
  <inkml:trace contextRef="#ctx0" brushRef="#br0" timeOffset="228785.7236">11876 16831 699 0,'-1'1'346'15,"-5"3"-114"-15,-1 9-82 0,-2 8-81 16,2 7-27-16,6 6-30 16,4 7-4-16,12-11-3 15,1-9-2-15,8-7 4 16,1-11 3-16,0-5 7 16,2-10 2-16,-4-3 2 15,-4-1-1-15,-6-5-1 0,-2 4 0 16,-9-7 9-16,-3 3 9 15,-6 3 20-15,-1 9-3 16,-3 11-15-16,4 4-13 16,7 14-27-1,2 5-2-15,13 2 0 0,3 1 1 0,8-10 3 16,2-4 8 0,3-10 11-1,0-4 9-15,-1 0 46 0,-10-8 14 0,-11-8 21 16,-6-8-2-16,-9-5-39 15,1 0-21-15,-4 3-60 16,-3 0-42-16,-4-4-118 16</inkml:trace>
  <inkml:trace contextRef="#ctx0" brushRef="#br0" timeOffset="229199.3214">12537 16843 599 0,'-13'-9'367'16,"-8"-5"-54"-16,-8 6-98 16,-3 1-38-16,1 9-84 15,3 6-39-15,8 7-50 16,1 8-13-16,12 9-10 16,4 2 2-16,10 1 3 15,9-1 5-15,9-10 6 16,5-9 3-16,-1-10 6 0,-3-3 4 15,-7-6 24 1,-6-2 12-16,-12-7 16 0,-8-2 1 16,-13-2-18-16,-5 4-11 15,-7 2-20-15,2 0 1 16,9 6-93-16</inkml:trace>
  <inkml:trace contextRef="#ctx0" brushRef="#br0" timeOffset="229586.3903">12639 16831 636 0,'3'-1'306'0,"6"-2"-75"0,2 3-113 16,10-1-44-16,7-1-5 15,-1-3-24-15,-1 1-13 16,-2-1-12-16,-8 2-1 16,-8-2 4-1,-1 4-3-15,-13 1-10 0,-2 0-6 0,-4 7-11 16,-9 0-3-16,4 6 5 15,3 6 8 1,0 10 14-16,8 5 11 16,4 4 9-16,3 2-7 0,16-11-9 15,5 0-6 1,12-15-33-16,4 1-56 16,0-11-360-16</inkml:trace>
  <inkml:trace contextRef="#ctx0" brushRef="#br0" timeOffset="229993.2484">13150 16796 831 0,'-8'-2'397'16,"-13"2"-165"-16,-3 3-51 16,-3 5-82-16,8 4-38 15,10 1-38-15,9 0-11 0,11 2-12 16,5-2 1-16,11 0 2 16,-1-2 0-16,-4-5-1 15,-2-1-3-15,-12-5-15 16,-1 0-1-1,-8-4-5-15,-3 1 3 0,-11-2 11 16,-2 3 1-16,-2 5 9 16,0 5 6-16,4 7 5 15,-1 1 3-15,9 3 3 0,7 4-4 16,11-1-2-16,1-6-3 16,7 1-1-16,-2-10-25 31,-2-8-82-31,5-1-91 0</inkml:trace>
  <inkml:trace contextRef="#ctx0" brushRef="#br0" timeOffset="230150.5433">13080 16560 1092 0,'-6'-3'507'0,"-7"-1"-216"15,3 4-105-15,5 1-110 16,2 5-38-16,5-3-83 31,6 4-114-31</inkml:trace>
  <inkml:trace contextRef="#ctx0" brushRef="#br0" timeOffset="230691.0321">13581 16834 357 0,'-15'-4'266'0,"-19"-7"58"15,-6 1-97-15,3 3-81 32,4-1-24-32,7 7-62 0,7 1-23 0,10 9-18 15,5 6-10-15,19 6 11 16,7 5 6-16,17 4 4 16,5 4 0-1,1 4 17-15,0 0 14 16,-22-5 27-16,-8 1 8 15,-22-16-5-15,-11-4-10 0,-16-11-18 16,-4-4-8-16,-2-8-60 16,-1-6-53-16,6-8-126 15,7 0-88-15</inkml:trace>
  <inkml:trace contextRef="#ctx1" brushRef="#br0" timeOffset="84713.5621">16334 19044 0,'0'0'0</inkml:trace>
  <inkml:trace contextRef="#ctx0" brushRef="#br0" timeOffset="232012.104">14095 17043 985 0,'3'4'405'0,"-1"14"-228"15,-7 1-32-15,-9 14-27 16,-5 1-29-16,-9 0-63 15,3-7-76-15</inkml:trace>
  <inkml:trace contextRef="#ctx0" brushRef="#br0" timeOffset="232410.2321">14726 16909 884 0,'-8'7'386'0,"-6"8"-207"16,-7 6-16-16,-6-2-60 15,6 2-30-15,-15-9-32 0,2-3-7 16,-1-9-8-16,-5-13-3 16,13 1-14-16,7-7-13 15,10-3-28 1,8 7-10-16,6-7-6 0,6 0 6 16,9 2 24-1,2 1 15-15,8 15 20 16,1 7 9-16,0 24 9 15,-3 6-2-15,1 14-9 0,-8-2-4 0,-5-8 5 16,7 2-56-16</inkml:trace>
  <inkml:trace contextRef="#ctx0" brushRef="#br0" timeOffset="232840.9955">14749 16661 1181 0,'6'-10'467'16,"11"-10"-308"-16,5 1-40 0,17 11-28 31,6 8-18-31,10 12-29 0,2 15-1 0,-5 19-6 31,-8 5-6-31,-14 9-6 16,-9-2-5-16,-9-8-7 16,0-9 0-16,-6-16-11 15,1-9-18-15,-2-23-66 31,-3 3-33-31,1 2-42 0,2-19 7 0,-7-12 50 16,-7-5 33-16,-13 11 56 16,-6 5 23-16,-7 21 41 0,-5 9 14 15,-10 24 3-15,-5 4-11 16,10 9-30-16,7 0-10 16,20-12-74-16,11-8-86 15</inkml:trace>
  <inkml:trace contextRef="#ctx0" brushRef="#br0" timeOffset="233269.3712">15212 16681 839 0,'13'-4'346'16,"8"-3"-169"-16,9 6-116 16,7 6 9-16,7 13 11 0,1 9 0 0,-2 14 2 15,-1 7-9-15,-10 1-14 31,-3 3-9-31,-9-8-21 0,-4-6-7 0,-12-16-3 16,1-6 0-16,-5-15-40 16,3-1-35-1,-3-13-69-15,-2-3-15 16,-11-3 33-16,-10-3 33 0,-11 10 78 16,-9 7 29-1,-4 13 36-15,-2 7 8 0,7 15-14 16,7-4-15-16,16 5-49 15,10-4-65-15</inkml:trace>
  <inkml:trace contextRef="#ctx0" brushRef="#br0" timeOffset="233762.5537">16040 16872 643 0,'1'7'312'0,"-8"12"-99"16,-4 6-9-16,-19 0-35 0,-6 3-27 15,-3-8-52 1,-1-7-21-1,7 0-24-15,2-11-7 16,9-4-10-16,4-6-4 0,12-12-16 16,6 2-8-16,5-2-7 15,9 1-4-15,3 1-4 16,2 4-3-16,7 9-4 16,1 10 0-16,7 23 6 15,-1 7 6-15,1 11 8 16,-1 5 7-16,-7-12-137 15,-6 1-105-15</inkml:trace>
  <inkml:trace contextRef="#ctx0" brushRef="#br0" timeOffset="233923.9288">15891 16666 1186 0,'0'1'456'16,"-1"5"-344"-16,2 4-48 0,8 6-61 16,3 4-20-16,15 4-143 15</inkml:trace>
  <inkml:trace contextRef="#ctx0" brushRef="#br0" timeOffset="234846.0366">16966 16825 666 0,'-10'-3'321'15,"-16"-2"-111"-15,-3 5-55 16,2 10-52-16,-1 6-44 15,18 18-51-15,10 7-9 0,19 7-13 16,17 0 9-16,8-15 7 16,5-6 3-16,-4-13 5 15,-8-7 6-15,-13-11 20 16,-14-8 9-16,-13-13 7 16,-12-3 1-16,-15-14-16 15,-6-5-6-15,-16-14 1 16,2-7 4-16,6-5 10 15,9-2 0-15,22 1-15 16,11 7-14-16,20 10-28 16,11 6-7-16,13 18-8 15,7 10 1-15,-4 21 7 16,-1 11 0-16,-4 18-52 16,-4 8-70-16,-9 10-263 15</inkml:trace>
  <inkml:trace contextRef="#ctx0" brushRef="#br0" timeOffset="235008.5826">17163 16795 636 0,'-1'16'380'16,"1"11"-27"0,0 11-164-16,1 2-28 0,4-2-64 15,-1-10-23-15,2-5-42 16,3-6-51-1,3-15-142-15</inkml:trace>
  <inkml:trace contextRef="#ctx0" brushRef="#br0" timeOffset="235283.9023">17665 16983 810 0,'-10'14'367'16,"-16"17"-175"-16,-3-3-32 0,-1-9-56 15,-5-4-30 1,-4-15-36 0,-5-8-8-16,2-13-10 15,7 1-21-15,18-8-32 16,10 3-9-16,15 3-12 16,7-4 15-16,12 14 48 0,5 7 21 15,4 18 38 1,-5 7 14-16,-6 18-8 15,0 2-11-15,-3-1-24 16,1 0-6-16,2-8-153 0</inkml:trace>
  <inkml:trace contextRef="#ctx0" brushRef="#br0" timeOffset="235592.7165">17677 16583 1017 0,'1'3'400'0,"4"16"-254"16,0 12-57-16,5 30-47 16,3 15 3-16,5 17-11 15,-1-1-3-15,0-13-4 16,-8-11 0-16,-7-18-134 16,-2-9-116-16</inkml:trace>
  <inkml:trace contextRef="#ctx0" brushRef="#br0" timeOffset="235900.714">17707 16615 833 0,'16'-8'362'16,"17"-5"-169"-16,-1 21-117 16,-6 11-15-1,-12 11 2-15,-14 0-6 0,-18 3-4 16,-8-6-5-1,-1-4-23-15,5 0-6 0,12-13-16 16,10 0-3-16,16-6-8 16,11-4-2-16,15 2 4 15,5 3-1 1,2 9 1-16,-6 4 1 0,-14 9 1 16,-8 2 5-16,-21-3 16 15,-8 2 3-15,-19-3 6 0,-11-4-13 16,-10-13-48-1,-1-8-39-15,14-10-132 16,10-8-233-16</inkml:trace>
  <inkml:trace contextRef="#ctx0" brushRef="#br0" timeOffset="236206.0936">18227 16851 509 0,'22'9'341'16,"15"6"-21"-1,-14 5-75-15,-7 7-26 16,-17-5-66-16,-7 2-31 16,-14-3-49-16,-8-1-18 15,-5-2-23-15,-3-9-5 0,3-8-19 0,2-9-14 32,9-7-30-32,7-2-9 0,8-4-3 0,6-1 8 31,8 1 12-31,5 1 2 0,15 10 21 15,-2 7 13-15,8 11 24 16,0 8 7-16,-7 8 0 16,3 6-5-16,-5 4-12 15,-2 1-1-15,-4-10-52 16,-3-5-90-16</inkml:trace>
  <inkml:trace contextRef="#ctx0" brushRef="#br0" timeOffset="236354.8924">18203 16676 970 0,'-2'-4'497'0,"-3"-6"-145"16,3 10-239-16,2 7-48 16,7 3-87-16,7 3-89 15</inkml:trace>
  <inkml:trace contextRef="#ctx0" brushRef="#br0" timeOffset="236774.0961">18657 16853 690 0,'-16'-4'406'0,"-19"-7"-71"15,-1 7-129-15,1 4-36 16,4 6-86-16,8 11-36 15,8 10-36-15,10 11-6 16,9 1-4-16,12 3 2 0,8-9 7 16,-1-9 2-16,13-5 1 15,-2-7 1-15,1-6-1 16,-5-5 6-16,-14-3 13 16,-8-10 5-16,-17-3-2 15,-8-1-6 1,-11-6-18-16,-1 0-32 0,4-3-117 15,5-1-166-15</inkml:trace>
  <inkml:trace contextRef="#ctx0" brushRef="#br0" timeOffset="237055.8471">18715 16872 748 0,'10'-4'341'16,"17"-2"-116"-16,7 1-74 0,12 2-32 15,2 3-14-15,0 4-44 16,-2 1-17-16,-17-4-18 31,-4-2-5-31,-19-6 3 16,-4 2-3-16,-3 2-9 16,-7 2-4-16,-11 1-6 15,-2 0-1-15,-4 4 15 0,4 7 6 0,5 7 5 16,2 7 3-16,10 8-11 31,0-3-7-31,13 6-8 0,4-9 0 16,3-1-35-16,6-4-80 0</inkml:trace>
  <inkml:trace contextRef="#ctx0" brushRef="#br0" timeOffset="237508.0794">19409 16828 445 0,'-10'-9'297'0,"-12"-6"38"16,-4 4-129-16,2 7-71 16,-1 3-24-16,5 5-44 15,9 7-15-15,11 3-15 16,8 7-8-16,9-1-7 16,6 0-4-16,6-2-6 15,-3-4-8-15,-3-6-23 0,-5-3-10 16,-16-6-16-16,-2-2-5 15,-13 2 16-15,-7-2 9 16,-7 4 25-16,-5 1 19 16,1 9 32-16,3 0 18 15,11 12 12-15,3 3 5 0,13 0 1 16,4 4-8-16,13-6-11 16,10-1-10-1,10-9-25-15,6 1-6 0,1-14-76 16,3-3-63-16</inkml:trace>
  <inkml:trace contextRef="#ctx0" brushRef="#br0" timeOffset="238018.4783">20022 16863 627 0,'-3'12'297'0,"-5"13"-78"15,5 12-78-15,-1 2-22 16,-3-4-9-16,9-3-41 16,-9-13-11-1,3-7-20-15,4-5-3 0,-4-11-42 0,11-2-9 31,-1-15-15-31,4-3-11 16,3-11 34-16,-3-3 3 0,10 2 5 16,-2-1 1-16,5 8 32 15,-1 9 19 1,-4 12 27-16,-1 8 16 0,-2 22-12 16,-2 2-13-16,-4 14-21 15,-3 1-15-15,-2-6-19 16,3 7-1-16,3-16-76 15,8-9-93-15</inkml:trace>
  <inkml:trace contextRef="#ctx0" brushRef="#br0" timeOffset="238322.6506">20615 16910 713 0,'1'11'382'0,"-1"7"-92"15,-6 11-129-15,-3-3-13 16,-13 2-39-16,-3-5-15 16,-8-7-22-16,6-1-17 15,-7-14-19-15,3-6-7 16,9-8-25-16,2-3-11 16,14-6-27-16,6 5-3 0,1-8 6 15,2 1 6-15,8 7 21 16,0 4 9-16,8 13 21 15,-1 6 10-15,-3 9 4 16,4 6-7-16,1 5-13 16,0-2-7-16,8 1-14 15,-2-5-46-15,4-10-171 16</inkml:trace>
  <inkml:trace contextRef="#ctx0" brushRef="#br0" timeOffset="238597.7236">20798 17038 560 0,'6'3'380'0,"3"0"25"16,5-1-199-16,3 3-34 16,-2-7-32-16,0-4-17 15,-6-6-31-15,4 2-17 16,-4-4-34-16,-2-3-9 0,-3 0-11 16,-16-10-4-16,-5 3-11 15,-3 9-7-15,0 8-9 16,-4 9-3-16,4 13 2 15,-1 5 4-15,0 9 10 16,5 4 9 0,-1 6 13-16,3 3 5 15,4-1 1-15,5 4-5 0,7 1-15 16,4-4 1 0,8-2-74-16,1-9-161 0</inkml:trace>
  <inkml:trace contextRef="#ctx0" brushRef="#br0" timeOffset="239095.1115">21278 16885 565 0,'-1'0'363'0,"-4"6"12"16,-2 1-151 0,-7 11-92-16,-9 2-19 15,-7-1-19-15,-1 3-15 16,-6-6-29-16,4-5-8 16,3-10-18-16,2-3-4 0,11-8-4 15,-1-5-6-15,14-2-9 16,7 4-3-1,-2 6-9-15,2 2-1 0,18-15 9 16,8 6 7-16,7 19 21 16,-7 14 10-16,-5 13-1 15,-1 6-2-15,0 0-11 16,2-3-21-16,0-7-208 16,0-3-256-16</inkml:trace>
  <inkml:trace contextRef="#ctx0" brushRef="#br0" timeOffset="239551.0604">21353 16921 496 0,'5'-5'327'16,"5"-6"5"-16,9 9-133 16,-4 0-24-16,8 10-48 15,-5 1-23-15,-8 9-19 16,-4-3-5-16,-12-4-4 16,2 5-4-16,-6-6-23 15,-5 2-14-15,5 0-19 16,-4-3-4-16,2-7-12 15,18 5-6-15,-7-10-8 16,3-3-3-16,5-2-2 0,-8-7 6 16,10 3 3-16,3 1 3 15,0-4 5-15,0-2 2 16,-4 2 1 0,-4-5 2-16,-2 11-2 0,5 2 6 15,-7 6 3-15,-6 4 0 16,1 12 2-1,-2 4-6-15,7 6-2 0,10 4 0 16,2-4 0 0,13 3 2-16,6-6-42 0,3-4-96 15</inkml:trace>
  <inkml:trace contextRef="#ctx0" brushRef="#br0" timeOffset="240084.9128">21924 16913 679 0,'-4'16'379'16,"-4"13"-113"-16,-12-3-64 16,-5-2-35-16,-10-8-81 0,-1-3-29 15,-2-8-23-15,3-6-4 16,6-13-6-16,2-2-5 16,14-9-21-16,4 1-7 15,9 0-9-15,7 1-4 16,11 6 10-16,4 3 10 15,9 14 16-15,-2 4 12 16,2 23 18-16,-4 2-4 0,-6 6-8 16,3 8-6-16,-11-11-13 15,2 2 2-15,-5-11-108 16,-4-9-79-16</inkml:trace>
  <inkml:trace contextRef="#ctx0" brushRef="#br0" timeOffset="240235.4595">21801 16662 1350 0,'-2'2'513'16,"-2"1"-390"-16,2 4-63 16,4 6-53-16,5 4-58 15,7 5-79-15</inkml:trace>
  <inkml:trace contextRef="#ctx0" brushRef="#br0" timeOffset="241098.4876">22022 16849 564 0,'-2'0'325'16,"0"2"-15"0,0 0-98-16,2-2-73 15,0 0-34-15,29 4-60 0,45 5-9 16,-25-10-12 0,-1-3-4-16,-6-3-2 15,-10-4-1-15,-13 2 3 0,-9 1-3 16,-17 4-15-1,-5 2-2-15,-11 9-7 0,-2 7-2 16,2 16 8 0,-1 2-1-16,6 10-2 0,9 2 1 15,15-24 2 1,-4-9 2-16,2-1 5 16,16 28 2-16,8-19 7 0,1-12 0 15,-5-19 0-15,-4-4 0 16,0-4-5-16,-2-2-1 15,-14-6 2-15,7 2-2 16,-6-1 0-16,-5 2-1 16,5 12 16-16,-11-4 4 0,1 15-5 15,0 6 0-15,-1 9-20 16,3 6-4-16,3 3 1 16,1 1 2-16,5 1 6 15,3-2 4-15,0-5 2 16,5-5 0-16,-1-11 3 15,-1-1 0-15,1-11-1 16,2 0-2-16,-1-1-7 16,2 2-5-16,-8-1-4 15,-3-2-2-15,-3 7-4 16,-2-1-8-16,3 12-5 16,0 2-1-16,0 8 1 0,7 4 10 15,3-4 9-15,8 5 2 16,10-4 2-16,-1-10 4 15,5-4 5 1,-1-3 7-16,-5-13 38 0,-4 1 18 16,-11-9 21-16,-7-2 4 15,-10-7-31-15,-5 0-19 16,-5-1-27-16,1 4-21 16,7 11-79-16,-1 4-93 15</inkml:trace>
  <inkml:trace contextRef="#ctx0" brushRef="#br0" timeOffset="241410.0218">23318 16725 1182 0,'-2'0'563'15,"-3"0"-228"-15,2 2-145 16,2-2-38-16,0 0-72 15,-1 0-28 1,1 0-96-16,1-1-92 0</inkml:trace>
  <inkml:trace contextRef="#ctx0" brushRef="#br0" timeOffset="241648.9382">23670 16713 1087 0,'-1'-1'544'0,"0"1"-197"0,1 0-133 16,0 0-41-16,0 0-77 31,0 0-25-31,0 0-39 0,0 0-29 0,0 0-112 31,0 0-99-31</inkml:trace>
  <inkml:trace contextRef="#ctx0" brushRef="#br0" timeOffset="241886.8219">23499 16660 927 0,'-1'-2'494'0,"0"-1"-177"0,-5 13-125 16,-6 4-50-16,1 19-78 15,4 10-15-15,8 13-7 16,9 3-7-16,9-3-61 15,0-7-122-15</inkml:trace>
  <inkml:trace contextRef="#ctx0" brushRef="#br0" timeOffset="242222.4097">23216 17049 1056 0,'7'13'411'0,"10"14"-290"16,11 6-27-16,7-4-31 15,8 1-11-15,20-2 18 16,7-12 16-16,17-11 3 16,1-12 0-1,-18-12-29-15,-11-5-17 16,-28-1-14-16,-9 4-2 16,-14 1-7-16,-6 5-39 0,-12-1-115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4T07:37:07.6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18022 7422 593 0,'-2'0'370'16,"-1"1"-34"0,3 0-137-1,0-1-15-15,4 2-62 16,25 8-21-16,50 50-36 0,-14-20-18 15,13 19-32-15,5 11-13 0,-10 32-6 16,-11 11-1 0,-30 18 5-1,-10 11 1-15,-14-1 5 0,-7-6 1 16,-2-26 2-16,-4-19 2 16,-5-39-3-16,3-19-12 15,2-35-60-15,5-18-103 16</inkml:trace>
  <inkml:trace contextRef="#ctx0" brushRef="#br0" timeOffset="499.33">18128 7367 824 0,'0'0'388'16,"-7"0"-181"-16,-1 3-29 0,0 18-77 15,-4 8-37 1,4 19-33-16,1 9-9 16,-4 2-11-16,3-5-3 15,1-19-1-15,1-11-1 0,6-24 8 16,-2-14 5-16,2-19 9 15,0-9 2-15,0-11-1 16,1 2-5-16,2 6-5 16,6 8-2-16,-4 13-3 15,5 7 0-15,-5 7-4 0,5 9-2 16,9 11-6-16,5 2-1 16,22 16-2-1,16-4-2-15,24-9-148 16,11-2-196-16</inkml:trace>
  <inkml:trace contextRef="#ctx0" brushRef="#br0" timeOffset="980.65">18748 7311 876 0,'-15'11'393'0,"-16"11"-194"15,5 7-33-15,8 2-75 16,10 0-25-16,19-1-34 16,9-5-7-16,22-8-3 15,9-3-3-15,11-15-2 16,-1-10-1-16,-10-15-2 16,-6-5 0-16,-25-10 2 15,-8-8 2-15,-12-10 6 16,-9-1 9-16,-26 1 29 15,-17 1 6-15,-27 23-13 16,-11 15-10-16,2 29-31 16,14 21-7-16,29 12 1 15,19 3-4-15,29-5-10 16,18-9-4-16,34-19 0 16,15-9 3-16,29-23 6 0,3-10-30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5-09-24T07:38:33.77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5-09-24T07:38:34.567"/>
    </inkml:context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3853 11333 0</inkml:trace>
  <inkml:trace contextRef="#ctx1" brushRef="#br0">2103 9275 582 0,'-8'-2'304'0,"-28"-7"-76"15,-2 3-45-15,-17 1-54 16,-6 0-28-16,9 9-42 16,4 6-18-16,15 11-30 15,8 5-11-15,15 11-7 16,8 1 1-16,19-1 5 16,6-3 7-16,15-10 9 15,8-2 1-15,2-13 3 16,3-4-2-16,-10-3 0 15,-12-4 0-15,-10 0 20 16,-14-3 13-16,-15-2 9 16,-10-4 0-16,-21 4-20 15,-4 5-14-15,-3 3-16 16,4 13-8-16,14 3-10 0,8 11-3 16,13 9-1-16,6-1 1 15,11 8 8-15,9-4 0 16,16-9 3-16,5-4 1 15,15-16 1-15,-1-10 2 16,-9-10 3-16,-1-9 2 16,-9-11 1-16,-3 0 2 0,-5-3-1 15,-8 1 2 1,-6 6 15-16,-6 6 7 16,-2 12 5-16,-2 7 0 0,-4 14-18 15,1 6-5-15,2 14-12 16,1 3-3-16,6 1-1 15,4-5-6-15,2-10-67 16,2-7-56-16,0-14-201 16</inkml:trace>
  <inkml:trace contextRef="#ctx1" brushRef="#br0" timeOffset="150.13">2186 9306 967 0,'1'-7'398'0,"0"-3"-260"16,4 5-58-16,3 9-82 16,1 6-126-1</inkml:trace>
  <inkml:trace contextRef="#ctx1" brushRef="#br0" timeOffset="360.62">2380 9549 679 0,'-2'7'435'16,"-2"7"13"-16,5 3-250 16,3 4-42-1,8 4-78-15,2-3-29 0,8-3-29 16,5-5 1-16,-4-17 2 16,3-4 1-16,-3-12 5 15,-2-5 0-15,1 0-5 16,-8-2-5-16,-3 6-10 15,4 11-60-15,-12-4-220 16</inkml:trace>
  <inkml:trace contextRef="#ctx1" brushRef="#br0" timeOffset="865.21">2924 9537 845 0,'-3'11'458'16,"-7"4"-129"-16,-4 13-131 0,-4-1-51 16,-11 3-79-16,3 3-26 15,-3-6-23-15,1-5-6 16,5-13-4-16,-1-7-2 0,4-14-14 16,4-5-7-16,7-4-5 15,6-1-3 1,4-1 5-16,6 6 4 15,10-1 0-15,2 7 4 0,7 12 5 16,2 5 0 0,1 13 6-16,3 6 1 0,3 5 3 15,0 1 0-15,-3-7 0 16,-2-4 0-16,0-16-1 16,-2-7 3-16,-3-15 1 15,-1-6 3-15,-9-8 1 16,2-1 0-16,-6-1-3 15,-5 4-1-15,-2 9 0 16,0 8 6-16,-5 10 3 16,0 4 5-16,-3 12 7 15,2 4-7-15,1 9 5 16,2 5 3-16,2 5 4 16,1-2 5-16,4-4-4 15,0-6-7-15,2-9-15 16,2-5-4-16,-2-9-4 15,-1-2 0-15,-1-4-42 16,-2-2-150-16</inkml:trace>
  <inkml:trace contextRef="#ctx0" brushRef="#br0" timeOffset="5141.85">11914 19044 0,'0'0'0</inkml:trace>
  <inkml:trace contextRef="#ctx1" brushRef="#br0" timeOffset="4921.56">5187 10055 545 0,'-2'-8'287'16,"-7"-11"-57"-1,-5-2-24-15,-13-1-36 16,-6 0-10-16,-9 9-30 0,0 9-13 16,-6 15-40-16,-2 15-25 15,0 19-31-15,3 7-13 16,19 14-9-16,14 7 1 15,25 4-2-15,16-2 1 16,19-17 0-16,9-10 1 16,15-24 2-16,6-9 2 15,-3-15-10-15,-3-6-48 16,-12-5-162-16,-12-3-142 0</inkml:trace>
  <inkml:trace contextRef="#ctx1" brushRef="#br0" timeOffset="5430.78">4826 9654 697 0,'-3'-1'333'0,"-4"-2"-143"16,7 1-44-1,21 9-49-15,10 0-16 16,18 1-7-16,17 0-11 16,9-5-23-16,-119-9 3 47,226-6 0-47,-124 8-51 0,-41-8-7 15,57-6 3-15,-96 4 4 16,0 1 2-16,12 6-4 15,4 7-4-15,13 5-5 16,5 5 2-16,5 6 20 16,4 6 12-16,-6 4 23 15,-4-2 5-15,-5 1-8 16,-6-6-5-16,-1-5-4 16,-2-3-84-16</inkml:trace>
  <inkml:trace contextRef="#ctx1" brushRef="#br0" timeOffset="5731.2299">5674 10160 779 0,'0'-1'364'0,"17"3"-132"16,11 2-48-16,22 0-47 0,3 2-30 16,-5-2-55-16,-6 0-19 15,-9 0-23 1,-1-3-31-16,-5 0-146 15,-1-1-167-15</inkml:trace>
  <inkml:trace contextRef="#ctx1" brushRef="#br0" timeOffset="5926.13">5691 10303 755 0,'11'4'367'15,"7"-2"-125"1,17 1-80-16,8 4 1 16,3-3-32-1,1 2-32-15,-5-1-43 0,-7-2-14 16,0-2-112-16,-1-5-207 16</inkml:trace>
  <inkml:trace contextRef="#ctx1" brushRef="#br0" timeOffset="6553.84">6565 10086 654 0,'-7'9'332'16,"-10"11"-62"-16,-1 15-173 0,-1 16-52 15,1 5-1 1,8 4-3-16,2-7-4 15,9-14-15-15,-1-11-3 0,1-25 15 16,4-4 0-16,1-24 5 16,3-7-2-16,1-18-16 15,2-6-3-15,-2-6-6 16,-2 0-1-16,1 9-5 16,-4 1-2-16,2 17 10 15,3 7 12-15,0 13 16 16,3 10 0-16,2 13-5 15,4 12-11-15,7 16-8 16,5 9 2-16,9 11 3 16,-2 3 0-16,-3 1-6 15,-5-1-2-15,-8-10-5 16,-4-7-50-16,-10-20-183 16,-1-9-297-16</inkml:trace>
  <inkml:trace contextRef="#ctx1" brushRef="#br0" timeOffset="6688.63">6509 10232 932 0,'6'0'396'15,"20"0"-206"-15,5-3-57 16,24 1-53-16,12 0-24 16,2-3-35-16,-1 2-65 15</inkml:trace>
  <inkml:trace contextRef="#ctx1" brushRef="#br0" timeOffset="7039.09">6422 9783 826 0,'9'0'328'0,"19"0"-187"16,18 3-34-16,23-6-12 31,9 0-14-31,13-3-41 0,-9-3-15 16,-11 2-12 0,-19-1-3-16,-28-3-8 15,-9-2-9-15,-21-6-20 0,-6 1-1 16,-5 0 5-16,-1 2 9 15,6 5 25-15,4 5 4 16,6 11 2-16,2 3 6 16,1 9 2-16,5 1-1 15,-3 4 1-15,3 3-8 16,1-2-10-16,-4-2-71 0</inkml:trace>
  <inkml:trace contextRef="#ctx1" brushRef="#br0" timeOffset="7289.12">7261 10035 689 0,'6'2'356'16,"3"-2"-96"-16,-7 13-85 15,0 6-32-15,-2 10-38 16,-4 8-26-16,4 10-45 16,1 2-14-16,2-3-12 15,1-6-3-15,1-13-51 16,2-8-53-16,-4-15-179 0</inkml:trace>
  <inkml:trace contextRef="#ctx1" brushRef="#br0" timeOffset="7468.24">7032 10159 649 0,'1'-3'366'0,"3"-2"-56"15,25 3-125-15,17-2-39 0,26 5-29 16,3 1-16 0,-5 2-28-16,-10 2-8 0,-17-3-25 15,-4 3-15-15,-9-5-104 16,-4 2-167-16</inkml:trace>
  <inkml:trace contextRef="#ctx1" brushRef="#br0" timeOffset="7811.43">7846 9942 904 0,'0'10'382'15,"3"10"-190"-15,-3 13-51 0,1 13-19 16,3 6-2-16,-3 10-27 16,1 2-24-16,7 4-37 15,-1-10-14-15,-2-16-36 16,1-14-50-16,-6-23-143 16,-1-7-119-16</inkml:trace>
  <inkml:trace contextRef="#ctx1" brushRef="#br0" timeOffset="8110.49">7782 10033 570 0,'8'-19'324'16,"10"-17"-56"-16,9 14-93 15,10 3-20-15,15 14-30 0,4 6-22 0,4 11-21 16,-5 3-13-16,-24 4-23 16,-14 7-6-1,-24-1-12 1,-11 3-5-16,-11-2-10 15,-2-7-4-15,9-8-24 0,10-2-16 0,15-9-8 32,10 4-1-32,15 0 18 15,4 1 12-15,9 8 9 0,1 6 0 16,-8 8 5-16,-10 5 3 0,-27 10 9 16,-17-6 4-1,-27 4-3-15,-6-7-3 16,-7-11-6-16,0-7-24 15,14-18-133-15,8-4-145 16</inkml:trace>
  <inkml:trace contextRef="#ctx1" brushRef="#br0" timeOffset="8544.48">7795 9691 525 0,'-5'-3'308'0,"1"-6"-27"15,1 3-65-15,23 2-62 16,5 3-23-16,18 1-33 15,13 0-11-15,16 1-28 16,7 3-13-16,7 0-23 0,-11 2-7 16,-23-6-7-16,-17 0-1 15,-25-6 3-15,-8-5-9 16,-12-2-12-16,-8-2-4 16,-3 1-7-16,-2 4 7 15,11 5 4-15,4 3-3 16,10 4-4-16,7 7-1 15,4 6 7-15,3 7 10 0,1 11 23 16,-6-2 18-16,-10 4 28 16,-7 0 13-16,-14-6-11 15,0-4-11-15,-5-11-34 16,6-2-98-16</inkml:trace>
  <inkml:trace contextRef="#ctx1" brushRef="#br0" timeOffset="10470.44">8773 10184 593 0,'4'0'346'0,"12"0"2"16,7 0-129 0,14 4-68-16,4-2-36 0,8-2-59 15,0 3-25 1,-4-3-61-16,-1 0-87 15</inkml:trace>
  <inkml:trace contextRef="#ctx1" brushRef="#br0" timeOffset="10681.91">8761 10338 825 0,'21'1'427'16,"5"1"-153"-16,16-2-81 15,8 3-36-15,4-5-78 16,2 0-27-16,-5-1-44 16,-7-2-96-16</inkml:trace>
  <inkml:trace contextRef="#ctx1" brushRef="#br0" timeOffset="11204.33">9666 9939 1599 0,'-20'43'27'16,"8"15"3"-16,-13 48 28 15,32 7-9-15,15-1 2 16,23-17-11-16,12-13-2 16,3-33-20-16,3-11-8 0,9-19-81 15,-10-14-74 1</inkml:trace>
  <inkml:trace contextRef="#ctx1" brushRef="#br0" timeOffset="11579.25">10271 10146 850 0,'-16'-17'362'16,"-14"-15"-209"-16,7-3-30 15,13 3-51 1,10 1-24-16,17 0 1 16,8 4 2-16,10 15 4 15,-2 7 2-15,4 21-24 0,-7 15-8 16,-19 11-4-1,-11 4 1-15,-22 8-1 0,-9-2-3 16,-2 2-10-16,6-2-5 16,10-13-14-16,6-5-6 15,13-10-4-15,9-6 2 16,9-4 13-16,10-4 5 16,8-4 1-16,4-1 0 15,2-5-59-15,-2 0-97 16</inkml:trace>
  <inkml:trace contextRef="#ctx1" brushRef="#br0" timeOffset="11855.53">10739 10179 1004 0,'-3'2'417'0,"-1"8"-238"0,1 6-45 15,-6 14-48 1,5 5-13-16,0 8-32 16,2 1-7-16,9-5-14 15,4-6-6-15,1-12-3 0,6-7 0 16,-4-10 0-16,-2-4-3 15,1-5-45-15,-5-6-71 16</inkml:trace>
  <inkml:trace contextRef="#ctx1" brushRef="#br0" timeOffset="12014.15">10715 10044 1030 0,'0'-1'449'0,"1"-2"-248"16,0 1-84-16,-1 2-86 0,0 0-44 16</inkml:trace>
  <inkml:trace contextRef="#ctx1" brushRef="#br0" timeOffset="12370.72">10578 9801 724 0,'0'-5'369'0,"8"-4"-97"0,14 3-115 16,18-1-78-1,6 5-16-15,6 1-22 0,2 2-15 16,1 6-16-16,-4-2-5 0,-2 2-1 15,-17-2-4 1,-11-5-35-16,-10-1-13 16,-13-7-11-16,0-2 4 15,-9-7 34-15,2 0 15 0,1 0 18 0,1 3 21 16,5 9 33-16,2 4 13 31,0 11 16-31,0 5-7 0,-1 8-15 16,-2 4-10-16,0 2-26 15,2 0-15-15,3-2-102 16,7 0-215-16</inkml:trace>
  <inkml:trace contextRef="#ctx1" brushRef="#br0" timeOffset="12825.79">11340 10149 753 0,'5'-10'405'0,"1"-5"-102"16,-1 7-64-16,-3 12-97 15,0 11-36-15,-1 19-44 16,2 8-11-16,-2 13-17 16,3 4-11-16,3-2-12 15,1-7-5-15,2-14-65 16,2-8-73-16</inkml:trace>
  <inkml:trace contextRef="#ctx1" brushRef="#br0" timeOffset="13000.3">11199 10329 846 0,'6'-3'418'15,"16"2"-126"-15,8-1-69 16,24 2-60-16,7 2-27 15,3-7-49-15,4 8-26 0,-13-2-20 16,-4-1-86-16</inkml:trace>
  <inkml:trace contextRef="#ctx1" brushRef="#br0" timeOffset="13602.97">11986 10209 702 0,'2'-15'330'0,"4"-25"-144"15,14 4-53-15,14 1-40 16,5-1 3-16,12 13 26 16,-3 5 1-16,4 18-24 15,-6 9-26-15,-8 15-41 16,-9 6-3-16,-32 13-2 15,-16 5-1-15,-25 13-4 16,-4 2-7-16,-2-2-7 16,3-9-4-16,12-21-20 15,10-8-8-15,16-19-6 16,10-4-2-16,20-3 19 16,4-6 7-16,13 3 11 15,4 0 7-15,-2 3 5 0,0 4-1 16,-6 1-6-16,-3 4-14 15,-7-6-297-15</inkml:trace>
  <inkml:trace contextRef="#ctx1" brushRef="#br0" timeOffset="13784.46">12650 10210 941 0,'0'-11'453'0,"-3"-8"-175"16,6 2-133-16,-1 5-103 15,-3 2-53-15,1 7-342 16</inkml:trace>
  <inkml:trace contextRef="#ctx1" brushRef="#br0" timeOffset="14030.03">12658 10284 841 0,'-1'15'433'16,"-2"19"-129"-16,3 10-61 15,-3 9-97 1,2 5-39-16,-5 3-38 0,-6-1-20 16,-2 2-23-16,-5-2-2 15,-8-7-8 1,2-5 0-16,-3-20 1 15,3-7 1-15,3-20-2 0,-1-9-2 16,2-13-7-16,4-8-6 16,5-6-25-16,10-5-31 15,7-6-115-15,7-1-110 0</inkml:trace>
  <inkml:trace contextRef="#ctx1" brushRef="#br0" timeOffset="14413.33">12500 9885 758 0,'2'0'328'0,"14"0"-149"0,7 2-30 15,20 3-40 1,8-1-8-16,-2 0-38 16,2-3-18-16,-8-1-20 15,-11-1-7-15,-8-5-8 16,-9-2-2-16,-17-1-26 31,1 4-16-31,-1 0-19 0,-4-12-2 0,-7-1 19 0,2 6 11 0,11 12 14 31,3 1 2-31,6 10 6 0,1 1 9 16,5 14 31-16,-1-1 10 16,-5 7 4-16,-3-2-5 15,-9-5-23-15,-1-5-1 16,4-5-192-16</inkml:trace>
  <inkml:trace contextRef="#ctx1" brushRef="#br0" timeOffset="14704.43">13153 9772 744 0,'17'16'405'15,"1"13"-89"-15,12 28-136 16,8 10-27-16,-2 13-52 0,2 5-13 16,-21 6-49-16,-15 6-11 15,-24 3-14 1,-5-5-3-16,-3-25-1 0,0-12 0 16,14-26 4-1,0-11 0-15,3-14-79 0,6-5-8 16</inkml:trace>
  <inkml:trace contextRef="#ctx1" brushRef="#br0" timeOffset="15242.63">13918 10073 506 0,'-1'-7'330'0,"-2"-6"22"15,-2 3-89 1,2 15-97-16,1 13-44 16,2 20-68-16,3 15-6 0,3 12-8 15,0 4-7-15,2-3-14 16,-1-2-4-16,-1-20-15 15,-4-9-49-15,-4-19-129 16,-3-10-135-16</inkml:trace>
  <inkml:trace contextRef="#ctx1" brushRef="#br0" timeOffset="15379.43">13748 10285 917 0,'13'0'429'0,"22"0"-160"0,13 0-54 15,21 0-63-15,6 1-40 16,-9 1-52-16,-11 4-95 16</inkml:trace>
  <inkml:trace contextRef="#ctx1" brushRef="#br0" timeOffset="15830.51">14879 9664 516 0,'-11'-3'286'16,"-9"-5"-55"-1,-12 19-97 1,-9 17-26-16,3 29-31 0,4 20-4 16,11 26-19-16,10 9 0 15,10 12 6-15,10-5-2 16,21-13-5-16,7-15-6 16,15-28-18-16,5-16-10 0,4-18-10 15,3-3 23-15</inkml:trace>
  <inkml:trace contextRef="#ctx1" brushRef="#br0" timeOffset="16471.84">15361 10176 689 0,'-22'-22'368'0,"-16"-12"-125"0,13-12-93 15,12 2-37-15,17 4-66 16,8-1-9-16,23 10-4 16,3 1 9-16,16 17 4 15,5 10 1-15,-4 19-14 16,-2 13-11-16,-23 10-8 15,-15 4 1-15,-30 8 3 16,-19 2 0-16,-31 3 0 16,-3 4-4-16,7-6-9 15,13-4-2-15,29-14-5 16,12-9-2-16,23-8 4 16,10-8 1-16,20-9 1 15,6 0 0-15,4-7-4 16,0 2 3-16,-9-1-145 15,-6-3-201-15</inkml:trace>
  <inkml:trace contextRef="#ctx1" brushRef="#br0" timeOffset="17090.3098">15889 10188 726 0,'0'-1'382'0,"-3"2"-91"16,-1 7-77-16,-2 9-98 16,1 5-21-16,2 14-38 15,3 5-20-15,8 6-21 16,6-1-6-16,2-21-5 16,8 4-1-16,5-16 1 15,0-7-27-15,-6-4-119 16,-1-17-173-16</inkml:trace>
  <inkml:trace contextRef="#ctx1" brushRef="#br0" timeOffset="17238.27">15805 10041 982 0,'3'0'400'0,"4"0"-230"15,8 0-127-15,6 3-126 16</inkml:trace>
  <inkml:trace contextRef="#ctx1" brushRef="#br0" timeOffset="17574.14">15727 9806 581 0,'8'-2'318'16,"7"0"-46"-16,16 2-153 16,8 5-19-16,16 4-28 15,4-3-8-15,-4 4-35 16,-4-3-13-16,-16-4-9 15,-11-1-1-15,-6-5-3 16,-6-3-2-16,-9-3-1 0,0-3-1 16,-6 0 1-16,1 0 2 15,-2 5 15 1,2 1 20-16,-1 9 29 0,-2 4 7 16,4 8-10-16,-1 5-21 15,-2 3-30-15,4 1-40 16</inkml:trace>
  <inkml:trace contextRef="#ctx1" brushRef="#br0" timeOffset="17852.1498">16275 10324 784 0,'10'-1'384'16,"16"1"-121"-16,14 0-67 16,19 4-61-1,-2 1-33-15,-2 0-49 16,-2-1-18-16,-16-4-96 15,3 0-343-15</inkml:trace>
  <inkml:trace contextRef="#ctx1" brushRef="#br0" timeOffset="18300.7">16918 9958 886 0,'-5'0'402'0,"-5"3"-183"15,-5 15-133 1,-4 5-40-16,2 13-19 15,6 2 3-15,13 1 5 16,8 2 0-16,14-7-11 16,5 0-6-16,7-9-9 15,-1-8-3-15,-2-12-48 16,-4-6-50-16,-3-14-155 0,-3-4-110 16</inkml:trace>
  <inkml:trace contextRef="#ctx1" brushRef="#br0" timeOffset="18440.2">17114 9991 748 0,'-3'-3'370'16,"-6"2"-137"-16,1 9-53 16,-1 19-85-16,3 4-27 15,5 16-22-15,1 2-4 0,3 6-17 16,4 2-2-16,5-7-11 16,-1-6-28-16,8-14-247 15</inkml:trace>
  <inkml:trace contextRef="#ctx1" brushRef="#br0" timeOffset="18619.64">17493 10178 1114 0,'3'-11'500'16,"2"-7"-242"-16,-2 2-132 15,2 5-104-15,-3 7-23 0,-1 4-171 16,1 5-204 0</inkml:trace>
  <inkml:trace contextRef="#ctx1" brushRef="#br0" timeOffset="18809.23">17488 10391 743 0,'0'19'392'0,"0"26"-105"15,-1 0-99 1,1 4-110-16,1 1-32 0,-4 5-5 16,-8-2-5-16,-8-7-1 15,-8-9 6-15,-3-20-30 16,3-8-48-16,-5-13-115 16,4-9-97-16</inkml:trace>
  <inkml:trace contextRef="#ctx1" brushRef="#br0" timeOffset="19200.3">17305 9917 674 0,'7'0'316'0,"11"-1"-103"16,11 1-40 0,16 4-42-16,2-1-12 0,5 3-47 15,-2-1-20 1,-8-1-27-16,0 4-10 16,-13-6-6-16,-9-1-4 15,-13-3-42-15,-8-5-27 16,-16-7-36-16,-1 2-2 0,-3-5 37 15,-1 1 26-15,10 7 32 16,3-1 6-16,7 6 4 16,2 4 11-16,8 5 32 15,5 5 11-15,4 7 14 16,4 2-8-16,-3 2-27 16,-3-2-12-16,-9-6-66 15,0 1-131-15</inkml:trace>
  <inkml:trace contextRef="#ctx1" brushRef="#br0" timeOffset="19510.1098">17917 9751 765 0,'10'0'403'16,"9"5"-87"-1,4 20-173-15,2 16-43 16,0 24-26-16,-2 6-10 16,-10 9-20-16,1-2-6 0,-14 3-19 15,-8 0-4-15,-5 2-7 16,-7-6-1-16,0-17 3 15,-2-10 1-15,3-22 5 16,-1-8-3-16,9-8-12 16,1-8-85-16</inkml:trace>
  <inkml:trace contextRef="#ctx1" brushRef="#br0" timeOffset="27008.92">8579 11524 678 0,'2'0'294'15,"11"0"-132"1,12 1-30-16,22 3-30 15,9-1-28-15,4-1-50 0,-1 0-10 16,-12-2-127 0,-5-2-203-16</inkml:trace>
  <inkml:trace contextRef="#ctx1" brushRef="#br0" timeOffset="27178.1">8636 11650 802 0,'17'0'388'0,"11"-1"-139"15,19-3-120-15,6 6-24 16,1 1-48-16,-2 1-21 16,-5 3-173-16</inkml:trace>
  <inkml:trace contextRef="#ctx1" brushRef="#br0" timeOffset="27735.66">9894 11179 668 0,'-30'13'319'15,"-17"10"-125"-15,-9 24-93 0,0 12-29 16,14 21-29-16,2 5-9 16,30 6-7-16,11-3-3 15,21-1-8-15,14-2-6 16,19-15-10-16,12-10-3 15,22-24 12-15,9-12-85 16</inkml:trace>
  <inkml:trace contextRef="#ctx1" brushRef="#br0" timeOffset="28144.74">10226 11605 885 0,'-8'-13'379'0,"-3"-17"-211"15,6-1-52-15,17 1-61 16,7 1-8-16,13 7 8 0,4 5-2 15,9 16 2 1,0 4-4-16,-5 20-21 16,-11 6-4-16,-25 7-5 0,-16 4-3 15,-27 6-5 1,-4 3-1-16,-6-1-5 0,3-2-1 16,8-11-3-16,5-10-3 15,16-10-9-15,6-7-14 0,16-8-8 16,9 0-2-16,15 0 8 15,8 5 12-15,6 0 11 0,7 1 3 32,2 3 3-32,0 0 1 15,-1-3-179-15</inkml:trace>
  <inkml:trace contextRef="#ctx1" brushRef="#br0" timeOffset="28714.1">10871 11441 474 0,'-3'-5'306'0,"-3"-4"12"0,6 9-148 16,6 16-70-16,4 11-26 15,2 14-19-15,-4 7 0 16,2 8-7-16,-5-3-2 16,-1-3-8-16,0-5-8 15,-2-12-15-15,-2-6 15 16,-3-13-209-1</inkml:trace>
  <inkml:trace contextRef="#ctx1" brushRef="#br0" timeOffset="28863.68">10702 11679 755 0,'7'1'386'15,"8"-2"-77"-15,18 2-124 0,15-1-76 16,13-1-26-16,21-3-49 15,1 2-16 1,1 2-213-16</inkml:trace>
  <inkml:trace contextRef="#ctx1" brushRef="#br0" timeOffset="29223.28">11340 11606 730 0,'0'-19'311'16,"-1"-13"-164"-16,13 2-86 15,10 5-8-15,15 12 8 16,5 10 9-16,10 13 6 15,-2 9-13-15,-5 11-23 0,-9-2-12 16,-24 7-9-16,-15 1-1 0,-35 1-2 16,-11 1-2-1,-9-2-4-15,0-2-3 16,19-10 1-16,10-7-1 16,22-10-2-16,7-2-2 15,20-5 0-15,11-1-1 16,13-3 0-16,11 0 0 15,4 3-1-15,-2 1-40 0</inkml:trace>
  <inkml:trace contextRef="#ctx1" brushRef="#br0" timeOffset="29504.96">11740 11209 878 0,'14'4'440'0,"12"6"-117"16,25 27-202 0,3 17-28-16,18 25-29 15,-3 6-9-15,-24 4-17 16,-8-5-6-16,-48-2-17 0,-21-2-3 15,-17-6-2-15,-7-9 1 16,5-25-47-16,10-18-51 16</inkml:trace>
  <inkml:trace contextRef="#ctx1" brushRef="#br0" timeOffset="30008.63">12497 11617 768 0,'-9'10'366'0,"-2"6"-113"15,-3 15-139-15,1 8-21 0,11 12-32 16,1 2-24-16,10-1-16 15,8-4-5-15,10-13-2 16,5-11-3-16,6-17-26 16,0-7-62-16</inkml:trace>
  <inkml:trace contextRef="#ctx1" brushRef="#br0" timeOffset="30150.18">12527 11574 873 0,'-2'-2'346'15,"2"0"-243"-15,1 2-214 16</inkml:trace>
  <inkml:trace contextRef="#ctx1" brushRef="#br0" timeOffset="30536.86">12288 11295 868 0,'8'2'367'0,"15"1"-190"16,11 3-26-16,17 0-24 15,8-1-25-15,10-1-48 16,-2 0-13-16,-9-1-20 16,-7-3-9-16,-15 0-8 15,-7-5-15-15,-14-4-26 16,-6-1-6-16,-12-5-2 16,-8-1 14-16,2 2 24 15,0 1 4-15,3 4 0 0,6 7 0 0,5 4 11 16,3 8 7-1,7 8 9 1,2 5 9-16,-10 3-4 16,-5 2 0-16,-9 1 0 0,-11-5-6 15,4-9 20-15,5-2-101 16</inkml:trace>
  <inkml:trace contextRef="#ctx1" brushRef="#br0" timeOffset="31036.76">13322 11540 1031 0,'3'0'443'15,"2"5"-256"-15,-1 6-61 16,6 17-88-16,-2 5-10 0,2 15-7 16,0 0-3-16,-3 2-4 15,1-1-35-15,-3-11-323 16</inkml:trace>
  <inkml:trace contextRef="#ctx1" brushRef="#br0" timeOffset="31192.3">13149 11700 1246 0,'9'0'497'0,"24"0"-315"0,23 2-26 16,26-2-48-16,13 0-28 16,-2-6-60-16,-8 2-114 0</inkml:trace>
  <inkml:trace contextRef="#ctx1" brushRef="#br0" timeOffset="31677.63">14296 11212 596 0,'-27'9'307'0,"-14"8"-103"16,-9 20-84-16,5 18-32 15,5 19-39-15,2 6-9 16,25 13-6-16,9-2 8 16,20 3 28-16,15 0 6 15,10-19 0-15,10-10-5 16,15-25-35-16,1-16-20 16,12-13-169-16</inkml:trace>
  <inkml:trace contextRef="#ctx1" brushRef="#br0" timeOffset="32031.95">14460 11548 849 0,'-12'-20'411'0,"-9"-20"-171"15,20 6-88 1,8 4-33-16,23 4-30 15,10 7-8-15,17 17-13 16,4 8-5-16,6 23-24 16,-6 8-10-16,-22 6-12 15,-15-3-1-15,-42-3 0 16,-19 5-1-16,-18 0-2 0,-6 2-2 16,5-5-2-1,7-10 0-15,16-14-1 16,13-5-1-16,17-10-3 15,13-4-2-15,15 0-2 0,7 1-1 16,13 3 1-16,-2 6 0 0,6-1 0 16,4 2 4-1,0 0-145-15,2-2-201 16</inkml:trace>
  <inkml:trace contextRef="#ctx1" brushRef="#br0" timeOffset="32244.33">14920 11664 861 0,'2'0'381'0,"13"3"-166"15,9-1-41-15,22 8-56 16,8-2-13-16,3-1-48 15,2 1-19-15,-7-8-86 16,-5-2-130-16</inkml:trace>
  <inkml:trace contextRef="#ctx1" brushRef="#br0" timeOffset="32524.23">15403 11404 873 0,'2'5'354'16,"0"5"-228"-16,-1 5-35 15,-7 6-29-15,-4 5-4 0,-2 4 6 16,2 3 2-16,14-7-4 15,9 1-3-15,18-5-17 16,6-5-8-16,5-6-16 16,0-5 0-16,-9-6-118 15,-2-4-88-15</inkml:trace>
  <inkml:trace contextRef="#ctx1" brushRef="#br0" timeOffset="32712.32">15631 11348 521 0,'-2'-5'310'16,"-4"-4"-54"-16,6 15-75 16,0 6-18-16,0 19-40 0,1 13-11 15,2 14 3-15,3 4-4 16,-1 4-14 0,2-4-14-16,-5-5-36 0,-3-6-21 15,1-9-12-15,0-10-5 16,8-11-110-16</inkml:trace>
  <inkml:trace contextRef="#ctx1" brushRef="#br0" timeOffset="33200.57">15818 11193 868 0,'20'7'400'15,"35"17"-176"-15,8 18-40 16,10 30-65-16,-6 10-33 16,-26 9-43-16,-17 2-14 0,-30 0-14 15,-14-1 0 1,-14-5 1-16,3-10-2 0,3-30-3 16,3-16 1-16,6-20-99 15,-1-14-83-15</inkml:trace>
  <inkml:trace contextRef="#ctx1" brushRef="#br0" timeOffset="33417.48">16577 11575 1170 0,'3'-7'532'0,"-2"-2"-244"16,-1 3-175-16,5 2-46 15,-3 3-51-15,-2 1-25 16,0 0-218-16</inkml:trace>
  <inkml:trace contextRef="#ctx1" brushRef="#br0" timeOffset="33709.6">16582 11718 771 0,'0'9'412'15,"-2"7"-97"-15,1 13-146 16,3 10-33-16,4 18-54 15,-2 5-20-15,5 12-35 16,-7-2-2-16,-12 1-4 16,-1-3 3-16,-13-9 4 15,1-6-4-15,-6-19 1 16,-5-9 0-16,-3-24-1 0,1-8-2 16,6-22-1-1,8-7-50-15,15-14-156 16,7-2-99-16</inkml:trace>
  <inkml:trace contextRef="#ctx1" brushRef="#br0" timeOffset="34187.94">16298 11216 791 0,'4'0'370'0,"5"-3"-145"15,23 4-107 1,12 2-31-16,22 1-31 0,10 0-15 15,10 3-26 1,1 3-7-16,-9-2-5 16,-7 1-10-16,-29-6-41 15,-13-3-7-15,-24-2-12 16,-10-5 7-16,-16-3 39 16,-4-1 6-16,-5-4 15 15,4-1 3-15,9 1 1 16,8 4-4-16,11 5-8 15,5 4-2-15,8 5 14 0,5 6 17 16,3 10 36-16,1 6 14 0,-10 9 23 0,-10 0 13 31,-18 0 11-31,-11-2-3 16,-4-4-27-16,1-5-25 16,6-7-37-16,4-1-26 15</inkml:trace>
  <inkml:trace contextRef="#ctx1" brushRef="#br0" timeOffset="39011.21">17364 11742 526 0,'0'0'322'0,"10"1"0"15,10-1-91-15,19-2-84 16,9 2-33-16,12-4-60 15,7 2-21-15,-3 1-17 16,-7-1-39-16,-8 0-124 0,-13 1-105 16</inkml:trace>
  <inkml:trace contextRef="#ctx1" brushRef="#br0" timeOffset="39219.25">17444 11860 485 0,'-1'3'301'16,"0"3"-19"-16,11 0-82 15,9-1-21 1,12 1-37-16,5-2-18 16,16-4-54-16,5 0-21 15,3-2-25-15,-2-2-9 0,-19 3-39 16,-10-2-74-16</inkml:trace>
  <inkml:trace contextRef="#ctx1" brushRef="#br0" timeOffset="39993.07">18666 11446 744 0,'5'-10'389'16,"3"-7"-89"-16,-6 7-64 16,-7 11-88-16,-6 9-29 15,-14 16-54-15,-4 7-25 16,4 9-24-16,3-1-10 0,22 1-8 0,14-4-4 31,28-6 5-31,9-8 0 0,17-11 2 16,-1-4 4-16,-16-8-14 15,-8-2-39-15,-19-6-120 16,-13-7-106-16</inkml:trace>
  <inkml:trace contextRef="#ctx1" brushRef="#br0" timeOffset="40164.04">18907 11458 681 0,'3'7'361'16,"-2"2"-92"-16,1 12-83 15,2 3-5-15,-1 12-41 16,-2 7-26-16,3 6-40 16,-4 3-20-16,0 1-29 15,2-3-10-15,0-10-78 16,6-9-106-16</inkml:trace>
  <inkml:trace contextRef="#ctx1" brushRef="#br0" timeOffset="40432.55">19251 11617 797 0,'-1'2'395'0,"-2"0"-124"16,0 8-112-16,1 13-74 15,-5 0-20-15,4 14-18 16,3 0-13-16,5 1-18 16,9 4-6-16,6-8-5 15,6-3 0-15,5-12-1 16,-3-4 2-16,-3-7-10 16,-2-3-55-16,-5-5-279 15</inkml:trace>
  <inkml:trace contextRef="#ctx1" brushRef="#br0" timeOffset="40607.35">19201 11431 1060 0,'0'-4'493'0,"0"2"-202"16,3 4-194-16,-3-2-41 15,0 0-35-15,9 1-64 16,14 4-459-16</inkml:trace>
  <inkml:trace contextRef="#ctx1" brushRef="#br0" timeOffset="40984.64">19164 11206 710 0,'15'3'332'15,"11"1"-150"-15,21 2-51 16,13-1-25-16,7-1-44 15,2 2-21-15,-8-3-24 16,-5 0-3-16,-15-3-3 16,-5 0 0-16,-15-4 0 15,-11-3 0-15,-6-1-1 16,-2 1 0-16,-2 3-6 0,1 3-4 16,-1 1 7-16,0 0 9 15,0 0 6-15,0 15 6 16,7 34-10-16,-4-28-9 15,4-5-61-15,1 2-122 0</inkml:trace>
  <inkml:trace contextRef="#ctx1" brushRef="#br0" timeOffset="41435.53">19913 11700 775 0,'-1'0'421'15,"1"-2"-96"-15,10 2-136 16,10 1-31 0,16-1-58-16,13 0-24 0,14 0-38 15,6 0-15-15,-2 0-13 16,-10 0-3-16,-15 0-94 16,-8 0-102-16</inkml:trace>
  <inkml:trace contextRef="#ctx1" brushRef="#br0" timeOffset="42018.5899">20949 11615 456 0,'-8'-6'324'16,"-12"-7"14"-16,2-8-70 0,2-1-29 15,3-17-78 1,11 1-50-16,11 0-83 16,8 0-19-16,10 17 11 15,2 2 7-15,12 23 15 16,1 13 3-16,-2 14-14 15,-2 6-4-15,-19 2-9 16,-11-1-5-16,-25-3 0 16,-14 1 3-16,-14 1-5 15,-1 1 3-15,9 3-11 16,7-2-12-16,15-11-16 16,6-5-3-16,7-15 2 15,8-6 11-15,12-5 13 16,5-3 2-16,16-3 4 0,3 1-1 15,-2 6 0 1,3 2 0-16,-11 2-2 0,-8 1-1 16,-10 2-99-16,-7-5-120 0</inkml:trace>
  <inkml:trace contextRef="#ctx1" brushRef="#br0" timeOffset="42240.7599">21448 11560 969 0,'8'-5'407'16,"-1"-5"-231"-16,-1 5-114 15,-6-1-29-15,-1 5-105 16,0 2-133-16</inkml:trace>
  <inkml:trace contextRef="#ctx1" brushRef="#br0" timeOffset="42601.53">21446 11818 733 0,'0'-3'371'0,"-1"-3"-110"15,0 0-32-15,0 6-77 16,1 0-34-16,0 0-49 15,0 12-21-15,6 51-21 16,-4-21-5-16,2 2-13 16,-3-1-2-1,-1-22-5-15,2 1 0 0,-8 62 0 16,-6 0 1-16,-12-4 4 16,1-41 5-16,-6-13 9 15,0-7 2-15,-8-19 1 16,-1-5-3-16,0-14-78 15,5-6-104-15</inkml:trace>
  <inkml:trace contextRef="#ctx1" brushRef="#br0" timeOffset="43205.38">21285 11299 764 0,'-3'-3'377'0,"1"-1"-122"32,3 1-50-32,-1 2-77 0,11 1-30 15,18 1-50 1,51 7-8-16,-22-6-12 0,0 1-8 15,8-5-6 1,2 1-6-16,-11 0-6 16,-9-3-1-16,-12 1-9 15,-11-1-16-15,-12-1-33 16,-7-2-23-16,-9-2-19 0,-7-2 9 16,-4 0 25-16,0-2 22 15,2 2 24-15,4 0 7 16,4 6 3-16,4 0 0 15,5 5 5-15,4 0 7 16,6 3 29-16,2 5 10 16,4 6 20-16,1 6 4 15,-5 6 12-15,-10 4 8 16,-10 4 16-16,-12 2 7 16,-11-3-16-16,3-3-17 0,1-8-39 15,6-4-6-15,15 0-132 16</inkml:trace>
  <inkml:trace contextRef="#ctx1" brushRef="#br0" timeOffset="47931.89">23449 5255 174 0,'0'-5'142'16,"-2"-6"31"-16,-3 1-11 0,0 0-29 31,3 3-18-31,-3 6-39 16,5 4-13-16,-2 8-26 15,2 1-7-15,2 10 0 16,-1 3-3-16,4 1-6 16,-4 1-3-16,0-8-5 15,1-4 0-15,-2-10 7 16,0-3 2-16,0-11 5 15,-2-5 3-15,2-7-5 16,0-7-2-16,2 0-6 16,4-1-2-16,-2 9 2 15,-2 7 2-15,-2 11-4 0,-3 9-4 16,0 12-10-16,0 6 0 16,3 6-218-16</inkml:trace>
  <inkml:trace contextRef="#ctx1" brushRef="#br0" timeOffset="48330.7698">23415 5542 723 0,'-3'3'310'0,"-10"5"-164"15,4 4-39-15,-3 6-37 16,-2-2-16-16,11 4-24 16,1-4-13-16,6-3-14 15,15-2-2-15,-1-5 2 0,7 0 1 16,7-4 3-16,-10-2 0 16,-2 3-42-16,-2-5-39 15,-8 2-100-15,0-2-109 16</inkml:trace>
  <inkml:trace contextRef="#ctx1" brushRef="#br0" timeOffset="48574.91">23541 5563 458 0,'-3'0'266'16,"-1"2"-52"-16,-1 3-73 15,-1 6-28-15,3 3-37 16,2 3-16-16,2 9-14 15,1-1-5-15,2 7-12 16,-3-3-4-16,1-6-1 0,4 1 2 16,2-8 16-16,1-1 7 15,-1-4-1-15,-2-7-2 16,0-1-12 0,-3-2-5-16,1-2-4 15,-4 0-12-15,0-1-176 16</inkml:trace>
  <inkml:trace contextRef="#ctx1" brushRef="#br0" timeOffset="50681">18988 7482 477 0,'-1'4'287'0,"-1"-4"-32"16,2 0-61-16,0 0-75 16,0-2-27-16,11 0-19 15,56-6-7-15,-12 1-16 16,10 3-9-16,-2 2-112 16,-10-2-275-16</inkml:trace>
  <inkml:trace contextRef="#ctx1" brushRef="#br0" timeOffset="51115.78">18273 7501 596 0,'0'-2'310'16,"0"-3"-84"-16,10 2-117 15,9 3-38 1,15 0-39-1,11 0-10-15,8 1 3 16,-3-5-91-16</inkml:trace>
  <inkml:trace contextRef="#ctx1" brushRef="#br0" timeOffset="51516.39">18625 7371 855 0,'2'-8'342'0,"3"-7"-210"15,10 2-32-15,9 4-30 16,3 5-6-16,3 11-18 15,0 4-7-15,-12 10-9 16,-7 6-5-16,-13 0-5 16,-9 8-1-16,-15-5-3 15,1-4-2-15,-4-4-3 16,3-6-2-16,11-9-3 16,2-4-4-16,14-5-7 15,5-4-3-15,10 0 10 0,7-1 14 16,10 2 17-16,3 3 10 15,7 3-1-15,-5 4-8 16,-6-1-9-16,-4 1-6 16,-12-3-28-16,-6-2-67 15</inkml:trace>
  <inkml:trace contextRef="#ctx1" brushRef="#br0" timeOffset="53326.61">19680 7456 620 0,'6'0'291'0,"11"-2"-110"0,9 2-44 16,18 5-61-16,7-1-21 16,8 4-34-16,-2 0-5 0,0 2-236 15</inkml:trace>
  <inkml:trace contextRef="#ctx1" brushRef="#br0" timeOffset="53598.3">20382 7531 432 0,'10'-2'250'0,"21"0"-24"16,1 0-65-16,11 2-72 15,5 1-27-15,2 0-41 16,8 5-5-16,-2-2-191 15</inkml:trace>
  <inkml:trace contextRef="#ctx1" brushRef="#br0" timeOffset="53852.86">21124 7521 567 0,'1'4'274'16,"12"-2"-68"-16,9-2-85 15,21 1-56-15,6-4-7 0,5 2-32 16,2 1-11-1,-4 4-8-15,-5 2-8 0</inkml:trace>
  <inkml:trace contextRef="#ctx1" brushRef="#br0" timeOffset="54100.58">21927 7554 551 0,'17'1'306'0,"6"2"-40"15,11 1-152-15,8 1-10 16,8-3-47-1,6-1-18-15</inkml:trace>
  <inkml:trace contextRef="#ctx1" brushRef="#br0" timeOffset="54982.37">22509 7554 775 0,'7'0'321'0,"17"-2"-182"15,11-2-55 1,25 0-41-16,9 0-14 0,3-2-21 15,4 3-178-15</inkml:trace>
  <inkml:trace contextRef="#ctx1" brushRef="#br0" timeOffset="55462.9">23435 6085 550 0,'0'-1'285'15,"-5"-3"-93"-15,3 7-103 16,1-3-31-16,-1 0-40 16,0 11-8-16,-9 47-3 15,7-24-3-15,4 10-4 0,7 6-3 16</inkml:trace>
  <inkml:trace contextRef="#ctx1" brushRef="#br0" timeOffset="55716.2899">23409 6744 460 0,'-3'8'222'0,"-3"13"-82"16,4 3-68-16,3 9-52 15,0 2-8-15,12 5-9 16,-5 0-22-16</inkml:trace>
  <inkml:trace contextRef="#ctx1" brushRef="#br0" timeOffset="55941.97">23395 7338 428 0,'2'16'234'0,"0"13"-58"16,4 3-102-16,-2 2-27 0,3-7-35 16,6-1-153-16</inkml:trace>
  <inkml:trace contextRef="#ctx1" brushRef="#br0" timeOffset="56241.7199">23021 7584 809 0,'14'2'332'16,"21"0"-216"-16,13-2-26 15,14-3-44-15,-1-3-5 16</inkml:trace>
  <inkml:trace contextRef="#ctx1" brushRef="#br1" timeOffset="62606.93">19176 5354 273 0,'2'3'162'0,"4"3"-10"16,0 1-10-16,1 0-33 16,2 1-13-16,-3-2-26 15,1-3-7-15,0-3-2 16,-2 0-3-16,5 0 6 16,-2 4 0-16,3 0 3 15,-2 1-2-15,3-2-6 0,1 1-5 16,0 3-13-16,2 1-4 15,-1 0-8 1,0-1-2-16,-1-5-6 0,2 0-2 16,1 1-1-1,0 1 1-15,0 2 3 0,3 3 1 16,-3-1-2-16,3 2-3 16,6-1-4-16,-7 1-1 15,6-2-4-15,3 3-2 16,-4-4-2-16,3 0-1 15,-1 2-1-15,0-1-1 16,-3 2 1-16,3 1 1 16,4-2 2-16,-1 3 2 0,3-1 13 15,-4 3 3-15,1-2 1 16,-1-1 0-16,-3 0-14 16,4-1-3-16,-8 0-3 15,2-1-1-15,0-1 0 16,-3 1-1-16,1 2 0 15,4 0 0-15,0 0 0 16,1-1 0-16,4-1-2 16,-5 0 1-16,4 5-1 15,3 0 1-15,-1 2 0 16,3 0 0-16,-4 1-1 0,0 1 0 16,0 0 1-1,-4-1-1-15,4-1 0 16,0-1 0-16,6 1 0 15,3 1 0-15,2 2 0 16,0-3 1-16,-4 0 0 16,1 0-1-16,-3-1 1 0,0 3 0 0,-1 1 0 15,0-1-1 1,-3 1 0-16,-1-2 0 16,0 3 0-16,-2-2 1 0,6 4-1 15,4 1 0 1,3-3 0-16,1-1 0 15,-1 0 1-15,3-3-1 16,-6-2 0-16,2 1-1 0,-2-3 1 16,-6 0-1-16,-1 2 1 15,-5-4 0-15,-1 3 1 0,-2-2 1 16,-3 0-1 0,5 0 0-16,-1-2-2 0,6 5 1 15,5-3 0 1,-3 0 0-16,5 3 0 15,-1-1-1-15,0-3 1 16,0-1 0-16,-1-1 0 16,-5-1 0-16,0 3 0 15,-3 0-1-15,1 1 1 16,2 3 0-16,1 5 0 16,5 3 0-16,-1 3 1 15,3-1 0-15,1 0-1 16,-4-2 1-16,-1-4-1 15,-2-3 0-15,-8-6-1 32,-11-5 1-32,1 2 0 0,33 11 0 0,-4 3 1 0,4 2-1 15,-19-6-1-15,1 1 2 16,0 2-1-16,-2-1 0 16,4 0 1-16,-1-5 0 15,-5 0-1-15,0-1 0 16,-3 0 0-16,1 0-1 15,8-1 1-15,2 1-1 0,5-1 0 16,1 1 0-16,-4-2 0 16,-5 3 1-16,-6-4-1 15,-3 2 1-15,-7-2 1 16,0 1-1-16,2 1 0 16,4 4 0-16,7 4 0 15,5 3-1-15,8 5 1 16,3-2 0-16,-3-2-1 15,-2-1 1-15,-8-5-1 16,-4-2 0-16,-7-2 0 16,-3-4 0-16,-4 0 0 15,-2-2 0-15,3 1 0 16,2-1 0-16,-1 2 1 16,3 2-1-16,1-1 1 15,-4-1 0-15,-3 1-1 16,-1-1 2-16,-2-2 0 15,-6-1 0-15,5-2 1 0,-5-3-2 16,0 3 0-16,-1-4 0 16,0 0-1-16,0 0 1 15,0 0-1-15,0 0-1 16,0 0-2-16,-1 0 1 0,0 0-1 16,-6 2 3-1,-7 3 0-15,-29 10 0 16,34-15 0-16,0 0 0 0,-6 0 0 15,-3-4 0-15,-13 2 1 16,-2 0 5-16,-13 2 12 16,-1 2 4-16,5 1 3 15,2 3 1-15,16-4-7 16,5 2-1-16,13-1-5 16,6 0-4-16,4 1-6 15,8-4 1-15,7 0-4 16,4-1 0-16,10-2 0 15,-2-3-1-15,2-1 1 16,4 2 2-16,1 4 4 16,0 4 0-16,-1 3 2 15,-2 3-1-15,-11-3-4 16,-2 1-1-16,-4-4-1 16,0-1 0-16,-5 1 0 0,-5-5-1 15,-4-2 0-15,-4-5 0 16,-7-10 7-16,-1-1 3 0,-6-10 1 15,-6-7 1 1,-5-10-7-16,0-7-2 16,-2-7 1-16,5 2 6 15,12 7 10-15,6 10 0 0,9 13 1 16,4 3-5 0,2 14-5-16,-6 0 1 0,-3 10 9 15,-4 3-1-15,-7 4-4 16,1 1-4-16,-6 3-89 15,0-4-118-15</inkml:trace>
  <inkml:trace contextRef="#ctx1" brushRef="#br1" timeOffset="64866.59">23376 7967 154 0,'0'-3'137'0,"5"-5"49"0,-3-2 12 0,-7 4 4 16,-1-1-5-16,-3 3-10 15,-7 0-12-15,-7 2-30 16,-5 3-16 0,-17 2-34-16,-2 6-17 15,3 10-32-15,5 4-12 16,18 10-15-16,11 4-4 16,19 4-1-16,14-2 1 15,23-4-2-15,10-2-1 16,3-14-1-16,-3-7-1 0,-12-12 1 15,-5-5 3 1,-10-10-118-16,-3-3-142 0</inkml:trace>
  <inkml:trace contextRef="#ctx1" brushRef="#br1" timeOffset="65527.23">23095 7768 495 0,'3'2'274'0,"3"2"-57"0,9 4-106 15,7-4-15-15,16 1-40 16,11-3-11-16,9-4-19 16,-4-5-6-16,-7 0-7 15,-5-3 0-15,-18 1-3 16,-3 2 2-16,-14-2-4 16,-11 0-5-16,-9 0-3 15,-6 0-2-15,-5 0 2 16,-3 1 2-16,7 0 6 15,5 2 1-15,2 0 4 16,7 1-2-16,7 5 1 16,2 3 5-16,-3-3 11 15,0 0 4-15,20 11 7 16,35 22 0-16,-27-18 1 16,-2 1 4-16,-15 3 11 0,-7 1 11 15,-13 4 14-15,-6 3 1 16,-7-3-5-16,3 1-15 15,1-5-30-15,5-5-10 16,13-5-36-16,0-9 78 16</inkml:trace>
  <inkml:trace contextRef="#ctx0" brushRef="#br0" timeOffset="75535.17">10205 19044 0,'0'0'0,"0"0"0</inkml:trace>
  <inkml:trace contextRef="#ctx1" brushRef="#br0" timeOffset="75634.22">2155 13298 485 0,'-6'0'295'15,"-3"-5"-20"-15,-13-2-87 16,-10-3-30-16,-8-5-20 16,-11 9-13-16,-10 3-46 15,3 4-17-15,2 11-38 16,9 5-24-16,20 13-28 16,8 7-8-16,24 9-1 0,9 0 6 15,22-3 16-15,7-10 6 16,16-10 5-16,5-6 4 15,-6-14 3-15,-1 0 3 16,-26-6 4-16,-9 1 4 16,-20 1-2-16,-17-1 0 15,-15 7-5-15,-15 1-4 16,-17 8-2-16,1 4 0 16,7 6-1-16,8 4-4 0,24 2-6 15,11 1-2-15,21 0 2 16,11 0 2-16,21-5 6 15,10-6 2-15,4-8 2 16,4-6 1-16,-6-10 3 16,-2-7 1-16,-3-8 2 15,-7-1 1-15,-7-8 4 16,-10 1 1-16,-13-1 3 16,-6 0-2-16,-8 6-5 15,0 7-2-15,0 10-3 16,0 7-1-16,-1 13 3 15,1 2-3-15,2 6-1 0,-1-4 0 16,2-4-3-16,1-3 2 16,1-11 7-1,2-2 2-15,2-14 2 0,-1-5-1 16,7-6-8 0,2-4-4-16,9 5-3 15,4 6-3-15,-2 10-1 0,2 9-1 16,-5 10 0-16,-2 5 0 15,-4 8 3-15,-4 5 1 0,-7 0 2 16,1-1 1 0,-2-6-81-16,-2-4-74 15</inkml:trace>
  <inkml:trace contextRef="#ctx1" brushRef="#br0" timeOffset="75796">2638 13583 561 0,'4'-5'364'0,"-2"-1"-30"16,0 6-93-16,3 16-121 15,-3 6-44-15,3 4-35 16,2 2 4-16,-3-5-261 16</inkml:trace>
  <inkml:trace contextRef="#ctx1" brushRef="#br0" timeOffset="75940.4899">2629 13304 670 0,'-1'-8'409'16,"1"-5"-23"-16,0 8-248 16,10 7-183-16,5 8-266 15</inkml:trace>
  <inkml:trace contextRef="#ctx1" brushRef="#br0" timeOffset="76222.26">3102 13531 881 0,'-12'-7'420'16,"-6"-2"-177"-16,-1 8-117 15,-3 0-41-15,3 11-60 16,4 2-21-16,2 11-11 16,7 6 0-16,7 1 1 15,4 0 3-15,12-5 0 16,2-4 2-16,4-8 5 16,0-1 4-16,-9-9 7 15,-3 0 6-15,-7-3 8 16,-4-3 0-16,-6-1-16 0,5 3-88 0</inkml:trace>
  <inkml:trace contextRef="#ctx1" brushRef="#br0" timeOffset="76525.53">3160 13555 930 0,'15'-2'405'15,"15"-4"-213"-15,5 6-54 0,1 10-57 16,-6 0-26-16,-10 11-20 16,-9-2-5-16,-11 6-2 15,-6-1-4-15,-2-9-8 16,4-3-4-16,2-9 2 16,2-7-3-16,8-11-9 15,1-2-2-15,12-3-11 16,3 4 0-16,2 8 5 15,-1 1 2-15,-3 11 0 16,-7 0 1-16,-8 9 4 16,0 7 3-16,-4 1 2 15,5 3 0-15,3-7-138 16</inkml:trace>
  <inkml:trace contextRef="#ctx1" brushRef="#br0" timeOffset="76810.05">3797 13493 1012 0,'2'5'406'0,"7"11"-258"16,6 5-32-16,7-1-41 16,-3 5-24-16,-7 1-31 15,-12-4-4-15,-19 1 3 16,-7-3 1-16,-12-11 2 0,3-2-3 16,6-11-83-16,7-6-116 15</inkml:trace>
  <inkml:trace contextRef="#ctx1" brushRef="#br0" timeOffset="77036.18">4176 13657 582 0,'14'4'354'16,"15"5"-22"-1,0 1-120-15,-5 7-86 0,-7 3-13 0,-15 5-11 16,-4 3-6 0,-15 2-13-16,-4-5-18 15,-7-2-24-15,-4-4-33 16,0-8-210-16</inkml:trace>
  <inkml:trace contextRef="#ctx1" brushRef="#br0" timeOffset="81218.19">20675 5278 249 0,'0'0'171'0,"-1"1"18"16,1 4-27-16,0-5-38 0,0 0-16 16,0 0-33-1,0 4-13-15,2 7-18 0,19 31-5 16,-9-27-5-16,0 5-2 16,-2 3-2-16,-2 3 2 15,-7 7 5-15,-3-4 0 16,-6 5-3-16,-3 0-5 15,-2-2-9-15,0 5-4 16,-2 0-4-16,4 2-2 0,-3-5 0 16,-1-4 0-1,-2-3 0-15,-2-5 1 0,2-4-3 16,0 1-1-16,4-8-1 16,2 1 0-16,6-5 1 15,2-4 1-15,3-4-10 16,0-5-53-16,0 5-198 15</inkml:trace>
  <inkml:trace contextRef="#ctx1" brushRef="#br0" timeOffset="81696.33">20510 5706 411 0,'6'-6'255'16,"-3"-7"0"0,2 4-17-1,-3 4-34-15,0 1-21 0,6-10-44 0,-5 2-29 0,0 9-46 32,-1 6-18-32,-5 10-24 15,0 4-5-15,-7 7-8 16,0 5-2-16,2 7-4 15,0 1-1-15,8 2-1 16,1-4 0-16,5-11 0 16,4-3 1-16,-2-16 2 15,3-3 2-15,7-9 10 16,2-7 6-16,8-3 4 16,4-1-2-16,1 2-11 15,0 5-3-15,-1 1-150 16</inkml:trace>
  <inkml:trace contextRef="#ctx1" brushRef="#br0" timeOffset="82637.08">21063 5726 599 0,'-9'0'340'16,"-7"3"-68"-16,1 6-131 0,0 2-38 0,6 9-59 15,-3 0-18 1,6 4-20-16,6 2-4 0,4-2-4 16,6 4 0-16,11-7 3 31,2-4 4-31,7-8 8 16,1-7 5-16,-2-9 12 0,-3-8 9 15,-2-8 10 1,-3-6 1-16,-3-6-6 0,-3-4-6 15,-10-2-9-15,-5-1-1 16,-10 1-2-16,-9 1-2 16,-11 7 3-16,-4 9 2 15,-5 10 0-15,-1 2-2 16,6 10-12-16,5-3-11 16,17 7-15-16,4 8-6 15,8 3-3-15,8 6 1 0,4 1 7 16,11 1 3-16,13-2 4 15,0-4 1-15,12-3 3 16,-2-3 1-16,-3-6-88 16,-5-3-64-16</inkml:trace>
  <inkml:trace contextRef="#ctx1" brushRef="#br0" timeOffset="90186.76">1880 14573 695 0,'-6'-9'371'16,"-5"-10"-93"0,3 17-134-1,4 8-37-15,4 21-59 16,2 14-20-16,5 27-15 0,3 14-3 15,4 14 0-15,3 1-3 16,1-7-1-16,-1-5 2 16,-3-18-1-16,-4-10 4 15,-2-16 2-15,-5-16 0 16,-5-11 3-16,0-7 0 16,-6-8-40-16,0-5-93 0</inkml:trace>
  <inkml:trace contextRef="#ctx1" brushRef="#br0" timeOffset="90710.26">2703 14839 563 0,'-6'-7'303'0,"-11"-4"-34"16,-6 4-34-16,-12 7-39 15,-5 7-26-15,-4 14-74 16,0 4-28-16,11 17-44 0,7 3-15 16,18 2-9-16,14 6-3 15,20-2 0 1,10-4 1-16,13-3 2 16,5-15 2-16,11-15 3 15,0-11 0-15,2-11-117 16,-12-7-174-16</inkml:trace>
  <inkml:trace contextRef="#ctx1" brushRef="#br0" timeOffset="91089.33">2303 14673 969 0,'0'-3'387'0,"7"0"-226"16,26 3-117-16,15-4-19 0,33 3-6 15,7 0-4-15,3 0-9 16,-4 1-1-16,-15 1-2 16,-10 0-15-16,-24 0-57 15,-9-1-26-15,-17 0-33 16,-9-5 12-16,-9-8 54 15,-3-2 24-15,-3-5 38 16,6 2 9-16,8 4 19 16,5 5 5-16,5 1 1 15,3 5-8-15,4 3-8 16,-3 3 10-16,-7 5 30 16,-1 8 18-16,-9 5 10 15,-3 3-11-15,-5 2-34 16,1-4-20-16,6-6-214 0</inkml:trace>
  <inkml:trace contextRef="#ctx1" brushRef="#br0" timeOffset="91461.51">3265 14545 959 0,'-2'-3'420'0,"1"4"-237"16,1 10-49-16,2 18-63 16,8 16-20-16,9 27 6 15,1 11-2-15,4 16-8 16,-5 2-9-16,-4-1-19 0,-4-5-5 16,-9-14-2-1,0-9 1-15,-1-27-2 16,5-13-4-16,3-24-136 15</inkml:trace>
  <inkml:trace contextRef="#ctx1" brushRef="#br0" timeOffset="91863.85">3739 14874 765 0,'4'0'346'0,"16"0"-136"15,16 3-86-15,29-1-40 0,8 0-23 16,6 2-31-16,-7-2-11 15,-16 1-85-15,-10 1-177 0</inkml:trace>
  <inkml:trace contextRef="#ctx1" brushRef="#br0" timeOffset="92043.25">3786 15014 1051 0,'14'0'404'0,"30"6"-273"16,14-3-13-16,14-2-8 15,4 1-20-15,-11-2-43 16,-9 2 39-16</inkml:trace>
  <inkml:trace contextRef="#ctx0" brushRef="#br0" timeOffset="93153.89">11948 19044 0</inkml:trace>
  <inkml:trace contextRef="#ctx1" brushRef="#br0" timeOffset="92916.2399">4842 14741 862 0,'13'25'309'0,"6"16"-237"0,12 37-72 16,1 10 7-16,-6 8 6 15,-4-1 3-15,-12-16 3 16,-1-10 47-16,-5-20 24 16,2-19 9-16,2-30 15 15,3-13-44-15,5-34-25 16,-1-13-10-16,-4-21-16 16,-7-13-2-16,-16-26-1 15,-4-5-1-15,2 3-6 16,8 15-3-16,3 27-4 15,3 19-2-15,-1 17 0 16,-5 7 0-16,11 21-3 16,-3 1-3-16,16 10-2 15,8-1 0-15,16 0 2 16,20 1 1-16,27-3 0 16,15-3 0-16,46-1-1 0,16 3 0 15,27 3-2-15,16 6 1 16,1 3 4-16,-1 0 2 0,-13 7 3 15,-13-1 2-15,-16 8 1 16,-17-1-1 0,-30-3 0-16,-11-5 0 15,-31-12 1-15,-2-7 1 16,-9-13 1-16,-9-2-1 0,-15-2 0 16,-6 3 0-1,-19 6 2-15,-8 2 4 0,-11 10 1 16,-10 4 0-16,-4 6 2 15,-1 7-3-15,0 10-2 16,5 8-2-16,9 22 3 16,8 8 1-16,9 15 3 15,5 1 0-15,1-6-6 0,-3-6 2 16</inkml:trace>
  <inkml:trace contextRef="#ctx1" brushRef="#br0" timeOffset="96793.31">5414 14762 642 0,'-2'0'337'16,"-2"2"-94"0,-8 13-106-16,-7 8-36 0,1 14-44 15,4 4-11 1,14 4-30-16,10-2-4 15,16-11-4 1,5-8 0-16,1-12 2 0,2-7-2 16,-1-9-6-16,-1-1-11 15,-5-4-112-15,-5-7-63 16,-8-4-94-16,-5-6 1 16,-3-10 124-16,-4 4 97 15,-3 2 175-15,-3 2 48 0,-2 15 27 16,0 9-24-16,1 13-60 15,2 12-29 1,1 17-31-16,2 7-6 0,3 8-17 16,1 0-7-16,3 0-12 15,1-1-4-15,1-8-60 16,5-5-174-16</inkml:trace>
  <inkml:trace contextRef="#ctx1" brushRef="#br0" timeOffset="97108.38">5712 14605 796 0,'-3'-9'383'15,"3"-6"-134"-15,7 3-94 16,11 4-87-16,6 5-19 16,1 8-29-16,-1 8-4 15,-12 3-2-15,-11 5-1 16,-9 3-1-16,-5 2-2 16,3-1-4-16,4-2-3 15,15-10-3-15,11-4 1 0,16-6-1 16,7-1-1-16,4 2-4 15,0 3-68-15</inkml:trace>
  <inkml:trace contextRef="#ctx1" brushRef="#br0" timeOffset="97383.58">6100 14864 750 0,'0'-5'358'0,"2"-3"-132"16,4 7-95 0,2 7-22-16,0 16-35 15,0 10-20-15,1 15-17 0,-4 5-3 16,0 4-14-16,-3-2-4 15,-1-6-7-15,-1-6-3 16,4-14-3-16,0-7-56 16,0-20-197-16</inkml:trace>
  <inkml:trace contextRef="#ctx1" brushRef="#br0" timeOffset="97543.28">5958 15047 747 0,'3'1'368'0,"12"-1"-109"16,9 0-68-16,22-2-47 16,10-1-22-16,7-4-42 15,-1 4-23-15,-9 3 25 16,-3 2-156-16</inkml:trace>
  <inkml:trace contextRef="#ctx1" brushRef="#br0" timeOffset="97991.36">6711 14617 688 0,'-13'0'335'0,"-20"6"-91"15,1 8-94-15,-2 20-63 16,6 6-18-16,9 20-36 16,5 5-13-16,19 9-3 15,8 0-1-15,17-13-2 16,8-7 0-16,9-16-4 15,5-2-2-15,-4-12-88 16,1-7-252-16</inkml:trace>
  <inkml:trace contextRef="#ctx1" brushRef="#br0" timeOffset="98155.27">6772 14985 916 0,'3'-3'376'16,"4"-4"-229"0,22 7-86-16,12 1-26 0,14 5-26 15,5-1-32 1</inkml:trace>
  <inkml:trace contextRef="#ctx1" brushRef="#br0" timeOffset="98445.38">7109 14802 933 0,'14'-14'405'16,"10"-13"-231"-16,15 17-71 15,3 6-24-15,-7 10-33 16,-5 8-9-16,-20 11-4 15,-9 8-4-15,-14 8-6 16,-8-3-1-16,-1 1-8 16,1-5-4-16,9-12-6 0,10 0 0 15,10-8-1 1,8-3 0-16,7 2 1 0,2-3-1 16,1-3-5-16,6 2-2 15,-7-4-228-15</inkml:trace>
  <inkml:trace contextRef="#ctx1" brushRef="#br0" timeOffset="98677.32">7386 14676 1046 0,'11'5'415'0,"15"12"-273"15,7 9-21-15,3 16-10 0,1 10-9 16,-10 10-22-16,-8 1-10 16,-19-3-45-1,-7-1-8-15,-12-7-12 16,0-7-27-16,3-14-156 16,6-10-141-16</inkml:trace>
  <inkml:trace contextRef="#ctx1" brushRef="#br0" timeOffset="99145.33">7485 14547 827 0,'-1'-6'387'0,"-3"-8"-164"15,6 2-31 1,7-2-58 0,3 3-26-16,10 3-37 15,1 3-17-15,6 9-24 16,2 4-9-16,-6 10-11 16,-4-1-3-16,-18 5-1 15,-12 2 0-15,-12 5 0 16,-1 3 1-16,4-9-2 15,8-2 0-15,13-12-1 16,7-4 0-16,13-4-2 16,4-1 1-16,5-4-3 0,-1-3-12 15</inkml:trace>
  <inkml:trace contextRef="#ctx1" brushRef="#br0" timeOffset="102840.18">8216 14852 759 0,'0'2'326'0,"17"1"-155"15,9 0-50-15,17-3-34 16,10-1-19-16,6-4-38 16,0 0-11-16,-3-1-10 15,-5 3-8-15,-16 0-133 16,-9 2-112-16</inkml:trace>
  <inkml:trace contextRef="#ctx1" brushRef="#br0" timeOffset="103067.51">8236 15014 338 0,'-2'0'245'15,"6"1"28"1,12-3-39-16,21 1-64 16,9-1-20-16,15 0-37 0,1-3-21 0,-3 1-39 15,0 2-15 1,-17 2-20-16,-8 2-7 0,-19 2-88 16,-7 2-349-1</inkml:trace>
  <inkml:trace contextRef="#ctx1" brushRef="#br0" timeOffset="106276.28">9092 14655 788 0,'-1'-3'334'0,"1"1"-198"16,4 6-51-16,-4-3-58 16,7 29-9-16,22 86 1 0,-9-36-2 15,3 1 2-15,0-6-1 16,0-24-1-16,-2-11 0 15,-3-24 4-15,-2-9-12 16,-7-20 75-16,-1-9 2 16,-2-17-4-1,-5-13 11-15,-2-24-77 16,-5-9-4-16,-11-12-3 16,1 1-2-16,-1 13-3 15,2 3-3-15,12 20-2 16,5 9-1-16,7 20-5 0,8 9 0 15,10 12-2-15,3 5 0 16,20 5 4 0,11 5-1-16,31 5 1 15,10 0-5-15,18-4 1 16,7-4 1-16,-7-11 3 0,-8-3 6 16,-31-2 2-16,-21-4 0 15,-27 9-1-15,-14 1-2 16,-12 8-7-16,-3 6-1 15,-10 10 0-15,0 5 2 16,5 12 4-16,0 2 2 16,5 4-1-16,6 1 1 15,2-9-58-15,6-2-121 0</inkml:trace>
  <inkml:trace contextRef="#ctx1" brushRef="#br0" timeOffset="106778.01">9651 14925 246 0,'-22'12'172'15,"-25"7"33"-15,-2-7-7 16,13-19-36-16,4-15-25 0,20-21-57 15,12-8-20 1,17-5-15-16,10 6 12 16,19 8 18-16,8 11 7 0,5 18 3 15,4 10-15-15,-18 20-27 16,-16 7-5-16,-29 11 17 16,-17 10 0-16,-17 12-2 15,-3 3-5-15,7 1-34 16,7-7-5-16,23-17-4 15,15-10-1-15,14-16 1 16,6-3 1-16,0-6 0 16,0 0 0-16,-2 3 18 15,1-2-111-15,-3-1-324 16</inkml:trace>
  <inkml:trace contextRef="#ctx1" brushRef="#br0" timeOffset="107057.27">10018 14722 922 0,'-14'-3'382'15,"-19"-1"-230"-15,4 7-43 16,2 10-52-16,7 7-24 16,8 16-30-16,6 8-3 15,16 7 0-15,9 7 0 16,18-14 2-16,6-11 3 15,9-18 6-15,-1-10 2 0,-6-20 9 16,-7-7 29-16,-18-14 32 16,-15-9 8-16,-23-1 0 15,-15-1-27-15,-18 5-38 0,2 9-12 16,15 12-76 0,11 7-121-16</inkml:trace>
  <inkml:trace contextRef="#ctx1" brushRef="#br0" timeOffset="107334.4099">10538 14757 770 0,'8'-1'351'0,"18"-1"-140"15,11 4-48 1,11 2-60-16,3 2-14 16,-4 1-43-16,-6-4-16 0,-2 0-19 15,-1-3-43 1,-7 0-234-16</inkml:trace>
  <inkml:trace contextRef="#ctx1" brushRef="#br0" timeOffset="107508.26">10591 14881 461 0,'2'5'289'0,"9"3"16"16,15 0-72-16,16 0-55 15,3-2-23-15,5-2-55 16,-2 2-26-16,-4-4-38 16,0 0 2-16</inkml:trace>
  <inkml:trace contextRef="#ctx1" brushRef="#br0" timeOffset="108883.89">11677 14758 456 0,'-30'0'238'15,"-30"-4"-36"-15,-3-6-13 0,14-10-4 16,11-1-21-16,18-9-60 16,12 0-32-16,15 1-45 15,10 0-13 1,17 8-4-16,5 5 3 15,13 10 1-15,0 9-1 0,-3 17-2 0,-4 8-4 32,-27 10-4-32,-13 4 2 0,-27 8 0 15,-17 4 1-15,-17 5 5 0,-5-3-3 16,6-13-2 0,10-6 0-16,20-21-1 15,12-4-3-15,20-11 1 16,9-3-1-16,26 0 0 15,9 0 1-15,13 6 0 16,0 3-1-16,-15-1 2 16,3 6-53-16</inkml:trace>
  <inkml:trace contextRef="#ctx1" brushRef="#br0" timeOffset="109362.76">11938 14799 530 0,'0'-7'305'0,"-1"-3"-60"0,1 12-103 16,2 9-17-1,4 16-34-15,2 10-10 16,5 11 7-16,-5 0-10 0,-3-8-22 16,-2-7-10-16,-3-20-19 15,4-4 5-15,2-14 5 16,1-9 4-16,-1-12-3 16,-1-11-5-16,-4-19-14 15,-2-4-5-15,-7-11-6 16,-4-4-1-16,-2 4-2 15,3-1-3-15,6 12 0 16,6 4-2-16,6 11 0 16,6 8 0-16,7 9-5 15,6 10-1-15,20 10-2 16,7 4 1-16,13 11 2 0,8 1 2 16,12 5 2-16,6 2 0 15,6-3 1-15,-3 0 1 16,-14-10-1-16,-13-3 0 15,-25-7-54-15,-9-2-58 16</inkml:trace>
  <inkml:trace contextRef="#ctx1" brushRef="#br0" timeOffset="109959.25">12587 14632 645 0,'4'0'322'0,"5"0"-98"16,-15 3-88-1,-6 0-27-15,-17 0-43 16,-7 1-27-16,-5-4-23 16,-2-1-3-16,5-2-5 15,0-2-2-15,7 4-5 16,4-3-2-16,6 2-3 15,5 2-2-15,9 2 0 0,3 5 1 0,5 7 2 16,2 2 3 0,-2 6 5-16,5 1 3 15,0 0 7-15,3 0 1 0,2-7 1 16,-4-4-1 0,5-5-3-16,3-3-1 15,13-1-2-15,6-3-1 0,13-2-4 16,4 2-2-16,8 6-1 15,0 9 1-15,-11 12 15 16,-10 5 9-16,-23 5 30 0,-12 0 16 16,-22-2 12-16,-6-2 2 15,-25-15-21-15,-6-6-12 16,-12-13-26-16,0-6-9 16,13-5-9-1,7-4-7-15,22-1-74 16,6-2-82-16</inkml:trace>
  <inkml:trace contextRef="#ctx1" brushRef="#br0" timeOffset="124790.26">2228 16629 696 0,'-10'10'309'15,"-8"18"-142"-15,12 5-45 0,14 4-55 16,11 0-12-16,20-9-24 15,6-10-2-15,11-21 6 16,4-13 2 0,-14-23 11-16,-5-10 14 15,-20-11 11-15,-13-4 3 16,-14-16-4-16,-15-5-15 16,-24-2-18-16,-10 3-1 15,-17 30-1-15,-3 17 7 16,6 37 1-16,9 14-9 0,22 23-19 15,14 8-13-15,29 11-13 16,12 3-2-16,38-7-1 16,19-7 1-16,30-15-31 15,4-11-54-15,-2-9-147 16,-1-1-89-16</inkml:trace>
  <inkml:trace contextRef="#ctx1" brushRef="#br0" timeOffset="124977.49">2919 16540 1101 0,'5'0'409'0,"17"6"-311"0,7 0-49 16,11-2-14-16,6 4-12 15,0-4-158-15</inkml:trace>
  <inkml:trace contextRef="#ctx1" brushRef="#br0" timeOffset="125134.56">2976 16673 806 0,'0'6'400'0,"8"4"-115"15,12 0-102-15,21-3-77 16,9 0-31-16,10 2-43 16,5 1-75-16</inkml:trace>
  <inkml:trace contextRef="#ctx1" brushRef="#br0" timeOffset="125581.22">3718 16034 983 0,'0'-6'441'16,"-1"2"-214"-1,-3 11-74-15,-3 33-78 16,-3 13-13-16,-2 32-12 16,5 16-11-16,7 8-14 15,10 0-10-15,11-18-10 16,11-14-3-16,11-22 4 16,1-13 2-16,6-19-1 15,-9-9 2-15,-5-16-112 0,-5-7-119 16</inkml:trace>
  <inkml:trace contextRef="#ctx1" brushRef="#br0" timeOffset="125727.47">3595 16537 641 0,'7'-1'375'0,"2"-3"8"15,25 6-245-15,9-2-33 16,22 2-44-16,10 5-27 15,-4-6-22-15,0 4-46 0</inkml:trace>
  <inkml:trace contextRef="#ctx1" brushRef="#br0" timeOffset="125993.71">4373 16537 921 0,'-6'15'458'15,"-4"16"-166"-15,-11 2-95 16,-5 8-40-16,-10-3-66 15,-1-7-30-15,0-4-37 16,1-10-5-16,9-15-8 16,1-6-29-16,8-19-49 15,4-7-17-15,8-4-13 16,8-1 22-16,14 9 38 16,7 8 15-16,11 12 22 15,2 6 8-15,8 13 14 16,0 6 1-16,-2 7-2 15,0 5-4-15,-13 1-6 16,-4-2-19-16,-9-9-341 16</inkml:trace>
  <inkml:trace contextRef="#ctx1" brushRef="#br0" timeOffset="126275.32">4539 16557 760 0,'13'3'435'0,"4"-1"-24"15,7 18-247-15,-5 4-21 16,-12 9-27-16,-5 5-17 0,-5-2-36 16,-3-4-18-16,5-13-33 15,2-9-4-15,9-20-19 16,6-11-13-16,6-16-6 16,1-4-2-16,6-4 15 15,2 6 10-15,5 13 4 16,0 7 1-16,-9 21 8 15,-5 9 8-15,-11 17 9 16,-2 9 4-16,-7 8-9 16,0 0-4-16,2-6-44 15,-2-4-104-15</inkml:trace>
  <inkml:trace contextRef="#ctx1" brushRef="#br0" timeOffset="126482.64">4703 16259 816 0,'14'-7'436'15,"26"-1"-60"-15,13 1-222 16,13 6-96-16,-4 2-23 15,-4 2-119-15,-11 2-203 0</inkml:trace>
  <inkml:trace contextRef="#ctx1" brushRef="#br0" timeOffset="126696.32">5173 16077 900 0,'-1'-19'434'15,"0"-10"-165"-15,1 8-93 16,3 1-19-16,3 14-49 0,2 7-21 16,3 18-26-16,2 8-9 0,6 14 4 15,2 6 3-15,-2 5-13 16,-3-2-10 0,-6-5-43-1,-5-7-92-15</inkml:trace>
  <inkml:trace contextRef="#ctx1" brushRef="#br0" timeOffset="127242.95">5589 16738 719 0,'-11'0'387'0,"-4"0"-49"16,18 2-205-16,55 2-82 16,28-4-4-16,52 0-5 15,25-1 10-15,28-6 41 16,-6 1 5-16,8 5-1 15,-25 0 2-15,-46 3-248 16,-16 4-306-16</inkml:trace>
  <inkml:trace contextRef="#ctx1" brushRef="#br0" timeOffset="127531.06">5610 16311 1072 0,'1'0'432'0,"17"0"-256"16,15 0-79-16,35 0-57 15,12 0-8-15,10-4-68 16,1 1-122-16</inkml:trace>
  <inkml:trace contextRef="#ctx1" brushRef="#br0" timeOffset="127845.48">6233 16204 1029 0,'-12'-18'422'16,"-3"-20"-266"-16,15 8-59 15,27 10-45-15,13 5-12 16,10 11 0-16,0 9 8 15,-7 10-5-15,-15 5-3 16,-19 13 6-16,-13-1 0 0,-22 8 2 16,-5 6-4-1,-15 4-20-15,0-4-9 16,17-12-13-16,10-10-6 16,30-22-1-16,18-4-1 0,15-7 3 15,8 0 3-15,12 11 0 16,-3 5 33-16,-5 11-213 15</inkml:trace>
  <inkml:trace contextRef="#ctx1" brushRef="#br0" timeOffset="128304.77">6064 16999 787 0,'0'-2'432'16,"-3"2"-69"-16,-3 8-148 15,-6 7-101-15,1 6-30 16,3 6-32-16,5 4-9 16,10-1-16-16,6-1-7 0,15-8-8 15,5-7-3 1,9-11 1-16,-3-7 2 16,-5-13-19-16,-3-6-24 0,-11-4-59 15,0-3-14-15,-7-1 9 16,-7 1 21-16,-5 5 56 15,-4 9 15-15,2 17 25 16,-1 5 14-16,3 21 15 16,1 3 2-16,3 11-5 15,3 8-8-15,1 1-14 16,3 5-6-16,-4-14 13 16,-1-3-77-16</inkml:trace>
  <inkml:trace contextRef="#ctx1" brushRef="#br0" timeOffset="128694.02">7359 16587 947 0,'9'-3'390'15,"22"0"-215"-15,13 1-107 0,19-1-44 32,7 3-6-32,-3 0-73 15,-10 0-119-15</inkml:trace>
  <inkml:trace contextRef="#ctx1" brushRef="#br0" timeOffset="128853.25">7419 16727 940 0,'6'1'464'0,"1"0"-132"31,26 2-195-31,13-3-28 16,18-3-53-16,8-1-22 15,-5-1-95-15</inkml:trace>
  <inkml:trace contextRef="#ctx1" brushRef="#br0" timeOffset="129478.02">8332 16108 757 0,'0'-2'372'0,"5"-1"-143"16,-5 7-31-16,-1-4-63 15,-1 30-29-15,-7 90-23 0,2-28-14 16,5 6-20 0,2-6-15-16,13-17-20 15,5-15-3-15,6-19-3 0,4-8-1 16,0-21-18-1,0-7-52-15,-3-12-426 16</inkml:trace>
  <inkml:trace contextRef="#ctx1" brushRef="#br0" timeOffset="129643.97">8170 16511 873 0,'5'0'398'15,"7"0"-166"-15,25 3-125 16,4 4-35-16,13 0-29 16,3-1-15-16,-1-1-19 15,4 0-85-15</inkml:trace>
  <inkml:trace contextRef="#ctx1" brushRef="#br0" timeOffset="129922.17">9018 16509 937 0,'-9'12'448'0,"-17"12"-169"16,-6 1-50-16,-6 2-77 15,1-1-35-15,-2-4-55 16,-4-5-15-16,0-10-21 0,-1-7-7 16,6-12-10-16,10-3-8 15,15-4-20-15,5 0-11 16,21 2-7-16,8 2 4 15,13 7 14-15,8 5 9 16,1 6 7-16,-2 11 2 16,-6 4 3-16,-2 3 1 15,-5 4-1-15,-4-3 15 0,-4-2-167 16,-2-2-168 0</inkml:trace>
  <inkml:trace contextRef="#ctx1" brushRef="#br0" timeOffset="130196.46">9092 16489 897 0,'11'0'399'0,"15"13"-166"15,-4 6-63-15,-7 9-15 16,-6 5-13-16,-14-3-37 16,-3-4-19-16,-3-3-43 15,1-8-15-15,10-10-12 16,4-9-4-16,14-14-4 15,5-6-2-15,7-3-6 16,4 2-1-16,-3 10-2 0,-1 8 2 16,-8 7 0-16,1 10 1 15,-9 10 0-15,-3 5 5 16,-3 5-2 0,-8 0-1-16,-1-1-17 0,1-6-58 15,-1-9-170-15</inkml:trace>
  <inkml:trace contextRef="#ctx1" brushRef="#br0" timeOffset="130387.08">9326 16275 1023 0,'4'-5'441'0,"18"-6"-220"15,11 4-90-15,20 4-66 16,7 3-21-16,0 6-33 16,-4-2-39-16,-12 2-388 15</inkml:trace>
  <inkml:trace contextRef="#ctx1" brushRef="#br0" timeOffset="130549.85">9766 16073 1041 0,'-1'-3'458'16,"-5"-2"-232"0,5 6-62-16,1-1-71 15,0 2-12-15,11 28-13 16,14 31-6-16,-17-28-19 0,8 0-9 16,-11-9-100-16</inkml:trace>
  <inkml:trace contextRef="#ctx1" brushRef="#br0" timeOffset="130995.99">10431 15740 1028 0,'-32'25'417'0,"-17"26"-252"16,1 38-86-16,3 20-11 16,12 46 25-16,2 6-1 15,14 16-3-15,6-3-14 16,24-27-36-16,17-19-11 0,15-38-10 15,10-19-2-15,14-38-57 16,6-12 480-16</inkml:trace>
  <inkml:trace contextRef="#ctx1" brushRef="#br0" timeOffset="131380.31">10487 16501 1079 0,'18'5'430'15,"30"2"-295"-15,11 2-31 0,7-5-44 16,-4 1-28-16,-11-5-114 16</inkml:trace>
  <inkml:trace contextRef="#ctx1" brushRef="#br0" timeOffset="131632.31">11061 16247 807 0,'1'-23'369'0,"0"-17"-147"15,13 1-111 1,7 1-19-16,2 3-6 16,-2 6 0-16,-5 10 11 15,-6 1 8-15,-8 16-18 16,-2 3-16-16,-5 19-38 15,0 11-16-15,5 16-8 16,5 10-3-16,2 2 1 0,2 3-37 16,0-3-217-16</inkml:trace>
  <inkml:trace contextRef="#ctx1" brushRef="#br0" timeOffset="131784">10890 16515 934 0,'3'-4'426'0,"17"-3"-162"16,17 2-149-16,36 0-83 16,6 4-7-16,6 1-17 15,-6 6-17-15,-9 4-135 16</inkml:trace>
  <inkml:trace contextRef="#ctx1" brushRef="#br0" timeOffset="132108.26">11078 16729 1122 0,'-2'-2'429'16,"3"-5"-318"-1,14 1-31-15,17 1-31 0,8 0-14 16,5 7-9-1,-9 4-6-15,-7 8-4 0,-10 3 0 16,-24 8 10-16,-8 4 5 16,-24 8 5-16,-7 5-2 15,-11-3-14-15,0-2-6 16,15-12-7-16,13-5 2 16,39-12 9-16,20-6 2 15,31-4 1-15,7-5-4 16,9-3-13-16,1-1 1 0,-2 1-125 15,2-3-221-15</inkml:trace>
  <inkml:trace contextRef="#ctx1" brushRef="#br0" timeOffset="132391.34">11523 15697 1013 0,'20'15'432'15,"11"4"-216"-15,17 47-117 32,8 15 2-32,11 28-5 0,4 16 0 15,-8 24 4-15,-13-2-7 0,-44 2-18 16,-21-7-9-16,-27-26-30 15,-1-9-6 1,9-37-4-16,4-13-3 16,12-31-18-16,-1-17-72 15</inkml:trace>
  <inkml:trace contextRef="#ctx1" brushRef="#br0" timeOffset="137936.3598">12378 16360 720 0,'-6'-4'319'0,"-1"-5"-155"16,2-3-36-16,10-3-52 15,9-1-17-15,8-3-13 16,2 3 3-16,8 6 5 15,2 8-4-15,2 10-14 16,6 10-8-16,-6 10-6 16,-1 1-4-16,-5-5-5 15,-3-9-3-15,-2-15 1 16,-6-6 2-16,-14-8-79 16,-7-2-85-16</inkml:trace>
  <inkml:trace contextRef="#ctx1" brushRef="#br0" timeOffset="138161.22">12421 16620 1193 0,'13'-3'461'0,"30"-1"-315"15,14-5-28 1,18-2-35-16,5 2-19 16,-4 2-38-16,-10-1-10 0,-13 5 2 15,-11-6-55-15,-21 5-243 16</inkml:trace>
  <inkml:trace contextRef="#ctx1" brushRef="#br0" timeOffset="142118.34">13379 16453 907 0,'0'-3'407'15,"11"2"-195"-15,6-1-53 16,23 2-82-16,15 8-14 15,10 1-24-15,6 0-17 16,-1-3-119-16</inkml:trace>
  <inkml:trace contextRef="#ctx1" brushRef="#br0" timeOffset="142620.8199">14261 16420 564 0,'-15'5'290'16,"-16"2"-60"-16,-7-1-57 16,-8-12-31-16,2-8-12 15,8-13-40-15,10-6-28 16,24-5-52-16,9-1-15 16,23 8-8-1,9 5 6-15,8 17 10 0,3 10 9 16,3 20 13-16,-5 9 2 15,-16 17 23-15,-12 7 8 16,-33 9 1-16,-17-2-5 16,-16-6-23-16,2-4-11 15,1-12-10-15,7-7 1 0,7-13-20 16,2-9-6 0,10-14-8-16,7-7-6 15,12-5 7-15,10 0 5 16,14 6 13-16,8 1 5 0,0 12 10 15,3 5-1-15,5 7-6 16,-1 2-55-16</inkml:trace>
  <inkml:trace contextRef="#ctx1" brushRef="#br0" timeOffset="142965.44">14742 16274 808 0,'-14'-10'396'0,"-15"-10"-128"31,-3 4-72-31,4 10-81 0,-2 6-35 16,-2 12-56-16,2 8-19 15,4 16-16-15,6 10 0 16,16 14 4-16,8 5 5 15,21-7 2-15,8-7 1 16,8-17 6-16,7-11 3 16,5-14 6-16,-2-9 2 15,-7-7 51-15,-10-7 32 16,-31-7 44-16,-11 3 4 0,-31-6-51 16,-6 5-34-16,-12 10-51 15,0-2-7-15,10 11-121 16,5 0-93-16</inkml:trace>
  <inkml:trace contextRef="#ctx1" brushRef="#br0" timeOffset="143342.3199">15007 16073 836 0,'-9'-1'378'0,"-7"2"-184"0,2 7-116 16,6 7-35-1,8 7-36-15,8 4-2 0,15 1 2 16,5-1 3 0,5-7 5-16,3-6 1 15,-7-13 54-15,-9-9 29 0,-11-14 45 16,-6-2 18-16,-9-1-29 16,-8 2-25-16,-12 6-48 15,-9 6-24-15,1 12-29 16,5 1-34-16,15 15-127 15</inkml:trace>
  <inkml:trace contextRef="#ctx0" brushRef="#br0" timeOffset="163957.28">22161 19044 0,'0'0'0</inkml:trace>
  <inkml:trace contextRef="#ctx1" brushRef="#br0" timeOffset="163551.96">15855 14425 727 0,'3'-12'296'16,"5"-5"-179"-16,-1 16-21 0,-7 28-17 15,-1 17 9-15,-7 27-2 16,-3 14-10-1,10 26-30-15,5 6-13 16,23-3-10-16,14-8-5 16,13-27 1-16,5-15-1 0,-13-20-4 15,-5-12 2-15,-16-16 3 16,-13-11 0-16,-7-8 49 16,-11-5 4-16,-16-3-4 15,6 10-4-15,-12 22-60 16,3 23-7-16,9 42-9 15,1 28-1-15,17 50 5 16,10 10 2-16,8 17 2 16,2 2 2-16,-9-40 1 15,-8-14 1-15,-5-44 4 16,-6-28 2-16,1-29-26 16,9-16-69-16</inkml:trace>
  <inkml:trace contextRef="#ctx1" brushRef="#br0" timeOffset="163918.9799">16741 15225 834 0,'14'2'373'16,"10"0"-130"-16,35 10-159 16,15-2-3-16,12-2-27 15,4 0-19-15,-7-1-25 16,-4-3-27-16,-2-4-181 0</inkml:trace>
  <inkml:trace contextRef="#ctx1" brushRef="#br0" timeOffset="164204.8199">16775 15356 779 0,'9'6'316'16,"8"1"-185"-1,30 0-49-15,13-5 7 0,22-9-18 16,10-5-16-1,3-10-30-15,-2-4-11 16,-11-1-6-16,-15-2 0 0,-23 0 1 16,-10 1 1-16,-13 3-1 15,0 4-11-15,-1 14 51 16,-1 10 16-16,-2 18 37 16,-2 12 27-16,-11 16-36 15,-6 4-11-15,-12 2-36 0,0-8-41 16</inkml:trace>
  <inkml:trace contextRef="#ctx1" brushRef="#br0" timeOffset="164668.21">18989 14483 783 0,'-27'0'355'0,"-43"14"-151"16,-8 22-39-16,-7 40-47 15,10 26-22-15,26 36-44 16,18 7-15-16,34 7-18 16,18-6-3-16,28-26-1 0,20-19-2 15,24-35-4-15,3-20-1 16,4-28-67-16,-7-9-109 16</inkml:trace>
  <inkml:trace contextRef="#ctx1" brushRef="#br0" timeOffset="165220.55">19388 15182 595 0,'-11'2'282'0,"-22"0"-74"15,1-6-77 1,-1-11-13 0,-2-6-9-16,11-16-22 15,5-10-25-15,21-12-36 16,15-4-3-16,21 5 15 16,10 12 17-16,8 27 16 15,-1 16-1-15,-5 29-23 0,-14 14-13 16,-21 18 1-16,-19 2 2 15,-33 7-4-15,-16 2-4 0,-13-7-16 16,2-2-9-16,14-21-6 16,17-14-4-1,18-16-10-15,15-8 2 16,19-7 1-16,11-1 4 16,19 1 15-16,11 4 5 0,-1 3 1 15,4 3-1-15,-9 1-4 16,-6 2-58-16,-5-1-269 15</inkml:trace>
  <inkml:trace contextRef="#ctx1" brushRef="#br0" timeOffset="165594.3499">19736 15159 606 0,'-1'0'367'0,"5"9"57"31,3 7-230-31,2 17-68 16,2 5-16-16,-2 4-58 16,-4 1-17-16,0-14-18 15,0-6-3-15,0-21 5 0,1-9 1 16,1-23 3-16,-1-10 0 0,-1-18-5 16,-2-7 1-1,-7-16-3-15,-6-10-1 16,-8-7-4-16,-1 0-6 15,2 16 11-15,3 15 5 16,9 26 5-16,5 8 4 16,7 18-17-16,8 6-6 15,16 10-7-15,13 7-4 0,21 5-1 16,5 0 1-16,15 2-1 16,3-4 0-16,7-3-1 15,-2 2-37-15,-23-6-43 16,-18-2-77-16,-29 3-209 15</inkml:trace>
  <inkml:trace contextRef="#ctx1" brushRef="#br0" timeOffset="166118.77">20387 14967 640 0,'1'-4'376'16,"7"2"-29"-16,-4 2-81 0,-12-4-99 15,-4 2-46-15,-16 0-67 16,-8-3-25 0,-5 2-19-16,0 0-3 0,2-1-9 15,6 5-14-15,8 2-30 16,5 5-5-16,8 7 2 16,2 2 13-1,1 4 28-15,-1-1 7 0,6 1 1 16,0-3 0-16,7-5 2 15,4-3 0-15,4-5 2 16,6-5 2-16,14-1 0 16,10-3 0-16,18-1 10 15,5 5 6-15,0 5 15 16,-10 6 6-16,-21 13 5 16,-14 2-1-16,-24 6-8 15,-8 6-3-15,-26 1-16 0,-6 1-5 16,-10-10-19-1,-7-8-37-15,12-13-91 16,7-4-77-16,18-7-230 0</inkml:trace>
  <inkml:trace contextRef="#ctx1" brushRef="#br0" timeOffset="166329.49">20772 15360 1074 0,'11'5'517'15,"3"5"-198"-15,-4 10-170 0,-4 6-29 16,-16 11-62 0,-6 2-11-16,-14-1-17 0,-3-1-58 15,4-11-293 1</inkml:trace>
  <inkml:trace contextRef="#ctx1" brushRef="#br0" timeOffset="167148.71">21033 15134 692 0,'1'-4'319'16,"6"-4"-110"-16,11 0-32 15,15 3-56 1,10 2-24-16,20 2-62 0,6 3-21 16,7 4-46-16,-1 2-117 15</inkml:trace>
  <inkml:trace contextRef="#ctx1" brushRef="#br0" timeOffset="167535.67">21807 15023 870 0,'-21'-22'400'16,"-13"-18"-161"-16,21-2-155 15,15 7-22 1,35 5-18-16,11 8 4 0,17 17 4 15,1 9 2-15,-14 23-8 16,-12 10-1-16,-34 17 4 16,-17 6-1-16,-27 7-7 15,-3-2-11-15,-9-4-18 16,-2-7-5-16,7-20-7 16,5-8-10-16,22-24-13 15,11-5-7-15,19-12-1 16,14-3 10-16,9 5 19 15,6 2 12-15,-3 12 21 0,-6 10 4 16,-10 9-3-16,-1 6-7 16,0 3-14-1,-1-3-2-15,9-4-127 16,2-10-126-16</inkml:trace>
  <inkml:trace contextRef="#ctx1" brushRef="#br0" timeOffset="167851.26">22632 14956 753 0,'-20'-17'422'16,"-15"-14"-81"-16,-5 11-168 16,3 11-34-16,-1 14-76 15,4 10-26-15,4 16-34 16,5 7-10-16,11 14-9 15,-1 2-1-15,21 13 3 0,3-2 2 16,14-2 2 0,5-7 2-16,11-21 9 15,6-13 5-15,6-22 15 0,1-8 8 16,-19-17 54 0,-11-1 15-16,-30-5 6 15,-18-4-8-15,-23 0-59 16,-5 3-22-16,-2 8-94 15,7 4-88-15</inkml:trace>
  <inkml:trace contextRef="#ctx1" brushRef="#br0" timeOffset="168168.3799">22849 14782 902 0,'-3'-1'360'0,"-9"1"-251"16,-4 1-42-16,7 13-55 15,3 3-10-15,12 10 5 16,8-1 8-16,4-5 35 15,3-5 13-15,3-10 33 16,-4-6 20-16,-7-9 17 0,-3-4 1 16,-15-7-26-1,-2 1-28-15,-9-1-51 16,-5 2-28-16,4 6-176 16</inkml:trace>
  <inkml:trace contextRef="#ctx1" brushRef="#br0" timeOffset="168598.8898">23065 14622 1164 0,'15'0'481'0,"26"15"-291"16,16 17-34-16,5 34-58 16,-4 26-20-16,-22 22-34 15,-21 12-17-15,-38 20-17 16,-22-7 0-16,-28-14 4 16,-6-15 1-16,12-42 2 15,12-16-1-15,18-27 2 16,6-13-18-16,13-17-109 15,6-5-81-15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4T07:51:56.01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16988 8916 471 0,'-5'6'303'16,"-4"0"32"-16,9 0-119 0,13-6-42 16,7-2-16-1,15-3-22-15,8 1-25 0,1-2-45 16,-2 1-16-16,-6 4-31 16,-10-1-47-16,-7 1-325 15</inkml:trace>
  <inkml:trace contextRef="#ctx0" brushRef="#br0" timeOffset="370.17">17080 8843 395 0,'-8'3'267'0,"-6"2"-8"16,3 3-90-16,1 0-28 16,8-1-52-16,1 2-22 15,8-6-30-15,4 2-7 0,11-5-10 16,7-5-4-16,20 1-7 16,5-2-3-16,9 6-379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08:55:19.45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17411 8647 77 0,'1'0'81'0,"-1"-2"19"15,0 2 9-15,0 0 0 16,0-1-13-16,0 1-11 16,0 0-30-16,0 0-14 15,0 0-21-15,0 0-7 16,0 0-4-16,0 0 2 16,0 0 6-16,0 0 2 15,0 0 1-15,10 4-2 0,31 8-7 16,-25-12-3-16,2-1-5 15,1-1-1-15,3 3-1 16,-6 0-1 0,-1 2 1-16,-4-1 1 0,-8-1-1 15,2 2 1-15,-3-3 2 16,-4 0 1-16,1 0 0 16,0 0 0-16,0 0-5 15,0 0 0-15,0 0 0 16,-3 0 1-16,-10 2 2 15,-28 2 0-15,29-6 0 0,-5-2-1 16,0 3 0-16,5 1 0 16,-1-1 0-16,3 1 0 15,6 0 2-15,-2-1 1 16,0 1 5 0,2 1 1-16,3 0 3 0,-1-1 7 0,3 0 8 15,-1-1-1 1,1 0-2-1,0 0-7-15,0 0-11 0,0 0-2 16,0-1-2-16,0 1-1 0,1 0-2 16,13-2 0-16,30-7 0 15,-31 12 0-15,3-2-1 16,-2 0 0-16,0-2 1 16,-3 2-1-16,-3 0 1 15,-2 0 1-15,-5 2 0 16,0 7-576 31,-8 3 287-47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1T08:05:02.516"/>
    </inkml:context>
    <inkml:brush xml:id="br0">
      <inkml:brushProperty name="width" value="0.05292" units="cm"/>
      <inkml:brushProperty name="height" value="0.05292" units="cm"/>
      <inkml:brushProperty name="color" value="#FFFFFF"/>
    </inkml:brush>
    <inkml:context xml:id="ctx1">
      <inkml:inkSource xml:id="inkSrc2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10-01T08:05:09.710"/>
    </inkml:context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5644 17099 769 0,'0'-18'323'0,"-2"-13"-187"16,2 8-29-16,0 19-35 31,-2 16 8-31,-12 25 10 16,-5 24-8-16,-9 31-17 16,3 9-10-16,5 7-20 15,3-13-5-15,8-24-3 0,-1-19 10 16,7-29 18-1,4-13 23-15,8-27 17 0,7-14-10 0,4-27-20 16,0-12-24-16,-4-16-20 16,-4-6-4-16,-6 3-5 0,-3 7-1 15,-6 27-1-15,-4 15 6 16,2 31 3-16,-5 13-1 16,-5 28-4-16,-1 19-8 15,-3 30-4 1,0 12 0-16,6 5 1 15,4-9 0-15,7-27 0 16,5-16 1-16,12-29 8 16,6-11 6-16,6-22 13 15,3-11 4-15,-5-25-1 16,-3-22-5-16,-8-19-6 16,-7-9-4-16,-7 5-8 0,-3 14-2 15,-2 34-7 1,-4 15-2-16,-2 35-4 15,-6 16-2-15,-6 31-2 16,0 18 1-16,4 27 6 16,2 10 1-16,11-10 0 0,6-8 1 0,6-32 0 31,10-15 0-31,8-20 4 0,3-12 3 16,5-19 7-16,0-15 1 0,4-23 0 15,-1-12 0-15,-8-19-4 0,-3-2-3 16,-9 6-1-16,-4 12-3 15,-7 31-4-15,-5 36-3 16,0 2-5-16,-9 34 0 16,-13 41 2-16,-6 19 3 31,-2 2 3-31,1-4 1 16,9-19 1-16,7-13 0 0,13-25 0 15,8-13 2-15,13-26 8 16,3-17 3-16,4-25 4 15,-3-12 0-15,-6-21-2 16,-8-6-2-16,-12-5-4 16,-5 41-3-1,3 23-5-15,1 1-3 0,-19-31-4 16,-3 25-4-16,-6 49-1 16,5 39 0-16,1 22 5 15,2 1 2-15,9-4 1 16,5-11 0-16,12-22 0 15,11-9 0-15,18-26 5 0,6-14 1 16,15-27 4-16,5-13 1 16,-4-15 1-16,-3-8-2 15,-19-7 1-15,-9 2-2 16,-16-2-1-16,1 11 0 16,-3 18-4-16,-2 13-2 0,1 27-5 15,-10 12-2-15,0 34 0 16,-5 17 1-16,-3 27 3 15,1 10 1-15,-1-7 0 16,4-12 0-16,12-24 0 16,8-16 1-16,8-22 3 15,3-13 2-15,5-23 6 16,1-11 2-16,-3-21 1 16,-1-7-1-16,-18-12-1 15,-1-4-1-15,-11 3-2 16,-5 2-3-16,1 22-4 0,-6 14-3 15,0 31-8 1,-3 17-2-16,-9 42-2 0,-3 21 2 16,-5 19 7-16,6 3 1 15,22-17 1-15,19-15 1 16,25-25 2-16,4-11 2 0,7-21 4 16,5-11 0-16,8-21 2 15,5-8 2-15,0-14 3 16,-13-6 1-16,-16-13 3 31,-13-10 0-31,-17 0-8 0,-7 6-2 16,-11 17-6-16,-5 18-2 0,-9 27-4 15,-9 13-3-15,-7 39-3 16,1 20-1-16,2 17 5 16,10 3 2-16,12-8 1 15,8-8 1-15,18-16 0 16,4-7 0-16,16-19 2 0,4-12 1 15,7-19 4-15,2-15 1 16,-1-17 4 0,-4-10 1-16,-19-14 3 0,-6-6-1 15,-18-11-1 1,-12 4-3-16,-7 1-6 16,-4 15-3-16,-1 31-6 15,1 8-3-15,1 32-4 0,0 13 0 0,2 19 5 16,3 6 1-1,14 3 3-15,3-2 1 0,10-14 1 16,8-9-1-16,1-10 1 16,8-8 1-16,3-13 1 15,5-8 4-15,2-19 3 32,0-11 1-32,-5-21-1 0,-6-4 1 0,-11-14-1 15,-10-1-1-15,-13 9-1 31,-5 8-2-31,-6 27-4 16,0 14-6-16,-5 27-6 16,0 15-1-16,1 32 2 15,2 13 2-15,16 20 5 0,5 2 2 16,13-13-1-16,6-13 1 16,11-24 0-16,8-12 1 15,9-18 2-15,5-6 3 16,-2-20 5-16,-3-9 2 15,-9-22 2-15,-8-12-1 0,-19-10 0 16,-11-10-1-16,-21 4-4 16,-10 7-1-16,-12 18-6 15,-2 19-2-15,-8 27-7 16,4 13-2-16,5 33-2 16,1 13 2-16,3 29 5 15,2 7 0-15,16 0 2 16,10-4 0-16,30-20-1 15,13-12 1-15,15-17 0 16,5-13 3-16,1-19 2 16,1-11 4-16,0-24 4 15,-1-9 2-15,-8-18 3 16,-10-5 1-16,-30-20-1 0,-13-4-1 16,-28-6-4-16,-6 4-2 15,-7 23-7-15,-4 17-2 16,7 34-12-16,-4 12-1 15,-1 34 0-15,5 13 1 16,7 28 9-16,10 14-1 0,24 6 1 16,10-5 1-16,17-17 0 15,11-10 1-15,14-23 1 16,9-8 1-16,9-21 2 16,0-9 3-16,-9-21 4 15,-8-10 4-15,-16-16 2 16,-9-15 2-16,-17-24-2 15,-13-14-2-15,-24-5-5 16,-13 9-2-16,-11 32-5 16,-3 15-4-16,4 37-6 15,3 13-3-15,6 23-1 0,7 19 1 16,9 19 3-16,6 8 3 16,11 17 2-16,4-2 1 15,21-11 0-15,6-7 0 16,16-27 0-16,10-7 0 15,11-15 3-15,10-11 1 0,12-15 2 16,4-10 3-16,-4-22 2 16,-11-12 2-16,-22-18 3 15,-13-9 1-15,-27-1-2 16,-12 1-2-16,-28 23-4 31,-9 12-2-31,-20 28-6 0,-5 17-3 0,3 19-2 16,4 11-1-16,9 17 2 15,5 5 0-15,11 19 0 16,6 0 0-16,31 1-1 16,13-3 2-16,33-19 0 15,12-8 0-15,11-16 4 16,5-9 1-16,4-18 3 0,0-6 1 16,-2-18 5-16,-6-10 2 15,-18-18 3-15,-11-15 1 16,-33-24-1-16,-8-3-1 15,-25 7-6-15,-7 15 0 16,-7 34-7-16,-6 20-5 0,-4 31-3 16,3 17-2-16,3 27 3 15,2 11 3-15,12 12 1 16,6 1 0-16,19-10-1 16,12-6 0-1,18-26-1-15,10-9 1 0,13-19 3 31,7-15 2-31,13-18 3 16,4-14 3-16,5-28 1 16,-3-10 1-16,-21-17 1 15,-11-2 1-15,-26 13-1 16,-13 9-1-16,-20 22-3 16,-8 13-4-16,-21 26-5 0,-8 14-4 15,-5 31-3-15,2 14 0 16,11 16 4-16,9 8 1 15,25 4 1-15,10-4 0 16,22-13-1-16,7-12-1 16,24-22 2-16,14-11 2 0,26-21 3 15,12-11 1-15,-5-17 1 16,-7-5 1-16,-18-8 2 16,-16 2 2-16,-12 1 2 15,-11 4 1-15,-25 6 0 16,-10 6 0-16,-24 9-6 15,-6 7-2-15,-7 15-6 16,-5 9-3-16,-8 29-3 16,-7 12 1-16,-1 23 1 15,8 7 1-15,31-9 1 16,18-10-1-16,32-21 0 0,15-12 1 16,21-16 3-16,5-8 2 15,7-14 1-15,-3-9 3 16,-2-14 2-16,0-9 2 15,-6-16 3-15,-5-3 1 16,-22-21 2-16,-14-1 0 0,-26-3-1 16,-12-1-1-16,-19 22-7 15,-7 14-4-15,-7 37-8 16,-6 20-3-16,4 40-1 16,2 17 2-16,6 32 4 15,7 10 1-15,14-1 1 16,10-6-1-16,26-26 1 15,16-13 0-15,15-19 0 16,9-11 3-16,11-22 2 16,9-13 2-16,10-27 4 15,1-13 0-15,-13-18 3 16,-11-9 2-16,-27-24 1 0,-12-7 1 16,-26-10-2-16,-11 7-3 15,-16 26-7-15,-13 18-4 16,-17 44-10-16,-10 23-2 15,-5 40-4-15,7 20 3 16,16 34 5-16,4 9 3 0,23 5 2 16,8-3 0-16,24-22 0 15,17-14 0-15,22-19 0 16,11-14 2-16,22-26 2 16,8-16 1-16,10-29 4 15,-2-17 1-15,-17-22 4 16,-9-11 2-16,-20-24 2 15,-7-14 0-15,-19-12-2 16,-11-5-2-16,-14 22-5 16,-8 21-2-16,-1 41-8 15,-3 30-6-15,0 52-3 16,-3 21-1-16,-3 36 7 16,2 14 2-16,2 15 5 15,2 2-1-15,12-10 1 0,6-17 0 16,12-30-1-16,11-17 2 15,13-30 1-15,2-10 4 16,12-30 5-16,2-15 3 16,-2-29 1-16,-1-20-2 15,-8-30 0-15,-9-11-2 16,-16-14-2-16,-8 7-2 16,-10 37-3-16,-5 21-2 0,-6 56-11 15,-4 29-2-15,-11 56-2 16,-5 22 1-16,-5 40 9 15,2 12 3-15,5 3 1 16,5-5 1-16,11-26 0 16,9-16 0-16,20-35-1 31,12-17 1-31,17-36 3 0,6-20 4 0,8-40 4 31,-2-20-1-31,-5-35-2 16,-2-14-3-16,-4-6-3 15,-1 0-1-15,0 19 1 16,-5 13 0-16,-17 32 0 0,-10 19 1 16,-24 44-7-16,-15 21-2 15,-20 46-3-15,-7 19 1 16,-10 41 5-16,-7 12 2 16,1 3 1-16,5-5 0 15,24-34 0-15,21-26-2 16,29-36 0-16,15-19 2 0,17-40 3 15,10-18 4-15,8-34 0 16,-5-15 0-16,-6-25-2 16,1-7-1-16,-4 3-2 15,3 8-1-15,-3 31 0 16,-14 24-1-16,-19 40-6 16,-14 24 1-16,-28 49-2 15,-17 19 1-15,-11 43 6 16,-5 12 0-16,-7 7 0 15,0-6 2-15,-1-26-1 16,5-17 1-16,29-37-2 16,16-22 0-16,30-48 0 0,15-29-1 15,25-46 1-15,14-16-2 16,10-27 1-16,-2-2 0 16,-3 8 1-16,-9 7 1 15,-8 38 1-15,-4 23 0 16,-26 39-2-16,-15 21 1 15,-29 40 2-15,-18 25 2 0,-15 48 4 16,-6 19-1-16,-17 13-2 16,4-3-1-16,8-29-3 15,15-19-2-15,46-51-2 16,16-24-2-16,34-52 3 16,11-31 1-16,11-33 4 15,-1-14-1-15,-5-6 0 16,-5-1-1-1,-3 13 1-15,-4 13 0 0,-15 31 1 16,-8 22 1-16,-31 43-1 16,-15 22 1-16,-23 45-1 0,-9 25-1 15,-5 23 0-15,6 4-2 16,5-11 1-16,7-19-2 16,24-35-4-16,13-23 0 15,27-53 0-15,14-26 1 16,7-35 6-16,1-16 0 0,-8-16 1 15,-1-6 0 1,-5-6 0-16,-4 13 0 0,-9 29-1 16,-13 21 2-16,-15 46-6 15,-16 14-2-15,-21 34-3 16,-1 20-1-16,-12 27 3 16,-8 16 3-16,-2 12 1 15,-2-7 0-15,17-24-3 16,21-19-3-16,38-37-3 31,21-24 1-31,36-44 0 0,11-23 5 0,6-38 3 16,-3-9 1-16,-14 7 2 15,-7-1 0-15,-5 13 0 16,-10 13 2-16,-18 23 1 0,-14 24 2 16,-33 53-3-16,-21 26 0 31,-21 44-5-31,-9 20 0 0,-20 33 1 15,-2 6-1-15,-4 5 2 0,13-16-1 16,42-45-6-16,25-26-5 0,51-58 0 16,18-33 0-16,37-53 5 15,12-28 5-15,-2-32 1 32,-8-1 1-32,-22 5 2 15,-5 8 0-15,-13 25 2 16,-9 19 1-16,-28 42 4 15,-21 28-1-15,-35 60-2 16,-10 27-1-16,-26 36-7 16,-12 21 1-16,-11 14 0 15,1-2 0-15,22-8 1 16,20-21-2-16,37-46-6 16,19-26-2-16,28-59-1 0,22-27 1 15,33-54 7-15,18-25 1 16,11-20 0-16,-5-2 1 15,-11 16 2-15,-18 12 0 16,-22 39 2-16,-18 16 3 16,-34 49-2-16,-25 26-1 0,-29 47-3 15,-19 18-2-15,-34 34 0 16,-7 10 0-16,-1 9 0 16,13-2 1-16,34-27-2 15,24-20-2-15,37-49-6 16,22-27 0-16,40-50 0 15,21-26 3-15,35-46 6 16,12-6 0-16,5-5 1 16,-5 2 1-16,-19 22 0 15,-15 12 2-15,-34 33 8 16,-25 21 3-16,-50 42 0 16,-23 21-1-16,-37 42-8 0,-20 15-4 15,-38 30 1-15,-6 12-1 16,-1 3-1-16,6 1 1 15,46-29-2-15,19-26-4 16,58-52-12-16,31-27-2 16,62-55-1-16,18-26 5 0,21-34 11 15,18-3 2-15,-3-2 1 16,-4 10 1-16,-13 20 0 16,-30 12 3-16,-43 36 5 15,-25 22-1-15,-52 47-2 16,-23 25-1-16,-52 41-4 15,-22 21-1-15,-19 25 3 16,-11 11 0-16,16-5 0 16,25-14 0-16,48-38-6 15,35-35-6-15,72-56-1 16,29-28 0-16,47-59 6 16,12-19 4-16,12-19 2 0,0 0-1 15,-7 14 1-15,-5 13-1 16,-34 26 2-16,-29 18 3 15,-49 41 2 1,-21 23 0-16,-60 50-2 0,-23 16-2 16,-36 30-3-16,-23 12 1 0,-4 7-1 15,16-5 2-15,28-22-3 16,38-31 0-16,59-46-8 16,21-25-2-16,45-49-2 15,17-16 1 1,45-33 6-16,14-4 0 0,13 7 3 15,-3 6 1-15,-20 26 2 16,-22 10 3-16,-45 30 5 16,-38 16-1-16,-72 33 0 15,-25 15-1-15,-44 22-5 32,-19 5-1-32,0-1 0 0,9-2 0 0,19-12 0 15,29-6 0-15,47-23-6 16,23-17-5-16,58-33-4 0,20-14 0 15,38-21 4-15,16-3 2 16,17 3 3 0,2 7 1-16,-25 23 2 0,-19 9 1 31,-54 24-5-31,-22 12-5 0,-38 27-6 16,-30 13-2-16,-43 19 7 15,-13-1 4-15,-8-3 8 16,2-4 3-16,29-12 3 15,15-11-2-15,34-23-3 16,32-12-2-16,47-37-6 16,29-7-1-16,31-22-1 15,16-1 1-15,25 4 2 16,4 6 0-16,-5 17 2 16,-11 11 3-16,-45 21 0 15,-30 11-2-15,-50 24-1 16,-28 11-3-16,-43 18 2 0,-26 5 3 15,-30 2 3-15,-1-7 4 16,0-10 4-16,15-5 1 16,45-19-1-16,17-9-3 15,52-26-8-15,30-16-4 16,42-16-3-16,23-3 0 16,33-2 5-16,11 6 1 0,-6 11 2 15,-12 9 1-15,-42 23 0 16,-28 6 0-16,-47 24 2 15,-21 9 1-15,-51 18 1 16,-31 10 2-16,-25 17-3 16,-3 6 1-16,4 0 2 15,17-11 0-15,42-31 0 16,14-21-4-16,57-45-7 16,33-20-2-16,39-32-4 15,20-10 2-15,32 4 3 16,6 11 1-16,7 22 3 15,-5 13 2-15,-41 20 2 0,-29 9-2 16,-63 19 7-16,-32 15 0 16,-46 23 2-16,-27 11 2 15,-33 11-4-15,1-3 0 16,-6-18 8-16,15-11 2 16,34-32 3-16,12-16-4 0,41-38-16 15,22-20-5-15,41-29-11 16,27-1 0-16,32 12 2 15,9 10 1-15,34 25 4 16,8 10 2-16,7 17 4 16,-6 13 1-16,-43 24-2 15,-30 13 0-15,-55 23 4 16,-27 14 1-16,-40 24 6 16,-23 9 0-16,-29 0-1 15,-6-9-2-15,4-24 1 16,13-19 2-16,31-35 3 15,17-19-7-15,27-52-11 0,24-20-8 16,39-24-9-16,17-7 3 16,33 24 4-16,12 13 4 15,20 32 1-15,7 14 4 16,-10 22 5-16,-14 11 0 16,-45 21 4-16,-27 16 4 15,-58 30 8-15,-28 12 4 0,-39 15 0 16,-20-2-4-16,-13-15-5 15,5-12 1-15,25-34 1 16,22-19-2-16,28-47-12 16,12-19-18-16,17-30-9 15,15-10-4-15,33-3 2 16,10 0 11 0,28 18-2-16,11 13 3 0,32 27 8 31,3 11 4-31,-14 27 3 15,-13 10 1-15,-52 29 7 0,-19 15 7 16,-37 15 11-16,-16 6 2 16,-38-2-2-16,-13-9-4 15,-12-23-2-15,7-15 1 16,22-32 0-16,13-17-2 16,11-27-11-16,3-5-7 15,19-17-8-15,14 3-5 16,32-4-1-16,14 2 1 0,25 18-2 15,10 8 5-15,27 26 5 16,7 11 4-16,-10 18 5 16,-8 9 2-16,-41 11 0 15,-16 2 43-15,-18-5 244 16</inkml:trace>
  <inkml:trace contextRef="#ctx0" brushRef="#br0" timeOffset="3518.38">10642 16854 854 0,'3'-1'340'0,"-1"-2"-196"16,-5 17-61-16,-5 10 1 16,-5 10 12-16,-2 2-4 0,-5-3-38 15,0-4-14-15,-5-8-13 16,3-5-2-16,6-8-4 15,6-4 0-15,12-8-8 16,12-4-3-16,17-6-7 16,10 1-2-16,6 12-1 15,-2 1-1-15,-12 10 1 16,-5 8 1-16,-19 0 21 0,-8 3 16 16,-23 2 26-1,-19-1 5-15,-26-8-5 16,-7 0 0-16,-1-14 3 15,10-7 1-15,23-6-3 0,14-4-14 16,27-2-35 0,9-3-11-16,23 3-11 0,12 0-3 15,18 10 7-15,11 4 2 0,1 9 2 16,-2 2 2 0,-17 4 1-16,-10 3 2 15,-20 1 10-15,-11 2 11 16,-23-1 20-16,-8 2 5 15,-21-6-2-15,-9-2-7 0,-11-9-19 16,-7-3-2 0,7-11-7-16,9-1-2 0,23-7-5 15,11-2-7-15,19 4-10 16,13-4-3-16,26 5-3 16,12-3 2-16,16 8 8 15,-1 5 2-15,-4 5 2 16,-5 4 1-16,-16 6 3 15,-10 3 3-15,-27 4 12 16,-17 2 4-16,-30 8 3 16,-11-4 0-16,-24-2-9 0,-9-1-4 15,-3-12-3-15,3-1-2 16,30-6 0-16,16-10-2 16,27-4-6-16,11-7-4 15,25-4-6-15,12 0-1 16,18 0 4-16,11 9 3 0,4 13 2 15,-3 9 2-15,-11 15 0 16,-8 4 3-16,-21 1 4 16,-7 2 6-16,-28 0 6 15,-11 3 2-15,-35 3-2 16,-16-4-3 0,-18-4-5-16,-4-11 0 0,17-12-1 15,13-8-3-15,29-11-4 16,12-3-3-16,17-3-13 15,11 0-2-15,20 0-3 16,11 3 2-16,17 4 9 16,10 3 2-16,14 10 3 0,-4 4 1 15,-15 9 3-15,-13 6 2 16,-33 2 8-16,-10 6 2 16,-23-1 2-16,-13 0-2 15,-27 0-3-15,-12-8-1 16,-4-7-2-16,5-4-1 15,27-10-2-15,13-3-1 0,22-8-9 16,8-5-4-16,23-3-5 16,12-4-1-1,24 2 4-15,10 2 4 16,4 6 3-16,1 8 0 0,-3 7 3 16,-3 6 1-16,-4 8 1 15,-11 6 2-15,-28 9 7 16,-20 3 4-1,-32 6 2-15,-16 4 0 0,-16 1-5 32,-3 4-3-32,-3-4-1 15,4-4-1-15,10-14-1 0,5-11 1 0,22-20-6 0,10-14-3 16,26-18-11-16,14-11-3 16,18-6 4-16,2 3 2 31,-3 10 7-31,-7 12 0 15,-9 28-2-15,-3 14-1 16,-13 36 5-16,-2 12 5 16,-23 25 8-16,-12 11 3 0,-29 18 1 15,-14 9 1-15,-11-6-8 16,2-10 0-16,21-28-3 16,18-16-5-16,27-28 4 15,9-17 2-15,14-32 2 16,4-17 0-16,4-31-1 15,3-15-2-15,7-16-3 16,0-2 1-16,1 15-1 16,0 17-2-16,-7 35-2 15,-6 18-3-15,-8 33 0 16,-9 20 0-16,-17 36 5 16,-5 16 1-16,-15 20 3 0,-3 3-1 15,2 1 2-15,2-2-1 16,12-21 0-16,7-11 0 15,11-33-1-15,6-20 0 16,6-30 4-16,4-18 0 16,4-38 3-16,1-16 1 15,4-21-5-15,-5-2 0 0,5 4-3 16,0 6-1-16,5 18-2 16,3 13-1-16,-6 32-6 15,-6 21-2-15,-8 39 1 16,-7 17 1-16,-17 20 7 15,-8 11 0-15,-18 7 2 16,0 7 1-16,-2-1 0 16,4-11 2-16,17-27-2 15,3-24 1-15,14-33 2 16,6-16-2-16,6-44-3 16,10-15-1-16,16-23-4 15,5-1 2-15,12 7 1 0,4 7 0 16,2 13 0-16,3 10-2 15,-10 32-2-15,-12 18 1 16,-22 36 2-16,-3 18 2 16,-16 20 3-16,-8 5 2 15,-18 7-1-15,-13 2 1 0,-12 4 0 16,2-2 2-16,11-19-2 16,10-12 0-16,20-31 4 15,8-17 0 1,9-36-2-16,8-17-1 0,10-28-5 15,2-7-1-15,11 3 0 16,3 4-1-16,5 16 0 16,-4 12-1-16,-8 27-4 15,-7 14 0 1,-18 39 0-16,-2 17 1 0,-19 25 5 16,-9 9 1-16,-14 13 1 15,-8 4 1-15,1-4 0 0,4-7-1 16,16-28 1-16,12-18-1 15,12-34 3-15,2-12 0 16,10-38-3-16,6-14-1 16,13-19-3-16,6-5 0 15,7 14 1-15,1 10 0 0,-3 26-4 16,-5 10 0-16,-10 23-2 16,-6 7 1-16,-18 15 3 15,-5 10 2-15,-21 14 1 16,-15 6 0-16,-20 7 2 15,-7 2-1-15,2-13 1 16,11-10 0-16,24-23-2 16,12-14-5-16,20-25-15 15,14-9-3-15,24-12-1 16,13 0 4-16,17 13 11 16,-5 7 4-16,-8 17 2 31,-11 9 2-31,-16 12 1 15,-10 8 5-15,-24 12 6 0,-7 6 2 16,-28 6 2-16,-12 1-3 16,-13-3-2-16,-4-13-1 15,12-13-2-15,13-8 0 16,20-23-6-16,11-10-4 0,22-23-9 16,10-12-3-16,24-4 0 15,10 4 5-15,12 12 5 16,-2 6 3-16,-10 14 1 15,-9 5 0-15,-18 14 0 16,1 9 0-16,-12 9 4 16,-5 3 3-16,-11 10 3 15,-5 3 1-15,-9 6-1 16,-1 6-2-16,-9 5-3 16,-8 0 0-16,-17 3 0 15,-3-4 0-15,3-17 1 16,4-8 0-16,27-29-7 15,15-11-4-15,23-20-3 0,13-5-1 16,9 3 6-16,0 4 3 16,-7 18 0-16,-12 6 31 15,-10 13-168-15,-3 6-116 16</inkml:trace>
  <inkml:trace contextRef="#ctx1" brushRef="#br1">9190 18456 0,'0'0'0,"0"0"0,0 0 0,-40 15 0,-6 16 0,-32 56 0,-14 40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08:55:15.05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17357 8632 36 0,'-4'1'45'0,"-4"0"44"15,0 1 5-15,-1-1-4 16,0-1-11-16,2 0-32 16,3 1-1-16,2-1-1 15,2-1-3-15,-1 0-4 16,1 0-5-16,-1 0-1 16,1 0 0-16,0 0 1 15,-1-1 1-15,1 1-7 16,0 0-5-16,0 0-12 15,0 0-6-15,0 0-7 0,0-1-2 16,0 1-1-16,4 0 0 16,12-2-1-16,29-2 2 15,-26 5 3-15,0 1 1 16,0 2 1-16,-2 0 2 16,-5-1 1-16,-1 1-1 15,-2 1 0-15,-4-3 1 0,0 2 1 16,-2-2 1-1,-3-1 1-15,0 0 1 0,0 0 4 16,0 0 4-16,0 0 2 16,-1 0 1-16,0-1-6 15,0 0-2 1,-2-1-2-16,-11 0-1 0,-34-3 2 16,27 8 7-16,1-2 12 15,0-3 5-15,4-1 7 16,0-1-4-16,4 0-8 15,2 4-5-15,2-1-8 16,3 1-1-16,0-1-1 0,4 1 0 16,0-1-5-16,1 1-9 15,0 0-18 1,0-1-5-16,0 1-1 0,4 0 8 16,19 0 9-1,27 2 4-15,-25-1 2 0,1-1 0 16,-1-1 2-1,0 1 0-15,-5 0 2 16,0-2 0-16,-6 0 0 16,-4 2 1-16,-1 0 0 0,-4 2 1 0,-3 2 0 15,-3-4 0 1,0 0 0-16,0 0-1 16,-3 0 0-16,-12 6 0 0,-32 9 2 15,20-15 0 1,-4-6 2-16,2 0 0 15,-1 1-4-15,7 0 0 16,5 0-1-16,3 5 1 0,8 0 2 16,-1 0 1-1,2 2 1-15,3 0-1 0,2 0-2 16,1-2-4-16,1 0-9 16,0 0-5-16,0 0-3 15,0 0 0-15,7 0 7 16,12 1 2-16,33 1 3 15,-26 0 2-15,-3-2 2 16,1 2 1-16,-1 2 0 16,-1-4 2-16,-5 0 0 15,-2 1 0-15,-3 0-1 16,0 2 0-16,-4 1 1 16,1-3-1-16,-4-1 1 15,-4-1 1-15,-1-1 0 16,-1 0 1-16,0 2 7 15,0 0 1-15,0 0-3 0,0 0-1 16,-2 0-5-16,-19 0-1 16,-31 2 3-16,26-1 1 15,-1-4-1-15,3-2 0 16,3 2-2-16,3-1 0 16,7 4-2-16,0 0 1 0,4-1-1 15,4 1 0 1,-2-3 0-16,3 3 0 15,2 0-4-15,0 0-6 0,1 0-7 16,0 0-3-16,0 0 1 16,6 0 5-16,18 3 5 15,34 0 2-15,-26-4 3 16,3 1 1-16,-7-4 2 16,-2 4 2-16,-5 0 0 15,-9 2 0-15,-4-2 1 16,-1-4 0-16,-2 2-2 15,-2-2-25-15,-2 8-170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08:56:45.982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context xml:id="ctx1">
      <inkml:inkSource xml:id="inkSrc13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6-09-23T08:56:52.614"/>
    </inkml:context>
  </inkml:definitions>
  <inkml:trace contextRef="#ctx0" brushRef="#br0">3103 17037 525 0,'-6'-3'335'0,"2"-1"-42"16,0 3-86-16,3 3-42 16,0-2-87-16,-1 0-33 15,1 20-30-15,1 44-4 16,4-13 3-16,-2 16 2 15,0 6-6-15,3 0-1 0,0-3-3 16,-9-12 0-16,4-11 2 16,-3-12 2-16,-1-13-20 15,6-10-50-15,-2-15-193 16</inkml:trace>
  <inkml:trace contextRef="#ctx0" brushRef="#br0" timeOffset="637.3714">3038 17152 719 0,'4'-8'382'16,"0"-6"-120"-16,17 1-102 0,4-6-34 16,19 3-68-16,8 6-19 15,8 3-25-15,-1 7-4 16,-11 12-9-16,-5 8-1 16,-22 8 0-1,-12 4-1-15,-22 4 2 16,-12-3 0-16,-18-3 3 15,-3-5-3-15,-1-13-12 16,3-6-5-16,13-7-10 16,8-3-1-16,14 2-3 15,9 2-6-15,17 0-6 16,9 3-2-16,20 8 13 16,4 1 11-16,5 7 16 0,-3 2 7 15,-16 2 11 1,-11 0 4-16,-20 6 10 0,-7-2 6 15,-23 5 21 1,-8 1 8-16,-14-7 5 0,-9-2-4 0,2-9-24 16,3-5-11-1,10-5-21-15,8-1-23 16,9 3-80-16,12-3-78 16</inkml:trace>
  <inkml:trace contextRef="#ctx0" brushRef="#br0" timeOffset="1155.8786">3031 16905 661 0,'-3'0'376'0,"-3"0"-93"16,5 0-125-16,1 0-35 0,1 0-81 15,29 0-25 1,56-3-3-16,-27-4-3 0,12 2-3 16,-5-4-2-16,-8 3 0 15,-5 1 1-15,-21-1 0 16,-9 3 0 0,-10-4-19-16,-8-1-10 0,-6-6-9 15,-3-1 2-15,-2-6 21 16,-2 0 8-16,1 4 12 15,-1 1 3-15,3 8 12 16,1 2-4-16,10 8-5 16,7 4-3-16,4 10-6 15,-1 5 5-15,-3 9 6 16,-6 1-1-16,-2-1-7 0,-1-3-2 16,-1-8-50-1,3-1-91-15</inkml:trace>
  <inkml:trace contextRef="#ctx0" brushRef="#br0" timeOffset="1460.5772">3691 17287 721 0,'3'0'419'16,"5"0"0"-16,11-1-286 16,8 1-47-16,15-3-37 15,5 1-16-15,10 2-20 0,-7 2-5 16,-9-2-2-1,-10 3-37-15,-15-1-123 16,2-2-124-16</inkml:trace>
  <inkml:trace contextRef="#ctx0" brushRef="#br0" timeOffset="1676.4035">3714 17401 685 0,'4'3'379'0,"6"1"-65"15,20-1-171-15,10-2-3 16,18 0-36-16,0-1-9 16,-8 6-27-16,-13-2-16 15,-21-1-29-15,-6-2-27 0,-2-1-215 16</inkml:trace>
  <inkml:trace contextRef="#ctx0" brushRef="#br0" timeOffset="2328.9612">4550 16878 440 0,'0'-3'273'0,"0"-2"-18"16,-6 4-47-16,5 1-51 15,-2 0-29-15,-28 30-26 16,-36 37-8-16,34-13-29 16,4 12-21-16,23 20-33 15,12 11-5-15,16 0-4 0,5-7 0 16,5-18 1-16,-1-10-2 15,0-13-82-15,-1-10-77 16</inkml:trace>
  <inkml:trace contextRef="#ctx0" brushRef="#br0" timeOffset="2776.9756">4620 17247 1050 0,'-5'-19'422'0,"-2"-21"-274"16,9 2-28-16,16 5-33 0,6 5-18 15,17 12-21-15,5 4-13 16,4 13-21-16,1 10-3 16,-13 14-3-16,-9 10 2 15,-22 13 2-15,-11 5 1 16,-20 6-1-16,-9 1-3 16,-4-10-1-16,1-9-1 15,6-14 1-15,5-11 0 0,5-11-5 16,4-1-5-1,9-6-15-15,5-5-8 16,10-4-7-16,1 1 1 0,16 3 6 16,7 5 7-16,5 4 8 15,6 3 2-15,-2 7 5 16,0 3-25-16,-6-2-126 16,-2 4-72-16</inkml:trace>
  <inkml:trace contextRef="#ctx0" brushRef="#br0" timeOffset="3137.3288">5239 17175 786 0,'-10'-11'435'0,"-9"-9"-109"15,-4 9-109-15,-3 3-35 16,-4 7-77-1,0 3-32-15,3 7-50 0,8 6-19 16,5 10-15-16,3 3-3 16,9 9 1-16,3 7 3 0,12 4 3 15,4 4 2-15,6-9 2 16,4-6-1 0,5-13-2-16,5-11 0 15,1-13 1-15,2-11 4 16,-4-13 7-16,-4-8 7 0,-8-12 26 15,-11-5 11-15,-20-8 21 16,-11 0 5-16,-20 5-19 16,-1 5-14-16,2 14-33 15,3 10-20-15,10 11-74 16,2 6-99-16</inkml:trace>
  <inkml:trace contextRef="#ctx0" brushRef="#br0" timeOffset="3869.2249">5506 17294 542 0,'5'-1'288'0,"1"1"-50"15,3 6-68-15,5 10-66 16,-3 6-19-16,0 9-36 15,-4-1-12-15,-4-5-11 16,-3 0-2-16,0-11-5 16,0-7 1-16,0-5 9 15,4-7 3-15,0-12-3 16,3-3-5-16,5-10-18 0,3 0-6 16,7 0-2-1,1 9 1-15,4 9 3 0,-1 4 5 16,-9 12 18-16,-2 8 2 15,-12 13 4-15,-1 5-2 16,-6 2-14-16,-2-3-4 16,2-8-4-16,-1-5-1 0,4-12 2 15,1-1 2-15,3-13 1 16,4-3 0-16,4-10-5 16,0-5-3-16,5 2 0 15,0-1 2-15,4 10 6 16,1 5 1-16,-8 12 7 15,-1 10 1-15,-3 9-5 16,-6 7 1-16,4 1-7 16,-5 3-5-16,0-4-53 15,2-6-64-15,1-4-268 16</inkml:trace>
  <inkml:trace contextRef="#ctx0" brushRef="#br0" timeOffset="4187.5412">5877 16860 1089 0,'13'2'399'0,"16"15"-313"15,14 11-38-15,11 14 5 16,0 9 18-16,-7 6 2 16,-11 4-4-16,-25 9-25 15,-10 6-21-15,-8-2-11 16,-4-6-2-16,-2-15-2 31,2-10 1-31,5-16-108 0,4-8-113 16</inkml:trace>
  <inkml:trace contextRef="#ctx0" brushRef="#br0" timeOffset="4545.632">6438 17226 782 0,'-1'0'429'16,"0"0"-118"-16,-1 7-100 15,2-7-120-15,2 22-41 16,0 49-20-16,-2-23-5 16,6-6-9-16,-5-6-5 15,8-9-5-15,1-4-2 0,1-11 1 16,4 0-1 0,1-12-16-16,-4-9-41 15,-4-3-165-15,-3-4-260 0</inkml:trace>
  <inkml:trace contextRef="#ctx0" brushRef="#br0">6424 17156 1061 0,'0'2'484'15,"1"3"-216"1,-1-1-122-16,0-4-95 15,0 0-25-15</inkml:trace>
  <inkml:trace contextRef="#ctx0" brushRef="#br0" timeOffset="5130.5039">6250 16933 955 0,'7'1'350'0,"17"1"-256"0,13 2-50 15,7 0-2-15,4 1-5 0,-3 1-16 16,-6 0-5-16,1-3-2 15,-7-3 0 1,-10-3-46-16,-6 0-42 0,-11-6-65 16,-5-1-20-16,-8 0 45 15,-4-8 43-15,-5 0 89 16,-2 0 33-16,7 0 32 16,3 7 17-16,6 5 0 15,3 4-10-15,10 6-21 16,4 4-13-16,9 8-9 15,1 4 18-15,-7 1 34 16,-3 4 3-16,-8-4-11 16,-6 0-19-16,-8-4-44 15,-7-2-2-15,-1-1-200 16,-2-3-144-16</inkml:trace>
  <inkml:trace contextRef="#ctx1" brushRef="#br0">10476 18545 0</inkml:trace>
  <inkml:trace contextRef="#ctx0" brushRef="#br0" timeOffset="6922.329">7100 17186 563 0,'-4'-5'345'0,"1"-1"-6"32,-2 4-90-32,3 4-118 0,1 10-39 15,4 13-69-15,6 10-19 0,6 18 0 16,3 5-1-16,-3-7-1 16,-2-1 10-1,-2-19-133-15,-3-9-82 0</inkml:trace>
  <inkml:trace contextRef="#ctx0" brushRef="#br0" timeOffset="7083.564">6951 17325 756 0,'5'-1'380'0,"13"0"-91"15,11 2-94-15,17 3-53 16,15-1-20-16,15 1-47 15,-3-2-18-15,-12 0-32 16,-9 0-29-16</inkml:trace>
  <inkml:trace contextRef="#ctx0" brushRef="#br0" timeOffset="8413.1855">7908 16917 614 0,'-7'-2'377'16,"-5"2"-20"-16,-9 8-143 15,-6 9-31-15,-3 19-65 16,0 8-32-16,12 24-58 16,7 7-14-16,16 15-9 0,9 0-1 15,10-11-2-15,6-11-2 16,4-22-64-16,-4-8-56 16,6-20-115-16,1-10-115 15</inkml:trace>
  <inkml:trace contextRef="#ctx0" brushRef="#br0" timeOffset="8858.1048">8072 17082 896 0,'8'-7'374'16,"14"-6"-226"0,9 5-34-16,16 3-40 0,4 2-21 0,-5 9-20 31,-5 1-6-31,-21 6-8 15,-11 2-1-15,-9 4 0 0,-3 2 1 0,-9 0-3 32,-1 2-2-32,1-6-3 0,-3-4 0 15,4-7-12-15,7-5-10 0,5-4-14 16,6 0-3 0,10 3 0-16,5 0 6 15,-1 8 7-15,1 6 4 0,-6 5 13 16,-7 3 11-1,-8 6 13-15,-11 0 3 0,-14-4-3 16,-4-3-6-16,-9-11-53 16,2-10-42-16,8-5-159 15</inkml:trace>
  <inkml:trace contextRef="#ctx0" brushRef="#br0" timeOffset="9317.8424">8535 17034 885 0,'2'1'385'0,"-1"1"-177"16,-1 3-83-16,0-5-49 15,-1 2-3-15,0 23-18 16,-5 34-8-16,4-29-12 0,1-2-8 16,3-6-11-16,4-6-4 15,3-2-5-15,3-7-1 16,0-5 1-16,3-4-3 16,3-11-36-16,1-3-18 15,1-7-21-15,0-4-5 16,-5 1 32-16,-3 0 17 15,-4 6 22-15,-3 5 10 0,-4 8 27 16,-1 0 9 0,-1 7-2-16,0 1-6 0,0-1-18 15,1 0-6-15,0 16 5 16,2 43 2-16,4-19-2 16,-1 2-4-16,1 3-3 15,0-3-3-15,1-7-1 16,6-4 6-16,-2-11-115 15,2-5-103-15</inkml:trace>
  <inkml:trace contextRef="#ctx0" brushRef="#br0" timeOffset="9476.8744">8847 17448 1164 0,'0'3'484'15,"2"4"-294"-15,-2-5-71 0,0-2-83 16,0 0-105 0</inkml:trace>
  <inkml:trace contextRef="#ctx0" brushRef="#br0" timeOffset="9893.7882">8965 17046 1152 0,'2'0'410'0,"11"5"-340"31,7 0-43-31,13-1-4 16,9 4-6-16,4-7-5 0,1-1-1 15,-9-4 4 1,-5-4 3-16,-12 1 5 0,-7-4 2 0,-9 4 4 16,-3 2-4-1,-7 5-6 1,-3 5-1-16,-7 13-8 15,-2 1 0-15,2 17-3 0,0 4-4 16,7 12-3-16,2 7 0 0,5 1 0 16,4-6 0-16,4-12 1 31,4-11-13-31,4-12-106 0,-6-5-74 16</inkml:trace>
  <inkml:trace contextRef="#ctx0" brushRef="#br0" timeOffset="10088.2457">8981 17249 916 0,'12'4'381'16,"7"0"-203"-16,17 3-115 15,10 0 10-15,11 2-21 16,-2-1-11-16,-2-2-20 15,-7 1 1-15,-17-7-81 16,-5 0-140-16</inkml:trace>
  <inkml:trace contextRef="#ctx0" brushRef="#br0" timeOffset="10834.0775">9507 17218 885 0,'0'-1'391'0,"5"3"-218"0,3 7-51 16,3 16-72-16,6 7-18 15,0 12 1-15,-4-2-2 16,-2-1-4-16,-5-8-2 15,-1-14-7-15,0-9-3 0,1-10 6 16,-1-7 3 0,6-9 1-16,-1-5 0 0,4-10-13 15,2 1-5-15,3 0-6 16,2 2 0 0,-2 12 0-16,-3 6-1 15,-3 13 6-15,-4 10 0 16,-6 8 3-16,-3 2 1 15,-4 1 0-15,0 0-3 0,3-8-1 16,-1-2-2-16,7-9-4 16,-4-5-1-16,3-9-3 0,7-7 0 0,-2-9 0 31,7-2-1-31,0 2 2 16,0 4 2-16,2 6-1 15,-6 9 0-15,0 8 4 0,-4 11 1 0,-4 14 2 16,-2 3 0-1,-4 4-76-15,-2-2-96 16</inkml:trace>
  <inkml:trace contextRef="#ctx0" brushRef="#br0" timeOffset="11610.0026">9895 16807 653 0,'4'4'279'16,"10"15"-139"-16,11 12-48 16,17 23-26-1,8 9-2-15,8 20-6 0,-6 4-5 16,-25 5-3-16,-17 0 1 15,-29-13-5-15,-7-9-4 16,-9-17-10-16,6-9-6 16,7-22-39-16,4-7-47 15,12-15-255-15</inkml:trace>
  <inkml:trace contextRef="#ctx0" brushRef="#br0" timeOffset="12001.4145">10603 17181 1233 0,'1'-3'573'0,"4"-2"-229"15,3 1-74-15,-1 0-114 16,-1 3-37-16,0-3-70 16,-5 1-18-16,1 1-10 0,-2 1-58 15,0-1-185-15,0 2-167 16</inkml:trace>
  <inkml:trace contextRef="#ctx0" brushRef="#br0" timeOffset="12389.4499">10678 17388 1038 0,'1'3'410'0,"1"9"-266"16,2 5-42-16,0 8-26 0,1 4-4 16,0 11-7-1,-2 6 12-15,-5 9 9 16,-8 2-3-16,-6-5-16 0,-9-3-14 15,-6-14-21-15,-1-8-5 0,-1-14-1 16,1-11-5 0,8-15-35-16,2-10-22 0,7-9-60 15,4-4-34 1,7-7-107-16,4 2-260 16</inkml:trace>
  <inkml:trace contextRef="#ctx0" brushRef="#br0" timeOffset="12945.1732">10448 16958 728 0,'-10'1'389'0,"-5"-1"-98"16,7 0-100-16,4 0-42 16,13 0-78-16,12-4-34 15,24 1-42-15,16-3 0 16,11 3 5-16,-1 3 3 16,-10 2 1-16,-13 0 1 15,-14-2 3-15,-4-2 2 0,-17-3-19 16,-1-1-27-16,-12 0-37 15,-6-5-14-15,-3-6 11 16,1-3 25-16,-2-2 33 16,2 2 12-16,4 2 14 15,1 8 10-15,8 9 10 16,5 4 6-16,9 13 8 16,2 6 1-16,-10 11 46 15,-2 3 22-15,-16 3 8 16,-10-5-6-16,-2-5-53 15,-1 0-48-15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08:55:02.62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17277 8640 348 0,'0'0'191'0,"-1"2"-35"16,0-2-29-16,0 0-39 16,0 0-12-16,1 0-19 0,-2 0-7 0,2 0-11 15,0 0-1-15,0 0 2 16,0 0 1-16,0 0-4 15,0 0-6-15,2 0-15 32,9-1-6-32,33-2-6 15,-30 1-2-15,2-2 0 16,0 2 0-16,3 1 0 16,1 0-2-16,3 1 0 15,-2-2 0-15,-4 2 0 16,1-3 1-16,-7 2 0 0,4 1 0 15,-4 0 0-15,-7 1 3 16,-4 2 5-16,-2 0 2 16,1-3 4-16,0 0 1 15,-3 0-1-15,-17-1 0 16,-35-5-1-16,27 4-1 16,-2-3-2-16,2-2 3 15,8 6 10-15,2-4 1 16,4 5 0-16,2 0-5 15,4 1-9-15,-2 3-2 0,3 0 1 16,0 0-2-16,3 2-5 16,3-2-6-16,6-1-16 15,6 1-3-15,12-1-2 16,7-1 4-16,10 1-15 16,2-3-60-16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08:54:58.80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17344 8615 408 0,'-1'-1'238'0,"-3"0"-26"16,1 2-46-16,2-1-54 0,0 0-16 0,0-1-29 31,-1 0-10-31,1 0-16 15,1 1-4-15,0 0-4 0,0 0 0 16,0-1-1-16,0-1-3 0,0 1-5 31,0 1-5-31,0 0-10 0,0 0-3 0,5 0-5 32,14 1-3-32,36 3 0 15,-28-4 0-15,7-2-1 0,-4 0 3 16,-5-1 1-16,-3 0 1 15,-9 1 2-15,-1 2 0 16,-2 2 2-16,-4-1-1 16,-1 1 2-16,-5-4 2 15,-2 1 10-15,1-1 2 16,-1 1 2-16,1 0-1 0,0 0-7 16,-13 0-2-1,-36-2-2-15,35 0-2 0,-5 1-2 16,-1-3-2-16,4 5-2 15,0-2-2-15,6 2-5 16,2 4-2-16,6 2-1 16,-1 5 3-16,-2-7 4 15,3 0 3-15,-3-4-1 16,2-3-1-16,4 3-1 16,0-1-2-16,0 1-16 15,0 0-3-15,0 0-5 16,2 0 0-16,28 4 13 0,28 4 6 15,-33-11 7-15,-2 0-34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3F949-2ACA-481C-87AE-89754124B8CC}" type="datetimeFigureOut">
              <a:rPr lang="el-GR" smtClean="0"/>
              <a:t>23/9/2026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CB121-525A-438D-8FD9-7B2708CF85C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3239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CB121-525A-438D-8FD9-7B2708CF85C9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0612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6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6" y="4421082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9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8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7" y="5719968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85098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845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6" y="2900831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4267202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10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728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2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6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6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100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922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590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2" y="601885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5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7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6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3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4618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2" name="Rectangle 101"/>
          <p:cNvSpPr/>
          <p:nvPr/>
        </p:nvSpPr>
        <p:spPr>
          <a:xfrm>
            <a:off x="905572" y="601885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4133090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7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25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922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7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634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6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6" y="4421082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9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9/23/2026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8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7" y="5719968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en-US" smtClean="0">
                <a:solidFill>
                  <a:srgbClr val="94C6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281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51" y="304800"/>
            <a:ext cx="74150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1" y="1501778"/>
            <a:ext cx="7415050" cy="3933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1448" y="5446670"/>
            <a:ext cx="3502152" cy="365125"/>
          </a:xfrm>
        </p:spPr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992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6" y="2900831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6" y="4267202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819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51" y="710292"/>
            <a:ext cx="7415050" cy="6613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1600200"/>
            <a:ext cx="3419856" cy="4206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1448" y="1619250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8686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2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6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8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6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9/23/2026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931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131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9/23/2026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7841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9/23/2026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2" y="601885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5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7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6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3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0324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2" y="601885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9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1" y="4133090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7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375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690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7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302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9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8351" y="710292"/>
            <a:ext cx="7415050" cy="5806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8351" y="1425591"/>
            <a:ext cx="7415050" cy="3933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2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3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657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9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8351" y="710292"/>
            <a:ext cx="741505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8351" y="1907270"/>
            <a:ext cx="7415050" cy="3933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 smtClean="0"/>
              <a:pPr>
                <a:defRPr/>
              </a:pPr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2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3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4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13" Type="http://schemas.openxmlformats.org/officeDocument/2006/relationships/image" Target="../media/image25.png"/><Relationship Id="rId3" Type="http://schemas.openxmlformats.org/officeDocument/2006/relationships/image" Target="../media/image143.png"/><Relationship Id="rId7" Type="http://schemas.openxmlformats.org/officeDocument/2006/relationships/image" Target="../media/image183.png"/><Relationship Id="rId12" Type="http://schemas.openxmlformats.org/officeDocument/2006/relationships/image" Target="../media/image2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2.png"/><Relationship Id="rId11" Type="http://schemas.openxmlformats.org/officeDocument/2006/relationships/image" Target="../media/image222.png"/><Relationship Id="rId5" Type="http://schemas.openxmlformats.org/officeDocument/2006/relationships/image" Target="../media/image164.png"/><Relationship Id="rId10" Type="http://schemas.openxmlformats.org/officeDocument/2006/relationships/image" Target="../media/image21.png"/><Relationship Id="rId4" Type="http://schemas.openxmlformats.org/officeDocument/2006/relationships/image" Target="../media/image153.png"/><Relationship Id="rId9" Type="http://schemas.openxmlformats.org/officeDocument/2006/relationships/image" Target="../media/image20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241.png"/><Relationship Id="rId7" Type="http://schemas.openxmlformats.org/officeDocument/2006/relationships/image" Target="../media/image16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41.png"/><Relationship Id="rId4" Type="http://schemas.openxmlformats.org/officeDocument/2006/relationships/image" Target="../media/image131.png"/><Relationship Id="rId9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image" Target="../media/image30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6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90.png"/><Relationship Id="rId7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11" Type="http://schemas.openxmlformats.org/officeDocument/2006/relationships/image" Target="../media/image251.png"/><Relationship Id="rId5" Type="http://schemas.openxmlformats.org/officeDocument/2006/relationships/image" Target="../media/image111.png"/><Relationship Id="rId10" Type="http://schemas.openxmlformats.org/officeDocument/2006/relationships/image" Target="../media/image161.png"/><Relationship Id="rId4" Type="http://schemas.openxmlformats.org/officeDocument/2006/relationships/image" Target="../media/image100.png"/><Relationship Id="rId9" Type="http://schemas.openxmlformats.org/officeDocument/2006/relationships/image" Target="../media/image1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60.png"/><Relationship Id="rId7" Type="http://schemas.openxmlformats.org/officeDocument/2006/relationships/image" Target="../media/image200.png"/><Relationship Id="rId12" Type="http://schemas.openxmlformats.org/officeDocument/2006/relationships/image" Target="../media/image250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11" Type="http://schemas.openxmlformats.org/officeDocument/2006/relationships/image" Target="../media/image240.png"/><Relationship Id="rId5" Type="http://schemas.openxmlformats.org/officeDocument/2006/relationships/image" Target="../media/image180.png"/><Relationship Id="rId10" Type="http://schemas.openxmlformats.org/officeDocument/2006/relationships/image" Target="../media/image230.png"/><Relationship Id="rId4" Type="http://schemas.openxmlformats.org/officeDocument/2006/relationships/image" Target="../media/image170.png"/><Relationship Id="rId9" Type="http://schemas.openxmlformats.org/officeDocument/2006/relationships/image" Target="../media/image2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280.png"/><Relationship Id="rId7" Type="http://schemas.openxmlformats.org/officeDocument/2006/relationships/image" Target="../media/image320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image" Target="../media/image300.png"/><Relationship Id="rId10" Type="http://schemas.openxmlformats.org/officeDocument/2006/relationships/image" Target="../media/image350.png"/><Relationship Id="rId4" Type="http://schemas.openxmlformats.org/officeDocument/2006/relationships/image" Target="../media/image290.png"/><Relationship Id="rId9" Type="http://schemas.openxmlformats.org/officeDocument/2006/relationships/image" Target="../media/image3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37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1.png"/><Relationship Id="rId7" Type="http://schemas.openxmlformats.org/officeDocument/2006/relationships/image" Target="../media/image442.png"/><Relationship Id="rId12" Type="http://schemas.openxmlformats.org/officeDocument/2006/relationships/image" Target="../media/image49.png"/><Relationship Id="rId2" Type="http://schemas.openxmlformats.org/officeDocument/2006/relationships/image" Target="../media/image390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2.png"/><Relationship Id="rId11" Type="http://schemas.openxmlformats.org/officeDocument/2006/relationships/image" Target="../media/image481.png"/><Relationship Id="rId5" Type="http://schemas.openxmlformats.org/officeDocument/2006/relationships/image" Target="../media/image420.png"/><Relationship Id="rId15" Type="http://schemas.openxmlformats.org/officeDocument/2006/relationships/image" Target="../media/image52.png"/><Relationship Id="rId10" Type="http://schemas.openxmlformats.org/officeDocument/2006/relationships/image" Target="../media/image471.png"/><Relationship Id="rId4" Type="http://schemas.openxmlformats.org/officeDocument/2006/relationships/image" Target="../media/image410.png"/><Relationship Id="rId9" Type="http://schemas.openxmlformats.org/officeDocument/2006/relationships/image" Target="../media/image462.png"/><Relationship Id="rId1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431.png"/><Relationship Id="rId7" Type="http://schemas.openxmlformats.org/officeDocument/2006/relationships/image" Target="../media/image47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1.png"/><Relationship Id="rId11" Type="http://schemas.openxmlformats.org/officeDocument/2006/relationships/image" Target="../media/image510.png"/><Relationship Id="rId5" Type="http://schemas.openxmlformats.org/officeDocument/2006/relationships/image" Target="../media/image451.png"/><Relationship Id="rId10" Type="http://schemas.openxmlformats.org/officeDocument/2006/relationships/image" Target="../media/image500.png"/><Relationship Id="rId4" Type="http://schemas.openxmlformats.org/officeDocument/2006/relationships/image" Target="../media/image441.png"/><Relationship Id="rId9" Type="http://schemas.openxmlformats.org/officeDocument/2006/relationships/image" Target="../media/image49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image" Target="../media/image52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2.xml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7" Type="http://schemas.openxmlformats.org/officeDocument/2006/relationships/image" Target="../media/image63.emf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460.png"/><Relationship Id="rId4" Type="http://schemas.openxmlformats.org/officeDocument/2006/relationships/image" Target="../media/image4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customXml" Target="../ink/ink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emf"/><Relationship Id="rId5" Type="http://schemas.openxmlformats.org/officeDocument/2006/relationships/customXml" Target="../ink/ink5.xml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8.xml"/><Relationship Id="rId3" Type="http://schemas.openxmlformats.org/officeDocument/2006/relationships/image" Target="../media/image560.png"/><Relationship Id="rId12" Type="http://schemas.openxmlformats.org/officeDocument/2006/relationships/image" Target="../media/image70.em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11" Type="http://schemas.openxmlformats.org/officeDocument/2006/relationships/customXml" Target="../ink/ink7.xml"/><Relationship Id="rId10" Type="http://schemas.openxmlformats.org/officeDocument/2006/relationships/image" Target="../media/image68.png"/><Relationship Id="rId4" Type="http://schemas.openxmlformats.org/officeDocument/2006/relationships/customXml" Target="../ink/ink6.xml"/><Relationship Id="rId9" Type="http://schemas.openxmlformats.org/officeDocument/2006/relationships/image" Target="../media/image69.emf"/><Relationship Id="rId14" Type="http://schemas.openxmlformats.org/officeDocument/2006/relationships/image" Target="../media/image7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1.png"/><Relationship Id="rId7" Type="http://schemas.openxmlformats.org/officeDocument/2006/relationships/image" Target="../media/image73.emf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5" Type="http://schemas.openxmlformats.org/officeDocument/2006/relationships/image" Target="../media/image72.png"/><Relationship Id="rId4" Type="http://schemas.openxmlformats.org/officeDocument/2006/relationships/image" Target="../media/image5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emf"/><Relationship Id="rId5" Type="http://schemas.openxmlformats.org/officeDocument/2006/relationships/customXml" Target="../ink/ink10.xml"/><Relationship Id="rId4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1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0.png"/><Relationship Id="rId3" Type="http://schemas.openxmlformats.org/officeDocument/2006/relationships/image" Target="../media/image5200.png"/><Relationship Id="rId7" Type="http://schemas.openxmlformats.org/officeDocument/2006/relationships/image" Target="../media/image5600.png"/><Relationship Id="rId2" Type="http://schemas.openxmlformats.org/officeDocument/2006/relationships/image" Target="../media/image5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00.png"/><Relationship Id="rId5" Type="http://schemas.openxmlformats.org/officeDocument/2006/relationships/image" Target="../media/image5400.png"/><Relationship Id="rId4" Type="http://schemas.openxmlformats.org/officeDocument/2006/relationships/image" Target="../media/image530.png"/><Relationship Id="rId9" Type="http://schemas.openxmlformats.org/officeDocument/2006/relationships/image" Target="../media/image7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50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Φυσική για Μηχανικούς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Μηχανική</a:t>
            </a:r>
          </a:p>
          <a:p>
            <a:endParaRPr lang="en-US" dirty="0"/>
          </a:p>
          <a:p>
            <a:r>
              <a:rPr lang="el-GR" dirty="0"/>
              <a:t>Μαθηματικό Υπόβαθρο:</a:t>
            </a:r>
          </a:p>
          <a:p>
            <a:r>
              <a:rPr lang="el-GR" dirty="0"/>
              <a:t>Διανύσματα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4863407"/>
            <a:ext cx="428517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050" dirty="0">
                <a:latin typeface="Cambria" panose="02040503050406030204" pitchFamily="18" charset="0"/>
              </a:rPr>
              <a:t>Εικόνα: Ο πίνακας ελέγχου σε ένα πιλοτήριο βοηθά τον πιλότο να κρατά το αεροσκάφος υπό έλεγχο – δηλ. να ελέγχει πόσο γρήγορα ταξιδεύει και σε ποια κατεύθυνση – επιτρέποντάς του να το προσγειώσει με ασφάλεια. Ποσότητες που ορίζονται τόσο από το μέτρο τους όσο και από την κατεύθυνσή τους (όπως η ταχύτητα) λέγονται διανυσματικές ποσότητες.</a:t>
            </a:r>
            <a:r>
              <a:rPr lang="en-US" sz="1050" dirty="0">
                <a:latin typeface="Cambria" panose="02040503050406030204" pitchFamily="18" charset="0"/>
              </a:rPr>
              <a:t> (Mark Wagner/Getty Images)</a:t>
            </a:r>
          </a:p>
        </p:txBody>
      </p:sp>
      <p:pic>
        <p:nvPicPr>
          <p:cNvPr id="9" name="Εικόνα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34" y="1066802"/>
            <a:ext cx="4139904" cy="3768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459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Φυσική για Μηχανικούς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Μηχανική</a:t>
            </a:r>
          </a:p>
          <a:p>
            <a:endParaRPr lang="en-US" dirty="0"/>
          </a:p>
          <a:p>
            <a:r>
              <a:rPr lang="el-GR" dirty="0"/>
              <a:t>Μαθηματικό Υπόβαθρο:</a:t>
            </a:r>
          </a:p>
          <a:p>
            <a:r>
              <a:rPr lang="el-GR" b="1" dirty="0"/>
              <a:t>Διανύσματα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4863407"/>
            <a:ext cx="428517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050" dirty="0">
                <a:latin typeface="Cambria" panose="02040503050406030204" pitchFamily="18" charset="0"/>
              </a:rPr>
              <a:t>Εικόνα: Ο πίνακας ελέγχου σε ένα πιλοτήριο βοηθά τον πιλότο να κρατά το αεροσκάφος υπό έλεγχο – δηλ. να ελέγχει πόσο γρήγορα ταξιδεύει και σε ποια κατεύθυνση – επιτρέποντάς του να το προσγειώσει με ασφάλεια. Ποσότητες που ορίζονται τόσο από το μέτρο τους όσο και από την κατεύθυνσή τους (όπως η ταχύτητα) λέγονται διανυσματικές ποσότητες.</a:t>
            </a:r>
            <a:r>
              <a:rPr lang="en-US" sz="1050" dirty="0">
                <a:latin typeface="Cambria" panose="02040503050406030204" pitchFamily="18" charset="0"/>
              </a:rPr>
              <a:t> (Mark Wagner/Getty Images)</a:t>
            </a:r>
          </a:p>
        </p:txBody>
      </p:sp>
      <p:pic>
        <p:nvPicPr>
          <p:cNvPr id="9" name="Εικόνα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34" y="1066802"/>
            <a:ext cx="4139904" cy="3768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719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1" y="1371600"/>
                <a:ext cx="7770419" cy="5029200"/>
              </a:xfrm>
            </p:spPr>
            <p:txBody>
              <a:bodyPr>
                <a:normAutofit/>
              </a:bodyPr>
              <a:lstStyle/>
              <a:p>
                <a:r>
                  <a:rPr lang="el-GR" dirty="0"/>
                  <a:t>Στην μελέτη της κίνησης</a:t>
                </a:r>
                <a:r>
                  <a:rPr lang="en-US" dirty="0"/>
                  <a:t> </a:t>
                </a:r>
                <a:r>
                  <a:rPr lang="el-GR" dirty="0"/>
                  <a:t>είναι απαραίτητη η χρήση της έννοιας του διανύσματος</a:t>
                </a:r>
                <a:br>
                  <a:rPr lang="el-GR" dirty="0"/>
                </a:br>
                <a:endParaRPr lang="el-GR" dirty="0"/>
              </a:p>
              <a:p>
                <a:r>
                  <a:rPr lang="el-GR" b="1" dirty="0"/>
                  <a:t>Διάνυσμα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el-GR" dirty="0"/>
                  <a:t>: </a:t>
                </a:r>
                <a:r>
                  <a:rPr lang="el-GR" b="1" dirty="0"/>
                  <a:t>προσανατολισμένο ευθύγραμμο τμήμα</a:t>
                </a:r>
              </a:p>
              <a:p>
                <a:pPr lvl="1"/>
                <a:r>
                  <a:rPr lang="el-GR" dirty="0"/>
                  <a:t>Μέτρο</a:t>
                </a:r>
                <a:r>
                  <a:rPr lang="en-US" dirty="0"/>
                  <a:t> (</a:t>
                </a:r>
                <a:r>
                  <a:rPr lang="el-GR" dirty="0" err="1"/>
                  <a:t>συμβολιζεται</a:t>
                </a:r>
                <a:r>
                  <a:rPr lang="el-GR" dirty="0"/>
                  <a:t> με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𝑂𝐴</m:t>
                            </m:r>
                          </m:e>
                        </m:acc>
                      </m:e>
                    </m:d>
                  </m:oMath>
                </a14:m>
                <a:r>
                  <a:rPr lang="el-GR" dirty="0"/>
                  <a:t>)</a:t>
                </a:r>
              </a:p>
              <a:p>
                <a:pPr lvl="1"/>
                <a:r>
                  <a:rPr lang="el-GR" dirty="0"/>
                  <a:t>Διεύθυνση</a:t>
                </a:r>
              </a:p>
              <a:p>
                <a:pPr lvl="1"/>
                <a:r>
                  <a:rPr lang="el-GR" dirty="0"/>
                  <a:t>Φορά</a:t>
                </a:r>
                <a:br>
                  <a:rPr lang="el-GR" dirty="0"/>
                </a:br>
                <a:endParaRPr lang="el-GR" dirty="0"/>
              </a:p>
              <a:p>
                <a:r>
                  <a:rPr lang="el-GR" b="1" dirty="0"/>
                  <a:t>Καρτεσιανές</a:t>
                </a:r>
                <a:r>
                  <a:rPr lang="el-GR" dirty="0"/>
                  <a:t> συντεταγμένες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τετμημένη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</m:oMath>
                </a14:m>
                <a:r>
                  <a:rPr lang="el-GR" dirty="0"/>
                  <a:t> τεταγμένη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1" y="1371600"/>
                <a:ext cx="7770419" cy="5029200"/>
              </a:xfrm>
              <a:blipFill>
                <a:blip r:embed="rId2"/>
                <a:stretch>
                  <a:fillRect t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5257802" y="3352800"/>
            <a:ext cx="3372505" cy="2961306"/>
            <a:chOff x="5257800" y="3352800"/>
            <a:chExt cx="3372505" cy="2961306"/>
          </a:xfrm>
        </p:grpSpPr>
        <p:grpSp>
          <p:nvGrpSpPr>
            <p:cNvPr id="25" name="Group 24"/>
            <p:cNvGrpSpPr/>
            <p:nvPr/>
          </p:nvGrpSpPr>
          <p:grpSpPr>
            <a:xfrm>
              <a:off x="5257800" y="3352800"/>
              <a:ext cx="3372505" cy="2961306"/>
              <a:chOff x="5117281" y="3264895"/>
              <a:chExt cx="3372505" cy="296130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/>
                  <p:cNvSpPr txBox="1"/>
                  <p:nvPr/>
                </p:nvSpPr>
                <p:spPr>
                  <a:xfrm flipH="1">
                    <a:off x="7183736" y="3734223"/>
                    <a:ext cx="685800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4" name="TextBox 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flipH="1">
                    <a:off x="7183736" y="3734223"/>
                    <a:ext cx="685800" cy="369332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 l="-2655" r="-36283" b="-11475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" name="Straight Arrow Connector 7"/>
              <p:cNvCxnSpPr/>
              <p:nvPr/>
            </p:nvCxnSpPr>
            <p:spPr>
              <a:xfrm>
                <a:off x="5410200" y="5791200"/>
                <a:ext cx="28194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flipV="1">
                <a:off x="5562600" y="3468591"/>
                <a:ext cx="0" cy="2475009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V="1">
                <a:off x="5562600" y="4038600"/>
                <a:ext cx="1447800" cy="17526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7010400" y="4038599"/>
                <a:ext cx="0" cy="1752601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H="1">
                <a:off x="5562599" y="4038599"/>
                <a:ext cx="1447801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6802639" y="5687220"/>
                    <a:ext cx="46609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02639" y="5687220"/>
                    <a:ext cx="466090" cy="369332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8"/>
                  <p:cNvSpPr/>
                  <p:nvPr/>
                </p:nvSpPr>
                <p:spPr>
                  <a:xfrm>
                    <a:off x="5117281" y="3813591"/>
                    <a:ext cx="46775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9" name="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17281" y="3813591"/>
                    <a:ext cx="467756" cy="369332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0" name="Arc 19"/>
              <p:cNvSpPr/>
              <p:nvPr/>
            </p:nvSpPr>
            <p:spPr>
              <a:xfrm>
                <a:off x="5596466" y="5344066"/>
                <a:ext cx="685799" cy="882135"/>
              </a:xfrm>
              <a:prstGeom prst="arc">
                <a:avLst/>
              </a:prstGeom>
              <a:ln>
                <a:solidFill>
                  <a:schemeClr val="tx1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5225082" y="3264895"/>
                    <a:ext cx="37138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25082" y="3264895"/>
                    <a:ext cx="371384" cy="369332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b="-4918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/>
                  <p:cNvSpPr/>
                  <p:nvPr/>
                </p:nvSpPr>
                <p:spPr>
                  <a:xfrm>
                    <a:off x="6114641" y="5169467"/>
                    <a:ext cx="374141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23" name="Rectangle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14641" y="5169467"/>
                    <a:ext cx="374141" cy="369332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8121801" y="5687220"/>
                    <a:ext cx="367985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121801" y="5687220"/>
                    <a:ext cx="367985" cy="369332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5365120" y="5846803"/>
                  <a:ext cx="39869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5120" y="5846803"/>
                  <a:ext cx="398699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>
                <a:xfrm>
                  <a:off x="7102754" y="3841464"/>
                  <a:ext cx="38568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2754" y="3841464"/>
                  <a:ext cx="385683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72AFCC5F-6E52-7268-E43B-1C2260DD5694}"/>
              </a:ext>
            </a:extLst>
          </p:cNvPr>
          <p:cNvGrpSpPr/>
          <p:nvPr/>
        </p:nvGrpSpPr>
        <p:grpSpPr>
          <a:xfrm>
            <a:off x="2819400" y="3556496"/>
            <a:ext cx="1979347" cy="714332"/>
            <a:chOff x="2819400" y="3556496"/>
            <a:chExt cx="1979347" cy="714332"/>
          </a:xfrm>
        </p:grpSpPr>
        <p:sp>
          <p:nvSpPr>
            <p:cNvPr id="5" name="Δεξί άγκιστρο 4">
              <a:extLst>
                <a:ext uri="{FF2B5EF4-FFF2-40B4-BE49-F238E27FC236}">
                  <a16:creationId xmlns:a16="http://schemas.microsoft.com/office/drawing/2014/main" id="{13A0813F-1752-3EFB-4F26-EC067B81E6E3}"/>
                </a:ext>
              </a:extLst>
            </p:cNvPr>
            <p:cNvSpPr/>
            <p:nvPr/>
          </p:nvSpPr>
          <p:spPr>
            <a:xfrm>
              <a:off x="2819400" y="3556496"/>
              <a:ext cx="228598" cy="714332"/>
            </a:xfrm>
            <a:prstGeom prst="rightBrac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6ADA60-18AC-25CC-DD9D-282740F6D79A}"/>
                </a:ext>
              </a:extLst>
            </p:cNvPr>
            <p:cNvSpPr txBox="1"/>
            <p:nvPr/>
          </p:nvSpPr>
          <p:spPr>
            <a:xfrm>
              <a:off x="3078863" y="3701534"/>
              <a:ext cx="17198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000" b="1" dirty="0"/>
                <a:t>κατεύθυνση</a:t>
              </a: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8265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731F6-C184-EFE4-6EBB-C0F95BA5A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95FE0-358D-7255-E295-2CB6CBE09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8ED519-1D9E-37B1-AC1A-5A52222FE8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8024650" cy="5410200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Πολικές</a:t>
                </a:r>
                <a:r>
                  <a:rPr lang="el-GR" dirty="0"/>
                  <a:t> συντεταγμένες</a:t>
                </a:r>
                <a:br>
                  <a:rPr lang="el-GR" dirty="0"/>
                </a:br>
                <a:endParaRPr lang="en-US" dirty="0"/>
              </a:p>
              <a:p>
                <a:r>
                  <a:rPr lang="en-US" dirty="0"/>
                  <a:t> </a:t>
                </a:r>
                <a:r>
                  <a:rPr lang="el-GR" dirty="0"/>
                  <a:t>Στο τρίγωνο ΟΑΒ: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l-GR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𝜌</m:t>
                    </m:r>
                    <m:func>
                      <m:funcPr>
                        <m:ctrlPr>
                          <a:rPr lang="el-GR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l-GR" sz="2000">
                            <a:latin typeface="Cambria Math" panose="02040503050406030204" pitchFamily="18" charset="0"/>
                          </a:rPr>
                          <m:t>συν</m:t>
                        </m:r>
                      </m:fName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r>
                      <a:rPr lang="en-US" sz="2000" i="1">
                        <a:latin typeface="Cambria Math" panose="02040503050406030204" pitchFamily="18" charset="0"/>
                      </a:rPr>
                      <m:t>𝜌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cos</m:t>
                    </m:r>
                    <m:d>
                      <m:dPr>
                        <m:ctrlPr>
                          <a:rPr lang="el-GR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l-GR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sz="2000">
                        <a:latin typeface="Cambria Math" panose="02040503050406030204" pitchFamily="18" charset="0"/>
                      </a:rPr>
                      <m:t>ημ</m:t>
                    </m:r>
                    <m:d>
                      <m:dPr>
                        <m:ctrlPr>
                          <a:rPr lang="el-GR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2000">
                            <a:latin typeface="Cambria Math" panose="02040503050406030204" pitchFamily="18" charset="0"/>
                          </a:rPr>
                          <m:t>θ</m:t>
                        </m:r>
                      </m:e>
                    </m:d>
                    <m:r>
                      <a:rPr lang="el-GR" sz="20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𝜌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l-GR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sz="20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l-GR" sz="2000">
                        <a:latin typeface="Cambria Math" panose="02040503050406030204" pitchFamily="18" charset="0"/>
                      </a:rPr>
                      <m:t>          </m:t>
                    </m:r>
                    <m:r>
                      <a:rPr lang="el-GR" sz="2000" i="1">
                        <a:latin typeface="Cambria Math" panose="02040503050406030204" pitchFamily="18" charset="0"/>
                      </a:rPr>
                      <m:t>          </m:t>
                    </m:r>
                  </m:oMath>
                </a14:m>
                <a:endParaRPr lang="el-GR" sz="2000" dirty="0"/>
              </a:p>
              <a:p>
                <a:pPr marL="365760" lvl="1" indent="0">
                  <a:buNone/>
                </a:pPr>
                <a:endParaRPr lang="en-US" sz="2400" dirty="0"/>
              </a:p>
              <a:p>
                <a:pPr marL="68580" indent="0">
                  <a:buNone/>
                </a:pPr>
                <a:r>
                  <a:rPr lang="el-GR" sz="2600" dirty="0"/>
                  <a:t>όπου</a:t>
                </a:r>
              </a:p>
              <a:p>
                <a:pPr marL="6858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𝑂𝐴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l-GR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a:rPr lang="en-US" sz="240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:pPr marL="6858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l-GR" sz="24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tan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l-GR" sz="2400" b="1" u="sng" dirty="0"/>
              </a:p>
              <a:p>
                <a:endParaRPr lang="el-GR" sz="500" dirty="0"/>
              </a:p>
              <a:p>
                <a:pPr marL="68580" indent="0">
                  <a:buNone/>
                </a:pPr>
                <a:endParaRPr lang="en-US" sz="6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pPr marL="68580" indent="0"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8ED519-1D9E-37B1-AC1A-5A52222FE8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8024650" cy="5410200"/>
              </a:xfrm>
              <a:blipFill>
                <a:blip r:embed="rId2"/>
                <a:stretch>
                  <a:fillRect l="-532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2C226ECA-2CB8-823A-4E01-8D693E313247}"/>
              </a:ext>
            </a:extLst>
          </p:cNvPr>
          <p:cNvGrpSpPr/>
          <p:nvPr/>
        </p:nvGrpSpPr>
        <p:grpSpPr>
          <a:xfrm>
            <a:off x="5136522" y="609602"/>
            <a:ext cx="3265185" cy="2888997"/>
            <a:chOff x="5148860" y="675634"/>
            <a:chExt cx="3265185" cy="288899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CCDA5A3-3056-64FC-D111-6E0B4BE0B4B3}"/>
                </a:ext>
              </a:extLst>
            </p:cNvPr>
            <p:cNvGrpSpPr/>
            <p:nvPr/>
          </p:nvGrpSpPr>
          <p:grpSpPr>
            <a:xfrm>
              <a:off x="5148860" y="675634"/>
              <a:ext cx="3265185" cy="2792577"/>
              <a:chOff x="5365120" y="3521529"/>
              <a:chExt cx="3265185" cy="2792577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1CB1FD04-D4FE-087E-C7B1-22214B4AA7C7}"/>
                  </a:ext>
                </a:extLst>
              </p:cNvPr>
              <p:cNvGrpSpPr/>
              <p:nvPr/>
            </p:nvGrpSpPr>
            <p:grpSpPr>
              <a:xfrm>
                <a:off x="5392893" y="3521529"/>
                <a:ext cx="3237412" cy="2792577"/>
                <a:chOff x="5252374" y="3433624"/>
                <a:chExt cx="3237412" cy="279257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TextBox 17">
                      <a:extLst>
                        <a:ext uri="{FF2B5EF4-FFF2-40B4-BE49-F238E27FC236}">
                          <a16:creationId xmlns:a16="http://schemas.microsoft.com/office/drawing/2014/main" id="{DD95F429-9262-1CC9-FB04-F8218AA48ACA}"/>
                        </a:ext>
                      </a:extLst>
                    </p:cNvPr>
                    <p:cNvSpPr txBox="1"/>
                    <p:nvPr/>
                  </p:nvSpPr>
                  <p:spPr>
                    <a:xfrm flipH="1">
                      <a:off x="7183736" y="3734223"/>
                      <a:ext cx="685800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18" name="TextBox 17">
                      <a:extLst>
                        <a:ext uri="{FF2B5EF4-FFF2-40B4-BE49-F238E27FC236}">
                          <a16:creationId xmlns:a16="http://schemas.microsoft.com/office/drawing/2014/main" id="{DD95F429-9262-1CC9-FB04-F8218AA48AC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flipH="1">
                      <a:off x="7183736" y="3734223"/>
                      <a:ext cx="685800" cy="369332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l="-2679" r="-37500" b="-131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id="{52EF920A-6484-F939-65BB-9B8254CF2FA2}"/>
                    </a:ext>
                  </a:extLst>
                </p:cNvPr>
                <p:cNvCxnSpPr/>
                <p:nvPr/>
              </p:nvCxnSpPr>
              <p:spPr>
                <a:xfrm>
                  <a:off x="5410200" y="5791200"/>
                  <a:ext cx="281940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Arrow Connector 19">
                  <a:extLst>
                    <a:ext uri="{FF2B5EF4-FFF2-40B4-BE49-F238E27FC236}">
                      <a16:creationId xmlns:a16="http://schemas.microsoft.com/office/drawing/2014/main" id="{3AE04C65-E3DD-7CD5-F9A2-DE199FA048B4}"/>
                    </a:ext>
                  </a:extLst>
                </p:cNvPr>
                <p:cNvCxnSpPr/>
                <p:nvPr/>
              </p:nvCxnSpPr>
              <p:spPr>
                <a:xfrm flipH="1" flipV="1">
                  <a:off x="5562599" y="3634227"/>
                  <a:ext cx="1" cy="230937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20">
                  <a:extLst>
                    <a:ext uri="{FF2B5EF4-FFF2-40B4-BE49-F238E27FC236}">
                      <a16:creationId xmlns:a16="http://schemas.microsoft.com/office/drawing/2014/main" id="{6CFB14DD-1087-1368-0A0E-FF23B0F083A4}"/>
                    </a:ext>
                  </a:extLst>
                </p:cNvPr>
                <p:cNvCxnSpPr/>
                <p:nvPr/>
              </p:nvCxnSpPr>
              <p:spPr>
                <a:xfrm flipV="1">
                  <a:off x="5562600" y="4038600"/>
                  <a:ext cx="1447800" cy="17526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84932285-3A28-47A9-6174-7F74ADF067E1}"/>
                    </a:ext>
                  </a:extLst>
                </p:cNvPr>
                <p:cNvCxnSpPr/>
                <p:nvPr/>
              </p:nvCxnSpPr>
              <p:spPr>
                <a:xfrm>
                  <a:off x="7010400" y="4038599"/>
                  <a:ext cx="0" cy="175260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4694BA4D-F726-1EFA-0532-286B12182226}"/>
                    </a:ext>
                  </a:extLst>
                </p:cNvPr>
                <p:cNvCxnSpPr/>
                <p:nvPr/>
              </p:nvCxnSpPr>
              <p:spPr>
                <a:xfrm flipH="1">
                  <a:off x="5562599" y="4038599"/>
                  <a:ext cx="144780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Arc 25">
                  <a:extLst>
                    <a:ext uri="{FF2B5EF4-FFF2-40B4-BE49-F238E27FC236}">
                      <a16:creationId xmlns:a16="http://schemas.microsoft.com/office/drawing/2014/main" id="{0EA1E1B6-54C4-34E1-39B6-DAE5653E9A2E}"/>
                    </a:ext>
                  </a:extLst>
                </p:cNvPr>
                <p:cNvSpPr/>
                <p:nvPr/>
              </p:nvSpPr>
              <p:spPr>
                <a:xfrm>
                  <a:off x="5596466" y="5344066"/>
                  <a:ext cx="685799" cy="882135"/>
                </a:xfrm>
                <a:prstGeom prst="arc">
                  <a:avLst/>
                </a:prstGeom>
                <a:ln>
                  <a:solidFill>
                    <a:schemeClr val="tx1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l-GR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635DB0C5-136E-6735-5CD2-1FE12B5F84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2374" y="3433624"/>
                      <a:ext cx="37138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635DB0C5-136E-6735-5CD2-1FE12B5F8453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252374" y="3433624"/>
                      <a:ext cx="371384" cy="369332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b="-491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702BA23A-D429-8F80-92B7-A1FBC69BCBEE}"/>
                        </a:ext>
                      </a:extLst>
                    </p:cNvPr>
                    <p:cNvSpPr/>
                    <p:nvPr/>
                  </p:nvSpPr>
                  <p:spPr>
                    <a:xfrm rot="18583847">
                      <a:off x="5553300" y="4458221"/>
                      <a:ext cx="1122680" cy="40479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=|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𝑂𝐴</m:t>
                                </m:r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702BA23A-D429-8F80-92B7-A1FBC69BCBE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8583847">
                      <a:off x="5553300" y="4458221"/>
                      <a:ext cx="1122680" cy="404791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r="-295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0893CA70-B037-22F3-3222-8C339F4393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14641" y="5169467"/>
                      <a:ext cx="374141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0893CA70-B037-22F3-3222-8C339F439350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14641" y="5169467"/>
                      <a:ext cx="374141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D7569565-1D20-57B6-317C-DE8E2F6E2C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21801" y="5687220"/>
                      <a:ext cx="367985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D7569565-1D20-57B6-317C-DE8E2F6E2C99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21801" y="5687220"/>
                      <a:ext cx="367985" cy="369332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6D75FB99-F4BA-C51F-43ED-6649889701F5}"/>
                      </a:ext>
                    </a:extLst>
                  </p:cNvPr>
                  <p:cNvSpPr/>
                  <p:nvPr/>
                </p:nvSpPr>
                <p:spPr>
                  <a:xfrm>
                    <a:off x="5365120" y="5846803"/>
                    <a:ext cx="39869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6D75FB99-F4BA-C51F-43ED-6649889701F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65120" y="5846803"/>
                    <a:ext cx="398699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4DB12B6-7B57-F34C-C9DB-8A5B6C57D86D}"/>
                      </a:ext>
                    </a:extLst>
                  </p:cNvPr>
                  <p:cNvSpPr/>
                  <p:nvPr/>
                </p:nvSpPr>
                <p:spPr>
                  <a:xfrm>
                    <a:off x="7102754" y="3841464"/>
                    <a:ext cx="385683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34DB12B6-7B57-F34C-C9DB-8A5B6C57D86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02754" y="3841464"/>
                    <a:ext cx="385683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B12E4BBE-41A3-8734-B207-B64B1422D7AD}"/>
                    </a:ext>
                  </a:extLst>
                </p:cNvPr>
                <p:cNvSpPr txBox="1"/>
                <p:nvPr/>
              </p:nvSpPr>
              <p:spPr>
                <a:xfrm>
                  <a:off x="6928112" y="3027143"/>
                  <a:ext cx="21961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b="0" i="1">
                            <a:latin typeface="Cambria Math" panose="02040503050406030204" pitchFamily="18" charset="0"/>
                          </a:rPr>
                          <m:t>𝛣</m:t>
                        </m:r>
                      </m:oMath>
                    </m:oMathPara>
                  </a14:m>
                  <a:endParaRPr lang="en-US" i="1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B12E4BBE-41A3-8734-B207-B64B1422D7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8112" y="3027143"/>
                  <a:ext cx="219611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21622" r="-18919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ight Brace 9">
              <a:extLst>
                <a:ext uri="{FF2B5EF4-FFF2-40B4-BE49-F238E27FC236}">
                  <a16:creationId xmlns:a16="http://schemas.microsoft.com/office/drawing/2014/main" id="{4D3D4C80-3758-333F-E8AB-7328EBB18FB1}"/>
                </a:ext>
              </a:extLst>
            </p:cNvPr>
            <p:cNvSpPr/>
            <p:nvPr/>
          </p:nvSpPr>
          <p:spPr>
            <a:xfrm rot="5400000">
              <a:off x="6087284" y="2543246"/>
              <a:ext cx="217056" cy="1381363"/>
            </a:xfrm>
            <a:prstGeom prst="rightBrace">
              <a:avLst>
                <a:gd name="adj1" fmla="val 28314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Brace 10">
              <a:extLst>
                <a:ext uri="{FF2B5EF4-FFF2-40B4-BE49-F238E27FC236}">
                  <a16:creationId xmlns:a16="http://schemas.microsoft.com/office/drawing/2014/main" id="{9AE4C2D0-61EE-934C-F3C7-1DF2CA075834}"/>
                </a:ext>
              </a:extLst>
            </p:cNvPr>
            <p:cNvSpPr/>
            <p:nvPr/>
          </p:nvSpPr>
          <p:spPr>
            <a:xfrm>
              <a:off x="7054539" y="1325572"/>
              <a:ext cx="215380" cy="1675336"/>
            </a:xfrm>
            <a:prstGeom prst="rightBrace">
              <a:avLst>
                <a:gd name="adj1" fmla="val 70573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37EBFB4-ACC8-E2F2-FD5E-E0B5C1B26384}"/>
                    </a:ext>
                  </a:extLst>
                </p:cNvPr>
                <p:cNvSpPr txBox="1"/>
                <p:nvPr/>
              </p:nvSpPr>
              <p:spPr>
                <a:xfrm>
                  <a:off x="6055100" y="3287632"/>
                  <a:ext cx="28142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D37EBFB4-ACC8-E2F2-FD5E-E0B5C1B263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55100" y="3287632"/>
                  <a:ext cx="281424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13043" r="-6522" b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A501091D-FA23-7F7D-D49D-498FEA3952C6}"/>
                    </a:ext>
                  </a:extLst>
                </p:cNvPr>
                <p:cNvSpPr txBox="1"/>
                <p:nvPr/>
              </p:nvSpPr>
              <p:spPr>
                <a:xfrm>
                  <a:off x="7294867" y="1925406"/>
                  <a:ext cx="28309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A501091D-FA23-7F7D-D49D-498FEA3952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4867" y="1925406"/>
                  <a:ext cx="283090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21739" r="-6522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8844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6519231" cy="5410200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Πολικές</a:t>
                </a:r>
                <a:r>
                  <a:rPr lang="el-GR" dirty="0"/>
                  <a:t> συντεταγμένες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 </a:t>
                </a:r>
                <a:r>
                  <a:rPr lang="el-GR" dirty="0"/>
                  <a:t>Στο τρίγωνο ΟΑΒ:</a:t>
                </a:r>
                <a:endParaRPr lang="en-US" dirty="0"/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tan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l-GR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l-GR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l-GR" sz="2400" b="1" u="sng" dirty="0"/>
              </a:p>
              <a:p>
                <a:pPr marL="68580" indent="0">
                  <a:buNone/>
                </a:pPr>
                <a:endParaRPr lang="en-US" sz="600" dirty="0"/>
              </a:p>
              <a:p>
                <a:r>
                  <a:rPr lang="el-GR" dirty="0"/>
                  <a:t>Πώς προκύπτει η γωνία </a:t>
                </a:r>
                <a14:m>
                  <m:oMath xmlns:m="http://schemas.openxmlformats.org/officeDocument/2006/math">
                    <m:r>
                      <a:rPr lang="el-GR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dirty="0"/>
                  <a:t>?</a:t>
                </a:r>
              </a:p>
              <a:p>
                <a:r>
                  <a:rPr lang="el-GR" dirty="0"/>
                  <a:t>Από το ορθογώνιο τρίγωνο</a:t>
                </a:r>
                <a:r>
                  <a:rPr lang="en-US" dirty="0"/>
                  <a:t> OAB</a:t>
                </a:r>
                <a:endParaRPr lang="el-GR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>
                          <a:latin typeface="Cambria Math" panose="02040503050406030204" pitchFamily="18" charset="0"/>
                        </a:rPr>
                        <m:t>εφ</m:t>
                      </m:r>
                      <m:d>
                        <m:dPr>
                          <m:ctrlPr>
                            <a:rPr lang="el-G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l-GR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l-G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 </a:t>
                </a:r>
                <a:r>
                  <a:rPr lang="el-GR" dirty="0"/>
                  <a:t>Γραφή</a:t>
                </a:r>
                <a:r>
                  <a:rPr lang="en-US" dirty="0"/>
                  <a:t> </a:t>
                </a:r>
                <a:r>
                  <a:rPr lang="el-GR" dirty="0"/>
                  <a:t>πολικής μορφής: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l-GR" sz="500" dirty="0"/>
              </a:p>
              <a:p>
                <a:endParaRPr lang="el-GR" sz="500" dirty="0"/>
              </a:p>
              <a:p>
                <a:pPr marL="68580" indent="0">
                  <a:buNone/>
                </a:pPr>
                <a:endParaRPr lang="en-US" sz="6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pPr marL="68580" indent="0"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6519231" cy="5410200"/>
              </a:xfrm>
              <a:blipFill>
                <a:blip r:embed="rId2"/>
                <a:stretch>
                  <a:fillRect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5136522" y="609602"/>
            <a:ext cx="3265185" cy="2888997"/>
            <a:chOff x="5148860" y="675634"/>
            <a:chExt cx="3265185" cy="2888997"/>
          </a:xfrm>
        </p:grpSpPr>
        <p:grpSp>
          <p:nvGrpSpPr>
            <p:cNvPr id="14" name="Group 13"/>
            <p:cNvGrpSpPr/>
            <p:nvPr/>
          </p:nvGrpSpPr>
          <p:grpSpPr>
            <a:xfrm>
              <a:off x="5148860" y="675634"/>
              <a:ext cx="3265185" cy="2792577"/>
              <a:chOff x="5365120" y="3521529"/>
              <a:chExt cx="3265185" cy="2792577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5392893" y="3521529"/>
                <a:ext cx="3237412" cy="2792577"/>
                <a:chOff x="5252374" y="3433624"/>
                <a:chExt cx="3237412" cy="279257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TextBox 17"/>
                    <p:cNvSpPr txBox="1"/>
                    <p:nvPr/>
                  </p:nvSpPr>
                  <p:spPr>
                    <a:xfrm flipH="1">
                      <a:off x="7183736" y="3734223"/>
                      <a:ext cx="685800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18" name="TextBox 1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flipH="1">
                      <a:off x="7183736" y="3734223"/>
                      <a:ext cx="685800" cy="369332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 l="-2679" r="-37500" b="-1311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9" name="Straight Arrow Connector 18"/>
                <p:cNvCxnSpPr/>
                <p:nvPr/>
              </p:nvCxnSpPr>
              <p:spPr>
                <a:xfrm>
                  <a:off x="5410200" y="5791200"/>
                  <a:ext cx="281940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Arrow Connector 19"/>
                <p:cNvCxnSpPr/>
                <p:nvPr/>
              </p:nvCxnSpPr>
              <p:spPr>
                <a:xfrm flipH="1" flipV="1">
                  <a:off x="5562599" y="3634227"/>
                  <a:ext cx="1" cy="230937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20"/>
                <p:cNvCxnSpPr/>
                <p:nvPr/>
              </p:nvCxnSpPr>
              <p:spPr>
                <a:xfrm flipV="1">
                  <a:off x="5562600" y="4038600"/>
                  <a:ext cx="1447800" cy="17526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7010400" y="4038599"/>
                  <a:ext cx="0" cy="175260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 flipH="1">
                  <a:off x="5562599" y="4038599"/>
                  <a:ext cx="144780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Arc 25"/>
                <p:cNvSpPr/>
                <p:nvPr/>
              </p:nvSpPr>
              <p:spPr>
                <a:xfrm>
                  <a:off x="5596466" y="5344066"/>
                  <a:ext cx="685799" cy="882135"/>
                </a:xfrm>
                <a:prstGeom prst="arc">
                  <a:avLst/>
                </a:prstGeom>
                <a:ln>
                  <a:solidFill>
                    <a:schemeClr val="tx1"/>
                  </a:solidFill>
                  <a:headEnd type="arrow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l-GR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7" name="Rectangle 26"/>
                    <p:cNvSpPr/>
                    <p:nvPr/>
                  </p:nvSpPr>
                  <p:spPr>
                    <a:xfrm>
                      <a:off x="5252374" y="3433624"/>
                      <a:ext cx="37138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27" name="Rectangle 2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252374" y="3433624"/>
                      <a:ext cx="371384" cy="369332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 b="-491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Rectangle 27"/>
                    <p:cNvSpPr/>
                    <p:nvPr/>
                  </p:nvSpPr>
                  <p:spPr>
                    <a:xfrm rot="18583847">
                      <a:off x="5553300" y="4458221"/>
                      <a:ext cx="1122680" cy="404791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=|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𝑂𝐴</m:t>
                                </m:r>
                              </m:e>
                            </m:acc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8" name="Rectangle 2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8583847">
                      <a:off x="5553300" y="4458221"/>
                      <a:ext cx="1122680" cy="404791"/>
                    </a:xfrm>
                    <a:prstGeom prst="rect">
                      <a:avLst/>
                    </a:prstGeom>
                    <a:blipFill rotWithShape="0">
                      <a:blip r:embed="rId5"/>
                      <a:stretch>
                        <a:fillRect r="-295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" name="Rectangle 28"/>
                    <p:cNvSpPr/>
                    <p:nvPr/>
                  </p:nvSpPr>
                  <p:spPr>
                    <a:xfrm>
                      <a:off x="6114641" y="5169467"/>
                      <a:ext cx="374141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29" name="Rectangle 2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14641" y="5169467"/>
                      <a:ext cx="374141" cy="369332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Rectangle 29"/>
                    <p:cNvSpPr/>
                    <p:nvPr/>
                  </p:nvSpPr>
                  <p:spPr>
                    <a:xfrm>
                      <a:off x="8121801" y="5687220"/>
                      <a:ext cx="367985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30" name="Rectangle 2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21801" y="5687220"/>
                      <a:ext cx="367985" cy="369332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5365120" y="5846803"/>
                    <a:ext cx="39869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65120" y="5846803"/>
                    <a:ext cx="398699" cy="369332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7102754" y="3841464"/>
                    <a:ext cx="385683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02754" y="3841464"/>
                    <a:ext cx="385683" cy="369332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6928112" y="3027143"/>
                  <a:ext cx="21961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b="0" i="1">
                            <a:latin typeface="Cambria Math" panose="02040503050406030204" pitchFamily="18" charset="0"/>
                          </a:rPr>
                          <m:t>𝛣</m:t>
                        </m:r>
                      </m:oMath>
                    </m:oMathPara>
                  </a14:m>
                  <a:endParaRPr lang="en-US" i="1" dirty="0"/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8112" y="3027143"/>
                  <a:ext cx="219611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21622" r="-18919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ight Brace 9"/>
            <p:cNvSpPr/>
            <p:nvPr/>
          </p:nvSpPr>
          <p:spPr>
            <a:xfrm rot="5400000">
              <a:off x="6087284" y="2543246"/>
              <a:ext cx="217056" cy="1381363"/>
            </a:xfrm>
            <a:prstGeom prst="rightBrace">
              <a:avLst>
                <a:gd name="adj1" fmla="val 28314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Brace 10"/>
            <p:cNvSpPr/>
            <p:nvPr/>
          </p:nvSpPr>
          <p:spPr>
            <a:xfrm>
              <a:off x="7054539" y="1325572"/>
              <a:ext cx="215380" cy="1675336"/>
            </a:xfrm>
            <a:prstGeom prst="rightBrace">
              <a:avLst>
                <a:gd name="adj1" fmla="val 70573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6055100" y="3287632"/>
                  <a:ext cx="28142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55100" y="3287632"/>
                  <a:ext cx="281424" cy="276999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13043" r="-8696" b="-1521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7294867" y="1925406"/>
                  <a:ext cx="28309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4867" y="1925406"/>
                  <a:ext cx="283090" cy="276999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21739" r="-6522" b="-2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Πάπυρος: Οριζόντιος 4">
                <a:extLst>
                  <a:ext uri="{FF2B5EF4-FFF2-40B4-BE49-F238E27FC236}">
                    <a16:creationId xmlns:a16="http://schemas.microsoft.com/office/drawing/2014/main" id="{89B8603A-ECBD-E090-EEFE-E4D61AA7A6A7}"/>
                  </a:ext>
                </a:extLst>
              </p:cNvPr>
              <p:cNvSpPr/>
              <p:nvPr/>
            </p:nvSpPr>
            <p:spPr>
              <a:xfrm>
                <a:off x="7023151" y="5609681"/>
                <a:ext cx="1603149" cy="857478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Πάπυρος: Οριζόντιος 4">
                <a:extLst>
                  <a:ext uri="{FF2B5EF4-FFF2-40B4-BE49-F238E27FC236}">
                    <a16:creationId xmlns:a16="http://schemas.microsoft.com/office/drawing/2014/main" id="{89B8603A-ECBD-E090-EEFE-E4D61AA7A6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151" y="5609681"/>
                <a:ext cx="1603149" cy="857478"/>
              </a:xfrm>
              <a:prstGeom prst="horizontalScroll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091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8024650" cy="5105400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Πολικές </a:t>
                </a:r>
                <a:r>
                  <a:rPr lang="el-GR" dirty="0"/>
                  <a:t>συντεταγμένες</a:t>
                </a:r>
                <a:endParaRPr lang="en-US" sz="500" dirty="0"/>
              </a:p>
              <a:p>
                <a:endParaRPr lang="en-US" sz="500" dirty="0"/>
              </a:p>
              <a:p>
                <a:r>
                  <a:rPr lang="el-GR" sz="2200" b="1" u="sng" dirty="0"/>
                  <a:t>Παράδειγμα:</a:t>
                </a:r>
              </a:p>
              <a:p>
                <a:pPr lvl="1"/>
                <a:r>
                  <a:rPr lang="el-GR" sz="1900" dirty="0"/>
                  <a:t>Βρείτε την πολική μορφή</a:t>
                </a:r>
                <a:r>
                  <a:rPr lang="en-US" sz="1900" dirty="0"/>
                  <a:t> </a:t>
                </a:r>
                <a:r>
                  <a:rPr lang="el-GR" sz="1900" dirty="0"/>
                  <a:t>του διανύσματος με συντεταγμένες </a:t>
                </a:r>
                <a:r>
                  <a:rPr lang="en-US" sz="19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l-GR" sz="19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900" dirty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l-GR" sz="19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900" dirty="0"/>
                  <a:t>) = (1,1) </a:t>
                </a:r>
                <a:r>
                  <a:rPr lang="el-GR" sz="1900" dirty="0"/>
                  <a:t>και ύστερα αυτού με συντεταγμένες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l-GR" sz="19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900" dirty="0"/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l-GR" sz="19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900" dirty="0"/>
                  <a:t>)</a:t>
                </a:r>
                <a:r>
                  <a:rPr lang="el-GR" sz="1900" dirty="0"/>
                  <a:t> </a:t>
                </a:r>
                <a:r>
                  <a:rPr lang="en-US" sz="1900" dirty="0"/>
                  <a:t>=</a:t>
                </a:r>
                <a:r>
                  <a:rPr lang="el-GR" sz="1900" dirty="0"/>
                  <a:t> </a:t>
                </a:r>
                <a:r>
                  <a:rPr lang="en-US" sz="1900" dirty="0"/>
                  <a:t>(-1, -1).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68580" indent="0">
                  <a:buNone/>
                </a:pPr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8024650" cy="5105400"/>
              </a:xfrm>
              <a:blipFill>
                <a:blip r:embed="rId2"/>
                <a:stretch>
                  <a:fillRect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Horizontal Scroll 3"/>
              <p:cNvSpPr/>
              <p:nvPr/>
            </p:nvSpPr>
            <p:spPr>
              <a:xfrm>
                <a:off x="4800600" y="710292"/>
                <a:ext cx="3657600" cy="1270908"/>
              </a:xfrm>
              <a:prstGeom prst="horizontalScrol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a:rPr lang="en-US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, </m:t>
                      </m:r>
                      <m:r>
                        <a:rPr lang="el-G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e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f>
                        <m:fPr>
                          <m:ctrlPr>
                            <a:rPr lang="el-G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l-G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Horizontal Scrol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710292"/>
                <a:ext cx="3657600" cy="1270908"/>
              </a:xfrm>
              <a:prstGeom prst="horizontalScroll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5638800" y="3124200"/>
            <a:ext cx="2590800" cy="1828800"/>
            <a:chOff x="5638800" y="3124200"/>
            <a:chExt cx="2590800" cy="1828800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5638800" y="4114800"/>
              <a:ext cx="2590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6934200" y="3124200"/>
              <a:ext cx="0" cy="18288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6934200" y="3505200"/>
              <a:ext cx="685800" cy="609600"/>
            </a:xfrm>
            <a:prstGeom prst="straightConnector1">
              <a:avLst/>
            </a:prstGeom>
            <a:ln w="28575">
              <a:headEnd w="lg" len="lg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6229927" y="4114800"/>
              <a:ext cx="704273" cy="614086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w="lg" len="lg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7620000" y="3505200"/>
              <a:ext cx="0" cy="6096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229927" y="4114800"/>
              <a:ext cx="0" cy="6096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6934200" y="3500715"/>
              <a:ext cx="685800" cy="448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6257636" y="4724400"/>
              <a:ext cx="685800" cy="448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7529430" y="4131733"/>
                  <a:ext cx="18113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i="1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29430" y="4131733"/>
                  <a:ext cx="181139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30000" r="-30000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6726893" y="3342501"/>
                  <a:ext cx="18113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i="1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6893" y="3342501"/>
                  <a:ext cx="181139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30000" r="-30000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5984707" y="3854734"/>
                  <a:ext cx="35426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i="1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4707" y="3854734"/>
                  <a:ext cx="354264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3448" r="-15517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6967195" y="4585900"/>
                  <a:ext cx="35426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i="1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67195" y="4585900"/>
                  <a:ext cx="354264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3448" r="-15517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Ink 5"/>
              <p14:cNvContentPartPr/>
              <p14:nvPr/>
            </p14:nvContentPartPr>
            <p14:xfrm>
              <a:off x="574200" y="2976120"/>
              <a:ext cx="8010720" cy="38800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4840" y="2968200"/>
                <a:ext cx="8030520" cy="389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5441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B3A2F-046C-4C31-EB9D-0DD4C8D0D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F8D0F-1B3F-B897-3F69-6B2B14B00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4959C4-40CA-4E13-4586-F17856B05F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8024650" cy="5410200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Πολικές</a:t>
                </a:r>
                <a:r>
                  <a:rPr lang="el-GR" dirty="0"/>
                  <a:t> συντεταγμένες</a:t>
                </a:r>
                <a:endParaRPr lang="en-US" dirty="0"/>
              </a:p>
              <a:p>
                <a:r>
                  <a:rPr lang="el-GR" dirty="0"/>
                  <a:t>Η συνάρτηση εφαπτομένης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tan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l-GR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δεν είναι 1-1 στο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ℝ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π.χ.</a:t>
                </a: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l-GR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l-GR" dirty="0">
                    <a:ea typeface="Cambria Math" panose="02040503050406030204" pitchFamily="18" charset="0"/>
                  </a:rPr>
                  <a:t>Για να ορίσουμε την αντίστροφή της, πρέπει να την «περιορίσουμε» στο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l-G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l-G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l-G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l-GR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l-G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l-GR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l-GR" dirty="0">
                  <a:ea typeface="Cambria Math" panose="02040503050406030204" pitchFamily="18" charset="0"/>
                </a:endParaRPr>
              </a:p>
              <a:p>
                <a:r>
                  <a:rPr lang="el-GR" dirty="0"/>
                  <a:t>Τότε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l-GR" sz="1050" dirty="0"/>
              </a:p>
              <a:p>
                <a:r>
                  <a:rPr lang="en-US" dirty="0"/>
                  <a:t>Η “</a:t>
                </a:r>
                <a:r>
                  <a:rPr lang="en-US" dirty="0" err="1"/>
                  <a:t>είσοδος</a:t>
                </a:r>
                <a:r>
                  <a:rPr lang="en-US" dirty="0"/>
                  <a:t>” </a:t>
                </a:r>
                <a:r>
                  <a:rPr lang="en-US" dirty="0" err="1"/>
                  <a:t>της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tan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d>
                  </m:oMath>
                </a14:m>
                <a:r>
                  <a:rPr lang="en-US" dirty="0"/>
                  <a:t> μπ</a:t>
                </a:r>
                <a:r>
                  <a:rPr lang="en-US" dirty="0" err="1"/>
                  <a:t>ορεί</a:t>
                </a:r>
                <a:r>
                  <a:rPr lang="en-US" dirty="0"/>
                  <a:t> να </a:t>
                </a:r>
                <a:r>
                  <a:rPr lang="en-US" dirty="0" err="1"/>
                  <a:t>είν</a:t>
                </a:r>
                <a:r>
                  <a:rPr lang="en-US" dirty="0"/>
                  <a:t>αι οποιοσδήποτε πραγματικός αριθμός, αλλά η “έξοδός” της είναι πάντοτε μία γωνία αυστηρά μεταξύ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και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(</a:t>
                </a:r>
                <a:r>
                  <a:rPr lang="el-GR" dirty="0"/>
                  <a:t>ή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dirty="0"/>
                  <a:t>και 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US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  <a:endParaRPr lang="el-GR" dirty="0"/>
              </a:p>
              <a:p>
                <a:endParaRPr lang="el-GR" sz="800" dirty="0"/>
              </a:p>
              <a:p>
                <a:pPr marL="68580" indent="0">
                  <a:buNone/>
                </a:pPr>
                <a:endParaRPr lang="en-US" sz="90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6858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4959C4-40CA-4E13-4586-F17856B05F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8024650" cy="5410200"/>
              </a:xfrm>
              <a:blipFill>
                <a:blip r:embed="rId2"/>
                <a:stretch>
                  <a:fillRect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BE4AE8-68B5-D6FF-F14F-42E3C658E8AB}"/>
                  </a:ext>
                </a:extLst>
              </p:cNvPr>
              <p:cNvSpPr txBox="1"/>
              <p:nvPr/>
            </p:nvSpPr>
            <p:spPr>
              <a:xfrm>
                <a:off x="6172200" y="737609"/>
                <a:ext cx="2362200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sz="24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tan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l-GR" sz="24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BE4AE8-68B5-D6FF-F14F-42E3C658E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737609"/>
                <a:ext cx="2362200" cy="9221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525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14E75-00A1-5014-365E-27E289CE5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A6318-0271-134C-613D-E9346A38D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DA259-658B-BFA9-5E9A-BCEF4D66E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350" y="1371600"/>
            <a:ext cx="8024650" cy="5410200"/>
          </a:xfrm>
        </p:spPr>
        <p:txBody>
          <a:bodyPr>
            <a:normAutofit/>
          </a:bodyPr>
          <a:lstStyle/>
          <a:p>
            <a:r>
              <a:rPr lang="el-GR" b="1" dirty="0"/>
              <a:t>Μέτρηση γωνίας</a:t>
            </a:r>
            <a:endParaRPr lang="el-GR" sz="500" dirty="0"/>
          </a:p>
          <a:p>
            <a:pPr marL="68580" indent="0">
              <a:buNone/>
            </a:pPr>
            <a:endParaRPr lang="en-US" sz="9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68580" indent="0">
              <a:buNone/>
            </a:pPr>
            <a:endParaRPr lang="en-US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6DBD594-9081-EC09-CBDC-5964E52C0EE4}"/>
              </a:ext>
            </a:extLst>
          </p:cNvPr>
          <p:cNvCxnSpPr>
            <a:cxnSpLocks/>
          </p:cNvCxnSpPr>
          <p:nvPr/>
        </p:nvCxnSpPr>
        <p:spPr>
          <a:xfrm flipV="1">
            <a:off x="2319252" y="2029403"/>
            <a:ext cx="11361" cy="43713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29C3B0E-95C0-4F63-6FE7-9D1079D34D37}"/>
                  </a:ext>
                </a:extLst>
              </p:cNvPr>
              <p:cNvSpPr/>
              <p:nvPr/>
            </p:nvSpPr>
            <p:spPr>
              <a:xfrm>
                <a:off x="2020388" y="1828800"/>
                <a:ext cx="3713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29C3B0E-95C0-4F63-6FE7-9D1079D34D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388" y="1828800"/>
                <a:ext cx="371384" cy="369332"/>
              </a:xfrm>
              <a:prstGeom prst="rect">
                <a:avLst/>
              </a:prstGeom>
              <a:blipFill>
                <a:blip r:embed="rId2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AFCD2F1-02B8-8EA2-6B2E-3D1C18F81406}"/>
                  </a:ext>
                </a:extLst>
              </p:cNvPr>
              <p:cNvSpPr/>
              <p:nvPr/>
            </p:nvSpPr>
            <p:spPr>
              <a:xfrm>
                <a:off x="4308263" y="4087976"/>
                <a:ext cx="3679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AFCD2F1-02B8-8EA2-6B2E-3D1C18F814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263" y="4087976"/>
                <a:ext cx="36798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113E23E-CE50-CE0A-1E2D-32F417A0E900}"/>
                  </a:ext>
                </a:extLst>
              </p:cNvPr>
              <p:cNvSpPr/>
              <p:nvPr/>
            </p:nvSpPr>
            <p:spPr>
              <a:xfrm>
                <a:off x="2238562" y="4102085"/>
                <a:ext cx="3986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113E23E-CE50-CE0A-1E2D-32F417A0E9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62" y="4102085"/>
                <a:ext cx="39869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Horizontal Scroll 3">
                <a:extLst>
                  <a:ext uri="{FF2B5EF4-FFF2-40B4-BE49-F238E27FC236}">
                    <a16:creationId xmlns:a16="http://schemas.microsoft.com/office/drawing/2014/main" id="{49561986-A614-B787-0333-DA753A070FD8}"/>
                  </a:ext>
                </a:extLst>
              </p:cNvPr>
              <p:cNvSpPr/>
              <p:nvPr/>
            </p:nvSpPr>
            <p:spPr>
              <a:xfrm>
                <a:off x="4888161" y="710292"/>
                <a:ext cx="3570039" cy="1118508"/>
              </a:xfrm>
              <a:prstGeom prst="horizontalScrol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dirty="0">
                    <a:solidFill>
                      <a:schemeClr val="tx1"/>
                    </a:solidFill>
                  </a:rPr>
                  <a:t>Η </a:t>
                </a:r>
                <a:r>
                  <a:rPr lang="el-GR" dirty="0" err="1">
                    <a:solidFill>
                      <a:schemeClr val="tx1"/>
                    </a:solidFill>
                  </a:rPr>
                  <a:t>αντίστρ</a:t>
                </a:r>
                <a:r>
                  <a:rPr lang="el-GR" dirty="0">
                    <a:solidFill>
                      <a:schemeClr val="tx1"/>
                    </a:solidFill>
                  </a:rPr>
                  <a:t>. εφαπτομένη «βγάζει γωνίες» μόνο στο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l-GR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l-GR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Horizontal Scroll 3">
                <a:extLst>
                  <a:ext uri="{FF2B5EF4-FFF2-40B4-BE49-F238E27FC236}">
                    <a16:creationId xmlns:a16="http://schemas.microsoft.com/office/drawing/2014/main" id="{49561986-A614-B787-0333-DA753A070F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8161" y="710292"/>
                <a:ext cx="3570039" cy="1118508"/>
              </a:xfrm>
              <a:prstGeom prst="horizontalScroll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Vertical Scroll 4"/>
              <p:cNvSpPr/>
              <p:nvPr/>
            </p:nvSpPr>
            <p:spPr>
              <a:xfrm>
                <a:off x="4888161" y="4471417"/>
                <a:ext cx="3798639" cy="1985538"/>
              </a:xfrm>
              <a:prstGeom prst="verticalScroll">
                <a:avLst>
                  <a:gd name="adj" fmla="val 6389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dirty="0">
                    <a:solidFill>
                      <a:schemeClr val="tx1"/>
                    </a:solidFill>
                  </a:rPr>
                  <a:t>Προτιμούμε να εκφράζουμε τις γωνίες μας στο </a:t>
                </a:r>
                <a:r>
                  <a:rPr lang="el-GR" b="1" dirty="0">
                    <a:solidFill>
                      <a:schemeClr val="tx1"/>
                    </a:solidFill>
                  </a:rPr>
                  <a:t>διάστημα </a:t>
                </a:r>
                <a14:m>
                  <m:oMath xmlns:m="http://schemas.openxmlformats.org/officeDocument/2006/math">
                    <m:r>
                      <a:rPr lang="el-GR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</m:t>
                    </m:r>
                    <m:r>
                      <a:rPr lang="el-GR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𝝅</m:t>
                    </m:r>
                    <m:r>
                      <a:rPr lang="el-GR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𝝅</m:t>
                    </m:r>
                    <m:r>
                      <a:rPr lang="el-GR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l-GR" dirty="0">
                    <a:solidFill>
                      <a:schemeClr val="tx1"/>
                    </a:solidFill>
                  </a:rPr>
                  <a:t>, καθώς και η συνάρτηση αντίστροφης εφαπτομένης επιστρέφει γωνίες με αρνητικό πρόσημο.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Vertical Scrol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8161" y="4471417"/>
                <a:ext cx="3798639" cy="1985538"/>
              </a:xfrm>
              <a:prstGeom prst="verticalScroll">
                <a:avLst>
                  <a:gd name="adj" fmla="val 6389"/>
                </a:avLst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3900154" y="1688987"/>
            <a:ext cx="2773027" cy="2027022"/>
            <a:chOff x="3900154" y="1688987"/>
            <a:chExt cx="2773027" cy="2027022"/>
          </a:xfrm>
        </p:grpSpPr>
        <p:cxnSp>
          <p:nvCxnSpPr>
            <p:cNvPr id="10" name="Elbow Connector 9"/>
            <p:cNvCxnSpPr>
              <a:cxnSpLocks/>
              <a:endCxn id="53" idx="2"/>
            </p:cNvCxnSpPr>
            <p:nvPr/>
          </p:nvCxnSpPr>
          <p:spPr>
            <a:xfrm flipV="1">
              <a:off x="4572013" y="1688987"/>
              <a:ext cx="2101168" cy="2027022"/>
            </a:xfrm>
            <a:prstGeom prst="bentConnector4">
              <a:avLst>
                <a:gd name="adj1" fmla="val 7523"/>
                <a:gd name="adj2" fmla="val 52423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cxnSpLocks/>
            </p:cNvCxnSpPr>
            <p:nvPr/>
          </p:nvCxnSpPr>
          <p:spPr>
            <a:xfrm flipH="1">
              <a:off x="3900154" y="3716009"/>
              <a:ext cx="683497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43FE660-717A-8353-3D6C-048A3C3F4C9B}"/>
              </a:ext>
            </a:extLst>
          </p:cNvPr>
          <p:cNvSpPr txBox="1"/>
          <p:nvPr/>
        </p:nvSpPr>
        <p:spPr>
          <a:xfrm>
            <a:off x="3004287" y="2844225"/>
            <a:ext cx="630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1</a:t>
            </a:r>
            <a:r>
              <a:rPr lang="el-GR" sz="3200" baseline="30000" dirty="0"/>
              <a:t>ο</a:t>
            </a:r>
            <a:r>
              <a:rPr lang="el-GR" sz="3200" dirty="0"/>
              <a:t> </a:t>
            </a:r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58398F-8D63-EFD9-5061-5F4E8C0772D9}"/>
              </a:ext>
            </a:extLst>
          </p:cNvPr>
          <p:cNvSpPr txBox="1"/>
          <p:nvPr/>
        </p:nvSpPr>
        <p:spPr>
          <a:xfrm>
            <a:off x="968715" y="2844225"/>
            <a:ext cx="630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2</a:t>
            </a:r>
            <a:r>
              <a:rPr lang="el-GR" sz="3200" baseline="30000" dirty="0"/>
              <a:t>ο</a:t>
            </a:r>
            <a:r>
              <a:rPr lang="el-GR" sz="3200" dirty="0"/>
              <a:t> </a:t>
            </a:r>
            <a:endParaRPr lang="en-US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47F56C-3390-B650-3030-A3B101C0B8A7}"/>
              </a:ext>
            </a:extLst>
          </p:cNvPr>
          <p:cNvSpPr txBox="1"/>
          <p:nvPr/>
        </p:nvSpPr>
        <p:spPr>
          <a:xfrm>
            <a:off x="1002853" y="5191700"/>
            <a:ext cx="630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3</a:t>
            </a:r>
            <a:r>
              <a:rPr lang="el-GR" sz="3200" baseline="30000" dirty="0"/>
              <a:t>ο</a:t>
            </a:r>
            <a:r>
              <a:rPr lang="el-GR" sz="3200" dirty="0"/>
              <a:t> </a:t>
            </a:r>
            <a:endParaRPr lang="en-US" sz="3200" dirty="0"/>
          </a:p>
        </p:txBody>
      </p:sp>
      <p:sp>
        <p:nvSpPr>
          <p:cNvPr id="24" name="Ορθογώνιο 23">
            <a:extLst>
              <a:ext uri="{FF2B5EF4-FFF2-40B4-BE49-F238E27FC236}">
                <a16:creationId xmlns:a16="http://schemas.microsoft.com/office/drawing/2014/main" id="{FDD7D222-3BF1-7EE4-9356-48E680B3AB37}"/>
              </a:ext>
            </a:extLst>
          </p:cNvPr>
          <p:cNvSpPr/>
          <p:nvPr/>
        </p:nvSpPr>
        <p:spPr>
          <a:xfrm>
            <a:off x="632324" y="2198132"/>
            <a:ext cx="1686928" cy="420266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177D93-DC6A-845D-2F50-9BD9C1F4CEE7}"/>
              </a:ext>
            </a:extLst>
          </p:cNvPr>
          <p:cNvSpPr txBox="1"/>
          <p:nvPr/>
        </p:nvSpPr>
        <p:spPr>
          <a:xfrm>
            <a:off x="3004287" y="5191699"/>
            <a:ext cx="630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4</a:t>
            </a:r>
            <a:r>
              <a:rPr lang="el-GR" sz="3200" baseline="30000" dirty="0"/>
              <a:t>ο</a:t>
            </a:r>
            <a:r>
              <a:rPr lang="el-GR" sz="3200" dirty="0"/>
              <a:t> </a:t>
            </a:r>
            <a:endParaRPr lang="en-US" sz="3200" dirty="0"/>
          </a:p>
        </p:txBody>
      </p:sp>
      <p:sp>
        <p:nvSpPr>
          <p:cNvPr id="23" name="Ορθογώνιο: Στρογγύλεμα γωνιών 22">
            <a:extLst>
              <a:ext uri="{FF2B5EF4-FFF2-40B4-BE49-F238E27FC236}">
                <a16:creationId xmlns:a16="http://schemas.microsoft.com/office/drawing/2014/main" id="{AD715544-C079-491C-973B-6E597014E36B}"/>
              </a:ext>
            </a:extLst>
          </p:cNvPr>
          <p:cNvSpPr/>
          <p:nvPr/>
        </p:nvSpPr>
        <p:spPr>
          <a:xfrm>
            <a:off x="2743200" y="2362200"/>
            <a:ext cx="1156954" cy="3886198"/>
          </a:xfrm>
          <a:prstGeom prst="roundRect">
            <a:avLst/>
          </a:pr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5B31AE4-E19B-9501-0DD8-AF8E7380FCE9}"/>
              </a:ext>
            </a:extLst>
          </p:cNvPr>
          <p:cNvCxnSpPr>
            <a:cxnSpLocks/>
          </p:cNvCxnSpPr>
          <p:nvPr/>
        </p:nvCxnSpPr>
        <p:spPr>
          <a:xfrm>
            <a:off x="609600" y="4174336"/>
            <a:ext cx="3810000" cy="12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7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" grpId="0" animBg="1"/>
      <p:bldP spid="24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EAD8A-E9BA-9097-8E20-0751F7DC8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F42BE-7EC6-2786-71C0-90902283E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404B4-7A92-A582-C732-DBEC7D241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350" y="1371600"/>
            <a:ext cx="8024650" cy="5410200"/>
          </a:xfrm>
        </p:spPr>
        <p:txBody>
          <a:bodyPr>
            <a:normAutofit/>
          </a:bodyPr>
          <a:lstStyle/>
          <a:p>
            <a:r>
              <a:rPr lang="el-GR" b="1" dirty="0"/>
              <a:t>Μέτρηση γωνίας</a:t>
            </a:r>
            <a:endParaRPr lang="el-GR" sz="500" dirty="0"/>
          </a:p>
          <a:p>
            <a:pPr marL="68580" indent="0">
              <a:buNone/>
            </a:pPr>
            <a:endParaRPr lang="en-US" sz="9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68580" indent="0">
              <a:buNone/>
            </a:pPr>
            <a:endParaRPr lang="en-US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657E806-B3C1-0D1A-E76F-5D0ADC068651}"/>
              </a:ext>
            </a:extLst>
          </p:cNvPr>
          <p:cNvCxnSpPr>
            <a:cxnSpLocks/>
          </p:cNvCxnSpPr>
          <p:nvPr/>
        </p:nvCxnSpPr>
        <p:spPr>
          <a:xfrm>
            <a:off x="609600" y="4174336"/>
            <a:ext cx="3810000" cy="1203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5A98B9B-BE31-FAEA-6AF7-80DB82D6A210}"/>
              </a:ext>
            </a:extLst>
          </p:cNvPr>
          <p:cNvCxnSpPr>
            <a:cxnSpLocks/>
          </p:cNvCxnSpPr>
          <p:nvPr/>
        </p:nvCxnSpPr>
        <p:spPr>
          <a:xfrm flipV="1">
            <a:off x="2319252" y="2029403"/>
            <a:ext cx="11361" cy="43713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A5DA2D4-9FC5-0253-38B3-C1BFC6E837E8}"/>
              </a:ext>
            </a:extLst>
          </p:cNvPr>
          <p:cNvCxnSpPr>
            <a:cxnSpLocks/>
          </p:cNvCxnSpPr>
          <p:nvPr/>
        </p:nvCxnSpPr>
        <p:spPr>
          <a:xfrm flipV="1">
            <a:off x="2330614" y="2433776"/>
            <a:ext cx="1447800" cy="17526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>
            <a:extLst>
              <a:ext uri="{FF2B5EF4-FFF2-40B4-BE49-F238E27FC236}">
                <a16:creationId xmlns:a16="http://schemas.microsoft.com/office/drawing/2014/main" id="{665C7547-2E3F-DC94-ACB2-CAEA4106BF85}"/>
              </a:ext>
            </a:extLst>
          </p:cNvPr>
          <p:cNvSpPr/>
          <p:nvPr/>
        </p:nvSpPr>
        <p:spPr>
          <a:xfrm>
            <a:off x="2455932" y="3374510"/>
            <a:ext cx="1074433" cy="1578487"/>
          </a:xfrm>
          <a:prstGeom prst="arc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F0F00C7-2E96-A045-E372-7EDB9B5FE946}"/>
                  </a:ext>
                </a:extLst>
              </p:cNvPr>
              <p:cNvSpPr/>
              <p:nvPr/>
            </p:nvSpPr>
            <p:spPr>
              <a:xfrm>
                <a:off x="2020388" y="1828800"/>
                <a:ext cx="3713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F0F00C7-2E96-A045-E372-7EDB9B5FE9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388" y="1828800"/>
                <a:ext cx="371384" cy="369332"/>
              </a:xfrm>
              <a:prstGeom prst="rect">
                <a:avLst/>
              </a:prstGeom>
              <a:blipFill>
                <a:blip r:embed="rId2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13A7C1B-E39B-A80B-2C77-638D728ED856}"/>
                  </a:ext>
                </a:extLst>
              </p:cNvPr>
              <p:cNvSpPr/>
              <p:nvPr/>
            </p:nvSpPr>
            <p:spPr>
              <a:xfrm>
                <a:off x="3324982" y="3346677"/>
                <a:ext cx="8037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13A7C1B-E39B-A80B-2C77-638D728ED8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982" y="3346677"/>
                <a:ext cx="80374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8E0C1F1-2854-85E9-8BB0-85D65D527BC2}"/>
                  </a:ext>
                </a:extLst>
              </p:cNvPr>
              <p:cNvSpPr/>
              <p:nvPr/>
            </p:nvSpPr>
            <p:spPr>
              <a:xfrm>
                <a:off x="4308263" y="4087976"/>
                <a:ext cx="3679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8E0C1F1-2854-85E9-8BB0-85D65D527B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263" y="4087976"/>
                <a:ext cx="36798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4542D24-C7EC-093C-E1C8-F1609697F594}"/>
                  </a:ext>
                </a:extLst>
              </p:cNvPr>
              <p:cNvSpPr/>
              <p:nvPr/>
            </p:nvSpPr>
            <p:spPr>
              <a:xfrm>
                <a:off x="2391971" y="4106802"/>
                <a:ext cx="39869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4542D24-C7EC-093C-E1C8-F1609697F5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971" y="4106802"/>
                <a:ext cx="39869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AAD7074-3DCF-D174-0FB6-2AB08E5B0E14}"/>
                  </a:ext>
                </a:extLst>
              </p:cNvPr>
              <p:cNvSpPr/>
              <p:nvPr/>
            </p:nvSpPr>
            <p:spPr>
              <a:xfrm>
                <a:off x="3730249" y="2148735"/>
                <a:ext cx="38568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AAD7074-3DCF-D174-0FB6-2AB08E5B0E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249" y="2148735"/>
                <a:ext cx="385683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F7AD217F-0CD7-B39E-6685-77347EF3979D}"/>
              </a:ext>
            </a:extLst>
          </p:cNvPr>
          <p:cNvCxnSpPr>
            <a:cxnSpLocks/>
          </p:cNvCxnSpPr>
          <p:nvPr/>
        </p:nvCxnSpPr>
        <p:spPr>
          <a:xfrm flipH="1">
            <a:off x="833179" y="4186375"/>
            <a:ext cx="1490888" cy="17478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25">
            <a:extLst>
              <a:ext uri="{FF2B5EF4-FFF2-40B4-BE49-F238E27FC236}">
                <a16:creationId xmlns:a16="http://schemas.microsoft.com/office/drawing/2014/main" id="{9E97C799-AC21-AE85-8B73-89178BB80D49}"/>
              </a:ext>
            </a:extLst>
          </p:cNvPr>
          <p:cNvSpPr/>
          <p:nvPr/>
        </p:nvSpPr>
        <p:spPr>
          <a:xfrm rot="3957613">
            <a:off x="2165546" y="3956948"/>
            <a:ext cx="712803" cy="752383"/>
          </a:xfrm>
          <a:prstGeom prst="arc">
            <a:avLst>
              <a:gd name="adj1" fmla="val 16200000"/>
              <a:gd name="adj2" fmla="val 6317633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33" name="Straight Arrow Connector 20">
            <a:extLst>
              <a:ext uri="{FF2B5EF4-FFF2-40B4-BE49-F238E27FC236}">
                <a16:creationId xmlns:a16="http://schemas.microsoft.com/office/drawing/2014/main" id="{2BE675CE-DB24-A374-9543-23B277E977F1}"/>
              </a:ext>
            </a:extLst>
          </p:cNvPr>
          <p:cNvCxnSpPr>
            <a:cxnSpLocks/>
          </p:cNvCxnSpPr>
          <p:nvPr/>
        </p:nvCxnSpPr>
        <p:spPr>
          <a:xfrm>
            <a:off x="2330613" y="4174336"/>
            <a:ext cx="1399636" cy="175250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Arc 25">
            <a:extLst>
              <a:ext uri="{FF2B5EF4-FFF2-40B4-BE49-F238E27FC236}">
                <a16:creationId xmlns:a16="http://schemas.microsoft.com/office/drawing/2014/main" id="{CE53D134-C3AC-A7A0-C8BD-55ED4ACC6B57}"/>
              </a:ext>
            </a:extLst>
          </p:cNvPr>
          <p:cNvSpPr/>
          <p:nvPr/>
        </p:nvSpPr>
        <p:spPr>
          <a:xfrm flipV="1">
            <a:off x="2391118" y="3574916"/>
            <a:ext cx="927615" cy="1247256"/>
          </a:xfrm>
          <a:prstGeom prst="arc">
            <a:avLst>
              <a:gd name="adj1" fmla="val 16182948"/>
              <a:gd name="adj2" fmla="val 196250"/>
            </a:avLst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28">
                <a:extLst>
                  <a:ext uri="{FF2B5EF4-FFF2-40B4-BE49-F238E27FC236}">
                    <a16:creationId xmlns:a16="http://schemas.microsoft.com/office/drawing/2014/main" id="{839440A5-91B5-E700-D28C-42FC0DEA533F}"/>
                  </a:ext>
                </a:extLst>
              </p:cNvPr>
              <p:cNvSpPr/>
              <p:nvPr/>
            </p:nvSpPr>
            <p:spPr>
              <a:xfrm>
                <a:off x="3235336" y="4460037"/>
                <a:ext cx="4510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7" name="Rectangle 28">
                <a:extLst>
                  <a:ext uri="{FF2B5EF4-FFF2-40B4-BE49-F238E27FC236}">
                    <a16:creationId xmlns:a16="http://schemas.microsoft.com/office/drawing/2014/main" id="{839440A5-91B5-E700-D28C-42FC0DEA53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336" y="4460037"/>
                <a:ext cx="451086" cy="369332"/>
              </a:xfrm>
              <a:prstGeom prst="rect">
                <a:avLst/>
              </a:prstGeom>
              <a:blipFill>
                <a:blip r:embed="rId7"/>
                <a:stretch>
                  <a:fillRect r="-4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20">
            <a:extLst>
              <a:ext uri="{FF2B5EF4-FFF2-40B4-BE49-F238E27FC236}">
                <a16:creationId xmlns:a16="http://schemas.microsoft.com/office/drawing/2014/main" id="{5F7DD4E7-E6A2-2304-B95C-516314D5F111}"/>
              </a:ext>
            </a:extLst>
          </p:cNvPr>
          <p:cNvCxnSpPr>
            <a:cxnSpLocks/>
          </p:cNvCxnSpPr>
          <p:nvPr/>
        </p:nvCxnSpPr>
        <p:spPr>
          <a:xfrm flipH="1" flipV="1">
            <a:off x="916312" y="2445816"/>
            <a:ext cx="1415067" cy="172852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rc 25">
            <a:extLst>
              <a:ext uri="{FF2B5EF4-FFF2-40B4-BE49-F238E27FC236}">
                <a16:creationId xmlns:a16="http://schemas.microsoft.com/office/drawing/2014/main" id="{71E8DEF1-99E2-6A78-CA9E-B9B8FD060DE9}"/>
              </a:ext>
            </a:extLst>
          </p:cNvPr>
          <p:cNvSpPr/>
          <p:nvPr/>
        </p:nvSpPr>
        <p:spPr>
          <a:xfrm rot="17650808" flipV="1">
            <a:off x="1949053" y="3513918"/>
            <a:ext cx="1127925" cy="1144311"/>
          </a:xfrm>
          <a:prstGeom prst="arc">
            <a:avLst>
              <a:gd name="adj1" fmla="val 17015315"/>
              <a:gd name="adj2" fmla="val 4935513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28">
                <a:extLst>
                  <a:ext uri="{FF2B5EF4-FFF2-40B4-BE49-F238E27FC236}">
                    <a16:creationId xmlns:a16="http://schemas.microsoft.com/office/drawing/2014/main" id="{70FEBADB-59C2-9173-3695-82409CACED9F}"/>
                  </a:ext>
                </a:extLst>
              </p:cNvPr>
              <p:cNvSpPr/>
              <p:nvPr/>
            </p:nvSpPr>
            <p:spPr>
              <a:xfrm>
                <a:off x="2016820" y="3200362"/>
                <a:ext cx="8292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l-GR" i="1" dirty="0"/>
              </a:p>
            </p:txBody>
          </p:sp>
        </mc:Choice>
        <mc:Fallback xmlns="">
          <p:sp>
            <p:nvSpPr>
              <p:cNvPr id="43" name="Rectangle 28">
                <a:extLst>
                  <a:ext uri="{FF2B5EF4-FFF2-40B4-BE49-F238E27FC236}">
                    <a16:creationId xmlns:a16="http://schemas.microsoft.com/office/drawing/2014/main" id="{70FEBADB-59C2-9173-3695-82409CACED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6820" y="3200362"/>
                <a:ext cx="829201" cy="369332"/>
              </a:xfrm>
              <a:prstGeom prst="rect">
                <a:avLst/>
              </a:prstGeom>
              <a:blipFill>
                <a:blip r:embed="rId8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28">
                <a:extLst>
                  <a:ext uri="{FF2B5EF4-FFF2-40B4-BE49-F238E27FC236}">
                    <a16:creationId xmlns:a16="http://schemas.microsoft.com/office/drawing/2014/main" id="{06FEBD1E-0CDA-A993-E363-4271097BAC75}"/>
                  </a:ext>
                </a:extLst>
              </p:cNvPr>
              <p:cNvSpPr/>
              <p:nvPr/>
            </p:nvSpPr>
            <p:spPr>
              <a:xfrm>
                <a:off x="2270637" y="4599224"/>
                <a:ext cx="47654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𝜑</m:t>
                      </m:r>
                    </m:oMath>
                  </m:oMathPara>
                </a14:m>
                <a:endParaRPr lang="el-GR" i="1" dirty="0"/>
              </a:p>
            </p:txBody>
          </p:sp>
        </mc:Choice>
        <mc:Fallback xmlns="">
          <p:sp>
            <p:nvSpPr>
              <p:cNvPr id="44" name="Rectangle 28">
                <a:extLst>
                  <a:ext uri="{FF2B5EF4-FFF2-40B4-BE49-F238E27FC236}">
                    <a16:creationId xmlns:a16="http://schemas.microsoft.com/office/drawing/2014/main" id="{06FEBD1E-0CDA-A993-E363-4271097BAC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637" y="4599224"/>
                <a:ext cx="476541" cy="369332"/>
              </a:xfrm>
              <a:prstGeom prst="rect">
                <a:avLst/>
              </a:prstGeom>
              <a:blipFill>
                <a:blip r:embed="rId9"/>
                <a:stretch>
                  <a:fillRect r="-5063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Horizontal Scroll 3">
                <a:extLst>
                  <a:ext uri="{FF2B5EF4-FFF2-40B4-BE49-F238E27FC236}">
                    <a16:creationId xmlns:a16="http://schemas.microsoft.com/office/drawing/2014/main" id="{B44C6B8E-0BB6-A0D7-1E11-BD0BED6FDD01}"/>
                  </a:ext>
                </a:extLst>
              </p:cNvPr>
              <p:cNvSpPr/>
              <p:nvPr/>
            </p:nvSpPr>
            <p:spPr>
              <a:xfrm>
                <a:off x="4750675" y="1463896"/>
                <a:ext cx="3675119" cy="1025596"/>
              </a:xfrm>
              <a:prstGeom prst="horizontalScrol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dirty="0">
                    <a:solidFill>
                      <a:schemeClr val="tx1"/>
                    </a:solidFill>
                  </a:rPr>
                  <a:t>Γωνίες στο </a:t>
                </a:r>
                <a14:m>
                  <m:oMath xmlns:m="http://schemas.openxmlformats.org/officeDocument/2006/math">
                    <m:r>
                      <a:rPr lang="el-G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</m:t>
                    </m:r>
                    <m:r>
                      <m:rPr>
                        <m:sty m:val="p"/>
                      </m:rPr>
                      <a:rPr lang="el-G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π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π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l-GR" dirty="0">
                    <a:solidFill>
                      <a:schemeClr val="tx1"/>
                    </a:solidFill>
                  </a:rPr>
                  <a:t>αντί του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[0,2</m:t>
                    </m:r>
                    <m:r>
                      <m:rPr>
                        <m:sty m:val="p"/>
                      </m:rP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π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Horizontal Scroll 3">
                <a:extLst>
                  <a:ext uri="{FF2B5EF4-FFF2-40B4-BE49-F238E27FC236}">
                    <a16:creationId xmlns:a16="http://schemas.microsoft.com/office/drawing/2014/main" id="{B44C6B8E-0BB6-A0D7-1E11-BD0BED6FDD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675" y="1463896"/>
                <a:ext cx="3675119" cy="1025596"/>
              </a:xfrm>
              <a:prstGeom prst="horizontalScroll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Horizontal Scroll 3">
                <a:extLst>
                  <a:ext uri="{FF2B5EF4-FFF2-40B4-BE49-F238E27FC236}">
                    <a16:creationId xmlns:a16="http://schemas.microsoft.com/office/drawing/2014/main" id="{2F48F195-1F35-7484-11B0-48EDC427A986}"/>
                  </a:ext>
                </a:extLst>
              </p:cNvPr>
              <p:cNvSpPr/>
              <p:nvPr/>
            </p:nvSpPr>
            <p:spPr>
              <a:xfrm>
                <a:off x="4750675" y="4721297"/>
                <a:ext cx="3675119" cy="1454986"/>
              </a:xfrm>
              <a:prstGeom prst="horizontalScroll">
                <a:avLst>
                  <a:gd name="adj" fmla="val 8572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dirty="0">
                    <a:solidFill>
                      <a:schemeClr val="tx1"/>
                    </a:solidFill>
                  </a:rPr>
                  <a:t>Πώς όμως θα «βγούμε» από το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l-GR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l-GR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l-GR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l-GR" dirty="0">
                    <a:solidFill>
                      <a:schemeClr val="tx1"/>
                    </a:solidFill>
                  </a:rPr>
                  <a:t> της αντίστροφης εφαπτομένης στο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</m:t>
                    </m:r>
                    <m:r>
                      <a:rPr lang="el-GR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l-GR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l-GR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l-GR" dirty="0">
                    <a:solidFill>
                      <a:schemeClr val="tx1"/>
                    </a:solidFill>
                  </a:rPr>
                  <a:t>?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Horizontal Scroll 3">
                <a:extLst>
                  <a:ext uri="{FF2B5EF4-FFF2-40B4-BE49-F238E27FC236}">
                    <a16:creationId xmlns:a16="http://schemas.microsoft.com/office/drawing/2014/main" id="{2F48F195-1F35-7484-11B0-48EDC427A9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675" y="4721297"/>
                <a:ext cx="3675119" cy="1454986"/>
              </a:xfrm>
              <a:prstGeom prst="horizontalScroll">
                <a:avLst>
                  <a:gd name="adj" fmla="val 8572"/>
                </a:avLst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orizontal Scroll 3">
                <a:extLst>
                  <a:ext uri="{FF2B5EF4-FFF2-40B4-BE49-F238E27FC236}">
                    <a16:creationId xmlns:a16="http://schemas.microsoft.com/office/drawing/2014/main" id="{8B75317F-9975-E097-78E9-03C55F1BB493}"/>
                  </a:ext>
                </a:extLst>
              </p:cNvPr>
              <p:cNvSpPr/>
              <p:nvPr/>
            </p:nvSpPr>
            <p:spPr>
              <a:xfrm>
                <a:off x="4730531" y="2797278"/>
                <a:ext cx="3675119" cy="1025596"/>
              </a:xfrm>
              <a:prstGeom prst="horizontalScroll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dirty="0">
                    <a:solidFill>
                      <a:schemeClr val="tx1"/>
                    </a:solidFill>
                  </a:rPr>
                  <a:t>Αρνητικό πρόσημο γωνίας </a:t>
                </a:r>
                <a14:m>
                  <m:oMath xmlns:m="http://schemas.openxmlformats.org/officeDocument/2006/math">
                    <m:r>
                      <a:rPr lang="el-G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l-GR" dirty="0">
                    <a:solidFill>
                      <a:schemeClr val="tx1"/>
                    </a:solidFill>
                  </a:rPr>
                  <a:t> </a:t>
                </a:r>
                <a:r>
                  <a:rPr lang="el-GR" dirty="0" err="1">
                    <a:solidFill>
                      <a:schemeClr val="tx1"/>
                    </a:solidFill>
                    <a:sym typeface="Wingdings" panose="05000000000000000000" pitchFamily="2" charset="2"/>
                  </a:rPr>
                  <a:t>μετράται</a:t>
                </a:r>
                <a:r>
                  <a:rPr lang="el-GR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με τη φορά του ρολογιού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Horizontal Scroll 3">
                <a:extLst>
                  <a:ext uri="{FF2B5EF4-FFF2-40B4-BE49-F238E27FC236}">
                    <a16:creationId xmlns:a16="http://schemas.microsoft.com/office/drawing/2014/main" id="{8B75317F-9975-E097-78E9-03C55F1BB4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0531" y="2797278"/>
                <a:ext cx="3675119" cy="1025596"/>
              </a:xfrm>
              <a:prstGeom prst="horizontalScroll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043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/>
      <p:bldP spid="17" grpId="0"/>
      <p:bldP spid="25" grpId="0" animBg="1"/>
      <p:bldP spid="36" grpId="0" animBg="1"/>
      <p:bldP spid="37" grpId="0"/>
      <p:bldP spid="41" grpId="0" animBg="1"/>
      <p:bldP spid="43" grpId="0"/>
      <p:bldP spid="44" grpId="0"/>
      <p:bldP spid="53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8024650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l-GR" b="1" dirty="0"/>
                  <a:t>Πολικές </a:t>
                </a:r>
                <a:r>
                  <a:rPr lang="el-GR" dirty="0"/>
                  <a:t>συντεταγμένες</a:t>
                </a:r>
                <a:endParaRPr lang="en-US" sz="500" dirty="0"/>
              </a:p>
              <a:p>
                <a:endParaRPr lang="en-US" sz="500" dirty="0"/>
              </a:p>
              <a:p>
                <a:r>
                  <a:rPr lang="el-GR" sz="2200" b="1" u="sng" dirty="0"/>
                  <a:t>Διόρθωση γωνίας</a:t>
                </a:r>
                <a:endParaRPr lang="en-US" sz="2200" b="1" u="sng" dirty="0"/>
              </a:p>
              <a:p>
                <a:r>
                  <a:rPr lang="el-GR" sz="2200" dirty="0"/>
                  <a:t>Για ένα διάνυσμα με συντεταγμένες </a:t>
                </a:r>
                <a14:m>
                  <m:oMath xmlns:m="http://schemas.openxmlformats.org/officeDocument/2006/math">
                    <m:r>
                      <a:rPr lang="el-GR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, </a:t>
                </a:r>
                <a:r>
                  <a:rPr lang="el-GR" sz="2200" dirty="0"/>
                  <a:t>η γωνία που θα σχηματίζει με τον άξονα </a:t>
                </a:r>
                <a:r>
                  <a:rPr lang="en-BS" sz="2200" dirty="0"/>
                  <a:t>x’x</a:t>
                </a:r>
                <a:r>
                  <a:rPr lang="el-GR" sz="2200" dirty="0"/>
                  <a:t> θα είναι</a:t>
                </a:r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n-BS" sz="2200" dirty="0"/>
              </a:p>
              <a:p>
                <a:endParaRPr lang="el-GR" sz="2200" dirty="0"/>
              </a:p>
              <a:p>
                <a:pPr marL="68580" indent="0">
                  <a:buNone/>
                </a:pPr>
                <a:r>
                  <a:rPr lang="el-GR" sz="2200" dirty="0"/>
                  <a:t>και θα ανήκει πάντα στο διάστημα </a:t>
                </a:r>
                <a14:m>
                  <m:oMath xmlns:m="http://schemas.openxmlformats.org/officeDocument/2006/math">
                    <m:d>
                      <m:dPr>
                        <m:endChr m:val="]"/>
                        <m:ctrlPr>
                          <a:rPr lang="el-GR" sz="22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sz="220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l-GR" sz="2200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l-GR" sz="220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l-GR" sz="2200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r>
                  <a:rPr lang="el-GR" sz="2200" dirty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8024650" cy="5257800"/>
              </a:xfrm>
              <a:blipFill>
                <a:blip r:embed="rId2"/>
                <a:stretch>
                  <a:fillRect t="-1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90AEC23A-27E3-8DE7-6ECB-775EF14A36CE}"/>
              </a:ext>
            </a:extLst>
          </p:cNvPr>
          <p:cNvGrpSpPr/>
          <p:nvPr/>
        </p:nvGrpSpPr>
        <p:grpSpPr>
          <a:xfrm>
            <a:off x="1371600" y="2929956"/>
            <a:ext cx="5867400" cy="2895899"/>
            <a:chOff x="1371600" y="2929956"/>
            <a:chExt cx="5867400" cy="2895899"/>
          </a:xfrm>
        </p:grpSpPr>
        <p:pic>
          <p:nvPicPr>
            <p:cNvPr id="9" name="Εικόνα 8">
              <a:extLst>
                <a:ext uri="{FF2B5EF4-FFF2-40B4-BE49-F238E27FC236}">
                  <a16:creationId xmlns:a16="http://schemas.microsoft.com/office/drawing/2014/main" id="{F7D2E6C3-CACA-0473-5F63-8E7AC8E85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1600" y="2929956"/>
              <a:ext cx="5867400" cy="289589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371600" y="4103509"/>
                  <a:ext cx="60807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28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l-GR" sz="28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71600" y="4103509"/>
                  <a:ext cx="608070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orizontal Scroll 3"/>
              <p:cNvSpPr/>
              <p:nvPr/>
            </p:nvSpPr>
            <p:spPr>
              <a:xfrm>
                <a:off x="4419600" y="609600"/>
                <a:ext cx="4114800" cy="1447800"/>
              </a:xfrm>
              <a:prstGeom prst="horizontalScroll">
                <a:avLst>
                  <a:gd name="adj" fmla="val 6579"/>
                </a:avLst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l-GR" sz="1600" dirty="0" smtClean="0">
                    <a:solidFill>
                      <a:schemeClr val="tx1"/>
                    </a:solidFill>
                  </a:rPr>
                  <a:t>Χρησιμοποιούμε την παρακάτω παράσταση όταν θέλουμε να υπολογίσουμε γωνίες στο χαρτί μας (υπολογίζουμε μόνο την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B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B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B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B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B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en-BS" sz="1600" dirty="0">
                    <a:solidFill>
                      <a:schemeClr val="tx1"/>
                    </a:solidFill>
                  </a:rPr>
                  <a:t> </a:t>
                </a:r>
                <a:r>
                  <a:rPr lang="el-GR" sz="1600" dirty="0">
                    <a:solidFill>
                      <a:schemeClr val="tx1"/>
                    </a:solidFill>
                  </a:rPr>
                  <a:t>στην αριθμομηχανή).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Horizontal Scrol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609600"/>
                <a:ext cx="4114800" cy="1447800"/>
              </a:xfrm>
              <a:prstGeom prst="horizontalScroll">
                <a:avLst>
                  <a:gd name="adj" fmla="val 657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943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8024650" cy="5257800"/>
              </a:xfrm>
            </p:spPr>
            <p:txBody>
              <a:bodyPr>
                <a:normAutofit/>
              </a:bodyPr>
              <a:lstStyle/>
              <a:p>
                <a:r>
                  <a:rPr lang="el-GR" sz="2600" b="1" dirty="0"/>
                  <a:t>Γωνία (σημείωση)</a:t>
                </a:r>
              </a:p>
              <a:p>
                <a:endParaRPr lang="el-GR" sz="1400" b="1" dirty="0"/>
              </a:p>
              <a:p>
                <a:r>
                  <a:rPr lang="el-GR" dirty="0"/>
                  <a:t>Τα προγραμματιστικά περιβάλλοντα που έχουν μαθηματικές βιβλιοθήκες (όλα δηλαδή </a:t>
                </a:r>
                <a:r>
                  <a:rPr lang="el-GR" dirty="0">
                    <a:sym typeface="Wingdings" panose="05000000000000000000" pitchFamily="2" charset="2"/>
                  </a:rPr>
                  <a:t>) έχουν συνήθως δυο συναρτήσεις για τον υπολογισμό της γωνίας ενός διανύσματος:</a:t>
                </a:r>
              </a:p>
              <a:p>
                <a:pPr lvl="1"/>
                <a:r>
                  <a:rPr lang="el-GR" b="1" dirty="0">
                    <a:sym typeface="Wingdings" panose="05000000000000000000" pitchFamily="2" charset="2"/>
                  </a:rPr>
                  <a:t>Την </a:t>
                </a:r>
                <a:r>
                  <a:rPr lang="en-BS" b="1" dirty="0">
                    <a:sym typeface="Wingdings" panose="05000000000000000000" pitchFamily="2" charset="2"/>
                  </a:rPr>
                  <a:t>atan(</a:t>
                </a:r>
                <a14:m>
                  <m:oMath xmlns:m="http://schemas.openxmlformats.org/officeDocument/2006/math">
                    <m:r>
                      <a:rPr lang="en-B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𝒄</m:t>
                    </m:r>
                  </m:oMath>
                </a14:m>
                <a:r>
                  <a:rPr lang="en-BS" b="1" dirty="0">
                    <a:sym typeface="Wingdings" panose="05000000000000000000" pitchFamily="2" charset="2"/>
                  </a:rPr>
                  <a:t>), </a:t>
                </a:r>
                <a:r>
                  <a:rPr lang="el-GR" b="1" dirty="0">
                    <a:sym typeface="Wingdings" panose="05000000000000000000" pitchFamily="2" charset="2"/>
                  </a:rPr>
                  <a:t>με </a:t>
                </a:r>
                <a14:m>
                  <m:oMath xmlns:m="http://schemas.openxmlformats.org/officeDocument/2006/math">
                    <m:r>
                      <a:rPr lang="en-B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𝒄</m:t>
                    </m:r>
                    <m:r>
                      <a:rPr lang="en-B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B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𝒚</m:t>
                    </m:r>
                    <m:r>
                      <a:rPr lang="en-B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/</m:t>
                    </m:r>
                    <m:r>
                      <a:rPr lang="en-B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</m:oMath>
                </a14:m>
                <a:r>
                  <a:rPr lang="en-BS" b="1" dirty="0">
                    <a:sym typeface="Wingdings" panose="05000000000000000000" pitchFamily="2" charset="2"/>
                  </a:rPr>
                  <a:t>, </a:t>
                </a:r>
                <a:r>
                  <a:rPr lang="el-GR" b="1" dirty="0">
                    <a:sym typeface="Wingdings" panose="05000000000000000000" pitchFamily="2" charset="2"/>
                  </a:rPr>
                  <a:t>το λόγο δηλαδή της τεταγμένης προς την τετμημένη</a:t>
                </a:r>
              </a:p>
              <a:p>
                <a:pPr lvl="1"/>
                <a:r>
                  <a:rPr lang="el-GR" b="1" dirty="0">
                    <a:sym typeface="Wingdings" panose="05000000000000000000" pitchFamily="2" charset="2"/>
                  </a:rPr>
                  <a:t>Την </a:t>
                </a:r>
                <a:r>
                  <a:rPr lang="en-BS" b="1" dirty="0">
                    <a:sym typeface="Wingdings" panose="05000000000000000000" pitchFamily="2" charset="2"/>
                  </a:rPr>
                  <a:t>atan2(</a:t>
                </a:r>
                <a14:m>
                  <m:oMath xmlns:m="http://schemas.openxmlformats.org/officeDocument/2006/math">
                    <m:r>
                      <a:rPr lang="en-B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𝒚</m:t>
                    </m:r>
                    <m:r>
                      <a:rPr lang="en-B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 </m:t>
                    </m:r>
                    <m:r>
                      <a:rPr lang="en-B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</m:oMath>
                </a14:m>
                <a:r>
                  <a:rPr lang="en-BS" b="1" dirty="0">
                    <a:sym typeface="Wingdings" panose="05000000000000000000" pitchFamily="2" charset="2"/>
                  </a:rPr>
                  <a:t>), </a:t>
                </a:r>
                <a:r>
                  <a:rPr lang="el-GR" b="1" dirty="0">
                    <a:sym typeface="Wingdings" panose="05000000000000000000" pitchFamily="2" charset="2"/>
                  </a:rPr>
                  <a:t>που παίρνει δυο ορίσματα, τόσο την τετμημένη </a:t>
                </a:r>
                <a14:m>
                  <m:oMath xmlns:m="http://schemas.openxmlformats.org/officeDocument/2006/math">
                    <m:r>
                      <a:rPr lang="en-B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</m:oMath>
                </a14:m>
                <a:r>
                  <a:rPr lang="en-BS" b="1" dirty="0">
                    <a:sym typeface="Wingdings" panose="05000000000000000000" pitchFamily="2" charset="2"/>
                  </a:rPr>
                  <a:t> </a:t>
                </a:r>
                <a:r>
                  <a:rPr lang="el-GR" b="1" dirty="0">
                    <a:sym typeface="Wingdings" panose="05000000000000000000" pitchFamily="2" charset="2"/>
                  </a:rPr>
                  <a:t>όσο και την τεταγμένη </a:t>
                </a:r>
                <a14:m>
                  <m:oMath xmlns:m="http://schemas.openxmlformats.org/officeDocument/2006/math">
                    <m:r>
                      <a:rPr lang="en-B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𝒚</m:t>
                    </m:r>
                  </m:oMath>
                </a14:m>
                <a:endParaRPr lang="en-BS" b="1" dirty="0">
                  <a:sym typeface="Wingdings" panose="05000000000000000000" pitchFamily="2" charset="2"/>
                </a:endParaRPr>
              </a:p>
              <a:p>
                <a:pPr lvl="1"/>
                <a:endParaRPr lang="en-BS" sz="1200" b="1" dirty="0">
                  <a:sym typeface="Wingdings" panose="05000000000000000000" pitchFamily="2" charset="2"/>
                </a:endParaRPr>
              </a:p>
              <a:p>
                <a:r>
                  <a:rPr lang="el-GR" b="1" dirty="0">
                    <a:sym typeface="Wingdings" panose="05000000000000000000" pitchFamily="2" charset="2"/>
                  </a:rPr>
                  <a:t>Προφανώς η 2</a:t>
                </a:r>
                <a:r>
                  <a:rPr lang="el-GR" b="1" baseline="30000" dirty="0">
                    <a:sym typeface="Wingdings" panose="05000000000000000000" pitchFamily="2" charset="2"/>
                  </a:rPr>
                  <a:t>η</a:t>
                </a:r>
                <a:r>
                  <a:rPr lang="el-GR" b="1" dirty="0">
                    <a:sym typeface="Wingdings" panose="05000000000000000000" pitchFamily="2" charset="2"/>
                  </a:rPr>
                  <a:t> υπολογίζει πάντα το σωστό αποτέλεσμα γιατί λαμβάνει υπ’όψη τα πρόσημα των </a:t>
                </a:r>
                <a14:m>
                  <m:oMath xmlns:m="http://schemas.openxmlformats.org/officeDocument/2006/math">
                    <m:r>
                      <a:rPr lang="en-B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r>
                      <a:rPr lang="en-B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 </m:t>
                    </m:r>
                    <m:r>
                      <a:rPr lang="en-BS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𝒚</m:t>
                    </m:r>
                    <m:r>
                      <a:rPr lang="el-GR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l-GR" b="1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  <a:p>
                <a:endParaRPr lang="el-GR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8024650" cy="5257800"/>
              </a:xfrm>
              <a:blipFill>
                <a:blip r:embed="rId2"/>
                <a:stretch>
                  <a:fillRect t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Εικόνα 3" descr="Programming Definition, Software &amp; Languages - Lesson | Study.com">
            <a:extLst>
              <a:ext uri="{FF2B5EF4-FFF2-40B4-BE49-F238E27FC236}">
                <a16:creationId xmlns:a16="http://schemas.microsoft.com/office/drawing/2014/main" id="{D611C835-9B22-4DCB-C758-56A17760D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738867"/>
            <a:ext cx="2136965" cy="1424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251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371600"/>
            <a:ext cx="7338508" cy="4229548"/>
          </a:xfrm>
        </p:spPr>
        <p:txBody>
          <a:bodyPr>
            <a:normAutofit/>
          </a:bodyPr>
          <a:lstStyle/>
          <a:p>
            <a:r>
              <a:rPr lang="el-GR" u="sng" dirty="0"/>
              <a:t>Ιδιότητες διανυσμάτων</a:t>
            </a:r>
          </a:p>
          <a:p>
            <a:pPr lvl="1"/>
            <a:r>
              <a:rPr lang="el-GR" b="1" dirty="0"/>
              <a:t>Ισότητα</a:t>
            </a:r>
            <a:r>
              <a:rPr lang="el-GR" dirty="0"/>
              <a:t> διανυσμάτων</a:t>
            </a:r>
          </a:p>
          <a:p>
            <a:pPr lvl="2"/>
            <a:r>
              <a:rPr lang="el-GR" dirty="0"/>
              <a:t>Ίδιο μέτρο και κατεύθυνση</a:t>
            </a:r>
          </a:p>
          <a:p>
            <a:pPr lvl="1"/>
            <a:r>
              <a:rPr lang="el-GR" b="1" dirty="0"/>
              <a:t>Πρόσθεση</a:t>
            </a:r>
            <a:r>
              <a:rPr lang="el-GR" dirty="0"/>
              <a:t> διανυσμάτων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68580" indent="0">
              <a:buNone/>
            </a:pPr>
            <a:r>
              <a:rPr lang="en-US" dirty="0"/>
              <a:t>  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1066800" y="6019800"/>
            <a:ext cx="1676400" cy="374784"/>
            <a:chOff x="1066800" y="6019800"/>
            <a:chExt cx="1676400" cy="374784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1066800" y="6019800"/>
              <a:ext cx="16764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1804491" y="6082126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4491" y="6082126"/>
                  <a:ext cx="201017" cy="312458"/>
                </a:xfrm>
                <a:prstGeom prst="rect">
                  <a:avLst/>
                </a:prstGeom>
                <a:blipFill>
                  <a:blip r:embed="rId3"/>
                  <a:stretch>
                    <a:fillRect l="-27273" t="-45098" r="-109091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/>
          <p:cNvGrpSpPr/>
          <p:nvPr/>
        </p:nvGrpSpPr>
        <p:grpSpPr>
          <a:xfrm>
            <a:off x="2743200" y="3810000"/>
            <a:ext cx="1447800" cy="2193636"/>
            <a:chOff x="2743200" y="3810000"/>
            <a:chExt cx="1447800" cy="2193636"/>
          </a:xfrm>
        </p:grpSpPr>
        <p:cxnSp>
          <p:nvCxnSpPr>
            <p:cNvPr id="9" name="Straight Arrow Connector 8"/>
            <p:cNvCxnSpPr/>
            <p:nvPr/>
          </p:nvCxnSpPr>
          <p:spPr>
            <a:xfrm flipV="1">
              <a:off x="2743200" y="3810000"/>
              <a:ext cx="1447800" cy="21936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3467100" y="4953000"/>
                  <a:ext cx="211404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100" y="4953000"/>
                  <a:ext cx="211404" cy="310598"/>
                </a:xfrm>
                <a:prstGeom prst="rect">
                  <a:avLst/>
                </a:prstGeom>
                <a:blipFill>
                  <a:blip r:embed="rId4"/>
                  <a:stretch>
                    <a:fillRect l="-29412" r="-23529" b="-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/>
          <p:cNvGrpSpPr/>
          <p:nvPr/>
        </p:nvGrpSpPr>
        <p:grpSpPr>
          <a:xfrm>
            <a:off x="1069874" y="3810000"/>
            <a:ext cx="3121126" cy="2182096"/>
            <a:chOff x="1069874" y="3810000"/>
            <a:chExt cx="3121126" cy="2182096"/>
          </a:xfrm>
        </p:grpSpPr>
        <p:cxnSp>
          <p:nvCxnSpPr>
            <p:cNvPr id="11" name="Straight Arrow Connector 10"/>
            <p:cNvCxnSpPr/>
            <p:nvPr/>
          </p:nvCxnSpPr>
          <p:spPr>
            <a:xfrm flipV="1">
              <a:off x="1069874" y="3810000"/>
              <a:ext cx="3121126" cy="2182096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911446" y="4419600"/>
                  <a:ext cx="63523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1446" y="4419600"/>
                  <a:ext cx="635237" cy="312458"/>
                </a:xfrm>
                <a:prstGeom prst="rect">
                  <a:avLst/>
                </a:prstGeom>
                <a:blipFill>
                  <a:blip r:embed="rId5"/>
                  <a:stretch>
                    <a:fillRect l="-8654" t="-43137" r="-7692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/>
          <p:cNvGrpSpPr/>
          <p:nvPr/>
        </p:nvGrpSpPr>
        <p:grpSpPr>
          <a:xfrm>
            <a:off x="6812665" y="3993053"/>
            <a:ext cx="1827564" cy="381737"/>
            <a:chOff x="5411436" y="6062940"/>
            <a:chExt cx="1827564" cy="381737"/>
          </a:xfrm>
        </p:grpSpPr>
        <p:cxnSp>
          <p:nvCxnSpPr>
            <p:cNvPr id="16" name="Straight Arrow Connector 15"/>
            <p:cNvCxnSpPr/>
            <p:nvPr/>
          </p:nvCxnSpPr>
          <p:spPr>
            <a:xfrm flipV="1">
              <a:off x="5411436" y="6062940"/>
              <a:ext cx="1827564" cy="69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6149127" y="6132219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9127" y="6132219"/>
                  <a:ext cx="201017" cy="312458"/>
                </a:xfrm>
                <a:prstGeom prst="rect">
                  <a:avLst/>
                </a:prstGeom>
                <a:blipFill>
                  <a:blip r:embed="rId6"/>
                  <a:stretch>
                    <a:fillRect l="-30303" t="-45098" r="-106061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8" name="Group 37"/>
          <p:cNvGrpSpPr/>
          <p:nvPr/>
        </p:nvGrpSpPr>
        <p:grpSpPr>
          <a:xfrm>
            <a:off x="6144591" y="4267124"/>
            <a:ext cx="685800" cy="799341"/>
            <a:chOff x="7239000" y="5263599"/>
            <a:chExt cx="685800" cy="799341"/>
          </a:xfrm>
        </p:grpSpPr>
        <p:cxnSp>
          <p:nvCxnSpPr>
            <p:cNvPr id="20" name="Straight Arrow Connector 19"/>
            <p:cNvCxnSpPr/>
            <p:nvPr/>
          </p:nvCxnSpPr>
          <p:spPr>
            <a:xfrm flipV="1">
              <a:off x="7239000" y="5263599"/>
              <a:ext cx="685800" cy="79934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7680683" y="5600520"/>
                  <a:ext cx="211404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0683" y="5600520"/>
                  <a:ext cx="211404" cy="310598"/>
                </a:xfrm>
                <a:prstGeom prst="rect">
                  <a:avLst/>
                </a:prstGeom>
                <a:blipFill>
                  <a:blip r:embed="rId7"/>
                  <a:stretch>
                    <a:fillRect l="-28571" r="-20000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7" name="Group 36"/>
          <p:cNvGrpSpPr/>
          <p:nvPr/>
        </p:nvGrpSpPr>
        <p:grpSpPr>
          <a:xfrm>
            <a:off x="4611375" y="5091164"/>
            <a:ext cx="336031" cy="1294245"/>
            <a:chOff x="7772400" y="3969353"/>
            <a:chExt cx="336031" cy="1294245"/>
          </a:xfrm>
        </p:grpSpPr>
        <p:cxnSp>
          <p:nvCxnSpPr>
            <p:cNvPr id="23" name="Straight Arrow Connector 22"/>
            <p:cNvCxnSpPr/>
            <p:nvPr/>
          </p:nvCxnSpPr>
          <p:spPr>
            <a:xfrm flipH="1" flipV="1">
              <a:off x="7772400" y="3969353"/>
              <a:ext cx="152399" cy="129424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7907542" y="4467110"/>
                  <a:ext cx="200889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7542" y="4467110"/>
                  <a:ext cx="200889" cy="312458"/>
                </a:xfrm>
                <a:prstGeom prst="rect">
                  <a:avLst/>
                </a:prstGeom>
                <a:blipFill>
                  <a:blip r:embed="rId8"/>
                  <a:stretch>
                    <a:fillRect l="-27273" t="-45098" r="-106061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/>
          <p:cNvGrpSpPr/>
          <p:nvPr/>
        </p:nvGrpSpPr>
        <p:grpSpPr>
          <a:xfrm>
            <a:off x="4344328" y="2991182"/>
            <a:ext cx="1295400" cy="632393"/>
            <a:chOff x="6477000" y="3336960"/>
            <a:chExt cx="1295400" cy="632393"/>
          </a:xfrm>
        </p:grpSpPr>
        <p:cxnSp>
          <p:nvCxnSpPr>
            <p:cNvPr id="26" name="Straight Arrow Connector 25"/>
            <p:cNvCxnSpPr/>
            <p:nvPr/>
          </p:nvCxnSpPr>
          <p:spPr>
            <a:xfrm flipH="1" flipV="1">
              <a:off x="6477000" y="3429000"/>
              <a:ext cx="1295400" cy="5403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7093421" y="3336960"/>
                  <a:ext cx="219932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3421" y="3336960"/>
                  <a:ext cx="219932" cy="310598"/>
                </a:xfrm>
                <a:prstGeom prst="rect">
                  <a:avLst/>
                </a:prstGeom>
                <a:blipFill>
                  <a:blip r:embed="rId9"/>
                  <a:stretch>
                    <a:fillRect l="-27778" r="-19444"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/>
          <p:cNvGrpSpPr/>
          <p:nvPr/>
        </p:nvGrpSpPr>
        <p:grpSpPr>
          <a:xfrm>
            <a:off x="4404301" y="3422049"/>
            <a:ext cx="2072701" cy="2627593"/>
            <a:chOff x="4404299" y="3422047"/>
            <a:chExt cx="2072701" cy="2627593"/>
          </a:xfrm>
        </p:grpSpPr>
        <p:cxnSp>
          <p:nvCxnSpPr>
            <p:cNvPr id="30" name="Straight Arrow Connector 29"/>
            <p:cNvCxnSpPr/>
            <p:nvPr/>
          </p:nvCxnSpPr>
          <p:spPr>
            <a:xfrm flipV="1">
              <a:off x="5411436" y="3422047"/>
              <a:ext cx="1065564" cy="2627593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4404299" y="4566097"/>
                  <a:ext cx="1501693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4299" y="4566097"/>
                  <a:ext cx="1501693" cy="312458"/>
                </a:xfrm>
                <a:prstGeom prst="rect">
                  <a:avLst/>
                </a:prstGeom>
                <a:blipFill>
                  <a:blip r:embed="rId10"/>
                  <a:stretch>
                    <a:fillRect l="-3239" t="-43137" r="-2834"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5580347" y="1143002"/>
            <a:ext cx="2915921" cy="1803081"/>
            <a:chOff x="5580345" y="1143000"/>
            <a:chExt cx="2915921" cy="1803081"/>
          </a:xfrm>
        </p:grpSpPr>
        <p:cxnSp>
          <p:nvCxnSpPr>
            <p:cNvPr id="29" name="Straight Arrow Connector 28"/>
            <p:cNvCxnSpPr/>
            <p:nvPr/>
          </p:nvCxnSpPr>
          <p:spPr>
            <a:xfrm>
              <a:off x="5791200" y="2609051"/>
              <a:ext cx="19812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5943600" y="1143000"/>
              <a:ext cx="0" cy="161845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V="1">
              <a:off x="5580345" y="1286980"/>
              <a:ext cx="1106177" cy="5024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5605601" y="2576749"/>
                  <a:ext cx="39869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5601" y="2576749"/>
                  <a:ext cx="398699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Straight Arrow Connector 45"/>
            <p:cNvCxnSpPr/>
            <p:nvPr/>
          </p:nvCxnSpPr>
          <p:spPr>
            <a:xfrm flipV="1">
              <a:off x="6782418" y="1161877"/>
              <a:ext cx="1106177" cy="5024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V="1">
              <a:off x="5934401" y="2090890"/>
              <a:ext cx="1106177" cy="5024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V="1">
              <a:off x="7390089" y="1938137"/>
              <a:ext cx="1106177" cy="50245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513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-0.00463 L 0.23298 0.05069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8" y="2755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07407E-6 L 0.3441 -0.16412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05" y="-821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07407E-6 L 0.11545 0.14121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64" y="706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 -3.7037E-6 L -0.15764 0.3011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26" y="1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l-GR" u="sng" dirty="0"/>
                  <a:t>Ιδιότητες</a:t>
                </a:r>
              </a:p>
              <a:p>
                <a:pPr lvl="1"/>
                <a:r>
                  <a:rPr lang="el-GR" b="1" dirty="0" err="1"/>
                  <a:t>Αντιμεταθετικότητα</a:t>
                </a:r>
                <a:endParaRPr lang="el-GR" b="1" dirty="0"/>
              </a:p>
              <a:p>
                <a:pPr lvl="2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𝛢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𝛣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𝛣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𝛢</m:t>
                        </m:r>
                      </m:e>
                    </m:acc>
                  </m:oMath>
                </a14:m>
                <a:endParaRPr lang="el-GR" i="1" dirty="0"/>
              </a:p>
              <a:p>
                <a:pPr lvl="1"/>
                <a:r>
                  <a:rPr lang="el-GR" b="1" dirty="0" err="1"/>
                  <a:t>Προσεταιριστικότητα</a:t>
                </a:r>
                <a:endParaRPr lang="el-GR" b="1" dirty="0"/>
              </a:p>
              <a:p>
                <a:pPr lvl="2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</m:oMath>
                </a14:m>
                <a:endParaRPr lang="el-GR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24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371600" y="6126998"/>
            <a:ext cx="1676400" cy="374784"/>
            <a:chOff x="1066800" y="6019800"/>
            <a:chExt cx="1676400" cy="374784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1066800" y="6019800"/>
              <a:ext cx="16764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1804491" y="6082126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4491" y="6082126"/>
                  <a:ext cx="201017" cy="312458"/>
                </a:xfrm>
                <a:prstGeom prst="rect">
                  <a:avLst/>
                </a:prstGeom>
                <a:blipFill>
                  <a:blip r:embed="rId4"/>
                  <a:stretch>
                    <a:fillRect l="-27273" t="-42308" r="-109091" b="-5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/>
          <p:cNvGrpSpPr/>
          <p:nvPr/>
        </p:nvGrpSpPr>
        <p:grpSpPr>
          <a:xfrm>
            <a:off x="3017982" y="5390398"/>
            <a:ext cx="838200" cy="745836"/>
            <a:chOff x="2743200" y="3810000"/>
            <a:chExt cx="1447800" cy="2193636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2743200" y="3810000"/>
              <a:ext cx="1447800" cy="21936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3467100" y="4953000"/>
                  <a:ext cx="365154" cy="9135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100" y="4953000"/>
                  <a:ext cx="211404" cy="310598"/>
                </a:xfrm>
                <a:prstGeom prst="rect">
                  <a:avLst/>
                </a:prstGeom>
                <a:blipFill>
                  <a:blip r:embed="rId5"/>
                  <a:stretch>
                    <a:fillRect l="-70000" r="-90000" b="-2235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3017985" y="4495800"/>
            <a:ext cx="794905" cy="894598"/>
            <a:chOff x="2479964" y="730593"/>
            <a:chExt cx="1373017" cy="2631171"/>
          </a:xfrm>
        </p:grpSpPr>
        <p:cxnSp>
          <p:nvCxnSpPr>
            <p:cNvPr id="13" name="Straight Arrow Connector 12"/>
            <p:cNvCxnSpPr/>
            <p:nvPr/>
          </p:nvCxnSpPr>
          <p:spPr>
            <a:xfrm flipH="1" flipV="1">
              <a:off x="2479964" y="730593"/>
              <a:ext cx="1373017" cy="263117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3275666" y="1309155"/>
                  <a:ext cx="346988" cy="9189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5666" y="1309155"/>
                  <a:ext cx="346988" cy="918994"/>
                </a:xfrm>
                <a:prstGeom prst="rect">
                  <a:avLst/>
                </a:prstGeom>
                <a:blipFill>
                  <a:blip r:embed="rId6"/>
                  <a:stretch>
                    <a:fillRect l="-30303" t="-45098" r="-103030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/>
          <p:cNvGrpSpPr/>
          <p:nvPr/>
        </p:nvGrpSpPr>
        <p:grpSpPr>
          <a:xfrm>
            <a:off x="2229838" y="4495800"/>
            <a:ext cx="788147" cy="1631198"/>
            <a:chOff x="1696436" y="4495800"/>
            <a:chExt cx="788147" cy="1631198"/>
          </a:xfrm>
        </p:grpSpPr>
        <p:cxnSp>
          <p:nvCxnSpPr>
            <p:cNvPr id="17" name="Straight Arrow Connector 16"/>
            <p:cNvCxnSpPr/>
            <p:nvPr/>
          </p:nvCxnSpPr>
          <p:spPr>
            <a:xfrm flipH="1" flipV="1">
              <a:off x="2484582" y="4495800"/>
              <a:ext cx="1" cy="1631198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696436" y="5519361"/>
                  <a:ext cx="635110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6436" y="5519361"/>
                  <a:ext cx="635110" cy="312458"/>
                </a:xfrm>
                <a:prstGeom prst="rect">
                  <a:avLst/>
                </a:prstGeom>
                <a:blipFill>
                  <a:blip r:embed="rId7"/>
                  <a:stretch>
                    <a:fillRect l="-8654" t="-42308" r="-54808" b="-5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/>
          <p:cNvGrpSpPr/>
          <p:nvPr/>
        </p:nvGrpSpPr>
        <p:grpSpPr>
          <a:xfrm>
            <a:off x="1284599" y="4495800"/>
            <a:ext cx="1763403" cy="1631198"/>
            <a:chOff x="751197" y="4495800"/>
            <a:chExt cx="1763403" cy="1631198"/>
          </a:xfrm>
        </p:grpSpPr>
        <p:cxnSp>
          <p:nvCxnSpPr>
            <p:cNvPr id="19" name="Straight Arrow Connector 18"/>
            <p:cNvCxnSpPr/>
            <p:nvPr/>
          </p:nvCxnSpPr>
          <p:spPr>
            <a:xfrm flipV="1">
              <a:off x="842239" y="4495800"/>
              <a:ext cx="1672361" cy="1631198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751197" y="4786870"/>
                  <a:ext cx="1058944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1197" y="4786870"/>
                  <a:ext cx="1058944" cy="312458"/>
                </a:xfrm>
                <a:prstGeom prst="rect">
                  <a:avLst/>
                </a:prstGeom>
                <a:blipFill>
                  <a:blip r:embed="rId8"/>
                  <a:stretch>
                    <a:fillRect l="-5202" t="-42308" r="-33526" b="-5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/>
          <p:cNvGrpSpPr/>
          <p:nvPr/>
        </p:nvGrpSpPr>
        <p:grpSpPr>
          <a:xfrm>
            <a:off x="5059218" y="6142700"/>
            <a:ext cx="1676400" cy="374784"/>
            <a:chOff x="1066800" y="6019800"/>
            <a:chExt cx="1676400" cy="374784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1066800" y="6019800"/>
              <a:ext cx="16764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1804491" y="6082126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04491" y="6082126"/>
                  <a:ext cx="201017" cy="312458"/>
                </a:xfrm>
                <a:prstGeom prst="rect">
                  <a:avLst/>
                </a:prstGeom>
                <a:blipFill>
                  <a:blip r:embed="rId9"/>
                  <a:stretch>
                    <a:fillRect l="-30303" t="-45098" r="-106061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6705600" y="5406100"/>
            <a:ext cx="838200" cy="745836"/>
            <a:chOff x="2743200" y="3810000"/>
            <a:chExt cx="1447800" cy="2193636"/>
          </a:xfrm>
        </p:grpSpPr>
        <p:cxnSp>
          <p:nvCxnSpPr>
            <p:cNvPr id="29" name="Straight Arrow Connector 28"/>
            <p:cNvCxnSpPr/>
            <p:nvPr/>
          </p:nvCxnSpPr>
          <p:spPr>
            <a:xfrm flipV="1">
              <a:off x="2743200" y="3810000"/>
              <a:ext cx="1447800" cy="219363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467100" y="4953000"/>
                  <a:ext cx="365154" cy="91352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7100" y="4953000"/>
                  <a:ext cx="211404" cy="310598"/>
                </a:xfrm>
                <a:prstGeom prst="rect">
                  <a:avLst/>
                </a:prstGeom>
                <a:blipFill>
                  <a:blip r:embed="rId10"/>
                  <a:stretch>
                    <a:fillRect l="-70000" r="-90000" b="-2176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Group 34"/>
          <p:cNvGrpSpPr/>
          <p:nvPr/>
        </p:nvGrpSpPr>
        <p:grpSpPr>
          <a:xfrm>
            <a:off x="5059218" y="5390398"/>
            <a:ext cx="2484582" cy="745836"/>
            <a:chOff x="4525818" y="5390398"/>
            <a:chExt cx="2484582" cy="745836"/>
          </a:xfrm>
        </p:grpSpPr>
        <p:cxnSp>
          <p:nvCxnSpPr>
            <p:cNvPr id="31" name="Straight Arrow Connector 30"/>
            <p:cNvCxnSpPr/>
            <p:nvPr/>
          </p:nvCxnSpPr>
          <p:spPr>
            <a:xfrm flipV="1">
              <a:off x="4525818" y="5390398"/>
              <a:ext cx="2484582" cy="745836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5264609" y="5394909"/>
                  <a:ext cx="63523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4609" y="5394909"/>
                  <a:ext cx="635237" cy="312458"/>
                </a:xfrm>
                <a:prstGeom prst="rect">
                  <a:avLst/>
                </a:prstGeom>
                <a:blipFill>
                  <a:blip r:embed="rId11"/>
                  <a:stretch>
                    <a:fillRect l="-7692" t="-45098" r="-8654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/>
          <p:cNvGrpSpPr/>
          <p:nvPr/>
        </p:nvGrpSpPr>
        <p:grpSpPr>
          <a:xfrm>
            <a:off x="6705602" y="4511502"/>
            <a:ext cx="794905" cy="894598"/>
            <a:chOff x="2479964" y="730593"/>
            <a:chExt cx="1373017" cy="2631171"/>
          </a:xfrm>
        </p:grpSpPr>
        <p:cxnSp>
          <p:nvCxnSpPr>
            <p:cNvPr id="37" name="Straight Arrow Connector 36"/>
            <p:cNvCxnSpPr/>
            <p:nvPr/>
          </p:nvCxnSpPr>
          <p:spPr>
            <a:xfrm flipH="1" flipV="1">
              <a:off x="2479964" y="730593"/>
              <a:ext cx="1373017" cy="263117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3275666" y="1309155"/>
                  <a:ext cx="346988" cy="91899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5666" y="1309155"/>
                  <a:ext cx="346988" cy="918994"/>
                </a:xfrm>
                <a:prstGeom prst="rect">
                  <a:avLst/>
                </a:prstGeom>
                <a:blipFill>
                  <a:blip r:embed="rId12"/>
                  <a:stretch>
                    <a:fillRect l="-30303" t="-42308" r="-103030" b="-5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/>
          <p:cNvGrpSpPr/>
          <p:nvPr/>
        </p:nvGrpSpPr>
        <p:grpSpPr>
          <a:xfrm>
            <a:off x="4972053" y="4510634"/>
            <a:ext cx="1763403" cy="1631198"/>
            <a:chOff x="751197" y="4495800"/>
            <a:chExt cx="1763403" cy="1631198"/>
          </a:xfrm>
        </p:grpSpPr>
        <p:cxnSp>
          <p:nvCxnSpPr>
            <p:cNvPr id="40" name="Straight Arrow Connector 39"/>
            <p:cNvCxnSpPr/>
            <p:nvPr/>
          </p:nvCxnSpPr>
          <p:spPr>
            <a:xfrm flipV="1">
              <a:off x="842239" y="4495800"/>
              <a:ext cx="1672361" cy="1631198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751197" y="4786870"/>
                  <a:ext cx="1058944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1197" y="4786870"/>
                  <a:ext cx="1058944" cy="312458"/>
                </a:xfrm>
                <a:prstGeom prst="rect">
                  <a:avLst/>
                </a:prstGeom>
                <a:blipFill>
                  <a:blip r:embed="rId13"/>
                  <a:stretch>
                    <a:fillRect l="-5202" t="-45098" r="-33526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9782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7415050" cy="3933450"/>
              </a:xfrm>
            </p:spPr>
            <p:txBody>
              <a:bodyPr/>
              <a:lstStyle/>
              <a:p>
                <a:r>
                  <a:rPr lang="el-GR" b="1" dirty="0"/>
                  <a:t>Αρνητικό διάνυσμα </a:t>
                </a:r>
                <a:r>
                  <a:rPr lang="el-GR" dirty="0"/>
                  <a:t>ενός διανύσματος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acc>
                  </m:oMath>
                </a14:m>
                <a:endParaRPr lang="el-GR" dirty="0"/>
              </a:p>
              <a:p>
                <a:pPr lvl="1"/>
                <a:r>
                  <a:rPr lang="el-GR" dirty="0"/>
                  <a:t>Ορίζεται ως το διάνυσμα εκείνο που όταν προστεθεί στο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acc>
                  </m:oMath>
                </a14:m>
                <a:r>
                  <a:rPr lang="el-GR" dirty="0"/>
                  <a:t>, μας δίνει το μηδενικό διάνυσμα, δηλ.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l-GR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b="0" i="0" smtClean="0">
                                <a:latin typeface="Cambria Math" panose="02040503050406030204" pitchFamily="18" charset="0"/>
                              </a:rPr>
                              <m:t>Α</m:t>
                            </m:r>
                          </m:e>
                        </m:acc>
                      </m:e>
                    </m:d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acc>
                  </m:oMath>
                </a14:m>
                <a:endParaRPr lang="el-GR" dirty="0"/>
              </a:p>
              <a:p>
                <a:r>
                  <a:rPr lang="el-GR" dirty="0"/>
                  <a:t>Παράδειγμα:</a:t>
                </a:r>
                <a:endParaRPr lang="en-US" dirty="0"/>
              </a:p>
              <a:p>
                <a:pPr lvl="1"/>
                <a:r>
                  <a:rPr lang="el-GR" dirty="0"/>
                  <a:t>Πράξη</a:t>
                </a:r>
                <a:r>
                  <a:rPr lang="en-US" dirty="0"/>
                  <a:t> </a:t>
                </a:r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7415050" cy="393345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1828800" y="4809767"/>
            <a:ext cx="1676400" cy="425172"/>
            <a:chOff x="1066800" y="5594628"/>
            <a:chExt cx="1676400" cy="425172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1066800" y="5791200"/>
              <a:ext cx="1676400" cy="228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1690128" y="5594628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0128" y="5594628"/>
                  <a:ext cx="201017" cy="312458"/>
                </a:xfrm>
                <a:prstGeom prst="rect">
                  <a:avLst/>
                </a:prstGeom>
                <a:blipFill>
                  <a:blip r:embed="rId3"/>
                  <a:stretch>
                    <a:fillRect l="-27273" t="-42308" r="-109091" b="-5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/>
          <p:cNvGrpSpPr/>
          <p:nvPr/>
        </p:nvGrpSpPr>
        <p:grpSpPr>
          <a:xfrm>
            <a:off x="3482666" y="4011253"/>
            <a:ext cx="860734" cy="1004024"/>
            <a:chOff x="4244666" y="3500714"/>
            <a:chExt cx="860734" cy="1004024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4244666" y="3500714"/>
              <a:ext cx="860734" cy="1004024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4428993" y="3724455"/>
                  <a:ext cx="211404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8993" y="3724455"/>
                  <a:ext cx="211404" cy="310598"/>
                </a:xfrm>
                <a:prstGeom prst="rect">
                  <a:avLst/>
                </a:prstGeom>
                <a:blipFill>
                  <a:blip r:embed="rId4"/>
                  <a:stretch>
                    <a:fillRect l="-29412" r="-23529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/>
          <p:cNvGrpSpPr/>
          <p:nvPr/>
        </p:nvGrpSpPr>
        <p:grpSpPr>
          <a:xfrm>
            <a:off x="2524729" y="5015277"/>
            <a:ext cx="952820" cy="1048858"/>
            <a:chOff x="2332102" y="5398141"/>
            <a:chExt cx="952820" cy="1048858"/>
          </a:xfrm>
        </p:grpSpPr>
        <p:cxnSp>
          <p:nvCxnSpPr>
            <p:cNvPr id="16" name="Straight Arrow Connector 15"/>
            <p:cNvCxnSpPr/>
            <p:nvPr/>
          </p:nvCxnSpPr>
          <p:spPr>
            <a:xfrm flipH="1">
              <a:off x="2332102" y="5398141"/>
              <a:ext cx="952820" cy="104885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2808512" y="5856829"/>
                  <a:ext cx="384529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8512" y="5856829"/>
                  <a:ext cx="384529" cy="310598"/>
                </a:xfrm>
                <a:prstGeom prst="rect">
                  <a:avLst/>
                </a:prstGeom>
                <a:blipFill>
                  <a:blip r:embed="rId5"/>
                  <a:stretch>
                    <a:fillRect l="-1587" r="-14286"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/>
          <p:cNvGrpSpPr/>
          <p:nvPr/>
        </p:nvGrpSpPr>
        <p:grpSpPr>
          <a:xfrm>
            <a:off x="1419300" y="5234939"/>
            <a:ext cx="1133336" cy="819676"/>
            <a:chOff x="2181300" y="4724400"/>
            <a:chExt cx="1133336" cy="819676"/>
          </a:xfrm>
        </p:grpSpPr>
        <p:cxnSp>
          <p:nvCxnSpPr>
            <p:cNvPr id="20" name="Straight Arrow Connector 19"/>
            <p:cNvCxnSpPr/>
            <p:nvPr/>
          </p:nvCxnSpPr>
          <p:spPr>
            <a:xfrm>
              <a:off x="2590800" y="4724400"/>
              <a:ext cx="723836" cy="819676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2181300" y="5005826"/>
                  <a:ext cx="63523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1300" y="5005826"/>
                  <a:ext cx="635237" cy="312458"/>
                </a:xfrm>
                <a:prstGeom prst="rect">
                  <a:avLst/>
                </a:prstGeom>
                <a:blipFill>
                  <a:blip r:embed="rId6"/>
                  <a:stretch>
                    <a:fillRect l="-8654" t="-43137" r="-7692"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/>
          <p:cNvGrpSpPr/>
          <p:nvPr/>
        </p:nvGrpSpPr>
        <p:grpSpPr>
          <a:xfrm>
            <a:off x="5033818" y="5690765"/>
            <a:ext cx="1676400" cy="425172"/>
            <a:chOff x="1066800" y="5594628"/>
            <a:chExt cx="1676400" cy="425172"/>
          </a:xfrm>
        </p:grpSpPr>
        <p:cxnSp>
          <p:nvCxnSpPr>
            <p:cNvPr id="26" name="Straight Arrow Connector 25"/>
            <p:cNvCxnSpPr/>
            <p:nvPr/>
          </p:nvCxnSpPr>
          <p:spPr>
            <a:xfrm flipV="1">
              <a:off x="1066800" y="5791200"/>
              <a:ext cx="1676400" cy="2286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1690128" y="5594628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90128" y="5594628"/>
                  <a:ext cx="201017" cy="312458"/>
                </a:xfrm>
                <a:prstGeom prst="rect">
                  <a:avLst/>
                </a:prstGeom>
                <a:blipFill>
                  <a:blip r:embed="rId7"/>
                  <a:stretch>
                    <a:fillRect l="-27273" t="-45098" r="-109091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/>
          <p:cNvGrpSpPr/>
          <p:nvPr/>
        </p:nvGrpSpPr>
        <p:grpSpPr>
          <a:xfrm>
            <a:off x="5028414" y="5111913"/>
            <a:ext cx="860734" cy="1004024"/>
            <a:chOff x="4244666" y="3500714"/>
            <a:chExt cx="860734" cy="1004024"/>
          </a:xfrm>
        </p:grpSpPr>
        <p:cxnSp>
          <p:nvCxnSpPr>
            <p:cNvPr id="29" name="Straight Arrow Connector 28"/>
            <p:cNvCxnSpPr/>
            <p:nvPr/>
          </p:nvCxnSpPr>
          <p:spPr>
            <a:xfrm flipV="1">
              <a:off x="4244666" y="3500714"/>
              <a:ext cx="860734" cy="1004024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4428993" y="3724455"/>
                  <a:ext cx="211404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8993" y="3724455"/>
                  <a:ext cx="211404" cy="310598"/>
                </a:xfrm>
                <a:prstGeom prst="rect">
                  <a:avLst/>
                </a:prstGeom>
                <a:blipFill>
                  <a:blip r:embed="rId8"/>
                  <a:stretch>
                    <a:fillRect l="-25714" r="-22857" b="-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/>
          <p:cNvGrpSpPr/>
          <p:nvPr/>
        </p:nvGrpSpPr>
        <p:grpSpPr>
          <a:xfrm>
            <a:off x="5877393" y="5111913"/>
            <a:ext cx="1144097" cy="784362"/>
            <a:chOff x="2590800" y="4724400"/>
            <a:chExt cx="1144097" cy="784362"/>
          </a:xfrm>
        </p:grpSpPr>
        <p:cxnSp>
          <p:nvCxnSpPr>
            <p:cNvPr id="32" name="Straight Arrow Connector 31"/>
            <p:cNvCxnSpPr/>
            <p:nvPr/>
          </p:nvCxnSpPr>
          <p:spPr>
            <a:xfrm>
              <a:off x="2590800" y="4724400"/>
              <a:ext cx="832827" cy="784362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3099660" y="4816394"/>
                  <a:ext cx="63523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99660" y="4816394"/>
                  <a:ext cx="635237" cy="312458"/>
                </a:xfrm>
                <a:prstGeom prst="rect">
                  <a:avLst/>
                </a:prstGeom>
                <a:blipFill>
                  <a:blip r:embed="rId9"/>
                  <a:stretch>
                    <a:fillRect l="-8654" t="-45098" r="-7692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2340353" y="3123152"/>
                <a:ext cx="2107244" cy="371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353" y="3123152"/>
                <a:ext cx="2107244" cy="371768"/>
              </a:xfrm>
              <a:prstGeom prst="rect">
                <a:avLst/>
              </a:prstGeom>
              <a:blipFill rotWithShape="0">
                <a:blip r:embed="rId10"/>
                <a:stretch>
                  <a:fillRect l="-2601" t="-31148" b="-1639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268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7872250" cy="4547508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Πολλαπλασιασμός διανύσματος</a:t>
                </a:r>
                <a:r>
                  <a:rPr lang="el-GR" dirty="0"/>
                  <a:t> με αριθμό</a:t>
                </a:r>
              </a:p>
              <a:p>
                <a:pPr lvl="1"/>
                <a:endParaRPr lang="el-GR" dirty="0"/>
              </a:p>
              <a:p>
                <a:pPr lvl="1"/>
                <a:r>
                  <a:rPr lang="el-GR" dirty="0"/>
                  <a:t>Το διάνυσμα διατηρεί τη διεύθυνση, αλλά αλλάζει (πιθανώς) η φορά και το μέτρο του</a:t>
                </a:r>
                <a:endParaRPr lang="en-US" dirty="0"/>
              </a:p>
              <a:p>
                <a:pPr lvl="1"/>
                <a:endParaRPr lang="el-GR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=|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l-GR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↑↑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αν</m:t>
                    </m:r>
                    <m:r>
                      <a:rPr lang="el-G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l-GR" i="0">
                        <a:latin typeface="Cambria Math" panose="02040503050406030204" pitchFamily="18" charset="0"/>
                      </a:rPr>
                      <m:t>αν</m:t>
                    </m:r>
                    <m:r>
                      <a:rPr lang="el-G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7872250" cy="4547508"/>
              </a:xfrm>
              <a:blipFill>
                <a:blip r:embed="rId2"/>
                <a:stretch>
                  <a:fillRect t="-1072" r="-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2971800" y="3954744"/>
            <a:ext cx="5518734" cy="2104601"/>
            <a:chOff x="2971800" y="3954742"/>
            <a:chExt cx="5518734" cy="2104601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4800600" y="4251186"/>
              <a:ext cx="3352800" cy="441186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/>
            <p:cNvGrpSpPr/>
            <p:nvPr/>
          </p:nvGrpSpPr>
          <p:grpSpPr>
            <a:xfrm>
              <a:off x="4800600" y="4578072"/>
              <a:ext cx="1821601" cy="355044"/>
              <a:chOff x="1066800" y="5905500"/>
              <a:chExt cx="1821601" cy="355044"/>
            </a:xfrm>
          </p:grpSpPr>
          <p:cxnSp>
            <p:nvCxnSpPr>
              <p:cNvPr id="6" name="Straight Arrow Connector 5"/>
              <p:cNvCxnSpPr/>
              <p:nvPr/>
            </p:nvCxnSpPr>
            <p:spPr>
              <a:xfrm flipV="1">
                <a:off x="1066800" y="5905500"/>
                <a:ext cx="1676400" cy="2286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/>
                  <p:cNvSpPr txBox="1"/>
                  <p:nvPr/>
                </p:nvSpPr>
                <p:spPr>
                  <a:xfrm>
                    <a:off x="2687384" y="5948086"/>
                    <a:ext cx="201017" cy="31245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" name="TextBox 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87384" y="5948086"/>
                    <a:ext cx="201017" cy="31245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7273" t="-45098" r="-109091" b="-588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7162800" y="3954742"/>
                  <a:ext cx="78912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2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2800" y="3954742"/>
                  <a:ext cx="789127" cy="31245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6202" t="-45098" r="-45736" b="-5882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/>
            <p:cNvCxnSpPr/>
            <p:nvPr/>
          </p:nvCxnSpPr>
          <p:spPr>
            <a:xfrm flipH="1">
              <a:off x="3276600" y="5600618"/>
              <a:ext cx="3505200" cy="458725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/>
            <p:cNvGrpSpPr/>
            <p:nvPr/>
          </p:nvGrpSpPr>
          <p:grpSpPr>
            <a:xfrm>
              <a:off x="6814134" y="5486318"/>
              <a:ext cx="1676400" cy="384829"/>
              <a:chOff x="1099134" y="5905500"/>
              <a:chExt cx="1676400" cy="384829"/>
            </a:xfrm>
          </p:grpSpPr>
          <p:cxnSp>
            <p:nvCxnSpPr>
              <p:cNvPr id="13" name="Straight Arrow Connector 12"/>
              <p:cNvCxnSpPr/>
              <p:nvPr/>
            </p:nvCxnSpPr>
            <p:spPr>
              <a:xfrm flipV="1">
                <a:off x="1099134" y="5905500"/>
                <a:ext cx="1676400" cy="22860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2534042" y="5977871"/>
                    <a:ext cx="201017" cy="31245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34042" y="5977871"/>
                    <a:ext cx="201017" cy="31245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27273" t="-45098" r="-109091" b="-588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2971800" y="5606648"/>
                  <a:ext cx="962251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−3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1800" y="5606648"/>
                  <a:ext cx="962251" cy="312458"/>
                </a:xfrm>
                <a:prstGeom prst="rect">
                  <a:avLst/>
                </a:prstGeom>
                <a:blipFill>
                  <a:blip r:embed="rId6"/>
                  <a:stretch>
                    <a:fillRect l="-5732" t="-45098" r="-37580" b="-58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9499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425591"/>
                <a:ext cx="7872250" cy="3933450"/>
              </a:xfrm>
            </p:spPr>
            <p:txBody>
              <a:bodyPr/>
              <a:lstStyle/>
              <a:p>
                <a:r>
                  <a:rPr lang="el-GR" dirty="0"/>
                  <a:t>Η γραφική μέθοδος είναι βολική για απλά ή διαισθητικά προβλήματα ή ως πρώτο βήμα πριν κάποια άλγεβρα</a:t>
                </a:r>
              </a:p>
              <a:p>
                <a:r>
                  <a:rPr lang="el-GR" dirty="0"/>
                  <a:t>Για μεγαλύτερη ακρίβεια</a:t>
                </a:r>
                <a:r>
                  <a:rPr lang="en-US" dirty="0"/>
                  <a:t> </a:t>
                </a:r>
                <a:r>
                  <a:rPr lang="el-GR" dirty="0"/>
                  <a:t>και ευχρηστία, προτιμούμε την ανάλυση σε </a:t>
                </a:r>
                <a:r>
                  <a:rPr lang="el-GR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συνιστώσες</a:t>
                </a:r>
                <a:r>
                  <a:rPr lang="el-GR" dirty="0"/>
                  <a:t> (μια κάθετη και μια παράλληλη στον </a:t>
                </a:r>
                <a:r>
                  <a:rPr lang="en-US" dirty="0"/>
                  <a:t>x-</a:t>
                </a:r>
                <a:r>
                  <a:rPr lang="el-GR" dirty="0"/>
                  <a:t>άξονα)</a:t>
                </a:r>
                <a:endParaRPr lang="en-US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425591"/>
                <a:ext cx="7872250" cy="3933450"/>
              </a:xfrm>
              <a:blipFill rotWithShape="0">
                <a:blip r:embed="rId2"/>
                <a:stretch>
                  <a:fillRect t="-124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021511" y="3848943"/>
            <a:ext cx="2982514" cy="2657844"/>
            <a:chOff x="1021511" y="3848943"/>
            <a:chExt cx="2982514" cy="26578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1228423" y="3848943"/>
                  <a:ext cx="1867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8423" y="3848941"/>
                  <a:ext cx="186718" cy="27699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33333" r="-30000" b="-23913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6" name="Group 45"/>
            <p:cNvGrpSpPr/>
            <p:nvPr/>
          </p:nvGrpSpPr>
          <p:grpSpPr>
            <a:xfrm>
              <a:off x="1021511" y="3987444"/>
              <a:ext cx="2982514" cy="2519343"/>
              <a:chOff x="1021511" y="3987442"/>
              <a:chExt cx="2982514" cy="2519343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1021511" y="3987442"/>
                <a:ext cx="2864689" cy="2315341"/>
                <a:chOff x="1021511" y="4631659"/>
                <a:chExt cx="2166799" cy="1705859"/>
              </a:xfrm>
            </p:grpSpPr>
            <p:cxnSp>
              <p:nvCxnSpPr>
                <p:cNvPr id="6" name="Straight Arrow Connector 5"/>
                <p:cNvCxnSpPr/>
                <p:nvPr/>
              </p:nvCxnSpPr>
              <p:spPr>
                <a:xfrm>
                  <a:off x="1207110" y="6097710"/>
                  <a:ext cx="198120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" name="Straight Arrow Connector 6"/>
                <p:cNvCxnSpPr/>
                <p:nvPr/>
              </p:nvCxnSpPr>
              <p:spPr>
                <a:xfrm flipV="1">
                  <a:off x="1359510" y="4631659"/>
                  <a:ext cx="0" cy="1618452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Rectangle 7"/>
                    <p:cNvSpPr/>
                    <p:nvPr/>
                  </p:nvSpPr>
                  <p:spPr>
                    <a:xfrm>
                      <a:off x="1021511" y="6065408"/>
                      <a:ext cx="301569" cy="272110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𝑂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8" name="Rectangle 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21511" y="6065408"/>
                      <a:ext cx="398699" cy="369332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9" name="Straight Arrow Connector 8"/>
                <p:cNvCxnSpPr/>
                <p:nvPr/>
              </p:nvCxnSpPr>
              <p:spPr>
                <a:xfrm flipV="1">
                  <a:off x="1350311" y="5240914"/>
                  <a:ext cx="1152199" cy="858507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Arrow Connector 10"/>
                <p:cNvCxnSpPr/>
                <p:nvPr/>
              </p:nvCxnSpPr>
              <p:spPr>
                <a:xfrm flipV="1">
                  <a:off x="1371600" y="6096000"/>
                  <a:ext cx="1140109" cy="1"/>
                </a:xfrm>
                <a:prstGeom prst="straightConnector1">
                  <a:avLst/>
                </a:prstGeom>
                <a:ln w="38100">
                  <a:solidFill>
                    <a:schemeClr val="tx2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Arrow Connector 12"/>
                <p:cNvCxnSpPr/>
                <p:nvPr/>
              </p:nvCxnSpPr>
              <p:spPr>
                <a:xfrm flipV="1">
                  <a:off x="1353649" y="5240912"/>
                  <a:ext cx="3156" cy="858511"/>
                </a:xfrm>
                <a:prstGeom prst="straightConnector1">
                  <a:avLst/>
                </a:prstGeom>
                <a:ln w="38100">
                  <a:solidFill>
                    <a:schemeClr val="tx2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1359510" y="5240913"/>
                  <a:ext cx="1143000" cy="2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502510" y="5239201"/>
                  <a:ext cx="0" cy="855087"/>
                </a:xfrm>
                <a:prstGeom prst="line">
                  <a:avLst/>
                </a:prstGeom>
                <a:ln>
                  <a:prstDash val="sysDash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3820705" y="5972106"/>
                    <a:ext cx="18332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20705" y="5972106"/>
                    <a:ext cx="183320" cy="276999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l="-20000" r="-13333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2036440" y="4977379"/>
                    <a:ext cx="201017" cy="31245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36" name="TextBox 3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6440" y="4977379"/>
                    <a:ext cx="201017" cy="312458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l="-27273" t="-42308" r="-109091" b="-5769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2136794" y="6027866"/>
                    <a:ext cx="312200" cy="31245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38" name="TextBox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36794" y="6027866"/>
                    <a:ext cx="312200" cy="312458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 l="-19608" t="-45098" r="-68627" b="-9804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1110391" y="5135144"/>
                    <a:ext cx="319831" cy="34073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40" name="TextBox 3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10391" y="5135144"/>
                    <a:ext cx="319831" cy="34073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l="-16981" t="-37500" r="-66038" b="-16071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2" name="Arc 41"/>
              <p:cNvSpPr/>
              <p:nvPr/>
            </p:nvSpPr>
            <p:spPr>
              <a:xfrm>
                <a:off x="1767698" y="5452449"/>
                <a:ext cx="706760" cy="1054336"/>
              </a:xfrm>
              <a:prstGeom prst="arc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/>
                  <p:cNvSpPr txBox="1"/>
                  <p:nvPr/>
                </p:nvSpPr>
                <p:spPr>
                  <a:xfrm>
                    <a:off x="2455013" y="5423006"/>
                    <a:ext cx="189475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l-GR" i="1">
                              <a:latin typeface="Cambria Math" panose="02040503050406030204" pitchFamily="18" charset="0"/>
                            </a:rPr>
                            <m:t>𝜃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44" name="TextBox 4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5013" y="5423006"/>
                    <a:ext cx="189475" cy="276999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 l="-32258" r="-22581" b="-6667"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7" name="Group 46"/>
          <p:cNvGrpSpPr/>
          <p:nvPr/>
        </p:nvGrpSpPr>
        <p:grpSpPr>
          <a:xfrm>
            <a:off x="4984644" y="3856240"/>
            <a:ext cx="3013162" cy="2650547"/>
            <a:chOff x="4984644" y="3856238"/>
            <a:chExt cx="3013162" cy="2650547"/>
          </a:xfrm>
        </p:grpSpPr>
        <p:grpSp>
          <p:nvGrpSpPr>
            <p:cNvPr id="23" name="Group 22"/>
            <p:cNvGrpSpPr/>
            <p:nvPr/>
          </p:nvGrpSpPr>
          <p:grpSpPr>
            <a:xfrm>
              <a:off x="4984644" y="3987442"/>
              <a:ext cx="2864689" cy="2315341"/>
              <a:chOff x="1021511" y="4631659"/>
              <a:chExt cx="2166799" cy="1705859"/>
            </a:xfrm>
          </p:grpSpPr>
          <p:cxnSp>
            <p:nvCxnSpPr>
              <p:cNvPr id="31" name="Straight Connector 30"/>
              <p:cNvCxnSpPr/>
              <p:nvPr/>
            </p:nvCxnSpPr>
            <p:spPr>
              <a:xfrm>
                <a:off x="2502510" y="5239201"/>
                <a:ext cx="0" cy="855087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>
                <a:off x="1207110" y="6097710"/>
                <a:ext cx="19812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flipV="1">
                <a:off x="1359510" y="4631659"/>
                <a:ext cx="0" cy="161845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Rectangle 25"/>
                  <p:cNvSpPr/>
                  <p:nvPr/>
                </p:nvSpPr>
                <p:spPr>
                  <a:xfrm>
                    <a:off x="1021511" y="6065408"/>
                    <a:ext cx="301569" cy="272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26" name="Rectangle 2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1511" y="6065408"/>
                    <a:ext cx="398699" cy="369332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7" name="Straight Arrow Connector 26"/>
              <p:cNvCxnSpPr/>
              <p:nvPr/>
            </p:nvCxnSpPr>
            <p:spPr>
              <a:xfrm flipV="1">
                <a:off x="1350311" y="5240914"/>
                <a:ext cx="1152199" cy="858507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flipV="1">
                <a:off x="1371600" y="6096000"/>
                <a:ext cx="1140109" cy="1"/>
              </a:xfrm>
              <a:prstGeom prst="straightConnector1">
                <a:avLst/>
              </a:prstGeom>
              <a:ln w="3810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flipV="1">
                <a:off x="2493311" y="5235376"/>
                <a:ext cx="3156" cy="858511"/>
              </a:xfrm>
              <a:prstGeom prst="straightConnector1">
                <a:avLst/>
              </a:prstGeom>
              <a:ln w="3810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59510" y="5240913"/>
                <a:ext cx="1143000" cy="2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7814486" y="5972105"/>
                  <a:ext cx="18332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14486" y="5972105"/>
                  <a:ext cx="183320" cy="276999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l="-20000" r="-13333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5159423" y="3856238"/>
                  <a:ext cx="1867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9423" y="3856238"/>
                  <a:ext cx="186718" cy="276999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l="-32258" r="-25806" b="-2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6007457" y="4992619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7457" y="4992619"/>
                  <a:ext cx="201017" cy="312458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27273" t="-43137" r="-109091" b="-5882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6147245" y="6023459"/>
                  <a:ext cx="312200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7245" y="6023459"/>
                  <a:ext cx="312200" cy="312458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17308" t="-43137" r="-67308" b="-11765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6983822" y="5158130"/>
                  <a:ext cx="319831" cy="34073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3822" y="5158130"/>
                  <a:ext cx="319831" cy="340734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l="-19231" t="-37500" r="-67308" b="-16071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Arc 42"/>
            <p:cNvSpPr/>
            <p:nvPr/>
          </p:nvSpPr>
          <p:spPr>
            <a:xfrm>
              <a:off x="5759820" y="5452449"/>
              <a:ext cx="706760" cy="1054336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6404395" y="5430308"/>
                  <a:ext cx="18947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i="1"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4395" y="5430308"/>
                  <a:ext cx="189475" cy="276999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32258" r="-22581" b="-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5195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2" y="1371600"/>
                <a:ext cx="6777317" cy="5004708"/>
              </a:xfrm>
            </p:spPr>
            <p:txBody>
              <a:bodyPr>
                <a:normAutofit/>
              </a:bodyPr>
              <a:lstStyle/>
              <a:p>
                <a:r>
                  <a:rPr lang="el-GR" dirty="0"/>
                  <a:t>Πολλές φορές εκφράζουμε σύνθετα διανύσματα με όρους </a:t>
                </a:r>
                <a:r>
                  <a:rPr lang="el-GR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μοναδιαίων διανυσμάτων</a:t>
                </a:r>
              </a:p>
              <a:p>
                <a:endParaRPr lang="el-GR" dirty="0"/>
              </a:p>
              <a:p>
                <a:r>
                  <a:rPr lang="el-GR" dirty="0"/>
                  <a:t>Μοναδιαία διανύσματα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ι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j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acc>
                  </m:oMath>
                </a14:m>
                <a:endParaRPr lang="el-GR" dirty="0"/>
              </a:p>
              <a:p>
                <a:pPr marL="68580" indent="0">
                  <a:buNone/>
                </a:pPr>
                <a:endParaRPr lang="en-US" dirty="0"/>
              </a:p>
              <a:p>
                <a:pPr lvl="1"/>
                <a:r>
                  <a:rPr lang="el-GR" dirty="0"/>
                  <a:t>Έχουν μέτρο 1 (μονάδα)</a:t>
                </a:r>
              </a:p>
              <a:p>
                <a:pPr lvl="1"/>
                <a:r>
                  <a:rPr lang="el-GR" dirty="0"/>
                  <a:t>Περιγράφουν έναν άξονα (διεύθυνση)</a:t>
                </a:r>
              </a:p>
              <a:p>
                <a:pPr lvl="2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>
                            <a:latin typeface="Cambria Math" panose="02040503050406030204" pitchFamily="18" charset="0"/>
                          </a:rPr>
                          <m:t>ι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j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z</m:t>
                    </m:r>
                  </m:oMath>
                </a14:m>
                <a:endParaRPr lang="en-US" b="0" dirty="0"/>
              </a:p>
              <a:p>
                <a:pPr lvl="1"/>
                <a:r>
                  <a:rPr lang="el-GR" dirty="0"/>
                  <a:t>Κάθετα μεταξύ τους </a:t>
                </a:r>
              </a:p>
              <a:p>
                <a:pPr lvl="2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>
                            <a:latin typeface="Cambria Math" panose="02040503050406030204" pitchFamily="18" charset="0"/>
                          </a:rPr>
                          <m:t>ι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⊥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j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j</m:t>
                        </m:r>
                      </m:e>
                    </m:acc>
                    <m:r>
                      <a:rPr lang="en-US" i="0">
                        <a:latin typeface="Cambria Math" panose="02040503050406030204" pitchFamily="18" charset="0"/>
                      </a:rPr>
                      <m:t>⊥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acc>
                  </m:oMath>
                </a14:m>
                <a:r>
                  <a:rPr lang="en-US" dirty="0"/>
                  <a:t>,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>
                            <a:latin typeface="Cambria Math" panose="02040503050406030204" pitchFamily="18" charset="0"/>
                          </a:rPr>
                          <m:t>ι</m:t>
                        </m:r>
                      </m:e>
                    </m:acc>
                    <m:r>
                      <a:rPr lang="en-US" i="0">
                        <a:latin typeface="Cambria Math" panose="02040503050406030204" pitchFamily="18" charset="0"/>
                      </a:rPr>
                      <m:t>⊥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acc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6777317" cy="5004708"/>
              </a:xfrm>
              <a:blipFill>
                <a:blip r:embed="rId2"/>
                <a:stretch>
                  <a:fillRect t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932"/>
          <a:stretch/>
        </p:blipFill>
        <p:spPr>
          <a:xfrm>
            <a:off x="5943602" y="1807825"/>
            <a:ext cx="2742277" cy="223077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547388" y="4114803"/>
            <a:ext cx="3063212" cy="2519343"/>
            <a:chOff x="940813" y="3987442"/>
            <a:chExt cx="3063212" cy="2519343"/>
          </a:xfrm>
        </p:grpSpPr>
        <p:grpSp>
          <p:nvGrpSpPr>
            <p:cNvPr id="7" name="Group 6"/>
            <p:cNvGrpSpPr/>
            <p:nvPr/>
          </p:nvGrpSpPr>
          <p:grpSpPr>
            <a:xfrm>
              <a:off x="1021511" y="3987442"/>
              <a:ext cx="2864689" cy="2315341"/>
              <a:chOff x="1021511" y="4631659"/>
              <a:chExt cx="2166799" cy="1705859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>
                <a:off x="1207110" y="6097710"/>
                <a:ext cx="19812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flipV="1">
                <a:off x="1359510" y="4631659"/>
                <a:ext cx="0" cy="161845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1021511" y="6065408"/>
                    <a:ext cx="301569" cy="272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1511" y="6065408"/>
                    <a:ext cx="398699" cy="369332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7" name="Straight Arrow Connector 16"/>
              <p:cNvCxnSpPr/>
              <p:nvPr/>
            </p:nvCxnSpPr>
            <p:spPr>
              <a:xfrm flipV="1">
                <a:off x="1350311" y="5240914"/>
                <a:ext cx="1152199" cy="858507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 flipV="1">
                <a:off x="1371600" y="6096000"/>
                <a:ext cx="1140109" cy="1"/>
              </a:xfrm>
              <a:prstGeom prst="straightConnector1">
                <a:avLst/>
              </a:prstGeom>
              <a:ln w="3810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 flipV="1">
                <a:off x="1353649" y="5240912"/>
                <a:ext cx="3156" cy="858511"/>
              </a:xfrm>
              <a:prstGeom prst="straightConnector1">
                <a:avLst/>
              </a:prstGeom>
              <a:ln w="38100">
                <a:solidFill>
                  <a:schemeClr val="tx2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359510" y="5240913"/>
                <a:ext cx="1143000" cy="2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2502510" y="5239201"/>
                <a:ext cx="0" cy="855087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3820705" y="5972106"/>
                  <a:ext cx="18332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0705" y="5972106"/>
                  <a:ext cx="183320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9355" r="-967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036440" y="4977379"/>
                  <a:ext cx="201017" cy="312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36440" y="4977379"/>
                  <a:ext cx="201017" cy="312458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30303" t="-42308" r="-106061" b="-5769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2136794" y="6027866"/>
                  <a:ext cx="43236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6794" y="6027866"/>
                  <a:ext cx="432361" cy="27699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1268" t="-48889" r="-76056" b="-11111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40813" y="5133608"/>
                  <a:ext cx="438325" cy="29892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0813" y="5133608"/>
                  <a:ext cx="438325" cy="298928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1111" t="-40816" r="-77778" b="-20408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Arc 11"/>
            <p:cNvSpPr/>
            <p:nvPr/>
          </p:nvSpPr>
          <p:spPr>
            <a:xfrm>
              <a:off x="1767698" y="5452449"/>
              <a:ext cx="706760" cy="1054336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2455013" y="5423006"/>
                  <a:ext cx="18947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i="1"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5013" y="5423006"/>
                  <a:ext cx="189475" cy="276999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29032" r="-25806" b="-6522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6845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7415050" cy="4876800"/>
              </a:xfrm>
            </p:spPr>
            <p:txBody>
              <a:bodyPr/>
              <a:lstStyle/>
              <a:p>
                <a:r>
                  <a:rPr lang="el-GR" dirty="0"/>
                  <a:t>Το διάνυσμα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b="0" i="0" smtClean="0">
                            <a:latin typeface="Cambria Math" panose="02040503050406030204" pitchFamily="18" charset="0"/>
                          </a:rPr>
                          <m:t>Α</m:t>
                        </m:r>
                      </m:e>
                    </m:acc>
                  </m:oMath>
                </a14:m>
                <a:r>
                  <a:rPr lang="el-GR" dirty="0"/>
                  <a:t> σε ένα επίπεδο μπορεί να γραφεί ως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l-GR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</m:acc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l-G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</a:rPr>
                            <m:t>Α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y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en-US" i="1" dirty="0"/>
              </a:p>
              <a:p>
                <a:pPr marL="68580" indent="0">
                  <a:buNone/>
                </a:pPr>
                <a:r>
                  <a:rPr lang="el-GR" dirty="0"/>
                  <a:t>    με χρήση των μοναδιαίων διανυσμάτων</a:t>
                </a:r>
              </a:p>
              <a:p>
                <a:endPara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el-GR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Διάνυσμα θέσης</a:t>
                </a:r>
              </a:p>
              <a:p>
                <a:pPr lvl="1"/>
                <a:r>
                  <a:rPr lang="el-GR" dirty="0"/>
                  <a:t>Σημείο Α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endParaRPr lang="el-GR" dirty="0"/>
              </a:p>
              <a:p>
                <a:pPr lvl="1"/>
                <a:r>
                  <a:rPr lang="el-GR" dirty="0"/>
                  <a:t>Οι συνιστώσες του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dirty="0"/>
                  <a:t> </a:t>
                </a:r>
                <a:r>
                  <a:rPr lang="el-GR" dirty="0"/>
                  <a:t>είναι οι</a:t>
                </a:r>
                <a:r>
                  <a:rPr lang="en-US" dirty="0"/>
                  <a:t> </a:t>
                </a:r>
                <a:br>
                  <a:rPr lang="en-US" dirty="0"/>
                </a:br>
                <a:endParaRPr lang="en-US" dirty="0"/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7415050" cy="4876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5421617" y="3352800"/>
            <a:ext cx="3265185" cy="2961306"/>
            <a:chOff x="5421615" y="3352800"/>
            <a:chExt cx="3265185" cy="29613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6149328" y="5846803"/>
                  <a:ext cx="78632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49328" y="5846803"/>
                  <a:ext cx="786328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t="-22951" r="-20155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7184228" y="4764263"/>
                  <a:ext cx="443467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84228" y="4764263"/>
                  <a:ext cx="443467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t="-23333" r="-65278" b="-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" name="Group 9"/>
            <p:cNvGrpSpPr/>
            <p:nvPr/>
          </p:nvGrpSpPr>
          <p:grpSpPr>
            <a:xfrm>
              <a:off x="5421615" y="3352800"/>
              <a:ext cx="3265185" cy="2961306"/>
              <a:chOff x="5365120" y="3352800"/>
              <a:chExt cx="3265185" cy="2961306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5365601" y="3352800"/>
                <a:ext cx="3264704" cy="2961306"/>
                <a:chOff x="5225082" y="3264895"/>
                <a:chExt cx="3264704" cy="296130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TextBox 13"/>
                    <p:cNvSpPr txBox="1"/>
                    <p:nvPr/>
                  </p:nvSpPr>
                  <p:spPr>
                    <a:xfrm flipH="1">
                      <a:off x="7183736" y="3734223"/>
                      <a:ext cx="685800" cy="3693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14" name="TextBox 1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flipH="1">
                      <a:off x="7183736" y="3734223"/>
                      <a:ext cx="685800" cy="369332"/>
                    </a:xfrm>
                    <a:prstGeom prst="rect">
                      <a:avLst/>
                    </a:prstGeom>
                    <a:blipFill rotWithShape="0">
                      <a:blip r:embed="rId5"/>
                      <a:stretch>
                        <a:fillRect l="-2679" r="-37500" b="-1147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5" name="Straight Arrow Connector 14"/>
                <p:cNvCxnSpPr/>
                <p:nvPr/>
              </p:nvCxnSpPr>
              <p:spPr>
                <a:xfrm>
                  <a:off x="5410200" y="5791200"/>
                  <a:ext cx="281940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Arrow Connector 15"/>
                <p:cNvCxnSpPr/>
                <p:nvPr/>
              </p:nvCxnSpPr>
              <p:spPr>
                <a:xfrm flipV="1">
                  <a:off x="5562600" y="3468591"/>
                  <a:ext cx="0" cy="247500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Arrow Connector 16"/>
                <p:cNvCxnSpPr/>
                <p:nvPr/>
              </p:nvCxnSpPr>
              <p:spPr>
                <a:xfrm flipV="1">
                  <a:off x="5562600" y="4038600"/>
                  <a:ext cx="1447800" cy="1752600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7010400" y="4038599"/>
                  <a:ext cx="0" cy="175260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 flipH="1">
                  <a:off x="5562599" y="4038599"/>
                  <a:ext cx="144780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Arc 21"/>
                <p:cNvSpPr/>
                <p:nvPr/>
              </p:nvSpPr>
              <p:spPr>
                <a:xfrm>
                  <a:off x="5596466" y="5344066"/>
                  <a:ext cx="685799" cy="882135"/>
                </a:xfrm>
                <a:prstGeom prst="arc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l-GR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Rectangle 22"/>
                    <p:cNvSpPr/>
                    <p:nvPr/>
                  </p:nvSpPr>
                  <p:spPr>
                    <a:xfrm>
                      <a:off x="5225082" y="3264895"/>
                      <a:ext cx="37138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23" name="Rectangle 2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225082" y="3264895"/>
                      <a:ext cx="371384" cy="369332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 b="-491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Rectangle 23"/>
                    <p:cNvSpPr/>
                    <p:nvPr/>
                  </p:nvSpPr>
                  <p:spPr>
                    <a:xfrm>
                      <a:off x="6099090" y="4460334"/>
                      <a:ext cx="351635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4" name="Rectangle 2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099090" y="4460334"/>
                      <a:ext cx="351635" cy="369332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 t="-22951" r="-2586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Rectangle 24"/>
                    <p:cNvSpPr/>
                    <p:nvPr/>
                  </p:nvSpPr>
                  <p:spPr>
                    <a:xfrm>
                      <a:off x="6114641" y="5169467"/>
                      <a:ext cx="374141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25" name="Rectangle 2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14641" y="5169467"/>
                      <a:ext cx="374141" cy="369332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6" name="Rectangle 25"/>
                    <p:cNvSpPr/>
                    <p:nvPr/>
                  </p:nvSpPr>
                  <p:spPr>
                    <a:xfrm>
                      <a:off x="8121801" y="5687220"/>
                      <a:ext cx="367985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l-GR" dirty="0"/>
                    </a:p>
                  </p:txBody>
                </p:sp>
              </mc:Choice>
              <mc:Fallback xmlns="">
                <p:sp>
                  <p:nvSpPr>
                    <p:cNvPr id="26" name="Rectangle 2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21801" y="5687220"/>
                      <a:ext cx="367985" cy="369332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l-G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/>
                  <p:cNvSpPr/>
                  <p:nvPr/>
                </p:nvSpPr>
                <p:spPr>
                  <a:xfrm>
                    <a:off x="5365120" y="5846803"/>
                    <a:ext cx="39869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2" name="Rectangle 1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65120" y="5846803"/>
                    <a:ext cx="398699" cy="369332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Rectangle 12"/>
                  <p:cNvSpPr/>
                  <p:nvPr/>
                </p:nvSpPr>
                <p:spPr>
                  <a:xfrm>
                    <a:off x="7102754" y="3841464"/>
                    <a:ext cx="385683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l-GR" dirty="0"/>
                  </a:p>
                </p:txBody>
              </p:sp>
            </mc:Choice>
            <mc:Fallback xmlns="">
              <p:sp>
                <p:nvSpPr>
                  <p:cNvPr id="13" name="Rectangle 1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02754" y="3841464"/>
                    <a:ext cx="385683" cy="369332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7" name="Straight Arrow Connector 26"/>
            <p:cNvCxnSpPr/>
            <p:nvPr/>
          </p:nvCxnSpPr>
          <p:spPr>
            <a:xfrm flipV="1">
              <a:off x="5782051" y="5873038"/>
              <a:ext cx="1437244" cy="1"/>
            </a:xfrm>
            <a:prstGeom prst="straightConnector1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H="1" flipV="1">
              <a:off x="7203971" y="4126503"/>
              <a:ext cx="3443" cy="1746536"/>
            </a:xfrm>
            <a:prstGeom prst="straightConnector1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9194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710292"/>
            <a:ext cx="3418864" cy="3162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7719850" cy="5029200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𝛢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𝛣</m:t>
                        </m:r>
                      </m:e>
                    </m:acc>
                  </m:oMath>
                </a14:m>
                <a:endParaRPr lang="el-GR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</m:d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d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l-GR" dirty="0"/>
                  <a:t>με</a:t>
                </a:r>
                <a:br>
                  <a:rPr lang="el-GR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b="0" dirty="0"/>
                  <a:t/>
                </a:r>
                <a:br>
                  <a:rPr lang="en-US" b="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/>
                </a:r>
                <a:br>
                  <a:rPr lang="en-US" dirty="0"/>
                </a:br>
                <a:endParaRPr lang="en-US" dirty="0"/>
              </a:p>
              <a:p>
                <a:r>
                  <a:rPr lang="el-GR" b="1" dirty="0"/>
                  <a:t>Πρόσθεση όλων των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b="1" dirty="0"/>
                  <a:t>-</a:t>
                </a:r>
                <a:r>
                  <a:rPr lang="el-GR" b="1" dirty="0"/>
                  <a:t>συνιστωσών και όλων των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b="1" dirty="0"/>
                  <a:t>-</a:t>
                </a:r>
                <a:r>
                  <a:rPr lang="el-GR" b="1" dirty="0"/>
                  <a:t>συνιστωσών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|=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+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l-G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e>
                    </m:func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l-G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den>
                    </m:f>
                    <m:r>
                      <a:rPr lang="el-GR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den>
                        </m:f>
                      </m:e>
                    </m:func>
                  </m:oMath>
                </a14:m>
                <a:endParaRPr lang="el-GR" dirty="0"/>
              </a:p>
              <a:p>
                <a:endParaRPr lang="en-US" dirty="0"/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7719850" cy="5029200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Line Callout 1 6"/>
              <p:cNvSpPr/>
              <p:nvPr/>
            </p:nvSpPr>
            <p:spPr>
              <a:xfrm>
                <a:off x="6750000" y="5486400"/>
                <a:ext cx="1905000" cy="995086"/>
              </a:xfrm>
              <a:prstGeom prst="borderCallout1">
                <a:avLst>
                  <a:gd name="adj1" fmla="val 27587"/>
                  <a:gd name="adj2" fmla="val -1405"/>
                  <a:gd name="adj3" fmla="val 57714"/>
                  <a:gd name="adj4" fmla="val -16065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, </a:t>
                </a:r>
                <a:r>
                  <a:rPr lang="el-GR" dirty="0"/>
                  <a:t>αν χρειάζεται, όπως είδαμε σε προηγ. διαφάνεια</a:t>
                </a:r>
                <a:endParaRPr lang="en-US" dirty="0"/>
              </a:p>
            </p:txBody>
          </p:sp>
        </mc:Choice>
        <mc:Fallback xmlns="">
          <p:sp>
            <p:nvSpPr>
              <p:cNvPr id="7" name="Line Callout 1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000" y="5486400"/>
                <a:ext cx="1905000" cy="995086"/>
              </a:xfrm>
              <a:prstGeom prst="borderCallout1">
                <a:avLst>
                  <a:gd name="adj1" fmla="val 27587"/>
                  <a:gd name="adj2" fmla="val -1405"/>
                  <a:gd name="adj3" fmla="val 57714"/>
                  <a:gd name="adj4" fmla="val -16065"/>
                </a:avLst>
              </a:prstGeom>
              <a:blipFill>
                <a:blip r:embed="rId4"/>
                <a:stretch>
                  <a:fillRect t="-12048" r="-1635" b="-180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/>
              <p14:cNvContentPartPr/>
              <p14:nvPr/>
            </p14:nvContentPartPr>
            <p14:xfrm>
              <a:off x="6486120" y="2545560"/>
              <a:ext cx="363240" cy="5907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77840" y="2535120"/>
                <a:ext cx="380880" cy="61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738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85325"/>
                <a:ext cx="8140520" cy="4225769"/>
              </a:xfrm>
            </p:spPr>
            <p:txBody>
              <a:bodyPr/>
              <a:lstStyle/>
              <a:p>
                <a:r>
                  <a:rPr lang="el-GR" b="1" u="sng" dirty="0"/>
                  <a:t>Παράδειγμα</a:t>
                </a:r>
                <a:r>
                  <a:rPr lang="en-US" b="1" u="sng" dirty="0"/>
                  <a:t>:</a:t>
                </a:r>
              </a:p>
              <a:p>
                <a:pPr lvl="1"/>
                <a:r>
                  <a:rPr lang="el-GR" sz="2000" dirty="0"/>
                  <a:t>Βρείτε το άθροισμα των διανυσμάτων</a:t>
                </a:r>
                <a:br>
                  <a:rPr lang="el-GR" sz="2000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acc>
                          <m:accPr>
                            <m:chr m:val="⃗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+2</m:t>
                        </m:r>
                        <m:acc>
                          <m:accPr>
                            <m:chr m:val="⃗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000" dirty="0"/>
                  <a:t/>
                </a:r>
                <a:br>
                  <a:rPr lang="en-US" sz="2000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acc>
                          <m:accPr>
                            <m:chr m:val="⃗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−4</m:t>
                        </m:r>
                        <m:acc>
                          <m:accPr>
                            <m:chr m:val="⃗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l-GR" sz="2000" dirty="0"/>
                  <a:t/>
                </a:r>
                <a:br>
                  <a:rPr lang="el-GR" sz="2000" dirty="0"/>
                </a:br>
                <a:r>
                  <a:rPr lang="el-GR" sz="2000" dirty="0"/>
                  <a:t>τόσο σε καρτεσιανή όσο και σε πολική μορφή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85323"/>
                <a:ext cx="8140520" cy="4225769"/>
              </a:xfrm>
              <a:blipFill rotWithShape="0">
                <a:blip r:embed="rId2"/>
                <a:stretch>
                  <a:fillRect t="-1154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6400800" y="757514"/>
            <a:ext cx="1905000" cy="2747686"/>
            <a:chOff x="6781800" y="757514"/>
            <a:chExt cx="1524000" cy="2366686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6781800" y="1752599"/>
              <a:ext cx="1524000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V="1">
              <a:off x="7162800" y="757514"/>
              <a:ext cx="0" cy="236668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7162800" y="1143000"/>
              <a:ext cx="685800" cy="6096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7162800" y="1752600"/>
              <a:ext cx="685800" cy="121920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848600" y="1143000"/>
              <a:ext cx="0" cy="18288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162800" y="2971800"/>
              <a:ext cx="6858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7162800" y="1143000"/>
              <a:ext cx="6858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7017174" y="1050667"/>
                  <a:ext cx="96181" cy="1590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7174" y="1050667"/>
                  <a:ext cx="120225" cy="18466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6000" r="-12000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7848600" y="1752600"/>
                  <a:ext cx="96181" cy="1590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48600" y="1752600"/>
                  <a:ext cx="120225" cy="18466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6667" r="-1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6865929" y="2879467"/>
                  <a:ext cx="188514" cy="1590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−4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65929" y="2879467"/>
                  <a:ext cx="235642" cy="18466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r="-2041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7005897" y="1752599"/>
                  <a:ext cx="96181" cy="1590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5897" y="1752599"/>
                  <a:ext cx="120226" cy="184666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6000" r="-12000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621720" y="1875960"/>
              <a:ext cx="7867080" cy="49802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3080" y="1869480"/>
                <a:ext cx="7884360" cy="499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9732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85325"/>
                <a:ext cx="8140520" cy="4225769"/>
              </a:xfrm>
            </p:spPr>
            <p:txBody>
              <a:bodyPr/>
              <a:lstStyle/>
              <a:p>
                <a:r>
                  <a:rPr lang="el-GR" b="1" u="sng" dirty="0"/>
                  <a:t>Παράδειγμα</a:t>
                </a:r>
                <a:r>
                  <a:rPr lang="en-US" b="1" u="sng" dirty="0"/>
                  <a:t>:</a:t>
                </a:r>
                <a:endParaRPr lang="el-GR" b="1" u="sng" dirty="0"/>
              </a:p>
              <a:p>
                <a:pPr lvl="1"/>
                <a:r>
                  <a:rPr lang="el-GR" sz="1600" dirty="0"/>
                  <a:t>Ένα ρομπότ αεροδρομίου προχωρά 25</a:t>
                </a:r>
                <a:r>
                  <a:rPr lang="en-US" sz="1600" dirty="0"/>
                  <a:t>m </a:t>
                </a:r>
                <a:r>
                  <a:rPr lang="el-GR" sz="1600" dirty="0"/>
                  <a:t>Ν</a:t>
                </a:r>
                <a:r>
                  <a:rPr lang="en-US" sz="1600" dirty="0"/>
                  <a:t>A</a:t>
                </a:r>
                <a:r>
                  <a:rPr lang="el-GR" sz="1600" dirty="0"/>
                  <a:t> </a:t>
                </a:r>
                <a:endParaRPr lang="en-US" sz="1600" dirty="0"/>
              </a:p>
              <a:p>
                <a:pPr marL="365760" lvl="1" indent="0">
                  <a:buNone/>
                </a:pPr>
                <a:r>
                  <a:rPr lang="el-GR" sz="1600" dirty="0"/>
                  <a:t>από το σημείο αφετηρίας του. Ο αλγόριθμος </a:t>
                </a:r>
                <a:r>
                  <a:rPr lang="en-US" sz="1600" dirty="0"/>
                  <a:t/>
                </a:r>
                <a:br>
                  <a:rPr lang="en-US" sz="1600" dirty="0"/>
                </a:br>
                <a:r>
                  <a:rPr lang="el-GR" sz="1600" dirty="0"/>
                  <a:t>αναγνώρισης εμποδίων του το σταματά και το </a:t>
                </a:r>
                <a:r>
                  <a:rPr lang="en-US" sz="1600" dirty="0"/>
                  <a:t/>
                </a:r>
                <a:br>
                  <a:rPr lang="en-US" sz="1600" dirty="0"/>
                </a:br>
                <a:r>
                  <a:rPr lang="el-GR" sz="1600" dirty="0"/>
                  <a:t>«στέλνει»</a:t>
                </a:r>
                <a:r>
                  <a:rPr lang="en-US" sz="1600" dirty="0"/>
                  <a:t> 40m </a:t>
                </a:r>
                <a:r>
                  <a:rPr lang="el-GR" sz="1600" dirty="0"/>
                  <a:t>σε διεύθυνση 60</a:t>
                </a:r>
                <a:r>
                  <a:rPr lang="el-GR" sz="1600" baseline="30000" dirty="0"/>
                  <a:t>ο</a:t>
                </a:r>
                <a:r>
                  <a:rPr lang="el-GR" sz="1600" dirty="0"/>
                  <a:t> ΒΑ, όπου και </a:t>
                </a:r>
                <a:r>
                  <a:rPr lang="en-US" sz="1600" dirty="0"/>
                  <a:t/>
                </a:r>
                <a:br>
                  <a:rPr lang="en-US" sz="1600" dirty="0"/>
                </a:br>
                <a:r>
                  <a:rPr lang="el-GR" sz="1600" dirty="0"/>
                  <a:t>βρίσκει το σημείο ελέγχου του (Δείτε το σχήμα)</a:t>
                </a:r>
                <a:r>
                  <a:rPr lang="en-US" sz="1600" dirty="0"/>
                  <a:t>.</a:t>
                </a:r>
              </a:p>
              <a:p>
                <a:pPr marL="708660" lvl="1" indent="-342900">
                  <a:buAutoNum type="alphaUcPeriod"/>
                </a:pPr>
                <a:r>
                  <a:rPr lang="el-GR" sz="1600" dirty="0"/>
                  <a:t>Βρείτε τις συνιστώσες του ρομπότ για κάθε</a:t>
                </a:r>
                <a:br>
                  <a:rPr lang="el-GR" sz="1600" dirty="0"/>
                </a:br>
                <a:r>
                  <a:rPr lang="el-GR" sz="1600" dirty="0"/>
                  <a:t>κίνησή του.</a:t>
                </a:r>
              </a:p>
              <a:p>
                <a:pPr marL="708660" lvl="1" indent="-342900">
                  <a:buAutoNum type="alphaUcPeriod"/>
                </a:pPr>
                <a:r>
                  <a:rPr lang="el-GR" sz="1600" dirty="0"/>
                  <a:t>Ορίστε τις συνιστώσες της συνολικής </a:t>
                </a:r>
                <a:r>
                  <a:rPr lang="el-GR" sz="1600" dirty="0" err="1"/>
                  <a:t>μετατό</a:t>
                </a:r>
                <a:r>
                  <a:rPr lang="en-US" sz="1600" dirty="0"/>
                  <a:t>-</a:t>
                </a:r>
                <a:br>
                  <a:rPr lang="en-US" sz="1600" dirty="0"/>
                </a:br>
                <a:r>
                  <a:rPr lang="el-GR" sz="1600" dirty="0" err="1"/>
                  <a:t>πισης</a:t>
                </a:r>
                <a:r>
                  <a:rPr lang="el-GR" sz="16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1600" dirty="0"/>
                  <a:t> </a:t>
                </a:r>
                <a:r>
                  <a:rPr lang="el-GR" sz="1600" dirty="0"/>
                  <a:t>του ρομπότ. Βρείτε μια έκφραση </a:t>
                </a:r>
                <a:br>
                  <a:rPr lang="el-GR" sz="1600" dirty="0"/>
                </a:br>
                <a:r>
                  <a:rPr lang="el-GR" sz="1600" dirty="0"/>
                  <a:t>για το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l-GR" sz="1600" dirty="0"/>
                  <a:t> με όρους </a:t>
                </a:r>
                <a:r>
                  <a:rPr lang="el-GR" sz="1600" dirty="0" err="1"/>
                  <a:t>μοναδιαίων</a:t>
                </a:r>
                <a:r>
                  <a:rPr lang="el-GR" sz="1600" dirty="0"/>
                  <a:t> διανυσμάτων.</a:t>
                </a:r>
              </a:p>
              <a:p>
                <a:pPr marL="708660" lvl="1" indent="-342900">
                  <a:buAutoNum type="alphaUcPeriod"/>
                </a:pPr>
                <a:r>
                  <a:rPr lang="el-GR" sz="1600" dirty="0"/>
                  <a:t>Τι θα συνέβαινε αν το ρομπότ έπρεπε να επιστρέψει στο σημείο αφετηρίας του, μετά την επαφή του με το σημείο ελέγχου του; Ποιες συνιστώσες θα περιέγραφαν την πορεία του; Ποια θα ήταν η κατεύθυνση του ρομπότ;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85325"/>
                <a:ext cx="8140520" cy="4225769"/>
              </a:xfrm>
              <a:blipFill rotWithShape="0">
                <a:blip r:embed="rId2"/>
                <a:stretch>
                  <a:fillRect t="-1154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2" y="838202"/>
            <a:ext cx="3187521" cy="347957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6110640" y="3183480"/>
              <a:ext cx="106560" cy="331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01280" y="3174120"/>
                <a:ext cx="125280" cy="5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941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371602"/>
            <a:ext cx="8140520" cy="4225769"/>
          </a:xfrm>
        </p:spPr>
        <p:txBody>
          <a:bodyPr/>
          <a:lstStyle/>
          <a:p>
            <a:r>
              <a:rPr lang="el-GR" b="1" u="sng" dirty="0"/>
              <a:t>Παράδειγμα </a:t>
            </a:r>
            <a:r>
              <a:rPr lang="en-US" b="1" u="sng" dirty="0"/>
              <a:t>– </a:t>
            </a:r>
            <a:r>
              <a:rPr lang="el-GR" b="1" u="sng" dirty="0"/>
              <a:t>Λύση</a:t>
            </a:r>
            <a:r>
              <a:rPr lang="en-US" b="1" u="sng" dirty="0"/>
              <a:t>:</a:t>
            </a:r>
            <a:endParaRPr lang="el-GR" b="1" u="sng" dirty="0"/>
          </a:p>
          <a:p>
            <a:pPr lvl="1"/>
            <a:r>
              <a:rPr lang="el-GR" sz="1400" dirty="0"/>
              <a:t>Ένα ρομπότ αεροδρομίου προχωρά 25</a:t>
            </a:r>
            <a:r>
              <a:rPr lang="en-US" sz="1400" dirty="0"/>
              <a:t>m </a:t>
            </a:r>
            <a:r>
              <a:rPr lang="el-GR" sz="1400" dirty="0"/>
              <a:t>Ν</a:t>
            </a:r>
            <a:r>
              <a:rPr lang="en-US" sz="1400" dirty="0"/>
              <a:t>A</a:t>
            </a:r>
            <a:r>
              <a:rPr lang="el-GR" sz="1400" dirty="0"/>
              <a:t> </a:t>
            </a:r>
            <a:endParaRPr lang="en-US" sz="1400" dirty="0"/>
          </a:p>
          <a:p>
            <a:pPr marL="365760" lvl="1" indent="0">
              <a:buNone/>
            </a:pPr>
            <a:r>
              <a:rPr lang="el-GR" sz="1400" dirty="0"/>
              <a:t>από το σημείο αφετηρίας του. Ο αλγόριθμος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αναγνώρισης εμποδίων του το σταματά και το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«στέλνει»</a:t>
            </a:r>
            <a:r>
              <a:rPr lang="en-US" sz="1400" dirty="0"/>
              <a:t> 40m </a:t>
            </a:r>
            <a:r>
              <a:rPr lang="el-GR" sz="1400" dirty="0"/>
              <a:t>σε διεύθυνση 60</a:t>
            </a:r>
            <a:r>
              <a:rPr lang="el-GR" sz="1400" baseline="30000" dirty="0"/>
              <a:t>ο</a:t>
            </a:r>
            <a:r>
              <a:rPr lang="el-GR" sz="1400" dirty="0"/>
              <a:t> ΒΑ, όπου και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βρίσκει το σημείο ελέγχου του. (Δείτε το σχήμα)</a:t>
            </a:r>
            <a:endParaRPr lang="en-US" sz="1400" dirty="0"/>
          </a:p>
          <a:p>
            <a:pPr marL="708660" lvl="1" indent="-342900">
              <a:buAutoNum type="alphaUcPeriod"/>
            </a:pPr>
            <a:r>
              <a:rPr lang="el-GR" sz="1400" dirty="0"/>
              <a:t>Βρείτε τις συνιστώσες του ρομπότ για κάθε</a:t>
            </a:r>
            <a:br>
              <a:rPr lang="el-GR" sz="1400" dirty="0"/>
            </a:br>
            <a:r>
              <a:rPr lang="el-GR" sz="1400" dirty="0"/>
              <a:t>κίνησή του.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486401" y="762000"/>
            <a:ext cx="3187521" cy="3479571"/>
            <a:chOff x="5486401" y="724017"/>
            <a:chExt cx="3187521" cy="3479571"/>
          </a:xfrm>
        </p:grpSpPr>
        <p:grpSp>
          <p:nvGrpSpPr>
            <p:cNvPr id="6" name="Group 5"/>
            <p:cNvGrpSpPr/>
            <p:nvPr/>
          </p:nvGrpSpPr>
          <p:grpSpPr>
            <a:xfrm>
              <a:off x="5486401" y="724017"/>
              <a:ext cx="3187521" cy="3479571"/>
              <a:chOff x="5486399" y="724015"/>
              <a:chExt cx="3187521" cy="3479571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801"/>
              <a:stretch/>
            </p:blipFill>
            <p:spPr>
              <a:xfrm>
                <a:off x="5486399" y="1447798"/>
                <a:ext cx="3187521" cy="2755788"/>
              </a:xfrm>
              <a:prstGeom prst="rect">
                <a:avLst/>
              </a:prstGeom>
            </p:spPr>
          </p:pic>
          <p:sp>
            <p:nvSpPr>
              <p:cNvPr id="5" name="Rounded Rectangle 4"/>
              <p:cNvSpPr/>
              <p:nvPr/>
            </p:nvSpPr>
            <p:spPr>
              <a:xfrm>
                <a:off x="6477000" y="724015"/>
                <a:ext cx="1066800" cy="95238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</p:grpSp>
        <p:cxnSp>
          <p:nvCxnSpPr>
            <p:cNvPr id="9" name="Straight Arrow Connector 8"/>
            <p:cNvCxnSpPr/>
            <p:nvPr/>
          </p:nvCxnSpPr>
          <p:spPr>
            <a:xfrm flipV="1">
              <a:off x="5937430" y="1279237"/>
              <a:ext cx="914400" cy="160020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Arc 10"/>
            <p:cNvSpPr/>
            <p:nvPr/>
          </p:nvSpPr>
          <p:spPr>
            <a:xfrm>
              <a:off x="6019801" y="1290914"/>
              <a:ext cx="1743074" cy="1542992"/>
            </a:xfrm>
            <a:prstGeom prst="arc">
              <a:avLst>
                <a:gd name="adj1" fmla="val 16199998"/>
                <a:gd name="adj2" fmla="val 0"/>
              </a:avLst>
            </a:prstGeom>
            <a:ln>
              <a:solidFill>
                <a:schemeClr val="tx1"/>
              </a:solidFill>
              <a:prstDash val="sys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6553200" y="1020659"/>
                  <a:ext cx="211404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3200" y="1020659"/>
                  <a:ext cx="211404" cy="31059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5714" r="-20000" b="-7843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769" y="2272557"/>
            <a:ext cx="7895004" cy="463336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4" name="Ink 13"/>
              <p14:cNvContentPartPr/>
              <p14:nvPr/>
            </p14:nvContentPartPr>
            <p14:xfrm>
              <a:off x="6266160" y="3111840"/>
              <a:ext cx="66600" cy="1116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59680" y="3105720"/>
                <a:ext cx="78480" cy="2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063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371602"/>
            <a:ext cx="8140520" cy="4225769"/>
          </a:xfrm>
        </p:spPr>
        <p:txBody>
          <a:bodyPr/>
          <a:lstStyle/>
          <a:p>
            <a:r>
              <a:rPr lang="el-GR" b="1" u="sng" dirty="0"/>
              <a:t>Παράδειγμα </a:t>
            </a:r>
            <a:r>
              <a:rPr lang="en-US" b="1" u="sng" dirty="0"/>
              <a:t>– </a:t>
            </a:r>
            <a:r>
              <a:rPr lang="el-GR" b="1" u="sng" dirty="0"/>
              <a:t>Λύση</a:t>
            </a:r>
            <a:r>
              <a:rPr lang="en-US" b="1" u="sng" dirty="0"/>
              <a:t>:</a:t>
            </a:r>
            <a:endParaRPr lang="el-GR" b="1" u="sng" dirty="0"/>
          </a:p>
          <a:p>
            <a:pPr lvl="1"/>
            <a:r>
              <a:rPr lang="el-GR" sz="1400" dirty="0"/>
              <a:t>Ένα ρομπότ αεροδρομίου προχωρά 25</a:t>
            </a:r>
            <a:r>
              <a:rPr lang="en-US" sz="1400" dirty="0"/>
              <a:t>m </a:t>
            </a:r>
            <a:r>
              <a:rPr lang="el-GR" sz="1400" dirty="0"/>
              <a:t>Ν</a:t>
            </a:r>
            <a:r>
              <a:rPr lang="en-US" sz="1400" dirty="0"/>
              <a:t>A</a:t>
            </a:r>
            <a:r>
              <a:rPr lang="el-GR" sz="1400" dirty="0"/>
              <a:t> </a:t>
            </a:r>
            <a:endParaRPr lang="en-US" sz="1400" dirty="0"/>
          </a:p>
          <a:p>
            <a:pPr marL="365760" lvl="1" indent="0">
              <a:buNone/>
            </a:pPr>
            <a:r>
              <a:rPr lang="el-GR" sz="1400" dirty="0"/>
              <a:t>από το σημείο αφετηρίας του. Ο αλγόριθμος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αναγνώρισης εμποδίων του το σταματά και το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«στέλνει»</a:t>
            </a:r>
            <a:r>
              <a:rPr lang="en-US" sz="1400" dirty="0"/>
              <a:t> 40m </a:t>
            </a:r>
            <a:r>
              <a:rPr lang="el-GR" sz="1400" dirty="0"/>
              <a:t>σε διεύθυνση 60</a:t>
            </a:r>
            <a:r>
              <a:rPr lang="el-GR" sz="1400" baseline="30000" dirty="0"/>
              <a:t>ο</a:t>
            </a:r>
            <a:r>
              <a:rPr lang="el-GR" sz="1400" dirty="0"/>
              <a:t> ΒΑ, όπου και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βρίσκει το σημείο ελέγχου του. (Δείτε το σχήμα)</a:t>
            </a:r>
            <a:endParaRPr lang="en-US" sz="1400" dirty="0"/>
          </a:p>
          <a:p>
            <a:pPr marL="708660" lvl="1" indent="-342900">
              <a:buAutoNum type="alphaUcPeriod"/>
            </a:pPr>
            <a:r>
              <a:rPr lang="el-GR" sz="1400" dirty="0"/>
              <a:t>Βρείτε τις συνιστώσες του ρομπότ για κάθε</a:t>
            </a:r>
            <a:br>
              <a:rPr lang="el-GR" sz="1400" dirty="0"/>
            </a:br>
            <a:r>
              <a:rPr lang="el-GR" sz="1400" dirty="0"/>
              <a:t>κίνησή του.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486401" y="762000"/>
            <a:ext cx="3187521" cy="3479571"/>
            <a:chOff x="5486401" y="724017"/>
            <a:chExt cx="3187521" cy="3479571"/>
          </a:xfrm>
        </p:grpSpPr>
        <p:grpSp>
          <p:nvGrpSpPr>
            <p:cNvPr id="6" name="Group 5"/>
            <p:cNvGrpSpPr/>
            <p:nvPr/>
          </p:nvGrpSpPr>
          <p:grpSpPr>
            <a:xfrm>
              <a:off x="5486401" y="724017"/>
              <a:ext cx="3187521" cy="3479571"/>
              <a:chOff x="5486399" y="724015"/>
              <a:chExt cx="3187521" cy="3479571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801"/>
              <a:stretch/>
            </p:blipFill>
            <p:spPr>
              <a:xfrm>
                <a:off x="5486399" y="1447798"/>
                <a:ext cx="3187521" cy="2755788"/>
              </a:xfrm>
              <a:prstGeom prst="rect">
                <a:avLst/>
              </a:prstGeom>
            </p:spPr>
          </p:pic>
          <p:sp>
            <p:nvSpPr>
              <p:cNvPr id="5" name="Rounded Rectangle 4"/>
              <p:cNvSpPr/>
              <p:nvPr/>
            </p:nvSpPr>
            <p:spPr>
              <a:xfrm>
                <a:off x="6477000" y="724015"/>
                <a:ext cx="1066800" cy="952385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</p:grpSp>
        <p:cxnSp>
          <p:nvCxnSpPr>
            <p:cNvPr id="9" name="Straight Arrow Connector 8"/>
            <p:cNvCxnSpPr/>
            <p:nvPr/>
          </p:nvCxnSpPr>
          <p:spPr>
            <a:xfrm flipV="1">
              <a:off x="5937430" y="1279237"/>
              <a:ext cx="914400" cy="160020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Arc 10"/>
            <p:cNvSpPr/>
            <p:nvPr/>
          </p:nvSpPr>
          <p:spPr>
            <a:xfrm>
              <a:off x="6019801" y="1290914"/>
              <a:ext cx="1743074" cy="1542992"/>
            </a:xfrm>
            <a:prstGeom prst="arc">
              <a:avLst>
                <a:gd name="adj1" fmla="val 16199998"/>
                <a:gd name="adj2" fmla="val 0"/>
              </a:avLst>
            </a:prstGeom>
            <a:ln>
              <a:solidFill>
                <a:schemeClr val="tx1"/>
              </a:solidFill>
              <a:prstDash val="sys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6553200" y="1020659"/>
                  <a:ext cx="211404" cy="3105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l-GR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3200" y="1020659"/>
                  <a:ext cx="211404" cy="310598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5714" r="-20000" b="-7843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/>
              <p14:cNvContentPartPr/>
              <p14:nvPr/>
            </p14:nvContentPartPr>
            <p14:xfrm>
              <a:off x="1904040" y="6024240"/>
              <a:ext cx="2053080" cy="71388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90360" y="6010200"/>
                <a:ext cx="2079720" cy="73728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0"/>
          <a:srcRect b="6706"/>
          <a:stretch/>
        </p:blipFill>
        <p:spPr>
          <a:xfrm>
            <a:off x="533400" y="914401"/>
            <a:ext cx="8449788" cy="5562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6" name="Ink 15"/>
              <p14:cNvContentPartPr/>
              <p14:nvPr/>
            </p14:nvContentPartPr>
            <p14:xfrm>
              <a:off x="6213600" y="3098520"/>
              <a:ext cx="104760" cy="1152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206760" y="3092040"/>
                <a:ext cx="11772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Rectangle 16"/>
          <p:cNvSpPr/>
          <p:nvPr/>
        </p:nvSpPr>
        <p:spPr>
          <a:xfrm>
            <a:off x="1219200" y="5943600"/>
            <a:ext cx="29718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8" name="Ink 17"/>
              <p14:cNvContentPartPr/>
              <p14:nvPr/>
            </p14:nvContentPartPr>
            <p14:xfrm>
              <a:off x="1087560" y="6022080"/>
              <a:ext cx="2842200" cy="65448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79640" y="6013800"/>
                <a:ext cx="2859120" cy="67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216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486401" y="724017"/>
            <a:ext cx="3187521" cy="3479571"/>
            <a:chOff x="5486399" y="724015"/>
            <a:chExt cx="3187521" cy="347957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399" y="724015"/>
              <a:ext cx="3187521" cy="3479571"/>
            </a:xfrm>
            <a:prstGeom prst="rect">
              <a:avLst/>
            </a:prstGeom>
          </p:spPr>
        </p:pic>
        <p:sp>
          <p:nvSpPr>
            <p:cNvPr id="10" name="Rounded Rectangle 9"/>
            <p:cNvSpPr/>
            <p:nvPr/>
          </p:nvSpPr>
          <p:spPr>
            <a:xfrm>
              <a:off x="6477000" y="724015"/>
              <a:ext cx="1066800" cy="95238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85325"/>
                <a:ext cx="8140520" cy="4225769"/>
              </a:xfrm>
            </p:spPr>
            <p:txBody>
              <a:bodyPr/>
              <a:lstStyle/>
              <a:p>
                <a:r>
                  <a:rPr lang="el-GR" b="1" u="sng" dirty="0"/>
                  <a:t>Παράδειγμα </a:t>
                </a:r>
                <a:r>
                  <a:rPr lang="en-US" b="1" u="sng" dirty="0"/>
                  <a:t>– </a:t>
                </a:r>
                <a:r>
                  <a:rPr lang="el-GR" b="1" u="sng" dirty="0"/>
                  <a:t>Λύση</a:t>
                </a:r>
                <a:r>
                  <a:rPr lang="en-US" b="1" u="sng" dirty="0"/>
                  <a:t>:</a:t>
                </a:r>
                <a:endParaRPr lang="el-GR" b="1" u="sng" dirty="0"/>
              </a:p>
              <a:p>
                <a:pPr lvl="1"/>
                <a:r>
                  <a:rPr lang="el-GR" sz="1400" dirty="0"/>
                  <a:t>Ένα ρομπότ αεροδρομίου προχωρά 25</a:t>
                </a:r>
                <a:r>
                  <a:rPr lang="en-US" sz="1400" dirty="0"/>
                  <a:t>m </a:t>
                </a:r>
                <a:r>
                  <a:rPr lang="el-GR" sz="1400" dirty="0"/>
                  <a:t>Ν</a:t>
                </a:r>
                <a:r>
                  <a:rPr lang="en-US" sz="1400" dirty="0"/>
                  <a:t>A</a:t>
                </a:r>
                <a:r>
                  <a:rPr lang="el-GR" sz="1400" dirty="0"/>
                  <a:t> </a:t>
                </a:r>
                <a:endParaRPr lang="en-US" sz="1400" dirty="0"/>
              </a:p>
              <a:p>
                <a:pPr marL="365760" lvl="1" indent="0">
                  <a:buNone/>
                </a:pPr>
                <a:r>
                  <a:rPr lang="el-GR" sz="1400" dirty="0"/>
                  <a:t>από το σημείο αφετηρίας του. Ο αλγόριθμος </a:t>
                </a: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l-GR" sz="1400" dirty="0"/>
                  <a:t>αναγνώρισης εμποδίων του το σταματά και το </a:t>
                </a: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l-GR" sz="1400" dirty="0"/>
                  <a:t>«στέλνει»</a:t>
                </a:r>
                <a:r>
                  <a:rPr lang="en-US" sz="1400" dirty="0"/>
                  <a:t> 40m </a:t>
                </a:r>
                <a:r>
                  <a:rPr lang="el-GR" sz="1400" dirty="0"/>
                  <a:t>σε διεύθυνση 60</a:t>
                </a:r>
                <a:r>
                  <a:rPr lang="el-GR" sz="1400" baseline="30000" dirty="0"/>
                  <a:t>ο</a:t>
                </a:r>
                <a:r>
                  <a:rPr lang="el-GR" sz="1400" dirty="0"/>
                  <a:t> ΒΑ, όπου και </a:t>
                </a: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l-GR" sz="1400" dirty="0"/>
                  <a:t>βρίσκει το σημείο ελέγχου του. (Δείτε το σχήμα)</a:t>
                </a:r>
                <a:endParaRPr lang="en-US" sz="1400" dirty="0"/>
              </a:p>
              <a:p>
                <a:pPr marL="708660" lvl="1" indent="-342900">
                  <a:buFont typeface="+mj-lt"/>
                  <a:buAutoNum type="alphaUcPeriod" startAt="2"/>
                </a:pPr>
                <a:r>
                  <a:rPr lang="el-GR" sz="1400" dirty="0"/>
                  <a:t>Ορίστε τις συνιστώσες της συνολικής </a:t>
                </a:r>
                <a:r>
                  <a:rPr lang="el-GR" sz="1400" dirty="0" err="1"/>
                  <a:t>μετατό</a:t>
                </a:r>
                <a:r>
                  <a:rPr lang="en-US" sz="1400" dirty="0"/>
                  <a:t>-</a:t>
                </a:r>
                <a:br>
                  <a:rPr lang="en-US" sz="1400" dirty="0"/>
                </a:br>
                <a:r>
                  <a:rPr lang="el-GR" sz="1400" dirty="0" err="1"/>
                  <a:t>πισης</a:t>
                </a:r>
                <a:r>
                  <a:rPr lang="el-GR" sz="1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1400" dirty="0"/>
                  <a:t> </a:t>
                </a:r>
                <a:r>
                  <a:rPr lang="el-GR" sz="1400" dirty="0"/>
                  <a:t>του ρομπότ. Βρείτε μια έκφραση για </a:t>
                </a: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l-GR" sz="1400" dirty="0"/>
                  <a:t>το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l-GR" sz="1400" dirty="0"/>
                  <a:t> με όρους </a:t>
                </a:r>
                <a:r>
                  <a:rPr lang="el-GR" sz="1400" dirty="0" err="1"/>
                  <a:t>μοναδιαίων</a:t>
                </a:r>
                <a:r>
                  <a:rPr lang="el-GR" sz="1400" dirty="0"/>
                  <a:t> διανυσμάτων.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85323"/>
                <a:ext cx="8140520" cy="4225769"/>
              </a:xfrm>
              <a:blipFill rotWithShape="0">
                <a:blip r:embed="rId3"/>
                <a:stretch>
                  <a:fillRect t="-1154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V="1">
            <a:off x="5937430" y="1279237"/>
            <a:ext cx="914400" cy="16002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6019801" y="1290914"/>
            <a:ext cx="1743074" cy="1542992"/>
          </a:xfrm>
          <a:prstGeom prst="arc">
            <a:avLst>
              <a:gd name="adj1" fmla="val 16199998"/>
              <a:gd name="adj2" fmla="val 0"/>
            </a:avLst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553200" y="1020659"/>
                <a:ext cx="211404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0" y="1020659"/>
                <a:ext cx="211404" cy="310598"/>
              </a:xfrm>
              <a:prstGeom prst="rect">
                <a:avLst/>
              </a:prstGeom>
              <a:blipFill rotWithShape="0">
                <a:blip r:embed="rId4"/>
                <a:stretch>
                  <a:fillRect l="-25714" r="-20000" b="-784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-389" t="-1129" r="389" b="12640"/>
          <a:stretch/>
        </p:blipFill>
        <p:spPr>
          <a:xfrm>
            <a:off x="609600" y="1981200"/>
            <a:ext cx="8425402" cy="4267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6209280" y="3096720"/>
              <a:ext cx="102960" cy="147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01360" y="3088800"/>
                <a:ext cx="118080" cy="2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011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371602"/>
            <a:ext cx="8140520" cy="4225769"/>
          </a:xfrm>
        </p:spPr>
        <p:txBody>
          <a:bodyPr/>
          <a:lstStyle/>
          <a:p>
            <a:r>
              <a:rPr lang="el-GR" b="1" u="sng" dirty="0"/>
              <a:t>Παράδειγμα </a:t>
            </a:r>
            <a:r>
              <a:rPr lang="en-US" b="1" u="sng" dirty="0"/>
              <a:t>– </a:t>
            </a:r>
            <a:r>
              <a:rPr lang="el-GR" b="1" u="sng" dirty="0"/>
              <a:t>Λύση</a:t>
            </a:r>
            <a:r>
              <a:rPr lang="en-US" b="1" u="sng" dirty="0"/>
              <a:t>:</a:t>
            </a:r>
            <a:endParaRPr lang="el-GR" b="1" u="sng" dirty="0"/>
          </a:p>
          <a:p>
            <a:pPr lvl="1"/>
            <a:r>
              <a:rPr lang="el-GR" sz="1400" dirty="0"/>
              <a:t>Ένα ρομπότ αεροδρομίου προχωρά 25</a:t>
            </a:r>
            <a:r>
              <a:rPr lang="en-US" sz="1400" dirty="0"/>
              <a:t>m </a:t>
            </a:r>
            <a:r>
              <a:rPr lang="el-GR" sz="1400" dirty="0"/>
              <a:t>Ν</a:t>
            </a:r>
            <a:r>
              <a:rPr lang="en-US" sz="1400" dirty="0"/>
              <a:t>A</a:t>
            </a:r>
            <a:r>
              <a:rPr lang="el-GR" sz="1400" dirty="0"/>
              <a:t> </a:t>
            </a:r>
            <a:endParaRPr lang="en-US" sz="1400" dirty="0"/>
          </a:p>
          <a:p>
            <a:pPr marL="365760" lvl="1" indent="0">
              <a:buNone/>
            </a:pPr>
            <a:r>
              <a:rPr lang="el-GR" sz="1400" dirty="0"/>
              <a:t>από το σημείο αφετηρίας του. Ο αλγόριθμος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αναγνώρισης εμποδίων του το σταματά και το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«στέλνει»</a:t>
            </a:r>
            <a:r>
              <a:rPr lang="en-US" sz="1400" dirty="0"/>
              <a:t> 40m </a:t>
            </a:r>
            <a:r>
              <a:rPr lang="el-GR" sz="1400" dirty="0"/>
              <a:t>σε διεύθυνση 60</a:t>
            </a:r>
            <a:r>
              <a:rPr lang="el-GR" sz="1400" baseline="30000" dirty="0"/>
              <a:t>ο</a:t>
            </a:r>
            <a:r>
              <a:rPr lang="el-GR" sz="1400" dirty="0"/>
              <a:t> ΒΑ, όπου και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βρίσκει το σημείο ελέγχου του. (Δείτε το σχήμα)</a:t>
            </a:r>
            <a:endParaRPr lang="en-US" sz="1400" dirty="0"/>
          </a:p>
          <a:p>
            <a:pPr marL="708660" lvl="1" indent="-342900">
              <a:buFont typeface="+mj-lt"/>
              <a:buAutoNum type="alphaUcPeriod" startAt="3"/>
            </a:pPr>
            <a:r>
              <a:rPr lang="el-GR" sz="1400" dirty="0"/>
              <a:t>Τι θα συνέβαινε αν το ρομπότ έπρεπε να επιστρέψει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στο σημείο αφετηρίας του, μετά την επαφή του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με το σημείο ελέγχου του; Ποιες συνιστώσες θα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l-GR" sz="1400" dirty="0"/>
              <a:t>περιέγραφαν την πορεία του; Ποια θα ήταν η </a:t>
            </a:r>
            <a:r>
              <a:rPr lang="el-GR" sz="1400" dirty="0" err="1"/>
              <a:t>κατεύ</a:t>
            </a:r>
            <a:r>
              <a:rPr lang="en-US" sz="1400" dirty="0"/>
              <a:t>-</a:t>
            </a:r>
            <a:br>
              <a:rPr lang="en-US" sz="1400" dirty="0"/>
            </a:br>
            <a:r>
              <a:rPr lang="el-GR" sz="1400" dirty="0" err="1"/>
              <a:t>θυνση</a:t>
            </a:r>
            <a:r>
              <a:rPr lang="el-GR" sz="1400" dirty="0"/>
              <a:t> του ρομπότ;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486401" y="724017"/>
            <a:ext cx="3187521" cy="3479571"/>
            <a:chOff x="5486399" y="724015"/>
            <a:chExt cx="3187521" cy="347957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399" y="724015"/>
              <a:ext cx="3187521" cy="3479571"/>
            </a:xfrm>
            <a:prstGeom prst="rect">
              <a:avLst/>
            </a:prstGeom>
          </p:spPr>
        </p:pic>
        <p:sp>
          <p:nvSpPr>
            <p:cNvPr id="7" name="Rounded Rectangle 6"/>
            <p:cNvSpPr/>
            <p:nvPr/>
          </p:nvSpPr>
          <p:spPr>
            <a:xfrm>
              <a:off x="6477000" y="724015"/>
              <a:ext cx="1066800" cy="952385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cxnSp>
        <p:nvCxnSpPr>
          <p:cNvPr id="9" name="Straight Arrow Connector 8"/>
          <p:cNvCxnSpPr/>
          <p:nvPr/>
        </p:nvCxnSpPr>
        <p:spPr>
          <a:xfrm flipV="1">
            <a:off x="5937430" y="1279237"/>
            <a:ext cx="914400" cy="160020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6019801" y="1290914"/>
            <a:ext cx="1743074" cy="1542992"/>
          </a:xfrm>
          <a:prstGeom prst="arc">
            <a:avLst>
              <a:gd name="adj1" fmla="val 16199998"/>
              <a:gd name="adj2" fmla="val 0"/>
            </a:avLst>
          </a:prstGeom>
          <a:ln>
            <a:solidFill>
              <a:schemeClr val="tx1"/>
            </a:solidFill>
            <a:prstDash val="sys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553200" y="1020659"/>
                <a:ext cx="211404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0" y="1020659"/>
                <a:ext cx="211404" cy="310598"/>
              </a:xfrm>
              <a:prstGeom prst="rect">
                <a:avLst/>
              </a:prstGeom>
              <a:blipFill rotWithShape="0">
                <a:blip r:embed="rId3"/>
                <a:stretch>
                  <a:fillRect l="-25714" r="-20000" b="-784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b="21880"/>
          <a:stretch/>
        </p:blipFill>
        <p:spPr>
          <a:xfrm>
            <a:off x="685800" y="4148087"/>
            <a:ext cx="6943946" cy="217651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2" name="Ink 11"/>
              <p14:cNvContentPartPr/>
              <p14:nvPr/>
            </p14:nvContentPartPr>
            <p14:xfrm>
              <a:off x="6238800" y="3089160"/>
              <a:ext cx="95040" cy="1368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30880" y="3080520"/>
                <a:ext cx="111240" cy="3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107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71600"/>
                <a:ext cx="7872250" cy="5105400"/>
              </a:xfrm>
            </p:spPr>
            <p:txBody>
              <a:bodyPr/>
              <a:lstStyle/>
              <a:p>
                <a:pPr marL="342900" lvl="1"/>
                <a:r>
                  <a:rPr lang="el-GR" dirty="0"/>
                  <a:t>Έστω δυο διανύσματα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el-GR" dirty="0"/>
              </a:p>
              <a:p>
                <a:pPr marL="342900" lvl="1"/>
                <a:endParaRPr lang="el-GR" dirty="0"/>
              </a:p>
              <a:p>
                <a:pPr marL="342900" lvl="1"/>
                <a:r>
                  <a:rPr lang="el-GR" dirty="0"/>
                  <a:t>Το </a:t>
                </a:r>
                <a:r>
                  <a:rPr lang="el-GR" b="1" dirty="0"/>
                  <a:t>εσωτερικό τους γινόμενο </a:t>
                </a:r>
                <a:r>
                  <a:rPr lang="el-GR" dirty="0"/>
                  <a:t>είναι μια βαθμωτή ποσότητα (= αριθμός) που ορίζεται ως</a:t>
                </a:r>
                <a:br>
                  <a:rPr lang="el-GR" dirty="0"/>
                </a:br>
                <a:r>
                  <a:rPr lang="el-GR" dirty="0"/>
                  <a:t/>
                </a:r>
                <a:br>
                  <a:rPr lang="el-GR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𝚨</m:t>
                        </m:r>
                      </m:e>
                    </m:acc>
                    <m:r>
                      <a:rPr lang="el-G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l-G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𝚩</m:t>
                        </m:r>
                      </m:e>
                    </m:acc>
                    <m:r>
                      <a:rPr lang="el-G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=|</m:t>
                    </m:r>
                    <m:acc>
                      <m:accPr>
                        <m:chr m:val="⃗"/>
                        <m:ctrlPr>
                          <a:rPr lang="el-G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𝚨</m:t>
                        </m:r>
                      </m:e>
                    </m:acc>
                    <m:r>
                      <a:rPr lang="el-GR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||</m:t>
                    </m:r>
                    <m:acc>
                      <m:accPr>
                        <m:chr m:val="⃗"/>
                        <m:ctrlPr>
                          <a:rPr lang="el-G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𝚩</m:t>
                        </m:r>
                      </m:e>
                    </m:acc>
                    <m:r>
                      <a:rPr lang="el-GR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en-US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𝐜𝐨𝐬</m:t>
                    </m:r>
                    <m:r>
                      <a:rPr lang="en-US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l-GR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𝜽</m:t>
                    </m:r>
                    <m:r>
                      <a:rPr lang="el-GR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dirty="0"/>
              </a:p>
              <a:p>
                <a:pPr marL="342900" lvl="1"/>
                <a:endParaRPr lang="en-US" b="1" dirty="0"/>
              </a:p>
              <a:p>
                <a:pPr marL="68580" lvl="1" indent="0">
                  <a:buNone/>
                </a:pPr>
                <a:r>
                  <a:rPr lang="el-GR" dirty="0"/>
                  <a:t>με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l-GR" dirty="0"/>
                  <a:t> τη μεταξύ τους γωνία</a:t>
                </a:r>
              </a:p>
              <a:p>
                <a:pPr marL="342900" lvl="1"/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71600"/>
                <a:ext cx="7872250" cy="5105400"/>
              </a:xfrm>
              <a:blipFill rotWithShape="0">
                <a:blip r:embed="rId2"/>
                <a:stretch>
                  <a:fillRect l="-15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4343401" y="3657600"/>
            <a:ext cx="4165444" cy="2819400"/>
            <a:chOff x="4343401" y="3657600"/>
            <a:chExt cx="4165444" cy="2819400"/>
          </a:xfrm>
        </p:grpSpPr>
        <p:grpSp>
          <p:nvGrpSpPr>
            <p:cNvPr id="6" name="Group 5"/>
            <p:cNvGrpSpPr/>
            <p:nvPr/>
          </p:nvGrpSpPr>
          <p:grpSpPr>
            <a:xfrm>
              <a:off x="4343401" y="3657600"/>
              <a:ext cx="4165444" cy="2819400"/>
              <a:chOff x="4804983" y="4038600"/>
              <a:chExt cx="3703861" cy="2438400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29200" y="4038600"/>
                <a:ext cx="3479644" cy="2438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</p:pic>
          <p:sp>
            <p:nvSpPr>
              <p:cNvPr id="5" name="Rectangle 4"/>
              <p:cNvSpPr/>
              <p:nvPr/>
            </p:nvSpPr>
            <p:spPr>
              <a:xfrm rot="1740116">
                <a:off x="4804983" y="5216943"/>
                <a:ext cx="1760220" cy="76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6629400" y="4648200"/>
              <a:ext cx="1752600" cy="381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7" name="Horizontal Scroll 6"/>
          <p:cNvSpPr/>
          <p:nvPr/>
        </p:nvSpPr>
        <p:spPr>
          <a:xfrm>
            <a:off x="914400" y="4724400"/>
            <a:ext cx="3581400" cy="1601371"/>
          </a:xfrm>
          <a:prstGeom prst="horizontalScroll">
            <a:avLst>
              <a:gd name="adj" fmla="val 61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b="1" dirty="0"/>
              <a:t>Το εσωτερικό γινόμενο σχετίζεται με τη έννοια της προβολής του ενός διανύσματος στο άλλο και μας πληροφορεί «πόσο» από το ένα διάνυσμα «δείχνει» στην ίδια κατεύθυνση με το άλλο.</a:t>
            </a:r>
          </a:p>
        </p:txBody>
      </p:sp>
    </p:spTree>
    <p:extLst>
      <p:ext uri="{BB962C8B-B14F-4D97-AF65-F5344CB8AC3E}">
        <p14:creationId xmlns:p14="http://schemas.microsoft.com/office/powerpoint/2010/main" val="277621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447800"/>
                <a:ext cx="7490908" cy="51054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l-GR" b="1" dirty="0"/>
                  <a:t>Αντιμεταθετικότητα</a:t>
                </a:r>
                <a:r>
                  <a:rPr lang="el-GR" dirty="0"/>
                  <a:t> </a:t>
                </a:r>
                <a:r>
                  <a:rPr lang="en-US" i="1" dirty="0">
                    <a:latin typeface="Cambria Math" panose="02040503050406030204" pitchFamily="18" charset="0"/>
                  </a:rPr>
                  <a:t/>
                </a:r>
                <a:br>
                  <a:rPr lang="en-US" i="1" dirty="0">
                    <a:latin typeface="Cambria Math" panose="02040503050406030204" pitchFamily="18" charset="0"/>
                  </a:rPr>
                </a:br>
                <a:endParaRPr lang="el-GR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l-GR" b="1" dirty="0"/>
                  <a:t>Επιμεριστικότητα</a:t>
                </a:r>
                <a:r>
                  <a:rPr lang="el-GR" dirty="0"/>
                  <a:t> </a:t>
                </a:r>
                <a:r>
                  <a:rPr lang="en-US" dirty="0"/>
                  <a:t/>
                </a:r>
                <a:br>
                  <a:rPr lang="en-US" dirty="0"/>
                </a:br>
                <a:endParaRPr lang="el-GR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el-G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acc>
                        </m:e>
                      </m:d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l-GR" dirty="0"/>
                  <a:t>Ειδικές περιπτώσεις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  <m:r>
                      <a:rPr lang="el-GR" i="1" smtClean="0">
                        <a:latin typeface="Cambria Math" panose="02040503050406030204" pitchFamily="18" charset="0"/>
                      </a:rPr>
                      <m:t>⊥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⇒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||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⇒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||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447800"/>
                <a:ext cx="7490908" cy="5105400"/>
              </a:xfrm>
              <a:blipFill rotWithShape="0">
                <a:blip r:embed="rId2"/>
                <a:stretch>
                  <a:fillRect t="-167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Horizontal Scroll 3"/>
              <p:cNvSpPr/>
              <p:nvPr/>
            </p:nvSpPr>
            <p:spPr>
              <a:xfrm>
                <a:off x="5715000" y="914400"/>
                <a:ext cx="2667000" cy="7620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𝚨</m:t>
                          </m:r>
                        </m:e>
                      </m:acc>
                      <m:r>
                        <a:rPr lang="el-GR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𝚩</m:t>
                          </m:r>
                        </m:e>
                      </m:acc>
                      <m:r>
                        <a:rPr lang="el-GR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=|</m:t>
                      </m:r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𝚨</m:t>
                          </m:r>
                        </m:e>
                      </m:acc>
                      <m:r>
                        <a:rPr lang="el-GR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𝚩</m:t>
                          </m:r>
                        </m:e>
                      </m:acc>
                      <m:r>
                        <a:rPr lang="el-GR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 </m:t>
                      </m:r>
                      <m:r>
                        <a:rPr lang="en-US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𝐜𝐨𝐬</m:t>
                      </m:r>
                      <m:r>
                        <a:rPr lang="en-US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l-GR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l-GR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l-GR"/>
              </a:p>
            </p:txBody>
          </p:sp>
        </mc:Choice>
        <mc:Fallback xmlns="">
          <p:sp>
            <p:nvSpPr>
              <p:cNvPr id="4" name="Horizontal Scrol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914400"/>
                <a:ext cx="2667000" cy="762000"/>
              </a:xfrm>
              <a:prstGeom prst="horizontalScroll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629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460871"/>
                <a:ext cx="7948450" cy="5016131"/>
              </a:xfrm>
            </p:spPr>
            <p:txBody>
              <a:bodyPr>
                <a:normAutofit/>
              </a:bodyPr>
              <a:lstStyle/>
              <a:p>
                <a:r>
                  <a:rPr lang="el-GR" dirty="0"/>
                  <a:t>Μοναδιαία διανύσματα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dirty="0"/>
              </a:p>
              <a:p>
                <a:pPr lvl="1"/>
                <a:r>
                  <a:rPr lang="el-GR" dirty="0"/>
                  <a:t>Ορίζουν ένα 3Δ χώρο</a:t>
                </a:r>
                <a:r>
                  <a:rPr lang="en-US" dirty="0"/>
                  <a:t/>
                </a:r>
                <a:br>
                  <a:rPr lang="en-US" dirty="0"/>
                </a:br>
                <a:endParaRPr lang="el-GR" dirty="0"/>
              </a:p>
              <a:p>
                <a:r>
                  <a:rPr lang="el-GR" dirty="0"/>
                  <a:t>Εύκολα αποδεικνύεται (κάντε το</a:t>
                </a:r>
                <a:r>
                  <a:rPr lang="en-US" dirty="0"/>
                  <a:t>! </a:t>
                </a:r>
                <a:r>
                  <a:rPr lang="en-US" dirty="0">
                    <a:sym typeface="Wingdings" panose="05000000000000000000" pitchFamily="2" charset="2"/>
                  </a:rPr>
                  <a:t>) </a:t>
                </a:r>
                <a:r>
                  <a:rPr lang="el-GR" dirty="0"/>
                  <a:t>ότι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i="1" dirty="0">
                    <a:latin typeface="Cambria Math" panose="02040503050406030204" pitchFamily="18" charset="0"/>
                  </a:rPr>
                  <a:t/>
                </a:r>
                <a:br>
                  <a:rPr lang="en-US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Για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</a:t>
                </a: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    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endParaRPr lang="en-US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:r>
                  <a:rPr lang="el-GR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έχουμε 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l-GR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460869"/>
                <a:ext cx="7948450" cy="5016131"/>
              </a:xfrm>
              <a:blipFill rotWithShape="0">
                <a:blip r:embed="rId2"/>
                <a:stretch>
                  <a:fillRect l="-30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12565"/>
          <a:stretch/>
        </p:blipFill>
        <p:spPr>
          <a:xfrm>
            <a:off x="6248400" y="701827"/>
            <a:ext cx="2438400" cy="219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54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Διανύσματα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385325"/>
                <a:ext cx="8140520" cy="4225769"/>
              </a:xfrm>
            </p:spPr>
            <p:txBody>
              <a:bodyPr/>
              <a:lstStyle/>
              <a:p>
                <a:r>
                  <a:rPr lang="el-GR" b="1" u="sng" dirty="0"/>
                  <a:t>Παράδειγμα</a:t>
                </a:r>
                <a:r>
                  <a:rPr lang="en-US" b="1" u="sng" dirty="0"/>
                  <a:t>:</a:t>
                </a:r>
              </a:p>
              <a:p>
                <a:r>
                  <a:rPr lang="el-GR" sz="2200" dirty="0"/>
                  <a:t>Βρείτε το εσωτερικό γινόμενο και τη γωνία </a:t>
                </a:r>
                <a:br>
                  <a:rPr lang="el-GR" sz="2200" dirty="0"/>
                </a:br>
                <a:r>
                  <a:rPr lang="el-GR" sz="2200" dirty="0"/>
                  <a:t>μεταξύ των δυο διανυσμάτων</a:t>
                </a:r>
                <a:r>
                  <a:rPr lang="el-GR" sz="1800" dirty="0"/>
                  <a:t/>
                </a:r>
                <a:br>
                  <a:rPr lang="el-GR" sz="1800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2</m:t>
                        </m:r>
                        <m:acc>
                          <m:accPr>
                            <m:chr m:val="⃗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l-GR" sz="1800" i="1">
                            <a:latin typeface="Cambria Math" panose="02040503050406030204" pitchFamily="18" charset="0"/>
                          </a:rPr>
                          <m:t>3</m:t>
                        </m:r>
                        <m:acc>
                          <m:accPr>
                            <m:chr m:val="⃗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1800" dirty="0"/>
                  <a:t/>
                </a:r>
                <a:br>
                  <a:rPr lang="en-US" sz="1800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l-GR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l-GR" sz="1800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l-GR" sz="1800" i="1">
                            <a:latin typeface="Cambria Math" panose="02040503050406030204" pitchFamily="18" charset="0"/>
                          </a:rPr>
                          <m:t>+2</m:t>
                        </m:r>
                        <m:acc>
                          <m:accPr>
                            <m:chr m:val="⃗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d>
                    <m:r>
                      <a:rPr lang="en-US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1800" dirty="0"/>
                  <a:t/>
                </a:r>
                <a:br>
                  <a:rPr lang="el-GR" sz="1800" dirty="0"/>
                </a:br>
                <a:endParaRPr lang="el-GR" sz="1800" dirty="0"/>
              </a:p>
              <a:p>
                <a:pPr marL="365760" lvl="1" indent="0">
                  <a:buNone/>
                </a:pPr>
                <a:r>
                  <a:rPr lang="el-GR" sz="1600" dirty="0"/>
                  <a:t/>
                </a:r>
                <a:br>
                  <a:rPr lang="el-GR" sz="1600" dirty="0"/>
                </a:b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385323"/>
                <a:ext cx="8140520" cy="4225769"/>
              </a:xfrm>
              <a:blipFill rotWithShape="0">
                <a:blip r:embed="rId2"/>
                <a:stretch>
                  <a:fillRect t="-1154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6019800" y="990600"/>
            <a:ext cx="2438400" cy="1662910"/>
            <a:chOff x="6324600" y="1432312"/>
            <a:chExt cx="1981200" cy="1362596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6324600" y="2566306"/>
              <a:ext cx="1981200" cy="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V="1">
              <a:off x="7162799" y="1432312"/>
              <a:ext cx="0" cy="136259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7162800" y="1628297"/>
              <a:ext cx="685800" cy="93801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 flipV="1">
              <a:off x="6682049" y="1931142"/>
              <a:ext cx="480753" cy="635166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6671465" y="1924464"/>
              <a:ext cx="491334" cy="1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7162800" y="1634974"/>
              <a:ext cx="6858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6994620" y="1559575"/>
                  <a:ext cx="97684" cy="1513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4620" y="1559575"/>
                  <a:ext cx="120226" cy="18466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6667" r="-1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7788487" y="2566307"/>
                  <a:ext cx="97684" cy="1513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88487" y="2566307"/>
                  <a:ext cx="120225" cy="184666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6667" r="-1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553644" y="2566306"/>
                  <a:ext cx="191459" cy="1513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3644" y="2566306"/>
                  <a:ext cx="235642" cy="184666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r="-4255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7005897" y="2566307"/>
                  <a:ext cx="97684" cy="1513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5897" y="2566307"/>
                  <a:ext cx="120226" cy="184666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6667" r="-1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Connector 23"/>
            <p:cNvCxnSpPr/>
            <p:nvPr/>
          </p:nvCxnSpPr>
          <p:spPr>
            <a:xfrm flipH="1">
              <a:off x="7848600" y="1651908"/>
              <a:ext cx="1" cy="91439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15" idx="0"/>
            </p:cNvCxnSpPr>
            <p:nvPr/>
          </p:nvCxnSpPr>
          <p:spPr>
            <a:xfrm flipV="1">
              <a:off x="6649373" y="1931143"/>
              <a:ext cx="22092" cy="635163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7183968" y="1811116"/>
                  <a:ext cx="97684" cy="1513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l-GR" sz="1200" i="1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l-GR" sz="1200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83968" y="1811116"/>
                  <a:ext cx="120225" cy="203133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6667" r="-16667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Horizontal Scroll 20"/>
              <p:cNvSpPr/>
              <p:nvPr/>
            </p:nvSpPr>
            <p:spPr>
              <a:xfrm>
                <a:off x="5905500" y="84595"/>
                <a:ext cx="2667000" cy="76200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𝚨</m:t>
                          </m:r>
                        </m:e>
                      </m:acc>
                      <m:r>
                        <a:rPr lang="el-GR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𝚩</m:t>
                          </m:r>
                        </m:e>
                      </m:acc>
                      <m:r>
                        <a:rPr lang="el-GR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=|</m:t>
                      </m:r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𝚨</m:t>
                          </m:r>
                        </m:e>
                      </m:acc>
                      <m:r>
                        <a:rPr lang="el-GR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||</m:t>
                      </m:r>
                      <m:acc>
                        <m:accPr>
                          <m:chr m:val="⃗"/>
                          <m:ctrlPr>
                            <a:rPr lang="el-G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𝚩</m:t>
                          </m:r>
                        </m:e>
                      </m:acc>
                      <m:r>
                        <a:rPr lang="el-GR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 </m:t>
                      </m:r>
                      <m:r>
                        <a:rPr lang="en-US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𝐜𝐨𝐬</m:t>
                      </m:r>
                      <m:r>
                        <a:rPr lang="en-US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l-GR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  <m:r>
                        <a:rPr lang="el-GR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l-GR"/>
              </a:p>
            </p:txBody>
          </p:sp>
        </mc:Choice>
        <mc:Fallback xmlns="">
          <p:sp>
            <p:nvSpPr>
              <p:cNvPr id="21" name="Horizontal Scroll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5500" y="84595"/>
                <a:ext cx="2667000" cy="762000"/>
              </a:xfrm>
              <a:prstGeom prst="horizontalScroll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/>
          <a:srcRect r="4934" b="9189"/>
          <a:stretch/>
        </p:blipFill>
        <p:spPr>
          <a:xfrm>
            <a:off x="590228" y="1776659"/>
            <a:ext cx="8096572" cy="470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7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Τέλος Διάλεξης</a:t>
            </a:r>
          </a:p>
        </p:txBody>
      </p:sp>
    </p:spTree>
    <p:extLst>
      <p:ext uri="{BB962C8B-B14F-4D97-AF65-F5344CB8AC3E}">
        <p14:creationId xmlns:p14="http://schemas.microsoft.com/office/powerpoint/2010/main" val="27637450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378CCDAD-24C3-4E17-8FDE-0CAB19B053CF}" vid="{82C6361A-B056-460A-B068-820C107F1E0F}"/>
    </a:ext>
  </a:extLst>
</a:theme>
</file>

<file path=ppt/theme/theme2.xml><?xml version="1.0" encoding="utf-8"?>
<a:theme xmlns:a="http://schemas.openxmlformats.org/drawingml/2006/main" name="Theme4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4" id="{D876C97B-407F-4FB1-9C86-D974E3FB454E}" vid="{8F338C08-7CF6-4261-A979-A2464788D9D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5033</TotalTime>
  <Words>783</Words>
  <Application>Microsoft Office PowerPoint</Application>
  <PresentationFormat>On-screen Show (4:3)</PresentationFormat>
  <Paragraphs>377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Calibri</vt:lpstr>
      <vt:lpstr>Calibri Light</vt:lpstr>
      <vt:lpstr>Cambria</vt:lpstr>
      <vt:lpstr>Cambria Math</vt:lpstr>
      <vt:lpstr>Wingdings</vt:lpstr>
      <vt:lpstr>Wingdings 2</vt:lpstr>
      <vt:lpstr>Theme1</vt:lpstr>
      <vt:lpstr>Theme4</vt:lpstr>
      <vt:lpstr>PowerPoint Presentation</vt:lpstr>
      <vt:lpstr>Φυσική για Μηχανικούς</vt:lpstr>
      <vt:lpstr>Φυσική για Μηχανικούς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Διανύσματα</vt:lpstr>
      <vt:lpstr>Τέλος Διάλεξης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Φυσική για Μηχανικούς</dc:title>
  <dc:creator>George Kafentzis</dc:creator>
  <cp:lastModifiedBy>Anna Sfakianaki</cp:lastModifiedBy>
  <cp:revision>584</cp:revision>
  <dcterms:created xsi:type="dcterms:W3CDTF">2006-08-16T00:00:00Z</dcterms:created>
  <dcterms:modified xsi:type="dcterms:W3CDTF">2026-09-23T09:00:26Z</dcterms:modified>
  <cp:contentStatus/>
</cp:coreProperties>
</file>