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645" r:id="rId4"/>
    <p:sldId id="646" r:id="rId5"/>
    <p:sldId id="678" r:id="rId6"/>
    <p:sldId id="647" r:id="rId7"/>
    <p:sldId id="648" r:id="rId8"/>
    <p:sldId id="649" r:id="rId9"/>
    <p:sldId id="650" r:id="rId10"/>
    <p:sldId id="677" r:id="rId11"/>
    <p:sldId id="651" r:id="rId12"/>
    <p:sldId id="652" r:id="rId13"/>
    <p:sldId id="653" r:id="rId14"/>
    <p:sldId id="654" r:id="rId15"/>
    <p:sldId id="655" r:id="rId16"/>
    <p:sldId id="676" r:id="rId17"/>
    <p:sldId id="675" r:id="rId18"/>
    <p:sldId id="656" r:id="rId19"/>
    <p:sldId id="657" r:id="rId20"/>
    <p:sldId id="658" r:id="rId21"/>
    <p:sldId id="659" r:id="rId22"/>
    <p:sldId id="660" r:id="rId23"/>
    <p:sldId id="664" r:id="rId24"/>
    <p:sldId id="661" r:id="rId25"/>
    <p:sldId id="662" r:id="rId26"/>
    <p:sldId id="663" r:id="rId27"/>
    <p:sldId id="665" r:id="rId28"/>
    <p:sldId id="666" r:id="rId29"/>
    <p:sldId id="670" r:id="rId30"/>
    <p:sldId id="671" r:id="rId31"/>
    <p:sldId id="667" r:id="rId32"/>
    <p:sldId id="668" r:id="rId33"/>
    <p:sldId id="669" r:id="rId34"/>
    <p:sldId id="672" r:id="rId35"/>
    <p:sldId id="673" r:id="rId36"/>
    <p:sldId id="674" r:id="rId37"/>
    <p:sldId id="28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B5E839-F256-474B-AC6D-09558DA4DD03}" v="342" dt="2025-11-20T21:52:08.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82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fentzis Georgios" userId="0fad1e94-8729-4dd9-a94a-3efaf92f008a" providerId="ADAL" clId="{3CFF4B7D-55FB-4E45-A4D6-93D3A9418B71}"/>
    <pc:docChg chg="undo custSel addSld modSld sldOrd modMainMaster">
      <pc:chgData name="Kafentzis Georgios" userId="0fad1e94-8729-4dd9-a94a-3efaf92f008a" providerId="ADAL" clId="{3CFF4B7D-55FB-4E45-A4D6-93D3A9418B71}" dt="2025-11-20T21:52:08.199" v="1971"/>
      <pc:docMkLst>
        <pc:docMk/>
      </pc:docMkLst>
      <pc:sldChg chg="add">
        <pc:chgData name="Kafentzis Georgios" userId="0fad1e94-8729-4dd9-a94a-3efaf92f008a" providerId="ADAL" clId="{3CFF4B7D-55FB-4E45-A4D6-93D3A9418B71}" dt="2025-11-13T23:30:15.966" v="3"/>
        <pc:sldMkLst>
          <pc:docMk/>
          <pc:sldMk cId="4000845791" sldId="288"/>
        </pc:sldMkLst>
      </pc:sldChg>
      <pc:sldChg chg="add">
        <pc:chgData name="Kafentzis Georgios" userId="0fad1e94-8729-4dd9-a94a-3efaf92f008a" providerId="ADAL" clId="{3CFF4B7D-55FB-4E45-A4D6-93D3A9418B71}" dt="2025-11-13T23:29:47.638" v="2"/>
        <pc:sldMkLst>
          <pc:docMk/>
          <pc:sldMk cId="4130120252" sldId="645"/>
        </pc:sldMkLst>
      </pc:sldChg>
      <pc:sldChg chg="add">
        <pc:chgData name="Kafentzis Georgios" userId="0fad1e94-8729-4dd9-a94a-3efaf92f008a" providerId="ADAL" clId="{3CFF4B7D-55FB-4E45-A4D6-93D3A9418B71}" dt="2025-11-13T23:29:47.638" v="2"/>
        <pc:sldMkLst>
          <pc:docMk/>
          <pc:sldMk cId="2866093208" sldId="646"/>
        </pc:sldMkLst>
      </pc:sldChg>
      <pc:sldChg chg="modSp add">
        <pc:chgData name="Kafentzis Georgios" userId="0fad1e94-8729-4dd9-a94a-3efaf92f008a" providerId="ADAL" clId="{3CFF4B7D-55FB-4E45-A4D6-93D3A9418B71}" dt="2025-11-20T20:51:57.290" v="1757" actId="20577"/>
        <pc:sldMkLst>
          <pc:docMk/>
          <pc:sldMk cId="3397146688" sldId="647"/>
        </pc:sldMkLst>
        <pc:spChg chg="mod">
          <ac:chgData name="Kafentzis Georgios" userId="0fad1e94-8729-4dd9-a94a-3efaf92f008a" providerId="ADAL" clId="{3CFF4B7D-55FB-4E45-A4D6-93D3A9418B71}" dt="2025-11-20T20:51:57.290" v="1757" actId="20577"/>
          <ac:spMkLst>
            <pc:docMk/>
            <pc:sldMk cId="3397146688" sldId="647"/>
            <ac:spMk id="3" creationId="{00000000-0000-0000-0000-000000000000}"/>
          </ac:spMkLst>
        </pc:spChg>
      </pc:sldChg>
      <pc:sldChg chg="add">
        <pc:chgData name="Kafentzis Georgios" userId="0fad1e94-8729-4dd9-a94a-3efaf92f008a" providerId="ADAL" clId="{3CFF4B7D-55FB-4E45-A4D6-93D3A9418B71}" dt="2025-11-13T23:29:47.638" v="2"/>
        <pc:sldMkLst>
          <pc:docMk/>
          <pc:sldMk cId="18954978" sldId="648"/>
        </pc:sldMkLst>
      </pc:sldChg>
      <pc:sldChg chg="add">
        <pc:chgData name="Kafentzis Georgios" userId="0fad1e94-8729-4dd9-a94a-3efaf92f008a" providerId="ADAL" clId="{3CFF4B7D-55FB-4E45-A4D6-93D3A9418B71}" dt="2025-11-13T23:29:47.638" v="2"/>
        <pc:sldMkLst>
          <pc:docMk/>
          <pc:sldMk cId="3775717101" sldId="649"/>
        </pc:sldMkLst>
      </pc:sldChg>
      <pc:sldChg chg="add">
        <pc:chgData name="Kafentzis Georgios" userId="0fad1e94-8729-4dd9-a94a-3efaf92f008a" providerId="ADAL" clId="{3CFF4B7D-55FB-4E45-A4D6-93D3A9418B71}" dt="2025-11-13T23:29:47.638" v="2"/>
        <pc:sldMkLst>
          <pc:docMk/>
          <pc:sldMk cId="3269588518" sldId="650"/>
        </pc:sldMkLst>
      </pc:sldChg>
      <pc:sldChg chg="addSp modSp add mod modAnim">
        <pc:chgData name="Kafentzis Georgios" userId="0fad1e94-8729-4dd9-a94a-3efaf92f008a" providerId="ADAL" clId="{3CFF4B7D-55FB-4E45-A4D6-93D3A9418B71}" dt="2025-11-14T10:30:36.560" v="420" actId="115"/>
        <pc:sldMkLst>
          <pc:docMk/>
          <pc:sldMk cId="3490651284" sldId="651"/>
        </pc:sldMkLst>
        <pc:spChg chg="mod">
          <ac:chgData name="Kafentzis Georgios" userId="0fad1e94-8729-4dd9-a94a-3efaf92f008a" providerId="ADAL" clId="{3CFF4B7D-55FB-4E45-A4D6-93D3A9418B71}" dt="2025-11-14T10:30:36.560" v="420" actId="115"/>
          <ac:spMkLst>
            <pc:docMk/>
            <pc:sldMk cId="3490651284" sldId="651"/>
            <ac:spMk id="3" creationId="{00000000-0000-0000-0000-000000000000}"/>
          </ac:spMkLst>
        </pc:spChg>
        <pc:spChg chg="mod">
          <ac:chgData name="Kafentzis Georgios" userId="0fad1e94-8729-4dd9-a94a-3efaf92f008a" providerId="ADAL" clId="{3CFF4B7D-55FB-4E45-A4D6-93D3A9418B71}" dt="2025-11-14T10:29:30.484" v="365" actId="1035"/>
          <ac:spMkLst>
            <pc:docMk/>
            <pc:sldMk cId="3490651284" sldId="651"/>
            <ac:spMk id="7" creationId="{C388F75D-C5B1-93B2-015A-342A0E03572D}"/>
          </ac:spMkLst>
        </pc:spChg>
      </pc:sldChg>
      <pc:sldChg chg="add">
        <pc:chgData name="Kafentzis Georgios" userId="0fad1e94-8729-4dd9-a94a-3efaf92f008a" providerId="ADAL" clId="{3CFF4B7D-55FB-4E45-A4D6-93D3A9418B71}" dt="2025-11-13T23:29:47.638" v="2"/>
        <pc:sldMkLst>
          <pc:docMk/>
          <pc:sldMk cId="768680932" sldId="652"/>
        </pc:sldMkLst>
      </pc:sldChg>
      <pc:sldChg chg="add">
        <pc:chgData name="Kafentzis Georgios" userId="0fad1e94-8729-4dd9-a94a-3efaf92f008a" providerId="ADAL" clId="{3CFF4B7D-55FB-4E45-A4D6-93D3A9418B71}" dt="2025-11-13T23:29:27.593" v="1"/>
        <pc:sldMkLst>
          <pc:docMk/>
          <pc:sldMk cId="550300506" sldId="653"/>
        </pc:sldMkLst>
      </pc:sldChg>
      <pc:sldChg chg="modSp add mod">
        <pc:chgData name="Kafentzis Georgios" userId="0fad1e94-8729-4dd9-a94a-3efaf92f008a" providerId="ADAL" clId="{3CFF4B7D-55FB-4E45-A4D6-93D3A9418B71}" dt="2025-11-17T20:19:44.870" v="1544" actId="1035"/>
        <pc:sldMkLst>
          <pc:docMk/>
          <pc:sldMk cId="2941635264" sldId="654"/>
        </pc:sldMkLst>
        <pc:spChg chg="mod">
          <ac:chgData name="Kafentzis Georgios" userId="0fad1e94-8729-4dd9-a94a-3efaf92f008a" providerId="ADAL" clId="{3CFF4B7D-55FB-4E45-A4D6-93D3A9418B71}" dt="2025-11-17T20:14:28.677" v="1383" actId="1076"/>
          <ac:spMkLst>
            <pc:docMk/>
            <pc:sldMk cId="2941635264" sldId="654"/>
            <ac:spMk id="12" creationId="{53F6502B-7E0A-4F6F-BE00-A6415B96CCAB}"/>
          </ac:spMkLst>
        </pc:spChg>
        <pc:picChg chg="mod">
          <ac:chgData name="Kafentzis Georgios" userId="0fad1e94-8729-4dd9-a94a-3efaf92f008a" providerId="ADAL" clId="{3CFF4B7D-55FB-4E45-A4D6-93D3A9418B71}" dt="2025-11-17T20:19:44.870" v="1544" actId="1035"/>
          <ac:picMkLst>
            <pc:docMk/>
            <pc:sldMk cId="2941635264" sldId="654"/>
            <ac:picMk id="9" creationId="{0DC5ACAA-3940-B841-E6F5-42A9AF0AB793}"/>
          </ac:picMkLst>
        </pc:picChg>
      </pc:sldChg>
      <pc:sldChg chg="addSp delSp modSp add mod delAnim modAnim">
        <pc:chgData name="Kafentzis Georgios" userId="0fad1e94-8729-4dd9-a94a-3efaf92f008a" providerId="ADAL" clId="{3CFF4B7D-55FB-4E45-A4D6-93D3A9418B71}" dt="2025-11-17T20:22:59.819" v="1662" actId="207"/>
        <pc:sldMkLst>
          <pc:docMk/>
          <pc:sldMk cId="3761505989" sldId="655"/>
        </pc:sldMkLst>
        <pc:spChg chg="mod">
          <ac:chgData name="Kafentzis Georgios" userId="0fad1e94-8729-4dd9-a94a-3efaf92f008a" providerId="ADAL" clId="{3CFF4B7D-55FB-4E45-A4D6-93D3A9418B71}" dt="2025-11-17T20:22:59.819" v="1662" actId="207"/>
          <ac:spMkLst>
            <pc:docMk/>
            <pc:sldMk cId="3761505989" sldId="655"/>
            <ac:spMk id="3" creationId="{00000000-0000-0000-0000-000000000000}"/>
          </ac:spMkLst>
        </pc:spChg>
      </pc:sldChg>
      <pc:sldChg chg="addSp modSp add mod">
        <pc:chgData name="Kafentzis Georgios" userId="0fad1e94-8729-4dd9-a94a-3efaf92f008a" providerId="ADAL" clId="{3CFF4B7D-55FB-4E45-A4D6-93D3A9418B71}" dt="2025-11-14T10:35:41.400" v="433" actId="207"/>
        <pc:sldMkLst>
          <pc:docMk/>
          <pc:sldMk cId="1067519376" sldId="656"/>
        </pc:sldMkLst>
        <pc:spChg chg="mod">
          <ac:chgData name="Kafentzis Georgios" userId="0fad1e94-8729-4dd9-a94a-3efaf92f008a" providerId="ADAL" clId="{3CFF4B7D-55FB-4E45-A4D6-93D3A9418B71}" dt="2025-11-14T10:23:40.276" v="231" actId="1076"/>
          <ac:spMkLst>
            <pc:docMk/>
            <pc:sldMk cId="1067519376" sldId="656"/>
            <ac:spMk id="2" creationId="{00000000-0000-0000-0000-000000000000}"/>
          </ac:spMkLst>
        </pc:spChg>
        <pc:spChg chg="mod">
          <ac:chgData name="Kafentzis Georgios" userId="0fad1e94-8729-4dd9-a94a-3efaf92f008a" providerId="ADAL" clId="{3CFF4B7D-55FB-4E45-A4D6-93D3A9418B71}" dt="2025-11-14T10:35:41.400" v="433" actId="207"/>
          <ac:spMkLst>
            <pc:docMk/>
            <pc:sldMk cId="1067519376" sldId="656"/>
            <ac:spMk id="3" creationId="{00000000-0000-0000-0000-000000000000}"/>
          </ac:spMkLst>
        </pc:spChg>
        <pc:spChg chg="mod">
          <ac:chgData name="Kafentzis Georgios" userId="0fad1e94-8729-4dd9-a94a-3efaf92f008a" providerId="ADAL" clId="{3CFF4B7D-55FB-4E45-A4D6-93D3A9418B71}" dt="2025-11-14T10:25:26.233" v="272"/>
          <ac:spMkLst>
            <pc:docMk/>
            <pc:sldMk cId="1067519376" sldId="656"/>
            <ac:spMk id="5" creationId="{00000000-0000-0000-0000-000000000000}"/>
          </ac:spMkLst>
        </pc:spChg>
        <pc:picChg chg="mod modCrop">
          <ac:chgData name="Kafentzis Georgios" userId="0fad1e94-8729-4dd9-a94a-3efaf92f008a" providerId="ADAL" clId="{3CFF4B7D-55FB-4E45-A4D6-93D3A9418B71}" dt="2025-11-14T10:24:56.903" v="270" actId="1076"/>
          <ac:picMkLst>
            <pc:docMk/>
            <pc:sldMk cId="1067519376" sldId="656"/>
            <ac:picMk id="4" creationId="{00000000-0000-0000-0000-000000000000}"/>
          </ac:picMkLst>
        </pc:picChg>
      </pc:sldChg>
      <pc:sldChg chg="modSp add mod modAnim">
        <pc:chgData name="Kafentzis Georgios" userId="0fad1e94-8729-4dd9-a94a-3efaf92f008a" providerId="ADAL" clId="{3CFF4B7D-55FB-4E45-A4D6-93D3A9418B71}" dt="2025-11-14T11:07:31.426" v="486" actId="20577"/>
        <pc:sldMkLst>
          <pc:docMk/>
          <pc:sldMk cId="673509742" sldId="657"/>
        </pc:sldMkLst>
        <pc:spChg chg="mod">
          <ac:chgData name="Kafentzis Georgios" userId="0fad1e94-8729-4dd9-a94a-3efaf92f008a" providerId="ADAL" clId="{3CFF4B7D-55FB-4E45-A4D6-93D3A9418B71}" dt="2025-11-14T11:07:31.426" v="486" actId="20577"/>
          <ac:spMkLst>
            <pc:docMk/>
            <pc:sldMk cId="673509742" sldId="657"/>
            <ac:spMk id="3" creationId="{00000000-0000-0000-0000-000000000000}"/>
          </ac:spMkLst>
        </pc:spChg>
      </pc:sldChg>
      <pc:sldChg chg="addSp modSp add mod modAnim">
        <pc:chgData name="Kafentzis Georgios" userId="0fad1e94-8729-4dd9-a94a-3efaf92f008a" providerId="ADAL" clId="{3CFF4B7D-55FB-4E45-A4D6-93D3A9418B71}" dt="2025-11-17T20:28:45.130" v="1754" actId="27636"/>
        <pc:sldMkLst>
          <pc:docMk/>
          <pc:sldMk cId="2144741180" sldId="658"/>
        </pc:sldMkLst>
        <pc:spChg chg="mod">
          <ac:chgData name="Kafentzis Georgios" userId="0fad1e94-8729-4dd9-a94a-3efaf92f008a" providerId="ADAL" clId="{3CFF4B7D-55FB-4E45-A4D6-93D3A9418B71}" dt="2025-11-17T20:28:45.130" v="1754" actId="27636"/>
          <ac:spMkLst>
            <pc:docMk/>
            <pc:sldMk cId="2144741180" sldId="658"/>
            <ac:spMk id="3" creationId="{00000000-0000-0000-0000-000000000000}"/>
          </ac:spMkLst>
        </pc:spChg>
        <pc:spChg chg="add mod">
          <ac:chgData name="Kafentzis Georgios" userId="0fad1e94-8729-4dd9-a94a-3efaf92f008a" providerId="ADAL" clId="{3CFF4B7D-55FB-4E45-A4D6-93D3A9418B71}" dt="2025-11-14T11:13:29.942" v="772" actId="14100"/>
          <ac:spMkLst>
            <pc:docMk/>
            <pc:sldMk cId="2144741180" sldId="658"/>
            <ac:spMk id="5" creationId="{FDDA0480-821E-C93F-6E59-7347E501BC63}"/>
          </ac:spMkLst>
        </pc:spChg>
        <pc:spChg chg="add mod">
          <ac:chgData name="Kafentzis Georgios" userId="0fad1e94-8729-4dd9-a94a-3efaf92f008a" providerId="ADAL" clId="{3CFF4B7D-55FB-4E45-A4D6-93D3A9418B71}" dt="2025-11-14T11:12:50.646" v="749" actId="14100"/>
          <ac:spMkLst>
            <pc:docMk/>
            <pc:sldMk cId="2144741180" sldId="658"/>
            <ac:spMk id="6" creationId="{2F0941E0-C9D9-915D-7222-7FF427123A2B}"/>
          </ac:spMkLst>
        </pc:spChg>
      </pc:sldChg>
      <pc:sldChg chg="modSp add mod modAnim">
        <pc:chgData name="Kafentzis Georgios" userId="0fad1e94-8729-4dd9-a94a-3efaf92f008a" providerId="ADAL" clId="{3CFF4B7D-55FB-4E45-A4D6-93D3A9418B71}" dt="2025-11-17T20:30:49.637" v="1755" actId="14100"/>
        <pc:sldMkLst>
          <pc:docMk/>
          <pc:sldMk cId="1345338066" sldId="659"/>
        </pc:sldMkLst>
        <pc:spChg chg="mod">
          <ac:chgData name="Kafentzis Georgios" userId="0fad1e94-8729-4dd9-a94a-3efaf92f008a" providerId="ADAL" clId="{3CFF4B7D-55FB-4E45-A4D6-93D3A9418B71}" dt="2025-11-14T11:25:14.321" v="834" actId="20577"/>
          <ac:spMkLst>
            <pc:docMk/>
            <pc:sldMk cId="1345338066" sldId="659"/>
            <ac:spMk id="3" creationId="{F59D2CEC-5927-8E20-F6BC-5C9D35364C41}"/>
          </ac:spMkLst>
        </pc:spChg>
        <pc:spChg chg="mod">
          <ac:chgData name="Kafentzis Georgios" userId="0fad1e94-8729-4dd9-a94a-3efaf92f008a" providerId="ADAL" clId="{3CFF4B7D-55FB-4E45-A4D6-93D3A9418B71}" dt="2025-11-17T20:30:49.637" v="1755" actId="14100"/>
          <ac:spMkLst>
            <pc:docMk/>
            <pc:sldMk cId="1345338066" sldId="659"/>
            <ac:spMk id="16" creationId="{53FA4A4E-1FC8-07EC-A76D-A165C0AC84BF}"/>
          </ac:spMkLst>
        </pc:spChg>
        <pc:spChg chg="mod">
          <ac:chgData name="Kafentzis Georgios" userId="0fad1e94-8729-4dd9-a94a-3efaf92f008a" providerId="ADAL" clId="{3CFF4B7D-55FB-4E45-A4D6-93D3A9418B71}" dt="2025-11-14T11:52:26.765" v="1363" actId="1076"/>
          <ac:spMkLst>
            <pc:docMk/>
            <pc:sldMk cId="1345338066" sldId="659"/>
            <ac:spMk id="17" creationId="{FA1EC66E-EC09-84C4-5EC3-841281C2623A}"/>
          </ac:spMkLst>
        </pc:spChg>
        <pc:spChg chg="mod">
          <ac:chgData name="Kafentzis Georgios" userId="0fad1e94-8729-4dd9-a94a-3efaf92f008a" providerId="ADAL" clId="{3CFF4B7D-55FB-4E45-A4D6-93D3A9418B71}" dt="2025-11-13T23:39:05.394" v="181" actId="207"/>
          <ac:spMkLst>
            <pc:docMk/>
            <pc:sldMk cId="1345338066" sldId="659"/>
            <ac:spMk id="23" creationId="{D4EA2E81-C7CF-775A-EF49-9260576E38FB}"/>
          </ac:spMkLst>
        </pc:spChg>
        <pc:grpChg chg="mod">
          <ac:chgData name="Kafentzis Georgios" userId="0fad1e94-8729-4dd9-a94a-3efaf92f008a" providerId="ADAL" clId="{3CFF4B7D-55FB-4E45-A4D6-93D3A9418B71}" dt="2025-11-14T11:52:26.765" v="1363" actId="1076"/>
          <ac:grpSpMkLst>
            <pc:docMk/>
            <pc:sldMk cId="1345338066" sldId="659"/>
            <ac:grpSpMk id="24" creationId="{688991AC-A23A-FF00-1255-CBACA82782FB}"/>
          </ac:grpSpMkLst>
        </pc:grpChg>
      </pc:sldChg>
      <pc:sldChg chg="modSp add mod modAnim">
        <pc:chgData name="Kafentzis Georgios" userId="0fad1e94-8729-4dd9-a94a-3efaf92f008a" providerId="ADAL" clId="{3CFF4B7D-55FB-4E45-A4D6-93D3A9418B71}" dt="2025-11-14T11:54:52.548" v="1378" actId="14100"/>
        <pc:sldMkLst>
          <pc:docMk/>
          <pc:sldMk cId="2518482758" sldId="660"/>
        </pc:sldMkLst>
        <pc:spChg chg="mod">
          <ac:chgData name="Kafentzis Georgios" userId="0fad1e94-8729-4dd9-a94a-3efaf92f008a" providerId="ADAL" clId="{3CFF4B7D-55FB-4E45-A4D6-93D3A9418B71}" dt="2025-11-14T11:53:45.401" v="1370" actId="207"/>
          <ac:spMkLst>
            <pc:docMk/>
            <pc:sldMk cId="2518482758" sldId="660"/>
            <ac:spMk id="3" creationId="{00000000-0000-0000-0000-000000000000}"/>
          </ac:spMkLst>
        </pc:spChg>
        <pc:spChg chg="mod">
          <ac:chgData name="Kafentzis Georgios" userId="0fad1e94-8729-4dd9-a94a-3efaf92f008a" providerId="ADAL" clId="{3CFF4B7D-55FB-4E45-A4D6-93D3A9418B71}" dt="2025-11-14T11:54:52.548" v="1378" actId="14100"/>
          <ac:spMkLst>
            <pc:docMk/>
            <pc:sldMk cId="2518482758" sldId="660"/>
            <ac:spMk id="8" creationId="{30E395C0-A875-5792-0A6A-996D461476FA}"/>
          </ac:spMkLst>
        </pc:spChg>
      </pc:sldChg>
      <pc:sldChg chg="add modAnim">
        <pc:chgData name="Kafentzis Georgios" userId="0fad1e94-8729-4dd9-a94a-3efaf92f008a" providerId="ADAL" clId="{3CFF4B7D-55FB-4E45-A4D6-93D3A9418B71}" dt="2025-11-14T10:20:35.861" v="182"/>
        <pc:sldMkLst>
          <pc:docMk/>
          <pc:sldMk cId="4157069562" sldId="661"/>
        </pc:sldMkLst>
      </pc:sldChg>
      <pc:sldChg chg="delSp add mod">
        <pc:chgData name="Kafentzis Georgios" userId="0fad1e94-8729-4dd9-a94a-3efaf92f008a" providerId="ADAL" clId="{3CFF4B7D-55FB-4E45-A4D6-93D3A9418B71}" dt="2025-11-14T10:20:58.663" v="183" actId="478"/>
        <pc:sldMkLst>
          <pc:docMk/>
          <pc:sldMk cId="1862493975" sldId="662"/>
        </pc:sldMkLst>
      </pc:sldChg>
      <pc:sldChg chg="delSp add mod">
        <pc:chgData name="Kafentzis Georgios" userId="0fad1e94-8729-4dd9-a94a-3efaf92f008a" providerId="ADAL" clId="{3CFF4B7D-55FB-4E45-A4D6-93D3A9418B71}" dt="2025-11-14T10:21:01.389" v="184" actId="478"/>
        <pc:sldMkLst>
          <pc:docMk/>
          <pc:sldMk cId="2486067452" sldId="663"/>
        </pc:sldMkLst>
      </pc:sldChg>
      <pc:sldChg chg="add modAnim">
        <pc:chgData name="Kafentzis Georgios" userId="0fad1e94-8729-4dd9-a94a-3efaf92f008a" providerId="ADAL" clId="{3CFF4B7D-55FB-4E45-A4D6-93D3A9418B71}" dt="2025-11-14T10:21:10.150" v="185"/>
        <pc:sldMkLst>
          <pc:docMk/>
          <pc:sldMk cId="3298001379" sldId="664"/>
        </pc:sldMkLst>
      </pc:sldChg>
      <pc:sldChg chg="addSp delSp modSp add mod addAnim delAnim modAnim">
        <pc:chgData name="Kafentzis Georgios" userId="0fad1e94-8729-4dd9-a94a-3efaf92f008a" providerId="ADAL" clId="{3CFF4B7D-55FB-4E45-A4D6-93D3A9418B71}" dt="2025-11-20T21:45:19.409" v="1930" actId="1037"/>
        <pc:sldMkLst>
          <pc:docMk/>
          <pc:sldMk cId="2051528983" sldId="665"/>
        </pc:sldMkLst>
        <pc:spChg chg="add mod">
          <ac:chgData name="Kafentzis Georgios" userId="0fad1e94-8729-4dd9-a94a-3efaf92f008a" providerId="ADAL" clId="{3CFF4B7D-55FB-4E45-A4D6-93D3A9418B71}" dt="2025-11-20T21:39:15.762" v="1803" actId="164"/>
          <ac:spMkLst>
            <pc:docMk/>
            <pc:sldMk cId="2051528983" sldId="665"/>
            <ac:spMk id="6" creationId="{64FCA957-98C8-292A-2838-BAF3E4107E47}"/>
          </ac:spMkLst>
        </pc:spChg>
        <pc:spChg chg="add mod">
          <ac:chgData name="Kafentzis Georgios" userId="0fad1e94-8729-4dd9-a94a-3efaf92f008a" providerId="ADAL" clId="{3CFF4B7D-55FB-4E45-A4D6-93D3A9418B71}" dt="2025-11-20T21:39:15.762" v="1803" actId="164"/>
          <ac:spMkLst>
            <pc:docMk/>
            <pc:sldMk cId="2051528983" sldId="665"/>
            <ac:spMk id="7" creationId="{B5BD49C0-D801-A2D0-0267-756FE2EBFE9E}"/>
          </ac:spMkLst>
        </pc:spChg>
        <pc:spChg chg="add mod">
          <ac:chgData name="Kafentzis Georgios" userId="0fad1e94-8729-4dd9-a94a-3efaf92f008a" providerId="ADAL" clId="{3CFF4B7D-55FB-4E45-A4D6-93D3A9418B71}" dt="2025-11-20T21:39:15.762" v="1803" actId="164"/>
          <ac:spMkLst>
            <pc:docMk/>
            <pc:sldMk cId="2051528983" sldId="665"/>
            <ac:spMk id="8" creationId="{2B7DC28C-DEB8-986E-34C4-874BD481E539}"/>
          </ac:spMkLst>
        </pc:spChg>
        <pc:spChg chg="add mod">
          <ac:chgData name="Kafentzis Georgios" userId="0fad1e94-8729-4dd9-a94a-3efaf92f008a" providerId="ADAL" clId="{3CFF4B7D-55FB-4E45-A4D6-93D3A9418B71}" dt="2025-11-20T21:39:15.762" v="1803" actId="164"/>
          <ac:spMkLst>
            <pc:docMk/>
            <pc:sldMk cId="2051528983" sldId="665"/>
            <ac:spMk id="9" creationId="{6D91BBE3-E6BB-F199-D4ED-EC6193B8CBCF}"/>
          </ac:spMkLst>
        </pc:spChg>
        <pc:spChg chg="mod">
          <ac:chgData name="Kafentzis Georgios" userId="0fad1e94-8729-4dd9-a94a-3efaf92f008a" providerId="ADAL" clId="{3CFF4B7D-55FB-4E45-A4D6-93D3A9418B71}" dt="2025-11-20T21:39:17.315" v="1804"/>
          <ac:spMkLst>
            <pc:docMk/>
            <pc:sldMk cId="2051528983" sldId="665"/>
            <ac:spMk id="13" creationId="{95CE83E3-8E12-E5C4-16CF-14E312CB8849}"/>
          </ac:spMkLst>
        </pc:spChg>
        <pc:spChg chg="mod">
          <ac:chgData name="Kafentzis Georgios" userId="0fad1e94-8729-4dd9-a94a-3efaf92f008a" providerId="ADAL" clId="{3CFF4B7D-55FB-4E45-A4D6-93D3A9418B71}" dt="2025-11-20T21:40:29.429" v="1832" actId="1076"/>
          <ac:spMkLst>
            <pc:docMk/>
            <pc:sldMk cId="2051528983" sldId="665"/>
            <ac:spMk id="14" creationId="{28D16217-1183-CCCD-6928-845F1290EDC3}"/>
          </ac:spMkLst>
        </pc:spChg>
        <pc:spChg chg="mod">
          <ac:chgData name="Kafentzis Georgios" userId="0fad1e94-8729-4dd9-a94a-3efaf92f008a" providerId="ADAL" clId="{3CFF4B7D-55FB-4E45-A4D6-93D3A9418B71}" dt="2025-11-20T21:39:17.315" v="1804"/>
          <ac:spMkLst>
            <pc:docMk/>
            <pc:sldMk cId="2051528983" sldId="665"/>
            <ac:spMk id="15" creationId="{D2058FA2-1652-1DA6-52CB-D5D3FF4A736A}"/>
          </ac:spMkLst>
        </pc:spChg>
        <pc:spChg chg="mod">
          <ac:chgData name="Kafentzis Georgios" userId="0fad1e94-8729-4dd9-a94a-3efaf92f008a" providerId="ADAL" clId="{3CFF4B7D-55FB-4E45-A4D6-93D3A9418B71}" dt="2025-11-20T21:40:34.163" v="1833" actId="1076"/>
          <ac:spMkLst>
            <pc:docMk/>
            <pc:sldMk cId="2051528983" sldId="665"/>
            <ac:spMk id="16" creationId="{CEA03BAA-319B-5EE3-B13E-5B7B9FEA215F}"/>
          </ac:spMkLst>
        </pc:spChg>
        <pc:spChg chg="mod">
          <ac:chgData name="Kafentzis Georgios" userId="0fad1e94-8729-4dd9-a94a-3efaf92f008a" providerId="ADAL" clId="{3CFF4B7D-55FB-4E45-A4D6-93D3A9418B71}" dt="2025-11-20T21:40:50.925" v="1835"/>
          <ac:spMkLst>
            <pc:docMk/>
            <pc:sldMk cId="2051528983" sldId="665"/>
            <ac:spMk id="18" creationId="{687B1577-1DA3-2F16-0206-7102224767A6}"/>
          </ac:spMkLst>
        </pc:spChg>
        <pc:spChg chg="mod">
          <ac:chgData name="Kafentzis Georgios" userId="0fad1e94-8729-4dd9-a94a-3efaf92f008a" providerId="ADAL" clId="{3CFF4B7D-55FB-4E45-A4D6-93D3A9418B71}" dt="2025-11-20T21:40:50.925" v="1835"/>
          <ac:spMkLst>
            <pc:docMk/>
            <pc:sldMk cId="2051528983" sldId="665"/>
            <ac:spMk id="19" creationId="{76B76F11-CD8F-104C-DA6D-885696C8C284}"/>
          </ac:spMkLst>
        </pc:spChg>
        <pc:spChg chg="mod">
          <ac:chgData name="Kafentzis Georgios" userId="0fad1e94-8729-4dd9-a94a-3efaf92f008a" providerId="ADAL" clId="{3CFF4B7D-55FB-4E45-A4D6-93D3A9418B71}" dt="2025-11-20T21:40:50.925" v="1835"/>
          <ac:spMkLst>
            <pc:docMk/>
            <pc:sldMk cId="2051528983" sldId="665"/>
            <ac:spMk id="20" creationId="{14AB6D84-0578-2EFB-DC7B-168D95F1FD2D}"/>
          </ac:spMkLst>
        </pc:spChg>
        <pc:spChg chg="mod">
          <ac:chgData name="Kafentzis Georgios" userId="0fad1e94-8729-4dd9-a94a-3efaf92f008a" providerId="ADAL" clId="{3CFF4B7D-55FB-4E45-A4D6-93D3A9418B71}" dt="2025-11-20T21:40:50.925" v="1835"/>
          <ac:spMkLst>
            <pc:docMk/>
            <pc:sldMk cId="2051528983" sldId="665"/>
            <ac:spMk id="21" creationId="{30F894CA-DD0C-3B76-126C-21E2B5436E60}"/>
          </ac:spMkLst>
        </pc:spChg>
        <pc:spChg chg="mod">
          <ac:chgData name="Kafentzis Georgios" userId="0fad1e94-8729-4dd9-a94a-3efaf92f008a" providerId="ADAL" clId="{3CFF4B7D-55FB-4E45-A4D6-93D3A9418B71}" dt="2025-11-20T21:41:20.924" v="1840"/>
          <ac:spMkLst>
            <pc:docMk/>
            <pc:sldMk cId="2051528983" sldId="665"/>
            <ac:spMk id="23" creationId="{D3BDEBC5-1B23-5421-806E-21F46D84CBB2}"/>
          </ac:spMkLst>
        </pc:spChg>
        <pc:spChg chg="mod">
          <ac:chgData name="Kafentzis Georgios" userId="0fad1e94-8729-4dd9-a94a-3efaf92f008a" providerId="ADAL" clId="{3CFF4B7D-55FB-4E45-A4D6-93D3A9418B71}" dt="2025-11-20T21:41:20.924" v="1840"/>
          <ac:spMkLst>
            <pc:docMk/>
            <pc:sldMk cId="2051528983" sldId="665"/>
            <ac:spMk id="24" creationId="{4C3772A9-A89A-40BC-BA87-98D6F47435C2}"/>
          </ac:spMkLst>
        </pc:spChg>
        <pc:spChg chg="mod">
          <ac:chgData name="Kafentzis Georgios" userId="0fad1e94-8729-4dd9-a94a-3efaf92f008a" providerId="ADAL" clId="{3CFF4B7D-55FB-4E45-A4D6-93D3A9418B71}" dt="2025-11-20T21:41:20.924" v="1840"/>
          <ac:spMkLst>
            <pc:docMk/>
            <pc:sldMk cId="2051528983" sldId="665"/>
            <ac:spMk id="25" creationId="{6850E166-DE7A-E4D6-D5AC-B8AEDD2A93E4}"/>
          </ac:spMkLst>
        </pc:spChg>
        <pc:spChg chg="mod">
          <ac:chgData name="Kafentzis Georgios" userId="0fad1e94-8729-4dd9-a94a-3efaf92f008a" providerId="ADAL" clId="{3CFF4B7D-55FB-4E45-A4D6-93D3A9418B71}" dt="2025-11-20T21:41:20.924" v="1840"/>
          <ac:spMkLst>
            <pc:docMk/>
            <pc:sldMk cId="2051528983" sldId="665"/>
            <ac:spMk id="26" creationId="{72F56964-4739-4089-A02B-D9AF4213AADE}"/>
          </ac:spMkLst>
        </pc:spChg>
        <pc:spChg chg="mod">
          <ac:chgData name="Kafentzis Georgios" userId="0fad1e94-8729-4dd9-a94a-3efaf92f008a" providerId="ADAL" clId="{3CFF4B7D-55FB-4E45-A4D6-93D3A9418B71}" dt="2025-11-20T21:41:23.965" v="1841"/>
          <ac:spMkLst>
            <pc:docMk/>
            <pc:sldMk cId="2051528983" sldId="665"/>
            <ac:spMk id="28" creationId="{6D597C13-CBD5-6FBB-229E-F394114247F1}"/>
          </ac:spMkLst>
        </pc:spChg>
        <pc:spChg chg="mod">
          <ac:chgData name="Kafentzis Georgios" userId="0fad1e94-8729-4dd9-a94a-3efaf92f008a" providerId="ADAL" clId="{3CFF4B7D-55FB-4E45-A4D6-93D3A9418B71}" dt="2025-11-20T21:41:23.965" v="1841"/>
          <ac:spMkLst>
            <pc:docMk/>
            <pc:sldMk cId="2051528983" sldId="665"/>
            <ac:spMk id="29" creationId="{9B2A29EA-174A-50DE-306B-C7110DD3BC51}"/>
          </ac:spMkLst>
        </pc:spChg>
        <pc:spChg chg="mod">
          <ac:chgData name="Kafentzis Georgios" userId="0fad1e94-8729-4dd9-a94a-3efaf92f008a" providerId="ADAL" clId="{3CFF4B7D-55FB-4E45-A4D6-93D3A9418B71}" dt="2025-11-20T21:41:23.965" v="1841"/>
          <ac:spMkLst>
            <pc:docMk/>
            <pc:sldMk cId="2051528983" sldId="665"/>
            <ac:spMk id="30" creationId="{FF683FCC-ECAB-1B39-B5E6-B9FD9088FD7B}"/>
          </ac:spMkLst>
        </pc:spChg>
        <pc:spChg chg="mod">
          <ac:chgData name="Kafentzis Georgios" userId="0fad1e94-8729-4dd9-a94a-3efaf92f008a" providerId="ADAL" clId="{3CFF4B7D-55FB-4E45-A4D6-93D3A9418B71}" dt="2025-11-20T21:41:23.965" v="1841"/>
          <ac:spMkLst>
            <pc:docMk/>
            <pc:sldMk cId="2051528983" sldId="665"/>
            <ac:spMk id="31" creationId="{477848CB-381B-0B70-3F33-91BD24B4D7FE}"/>
          </ac:spMkLst>
        </pc:spChg>
        <pc:spChg chg="mod">
          <ac:chgData name="Kafentzis Georgios" userId="0fad1e94-8729-4dd9-a94a-3efaf92f008a" providerId="ADAL" clId="{3CFF4B7D-55FB-4E45-A4D6-93D3A9418B71}" dt="2025-11-20T21:41:51.315" v="1858" actId="1038"/>
          <ac:spMkLst>
            <pc:docMk/>
            <pc:sldMk cId="2051528983" sldId="665"/>
            <ac:spMk id="33" creationId="{D50E73C4-EE4F-6645-4613-50813B032555}"/>
          </ac:spMkLst>
        </pc:spChg>
        <pc:spChg chg="mod">
          <ac:chgData name="Kafentzis Georgios" userId="0fad1e94-8729-4dd9-a94a-3efaf92f008a" providerId="ADAL" clId="{3CFF4B7D-55FB-4E45-A4D6-93D3A9418B71}" dt="2025-11-20T21:41:48.643" v="1857" actId="1038"/>
          <ac:spMkLst>
            <pc:docMk/>
            <pc:sldMk cId="2051528983" sldId="665"/>
            <ac:spMk id="34" creationId="{0BFA7D40-7001-1004-157F-3C70266F8616}"/>
          </ac:spMkLst>
        </pc:spChg>
        <pc:spChg chg="mod">
          <ac:chgData name="Kafentzis Georgios" userId="0fad1e94-8729-4dd9-a94a-3efaf92f008a" providerId="ADAL" clId="{3CFF4B7D-55FB-4E45-A4D6-93D3A9418B71}" dt="2025-11-20T21:41:38.987" v="1850"/>
          <ac:spMkLst>
            <pc:docMk/>
            <pc:sldMk cId="2051528983" sldId="665"/>
            <ac:spMk id="35" creationId="{08D57CF6-3F2D-A0D6-2107-96241238B89D}"/>
          </ac:spMkLst>
        </pc:spChg>
        <pc:spChg chg="mod">
          <ac:chgData name="Kafentzis Georgios" userId="0fad1e94-8729-4dd9-a94a-3efaf92f008a" providerId="ADAL" clId="{3CFF4B7D-55FB-4E45-A4D6-93D3A9418B71}" dt="2025-11-20T21:41:38.987" v="1850"/>
          <ac:spMkLst>
            <pc:docMk/>
            <pc:sldMk cId="2051528983" sldId="665"/>
            <ac:spMk id="36" creationId="{7A8B3D66-1E46-E021-9144-40D569961586}"/>
          </ac:spMkLst>
        </pc:spChg>
        <pc:spChg chg="mod">
          <ac:chgData name="Kafentzis Georgios" userId="0fad1e94-8729-4dd9-a94a-3efaf92f008a" providerId="ADAL" clId="{3CFF4B7D-55FB-4E45-A4D6-93D3A9418B71}" dt="2025-11-20T21:42:08.527" v="1862" actId="208"/>
          <ac:spMkLst>
            <pc:docMk/>
            <pc:sldMk cId="2051528983" sldId="665"/>
            <ac:spMk id="38" creationId="{C1A95EEB-C439-4E62-AABB-782FA403BDCD}"/>
          </ac:spMkLst>
        </pc:spChg>
        <pc:spChg chg="mod">
          <ac:chgData name="Kafentzis Georgios" userId="0fad1e94-8729-4dd9-a94a-3efaf92f008a" providerId="ADAL" clId="{3CFF4B7D-55FB-4E45-A4D6-93D3A9418B71}" dt="2025-11-20T21:42:08.527" v="1862" actId="208"/>
          <ac:spMkLst>
            <pc:docMk/>
            <pc:sldMk cId="2051528983" sldId="665"/>
            <ac:spMk id="39" creationId="{818E22DB-2AB3-CA1C-9898-B79A3EFAC82C}"/>
          </ac:spMkLst>
        </pc:spChg>
        <pc:spChg chg="mod">
          <ac:chgData name="Kafentzis Georgios" userId="0fad1e94-8729-4dd9-a94a-3efaf92f008a" providerId="ADAL" clId="{3CFF4B7D-55FB-4E45-A4D6-93D3A9418B71}" dt="2025-11-20T21:42:08.527" v="1862" actId="208"/>
          <ac:spMkLst>
            <pc:docMk/>
            <pc:sldMk cId="2051528983" sldId="665"/>
            <ac:spMk id="40" creationId="{859153A5-DD1B-C21D-4DDF-FBB6A04AB07F}"/>
          </ac:spMkLst>
        </pc:spChg>
        <pc:spChg chg="mod">
          <ac:chgData name="Kafentzis Georgios" userId="0fad1e94-8729-4dd9-a94a-3efaf92f008a" providerId="ADAL" clId="{3CFF4B7D-55FB-4E45-A4D6-93D3A9418B71}" dt="2025-11-20T21:42:08.527" v="1862" actId="208"/>
          <ac:spMkLst>
            <pc:docMk/>
            <pc:sldMk cId="2051528983" sldId="665"/>
            <ac:spMk id="41" creationId="{7DF0A17D-7336-3631-86D0-1853BF18BA35}"/>
          </ac:spMkLst>
        </pc:spChg>
        <pc:spChg chg="mod">
          <ac:chgData name="Kafentzis Georgios" userId="0fad1e94-8729-4dd9-a94a-3efaf92f008a" providerId="ADAL" clId="{3CFF4B7D-55FB-4E45-A4D6-93D3A9418B71}" dt="2025-11-20T21:43:19.258" v="1879"/>
          <ac:spMkLst>
            <pc:docMk/>
            <pc:sldMk cId="2051528983" sldId="665"/>
            <ac:spMk id="43" creationId="{C4362B08-269F-6BC4-09FF-D90BFDF87959}"/>
          </ac:spMkLst>
        </pc:spChg>
        <pc:spChg chg="mod">
          <ac:chgData name="Kafentzis Georgios" userId="0fad1e94-8729-4dd9-a94a-3efaf92f008a" providerId="ADAL" clId="{3CFF4B7D-55FB-4E45-A4D6-93D3A9418B71}" dt="2025-11-20T21:43:19.258" v="1879"/>
          <ac:spMkLst>
            <pc:docMk/>
            <pc:sldMk cId="2051528983" sldId="665"/>
            <ac:spMk id="44" creationId="{CA72C7D7-1AC0-3332-4568-55374FB541CB}"/>
          </ac:spMkLst>
        </pc:spChg>
        <pc:spChg chg="mod">
          <ac:chgData name="Kafentzis Georgios" userId="0fad1e94-8729-4dd9-a94a-3efaf92f008a" providerId="ADAL" clId="{3CFF4B7D-55FB-4E45-A4D6-93D3A9418B71}" dt="2025-11-20T21:43:19.258" v="1879"/>
          <ac:spMkLst>
            <pc:docMk/>
            <pc:sldMk cId="2051528983" sldId="665"/>
            <ac:spMk id="45" creationId="{F21E3940-1451-1CE1-5758-2F61C1CDE6FF}"/>
          </ac:spMkLst>
        </pc:spChg>
        <pc:spChg chg="mod">
          <ac:chgData name="Kafentzis Georgios" userId="0fad1e94-8729-4dd9-a94a-3efaf92f008a" providerId="ADAL" clId="{3CFF4B7D-55FB-4E45-A4D6-93D3A9418B71}" dt="2025-11-20T21:43:19.258" v="1879"/>
          <ac:spMkLst>
            <pc:docMk/>
            <pc:sldMk cId="2051528983" sldId="665"/>
            <ac:spMk id="46" creationId="{F3A3EA07-6829-0170-9A06-A397BBD035E5}"/>
          </ac:spMkLst>
        </pc:spChg>
        <pc:spChg chg="mod">
          <ac:chgData name="Kafentzis Georgios" userId="0fad1e94-8729-4dd9-a94a-3efaf92f008a" providerId="ADAL" clId="{3CFF4B7D-55FB-4E45-A4D6-93D3A9418B71}" dt="2025-11-20T21:44:19.308" v="1912"/>
          <ac:spMkLst>
            <pc:docMk/>
            <pc:sldMk cId="2051528983" sldId="665"/>
            <ac:spMk id="48" creationId="{C1A95EEB-C439-4E62-AABB-782FA403BDCD}"/>
          </ac:spMkLst>
        </pc:spChg>
        <pc:spChg chg="mod">
          <ac:chgData name="Kafentzis Georgios" userId="0fad1e94-8729-4dd9-a94a-3efaf92f008a" providerId="ADAL" clId="{3CFF4B7D-55FB-4E45-A4D6-93D3A9418B71}" dt="2025-11-20T21:45:19.409" v="1930" actId="1037"/>
          <ac:spMkLst>
            <pc:docMk/>
            <pc:sldMk cId="2051528983" sldId="665"/>
            <ac:spMk id="49" creationId="{818E22DB-2AB3-CA1C-9898-B79A3EFAC82C}"/>
          </ac:spMkLst>
        </pc:spChg>
        <pc:spChg chg="mod">
          <ac:chgData name="Kafentzis Georgios" userId="0fad1e94-8729-4dd9-a94a-3efaf92f008a" providerId="ADAL" clId="{3CFF4B7D-55FB-4E45-A4D6-93D3A9418B71}" dt="2025-11-20T21:44:19.308" v="1912"/>
          <ac:spMkLst>
            <pc:docMk/>
            <pc:sldMk cId="2051528983" sldId="665"/>
            <ac:spMk id="50" creationId="{859153A5-DD1B-C21D-4DDF-FBB6A04AB07F}"/>
          </ac:spMkLst>
        </pc:spChg>
        <pc:spChg chg="mod">
          <ac:chgData name="Kafentzis Georgios" userId="0fad1e94-8729-4dd9-a94a-3efaf92f008a" providerId="ADAL" clId="{3CFF4B7D-55FB-4E45-A4D6-93D3A9418B71}" dt="2025-11-20T21:44:19.308" v="1912"/>
          <ac:spMkLst>
            <pc:docMk/>
            <pc:sldMk cId="2051528983" sldId="665"/>
            <ac:spMk id="51" creationId="{7DF0A17D-7336-3631-86D0-1853BF18BA35}"/>
          </ac:spMkLst>
        </pc:spChg>
        <pc:grpChg chg="add mod">
          <ac:chgData name="Kafentzis Georgios" userId="0fad1e94-8729-4dd9-a94a-3efaf92f008a" providerId="ADAL" clId="{3CFF4B7D-55FB-4E45-A4D6-93D3A9418B71}" dt="2025-11-20T21:39:15.762" v="1803" actId="164"/>
          <ac:grpSpMkLst>
            <pc:docMk/>
            <pc:sldMk cId="2051528983" sldId="665"/>
            <ac:grpSpMk id="11" creationId="{48638044-52A9-8C50-E40F-3D073647F97D}"/>
          </ac:grpSpMkLst>
        </pc:grpChg>
        <pc:grpChg chg="add mod">
          <ac:chgData name="Kafentzis Georgios" userId="0fad1e94-8729-4dd9-a94a-3efaf92f008a" providerId="ADAL" clId="{3CFF4B7D-55FB-4E45-A4D6-93D3A9418B71}" dt="2025-11-20T21:40:49.202" v="1834" actId="688"/>
          <ac:grpSpMkLst>
            <pc:docMk/>
            <pc:sldMk cId="2051528983" sldId="665"/>
            <ac:grpSpMk id="12" creationId="{FE525E24-FB74-EB4B-2AE1-40BDDB877104}"/>
          </ac:grpSpMkLst>
        </pc:grpChg>
        <pc:grpChg chg="add mod">
          <ac:chgData name="Kafentzis Georgios" userId="0fad1e94-8729-4dd9-a94a-3efaf92f008a" providerId="ADAL" clId="{3CFF4B7D-55FB-4E45-A4D6-93D3A9418B71}" dt="2025-11-20T21:41:00.136" v="1837" actId="688"/>
          <ac:grpSpMkLst>
            <pc:docMk/>
            <pc:sldMk cId="2051528983" sldId="665"/>
            <ac:grpSpMk id="17" creationId="{781E238E-7555-1C16-919A-2A7F68F308A6}"/>
          </ac:grpSpMkLst>
        </pc:grpChg>
        <pc:grpChg chg="add mod">
          <ac:chgData name="Kafentzis Georgios" userId="0fad1e94-8729-4dd9-a94a-3efaf92f008a" providerId="ADAL" clId="{3CFF4B7D-55FB-4E45-A4D6-93D3A9418B71}" dt="2025-11-20T21:41:20.924" v="1840"/>
          <ac:grpSpMkLst>
            <pc:docMk/>
            <pc:sldMk cId="2051528983" sldId="665"/>
            <ac:grpSpMk id="22" creationId="{6CC9D990-D86D-C3C1-F5C5-B08B0F8B8F4C}"/>
          </ac:grpSpMkLst>
        </pc:grpChg>
        <pc:grpChg chg="add mod">
          <ac:chgData name="Kafentzis Georgios" userId="0fad1e94-8729-4dd9-a94a-3efaf92f008a" providerId="ADAL" clId="{3CFF4B7D-55FB-4E45-A4D6-93D3A9418B71}" dt="2025-11-20T21:41:29.703" v="1849" actId="1038"/>
          <ac:grpSpMkLst>
            <pc:docMk/>
            <pc:sldMk cId="2051528983" sldId="665"/>
            <ac:grpSpMk id="27" creationId="{D7A8DE30-B8E2-1FA2-99A8-F388C1B3A526}"/>
          </ac:grpSpMkLst>
        </pc:grpChg>
        <pc:grpChg chg="add mod">
          <ac:chgData name="Kafentzis Georgios" userId="0fad1e94-8729-4dd9-a94a-3efaf92f008a" providerId="ADAL" clId="{3CFF4B7D-55FB-4E45-A4D6-93D3A9418B71}" dt="2025-11-20T21:41:45.051" v="1855" actId="1037"/>
          <ac:grpSpMkLst>
            <pc:docMk/>
            <pc:sldMk cId="2051528983" sldId="665"/>
            <ac:grpSpMk id="32" creationId="{119A6B59-CD3C-EF3C-D4D8-8F4613D567E8}"/>
          </ac:grpSpMkLst>
        </pc:grpChg>
        <pc:grpChg chg="add del mod">
          <ac:chgData name="Kafentzis Georgios" userId="0fad1e94-8729-4dd9-a94a-3efaf92f008a" providerId="ADAL" clId="{3CFF4B7D-55FB-4E45-A4D6-93D3A9418B71}" dt="2025-11-20T21:43:55.286" v="1893" actId="21"/>
          <ac:grpSpMkLst>
            <pc:docMk/>
            <pc:sldMk cId="2051528983" sldId="665"/>
            <ac:grpSpMk id="37" creationId="{D25F3D26-5579-924F-1851-9FED6B364477}"/>
          </ac:grpSpMkLst>
        </pc:grpChg>
        <pc:grpChg chg="add mod">
          <ac:chgData name="Kafentzis Georgios" userId="0fad1e94-8729-4dd9-a94a-3efaf92f008a" providerId="ADAL" clId="{3CFF4B7D-55FB-4E45-A4D6-93D3A9418B71}" dt="2025-11-20T21:43:19.258" v="1879"/>
          <ac:grpSpMkLst>
            <pc:docMk/>
            <pc:sldMk cId="2051528983" sldId="665"/>
            <ac:grpSpMk id="42" creationId="{55C6E8CA-3DB8-E9E5-E9CD-2F15932C1E04}"/>
          </ac:grpSpMkLst>
        </pc:grpChg>
        <pc:grpChg chg="add mod">
          <ac:chgData name="Kafentzis Georgios" userId="0fad1e94-8729-4dd9-a94a-3efaf92f008a" providerId="ADAL" clId="{3CFF4B7D-55FB-4E45-A4D6-93D3A9418B71}" dt="2025-11-20T21:45:15.079" v="1920" actId="14100"/>
          <ac:grpSpMkLst>
            <pc:docMk/>
            <pc:sldMk cId="2051528983" sldId="665"/>
            <ac:grpSpMk id="47" creationId="{D25F3D26-5579-924F-1851-9FED6B364477}"/>
          </ac:grpSpMkLst>
        </pc:grpChg>
        <pc:picChg chg="add del mod">
          <ac:chgData name="Kafentzis Georgios" userId="0fad1e94-8729-4dd9-a94a-3efaf92f008a" providerId="ADAL" clId="{3CFF4B7D-55FB-4E45-A4D6-93D3A9418B71}" dt="2025-11-20T21:38:20.611" v="1782" actId="478"/>
          <ac:picMkLst>
            <pc:docMk/>
            <pc:sldMk cId="2051528983" sldId="665"/>
            <ac:picMk id="5" creationId="{04530B13-58BB-964C-58FE-B6CCEB3D356A}"/>
          </ac:picMkLst>
        </pc:picChg>
        <pc:picChg chg="mod">
          <ac:chgData name="Kafentzis Georgios" userId="0fad1e94-8729-4dd9-a94a-3efaf92f008a" providerId="ADAL" clId="{3CFF4B7D-55FB-4E45-A4D6-93D3A9418B71}" dt="2025-11-20T21:42:34.164" v="1871" actId="1076"/>
          <ac:picMkLst>
            <pc:docMk/>
            <pc:sldMk cId="2051528983" sldId="665"/>
            <ac:picMk id="10" creationId="{BD25CC2F-13B3-CA95-FB05-84EE7CD5F6EA}"/>
          </ac:picMkLst>
        </pc:picChg>
      </pc:sldChg>
      <pc:sldChg chg="addSp delSp modSp add mod delAnim modAnim">
        <pc:chgData name="Kafentzis Georgios" userId="0fad1e94-8729-4dd9-a94a-3efaf92f008a" providerId="ADAL" clId="{3CFF4B7D-55FB-4E45-A4D6-93D3A9418B71}" dt="2025-11-20T21:49:31.444" v="1942" actId="478"/>
        <pc:sldMkLst>
          <pc:docMk/>
          <pc:sldMk cId="1960623647" sldId="666"/>
        </pc:sldMkLst>
        <pc:spChg chg="mod">
          <ac:chgData name="Kafentzis Georgios" userId="0fad1e94-8729-4dd9-a94a-3efaf92f008a" providerId="ADAL" clId="{3CFF4B7D-55FB-4E45-A4D6-93D3A9418B71}" dt="2025-11-20T21:49:07.988" v="1941" actId="20577"/>
          <ac:spMkLst>
            <pc:docMk/>
            <pc:sldMk cId="1960623647" sldId="666"/>
            <ac:spMk id="3" creationId="{00000000-0000-0000-0000-000000000000}"/>
          </ac:spMkLst>
        </pc:spChg>
        <pc:spChg chg="del">
          <ac:chgData name="Kafentzis Georgios" userId="0fad1e94-8729-4dd9-a94a-3efaf92f008a" providerId="ADAL" clId="{3CFF4B7D-55FB-4E45-A4D6-93D3A9418B71}" dt="2025-11-20T21:49:31.444" v="1942" actId="478"/>
          <ac:spMkLst>
            <pc:docMk/>
            <pc:sldMk cId="1960623647" sldId="666"/>
            <ac:spMk id="18" creationId="{CA89F97C-588B-E0E7-5E0F-FE377F782E17}"/>
          </ac:spMkLst>
        </pc:spChg>
        <pc:spChg chg="add del mod">
          <ac:chgData name="Kafentzis Georgios" userId="0fad1e94-8729-4dd9-a94a-3efaf92f008a" providerId="ADAL" clId="{3CFF4B7D-55FB-4E45-A4D6-93D3A9418B71}" dt="2025-11-20T21:44:16.053" v="1910" actId="21"/>
          <ac:spMkLst>
            <pc:docMk/>
            <pc:sldMk cId="1960623647" sldId="666"/>
            <ac:spMk id="38" creationId="{C1A95EEB-C439-4E62-AABB-782FA403BDCD}"/>
          </ac:spMkLst>
        </pc:spChg>
        <pc:spChg chg="mod">
          <ac:chgData name="Kafentzis Georgios" userId="0fad1e94-8729-4dd9-a94a-3efaf92f008a" providerId="ADAL" clId="{3CFF4B7D-55FB-4E45-A4D6-93D3A9418B71}" dt="2025-11-20T21:44:11.432" v="1907" actId="1076"/>
          <ac:spMkLst>
            <pc:docMk/>
            <pc:sldMk cId="1960623647" sldId="666"/>
            <ac:spMk id="39" creationId="{818E22DB-2AB3-CA1C-9898-B79A3EFAC82C}"/>
          </ac:spMkLst>
        </pc:spChg>
        <pc:spChg chg="mod">
          <ac:chgData name="Kafentzis Georgios" userId="0fad1e94-8729-4dd9-a94a-3efaf92f008a" providerId="ADAL" clId="{3CFF4B7D-55FB-4E45-A4D6-93D3A9418B71}" dt="2025-11-20T21:44:09.423" v="1906" actId="1076"/>
          <ac:spMkLst>
            <pc:docMk/>
            <pc:sldMk cId="1960623647" sldId="666"/>
            <ac:spMk id="40" creationId="{859153A5-DD1B-C21D-4DDF-FBB6A04AB07F}"/>
          </ac:spMkLst>
        </pc:spChg>
        <pc:spChg chg="mod">
          <ac:chgData name="Kafentzis Georgios" userId="0fad1e94-8729-4dd9-a94a-3efaf92f008a" providerId="ADAL" clId="{3CFF4B7D-55FB-4E45-A4D6-93D3A9418B71}" dt="2025-11-20T21:43:56.551" v="1894"/>
          <ac:spMkLst>
            <pc:docMk/>
            <pc:sldMk cId="1960623647" sldId="666"/>
            <ac:spMk id="41" creationId="{7DF0A17D-7336-3631-86D0-1853BF18BA35}"/>
          </ac:spMkLst>
        </pc:spChg>
        <pc:grpChg chg="add del mod">
          <ac:chgData name="Kafentzis Georgios" userId="0fad1e94-8729-4dd9-a94a-3efaf92f008a" providerId="ADAL" clId="{3CFF4B7D-55FB-4E45-A4D6-93D3A9418B71}" dt="2025-11-20T21:44:18.094" v="1911" actId="21"/>
          <ac:grpSpMkLst>
            <pc:docMk/>
            <pc:sldMk cId="1960623647" sldId="666"/>
            <ac:grpSpMk id="37" creationId="{D25F3D26-5579-924F-1851-9FED6B364477}"/>
          </ac:grpSpMkLst>
        </pc:grpChg>
        <pc:picChg chg="mod">
          <ac:chgData name="Kafentzis Georgios" userId="0fad1e94-8729-4dd9-a94a-3efaf92f008a" providerId="ADAL" clId="{3CFF4B7D-55FB-4E45-A4D6-93D3A9418B71}" dt="2025-11-20T21:43:59.163" v="1896" actId="1076"/>
          <ac:picMkLst>
            <pc:docMk/>
            <pc:sldMk cId="1960623647" sldId="666"/>
            <ac:picMk id="9" creationId="{21D874BE-9654-B1A7-91CF-8483F747A4EA}"/>
          </ac:picMkLst>
        </pc:picChg>
      </pc:sldChg>
      <pc:sldChg chg="addSp delSp modSp add mod modAnim">
        <pc:chgData name="Kafentzis Georgios" userId="0fad1e94-8729-4dd9-a94a-3efaf92f008a" providerId="ADAL" clId="{3CFF4B7D-55FB-4E45-A4D6-93D3A9418B71}" dt="2025-11-20T21:52:08.199" v="1971"/>
        <pc:sldMkLst>
          <pc:docMk/>
          <pc:sldMk cId="2905471353" sldId="667"/>
        </pc:sldMkLst>
        <pc:grpChg chg="add mod">
          <ac:chgData name="Kafentzis Georgios" userId="0fad1e94-8729-4dd9-a94a-3efaf92f008a" providerId="ADAL" clId="{3CFF4B7D-55FB-4E45-A4D6-93D3A9418B71}" dt="2025-11-20T21:51:47.706" v="1967" actId="164"/>
          <ac:grpSpMkLst>
            <pc:docMk/>
            <pc:sldMk cId="2905471353" sldId="667"/>
            <ac:grpSpMk id="7" creationId="{74E9F97A-47AB-758F-D119-8DFF09F0C544}"/>
          </ac:grpSpMkLst>
        </pc:grpChg>
        <pc:grpChg chg="mod">
          <ac:chgData name="Kafentzis Georgios" userId="0fad1e94-8729-4dd9-a94a-3efaf92f008a" providerId="ADAL" clId="{3CFF4B7D-55FB-4E45-A4D6-93D3A9418B71}" dt="2025-11-20T21:51:47.706" v="1967" actId="164"/>
          <ac:grpSpMkLst>
            <pc:docMk/>
            <pc:sldMk cId="2905471353" sldId="667"/>
            <ac:grpSpMk id="23" creationId="{00000000-0000-0000-0000-000000000000}"/>
          </ac:grpSpMkLst>
        </pc:grpChg>
        <pc:grpChg chg="mod">
          <ac:chgData name="Kafentzis Georgios" userId="0fad1e94-8729-4dd9-a94a-3efaf92f008a" providerId="ADAL" clId="{3CFF4B7D-55FB-4E45-A4D6-93D3A9418B71}" dt="2025-11-20T21:51:47.706" v="1967" actId="164"/>
          <ac:grpSpMkLst>
            <pc:docMk/>
            <pc:sldMk cId="2905471353" sldId="667"/>
            <ac:grpSpMk id="25" creationId="{00000000-0000-0000-0000-000000000000}"/>
          </ac:grpSpMkLst>
        </pc:grpChg>
        <pc:picChg chg="add mod modCrop">
          <ac:chgData name="Kafentzis Georgios" userId="0fad1e94-8729-4dd9-a94a-3efaf92f008a" providerId="ADAL" clId="{3CFF4B7D-55FB-4E45-A4D6-93D3A9418B71}" dt="2025-11-20T21:51:37.372" v="1964" actId="732"/>
          <ac:picMkLst>
            <pc:docMk/>
            <pc:sldMk cId="2905471353" sldId="667"/>
            <ac:picMk id="6" creationId="{E70F6EAB-DA2C-1483-B6DE-F9A000F8BF7A}"/>
          </ac:picMkLst>
        </pc:picChg>
        <pc:picChg chg="mod modCrop">
          <ac:chgData name="Kafentzis Georgios" userId="0fad1e94-8729-4dd9-a94a-3efaf92f008a" providerId="ADAL" clId="{3CFF4B7D-55FB-4E45-A4D6-93D3A9418B71}" dt="2025-11-20T21:51:47.706" v="1967" actId="164"/>
          <ac:picMkLst>
            <pc:docMk/>
            <pc:sldMk cId="2905471353" sldId="667"/>
            <ac:picMk id="45" creationId="{4BAA7D42-9E08-A708-D485-B415ACCDBFDC}"/>
          </ac:picMkLst>
        </pc:picChg>
        <pc:inkChg chg="del">
          <ac:chgData name="Kafentzis Georgios" userId="0fad1e94-8729-4dd9-a94a-3efaf92f008a" providerId="ADAL" clId="{3CFF4B7D-55FB-4E45-A4D6-93D3A9418B71}" dt="2025-11-20T21:51:16.565" v="1960" actId="478"/>
          <ac:inkMkLst>
            <pc:docMk/>
            <pc:sldMk cId="2905471353" sldId="667"/>
            <ac:inkMk id="5" creationId="{00000000-0000-0000-0000-000000000000}"/>
          </ac:inkMkLst>
        </pc:inkChg>
        <pc:inkChg chg="mod">
          <ac:chgData name="Kafentzis Georgios" userId="0fad1e94-8729-4dd9-a94a-3efaf92f008a" providerId="ADAL" clId="{3CFF4B7D-55FB-4E45-A4D6-93D3A9418B71}" dt="2025-11-20T21:51:47.706" v="1967" actId="164"/>
          <ac:inkMkLst>
            <pc:docMk/>
            <pc:sldMk cId="2905471353" sldId="667"/>
            <ac:inkMk id="41" creationId="{00000000-0000-0000-0000-000000000000}"/>
          </ac:inkMkLst>
        </pc:inkChg>
        <pc:cxnChg chg="mod">
          <ac:chgData name="Kafentzis Georgios" userId="0fad1e94-8729-4dd9-a94a-3efaf92f008a" providerId="ADAL" clId="{3CFF4B7D-55FB-4E45-A4D6-93D3A9418B71}" dt="2025-11-20T21:51:12.106" v="1959" actId="732"/>
          <ac:cxnSpMkLst>
            <pc:docMk/>
            <pc:sldMk cId="2905471353" sldId="667"/>
            <ac:cxnSpMk id="8"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12"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15"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18"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21"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28"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29"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30" creationId="{00000000-0000-0000-0000-000000000000}"/>
          </ac:cxnSpMkLst>
        </pc:cxnChg>
        <pc:cxnChg chg="mod">
          <ac:chgData name="Kafentzis Georgios" userId="0fad1e94-8729-4dd9-a94a-3efaf92f008a" providerId="ADAL" clId="{3CFF4B7D-55FB-4E45-A4D6-93D3A9418B71}" dt="2025-11-20T21:51:12.106" v="1959" actId="732"/>
          <ac:cxnSpMkLst>
            <pc:docMk/>
            <pc:sldMk cId="2905471353" sldId="667"/>
            <ac:cxnSpMk id="31" creationId="{00000000-0000-0000-0000-000000000000}"/>
          </ac:cxnSpMkLst>
        </pc:cxnChg>
      </pc:sldChg>
      <pc:sldChg chg="add">
        <pc:chgData name="Kafentzis Georgios" userId="0fad1e94-8729-4dd9-a94a-3efaf92f008a" providerId="ADAL" clId="{3CFF4B7D-55FB-4E45-A4D6-93D3A9418B71}" dt="2025-11-13T23:29:27.593" v="1"/>
        <pc:sldMkLst>
          <pc:docMk/>
          <pc:sldMk cId="1734834570" sldId="668"/>
        </pc:sldMkLst>
      </pc:sldChg>
      <pc:sldChg chg="add">
        <pc:chgData name="Kafentzis Georgios" userId="0fad1e94-8729-4dd9-a94a-3efaf92f008a" providerId="ADAL" clId="{3CFF4B7D-55FB-4E45-A4D6-93D3A9418B71}" dt="2025-11-13T23:29:27.593" v="1"/>
        <pc:sldMkLst>
          <pc:docMk/>
          <pc:sldMk cId="3968305538" sldId="669"/>
        </pc:sldMkLst>
      </pc:sldChg>
      <pc:sldChg chg="add ord">
        <pc:chgData name="Kafentzis Georgios" userId="0fad1e94-8729-4dd9-a94a-3efaf92f008a" providerId="ADAL" clId="{3CFF4B7D-55FB-4E45-A4D6-93D3A9418B71}" dt="2025-11-20T21:48:54.127" v="1932"/>
        <pc:sldMkLst>
          <pc:docMk/>
          <pc:sldMk cId="223852740" sldId="670"/>
        </pc:sldMkLst>
      </pc:sldChg>
      <pc:sldChg chg="addSp modSp add mod ord modAnim">
        <pc:chgData name="Kafentzis Georgios" userId="0fad1e94-8729-4dd9-a94a-3efaf92f008a" providerId="ADAL" clId="{3CFF4B7D-55FB-4E45-A4D6-93D3A9418B71}" dt="2025-11-20T21:50:43.164" v="1957"/>
        <pc:sldMkLst>
          <pc:docMk/>
          <pc:sldMk cId="3320944598" sldId="671"/>
        </pc:sldMkLst>
        <pc:spChg chg="mod">
          <ac:chgData name="Kafentzis Georgios" userId="0fad1e94-8729-4dd9-a94a-3efaf92f008a" providerId="ADAL" clId="{3CFF4B7D-55FB-4E45-A4D6-93D3A9418B71}" dt="2025-11-20T21:49:36.977" v="1944" actId="20577"/>
          <ac:spMkLst>
            <pc:docMk/>
            <pc:sldMk cId="3320944598" sldId="671"/>
            <ac:spMk id="3" creationId="{00000000-0000-0000-0000-000000000000}"/>
          </ac:spMkLst>
        </pc:spChg>
        <pc:picChg chg="add mod modCrop">
          <ac:chgData name="Kafentzis Georgios" userId="0fad1e94-8729-4dd9-a94a-3efaf92f008a" providerId="ADAL" clId="{3CFF4B7D-55FB-4E45-A4D6-93D3A9418B71}" dt="2025-11-20T21:50:40.705" v="1956" actId="1076"/>
          <ac:picMkLst>
            <pc:docMk/>
            <pc:sldMk cId="3320944598" sldId="671"/>
            <ac:picMk id="5" creationId="{A4488FBA-95D9-6B45-3EAF-7088B7FB1FEB}"/>
          </ac:picMkLst>
        </pc:picChg>
      </pc:sldChg>
      <pc:sldChg chg="addSp delSp add mod modAnim">
        <pc:chgData name="Kafentzis Georgios" userId="0fad1e94-8729-4dd9-a94a-3efaf92f008a" providerId="ADAL" clId="{3CFF4B7D-55FB-4E45-A4D6-93D3A9418B71}" dt="2025-11-14T10:21:45.804" v="190"/>
        <pc:sldMkLst>
          <pc:docMk/>
          <pc:sldMk cId="2335866273" sldId="672"/>
        </pc:sldMkLst>
        <pc:inkChg chg="add del">
          <ac:chgData name="Kafentzis Georgios" userId="0fad1e94-8729-4dd9-a94a-3efaf92f008a" providerId="ADAL" clId="{3CFF4B7D-55FB-4E45-A4D6-93D3A9418B71}" dt="2025-11-14T10:21:38.627" v="189" actId="478"/>
          <ac:inkMkLst>
            <pc:docMk/>
            <pc:sldMk cId="2335866273" sldId="672"/>
            <ac:inkMk id="4" creationId="{00000000-0000-0000-0000-000000000000}"/>
          </ac:inkMkLst>
        </pc:inkChg>
      </pc:sldChg>
      <pc:sldChg chg="addSp delSp modSp add mod">
        <pc:chgData name="Kafentzis Georgios" userId="0fad1e94-8729-4dd9-a94a-3efaf92f008a" providerId="ADAL" clId="{3CFF4B7D-55FB-4E45-A4D6-93D3A9418B71}" dt="2025-11-14T15:25:01.622" v="1379"/>
        <pc:sldMkLst>
          <pc:docMk/>
          <pc:sldMk cId="2923963261" sldId="673"/>
        </pc:sldMkLst>
        <pc:inkChg chg="add mod">
          <ac:chgData name="Kafentzis Georgios" userId="0fad1e94-8729-4dd9-a94a-3efaf92f008a" providerId="ADAL" clId="{3CFF4B7D-55FB-4E45-A4D6-93D3A9418B71}" dt="2025-11-14T15:25:01.622" v="1379"/>
          <ac:inkMkLst>
            <pc:docMk/>
            <pc:sldMk cId="2923963261" sldId="673"/>
            <ac:inkMk id="7" creationId="{2D6C9204-6F62-E67D-6216-E1823CA09B5D}"/>
          </ac:inkMkLst>
        </pc:inkChg>
      </pc:sldChg>
      <pc:sldChg chg="addSp delSp modSp add mod">
        <pc:chgData name="Kafentzis Georgios" userId="0fad1e94-8729-4dd9-a94a-3efaf92f008a" providerId="ADAL" clId="{3CFF4B7D-55FB-4E45-A4D6-93D3A9418B71}" dt="2025-11-14T15:25:19.660" v="1380"/>
        <pc:sldMkLst>
          <pc:docMk/>
          <pc:sldMk cId="3652946878" sldId="674"/>
        </pc:sldMkLst>
        <pc:inkChg chg="add mod">
          <ac:chgData name="Kafentzis Georgios" userId="0fad1e94-8729-4dd9-a94a-3efaf92f008a" providerId="ADAL" clId="{3CFF4B7D-55FB-4E45-A4D6-93D3A9418B71}" dt="2025-11-14T15:25:19.660" v="1380"/>
          <ac:inkMkLst>
            <pc:docMk/>
            <pc:sldMk cId="3652946878" sldId="674"/>
            <ac:inkMk id="7" creationId="{24CE0B06-F6B0-3DEC-58E7-C30711006A41}"/>
          </ac:inkMkLst>
        </pc:inkChg>
      </pc:sldChg>
      <pc:sldChg chg="modSp add mod">
        <pc:chgData name="Kafentzis Georgios" userId="0fad1e94-8729-4dd9-a94a-3efaf92f008a" providerId="ADAL" clId="{3CFF4B7D-55FB-4E45-A4D6-93D3A9418B71}" dt="2025-11-20T21:23:20.970" v="1774"/>
        <pc:sldMkLst>
          <pc:docMk/>
          <pc:sldMk cId="3626979977" sldId="675"/>
        </pc:sldMkLst>
        <pc:spChg chg="mod">
          <ac:chgData name="Kafentzis Georgios" userId="0fad1e94-8729-4dd9-a94a-3efaf92f008a" providerId="ADAL" clId="{3CFF4B7D-55FB-4E45-A4D6-93D3A9418B71}" dt="2025-11-20T21:23:20.970" v="1774"/>
          <ac:spMkLst>
            <pc:docMk/>
            <pc:sldMk cId="3626979977" sldId="675"/>
            <ac:spMk id="3" creationId="{E41EFA48-B3C6-BA1D-D985-535028944C8F}"/>
          </ac:spMkLst>
        </pc:spChg>
      </pc:sldChg>
      <pc:sldChg chg="addSp modSp add mod ord modAnim">
        <pc:chgData name="Kafentzis Georgios" userId="0fad1e94-8729-4dd9-a94a-3efaf92f008a" providerId="ADAL" clId="{3CFF4B7D-55FB-4E45-A4D6-93D3A9418B71}" dt="2025-11-17T20:22:28.496" v="1659" actId="1035"/>
        <pc:sldMkLst>
          <pc:docMk/>
          <pc:sldMk cId="3445348524" sldId="676"/>
        </pc:sldMkLst>
        <pc:spChg chg="mod">
          <ac:chgData name="Kafentzis Georgios" userId="0fad1e94-8729-4dd9-a94a-3efaf92f008a" providerId="ADAL" clId="{3CFF4B7D-55FB-4E45-A4D6-93D3A9418B71}" dt="2025-11-17T20:19:18.952" v="1540" actId="20577"/>
          <ac:spMkLst>
            <pc:docMk/>
            <pc:sldMk cId="3445348524" sldId="676"/>
            <ac:spMk id="3" creationId="{3E82E78B-E812-6DB5-4188-8870C8724842}"/>
          </ac:spMkLst>
        </pc:spChg>
        <pc:spChg chg="add mod">
          <ac:chgData name="Kafentzis Georgios" userId="0fad1e94-8729-4dd9-a94a-3efaf92f008a" providerId="ADAL" clId="{3CFF4B7D-55FB-4E45-A4D6-93D3A9418B71}" dt="2025-11-17T20:21:44.856" v="1632" actId="1036"/>
          <ac:spMkLst>
            <pc:docMk/>
            <pc:sldMk cId="3445348524" sldId="676"/>
            <ac:spMk id="7" creationId="{CC84E681-E714-569C-455F-100432FF6D10}"/>
          </ac:spMkLst>
        </pc:spChg>
        <pc:spChg chg="add mod">
          <ac:chgData name="Kafentzis Georgios" userId="0fad1e94-8729-4dd9-a94a-3efaf92f008a" providerId="ADAL" clId="{3CFF4B7D-55FB-4E45-A4D6-93D3A9418B71}" dt="2025-11-17T20:22:08.087" v="1642" actId="20577"/>
          <ac:spMkLst>
            <pc:docMk/>
            <pc:sldMk cId="3445348524" sldId="676"/>
            <ac:spMk id="8" creationId="{1616A29F-1A99-F0E9-7FD6-05C5E2B7C9A8}"/>
          </ac:spMkLst>
        </pc:spChg>
        <pc:spChg chg="mod">
          <ac:chgData name="Kafentzis Georgios" userId="0fad1e94-8729-4dd9-a94a-3efaf92f008a" providerId="ADAL" clId="{3CFF4B7D-55FB-4E45-A4D6-93D3A9418B71}" dt="2025-11-17T20:20:16.182" v="1569" actId="14100"/>
          <ac:spMkLst>
            <pc:docMk/>
            <pc:sldMk cId="3445348524" sldId="676"/>
            <ac:spMk id="12" creationId="{A2BA758B-822A-DF38-DFBB-8ED150749F97}"/>
          </ac:spMkLst>
        </pc:spChg>
        <pc:spChg chg="mod">
          <ac:chgData name="Kafentzis Georgios" userId="0fad1e94-8729-4dd9-a94a-3efaf92f008a" providerId="ADAL" clId="{3CFF4B7D-55FB-4E45-A4D6-93D3A9418B71}" dt="2025-11-17T20:20:18.953" v="1570" actId="1076"/>
          <ac:spMkLst>
            <pc:docMk/>
            <pc:sldMk cId="3445348524" sldId="676"/>
            <ac:spMk id="13" creationId="{D606BF28-6232-D388-F398-895545A832C4}"/>
          </ac:spMkLst>
        </pc:spChg>
        <pc:spChg chg="mod">
          <ac:chgData name="Kafentzis Georgios" userId="0fad1e94-8729-4dd9-a94a-3efaf92f008a" providerId="ADAL" clId="{3CFF4B7D-55FB-4E45-A4D6-93D3A9418B71}" dt="2025-11-17T20:21:23.007" v="1606" actId="20577"/>
          <ac:spMkLst>
            <pc:docMk/>
            <pc:sldMk cId="3445348524" sldId="676"/>
            <ac:spMk id="14" creationId="{65F9D940-189C-27EE-8A58-D7C95D96D84B}"/>
          </ac:spMkLst>
        </pc:spChg>
        <pc:spChg chg="add mod">
          <ac:chgData name="Kafentzis Georgios" userId="0fad1e94-8729-4dd9-a94a-3efaf92f008a" providerId="ADAL" clId="{3CFF4B7D-55FB-4E45-A4D6-93D3A9418B71}" dt="2025-11-17T20:22:28.496" v="1659" actId="1035"/>
          <ac:spMkLst>
            <pc:docMk/>
            <pc:sldMk cId="3445348524" sldId="676"/>
            <ac:spMk id="15" creationId="{00C1CDE3-85DA-02B1-B1E5-88961F827E07}"/>
          </ac:spMkLst>
        </pc:spChg>
        <pc:picChg chg="mod modCrop">
          <ac:chgData name="Kafentzis Georgios" userId="0fad1e94-8729-4dd9-a94a-3efaf92f008a" providerId="ADAL" clId="{3CFF4B7D-55FB-4E45-A4D6-93D3A9418B71}" dt="2025-11-17T20:21:09.866" v="1603" actId="1037"/>
          <ac:picMkLst>
            <pc:docMk/>
            <pc:sldMk cId="3445348524" sldId="676"/>
            <ac:picMk id="9" creationId="{4E8B8DE2-C442-5527-0943-8AAD82337454}"/>
          </ac:picMkLst>
        </pc:picChg>
        <pc:picChg chg="mod modCrop">
          <ac:chgData name="Kafentzis Georgios" userId="0fad1e94-8729-4dd9-a94a-3efaf92f008a" providerId="ADAL" clId="{3CFF4B7D-55FB-4E45-A4D6-93D3A9418B71}" dt="2025-11-17T20:20:40.587" v="1579" actId="732"/>
          <ac:picMkLst>
            <pc:docMk/>
            <pc:sldMk cId="3445348524" sldId="676"/>
            <ac:picMk id="10" creationId="{A852BA2F-A5F6-A90E-9681-863EA3562354}"/>
          </ac:picMkLst>
        </pc:picChg>
      </pc:sldChg>
      <pc:sldMasterChg chg="modSp modSldLayout">
        <pc:chgData name="Kafentzis Georgios" userId="0fad1e94-8729-4dd9-a94a-3efaf92f008a" providerId="ADAL" clId="{3CFF4B7D-55FB-4E45-A4D6-93D3A9418B71}" dt="2025-11-13T23:29:25.901" v="0"/>
        <pc:sldMasterMkLst>
          <pc:docMk/>
          <pc:sldMasterMk cId="166704007" sldId="2147483648"/>
        </pc:sldMasterMkLst>
        <pc:spChg chg="mod">
          <ac:chgData name="Kafentzis Georgios" userId="0fad1e94-8729-4dd9-a94a-3efaf92f008a" providerId="ADAL" clId="{3CFF4B7D-55FB-4E45-A4D6-93D3A9418B71}" dt="2025-11-13T23:29:25.901" v="0"/>
          <ac:spMkLst>
            <pc:docMk/>
            <pc:sldMasterMk cId="166704007" sldId="2147483648"/>
            <ac:spMk id="2" creationId="{A14D222B-8EC5-8711-23C1-AB65F68CDF8A}"/>
          </ac:spMkLst>
        </pc:spChg>
        <pc:spChg chg="mod">
          <ac:chgData name="Kafentzis Georgios" userId="0fad1e94-8729-4dd9-a94a-3efaf92f008a" providerId="ADAL" clId="{3CFF4B7D-55FB-4E45-A4D6-93D3A9418B71}" dt="2025-11-13T23:29:25.901" v="0"/>
          <ac:spMkLst>
            <pc:docMk/>
            <pc:sldMasterMk cId="166704007" sldId="2147483648"/>
            <ac:spMk id="3" creationId="{14927EBA-65C2-1327-11F6-C690AFA2B01C}"/>
          </ac:spMkLst>
        </pc:spChg>
        <pc:spChg chg="mod">
          <ac:chgData name="Kafentzis Georgios" userId="0fad1e94-8729-4dd9-a94a-3efaf92f008a" providerId="ADAL" clId="{3CFF4B7D-55FB-4E45-A4D6-93D3A9418B71}" dt="2025-11-13T23:29:25.901" v="0"/>
          <ac:spMkLst>
            <pc:docMk/>
            <pc:sldMasterMk cId="166704007" sldId="2147483648"/>
            <ac:spMk id="4" creationId="{35DADBAD-0941-9DF8-5A87-5B0131EB17A8}"/>
          </ac:spMkLst>
        </pc:spChg>
        <pc:spChg chg="mod">
          <ac:chgData name="Kafentzis Georgios" userId="0fad1e94-8729-4dd9-a94a-3efaf92f008a" providerId="ADAL" clId="{3CFF4B7D-55FB-4E45-A4D6-93D3A9418B71}" dt="2025-11-13T23:29:25.901" v="0"/>
          <ac:spMkLst>
            <pc:docMk/>
            <pc:sldMasterMk cId="166704007" sldId="2147483648"/>
            <ac:spMk id="5" creationId="{8EB713D5-0F69-EE5A-F649-C1C3DBEC0B9B}"/>
          </ac:spMkLst>
        </pc:spChg>
        <pc:spChg chg="mod">
          <ac:chgData name="Kafentzis Georgios" userId="0fad1e94-8729-4dd9-a94a-3efaf92f008a" providerId="ADAL" clId="{3CFF4B7D-55FB-4E45-A4D6-93D3A9418B71}" dt="2025-11-13T23:29:25.901" v="0"/>
          <ac:spMkLst>
            <pc:docMk/>
            <pc:sldMasterMk cId="166704007" sldId="2147483648"/>
            <ac:spMk id="6" creationId="{B9E48FF4-27E9-3AC9-E22A-AC63BD9B16A1}"/>
          </ac:spMkLst>
        </pc:spChg>
        <pc:sldLayoutChg chg="modSp">
          <pc:chgData name="Kafentzis Georgios" userId="0fad1e94-8729-4dd9-a94a-3efaf92f008a" providerId="ADAL" clId="{3CFF4B7D-55FB-4E45-A4D6-93D3A9418B71}" dt="2025-11-13T23:29:25.901" v="0"/>
          <pc:sldLayoutMkLst>
            <pc:docMk/>
            <pc:sldMasterMk cId="166704007" sldId="2147483648"/>
            <pc:sldLayoutMk cId="1434597919" sldId="2147483649"/>
          </pc:sldLayoutMkLst>
          <pc:spChg chg="mod">
            <ac:chgData name="Kafentzis Georgios" userId="0fad1e94-8729-4dd9-a94a-3efaf92f008a" providerId="ADAL" clId="{3CFF4B7D-55FB-4E45-A4D6-93D3A9418B71}" dt="2025-11-13T23:29:25.901" v="0"/>
            <ac:spMkLst>
              <pc:docMk/>
              <pc:sldMasterMk cId="166704007" sldId="2147483648"/>
              <pc:sldLayoutMk cId="1434597919" sldId="2147483649"/>
              <ac:spMk id="2" creationId="{0803B2CD-BD82-5FD3-E8AA-45699D8C1CC6}"/>
            </ac:spMkLst>
          </pc:spChg>
          <pc:spChg chg="mod">
            <ac:chgData name="Kafentzis Georgios" userId="0fad1e94-8729-4dd9-a94a-3efaf92f008a" providerId="ADAL" clId="{3CFF4B7D-55FB-4E45-A4D6-93D3A9418B71}" dt="2025-11-13T23:29:25.901" v="0"/>
            <ac:spMkLst>
              <pc:docMk/>
              <pc:sldMasterMk cId="166704007" sldId="2147483648"/>
              <pc:sldLayoutMk cId="1434597919" sldId="2147483649"/>
              <ac:spMk id="3" creationId="{31BC29AC-9238-A459-CDD8-8830A9E60CE8}"/>
            </ac:spMkLst>
          </pc:spChg>
        </pc:sldLayoutChg>
        <pc:sldLayoutChg chg="modSp">
          <pc:chgData name="Kafentzis Georgios" userId="0fad1e94-8729-4dd9-a94a-3efaf92f008a" providerId="ADAL" clId="{3CFF4B7D-55FB-4E45-A4D6-93D3A9418B71}" dt="2025-11-13T23:29:25.901" v="0"/>
          <pc:sldLayoutMkLst>
            <pc:docMk/>
            <pc:sldMasterMk cId="166704007" sldId="2147483648"/>
            <pc:sldLayoutMk cId="1071730822" sldId="2147483651"/>
          </pc:sldLayoutMkLst>
          <pc:spChg chg="mod">
            <ac:chgData name="Kafentzis Georgios" userId="0fad1e94-8729-4dd9-a94a-3efaf92f008a" providerId="ADAL" clId="{3CFF4B7D-55FB-4E45-A4D6-93D3A9418B71}" dt="2025-11-13T23:29:25.901" v="0"/>
            <ac:spMkLst>
              <pc:docMk/>
              <pc:sldMasterMk cId="166704007" sldId="2147483648"/>
              <pc:sldLayoutMk cId="1071730822" sldId="2147483651"/>
              <ac:spMk id="2" creationId="{C4E9322D-2479-C00B-31B0-501C28D036A2}"/>
            </ac:spMkLst>
          </pc:spChg>
          <pc:spChg chg="mod">
            <ac:chgData name="Kafentzis Georgios" userId="0fad1e94-8729-4dd9-a94a-3efaf92f008a" providerId="ADAL" clId="{3CFF4B7D-55FB-4E45-A4D6-93D3A9418B71}" dt="2025-11-13T23:29:25.901" v="0"/>
            <ac:spMkLst>
              <pc:docMk/>
              <pc:sldMasterMk cId="166704007" sldId="2147483648"/>
              <pc:sldLayoutMk cId="1071730822" sldId="2147483651"/>
              <ac:spMk id="3" creationId="{5DE55C0E-F2B1-370D-2119-5020F11F8F81}"/>
            </ac:spMkLst>
          </pc:spChg>
        </pc:sldLayoutChg>
        <pc:sldLayoutChg chg="modSp">
          <pc:chgData name="Kafentzis Georgios" userId="0fad1e94-8729-4dd9-a94a-3efaf92f008a" providerId="ADAL" clId="{3CFF4B7D-55FB-4E45-A4D6-93D3A9418B71}" dt="2025-11-13T23:29:25.901" v="0"/>
          <pc:sldLayoutMkLst>
            <pc:docMk/>
            <pc:sldMasterMk cId="166704007" sldId="2147483648"/>
            <pc:sldLayoutMk cId="1217574818" sldId="2147483652"/>
          </pc:sldLayoutMkLst>
          <pc:spChg chg="mod">
            <ac:chgData name="Kafentzis Georgios" userId="0fad1e94-8729-4dd9-a94a-3efaf92f008a" providerId="ADAL" clId="{3CFF4B7D-55FB-4E45-A4D6-93D3A9418B71}" dt="2025-11-13T23:29:25.901" v="0"/>
            <ac:spMkLst>
              <pc:docMk/>
              <pc:sldMasterMk cId="166704007" sldId="2147483648"/>
              <pc:sldLayoutMk cId="1217574818" sldId="2147483652"/>
              <ac:spMk id="3" creationId="{A72BB66F-3F15-1D3F-AA6D-85F06ACDC749}"/>
            </ac:spMkLst>
          </pc:spChg>
          <pc:spChg chg="mod">
            <ac:chgData name="Kafentzis Georgios" userId="0fad1e94-8729-4dd9-a94a-3efaf92f008a" providerId="ADAL" clId="{3CFF4B7D-55FB-4E45-A4D6-93D3A9418B71}" dt="2025-11-13T23:29:25.901" v="0"/>
            <ac:spMkLst>
              <pc:docMk/>
              <pc:sldMasterMk cId="166704007" sldId="2147483648"/>
              <pc:sldLayoutMk cId="1217574818" sldId="2147483652"/>
              <ac:spMk id="4" creationId="{16E2FDDD-AE6C-9A7E-42B0-45E637456F50}"/>
            </ac:spMkLst>
          </pc:spChg>
        </pc:sldLayoutChg>
        <pc:sldLayoutChg chg="modSp">
          <pc:chgData name="Kafentzis Georgios" userId="0fad1e94-8729-4dd9-a94a-3efaf92f008a" providerId="ADAL" clId="{3CFF4B7D-55FB-4E45-A4D6-93D3A9418B71}" dt="2025-11-13T23:29:25.901" v="0"/>
          <pc:sldLayoutMkLst>
            <pc:docMk/>
            <pc:sldMasterMk cId="166704007" sldId="2147483648"/>
            <pc:sldLayoutMk cId="3891650415" sldId="2147483653"/>
          </pc:sldLayoutMkLst>
          <pc:spChg chg="mod">
            <ac:chgData name="Kafentzis Georgios" userId="0fad1e94-8729-4dd9-a94a-3efaf92f008a" providerId="ADAL" clId="{3CFF4B7D-55FB-4E45-A4D6-93D3A9418B71}" dt="2025-11-13T23:29:25.901" v="0"/>
            <ac:spMkLst>
              <pc:docMk/>
              <pc:sldMasterMk cId="166704007" sldId="2147483648"/>
              <pc:sldLayoutMk cId="3891650415" sldId="2147483653"/>
              <ac:spMk id="2" creationId="{D49C0FBA-C2A6-E7DA-FB74-19F70DB3028C}"/>
            </ac:spMkLst>
          </pc:spChg>
          <pc:spChg chg="mod">
            <ac:chgData name="Kafentzis Georgios" userId="0fad1e94-8729-4dd9-a94a-3efaf92f008a" providerId="ADAL" clId="{3CFF4B7D-55FB-4E45-A4D6-93D3A9418B71}" dt="2025-11-13T23:29:25.901" v="0"/>
            <ac:spMkLst>
              <pc:docMk/>
              <pc:sldMasterMk cId="166704007" sldId="2147483648"/>
              <pc:sldLayoutMk cId="3891650415" sldId="2147483653"/>
              <ac:spMk id="3" creationId="{33C1278B-C765-881C-BEAE-AC4CF96CD8E2}"/>
            </ac:spMkLst>
          </pc:spChg>
          <pc:spChg chg="mod">
            <ac:chgData name="Kafentzis Georgios" userId="0fad1e94-8729-4dd9-a94a-3efaf92f008a" providerId="ADAL" clId="{3CFF4B7D-55FB-4E45-A4D6-93D3A9418B71}" dt="2025-11-13T23:29:25.901" v="0"/>
            <ac:spMkLst>
              <pc:docMk/>
              <pc:sldMasterMk cId="166704007" sldId="2147483648"/>
              <pc:sldLayoutMk cId="3891650415" sldId="2147483653"/>
              <ac:spMk id="4" creationId="{57BD6A8C-D3CF-B1BF-FC44-AF430B2F752F}"/>
            </ac:spMkLst>
          </pc:spChg>
          <pc:spChg chg="mod">
            <ac:chgData name="Kafentzis Georgios" userId="0fad1e94-8729-4dd9-a94a-3efaf92f008a" providerId="ADAL" clId="{3CFF4B7D-55FB-4E45-A4D6-93D3A9418B71}" dt="2025-11-13T23:29:25.901" v="0"/>
            <ac:spMkLst>
              <pc:docMk/>
              <pc:sldMasterMk cId="166704007" sldId="2147483648"/>
              <pc:sldLayoutMk cId="3891650415" sldId="2147483653"/>
              <ac:spMk id="5" creationId="{1190323F-D987-A5FD-4A1B-5805C8A5F937}"/>
            </ac:spMkLst>
          </pc:spChg>
          <pc:spChg chg="mod">
            <ac:chgData name="Kafentzis Georgios" userId="0fad1e94-8729-4dd9-a94a-3efaf92f008a" providerId="ADAL" clId="{3CFF4B7D-55FB-4E45-A4D6-93D3A9418B71}" dt="2025-11-13T23:29:25.901" v="0"/>
            <ac:spMkLst>
              <pc:docMk/>
              <pc:sldMasterMk cId="166704007" sldId="2147483648"/>
              <pc:sldLayoutMk cId="3891650415" sldId="2147483653"/>
              <ac:spMk id="6" creationId="{F82ED984-4DE4-2E49-D193-F5F768092F61}"/>
            </ac:spMkLst>
          </pc:spChg>
        </pc:sldLayoutChg>
        <pc:sldLayoutChg chg="modSp">
          <pc:chgData name="Kafentzis Georgios" userId="0fad1e94-8729-4dd9-a94a-3efaf92f008a" providerId="ADAL" clId="{3CFF4B7D-55FB-4E45-A4D6-93D3A9418B71}" dt="2025-11-13T23:29:25.901" v="0"/>
          <pc:sldLayoutMkLst>
            <pc:docMk/>
            <pc:sldMasterMk cId="166704007" sldId="2147483648"/>
            <pc:sldLayoutMk cId="762285396" sldId="2147483656"/>
          </pc:sldLayoutMkLst>
          <pc:spChg chg="mod">
            <ac:chgData name="Kafentzis Georgios" userId="0fad1e94-8729-4dd9-a94a-3efaf92f008a" providerId="ADAL" clId="{3CFF4B7D-55FB-4E45-A4D6-93D3A9418B71}" dt="2025-11-13T23:29:25.901" v="0"/>
            <ac:spMkLst>
              <pc:docMk/>
              <pc:sldMasterMk cId="166704007" sldId="2147483648"/>
              <pc:sldLayoutMk cId="762285396" sldId="2147483656"/>
              <ac:spMk id="2" creationId="{8C98AF5D-1061-9767-28B7-D0C25E84E018}"/>
            </ac:spMkLst>
          </pc:spChg>
          <pc:spChg chg="mod">
            <ac:chgData name="Kafentzis Georgios" userId="0fad1e94-8729-4dd9-a94a-3efaf92f008a" providerId="ADAL" clId="{3CFF4B7D-55FB-4E45-A4D6-93D3A9418B71}" dt="2025-11-13T23:29:25.901" v="0"/>
            <ac:spMkLst>
              <pc:docMk/>
              <pc:sldMasterMk cId="166704007" sldId="2147483648"/>
              <pc:sldLayoutMk cId="762285396" sldId="2147483656"/>
              <ac:spMk id="3" creationId="{FEABBB35-3E04-6139-9A75-5674ED477171}"/>
            </ac:spMkLst>
          </pc:spChg>
          <pc:spChg chg="mod">
            <ac:chgData name="Kafentzis Georgios" userId="0fad1e94-8729-4dd9-a94a-3efaf92f008a" providerId="ADAL" clId="{3CFF4B7D-55FB-4E45-A4D6-93D3A9418B71}" dt="2025-11-13T23:29:25.901" v="0"/>
            <ac:spMkLst>
              <pc:docMk/>
              <pc:sldMasterMk cId="166704007" sldId="2147483648"/>
              <pc:sldLayoutMk cId="762285396" sldId="2147483656"/>
              <ac:spMk id="4" creationId="{FFD20A18-1E98-6FFE-2BA0-DC4756BD76C5}"/>
            </ac:spMkLst>
          </pc:spChg>
        </pc:sldLayoutChg>
        <pc:sldLayoutChg chg="modSp">
          <pc:chgData name="Kafentzis Georgios" userId="0fad1e94-8729-4dd9-a94a-3efaf92f008a" providerId="ADAL" clId="{3CFF4B7D-55FB-4E45-A4D6-93D3A9418B71}" dt="2025-11-13T23:29:25.901" v="0"/>
          <pc:sldLayoutMkLst>
            <pc:docMk/>
            <pc:sldMasterMk cId="166704007" sldId="2147483648"/>
            <pc:sldLayoutMk cId="3951660601" sldId="2147483657"/>
          </pc:sldLayoutMkLst>
          <pc:spChg chg="mod">
            <ac:chgData name="Kafentzis Georgios" userId="0fad1e94-8729-4dd9-a94a-3efaf92f008a" providerId="ADAL" clId="{3CFF4B7D-55FB-4E45-A4D6-93D3A9418B71}" dt="2025-11-13T23:29:25.901" v="0"/>
            <ac:spMkLst>
              <pc:docMk/>
              <pc:sldMasterMk cId="166704007" sldId="2147483648"/>
              <pc:sldLayoutMk cId="3951660601" sldId="2147483657"/>
              <ac:spMk id="2" creationId="{4AB94437-2374-5648-0D89-E54F0B87CA49}"/>
            </ac:spMkLst>
          </pc:spChg>
          <pc:spChg chg="mod">
            <ac:chgData name="Kafentzis Georgios" userId="0fad1e94-8729-4dd9-a94a-3efaf92f008a" providerId="ADAL" clId="{3CFF4B7D-55FB-4E45-A4D6-93D3A9418B71}" dt="2025-11-13T23:29:25.901" v="0"/>
            <ac:spMkLst>
              <pc:docMk/>
              <pc:sldMasterMk cId="166704007" sldId="2147483648"/>
              <pc:sldLayoutMk cId="3951660601" sldId="2147483657"/>
              <ac:spMk id="3" creationId="{187974F0-61B8-9EE1-2302-28DF95CF1191}"/>
            </ac:spMkLst>
          </pc:spChg>
          <pc:spChg chg="mod">
            <ac:chgData name="Kafentzis Georgios" userId="0fad1e94-8729-4dd9-a94a-3efaf92f008a" providerId="ADAL" clId="{3CFF4B7D-55FB-4E45-A4D6-93D3A9418B71}" dt="2025-11-13T23:29:25.901" v="0"/>
            <ac:spMkLst>
              <pc:docMk/>
              <pc:sldMasterMk cId="166704007" sldId="2147483648"/>
              <pc:sldLayoutMk cId="3951660601" sldId="2147483657"/>
              <ac:spMk id="4" creationId="{614B740A-EC0A-1B3E-79C2-569265D98D17}"/>
            </ac:spMkLst>
          </pc:spChg>
        </pc:sldLayoutChg>
        <pc:sldLayoutChg chg="modSp">
          <pc:chgData name="Kafentzis Georgios" userId="0fad1e94-8729-4dd9-a94a-3efaf92f008a" providerId="ADAL" clId="{3CFF4B7D-55FB-4E45-A4D6-93D3A9418B71}" dt="2025-11-13T23:29:25.901" v="0"/>
          <pc:sldLayoutMkLst>
            <pc:docMk/>
            <pc:sldMasterMk cId="166704007" sldId="2147483648"/>
            <pc:sldLayoutMk cId="1055703443" sldId="2147483659"/>
          </pc:sldLayoutMkLst>
          <pc:spChg chg="mod">
            <ac:chgData name="Kafentzis Georgios" userId="0fad1e94-8729-4dd9-a94a-3efaf92f008a" providerId="ADAL" clId="{3CFF4B7D-55FB-4E45-A4D6-93D3A9418B71}" dt="2025-11-13T23:29:25.901" v="0"/>
            <ac:spMkLst>
              <pc:docMk/>
              <pc:sldMasterMk cId="166704007" sldId="2147483648"/>
              <pc:sldLayoutMk cId="1055703443" sldId="2147483659"/>
              <ac:spMk id="2" creationId="{C6623C6C-5AF9-3EFE-AA0D-2D72F2568E1B}"/>
            </ac:spMkLst>
          </pc:spChg>
          <pc:spChg chg="mod">
            <ac:chgData name="Kafentzis Georgios" userId="0fad1e94-8729-4dd9-a94a-3efaf92f008a" providerId="ADAL" clId="{3CFF4B7D-55FB-4E45-A4D6-93D3A9418B71}" dt="2025-11-13T23:29:25.901" v="0"/>
            <ac:spMkLst>
              <pc:docMk/>
              <pc:sldMasterMk cId="166704007" sldId="2147483648"/>
              <pc:sldLayoutMk cId="1055703443" sldId="2147483659"/>
              <ac:spMk id="3" creationId="{4AED8AA9-02D3-72EB-69AC-E70F1C73065B}"/>
            </ac:spMkLst>
          </pc:spChg>
        </pc:sldLayoutChg>
      </pc:sldMasterChg>
    </pc:docChg>
  </pc:docChgLst>
</pc:chgInfo>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26T08:27:20.654"/>
    </inkml:context>
    <inkml:brush xml:id="br0">
      <inkml:brushProperty name="width" value="0.05292" units="cm"/>
      <inkml:brushProperty name="height" value="0.05292" units="cm"/>
    </inkml:brush>
  </inkml:definitions>
  <inkml:trace contextRef="#ctx0" brushRef="#br0">14420 11641 625 0,'0'-3'236'0,"4"0"-240"0</inkml:trace>
  <inkml:trace contextRef="#ctx0" brushRef="#br0" timeOffset="187923.41">6185 5457 512 0,'-3'0'138'15,"-5"0"-236"-15</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26T08:59:40.460"/>
    </inkml:context>
    <inkml:brush xml:id="br0">
      <inkml:brushProperty name="width" value="0.05292" units="cm"/>
      <inkml:brushProperty name="height" value="0.05292" units="cm"/>
    </inkml:brush>
  </inkml:definitions>
  <inkml:trace contextRef="#ctx0" brushRef="#br0">19965 6098 1409 0,'-5'-4'204'15,"-5"2"-66"-15,5 5-168 0</inkml:trace>
  <inkml:trace contextRef="#ctx0" brushRef="#br0" timeOffset="69539.62">15144 13994 460 0</inkml:trace>
  <inkml:trace contextRef="#ctx0" brushRef="#br0" timeOffset="72709.62">14886 13778 683 0,'0'-19'276'0,"1"-22"-273"15,0-1-211-15</inkml:trace>
  <inkml:trace contextRef="#ctx0" brushRef="#br0" timeOffset="78089.62">16127 11125 548 0,'-6'-15'14'16</inkml:trace>
  <inkml:trace contextRef="#ctx0" brushRef="#br0" timeOffset="78689.61">15995 7456 589 0,'1'-7'297'0,"4"-4"-104"15,0 3-61-15,-5 6-110 16,0 1-109-16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04T13:14:44.645"/>
    </inkml:context>
    <inkml:brush xml:id="br0">
      <inkml:brushProperty name="width" value="0.05292" units="cm"/>
      <inkml:brushProperty name="height" value="0.05292" units="cm"/>
      <inkml:brushProperty name="color" value="#FF0000"/>
    </inkml:brush>
  </inkml:definitions>
  <inkml:trace contextRef="#ctx0" brushRef="#br0">20867 2569 497 0,'1'-4'282'16,"-8"0"-71"-16,-14-1-25 15,-34 5-44-15,-13 0-32 0,-20 5-15 16,-1 3-17-16,-23-4-9 15,-7 8-10-15,-9 6-16 16,-8 5 1-16,5 14-24 16,3 3-4-1,15 9-6-15,11 0-5 0,33-4 0 16,16 4-4-16,17-15-1 16,10-4-4-16,16-11-87 15,5-10-70-15</inkml:trace>
  <inkml:trace contextRef="#ctx0" brushRef="#br0" timeOffset="399.24">19530 2737 621 0,'2'-2'308'0,"-1"-1"-99"0,-1 3-55 16,-1 0-64-16,0 0-23 0,-15 12-23 16,-50 48-7-16,14-19-8 15,-5 1-5-15,-1 3-13 16,5-7-5-1,15-6-1-15,9-4-1 0,14-12 2 16,5-3 2-16,12-4 6 16,6-5 4-16,14-4 3 15,9 2 1-15,14-2-1 16,11 3 2-16,2-1 6 16,-2 2 0-16,-10 0 2 15,-13 2-3-15,-13 3-9 16,-4-1-2-16,-9 1-4 15,1-3-37-15</inkml:trace>
  <inkml:trace contextRef="#ctx0" brushRef="#br0" timeOffset="1133.58">21215 2343 609 0,'2'-7'320'0,"-1"-5"-87"16,-1 4-81-16,0 0-28 16,0 3-43-16,1 3-23 15,0 2-37-15,-1 0-6 16,0 0 5-16,0 0 7 15,0 0 14-15,0 0 2 16,-1 0-2-16,0 0-3 16,0 0-3-16,-1 0 0 0,1 0 1 15,0 0-1-15,0 0-5 16,0 0-5-16,0 0-11 16,0 0-4-16,1 0-4 15,0-1-1-15,0 1-5 16,-2 0 0-16,1 0-4 15,0 0 0-15,0 5-4 16,-1 18 0-16,0 42-5 16,5-22 1-1,4 12 1-15,-2 6 4 0,-1 4 5 16,-1-3 2-16,0-2 3 16,-1-4 0-16,0-13 3 15,-1-5-1-15,-1-13 2 0,0-9-28 16,2-15-96-16,-4-5-84 15</inkml:trace>
  <inkml:trace contextRef="#ctx0" brushRef="#br0" timeOffset="1343.51">21222 2576 671 0,'10'-7'311'0,"7"-1"-119"16,13-2-105-16,7 9-21 15,-2-3-29-15,0 1-15 0,-4 3-44 16,-3 0-116-16</inkml:trace>
  <inkml:trace contextRef="#ctx0" brushRef="#br0" timeOffset="1645.6399">21682 2471 670 0,'-5'-7'348'16,"-8"-6"-105"-16,-1 0-80 0,-2 4-22 0,-3 0-53 31,2 3-28-31,-5 6-49 15,2 1-17-15,1 11-24 16,4 0 0-16,7 5 11 16,7 1 6-16,7 2 13 15,4-4 3-15,5 1 2 16,3-3 3-16,3-5 4 16,0-1 3-16,-1-8 5 15,-3 0 3-15,-7-7-2 0,-2-2-10 16,-2-5-139-16,3 4-147 15</inkml:trace>
  <inkml:trace contextRef="#ctx0" brushRef="#br0" timeOffset="1903.79">21750 2446 868 0,'2'-2'404'0,"-2"0"-170"0,3 2-124 16,-3 0-32-16,0 0-33 15,0 0-9-15,9 16-13 16,36 30-6-16,-32-26-5 16,2-2-1-16,-1-6-2 15,-6-8 4-15,3-4 11 16,-2-2 9-16,-2-4 12 16,0-2 2-16,3-7-8 0,-2 4-8 15,-3-8-15-15,1 4-6 16,-2 0-62-1,-4-2-58-15,3 9-239 0</inkml:trace>
  <inkml:trace contextRef="#ctx0" brushRef="#br0" timeOffset="2286.65">22182 2490 294 0,'4'-2'206'16,"3"-5"20"-16,-1 4-71 0,-3-3-7 15,-3 3-5-15,-2 0-3 16,1 2-13-16,0 0-13 16,-5-2-35-1,-13 0-20-15,-31-1-37 16,30 7-12-16,2 5-17 15,-1-2-7-15,7 5-2 16,0 2 2-16,6 1 10 16,6-1 3-16,4 0 4 0,6 1 2 0,6-6 7 15,4 0 6 1,3-8 22 0,1 0 8-16,-3-8 15 15,-4 0-2-15,-4 0-15 16,-7-4-9-16,-6 4-58 15,-4-3-56-15,-5 5-264 16</inkml:trace>
  <inkml:trace contextRef="#ctx0" brushRef="#br0" timeOffset="2663.56">22319 2503 607 0,'2'-2'288'16,"5"3"-104"-16,2 2-66 0,-2 5-33 15,-3 1-16-15,0 2-10 16,-5 2-2-16,-4-3-16 16,3 0-5-16,-6-2-11 15,6-4 1-15,-2-4 6 16,2 0 1-16,1-1-6 15,0 0-5-15,-1-4-12 16,2-16-4-16,7-30 0 16,1 33 1-16,7 0 11 15,3 4 11-15,-2 1 15 16,-1 6 2-16,-5 7-6 16,-2 2-10-16,5 11-18 15,-1 1-4-15,-2 3-4 16,-3 3-2-16,-4 3 1 15,0-2-1-15,-2-2-92 0,5-1-78 16</inkml:trace>
  <inkml:trace contextRef="#ctx0" brushRef="#br0" timeOffset="3035.18">22766 2444 496 0,'5'4'284'0,"5"4"-43"16,-3 3-45-16,-7 1-60 15,-2 0-17-15,-5-2-20 16,-3 2-15-16,-3-3-27 16,-5-3-13-16,-2-3-17 15,0-3-3-15,0 0-2 16,2-6-1-16,6 1-9 15,0-6-5-15,7-4-11 0,4-1-5 16,1-1-6-16,9 4-1 16,0 2 1-16,3 5-2 15,1 6 4-15,-1 4 3 16,4 11 12-16,1-2 10 16,0 3 12-1,-1 2 1-15,-4-3-4 16,3 7-5-16,-9-5-7 0,5-1-2 15,-8-3-87 1,0-1-93-16</inkml:trace>
  <inkml:trace contextRef="#ctx0" brushRef="#br0" timeOffset="3184.18">22692 2285 1006 0,'-2'-8'458'0,"0"-2"-225"15,-1 0-74-15,3 7-108 16,5 3-35-16,4 1-44 16,4 4-75-16</inkml:trace>
  <inkml:trace contextRef="#ctx0" brushRef="#br0" timeOffset="3713.96">22964 2358 537 0,'-2'-4'322'0,"-3"0"-15"16,2 1-102-16,3 3-86 16,0 0-26-16,0 0-42 15,15 4-14-15,36 8-11 16,-26-8-6-16,-1 0-8 15,-2-1-1-15,-6-1 3 0,-5-2 0 16,-6 0 2-16,-2-1 1 16,-8 3-7-16,4-2-2 15,0 0-5-15,-13 7-3 16,-36 25-2-16,30-11 0 16,2 0-7-16,5 0 2 15,7 1 1-15,5-6 0 16,9-1 8-16,3-1 5 0,8-5 5 15,1-6 4-15,2-3 2 16,4-9 0-16,-1-3-3 16,0 3-1-16,1-7-3 15,-8 3 0-15,-3-2 1 16,-3 0 1-16,-8 3 1 16,-1 4 5-16,-6 1 3 15,0 4-1-15,-1 7-1 16,0 3-8-16,1 4-5 15,2 1-2-15,1-1-1 16,4 0-1-16,3 0 1 0,1 2 1 16,0 2 0-16,1-1-12 15,-1-1-119-15,1-2-115 16</inkml:trace>
  <inkml:trace contextRef="#ctx0" brushRef="#br0" timeOffset="4068.82">23617 2502 581 0,'2'-1'323'0,"0"-3"-49"16,0 3-62-16,-4 1-66 16,1 0-22-16,0 0-42 15,-3 2-15-15,-17 12-27 16,-33 29-12-16,24-31-12 15,0 1-1-15,-3-9-1 16,7-1 1-16,6-6-16 0,3-7-12 16,8 0-15-16,0-4-5 15,4-3 1-15,4 1 1 16,10 3 4-16,5-1 1 16,3 8 21-16,3 1 9 15,-1 8 22-15,-1 4 10 16,2 6 3-1,1 5 1-15,-1 2-10 0,-2 4-7 0,-1 0-8 16,0-2-4 0,-7-3-77-16,0-2-122 0</inkml:trace>
  <inkml:trace contextRef="#ctx0" brushRef="#br0" timeOffset="4638.26">20872 2107 403 0,'3'-1'282'0,"2"0"12"0,0 1-133 15,-5 0-108-15,0 0-19 16,3 9-12 0,5 12-3-16,9 30-6 15,-14-30 12-15,-2-4-142 16,-2-4-205-16</inkml:trace>
  <inkml:trace contextRef="#ctx0" brushRef="#br0" timeOffset="4804.72">20942 2092 749 0,'-1'2'339'16,"1"1"-145"-16,0 7-98 0,8 4-15 15,-1 4-24-15,-2-1-12 16,0-3-22-16,0 2-2 16,2-2-161-16</inkml:trace>
  <inkml:trace contextRef="#ctx0" brushRef="#br0" timeOffset="5521.65">23777 2129 419 0,'-1'-3'302'0,"2"-2"60"0,-3-2-132 15,2 7-112-15,0 2-36 16,-1-2-62-16,1 0-13 16,0 12-1-1,5 39 0-15,-2-28 0 0,2 0 0 16,-3-9-47-1,0-4-71-15</inkml:trace>
  <inkml:trace contextRef="#ctx0" brushRef="#br0" timeOffset="5718.9">23852 2139 792 0,'-1'-4'379'15,"-4"4"-170"-15,5 4-49 0,-1-4-76 16,1 0-29-16,1 16-16 16,4 32-6-16,-2-28-12 15,-3 2-4-15,1-5-5 16,2-2-3-16,3-1-204 16</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26178" units="1/cm"/>
          <inkml:channelProperty channel="Y" name="resolution" value="50.23256" units="1/cm"/>
          <inkml:channelProperty channel="T" name="resolution" value="1" units="1/dev"/>
        </inkml:channelProperties>
      </inkml:inkSource>
      <inkml:timestamp xml:id="ts0" timeString="2023-11-26T19:16:39.617"/>
    </inkml:context>
    <inkml:brush xml:id="br0">
      <inkml:brushProperty name="width" value="0.05292" units="cm"/>
      <inkml:brushProperty name="height" value="0.05292" units="cm"/>
      <inkml:brushProperty name="color" value="#FFFFFF"/>
    </inkml:brush>
  </inkml:definitions>
  <inkml:trace contextRef="#ctx0" brushRef="#br0">20055 16457 0,'0'18'125,"0"-36"-15,0-35-95,0 36-15,0-1 32,0 36 15,0 52-32,-17-35 1,-1 18-1,18 0 17,0-35-1,0-53 31,35-71-30,-17 70-1,-18 125 31,-18 16-30,18-87-17,0-53 48,0-18-63,36-35 31,-36 52-15,0 19-1,0 34 32,0 54-31,0-36-1,0-17-15,0 35 32,0-106 30,0-18-46,0 18-1,0 36 1,0-1 0,0 53 31,-18 54-32,0-54 1,18 0-1,0-70 48,0-18-47,18 0-1,-18 18 1,18 17-1,-54 53 48,1 18-32,35-106 47,18-17-62,-18 52 0,0 1-16,0 34 62,0 19-46,0 34 15,0-105 78,0 17-93,17-17 15,1 35 0,-53 88 16,-1-53-47,36-17 16,-35 17 0,35-17 15,53-71 16,35-18-16,-123 124 63,0-17-79,-1 17 1,19-36 0,-1 36-1,18-88 32,88-89-16,-70 124-15,-18-17 0,-18 34 30,1 1-46,-19 35 32,19-53-1,17-53 16,17 53-47,-17-18 31,18 1-15,0-1-1,-36 36 32,0 17-31,1-35-1,17 18 17,-18-18-1,18-18-15,0 0-16,0 1 31,18-36 0,-1 35 0,-34 18 32,17 35-48,17-70 79,19 0-63,-36 17 1,0 36 30,0 0-46,0-1 31,0-34 0,17-1-16,1 0 172,0 1-187,-18 34 77,0 1-93,-18 35 16,18-36 15,-18-17-15,18-17 31,36-36-16,-36 35 0,0 54 16,0-19-47,0 1 31</inkml:trace>
  <inkml:trace contextRef="#ctx0" brushRef="#br0" timeOffset="16366.72">20038 16457 0,'0'18'63,"17"-89"62,1 18-94,17 89 94,-35 16-109,0 37-1,0-54 17,-17-70 30,17 17-46,0-105-1,17 70 17,-17 35-1,18 36 31,-18 35-30,0 17-1,-18-52 0,1-18 0,17-18 32,0-17-32,0 0 0,0 70 1,0 18-17,0-36-15,0 1 31,0 0-15,0-71 62,0 35-62,0-17-1,0 17 1,0 36 62,0-1-62,0 1-16,0 0 31,0 17-15,-18-35-1,18 18 1,0-71 31,0 0-32,0 18 17,0 70 46,0 0-63,-18 0 1,18-17 0,-17-18 15,17-53 16,0 0-16,0 71 47,0-1-78,0 36 31,0-35-31,0 0 32,-18-36 30,18-35-31,0 124 63,-18-54-94,1 19 31,-1-36 32,1-18-32,17 0-15,0 1-1,0-1 17,0 71 30,0-71 32,0-35-63,0 36 0,0 34 32,0 1-47,0 17-1,-18-52 48,18-36-16,0 35-32,0-17 16,0 52 16,0 36-15,0-35-17,0 0 1,18-18 359,-1-18-344,1-35 0,-18 35 1,17 1 202,-17-18-203,18-1 0,-18 19 1,18-1 15,-18 0-1,0 1-14,0-1 171,0 0-172,0 1 16,0-1 140</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04T12:38:47.056"/>
    </inkml:context>
    <inkml:brush xml:id="br0">
      <inkml:brushProperty name="width" value="0.05292" units="cm"/>
      <inkml:brushProperty name="height" value="0.05292" units="cm"/>
      <inkml:brushProperty name="color" value="#FF0000"/>
    </inkml:brush>
  </inkml:definitions>
  <inkml:trace contextRef="#ctx0" brushRef="#br0">1801 12421 687 0,'-1'-9'356'0,"1"-4"-104"0,1 3-45 16,1 10-81-16,0 4-42 16,0 12-46-16,-1 6-19 15,1 10-9-15,2 6-1 16,-3 1-2-16,-1 2-2 15,1-2-5-15,-1-3-6 16,-1-6-112-16,1-6-77 0</inkml:trace>
  <inkml:trace contextRef="#ctx0" brushRef="#br0" timeOffset="234.65">1996 12390 615 0,'1'-9'330'0,"4"-9"-57"16,-2 8-35-16,-5 9-66 15,0 4-45-15,-5 16-77 16,-3 5-22-16,6 11-14 16,2 3-3-16,3-3-2 15,7 1-1-15,0-6-1 16,2-5 0-16,-1-4-9 15,-3-5-40-15,0 2-234 16</inkml:trace>
  <inkml:trace contextRef="#ctx0" brushRef="#br0" timeOffset="688.65">2451 12624 972 0,'-16'-1'434'0,"-18"1"-223"16,-3-3-65-16,8 12-92 16,1 4-31-16,4 10-27 15,7 11-4-15,1 9 5 16,5 3 1-16,11 1 0 16,8 0 1-16,8-9-1 15,5-4 1-15,10-18 1 0,5-8 1 16,0-12 5-16,-2-4 3 15,-14-7 23-15,-10 0 33 16,-15-2 26-16,-14-1 2 16,-17 6-23-16,-1 2-32 15,3 7-39-15,7 5-22 16,14 1-168-16,4 2-163 16</inkml:trace>
  <inkml:trace contextRef="#ctx0" brushRef="#br0" timeOffset="1126.58">2835 12662 912 0,'-14'-6'452'15,"-10"-3"-171"-15,-2 9-142 16,0 0-54-16,4 9-74 16,4 0-14-16,8 4-14 15,4 3 1-15,7 0 8 16,5 4 1-16,4-3 2 16,5-2 1-16,6-2 0 15,-2-2-1-15,0-6 0 0,-1-3 0 16,-4-3 5-16,-2-3 4 15,-10 0 6-15,-7 0 1 16,-8 1-2-16,-8 2-4 16,-7 3-4-16,0 8-2 15,2 6 1-15,2 5 0 16,10 6 0-16,6 0 1 16,8 0 3-16,6 1-1 0,11-7 2 15,4-5 1-15,6-9-4 16,-4-3-2-16,11-5-32 15,2-7-88-15</inkml:trace>
  <inkml:trace contextRef="#ctx0" brushRef="#br0" timeOffset="1642.1499">3529 12815 674 0,'-1'-11'390'0,"-5"-8"-93"15,-1 2-64-15,-6 1-33 16,-7 4-74-16,0 2-31 15,-5 7-62-15,5 4-20 16,1 9-20-16,0 4-6 16,7 11 4-16,2 5 0 15,9 7 3-15,4 3 2 16,13-1 1-16,1-5 0 0,8-9 1 16,2-6-2-16,-2-11-2 15,1-3-2-15,-4-4 0 16,-9-4 2-16,-1-8 6 15,-6-5 2-15,-6-4 7 16,0 1 3-16,-8-1 1 16,2 5-4-16,-4 7-9 15,-4 7-4-15,7 15-6 16,-5 6 2-16,4 13 4 16,6 1 2-16,2 7 1 15,6 1 1-15,3-4 0 16,1 4 1-16,3-5 2 15,-5-6 0-15,-1-6-4 16,0-4 1-16,-6-7-331 16</inkml:trace>
  <inkml:trace contextRef="#ctx0" brushRef="#br0" timeOffset="1970.62">3980 12806 766 0,'-5'8'380'0,"-3"6"-102"0,-2 9-170 15,-4 7-20-15,-3 3-35 16,0 2-11-16,-9-7-19 16,1-8-5-16,-3-6-1 15,0-6-1-15,4-9-16 16,4-5-17-16,1-11-17 15,5-4-7-15,8-3 4 16,4-3 10-16,11 2 8 16,2 0 7-16,8 6 17 15,3 6 8-15,2 10 6 16,3 8-1-16,-2 17-7 16,-2 4-1-16,0 12-5 15,-1 3-1-15,-5-3-8 16,-4-4-97-16</inkml:trace>
  <inkml:trace contextRef="#ctx0" brushRef="#br0" timeOffset="2126.77">3797 12569 869 0,'-3'-18'486'0,"-1"-12"-93"16,4 14-214-16,0 7-63 15,4 9-88-15,6 0-25 16,7 14-146-16,7 7-267 16</inkml:trace>
  <inkml:trace contextRef="#ctx0" brushRef="#br0" timeOffset="2502.85">4349 12818 826 0,'-12'-12'442'15,"-7"-8"-136"-15,-9 1-112 0,0 4-46 16,2 10-94-16,1 5-39 15,4 11-36-15,4 8-5 16,3 15 6-16,5 5 9 16,9 10 6-16,4 0 2 15,9-9 2-15,3-5 0 16,1-16 1-16,6-8 0 16,3-7 5-16,-4-5 5 15,-4-7 12-15,-10 0 6 16,-14-6 5-16,-9-2-5 0,-11-6-32 15,-2 0-80-15</inkml:trace>
  <inkml:trace contextRef="#ctx0" brushRef="#br0" timeOffset="2861.84">4404 12858 700 0,'11'0'327'16,"13"0"-150"-16,-8 8-76 15,-3 5-24-15,-6 6-32 16,-2 6-5-16,-6-2-2 16,0 3-3-16,-2-5-6 15,-4-4-5-15,3-5-8 16,0-4-2-16,5-7 13 0,-1-6-2 15,7-5-5-15,-2-11-3 16,4-9-17-16,7 1 0 16,2-2 6-16,6 2 4 15,4 7 19-15,0 3 8 16,-6 11 5-16,-3 7 4 16,-8 14-5-16,-7 11 0 0,-2 15 2 15,-2 5-5-15,2 2-11 16,2-4-6-16,3-7-15 15,1-7-72-15</inkml:trace>
  <inkml:trace contextRef="#ctx0" brushRef="#br0" timeOffset="3145.63">4891 12554 691 0,'1'-3'392'0,"-2"-4"-88"0,3 7-96 16,-2 0-115-16,0 0-47 15,0 10-32-15,1 11-4 16,7 31-3-16,-5-25-1 16,2-6-75-16,0-6-108 0</inkml:trace>
  <inkml:trace contextRef="#ctx0" brushRef="#br0" timeOffset="3333.92">5005 12540 700 0,'-2'-5'423'0,"-3"-4"-44"16,5 5-103-16,-3 9-129 15,0 3-58-15,3 13-62 16,-1 3-8-16,3 8-5 16,2 5-2-16,3 0-7 15,3-2-68-15</inkml:trace>
  <inkml:trace contextRef="#ctx0" brushRef="#br0" timeOffset="3897.71">5805 12776 551 0,'8'0'214'16,"13"4"-108"-16,9-3-25 0,23 0-4 15,8-1 1-15,20-1-14 16,10 1 2-16,9 2-2 15,-5 3-6-15,-8-2-28 16,-6-2-11-16,-17-1-8 16,-6-1 0-16,-20-2-150 15</inkml:trace>
  <inkml:trace contextRef="#ctx0" brushRef="#br0" timeOffset="4194.18">6017 12927 613 0,'-4'0'288'0,"-2"-3"-129"0,3 4-42 15,7-1-61-15,-4 0-14 16,10 0-7-16,20 0 4 15,63 2 4-15,-30-5-4 16,14 3-10-16,0-4-4 16,3 1-8-16,-3-1-5 15,-6-3-4-15,-3 4-2 16,-15 1-6-16,-8 2-23 0,-18 0-206 16</inkml:trace>
  <inkml:trace contextRef="#ctx0" brushRef="#br0" timeOffset="4491.12">6521 12697 639 0,'0'-4'321'15,"0"-2"-107"-15,11 6-124 16,9 3-24-16,16 7-46 15,5 3-4-15,14 5-9 16,-2 2 0-16,-5-2 1 16,-4 2-1-16,-17-5 2 15,0-3 0-15,-12-1 3 16,-5-3 1-16,-9-2 12 0,-4 2 14 16,-10 2 13-16,-2 4 3 15,-12 6-13-15,-6 0-14 16,-1 2-19-16,-2 0-9 15,4-2-177-15</inkml:trace>
  <inkml:trace contextRef="#ctx0" brushRef="#br0" timeOffset="4851.18">5957 12723 627 0,'0'-5'328'0,"-1"-1"-76"16,-4 1-73-16,-7 5-63 15,-8 3-34 1,-10 7-44-16,-7 3-14 0,3 8-16 0,1 2-2 16,14 7-3-16,7 5-1 15,20 3 3-15,12 1 2 16,15-1 3-16,6-4 2 16,4-10 1-16,-3-8 1 15,-3-5-1-15,-2-3-1 16,-4-4-245-16</inkml:trace>
  <inkml:trace contextRef="#ctx0" brushRef="#br0" timeOffset="5601.81">7776 12661 725 0,'-5'3'367'15,"-16"9"-107"-15,-8 9-118 0,-3 14-94 16,-7 10-15-1,3 14-16-15,4 3-2 0,10-6-2 16,6-9 2-16,9-21 5 16,5-8 2-16,7-16 14 15,4-3 3-15,6-18 4 16,3-8 0-16,0-16-13 16,-1-6-4-16,1-7-4 15,-2-4 0-15,-4 4-4 16,1 0-5-16,-2 8-5 15,-1 10-4-15,-1 13-2 16,-1 4-1-16,-2 17-6 16,-1 3-4-16,-1 13-4 15,3 10-2-15,6 11 4 16,4 7 4-16,4 16 2 16,5 4 3-16,3 8 2 15,1-3 0-15,7-6 3 0,-4-7 0 16,2-15 1-16,-5-9 1 15,-12-11 1-15,-5-7 1 16,-15-7 0-16,-10-1 3 16,-21-2-5-16,-10-2-1 15,-13-2 0-15,-5-2-1 16,-5-3 3-16,-1 1-2 16,8 1-13-16,10 3-10 15,20 4-37-15,9 0-52 0,17 5-88 16,7 1-67-16</inkml:trace>
  <inkml:trace contextRef="#ctx0" brushRef="#br0" timeOffset="6164.25">8404 12860 735 0,'-10'-14'409'0,"-8"-9"-124"15,-4-2-80-15,-4 2-48 16,-7 7-90-16,1 8-32 15,-3 9-47-15,5 7-8 16,7 14-5-16,6 6 5 16,14 13 12-16,5 4 1 15,17 3 4-15,8-1 1 16,9-12 1 0,1-4 1-16,-4-12 2 0,-4-4 0 0,-6-7 1 15,-6-5 2-15,-3-6 4 16,-5-3 2-16,-8-7 5 15,2 3 1-15,-15-5 1 16,3 0-4-16,-5 2-12 16,1 3-11-16,5 10-11 15,-3 7 1-15,4 11 7 16,-6 5 11-16,5 11 6 16,4 5 1-16,1 6-1 15,3 10 2-15,-2 6 6 16,-1 2 6-16,-2-4 5 15,-1-8 2-15,2-14-4 16,0-3-3-16,2-12-5 16,-2-7-3-16,4-6-78 15,3-7-117-15</inkml:trace>
  <inkml:trace contextRef="#ctx0" brushRef="#br0" timeOffset="6461.09">8676 12820 759 0,'2'1'320'16,"4"0"-159"-16,13 3-90 16,6 1-6-16,10 1-9 15,1 0-10-15,-1 0-21 16,3 1-8-16,-5-3-9 16,3 2-3-16,-9-1-43 15,-3-1-88-15</inkml:trace>
  <inkml:trace contextRef="#ctx0" brushRef="#br0" timeOffset="6664.52">8669 13006 537 0,'-3'1'370'0,"-1"3"-3"16,6-3-196-16,-2-1-45 15,0 0-54-15,23 5-1 16,39 9-6-16,-27-8-8 16,1-2-22-16,1 1-7 15,-2-5-13-15,3 1-36 0</inkml:trace>
  <inkml:trace contextRef="#ctx0" brushRef="#br0" timeOffset="7212.17">9566 12620 845 0,'-18'-1'354'15,"-23"-3"-193"-15,-2 5-41 0,5 8-59 16,-1 4-14-16,11 16-35 16,6 7-7-16,3 16-2 15,14 9 1-15,12 7 0 16,5-4 2-16,22-10 2 16,4-11 1-16,11-21 7 15,6-7 2-15,-1-14 21 16,-1-7 26-16,-10-16 55 15,-11-7 28-15,-12-21 18 16,-10-5-15-16,-13-3-57 16,-4 0-31-16,-12 14-43 15,0 3-14-15,-7 13-13 16,-4 5-9 0,-3 10-14-16,-5 7-37 0,0 8-155 15,2 3-172-15</inkml:trace>
  <inkml:trace contextRef="#ctx0" brushRef="#br0" timeOffset="7478.17">9637 12676 761 0,'-6'-1'382'16,"-3"2"-126"-16,-6 9-106 16,-4 5-34-16,-6 11-25 15,-2 9-8-15,-6 15-5 16,3 5-5-16,2 4-24 16,1-6-14-16,9-16-16 15,0-7-4-15,8-9-4 16,4-8 7-16,4-1-373 15</inkml:trace>
  <inkml:trace contextRef="#ctx0" brushRef="#br0" timeOffset="12433.3599">1835 13900 795 0,'-2'-1'344'15,"-1"1"-201"-15,1 6-74 0,2-6-57 16,3 30-12-16,10 57 3 15,-4-16 9-15,0 15 2 16,-2 1 0-16,-5-2-3 16,2-2 1-16,-1-20 1 15,2-8-1-15,3-19-3 16,1-10-91-16</inkml:trace>
  <inkml:trace contextRef="#ctx0" brushRef="#br0" timeOffset="12714.43">2232 13994 645 0,'-2'2'342'15,"-4"1"-80"-15,-6 7-152 0,-6 4-33 16,-9 3-36-16,-8 3-3 15,-5 9-12-15,-6 1-6 16,-2 6-9-16,3-1-7 16,12-4-15-16,9-1-11 15,16-2-2-15,10 5 1 16,16 4 9-16,7-3 9 16,17 8 4-16,2-7 2 15,2-9-2-15,6-1 0 0,-5-18-7 16,3 1-65-16</inkml:trace>
  <inkml:trace contextRef="#ctx0" brushRef="#br0" timeOffset="13027.47">2736 14331 670 0,'-3'12'348'0,"-14"12"-97"16,-3 5-32-16,-13 2-65 15,-6-4-39-15,0-2-49 16,-1-8-12-16,1-9-17 16,2-5-9-16,4-8-15 15,3-7-10-15,11-3-25 16,4 0-20-16,12-5-20 0,7 0-1 16,12-2 12-16,7 0 14 15,8 6 26-15,0 6 11 16,1 10 17-16,-3 8 6 15,-1 13 2-15,-4 5-4 16,2 12-9-16,-3 2-2 16,-6-1-1-16,3-1 59 15,-4-7-235-15,6-2-230 0</inkml:trace>
  <inkml:trace contextRef="#ctx0" brushRef="#br0" timeOffset="13184.11">2589 14140 1218 0,'-4'-4'460'0,"-1"-1"-386"16,7 5-53-16,5 9-49 16,6 5-91-16</inkml:trace>
  <inkml:trace contextRef="#ctx0" brushRef="#br0" timeOffset="13543.4">2954 14366 692 0,'-10'6'333'0,"-12"10"-136"0,2 5-91 15,11 12-77-15,4 6-19 16,12 3-7-16,5-3 1 15,6-24-3 1,-9-8 1-16,1 1 12 0,30 9 7 16,3-12 29-16,-3-13 18 0,-19-13 11 15,-3-7 1-15,-4-6-15 16,-1-1-11-16,-8-10-9 16,-5-6-5-16,-10-10-1 15,-4-10-7-15,-3 1-10 16,-6 7-5-16,-2 15-11 15,-7 14-1-15,-2 22-14 16,3 6-7-16,5 13-13 16,6 7-5-16,13 5 5 15,7 7 5-15,15 1-15 16,12 6-63-16,10 2-204 16</inkml:trace>
  <inkml:trace contextRef="#ctx0" brushRef="#br0" timeOffset="13933.94">3517 14317 646 0,'-10'-5'357'15,"-18"-6"-64"-15,-1 3-91 16,-1 8-106-16,0 5-44 15,11 5-61-15,5 5-19 16,12 4-15-16,2-2 3 16,12-1 10-16,4-1 8 0,7-2 13 15,2-4 5-15,-3-4 4 16,-3-4 2-16,-9 0 8 16,-8-1-1-16,-6 0-5 15,-7 0 1-15,-12 2-5 16,-2 1 0-16,0 6-3 15,0 3-4-15,13 9 0 16,8 1 6-16,11 5 16 16,8-1 12-16,8-5 20 15,4 1 6-15,3-8 2 16,-4-5-4-16,-2-5-18 16,-9-5 1-16</inkml:trace>
  <inkml:trace contextRef="#ctx0" brushRef="#br0" timeOffset="14527.8">4253 14387 772 0,'6'10'299'16,"3"7"-191"-16,-3 13-72 15,-1 8 9-15,-5 4-7 16,-7-6-7-16,1-10-9 0,-1-7-2 16,5-16-4-16,3-2-6 15,7-14-17-15,5-10-5 16,4-9-3-16,4-6 3 16,2 0 17-16,1 6 18 15,-1 9 36-15,-1 5 9 16,-1 21 11-16,-6 7-9 15,-2 18-28-15,1 4-6 0,-4 5-15 16,-2-2-5-16,1-6-8 16,1-2-1-16,3-11-156 15</inkml:trace>
  <inkml:trace contextRef="#ctx0" brushRef="#br0" timeOffset="14730.6">4567 14390 813 0,'7'5'371'16,"5"3"-132"-16,13 19-155 15,2 7-13-15,10 12-15 16,4 5-9-16,-1 4-8 16,-2 4-6-16,-6 3-10 15,-6-3-6-15,-6-10-8 0,-6-12 1 16,5-14-169-16,-6-9-287 15</inkml:trace>
  <inkml:trace contextRef="#ctx0" brushRef="#br0" timeOffset="14918.45">4908 14512 683 0,'-3'-12'380'0,"-4"-15"-84"15,-4 12-98-15,-1 7-41 0,-7 7-67 16,-4 8-26-16,-8 12-44 15,-4 6-9-15,0 14-3 16,-6 5-1-16,-2 11-4 16,2 3 0-16,3 5-3 15,6-2-2-15,15-12-125 16,5-4-101-16</inkml:trace>
  <inkml:trace contextRef="#ctx0" brushRef="#br0" timeOffset="15512.66">5125 14328 786 0,'-8'-5'349'15,"-8"3"-186"-15,-2 3-49 16,3 11-77-16,5 6-22 16,7 6-16-16,5 3-4 15,10 0 3-15,6 0 1 16,6-10 2-16,0-4 3 16,3-8 2-16,-7-5 0 0,-9-4 2 15,-3-2-4-15,-7 2-7 16,-1-2-7-16,-8 2-9 15,-7 3-1-15,-10 1 3 16,-2 0 4-16,4 11 3 16,2 1-1-16,6 8 0 15,3 2-3-15,6 1 2 16,4 1 0-16,5-2 6 16,9-1 5-16,6-5 3 15,4-2 5-15,6-10 3 16,2-1 0-16,-3-9 0 15,3-6 0-15,-2-5-3 16,-2-4-2-16,1-1-2 16,-6-1 1-16,-3-1 2 15,-3 1 4-15,-7 4 9 16,0 4 22-16,-5 6 33 16,-2 9 3-16,-2 6-5 0,-2 1-22 15,0 7-32-15,0-1-5 16,7 5-2-16,2 3-2 15,3 4-3-15,-4-3-2 16,-3 0-3-16,0-1-39 16,-2-6-235-16</inkml:trace>
  <inkml:trace contextRef="#ctx0" brushRef="#br0" timeOffset="15653.41">5426 14249 891 0,'-6'-10'416'16,"-1"-7"-172"-16,2 8-155 16,3 4-47-16,4 7-58 15,7 4-131-15</inkml:trace>
  <inkml:trace contextRef="#ctx0" brushRef="#br0" timeOffset="15973.01">5599 14497 696 0,'-6'7'338'0,"-3"0"-99"16,5 10-169-16,3 3-25 15,5 1-25-15,2 2-3 16,8 2-6-16,4-1-2 15,3-4 14-15,5-6 16 16,3-11 30-16,1-3 16 16,1-11 14-16,0-3-6 0,-9-7 5 15,-6-2 5-15,-14-2-6 16,-6-2-5-16,-18 10-35 16,-9 1-21-16,-16 5-26 15,3 8-10-15,7-3-84 16,8 6-83-16</inkml:trace>
  <inkml:trace contextRef="#ctx0" brushRef="#br0" timeOffset="17874.55">6574 14424 540 0,'-2'2'250'0,"-1"7"-111"16,0 6-53-16,3 17-48 15,2 2-2-15,4 5 3 16,0 1 1-16,0-7-7 0,0-3-4 15,-1-10-9-15,0-6-3 16,-2-14-176-16</inkml:trace>
  <inkml:trace contextRef="#ctx0" brushRef="#br0" timeOffset="18062.36">6544 14424 336 0,'13'-9'211'0,"6"-6"-10"0,10 5-69 16,3 2-25-16,4 8-29 15,1 3-13-15,-1 7-10 16,1 5 9-16,-14 1 11 16,-7 6 3-16,-10 9-15 15,-9-1-17-15,0 8-24 16,4-4-10-16,11-1-17 16,6 0-90-16</inkml:trace>
  <inkml:trace contextRef="#ctx0" brushRef="#br0" timeOffset="18421.84">6988 14622 705 0,'3'4'319'16,"3"0"-128"-16,10 3-86 15,6 1 0-15,8-3-22 16,2-3-15-16,1-4-21 0,-3-7-3 15,-6-7-10-15,-1 2-4 16,-7-4-3-16,-6 0-1 16,-8-2-3-16,-9-2 0 15,-14 2-8-15,-4 1-2 16,-8 6-10-16,1 6-4 16,4 11-13-16,3 7-5 15,4 13-3-15,5 4 3 16,7 10 7-16,1 4 4 0,8 7 4 15,8 3 2-15,3 5 2 16,4 0 0-16,2-6 2 16,-3-4 1-16,6-9-19 15,-1-5-116-15</inkml:trace>
  <inkml:trace contextRef="#ctx0" brushRef="#br0" timeOffset="18749.48">7514 14496 751 0,'-10'-11'349'0,"-12"-6"-139"0,1 3-47 16,-1 5-75-16,4 12-30 15,2 7-55-15,2 9-13 16,6 6-10-16,-1 3-2 16,16 6 5-16,0-5 4 15,9 1 5-15,8-5 4 16,2-10 3-16,5 0 2 16,0-14 6-16,-5-4 8 15,-6-6 21-15,-5-4 7 0,-13-6 5 16,-2 2-3-16,-11-5-20 15,-7 2-8-15,1-1-84 16,1 0-87-16</inkml:trace>
  <inkml:trace contextRef="#ctx0" brushRef="#br0" timeOffset="19061.91">7863 14432 516 0,'-4'-6'318'0,"-4"-5"11"15,-5 6-112-15,-7 5-78 0,-2 0-40 16,-1 9-72-16,5 6-24 16,4 8-23-16,4 6 0 15,9 3 2-15,4-1 3 16,13-3 4-16,5-5 0 15,6-8 5-15,1-5 3 16,-5-9 8-16,-2-4 7 16,-10-6 12-16,-3 0 4 15,-9-6 3-15,-7 4-2 0,-7-2-9 16,-10 2-7-16,0 8-47 16,1 1-90-16</inkml:trace>
  <inkml:trace contextRef="#ctx0" brushRef="#br0" timeOffset="19546.16">8276 14362 804 0,'-17'-9'385'0,"-17"-7"-158"0,-4 7-66 16,0 11-100-16,4 9-35 16,8 13-43-16,5 6-7 15,13 5 1-15,6 5 4 16,10-1 8-16,7-1 4 15,10-7 4-15,3-8 0 16,4-10 2-16,-1-4 0 16,3-6 4-16,-3-1 2 15,-7-9 4-15,-7-4 1 16,-6-4 1-16,-8 1 3 0,-6 2 2 16,-3-1 1-16,-7 5-2 15,-1 3-5-15,-1 10-7 16,0 5-3-16,0 13 1 15,3 6 0-15,7 14 2 16,6 8-1-16,7 7-2 16,5 4-1-16,4-2 1 15,1-7 0-15,2-13-26 16,-2-9-71-16</inkml:trace>
  <inkml:trace contextRef="#ctx0" brushRef="#br0" timeOffset="19967.95">8646 14376 752 0,'-8'-4'348'0,"-9"-3"-161"15,4 7-109-15,-1 3-35 16,5 10-49-16,4 4-10 16,11 7-7-16,6-1 2 0,9 0 13 15,1-1 5-15,2-7 6 16,-4 0 3-16,-5-5-1 16,-4-7-3-16,-7-3-14 15,-4 0-4-15,-12-7 6 16,-6 5 14-16,-12-4 31 15,-2 4 7-15,-1 5 1 16,3 1-9-16,11 7-7 16,3-2-5-16,8 5-5 15,5 1-2-15,8 1-11 16,5-1-2-16,9 2-1 16,7-2-1-16,8-9-1 15,1 1-21-15,2-10-119 16</inkml:trace>
  <inkml:trace contextRef="#ctx0" brushRef="#br0" timeOffset="20077.3">8751 14254 709 0,'-12'-7'394'0,"-10"-8"-59"16,8 9-242-16,4 5-58 15,7 6-263-15</inkml:trace>
  <inkml:trace contextRef="#ctx0" brushRef="#br0" timeOffset="23098.04">8885 14608 302 0,'0'7'207'0,"6"9"13"16,2 1-100-16,3-3-7 16,8-3-25-16,1-6-8 15,5-8-12-15,-1-4-1 0,2-8-5 16,-7-9 0-16,-2 4-7 16,-7-4-3-16,-7 1-9 15,-3 0-5-15,-10-9 4 16,-6 0 0-16,-8 2-9 15,1 6-7-15,-4 16-25 16,3 10-11-16,4 20-16 16,0 9-1-16,8 12-3 15,3 3 4-15,2 8 12 16,6 5 3-16,3 2 11 16,6-1 1-16,4-9-1 15,0-5 4-15,3-11-2 16,0-6 13-16,0-11-187 15</inkml:trace>
  <inkml:trace contextRef="#ctx0" brushRef="#br0" timeOffset="23707.29">9405 14359 840 0,'-11'-6'346'0,"-13"-2"-226"16,3 6-43-16,2 9-63 16,8 8-19-16,2 4-18 15,8 7-3-15,8 0 3 16,2 0 7-16,11-3 12 15,0-5 4-15,2-6 5 16,-2-2 3-16,-4-10 2 16,-4 0 3-16,-4-1 5 15,-3-6 5-15,-4 1 5 16,-4-3 0-16,-6 0-9 16,-6 1-5-16,-6 5-10 15,-1 6-7-15,3 6-7 16,1 2-7-16,4 8-6 15,7 3 1-15,0 1 0 16,9 4 4-16,6 0 6 0,-2-3 4 16,14-3 5-16,-5-6 4 15,7-7 9-15,3-5 1 16,1-9 9-16,0-6 0 16,1-6-1-16,-4-4-1 15,-7-4-4-15,-1 2 0 16,-6 2 2-16,-3 5 9 15,-6 7 32-15,1 5 7 0,-4 7-7 16,-2 7-10-16,2 9-37 16,-3-1-7-16,6 5 2 15,0 2 0-15,6 4-3 16,3 3 1-16,6-5-5 16,4-2-86-16</inkml:trace>
  <inkml:trace contextRef="#ctx0" brushRef="#br0" timeOffset="24332">10516 14447 579 0,'-6'-7'305'0,"-11"-6"-71"16,-4 1-54-16,-3 4-71 16,-2 5-31-16,0 8-45 15,7 4-23-15,4 9-22 16,4 2-8-16,11 2-6 15,0 1 0-15,15-1 8 16,0-6 4-16,6-3 8 16,-3-2 5-16,-4-8 4 15,1 0 4-15,-8-2 11 16,-3-3 3-16,-7-2 1 16,-4 3-4-16,-9 0-12 15,-4 1-6-15,-2 2-5 16,3 4-1-16,3 2-5 0,4 2-6 15,6 8-3-15,5-1 0 16,7 6 3-16,7 4 9 16,6-2 8-16,1 0 4 15,6-7 2-15,0-3 1 16,2-12 0-16,4-4 0 16,-2-13-41-16,-2-6-86 15</inkml:trace>
  <inkml:trace contextRef="#ctx0" brushRef="#br0" timeOffset="24472.72">10464 14203 783 0,'-1'-7'380'0,"-2"-5"-130"16,2-1-102-16,1 7-86 15,-1 1-30-15,3 2-44 16,-2 3-77-16,0 0-247 15</inkml:trace>
  <inkml:trace contextRef="#ctx0" brushRef="#br0" timeOffset="24691">10648 14500 514 0,'7'17'236'0,"8"27"-108"0,-2-4-41 16,-1-6-41-16,2-1 20 15,-1-15 36-15,3-4 19 16,-3-10 47-16,-2-7-22 16,-1-10-16-16,-3-7-9 15,3-5-39-15,-3-4-16 16,1 6-38-16,3 0-15 16,-1 8-107-16,-1 0-152 15</inkml:trace>
  <inkml:trace contextRef="#ctx0" brushRef="#br0" timeOffset="25425.21">11000 14538 646 0,'2'0'231'0,"2"-1"-187"0,8 1-13 16,9-3 12-16,6 4 5 15,9-2-2-15,3-2-8 16,-5-2-13-16,-5 2-2 15,-12-4 1-15,-6 1 3 16,-6 4 7-16,-4-4 3 16,-5 4-3-16,-5 2-3 15,-11 0-14-15,-1 4-3 16,3 8-1-16,2 3-4 0,8 7-6 16,3 3-2-16,9 5-1 15,5-1 2-15,10 4 4 16,4-2-2-16,5-5-4 15,1-6-3-15,5-11-50 16,3-9-41-16,11-13-68 16,-1-7-25-16,4-7 36 15,0-3 41-15,-6 1 71 16,3 2 33-16,-14 4 79 16,-8 5 44-16,-12 6 72 15,-9 7 19-15,-5 8-53 16,-11 5-40-16,-10 8-69 15,-6 6-21-15,-12-1-9 16,1 1-3-16,-3-7-4 16,-1-6-32-16,8-9-52 15,5-2-16-15,7-9-16 16,-1-4 24-16,12-3 34 16,5-1 7-16,9-1 12 0,10 5 8 15,2 1 48-15,4 3 18 16,3 11 26-16,2 5 13 15,5 15-12-15,0 6-1 16,4 8-10-16,1 2-13 16,-1-2-21-16,2-3-8 15,-2-8-180-15</inkml:trace>
  <inkml:trace contextRef="#ctx0" brushRef="#br0" timeOffset="25831.58">12072 14561 677 0,'-10'-8'371'15,"-11"-5"-121"-15,-4 8-103 0,-4 4-47 16,1 6-85-16,2 6-22 16,5 5-19-16,3 8-6 15,10 6-4-15,7 2 3 16,9 1 16-16,7 0 8 15,7-6 16-15,2-5 5 16,3-10 7-16,-3-7 5 16,-8-5 29-16,-4-3 11 15,-13-9 7-15,-10 0-2 0,-13-7-28 16,-6 3-13-16,-6 1-30 16,4 4-52-16,10 4-217 15</inkml:trace>
  <inkml:trace contextRef="#ctx0" brushRef="#br0" timeOffset="26222.3">12133 14633 726 0,'6'-3'422'15,"2"-4"-41"-15,3 4-226 16,2-1-39-16,-4 4-61 15,4 5-15-15,-8 3-16 16,-1 4-1-16,-1 7-5 0,-3-3-2 16,-2-1-7-16,1-2-3 15,4-8-10-15,-2-1-5 16,7-9-9-16,-4-4-4 16,3-7 1-16,3-3 1 15,2 3 7-15,3 0 2 16,3 2 5-16,1 4 3 15,0 7 0-15,1 1 3 16,1 6 2-16,-1 3 2 16,0 3 11-16,-2 2 5 0,-3 11 11 15,-6 4 3-15,-7 6-4 16,-2 2-5-16,-3 2-13 16,2-2-5-16,3-9-64 15,3 1-87-15</inkml:trace>
  <inkml:trace contextRef="#ctx0" brushRef="#br0" timeOffset="45016.4">13278 14255 744 0,'1'0'300'0,"14"-2"-181"0,14 2-23 16,5-5-11-16,20 4-15 15,7 3-30-15,-3 2-7 16,-8-1-11-16,-6 2-5 15,-19-3-4-15,-4 2-6 16,-6-1-94-16,-11-3-59 16,-1 3-156-16</inkml:trace>
  <inkml:trace contextRef="#ctx0" brushRef="#br0" timeOffset="45390.37">13482 14296 370 0,'-1'2'196'0,"-1"-1"-50"16,-2 2-21-16,3-3-26 16,0 0-15-16,-2 4-23 15,-3 19-8-15,-9 44-22 16,12-26-6-16,4 4-5 16,5 4-4-16,2-9-3 15,0 0-3-15,0-4-1 16,-1-5 0-16,-1-4 3 15,-4-4 3-15,-5-7 5 16,-6-2 4-16,-11-5 6 0,-1 0 2 16,-7-4-2-16,-1-2-5 15,2 1-15-15,1-2-7 16,11 2-8-16,0-1-5 16,10 2-11-16,5 0 0 15,10-1 11 1,10 1 7-16,9-3 16 0,1 0 3 15,10-1-7-15,2-1-6 16,5 0-1-16,1 1-43 16</inkml:trace>
  <inkml:trace contextRef="#ctx0" brushRef="#br0" timeOffset="45848.85">13889 14814 354 0,'-5'-4'238'15,"-5"-3"51"-15,-6 0-119 16,-5 2-44-16,-4 3-18 0,-1 3-50 16,3 7-26-16,6 7-47 15,4 5-13 1,5 9-10-16,5 1 0 15,6 1 8-15,10 2 7 0,12-5 13 16,9-6 12-16,7-7 28 16,3-13 21-16,-1-10 65 15,-6-4 36-15,-14-9 64 16,-14-1 12-16,-18-4-38 16,-16-1-44-16,-9 1-87 15,-4 4-34-15,3 8-74 0,10 3-91 16</inkml:trace>
  <inkml:trace contextRef="#ctx0" brushRef="#br0" timeOffset="88333.07">2210 16039 287 0,'-4'4'231'0,"-1"12"4"16,-9 6-7-16,-4 4-20 15,-10 12-39-15,-8 0-8 16,-5-2-64-16,-1-3-14 16,-1-12-30-16,3-9-13 15,8-12-18-15,3-10-11 16,13-13-21-16,4-5-9 15,8-3-8-15,4-1 4 0,8 7-2 16,5 6-6-16,8 6-1 16,6 9 1-16,10 10 15 15,3 3 10-15,-3 12 7 16,0 5 1-16,-9 5 2 16,-2 3-3-16,0 1-106 15,-3-2-173-15</inkml:trace>
  <inkml:trace contextRef="#ctx0" brushRef="#br0" timeOffset="88692.07">2222 15819 641 0,'10'-10'309'16,"14"-9"-98"-16,10 9-87 16,9 17-49-16,4 12-22 0,6 21-26 15,-5 9-3 1,-6 6-6-16,-4-1-1 16,-14-7-3-16,1-3 0 0,-4-14-3 15,-5-2 1-15,2-13-1 16,-7-4-1-16,-4-8 13 15,-6-3 7-15,-8-3 0 16,-8-2-2-16,-7 5-21 16,-4 1-12-16,-2 15-6 15,2 7 0-15,0 3 6 16,1 1 4-16,7-11-42 0,1-8-80 16</inkml:trace>
  <inkml:trace contextRef="#ctx0" brushRef="#br0" timeOffset="89039.07">2570 15919 434 0,'24'-12'287'0,"15"-8"-19"0,4 8-93 16,4 9-34-1,-2 13-48-15,4 13-21 16,-3 10-20-1,1 8-10-15,-8 9-14 0,-9 1-5 16,-7 3-3-16,-6-3 0 16,-5-13-3-16,1-3-2 15,-8-14-4-15,3-9-3 16,-4-8-28-16,5-6-45 16,-4-15-97-16,-3-6-39 0,-6-11-8 0,-11-7 72 15,-3 8 166-15,-3 4 66 16,-5 16 72-16,0 13-6 15,-5 18-41-15,-5 10-21 16,-3 12-36-16,3-2-24 16,13-3-32-16,7-4-43 15,13-9-227-15</inkml:trace>
  <inkml:trace contextRef="#ctx0" brushRef="#br0" timeOffset="89365.85">3426 16171 747 0,'0'13'371'0,"-4"15"-131"16,-5 2-30-16,-8 2-92 0,-3 0-25 15,-4-6-41-15,-2-3-9 16,2-14-16-16,0-2-5 0,2-11-37 15,1-6-29 1,4-6-38-16,3-8-8 16,6-2 20-16,7 1 15 15,8-2 25-15,3 3 5 16,11 3 8-16,-1 8 13 16,3 11 25-16,2 9 14 15,0 16 15-15,1 4 3 16,-4 9-8-16,2-1-6 15,-2-2-14-15,1-6-13 0</inkml:trace>
  <inkml:trace contextRef="#ctx0" brushRef="#br0" timeOffset="89770.66">3303 15667 824 0,'0'-4'411'0,"-1"-5"-166"0,2 6-88 15,5 23-116-15,1 6-28 16,2 18-36-16,4 8-220 16</inkml:trace>
  <inkml:trace contextRef="#ctx0" brushRef="#br0" timeOffset="90235.39">4043 16095 667 0,'7'1'344'0,"10"5"-62"0,-3 14-182 0,-3 4-21 16,-7 9-24-1,-4 3-9-15,-5-8-19 16,-1-2-6-16,6-13-9 15,2-6-4-15,13-9-2 16,-1-10-1-16,5-13-2 16,4-5 1-16,0-9-4 15,0 4-2-15,8 8 16 16,1 6 13-16,-3 15 23 16,-1 5 10-16,-11 18 2 15,-9 12-8-15,-8 18-17 16,0 5-9-16,-7-1-6 15,8-4-110-15</inkml:trace>
  <inkml:trace contextRef="#ctx0" brushRef="#br0" timeOffset="90733.45">5338 16059 740 0,'-1'11'353'15,"-6"19"-149"-15,-8 8-42 16,-13 10-66-16,-2 3-29 0,-5-9-21 31,-2-8-10-31,2-15-9 0,3-10-7 16,4-17-58-16,5-7-31 15,11-11-27-15,1-5 2 16,11 0 42-16,0-6 42 16,11 3 77-16,3 4 29 15,11 9 27 1,0 11-9-16,5 13-43 16,-3 8-21-16,-1 14-17 0,1 7-7 15,-3 5-15-15,0 0-3 16,-1-3-124-16,0-4-108 15</inkml:trace>
  <inkml:trace contextRef="#ctx0" brushRef="#br0" timeOffset="90938.13">5433 16164 742 0,'3'-10'443'16,"1"-13"-32"-16,1 14-247 15,3 9-36-15,3 15-75 0,3 11-22 16,-2 11-10-1,3 2-3-15,1-1-6 0,-1-5-2 16,3-14-3 0,0-8 1-16,2-21 4 15,2-5 2-15,3-13 1 16,-3-9-1-16,-4 1-1 16,-1-2-67-16</inkml:trace>
  <inkml:trace contextRef="#ctx0" brushRef="#br0" timeOffset="91466.19">5785 16140 792 0,'6'0'288'15,"7"0"-201"-15,12-1-63 16,8 0-1-16,0-5 9 16,3-2-7-16,-4 0-10 15,-3 0 0-15,-4 3 1 16,-8 2 0-16,-8 1 0 15,-8 2 0-15,-9 3-6 16,-7 3-1-16,-3 3-4 16,4 7 2-16,-2 5 0 0,8 8 0 15,1 5-2-15,4-4-1 16,6 0-2-16,3-2 3 16,10-9 1-16,-2-2 4 15,13-14 4-15,0-3 2 16,4-14 1-16,5-3 0 15,-7-12-2-15,0-1 0 16,-10-1 0-16,-5 0 2 16,-8 6 0-16,-6 1 9 15,-1 15 41-15,-6 3 9 16,-1 16 2-16,0 8-7 16,1 12-44-16,3 5-13 15,8 2 0-15,6-3-96 16</inkml:trace>
  <inkml:trace contextRef="#ctx0" brushRef="#br0" timeOffset="91901.85">6265 16028 832 0,'12'-22'338'16,"6"-21"-199"-16,18 0-47 0,1-7 17 0,5 10-2 31,-3 10-3-31,1 19-44 0,1 13-21 15,-4 24-11-15,2 17-3 16,-9 19 3-16,-7 6-1 16,-10 10-8-16,-7-5-1 15,-4-7-3-15,2-6-3 16,0-20 0-16,4-11-2 16,0-17 3-16,-1-11 5 15,-3-14 4-15,-3-4 2 16,-8-11-4-16,-7-1-4 15,-4 5-10-15,-7 3-5 0,-6 17-11 16,1 8-3-16,-7 21-2 16,3 8 0-16,8 9 21 15,2-4-88-15,14-7-302 16</inkml:trace>
  <inkml:trace contextRef="#ctx0" brushRef="#br0" timeOffset="92284.53">6896 16134 751 0,'8'5'417'0,"2"7"-49"15,0 15-216-15,-1 10-35 16,-9 7-39-16,-2-3-17 16,1-9-27-16,0-9-8 15,6-15-10-15,5-7-1 0,0-13-5 16,7-6-1 0,1-10 1-16,2-2-6 0,4-2 3 15,2 1-1-15,-1 11-4 16,0 8 3-16,-9 12 11 15,-3 11 6-15,-9 14 6 16,-4 5 1-16,-1 12-15 16,-1 1-6-16,2-4-38 15,5-2-103-15</inkml:trace>
  <inkml:trace contextRef="#ctx0" brushRef="#br0" timeOffset="92719.12">7419 16184 702 0,'-1'8'320'0,"3"7"-133"0,3 9-89 15,-1 10-4-15,3 1-30 16,-6-2-21-16,-1-8-13 16,0-7-3-16,-4-12 1 15,0-5-3-15,0-10-31 16,0-8-22-16,6-12-26 15,2-4-2-15,8-5 19 0,1 0 17 16,7 5 41-16,5 6 26 16,4 9 41-16,0 6 12 15,-4 10-3-15,-4 7-14 16,-7 16-29-16,-1 11-9 16,-8 7-25-16,4 5-8 15,-3 5-85 1,3-2-113-16</inkml:trace>
  <inkml:trace contextRef="#ctx0" brushRef="#br0" timeOffset="93339.57">7836 16169 722 0,'12'-1'307'0,"13"0"-149"0,4 3-124 16,2 0-7-16,-1-1-15 16,-3 2 0-16,-4-4 3 15,-7-2 3-15,-6 3 5 16,-7-3 1-16,-8 3-3 15,-4 0-2-15,-10 3-8 0,0 3-4 0,-1 4-5 16,6 5 0-16,7 4 9 16,-1 2 3-16,8 1 3 15,3-1 0-15,6 1-7 16,7-2 0-16,5-5 3 16,-1-6 2-16,2-10 3 15,-1-6 1-15,1-10 0 16,-1-3-1-16,0-4-4 15,-1-3-1-15,-4 1-4 16,-3 2 21-16,-4 6 28 16,-2 9 5-16,-1 9 10 15,0 8-18-15,-3 10-26 16,-2 3-5-16,-2 6-10 0,-2 2-4 16,-2-5-3-16,3-6-1 31,2-7-3-31,3-8 1 15,7-8-4-15,1-7-2 16,4-6-3-16,3-2-1 16,3-4 0-16,2 1 3 15,-2 4 0-15,0 7 1 0,-6 7-1 16,1 7-1-16,-10 10 3 16,-4 2 0-16,0 11 1 15,-1 3 0-15,2 3-47 16,-3 0-60-16</inkml:trace>
  <inkml:trace contextRef="#ctx0" brushRef="#br0" timeOffset="93527.11">8374 15923 882 0,'-5'-17'455'0,"-1"-13"-111"15,3 11-79-15,0 16-116 16,3 10-47-16,4 16-74 0,-3 6-22 16,7 8-100-16,-1 2-115 15</inkml:trace>
  <inkml:trace contextRef="#ctx0" brushRef="#br0" timeOffset="94137.72">9449 16035 793 0,'-8'-7'348'15,"-8"-10"-169"-15,-7 3-22 16,-2 7-49-16,2 5-28 16,-4 7-52-16,12 10-19 15,5 6-22-15,2 1-5 16,18 4-1-16,-1-4 4 15,7-6 8-15,7 3 3 0,-6-6 5 16,-1-1 3-16,-6-7 6 16,-8-3 6-16,-4-2 1 15,-3-3-2-15,4 3-7 16,0 0-7-16,-6 3-4 16,-14 6 0-16,-19 24-5 15,34-17-3-15,6 0 1 16,11 1 1-16,5-6 5 15,3-2 3-15,1-3 1 16,2-2 1-16,3-3-16 16,1-2-46-16</inkml:trace>
  <inkml:trace contextRef="#ctx0" brushRef="#br0" timeOffset="94278.7">9419 15753 894 0,'-5'-7'398'16,"-7"-2"-207"-16,4 2-85 16,7 7-97-16,1 4-75 15</inkml:trace>
  <inkml:trace contextRef="#ctx0" brushRef="#br0" timeOffset="94487.17">9552 15966 697 0,'11'14'356'0,"14"20"-76"16,3 6-86-16,-5 0-92 16,2 7-22-16,-8-4-50 15,-6-25-13 1,-5-8 28-16,1 0 9 16,20 11 18-16,-1-17 5 0,4-21-27 15,-11-13-10-15,-2-3-22 16,0-2-5-16,-9 3-78 15,6 6-85-15</inkml:trace>
  <inkml:trace contextRef="#ctx0" brushRef="#br0" timeOffset="94864.65">9935 16044 877 0,'1'0'367'0,"9"3"-183"16,10-3-95-16,9 0-45 15,5-3-5-15,5 3-20 16,-1-4-4-16,0 0-4 15,-5 0 0-15,-11-1-5 16,-5 5-10-16,-12-1-27 0,-7 1-2 16,-8 0 1-1,-8 0 10-15,-6 6 29 0,3 8 16 16,1 2 22-16,7 6 5 16,8 1-3-16,3 1-12 15,16 7-22-15,5-2-5 16,11-3-2-16,1 0-32 15,-1-5-261 1</inkml:trace>
  <inkml:trace contextRef="#ctx0" brushRef="#br0" timeOffset="95234.92">10724 16094 805 0,'-3'9'350'16,"-11"10"-183"-16,-10-2-24 0,-6 6-55 15,-9-6-23-15,-2-5-37 0,0-3-2 16,5-9-9-1,5-5-3-15,7-8-15 0,8 0-9 16,3-7-16 0,5 0-4-16,10 0 1 15,6 2 3-15,11 6 14 16,4 2 14-16,7 10 28 0,2 2 11 16,1 13 13-1,-1 6-5-15,-3 9-16 16,-3 4-7-16,-2 2-25 15,-2-3-82-15</inkml:trace>
  <inkml:trace contextRef="#ctx0" brushRef="#br0" timeOffset="95637.85">11057 15953 885 0,'-9'-1'401'0,"-18"1"-196"15,-2 7-64-15,-1 19-85 16,0 0-30-16,13 9-31 16,5 2-6-16,17-4-6 15,8 0 2-15,14-5 4 16,6-4 3-16,5-12 9 16,2-5 3-16,-6-11 5 0,-7-4 8 15,-16-7 8-15,-10 0 3 16,-22-1 3-16,-12 5-3 15,-15 1-8-15,-1 2-6 16,16 7-82 0,5-1-226-16</inkml:trace>
  <inkml:trace contextRef="#ctx0" brushRef="#br0" timeOffset="96116.27">11226 16071 669 0,'9'-2'328'0,"6"-2"-111"0,0 5-32 0,3 5-51 16,0 5-32-16,-3 8-37 31,-4 2-11-31,-8 4-15 0,-9 2-9 15,0-9-11-15,-2-2-6 16,1-10-9-16,7-6-6 16,7-11-26-16,9-6-13 15,11-9-7-15,0-4 4 16,7 5 20-16,-2-3 13 16,0 15 15-16,-3 6 5 15,-10 14 31-15,-8 9 10 0,-11 12 8 16,-2 7-2-1,-5 3-28-15,3 0-49 16</inkml:trace>
  <inkml:trace contextRef="#ctx0" brushRef="#br0" timeOffset="96692.2">12571 15986 633 0,'-24'1'345'16,"-16"8"-84"-16,-5 9-120 0,2 1-45 16,12 11-60-16,7-2-24 15,19 6-13-15,7 1-6 16,20-4 2-1,8-5 3-15,13-11 4 16,4-4 3-16,-6-12 12 0,-7-6 7 16,-15-5 13-16,-13-1 3 15,-18 0-4-15,-9 0-6 0,-14 1-15 16,-1 1-6-16,10 7-44 16,8 2-83-16</inkml:trace>
  <inkml:trace contextRef="#ctx0" brushRef="#br0" timeOffset="97083.35">12940 15990 831 0,'-15'-2'389'0,"-15"2"-182"15,-1 0-53-15,11 9-97 0,4 4-32 16,7 1-30-16,4 4-6 16,9-2-2-16,7-2 1 15,9 2 7-15,2-2 5 16,-1-8 5-16,-4 0 2 16,-5-10 3-16,-4 1-5 15,-8-5-17-15,-3 2-7 16,-9 5-5-16,-8-4 4 15,-4 5 16-15,1 6 7 0,1 2 12 16,6 2 5-16,5 5 19 16,3-1 7-16,15 3 11 15,8 3 6-15,13-4-1 16,5-2-4-16,9-11-16 16,2-3-8-16,2-5-40 15,-1-6-51-15</inkml:trace>
  <inkml:trace contextRef="#ctx0" brushRef="#br0" timeOffset="97576.55">13754 15945 986 0,'0'4'390'15,"2"12"-260"-15,5 16-43 0,1 13-55 16,3 7-8-16,0 0-16 16,1-4 5-16,-1-8-242 15</inkml:trace>
  <inkml:trace contextRef="#ctx0" brushRef="#br0" timeOffset="97797.33">14011 16016 893 0,'-10'0'367'0,"-18"5"-225"0,-4 7-42 15,-7 2-45 1,2 0-10-16,10-3-12 0,9 0-10 15,12 0-12-15,9 2-5 16,18 1-9-16,9-1 3 16,20 5 1-16,6-3 0 15,8 2-11-15,-3 0-72 16</inkml:trace>
  <inkml:trace contextRef="#ctx0" brushRef="#br0" timeOffset="98063.12">14485 16054 586 0,'2'-5'355'16,"-1"-3"-13"-16,-7 8-60 16,-15 12-91-16,-8 5-51 0,-11 8-82 15,-2 1-22-15,-2-1-20 16,5-1-3-16,11-11-11 16,5-4-16-16,13-11-38 15,-4-10-23-15,11-10-30 0,-2-3 2 16,12-4 26-1,6 5 18-15,5 3 37 16,7 4 15-16,1 10 8 16,0 5 4-16,3 15 5 0,0 8 0 15,-6 10 1 1,-1 2 6-16,-7-5-243 0</inkml:trace>
  <inkml:trace contextRef="#ctx0" brushRef="#br0" timeOffset="98211.67">14388 15756 1164 0,'-4'-8'535'16,"-5"-7"-241"0,3 13-187-16,1 4-49 0,6 13-78 15,3 1-89 1</inkml:trace>
  <inkml:trace contextRef="#ctx0" brushRef="#br0" timeOffset="98647.73">14695 16025 768 0,'-8'14'306'0,"-10"15"-184"16,-1 6-63-16,17 7-9 15,0-2 10-15,13-5 22 16,14-4-6-16,13-12-10 15,9-7-8-15,8-13-20 16,-5-12-3-16,-2-12 0 0,-3-6 2 16,-10-10 7-16,-2 1 2 15,-22-7-3-15,-11-8-2 16,-24-11-8-16,-14-8-2 16,-11 0-8-16,-1 7-7 15,6 26-6-15,10 10-10 16,18 22-29-16,8 9-3 0,14 11-9 15,6 6-1 1,15 9-56-16,10 1-53 0,14 7-291 16</inkml:trace>
  <inkml:trace contextRef="#ctx0" brushRef="#br0" timeOffset="99042.27">15348 15953 781 0,'-17'-1'384'0,"-15"-3"-139"16,7 8-142-16,4 5-47 15,8 6-56-15,7 5-15 16,12 1-7-16,6 0 3 15,8-1 11-15,3-2 6 16,-2-5 5-16,-4-4 2 0,-3-8-8 16,-2 0-1-1,-9-7-3-15,-3 1-2 16,-11 0 8-16,-5 0 1 0,-7 6 12 16,-3 3 8-16,3 3 10 15,2 4 4 1,6 3 2-16,6 3 1 15,13 4 5-15,1-3 2 0,15 2 6 16,3 0 12-16,5-5 18 16,5-2 1-16,1-3-15 15,-2-6-17-15,-4-4-126 16</inkml:trace>
  <inkml:trace contextRef="#ctx0" brushRef="#br0" timeOffset="100001.98">1963 17220 619 0,'-3'-2'349'0,"-7"2"-43"0,-11 5-84 15,-4 10-78-15,-5 4-43 16,1 9-71-16,6 2-18 15,15 5-26-15,8-1-6 16,18 4 2-16,10-6 3 0,11-6 6 16,1-5 0-1,-4-15 4-15,-4-1 3 16,-8-10 12-16,-5-3 12 16,-13-5 19-16,-6 0 13 15,-13-1 30-15,-6 3-3 0,-7 2-17 16,-4 1-18-1,5 0-113-15,5 0-130 16</inkml:trace>
  <inkml:trace contextRef="#ctx0" brushRef="#br0" timeOffset="100431.73">2188 17351 666 0,'7'-4'348'0,"8"-4"-82"16,5 2-70-1,4 8-64-15,-3 4-20 0,0 11-24 16,-5 3-8-16,-10 6-15 16,-3 3-13-16,-8-5-24 31,-1 2-6-31,1-12-11 16,1-5-8-16,6-14-16 0,3-12-11 15,9-3-12-15,4-10 4 16,7 3 11-16,0 3 8 15,4 3 11-15,0 6 2 0,-7 14 2 16,-1 5 7 0,-10 14 15-16,-1 11 1 15,-3 7 0-15,-7 2-5 16,-1 2-92-16,0-2-277 16</inkml:trace>
  <inkml:trace contextRef="#ctx0" brushRef="#br0" timeOffset="100702.55">2735 17278 889 0,'0'0'433'0,"2"7"-120"0,3 14-145 16,2 14-87-16,0 12-4 16,1 7-24-16,-1 0-11 15,-3 1-15-15,0 1-6 16,2-2-7 0,-3-5-14-16,-2-13-126 0,3-7-48 15</inkml:trace>
  <inkml:trace contextRef="#ctx0" brushRef="#br0" timeOffset="100848.03">2745 17527 906 0,'12'6'409'16,"6"-4"-158"-16,13 6-201 15,5-1-9-15,8-3-36 16,-4 6-90-16</inkml:trace>
  <inkml:trace contextRef="#ctx0" brushRef="#br0" timeOffset="101447.88">3246 17317 712 0,'-15'-7'419'15,"-11"-8"-82"-15,3 6-148 16,4 4-52-16,4 2-98 15,7 3-34-15,5 5-35 16,6 0-7-16,9 9 3 16,3-1 10-16,8-2 16 15,2 1 5-15,-5-6 1 16,3 0-8-16,-11-3-9 0,-5-3 1 16,-7 0-2-16,-5 1 6 15,-10 8 9-15,-4 3-3 16,-6 9 8-16,2-1 5 15,7 3-1-15,5 3-1 16,8-1-3-16,1-1 1 16,9-2 10-16,3-6 4 0,10-6 3 15,3-5 1-15,0-5-4 16,4-7 1 0,-1-10 0-1,2-1-1-15,1-9-4 0,-4 1-3 16,0-2-2-1,-4 0-1-15,-6 9 1 0,-2 3 1 16,-9 12 14-16,-3 5 15 0,-2 12 14 16,1 4 3-16,0 8-12 15,3-2-16-15,1 3-16 16,0-2-4-16,-1-6-36 16,-2-2-60-16</inkml:trace>
  <inkml:trace contextRef="#ctx0" brushRef="#br0" timeOffset="101616.2">3415 17038 955 0,'-3'-2'481'0,"-3"-3"-111"0,4 5-295 15,0 0-47-15,2 0-116 16,0 0-148-16</inkml:trace>
  <inkml:trace contextRef="#ctx0" brushRef="#br0" timeOffset="102060.07">3823 17399 737 0,'-18'-3'358'0,"-14"-3"-132"0,4 7-138 16,0 2-40-16,12 12-37 15,5 2-4-15,7 6 3 16,4 2 2-16,10 3-4 16,5-2-2-16,10-3-4 15,6-1-1-15,2-16 5 16,4-3 4-16,0-13 8 15,-4-8 5-15,-5-8 16 16,-11-3 14-16,-15 2 39 16,-8-1 8-16,-18 7-6 15,-9 3-15-15,-5 5-48 16,2 0-16-16,8 5-120 16,6 0-154-16</inkml:trace>
  <inkml:trace contextRef="#ctx0" brushRef="#br0" timeOffset="102766.4">5095 17152 1050 0,'-12'17'409'16,"-14"18"-281"-16,-2 16-36 16,2 15-30-16,-3 1-20 15,9-2-29-15,2-8-3 16,4-19-4-16,7-7-1 16,5-18-2-16,2-9 2 15,11-12 1-15,5-13 1 16,-2-12 2-16,4-10-3 0,-8-13-3 15,5-2-1-15,-2-11 0 16,0-1 2-16,6 4-1 16,-5 7 2-16,-1 22 8 15,0 14 13-15,-7 19 8 16,-4 2 2-16,6 22-10 16,2 10-11-16,7 22-7 15,9 12-2-15,5 11 0 16,3 2-1-16,5-7 0 15,-4-8-1-15,-4-17-2 0,-8-10-26 16,-6-10-82 0,-6-5-76-16</inkml:trace>
  <inkml:trace contextRef="#ctx0" brushRef="#br0" timeOffset="102949.47">5031 17383 670 0,'3'-2'336'0,"8"-2"-55"16,7-2-135-16,16 0-66 15,7-1-4-15,7 1-36 16,7 6-18-16,-2 6-22 16,-3 2-83-16</inkml:trace>
  <inkml:trace contextRef="#ctx0" brushRef="#br0" timeOffset="103125.2">5651 17487 600 0,'2'5'347'0,"1"10"-38"0,-2 3-42 15,-4 3-90-15,-5 3-48 0,-6 1-82 16,0-1-12-16,0-6-144 15,6-1-202-15</inkml:trace>
  <inkml:trace contextRef="#ctx0" brushRef="#br0" timeOffset="103477.03">5976 17169 812 0,'1'-10'400'0,"3"-2"-118"16,-2 2-53-16,-1 15-76 16,-2 8-36-16,2 18-62 15,2 10-22-15,4 16-8 16,1 5-5-16,1-5-7 16,-1 0-2-16,-1-11-5 15,3-2-37-15,-8-15-125 16,4-8-146-16</inkml:trace>
  <inkml:trace contextRef="#ctx0" brushRef="#br0" timeOffset="103821.26">5953 17125 993 0,'8'-11'407'0,"20"-4"-246"0,7 2-50 15,7 13-49-15,5 2-20 16,-1 9-23-16,-8 5-4 16,-14 1-5-16,-9 9-2 15,-21 5-17-15,-7 4-27 16,-12 1-59-16,1-6-33 16,10-13-37-16,10-8 14 15,14-8 58-15,10-1 35 0,7-1 76 16,7 1 22-16,4 8 18 15,0 6 3-15,-6 9 10 16,-4 5 5-16,-20 5 4 16,-8 5 1-16,-22-1-27 15,-14 2-9-15,-17-10-16 16,-4-10-9-16,-3-13-98 16,7-9-113-16</inkml:trace>
  <inkml:trace contextRef="#ctx0" brushRef="#br0" timeOffset="104441.06">7250 17374 617 0,'-11'16'298'15,"-8"12"-101"-15,6 8-105 16,6 5-20-16,13-2-3 15,10-10 3-15,16-8-12 0,4-9-7 16,7-15-18-16,-7-9-6 16,-8-11-1-16,-2-8 2 15,-12-5 1-15,-2 2-1 16,-11-10-2-16,-2 0-4 16,-16-4-5-16,-7-5-4 15,-11 0-2-15,-13-3 1 16,-3 3-1-16,5 11 5 0,10 14 1 15,24 26-9 1,7 0-8 0,-1 2-7-16,2 27-9 0,8 9 2 0,15 18 7 15,13-2 2-15,10 1-1 16,2 0 4-16,6-4-108 16,-7-6-169-16</inkml:trace>
  <inkml:trace contextRef="#ctx0" brushRef="#br0" timeOffset="104721.34">7829 17427 840 0,'-10'16'405'16,"-8"8"-183"-16,-12 3-68 0,-8-2-33 16,-4-11-59-16,2 2-16 0,4-18-17 15,6-6-7 1,12-5-14-16,1-7-11 15,13 2-29-15,4-3-9 0,9-1-3 16,7 0 5-16,6 5 21 16,5 7 12-16,3 6 19 15,3 5 8-15,2 12 15 16,0 4 4-16,-7 4-1 16,-1 4-2-16,-8 4-11 15,-4-2 3-15,0-1-182 16</inkml:trace>
  <inkml:trace contextRef="#ctx0" brushRef="#br0" timeOffset="105473.59">8759 17367 510 0,'-20'-1'262'16,"-13"0"-55"-16,-2 4-102 0,2 5-14 15,7 4-20-15,4 0-19 16,14 3-28-16,6 0-13 16,9-3-12-16,9 3-4 15,8-7 4-15,5-1 2 16,-1-5 7-16,-3-4 2 16,-11-3 8-16,-6 2 4 15,-9-2-3-15,-6 3-2 16,-8 2-10-16,-3 1-5 15,-4 9-2-15,-4 2-1 0,5 2 1 16,6 2 0-16,9 0 0 16,6 4 0-16,9-1 0 15,5-2 0-15,8 0 1 16,3-6 2-16,9-5 1 16,7-6 2-16,-1-8 2 15,-2-10 0-15,-7-3-1 16,-9-7-2-16,-2-3-1 15,-3 2 1-15,-9 4 2 16,-1 5 3-16,-5 12 19 16,-4 6 10-16,-4 12 20 15,-1 11 2-15,-4 6-19 16,4 3-13-16,0 4-23 16,2-4-4-16,7-4-5 15,2-3-36-15,10-9-117 16,-4-10-214-16</inkml:trace>
  <inkml:trace contextRef="#ctx0" brushRef="#br0" timeOffset="105622.77">8885 17126 671 0,'3'-12'367'0,"1"-7"-87"16,4 12-156-16,-2 6-41 0,0 10-127 15,3 8-113-15</inkml:trace>
  <inkml:trace contextRef="#ctx0" brushRef="#br0" timeOffset="105909.27">9099 17439 989 0,'2'2'398'0,"3"8"-240"16,0 8-31-16,5 12-26 16,0 6-18-16,2-6-39 15,-1-7-13-15,4-8-10 0,1-7-3 0,6-7 10 16,1-4 3-16,-2-14 1 15,2-5-3 1,-6-7-14 0,-2 2-4-16,-8 2-59 15,-1 2-69-15</inkml:trace>
  <inkml:trace contextRef="#ctx0" brushRef="#br0" timeOffset="106574.05">9773 17483 746 0,'0'-2'340'0,"4"4"-132"15,-5 3-66-15,-1-5-55 16,-5 10-20-16,-47 43-43 15,23-24-8-15,-6-8-7 16,0-3-13-16,5-10-27 16,2-8-11-16,7-11-28 15,8-3-2-15,8-8 9 16,4 1 6-16,8 1 25 16,5-3 14-16,3 1 13 15,6 1 20-15,-4 8 35 0,2 4 8 16,1 12 19-16,-1 10-10 15,2 11-15 1,3 7-3-16,3 3-11 0,-1-4-5 0,2-6-16 16,-3-5-4-16,0-10-4 15,-1-7 1 1,-3-10-1-16,0-5-2 0,-3-9-2 16,-3 4-2-16,-5-10 0 15,-1 3 2-15,-2 2 0 16,-1 1 0-1,0 12 1-15,-1 5 14 0,-3 8 35 16,0 7 12 0,0 9 15-16,1 3-3 0,4 6-27 15,1-2-9-15,3 0-16 0,0-3-10 16,-4-11-53-16,-2-1-76 16</inkml:trace>
  <inkml:trace contextRef="#ctx0" brushRef="#br0" timeOffset="107376.4">10811 17446 820 0,'-19'0'363'16,"-15"6"-176"-16,-1 3-45 16,12 7-78-16,9 5-19 15,11 1-27-15,13 4-8 16,13-2-2-16,5 1 5 0,11-2-3 16,-3-7 1-16,-5-5 0 15,-3-8 2-15,-11-7 14 16,-4-8 3-1,-12-6 2-15,-1-3-1 0,-12-7-12 16,-2-2-2-16,1-2-3 16,-5-7-2-16,7-3-3 15,2-4-2-15,2-6-4 16,3-2-2-16,4 1-3 16,6 2-5-16,5 5-12 15,6 6-15-15,4 7-15 16,1 10-5-16,4 14-38 15,-2 9-25-15,5 17-105 16,-2 3-113-16</inkml:trace>
  <inkml:trace contextRef="#ctx0" brushRef="#br0" timeOffset="107563.5">11037 17411 601 0,'2'-7'350'16,"2"-4"-39"-16,-1 10-149 15,0 7-26-15,1 17-52 16,-2 2-27-16,5 18-29 16,-2 2-7-16,4-2-147 15</inkml:trace>
  <inkml:trace contextRef="#ctx0" brushRef="#br0" timeOffset="107908.56">11433 17484 1002 0,'-3'5'419'15,"-13"3"-242"-15,1 12-76 16,-9-2-58-16,-1 2-13 15,1-6-13-15,-1-8-1 16,2-4 0-16,1-2-3 16,2-10-7-16,5-1-5 15,3-5-10-15,1-3-4 0,9 0-4 16,2-3 0-16,13 0 1 16,5 1 13-16,4 8 23 15,1 9 8-15,1 10 18 16,3 11-5-16,0 11-6 15,2-2-3-15,-2 11-10 16,-1-9-5-16,3-4-111 16,1-3-167-16</inkml:trace>
  <inkml:trace contextRef="#ctx0" brushRef="#br0" timeOffset="108397.24">11823 17369 492 0,'-13'-7'335'0,"-16"0"10"16,0 7-138-16,-4 16-112 16,6 7-30-16,4 9-28 15,8 2-12-15,17 3-14 16,5-1-1-16,19-4-2 15,0-3 2-15,6-12-3 16,2 1-2-16,-5-13 0 16,2-2-1-16,-7-8 4 15,-5-5-2-15,-7-3-6 16,-4-2-1-16,-8 1-3 0,-3 0 3 16,-4 3 6-16,-3 3 4 15,-3 5 22-15,0 8 18 16,1 12 23-16,2 10 0 15,2 14-20-15,0 5-18 16,2 6-25-16,9 4-4 16,8-5-75-16,6-2-138 15</inkml:trace>
  <inkml:trace contextRef="#ctx0" brushRef="#br0" timeOffset="108804.81">12169 17541 677 0,'-6'3'310'0,"-2"9"-119"16,8 6-102-16,10 0-47 0,8 4-4 16,5-7 12-16,1-6 6 15,1-9 7-15,3-4-3 16,0-8-20-16,-1-6-9 16,-4-1-9-16,-8-6 0 15,-12 0-1-15,-9-1 0 16,-17-1-3-16,-6 4-2 15,-7 7 9-15,-4 6 5 16,7 12 5-16,-1 6-4 0,28 15-21 31,4-12-9-31,0 2-9 0,4 40-43 0,21 4-421 16</inkml:trace>
  <inkml:trace contextRef="#ctx0" brushRef="#br0" timeOffset="109233.26">12516 17594 865 0,'7'7'373'0,"4"6"-179"0,12-1-124 15,4-1-8-15,5-6-14 16,0-1-1-16,-3-5-3 16,2-4-1-16,-12-4-6 15,0-7-6-15,-8-3-8 16,-8-3-2-16,-3-1-9 15,-7 3-5-15,-10-2-8 16,-3 5-4-16,-6 7-4 16,-3 7 0-16,-2 10 1 15,-4 3 1-15,2 12 7 16,6 6 11-16,4 8 27 16,5 9 8-16,9 10 1 15,3-2-7-15,18 5-22 0,6-1-8 16,12-13 0-16,3-6-49 15,-2-20-198-15</inkml:trace>
  <inkml:trace contextRef="#ctx0" brushRef="#br0" timeOffset="109696.34">13073 17439 668 0,'-12'-2'293'16,"-12"-2"-139"-16,-3 4-61 0,0 3-11 15,4 3-25-15,8 2-26 16,12 4-10-16,5 0-4 16,13 2-10-16,4 2-4 15,2-4 0 1,4 0-1-16,-5-7-3 16,-5-2-7-16,-6-3-1 15,-7-3-3-15,-7 4-9 0,-8 1 3 16,-8 4-2-16,-5-1 4 15,-7 3 24-15,5 0 19 16,3 3 16-16,9 7 13 16,13 1 18-16,4 2-7 15,20 2 3-15,8-5-7 0,18-1-14 16,6-4-5 0,-2-9-14-16,-7-2-7 15</inkml:trace>
  <inkml:trace contextRef="#ctx0" brushRef="#br0" timeOffset="110309.56">13329 17404 560 0,'0'5'196'16,"7"10"-156"-16,5-1-7 16,7-6 17-16,4 3 8 0,1-11 1 15,2 1-3-15,1-3-10 16,-5-6-10-16,-8-1-23 16,-9 1-22-16,-14 4-24 15,-8 3-3-15,-8 5 5 16,-3 5 31-16,1 9 56 15,6 1 16-15,7 7 12 16,4-2-8-16,14 0-22 16,7 5-5-16,10-7 1 15,6-3 0-15,7-6-10 16,2-5-5-16,1-5-10 16,2-5-4-16,-9-6-5 0,-1-6-1 15,-7-5 1 1,-7-1-2-16,-1-2 0 15,-3-4 1-15,-5 6-3 16,1 3-2-16,-5 8 26 16,-2 10 11-16,-3 10 21 15,2 6 0-15,-4 6-29 16,5 9-14-16,7-2-22 16,1 1-83-16</inkml:trace>
  <inkml:trace contextRef="#ctx0" brushRef="#br0" timeOffset="110600.17">14058 17300 535 0,'0'-1'342'0,"6"1"-21"0,1 7-55 15,-1 19-111 1,2 10-52-16,-3 14-63 0,7 0-17 16,-3-5-14-1,-2-1 0-15,1-14-77 16,-8-8-60-16,-2-7-195 15</inkml:trace>
  <inkml:trace contextRef="#ctx0" brushRef="#br0" timeOffset="110809.07">14238 17413 566 0,'0'-1'347'15,"-9"1"0"-15,-7 1-146 16,-3 9-102-16,-7 2-19 15,2 3-27-15,1 6-13 16,7-3-4-16,7 2 2 16,15-3-6-16,14-1-1 0,12-1-8 15,5-5-9-15,6-2-23 16,-2-3-51-16,0-6-241 16</inkml:trace>
  <inkml:trace contextRef="#ctx0" brushRef="#br0" timeOffset="111226.57">14506 17404 711 0,'9'0'374'16,"8"-1"-108"-1,3 6-58-15,-5 13-79 0,-2 5-38 16,-7 3-34-16,-4 4-10 0,-4-2-16 16,-1-3-5-16,-2-5-10 15,2-9-5-15,3-11-5 16,3-2-2-16,9-11-3 15,5-4 0-15,10 0 1 16,-2-5 0-16,-3 1 3 16,-1 1 1-16,-5 4 0 15,-6 7 3-15,-1 14 3 16,-3 4 2-16,-6 8 2 16,-1 9-4-16,-1 0-6 15,-2 8-5-15,2-1-54 16,-1-4-70-16,4-2-367 15</inkml:trace>
  <inkml:trace contextRef="#ctx0" brushRef="#br0" timeOffset="111418.22">14697 17125 1117 0,'0'-5'530'15,"-6"-11"-212"-15,5 16-202 16,-1 8-40-16,0 9-66 16,5 10-11-16,4 10-80 15,-1 0-64-15</inkml:trace>
  <inkml:trace contextRef="#ctx0" brushRef="#br0" timeOffset="111789.6">15110 17590 785 0,'0'-2'393'0,"0"-1"-120"16,0-3-31-16,0 5-39 15,0 0-21-15,0-1-36 16,0 1-5-16,0 0-56 15,0 0-24-15,0 0-35 16,0 0-14 0,0 0-7-16,0-1-1 15,0 2-28-15,0 0-63 0</inkml:trace>
  <inkml:trace contextRef="#ctx0" brushRef="#br0" timeOffset="-50175.5199">14188 14608 554 0,'3'0'283'0,"10"0"-55"16,2 0-78-16,16 0-54 0,8 1-17 16,5-1-39-16,4-2-14 15,-4-3-10-15,-4 2-26 16,-7 0-140-16,-7 6-130 16</inkml:trace>
  <inkml:trace contextRef="#ctx0" brushRef="#br0" timeOffset="-49977.11">14232 14718 479 0,'0'2'271'16,"0"1"-17"-16,10 0-104 15,12-1-18-15,15-2-17 16,7 0-25-16,7 2-41 16,-5 1-14-16,-2 5-73 15</inkml:trace>
  <inkml:trace contextRef="#ctx0" brushRef="#br0" timeOffset="-49557.41">15043 14590 659 0,'-10'-6'387'16,"-11"-2"-59"-16,-7 2-146 15,-5 1-53-15,-3 10-62 16,0 1-19-16,4 8-23 0,5 6-8 15,10 6-8-15,7 4-5 16,13 2 5-16,10 0 5 16,15-3 8-16,7-4 3 15,10-5-4-15,5-4-4 16,-5-9 2-16,-3-6-52 16,-6-7-257-16</inkml:trace>
  <inkml:trace contextRef="#ctx0" brushRef="#br0" timeOffset="-49110.0199">15331 14486 1039 0,'-1'2'415'0,"-4"14"-275"15,-3 6-41-15,-5 12-49 0,0 8 2 16,-2 7-7-16,-2-1-5 16,4 0-16-1,2-4-7-15,6-13-6 0,5-6-1 16,4-16 5-16,0-9 4 16,4-13 1-16,3-9 2 15,1-12-4-15,2-7-2 0,0-7 0 16,-3-3-1-16,1-6-5 15,0 2-4 1,4 7-4 0,2 3 7-16,-1 22 12 0,-2 9 10 15,-3 19 6-15,-1 11-6 16,6 17-9-16,2 2-10 16,3 8-4-16,4-1 1 0,-4 0-2 15,0 4 2 1,-3-6-3-16,-8-4-2 0,-2-3-44 15,-3-7-45-15,0-7-139 16,-5-4-179-16</inkml:trace>
  <inkml:trace contextRef="#ctx0" brushRef="#br0" timeOffset="-48918.7">15308 14659 1022 0,'2'0'433'16,"4"-1"-217"-16,17 1-142 15,10 0-23-15,10 3-24 0,5-2-14 16,-1 5-38 0,-3 0-80-16</inkml:trace>
  <inkml:trace contextRef="#ctx0" brushRef="#br0" timeOffset="-48470.39">15668 14345 624 0,'-1'-7'378'16,"3"-3"20"-16,16-1-238 16,2 3-25-16,12 4-34 15,-2 3-21-15,0 8-31 16,-1 1-6-16,-10 3-11 16,-6 3-3-16,-13 0-4 15,-4 2-2-15,-15 5-3 16,-3 1-2-16,-2 1-8 15,3-3-4-15,10-5-4 16,4-2-2-16,9-4-1 16,5-1 0-16,8-1 0 0,7 0 4 15,7-3 6-15,4-1 1 16,5 2 4-16,-2-3-1 16,-5 2 0-16,-5-4 3 15,-13-4 7-15,-4 3 13 16,-6 1 12-16,-3 1-2 15,0-1-10-15,0 0-16 0,-1 0-14 16,0 0 9-16,0 0-107 16,-1 0-69-16</inkml:trace>
  <inkml:trace contextRef="#ctx0" brushRef="#br0" timeOffset="71106.33">7367 13510 341 0,'-24'2'223'15,"-12"5"-23"-15,21-5-43 0,46-2-75 16,39 0-32-16,63-9-28 16,31-2-3-16,68 1-2 15,17 1 3-15,24-1 24 16,15 5 9-16,-7-1 2 16,-7 5-3-16,-35 0-22 15,-28-3-7-15,-43 4-45 16,-29 0-120-16</inkml:trace>
  <inkml:trace contextRef="#ctx0" brushRef="#br0" timeOffset="71431.15">7625 13697 665 0,'-12'1'229'0,"-3"2"-221"16,26-3-8-16,57-1 4 15,16-5 19-15,59-2 60 16,23 2 21-16,40 0 27 16,22 2-12-16,20 2-40 15,3 1-21-15,-3 1-31 16,-6 4-9-16,-31-2-5 15,-17 1-1-15,-41 1 5 16,-19 1 0-16,-43-2 0 16,-19 0 0-16,-32 0-3 15,-16-3-16-15,-21 0-67 16,-10 0-47-16</inkml:trace>
  <inkml:trace contextRef="#ctx0" brushRef="#br0" timeOffset="73753.27">11500 11447 805 0,'-19'-4'331'0,"-30"12"-210"0,-8 24-37 16,-10 43-36-16,-7 32-8 0,-5 55-5 0,5 25 0 15,11 34-16 1,14 1-3 0,31-9-8-16,18-14-2 15,17-39-2-15,17-15-1 16,19-40-3-16,11-15-1 15,24-29-76-15,8-17-162 16</inkml:trace>
  <inkml:trace contextRef="#ctx0" brushRef="#br0" timeOffset="74499.42">11919 12220 774 0,'-4'0'367'16,"-6"5"-139"-16,-6 11-70 15,-13 27-78-15,-1 14-5 0,-2 22-16 16,-3 4-17-16,7-2-21 16,2-7-5-16,6-15-5 0,8-6-2 15,12-19 0 1,0-12-1-16,9-20 15 0,2-10 5 16,7-22 7-1,5-9 4-15,1-19-8 0,2-1-2 16,-6-10-3-16,-4-5-3 15,-5 1-9 1,-1-1-6-16,0 21-6 0,-3 12-1 16,-3 26 1-16,-4 7-11 0,0 16-7 15,1 12-3 1,10 18-7-16,7 14 10 0,9 9 7 16,9 2 2-16,12 1 5 15,3-5 2-15,3-7 0 16,-6-4 1-16,-13-12 2 15,-7-3 0-15,-7-5 2 16,-5-3 1-16,-13-4 2 16,-5-4 3-1,-16-4 6-15,-10-2 0 0,-19 1 4 16,-12-4-1-16,-18-6-1 0,-1-2-3 16,6-3-6-1,13-3-3 1,22-5-6-16,13 1-2 15,16-2-23-15,9 2-37 16,11 5-86-16,5-3-54 0</inkml:trace>
  <inkml:trace contextRef="#ctx0" brushRef="#br0" timeOffset="74962.28">12719 12460 1034 0,'-15'-17'449'0,"-20"-15"-242"0,-3-1-48 16,-14 9-72-16,3 10-32 0,0 17-42 15,3 12-15-15,9 15-22 16,7 5-5-16,13 11-2 16,10 1 3-1,19-2 6-15,13 1 4 16,19-9 6-16,9-2 3 0,9-16 11 15,-1-9 8-15,-3-12 19 16,-5-13 17-16,-21-9 33 16,-4-5 17-16,-20-5 13 15,-8 4-11-15,-14 2-39 16,-12-2-24-16,-9 3-45 16,-2 2-53-16,-1 6-129 0,5 4-108 15</inkml:trace>
  <inkml:trace contextRef="#ctx0" brushRef="#br0" timeOffset="75257.08">12557 12082 948 0,'-1'0'440'0,"-2"-6"-199"15,-2 5-73-15,3 14-98 16,2 8-35-16,9 32-34 16,3 17 2-16,5 31 1 15,-1 3 1-15,0 2-1 16,-1-4 4-16,-7-20 1 16,-2-4 2-16,-6-19 0 15,0-7-3-15,1-20 7 16,-1-9 2-16,0-15 10 15,2-9-33-15,0-11-260 16</inkml:trace>
  <inkml:trace contextRef="#ctx0" brushRef="#br0" timeOffset="75617.16">13076 12648 692 0,'0'0'355'15,"6"0"-58"-15,8 2-116 0,8 1-70 16,6-1-4-16,9-1-31 16,1-1-24-16,3-3-25 15,3 0-6-15,-4 1-8 16,-4 2-12-16,-12 0-106 0,-8 0-88 15</inkml:trace>
  <inkml:trace contextRef="#ctx0" brushRef="#br0" timeOffset="75805.42">13134 12750 624 0,'6'4'336'15,"4"1"-39"-15,7 2-119 16,5-2 6-16,7-1-23 16,6-2-31-16,6 1-54 15,3-2-18-15,-4 0-33 16,-5-1-2-16,-4 0-171 16</inkml:trace>
  <inkml:trace contextRef="#ctx0" brushRef="#br0" timeOffset="76710.34">14178 12403 538 0,'-16'-14'309'0,"-24"-21"-5"16,3-1-96-16,14-3-89 15,2-1-27-15,21 5-70 0,8 4-25 16,16 9-9-16,9 5 0 16,6 13 5-1,6 9 4-15,0 12 2 0,-4 8 1 16,-16 6 3-16,-17 4 20 16,-33 12 14-16,-15 2 1 15,-12 10-2-15,-5-5-15 16,7-11-13-1,11-7 0-15,13-18-2 16,16-1-2-16,15-5 0 16,12-3 5-16,9 1 7 15,9-4 3-15,3-1 1 16,-2-2-5-16,5 1-7 16,-4-1-1-16,-3 2-2 0,-3 1 0 15,-14-2 1-15,-5 0 0 16,-8-1 2-16,-3 2 1 15,-2-3 8-15,0-2 4 16,0 0 7 0,0-1 2-16,0 0-4 0,-1 0-4 15,-5-12-11-15,-5-38-8 16,21 26-11-16,5-4-4 16,5 4-2-16,0 1 3 15,4 7 4-15,-1 6 3 16,-4 7-1-16,1 5 2 15,-3 13 3-15,0-1 0 16,2 10 8-16,-1-3 2 16,-4-1-1-16,2 2 3 0,-3-7-4 15,-3 0 0-15,-1-3-2 16,-5-2 0-16,-3-3-1 16,0-1-6-16,-5-2-110 15,4 4-109-15</inkml:trace>
  <inkml:trace contextRef="#ctx0" brushRef="#br0" timeOffset="77026.25">13897 12807 858 0,'3'-1'389'0,"7"0"-166"0,28 0-96 16,16 1-31-16,17 4-14 16,14 1-4-16,8 3-7 15,0 1-1-15,8 2-17 16,-11-2-16-16,-17-5-22 15,-8-4-16-15,-24-3-90 16,-8-2-76-16,-26 2-280 16</inkml:trace>
  <inkml:trace contextRef="#ctx0" brushRef="#br0" timeOffset="77461.81">14054 13092 901 0,'2'-8'384'16,"8"-9"-220"-16,11-2-55 15,14-3-16-15,2 6 2 0,12 10 19 16,-1 5-4-16,-6 15-31 15,0 4-14-15,-13 12-25 16,-8 3-10-16,-6 12-14 16,-2 2-2-16,-6 3-4 15,0-1-1-15,-2-12-1 16,-1-7 1 0,-2-15 0-16,1-9 8 0,-4-13 7 15,1-8-18-15,-2-12-34 16,0-6-18-1,-2-2-11-15,-9-2 17 16,-4 9 25-16,-5 6 0 0,-11 16-10 16,-1 7 1-16,-9 9 9 0,2 7 9 15,3 2 14-15,3 0 3 0,18-1 3 16,4-3-3-16,11-7-15 31,6-3-69-31</inkml:trace>
  <inkml:trace contextRef="#ctx0" brushRef="#br0" timeOffset="78163.66">15135 12328 856 0,'4'-10'396'0,"-4"-8"-143"16,2 6-40-16,-7 14-75 15,-5 9-36-15,-6 21-76 16,-3 15-7-16,-6 14-9 16,2 3-2-16,0-4-1 15,-1-3-4-15,10-15 5 16,1-6-1-16,12-14 0 15,2-11 1-15,7-11 10 0,0-6 5 16,7-14 3-16,0-5-1 16,6-11-8-16,-3-2-4 15,0-11-1-15,-2-6 2 16,-6-11-7-16,1 3-4 16,-3 11-3-16,-2 14-5 15,-4 24-7-15,-2 10-8 16,0 16-8-16,0 12-1 0,3 21 2 15,8 12 10-15,8 6 6 16,11 1 4-16,11-4 4 16,-1-4 3-16,3-4 0 15,-5 0 2-15,-12-12-1 16,-4-6 1 0,-12-9 0-16,-5-5 2 15,-11-12 6-15,-9-3 1 0,-18-8 5 16,-13-5 0-16,-12-5-3 15,0-3-2-15,7 2-6 16,6 2-3-16,11 7-6 16,19 4-3-1,7 0-51-15,1 1-60 0,-2 1-165 0</inkml:trace>
  <inkml:trace contextRef="#ctx0" brushRef="#br0" timeOffset="78526.92">15441 12624 757 0,'5'-4'376'0,"8"3"-94"16,4 4-126-16,2 13-85 15,2 7-8-15,-6 4-16 16,-6 5-3-16,-6 0 5 16,-3-2 0-1,0-5-10-15,0-5-5 0,0-9-11 16,0-4 6-16,0-9 15 0,1-6 0 16,4-12-3-16,-1-6-8 15,7-7-25-15,1 1-7 16,3 2-6-16,3 6-6 15,6 7 0-15,6 2 1 16,5 8-1-16,2 3 4 16,-5 8-126-16,-2 6-193 0</inkml:trace>
  <inkml:trace contextRef="#ctx0" brushRef="#br0" timeOffset="78911.28">15791 11658 426 0,'23'4'228'0,"39"17"5"16,11 16-165-16,8 40 24 16,4 19 23-16,-12 34 13 15,-12 20-2-15,-29 23-38 16,-25 22-22-16,-39 18-21 15,-15-4-12-15,-7-13-12 16,3-26-3-16,9-51-3 16,9-17-1-16,6-42-12 15,3-14-67-15</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26178" units="1/cm"/>
          <inkml:channelProperty channel="Y" name="resolution" value="50.23256" units="1/cm"/>
          <inkml:channelProperty channel="T" name="resolution" value="1" units="1/dev"/>
        </inkml:channelProperties>
      </inkml:inkSource>
      <inkml:timestamp xml:id="ts0" timeString="2023-11-26T19:17:06.200"/>
    </inkml:context>
    <inkml:brush xml:id="br0">
      <inkml:brushProperty name="width" value="0.05292" units="cm"/>
      <inkml:brushProperty name="height" value="0.05292" units="cm"/>
      <inkml:brushProperty name="color" value="#FFFFFF"/>
    </inkml:brush>
  </inkml:definitions>
  <inkml:trace contextRef="#ctx0" brushRef="#br0">20002 9190 0,'0'18'16,"-17"-18"-1,17 17 16,0 1 48,-18-18-48,18 17-16,0 1 32,0-88 78,0 17-109,0 17 0,0 19-1,0 34 48,0 1-48,-17 35 1,17 0 0,0-18-1,0-17 1,-18 35 15,18-89 32,0-34-48,0 17 1,0 35-1,18-17 1,-18 53 47,0 105-32,0-88-16,0 1 1,-18-19 15,18-52 32,0-36-32,0 36-31,0 53 63,0 70-32,0-53-16,0 18 17,0-106 46,0-53-63,0 124 79,0 35-78,0-35-1,0-1 1,0-105 47,35-88-32,-35 140-16,0 72 32,0-1-31,0 0 0,0 18 15,-17 18-16,17-54 17,-36-52 15,36-35-32,0-1 1,0 0 15,0 107 0,0 52 1,-17 18-17,17-89 16,0-70 32,0 18-63,0-53 16,0 53 15,0 52 16,0 107-16,0-107-31,0 72 31,0-72-15,-18-17-1,18-17 17,0-1-17,-18-70 1,1 53 0,17-1-1,0 19 1,-18 34 15,0 36 0,18-35-15,0-71 78,0 35-63,0 1-15,0-1-1,0 53 32,0 1-31,0-1-1,0-70 63,0-1-62,0 19 31,18 70 94,-18-18-126,0 18 16,18-36-15,-18 1 0,0 0 15,0-54 0,17 1 0,1 35 1,-18 53-17,18 0 1,-18-18 0,0 0-1,0-17 16,0-36 32,0-70-32,0 71-15,0-1-1,17 89 17,-17-36-17,0 0 1,0-88 62,0-17-62,0 34-1,18 107 48,0 141-32,-18-160-15,0-16-1,0-89 32,0-124-16,0 142-15,0 18 0,0-1-1,0 36 32,0 34-31,0 107 15,0-141-15,0-36 15,0-52-15,0-71-1,0 88 1,0 35 15,0 71 0,0-35-15,0-1 0,0 18-1,0-70 48,0 18-48,0-89 17,0 159 14,0 0-14,17-124 46,-17 36-63,0 17 1,18 18 15,-18-18 126,0 1-142</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14T15:25:01.620"/>
    </inkml:context>
    <inkml:brush xml:id="br0">
      <inkml:brushProperty name="width" value="0.05292" units="cm"/>
      <inkml:brushProperty name="height" value="0.05292" units="cm"/>
      <inkml:brushProperty name="color" value="#FF0000"/>
    </inkml:brush>
  </inkml:definitions>
  <inkml:trace contextRef="#ctx0" brushRef="#br0">1841 5226 577 0,'-12'-1'325'16,"-11"-2"-83"-16,14 2-76 0,7 1-40 15,15-1-56-15,17 0-26 16,33 1-19-16,9 0 5 15,22-1-17-15,2 1 0 16,-12 0-1-16,-3 2 0 16,-22 0 1-16,-9 2 2 15,-18-2-41-15,-12-2-56 16,-10 0-132-16,-12-1-139 16</inkml:trace>
  <inkml:trace contextRef="#ctx0" brushRef="#br0" timeOffset="1">2198 5221 235 0,'-11'3'151'16,"-1"4"14"-16,0 2-19 15,3 12-18-15,5 6 5 16,1 15-17-16,2 8-1 16,-1 6-24-16,-2-2-25 0,-1-4-21 15,-1-7-18-15,1-5-8 16,1-5-1-16,4-9-2 0,0-5 27 15,4-8-240 1</inkml:trace>
  <inkml:trace contextRef="#ctx0" brushRef="#br0" timeOffset="2">2688 5496 749 0,'-4'4'331'0,"-8"10"-151"15,-3 8-68 1,-7 6-41-16,-5 1-12 16,1 2-22-16,-1-4-3 0,-3-7-4 15,2-5-3-15,-5-14-41 16,2-4-25-16,7-10-28 15,1-3-7-15,9-1 25 0,3 0 13 16,11 4 16-16,6 0 10 16,9-1 34-16,5 8 19 15,4 6 19-15,1 4 1 16,5 13-6-16,-1-2 8 16,-1 8 5-16,-2 4-4 15,-6-1-17-15,0-3-17 16,1-7-166-16</inkml:trace>
  <inkml:trace contextRef="#ctx0" brushRef="#br0" timeOffset="3">3265 5530 708 0,'16'-3'345'16,"6"-3"-116"-16,8 12-112 16,11 0-22-16,-18 9-30 15,0 8-13-15,-22 2-7 16,-6 3-3-16,-13 3-12 15,-8-4-6-15,6-5-8 0,1-4 1 16,11-17-22 0,5-5-18-16,10-14-20 0,4-7-7 15,13-5 14-15,4 1 17 16,1-1 15-16,1 4 4 16,-8 6 3-16,-5 1 5 15,-9 10 13 1,-11 6 0-16,-9 5-7 15,-2 8-6-15,-2 13-16 16,6 3-1-16,2 4 1 16,2-3 2-16,11 0 4 15,6-3 2-15,10-4 1 0,7-7 1 16,0-7 0-16,2-8 3 16,-2-8 2-16,-1-3 3 15,-4-4 3-15,-4-4 1 16,-4 1 0-16,-6 2-1 0,-6-1-1 15,-3 8-1 1,-4 5-5-16,-2 3-5 0,-3 6-10 16,2 7-6-1,2 5-1-15,2 5 2 0,11 5 8 16,4 0 4 0,10-4 2-16,5-4 2 15,3-10 4-15,3-7 3 0,1-7 12 16,1-6 7-16,-4-4 10 15,-6-5 0-15,-6-1-8 16,-9 3-6-16,-8 6-83 16,-3 2-107-16</inkml:trace>
  <inkml:trace contextRef="#ctx0" brushRef="#br0" timeOffset="4">3751 5284 1140 0,'0'-3'471'0,"0"2"-315"16,1 5-77-16,-1-4-85 0,0 1 10 15,12 25-239-15</inkml:trace>
  <inkml:trace contextRef="#ctx0" brushRef="#br0" timeOffset="5">4041 5515 924 0,'0'0'422'0,"-3"4"-182"16,3 11-105-16,1 15-99 15,2 8-5-15,5 22-13 16,-1 5-5-16,1 14-5 15,-1 2 0-15,2-8-1 16,2-8-4-16,-2-18-87 16,4-9-70-16</inkml:trace>
  <inkml:trace contextRef="#ctx0" brushRef="#br0" timeOffset="6">4061 5792 1183 0,'7'-1'432'0,"3"-3"-349"0,11 3-60 15,10 2-34-15,2 1 11 16,7-1-154-16</inkml:trace>
  <inkml:trace contextRef="#ctx0" brushRef="#br0" timeOffset="7">4622 5646 848 0,'-23'10'399'16,"-13"5"-158"-16,-2 3-130 16,-1 2-36-16,2-8-36 15,-1-4-14-15,5-8-7 16,3-4-10-16,8-11-29 15,3-4-16-15,13-4-25 16,6-2-3-16,11 6 21 16,9 1 17-16,11 9 34 15,2 9 18-15,3 8 14 16,-3 10 3-16,-10 7-1 16,-2 3-5-16,-5 4-9 15,-1 2-8-15,4-2-79 16,2-5-204-16</inkml:trace>
  <inkml:trace contextRef="#ctx0" brushRef="#br0" timeOffset="8">4691 5591 790 0,'12'-1'319'0,"22"-1"-190"16,10-3-34-16,13 3-1 15,-1-1-7-15,-11 0-20 16,-4 3-10-16,-14 0-23 16,-8 0-4-16,-7 0-94 15,-9-3-57-15,-6-4-158 16,-2 0-40-16,-9 1 72 15,2 4 54-15,-4 2 196 16,3 5 82-16,2 3 91 16,-1 0 29-16,8 4-1 15,-2 2-32-15,6 5-67 16,2 3-29-16,3 2-46 16,2 1-14-16,-5-1-5 0,4-1-51 15</inkml:trace>
  <inkml:trace contextRef="#ctx0" brushRef="#br0" timeOffset="9">5444 5646 713 0,'-16'12'372'15,"-12"9"-93"-15,-12-1-152 16,-4 0-42-16,-1-9-37 15,5-4-12-15,10-7-16 16,3-8-12-16,8-5-36 16,2-2-7-16,5-6-16 15,6-1 0-15,13 5 20 16,8-3 16-16,7 8 31 16,-9 5 18-16,20 8 31 0,-1 6-4 15,3 14-2 1,10 2-3-16,-23 5-7 15,0 7-3-15,-11-4-18 16,2 0-48-16</inkml:trace>
  <inkml:trace contextRef="#ctx0" brushRef="#br0" timeOffset="10">6417 5591 576 0,'-11'19'300'0,"-5"12"-64"0,-17 12-134 15,-6-4-22 1,-1-5-28 0,-2-4-10-16,12-15-9 0,5-5-2 15,4-16-49 1,4-6-31-16,2-13-33 16,6-3-7-16,7-2 29 0,7 3 29 15,8 4 46-15,2 0 20 16,-6 13 31-16,9 3 8 15,4 10-9-15,3 9-11 16,13 10-14-16,-8 6-8 16,3 3-15-16,0-2-4 15,-3-5-4-15,-7-7-1 16,-2-6-2-16,-1-9-5 0,-3-10-34 16,5-5-9-16,-5-5-1 15,-2-3 6-15,-1-1 38 16,-5-1 8-16,-3 6 3 15,-1 4 9-15,-3 12 6 16,1 2 3-16,2 10 7 16,-3 1-9-16,-2 3-4 15,-1-1-1-15,-6-4-1 16,3-4 0-16,0-3-13 16,1-3-18-16,3-2-30 15,0 1-8-15,1-5 2 16,7-12 13-16,28-28 17 15,-16 26 3-15,0 4 13 16,1 2 15-16,-4 7 16 16,-3 7 3-16,-1 8 2 15,-5 10-10-15,-3 8-10 0,-2 3-3 16,-1 2-11-16,2 4-73 16</inkml:trace>
  <inkml:trace contextRef="#ctx0" brushRef="#br0" timeOffset="11">7041 5715 546 0,'-8'-19'373'16,"-7"-12"-4"-16,-9 5-130 16,1 0-43-16,2 12-77 15,2 5-33-15,3 2-65 16,5 7-22-16,-1 6-31 15,6 7-1-15,8 8 5 16,-1 0 5-16,10 6 16 16,7-2 1-16,1 0 3 0,7-4 3 15,-2-10 0 1,1-1-10-16,-1-10-132 0</inkml:trace>
  <inkml:trace contextRef="#ctx0" brushRef="#br0" timeOffset="12">6975 5296 1126 0,'-2'0'457'0,"-5"6"-294"16,7 4-87-16,5 12-72 16,1 6-12-16,18 5-56 15,0 5-180-15</inkml:trace>
  <inkml:trace contextRef="#ctx0" brushRef="#br0" timeOffset="13">7544 5638 944 0,'12'2'305'16,"17"1"-305"-16,11 2-19 16,16 1 30-16,1-4 19 15,-1-2 14-15,-9-1 5 16,-18 0-1-16,-11-2-10 15,-10 2 8-15,-8-1 5 16,-11 1 1-16,-2 1-4 0,-12 3-15 16,2 5-9-16,2 4-12 15,-1 3-6-15,7 3-12 16,6 3-6-16,9 4-2 16,10 1 1-16,9 1 5 15,7 1-1-15,3-5-44 16,2-4-46-16,11-9-169 0,3-7-131 15</inkml:trace>
  <inkml:trace contextRef="#ctx0" brushRef="#br0" timeOffset="14">8326 5768 495 0,'0'0'319'0,"-3"3"-30"16,-11 6-54-16,-15 8-75 0,-3 1-54 0,-10-1-46 15,-1-3-12-15,5-8-19 16,18-11-6 15,10 3-17-31,0 0-18 0,-17-19-31 0,7-9-12 0,11-9-5 16,11 9 6-1,11 0 19-15,3 8 22 16,-2 10 40-16,10 8 16 16,3 11 23-16,1 8-6 15,10 12-15-15,-10 5-5 16,1 4-15-16,-3 2-6 15,1-3-57 1,2-4-151-16</inkml:trace>
  <inkml:trace contextRef="#ctx0" brushRef="#br0" timeOffset="15">9060 5726 709 0,'-14'0'356'0,"-7"0"-114"16,-14 4-116 0,1 5-29-16,7 1-37 15,3 3-24-15,16 8-20 0,8 3-12 16,15 11-9-16,9-1 6 15,12-6 7-15,0-3 1 0,1-13 6 16,1-4 1 0,-7-9 11-16,-5-6 8 0,-7-9 18 15,-11-9 6-15,-15-10 3 16,-8-2-4 0,-17-19-16-16,-3-7-8 0,-2-7-14 15,3-10-9-15,16 6-25 16,12 10-19-16,20 10-25 15,11 9-4-15,11 18 3 16,6 9 9-16,-9 22-61 31,-17-1-70-31</inkml:trace>
  <inkml:trace contextRef="#ctx0" brushRef="#br0" timeOffset="16">9289 5716 791 0,'-2'1'329'0,"1"8"-183"0,1 4-59 16,0 4-48-16,4 6-3 15,3 5-9-15,1-4 1 0,5 3 17 16,-4-5 7-16,4-10 19 15,3-2 14-15,-1-13 15 16,3-5 4-16,-4-10-8 16,-1-5-15-16,-1-4-35 15,-2 2-14-15,-5 1-95 16,2 3-62-16,-4 8-426 16</inkml:trace>
  <inkml:trace contextRef="#ctx0" brushRef="#br0" timeOffset="17">9634 5798 500 0,'-1'7'230'0,"2"8"-104"15,2 0-52-15,8-1-8 0,7 2 1 16,4-4-3-16,4-2 2 15,-1-5-4 1,0-8-7-16,-5-5 5 0,-7-12 18 16,2-1 13-16,-11-4 16 15,-8 2-2-15,-14-1-23 16,-9 4-18-16,-12 10-35 16,1 2-14-1,9 11-22-15,3 6-10 16,15 4-83-16,8 3-89 15</inkml:trace>
  <inkml:trace contextRef="#ctx0" brushRef="#br0" timeOffset="18">10398 5710 766 0,'4'0'350'0,"4"4"-143"0,-1 4-78 16,-4 8-59-16,-3 5-11 0,-5 2-21 15,-2 0-7-15,-1-4-10 16,3-4-4-16,3-7-12 16,4-5-13-16,7-10-10 0,1-7-3 15,7-8 4-15,3-2 9 16,4 1 16 0,5 1 21-16,2 9 36 15,-2 5 10-15,-2 10 2 0,-9 6-16 16,-8 9-27-16,-3 6-5 15,-8 4-13 1,1 8-23-16,0-2-183 16,1-4-317-16</inkml:trace>
  <inkml:trace contextRef="#ctx0" brushRef="#br0" timeOffset="19">10770 5701 1232 0,'-1'-1'482'0,"8"7"-336"16,-10 3-51-16,19 22-55 0,5 9-10 15,9 13-9-15,1 0-2 16,0 1-3-16,-2-6-2 16,-6-12-71-16,-4-5-48 15,0-13-122-15,-8-6-153 16</inkml:trace>
  <inkml:trace contextRef="#ctx0" brushRef="#br0" timeOffset="20">11048 5712 922 0,'-9'-5'433'0,"-13"-1"-190"16,-4 6-68-16,-14 14-96 15,-1 4-37-15,-6 12-35 16,3 7-5-16,6 3 1 15,2 7-2-15,8-6-7 16,3-4-79-16,5-8-252 16</inkml:trace>
  <inkml:trace contextRef="#ctx0" brushRef="#br0" timeOffset="21">11289 5640 764 0,'-4'-2'328'0,"-7"0"-185"0,1 2-68 15,8 3-83-15,-1 4-13 0,9 3-9 16,3 2 2-16,5 0 18 15,3 1 6-15,0-5 12 16,0-1 6-16,-10-6 11 16,0 0 8-16,-7-1 3 15,-4 0-6-15,3 0-12 16,-1 0-9-16,-19 2-11 16,-30 10 0-16,35-3-4 15,3 5-4-15,10 0 6 16,-6 2 4-16,9 5 14 15,3 0 7-15,2 2 3 16,7-2-2-16,7-3 1 16,-1-6 2-16,9-7 4 15,1-7 0-15,5-13-5 0,-1-3-2 16,1-9-1-16,-3-1 1 16,-10-1 6-1,0-1 15-15,-9 5 29 16,-3 2 11-16,-5 8 6 0,-3 7-21 0,1 10-48 15,-1 5-17 1,0 9-18 0,-2 6 0-16,2 4 11 15,0 3-1-15,2 1-64 16,-1-1-64-16</inkml:trace>
  <inkml:trace contextRef="#ctx0" brushRef="#br0" timeOffset="22">11575 5473 1339 0,'-3'-5'518'0,"-4"-1"-382"0,2 2-75 16,3 4-83-1,3 5-64-15,5 6-287 0</inkml:trace>
  <inkml:trace contextRef="#ctx0" brushRef="#br0" timeOffset="23">12006 5774 709 0,'-2'3'306'0,"-8"7"-150"0,-3 3-30 16,-9 6-34-16,-3-2-11 0,-5-2-27 16,-3-4-13-16,0-5-11 15,1-6 1-15,3-10-1 16,5-4-4-16,5-7-16 15,3-2-14-15,10 3-36 16,3 0-12-16,6 1-9 16,9 2 14-16,2 3 62 15,3 5 21-15,3 10 34 16,-2 8 5-16,3 9-16 16,2 8-1-16,0 6-6 15,-1 4-7-15,0 2-13 16,-2-7-9-16,-2-5-95 15,0-8-244-15</inkml:trace>
  <inkml:trace contextRef="#ctx0" brushRef="#br0" timeOffset="24">12821 5677 436 0,'-8'-1'292'0,"-16"-1"26"0,-1 4-139 15,-2 6-90-15,2 4-32 16,5 9-49-16,6 1-19 15,11 11-17-15,6 3-1 16,17 0 8 0,8-2 5-16,9-10 8 0,2-9 6 15,-2-14 7-15,-12-1 49 16,-15-8 62-16,-12-4 9 16,-21-1 0-16,-8 0-46 0,-1 2-60 15,-1 3-43-15</inkml:trace>
  <inkml:trace contextRef="#ctx0" brushRef="#br0" timeOffset="25">13037 5714 822 0,'-2'0'363'0,"-3"1"-170"0,-1 8-121 16,-2 5-34-16,2 7-23 15,3 4-7-15,5 3-5 16,8-1 0-16,13-3 3 15,5-3 2-15,9-12 19 16,2-6 11-16,-9-12 44 16,-4-8 11-16,-12-8-1 15,-6-4-5-15,-8-1-37 16,-3 4-15-16,0 5-62 16,-7 5-60-16</inkml:trace>
  <inkml:trace contextRef="#ctx0" brushRef="#br0" timeOffset="26">13391 5697 1168 0,'0'0'463'15,"0"7"-315"-15,2 11-68 0,6 19-72 16,0 13-2-1,-1 15-1-15,0 2 0 0,-7-2 2 16,0-10 0-16,0-14-1 16,0-9-62-16,0-13-159 15</inkml:trace>
  <inkml:trace contextRef="#ctx0" brushRef="#br0" timeOffset="27">13414 5953 1041 0,'2'-1'409'0,"5"1"-278"15,7 1-89-15,13 2-52 16,5 1 27-16,6-5-231 16</inkml:trace>
  <inkml:trace contextRef="#ctx0" brushRef="#br0" timeOffset="28">13707 5493 805 0,'-4'0'396'0,"-3"4"-142"0,5 9-116 0,1 20-111 15,1 10-13-15,7 20-5 0,1 5 1 16,5 9 1-1,-2 1 3-15,-2-15 0 0,1-11 0 16,-5-23-25-16,-1-10-45 16</inkml:trace>
  <inkml:trace contextRef="#ctx0" brushRef="#br0" timeOffset="29">13706 5546 463 0,'9'-5'296'0,"12"-5"-29"0,4 7-79 0,3 6-111 31,-4 4-31-31,-7 6-21 16,-8-1-1-16,-11 0 1 16,-8 6 1-16,-10-2-28 15,-1 0-24-15,5-2-48 16,8-5-18-16,15-6 9 15,8-3 16-15,14 5 35 16,3 2 13-16,6 9 17 16,-1 7 9-16,-12 2 34 15,-5 5 18-15,-20-1 27 0,-14-2 1 16,-12 2-18-16,-7-9-8 16,-1-10-125-16,5-7-150 15</inkml:trace>
  <inkml:trace contextRef="#ctx0" brushRef="#br0" timeOffset="30">14363 5759 667 0,'-3'2'312'0,"-3"4"-115"16,-5 3-39-16,-13 0-49 16,-1 4-23-16,-10-2-38 15,2-3-12-15,4-8-13 0,1-3-2 16,8-12-43-16,4 1-24 16,8-3-30-16,4 1-10 15,5 2 21-15,6 1 18 16,7 6 40-1,-1 3 13-15,6 12 21 0,-3 2 5 16,-2 14-11-16,3 6-5 16,2 5-5-16,-2 3 0 15,-3-2-8-15,0-8-123 16</inkml:trace>
  <inkml:trace contextRef="#ctx0" brushRef="#br0" timeOffset="31">14251 5540 1107 0,'-4'-5'489'15,"-4"-4"-272"-15,6 8-102 16,4 1-115-16,8 8-60 16</inkml:trace>
  <inkml:trace contextRef="#ctx0" brushRef="#br0" timeOffset="32">14375 5465 851 0,'18'-13'345'16,"17"-14"-161"-16,2 5-29 16,4 20-36-16,-4 6-11 15,-4 23-63-15,0 10-23 16,-6 16-7-16,-6 5-1 15,-6 3-3-15,-9-1 0 0,-9-5-1 16,6-2-1-16,-5-18-1 16,8-6-3-16,2-20-35 15,-2-13-13-15,3-13-11 16,-4-6 0-16,-5-6 35 16,-5-2 14-16,-10 4 11 15,-7 6 1-15,-5 13 7 16,-2 9 5-16,-9 15-1 15,0 5 1-15,4 6-12 16,8 2 30-16,15-2-203 16</inkml:trace>
  <inkml:trace contextRef="#ctx0" brushRef="#br0" timeOffset="33">14782 5491 903 0,'11'0'420'0,"5"-3"-157"0,5 16-165 15,1 12-36-15,2 14-28 16,2 10-9-16,0 10-8 16,-2 0-1-1,-5 2-3-15,-1-4-3 16,-3-14 1-16,-3-7-1 15,-5-19-24-15,-1-7-20 16,1-15-33-16,-3-8-15 0,-3-11 16 16,-1-5 20-16,-12-1 51 15,-6 4 26-15,-8 7 21 16,-4 11 4-16,-5 13-20 16,1 4-11-16,7 9-20 15,3-1-6-15,15-2-275 0</inkml:trace>
  <inkml:trace contextRef="#ctx0" brushRef="#br0" timeOffset="34">15302 5858 396 0,'2'-9'298'0,"-2"-17"54"16,-4 1-64-16,-9-1-91 16,-3 1-46-16,-7 7-80 15,0 4-28-15,-1 11-47 16,1 7-12-16,8 10-19 15,0 1 0-15,9 7 12 16,1 2 6-16,8 4 16 16,6 2 1-16,9-9 1 15,4-2 0-15,7-13 1 16,0-4 4-16,1-8 4 16,-1-4 2-16,-7-10 6 15,-4-2 1-15,-6-2 2 16,-7-1 17-16,-3 4 17 15,-4 5 6-15,-1 7-8 0,0 3-24 16,-2 10-29 0,3 3-10-16,0 7-2 0,2 5 7 15,6 0 3-15,0 3 2 16,9-5 3-16,-1-4 1 16,4-8 4-16,1-8 2 15,-2-7 2-15,3 0 0 16,-2-6 2-16,1-2 7 0,-3 4 7 15,-1 1 1-15,-4 6-4 16,1 5-7-16,-7 6-12 16,1 5-3-16,0 10-1 15,-6 0 0-15,6 4 2 16,-4-1-1-16,5-9 2 16,0-2 1-16,-1-6 5 15,-2-6 3-15,4-8 5 16,-2-9 7-16,6-7 13 15,-1 0 0-15,2 0 6 0,5 5-5 16,-4 5-16-16,0 1-3 16,-5 5-10-1,-9 2-5-15,0 4-9 16,-4 3-20-16,-2 3-130 0,6-3-64 16</inkml:trace>
  <inkml:trace contextRef="#ctx0" brushRef="#br0" timeOffset="35">1816 6416 717 0,'1'7'320'16,"6"2"-112"-16,12 0-136 0,8 4-5 16,21-5-9-16,1 0-13 15,1-6-15-15,-3-2-3 16,-15-2-3-16,-8-2 0 15,-11 0 4-15,-7-2 3 16,-13 0 3-16,-6 2-4 16,-7 7-15-16,-7 4-10 15,-1 8-16-15,0 6-5 0,2 4-3 16,7 4-1 0,11 6 7-16,4-2 2 15,14 2 5-15,3 0 3 0,14-5-4 16,3-3-2-1,5-11-64-15,9-7-42 16,-1-10-63-16,2-5-6 16,-7-8 68-16,-8-5 44 0,-3-5 98 15,-2-2 43-15,-9-4 73 16,3 4 26-16,-11-1 25 16,-4 4-28-16,-9 4-27 15,-7 2-14-15,-8 5-33 16,-3 3-7-16,1 9-57 15,2 3-17-15,7 11-27 16,3 3-4-16,12 6 6 0,7 3 0 16,7 0 3-16,-9-1 4 15,21-6-6 1,-2-4-1-16,2-8-47 16,12-5-24-16,-21-7-127 0</inkml:trace>
  <inkml:trace contextRef="#ctx0" brushRef="#br0" timeOffset="36">2365 6252 716 0,'-6'-10'436'0,"-4"-8"-19"16,5 11-288-16,4 6-71 0,1 10-69 16,5 6-51-16</inkml:trace>
  <inkml:trace contextRef="#ctx0" brushRef="#br0" timeOffset="37">2705 6547 840 0,'-17'-4'328'16,"-9"0"-201"-16,1 10-110 15,5 3-17-15,9 14-8 16,-2 1-7-16,12 6-4 0,4 5-1 16,12-1 6-1,8-5 3-15,11-4 8 0,3-8 3 16,-5-9 8-16,-1-5 8 15,-24-6 46-15,1-2 19 16,-15-4 12-16,-12 1-3 16,-12-2-43-16,-14-4-19 15,5 6-66-15,8-2-109 16</inkml:trace>
  <inkml:trace contextRef="#ctx0" brushRef="#br0" timeOffset="38">2990 6612 609 0,'-6'-3'388'16,"-6"-6"10"-16,-5 6-248 0,0 3-59 15,-2 5-67-15,4 5-23 16,6 7-23-16,1 3-4 16,8 3 2-16,2 3 2 15,11 0 9-15,7-5 4 16,7-9 8-16,1-5 7 16,1-8 31-16,1-5 23 0,-7-8 51 15,-6-3 16 1,-10-9 14-16,-8 1-12 15,-13-1-44-15,0 3-18 16,-13 5-48-16,-3 4-12 16,2 10-134-16,-2 1-234 15</inkml:trace>
  <inkml:trace contextRef="#ctx0" brushRef="#br0" timeOffset="39">3755 6568 845 0,'-3'-2'385'0,"-19"0"-188"0,11 4-69 15,-10 6-81-15,-1 5-32 16,7 5-30-16,3 6-3 15,11 8 3-15,6 2 3 16,12-2 9-16,13-3 1 0,-1-8 0 16,2-6 2-16,-1-5 16 15,-14-12 18-15,5-3 39 16,-9-2 11-16,-12-3 4 16,-2 4-11-16,-23-6-35 15,-4 0-12-15,-8-6-53 16,5 6-65-16</inkml:trace>
  <inkml:trace contextRef="#ctx0" brushRef="#br0" timeOffset="40">3962 6576 1024 0,'20'-2'448'16,"22"-4"-226"-16,6-1-66 0,0 5-76 15,-1-3-26-15,-5 5-38 16,-7 0-6-16,-13 0-82 16,-5 8-83-16</inkml:trace>
  <inkml:trace contextRef="#ctx0" brushRef="#br0" timeOffset="41">4121 6624 741 0,'1'11'335'0,"0"12"-155"16,1 1-49-16,5 4-66 16,-2-2-21-16,5-2-25 0,1-2-37 15</inkml:trace>
  <inkml:trace contextRef="#ctx0" brushRef="#br0" timeOffset="42">4480 6665 822 0,'-20'-14'409'0,"-16"-9"-144"16,-1 7-151-16,6 9-45 15,7 7-67-15,3 9-18 16,7 6-18-16,5 6 2 15,10 9 11 1,7 3 8-16,12-1 11 16,3-3 2-16,7-10 11 0,0-8 13 15,2-11 31-15,-2-6 23 16,-5-9 21 0,-2-2-2-16,-11-8-9 0,-8 2-17 15,-14-5-38-15,-7 3-50 16,-11 3-223-16</inkml:trace>
  <inkml:trace contextRef="#ctx0" brushRef="#br0" timeOffset="43">5265 6607 479 0,'-11'1'282'0,"-14"2"-14"16,-5 3-107-16,-3 13-69 15,2 6-34-15,10 14-42 16,9 0-16-16,20 7-12 16,8-6 5-16,9-8 2 15,11-2 2-15,4-22 11 0,1-7 10 16,-7-12 17-1,-11-5 9-15,-19-5 2 16,-9-1-7-16,-17 1-15 0,-5 3-8 16,-6 9-10-16,3 1-29 15,10 2-111 1,6 0-127-16</inkml:trace>
  <inkml:trace contextRef="#ctx0" brushRef="#br0" timeOffset="44">5353 6661 825 0,'15'9'364'0,"13"11"-186"0,2 4-49 15,-10-1-70-15,-6 2-14 16,-8-5-17-16,0 0-6 0,-2-4-3 16,-4-4-2-16,7-8 7 15,-5-4-24-15,-2-10-37 16,0-4-14-16,6-3-27 0,4-4 21 15,7 3 27-15,7 3 11 16,2 1 29-16,-1 8 12 16,-7 6 22-16,0 5 6 15,-9 10-7-15,-3 0-6 16,-4 8-14-16,-2 2-5 0,-4 0-6 16,0 2-1-1,4-4-134-15</inkml:trace>
  <inkml:trace contextRef="#ctx0" brushRef="#br0" timeOffset="45">5799 6627 1241 0,'-2'0'497'15,"0"7"-334"-15,0 6-74 0,6 21-76 16,3 6-2-1,0 18 4-15,4 6 2 0,-1 6-1 16,-4-1-1-16,3-10-3 0,-5-5-2 16,1-9-43-16,1-6-13 15,-4-13-199-15</inkml:trace>
  <inkml:trace contextRef="#ctx0" brushRef="#br0" timeOffset="46">5912 6834 992 0,'4'0'375'0,"6"0"-272"16,3 3-80-16,14-3-35 15,6 0-12-15</inkml:trace>
  <inkml:trace contextRef="#ctx0" brushRef="#br0" timeOffset="47">6333 6617 803 0,'-7'-5'367'15,"-12"-10"-164"-15,-6 2-61 16,2 12-84-16,-2 0-30 15,5 8-45-15,-2 6-11 16,17 6-6-16,5 5 2 16,9 1 10-16,13 1 6 0,-3-5 8 15,3-4 6-15,6-6 4 16,-5 0 4-16,1-7 4 16,-4-4 2-16,-12 0 6 15,-2-5-1-15,-11-3-17 16,2 2-4-16,-11 1-9 15,-1 1-2-15,-6 5 10 16,-2 2 1-16,4 5-2 16,3 3-1-16,7 1 3 15,3 4 0-15,5 3 4 16,2 1 4-16,10-1 9 16,4-2 3-16,4-5 4 15,7-5 1-15,1-7-5 0,0-4-2 16,-2-6-3-16,-4-3-1 15,-1-7-3-15,-1-2 1 16,-2 0 3 0,-3-2 3-16,-6 3 3 15,-1 5 7-15,-3 3 30 0,-1 5 9 16,1 8-6-16,-4 5-8 16,0 8-36-16,1 6-13 15,1 4 0-15,5 5 1 0,0 2 0 16,0-2-45-1,0-1-166-15</inkml:trace>
  <inkml:trace contextRef="#ctx0" brushRef="#br0" timeOffset="48">6498 6518 851 0,'-1'-7'416'0,"-5"-5"-166"0,5 5-107 15,-1 4-133-15,2 5-53 16,0-2-382 0</inkml:trace>
  <inkml:trace contextRef="#ctx0" brushRef="#br0" timeOffset="49">6897 6744 478 0,'-7'-8'348'0,"-8"-8"59"0,-1 0-148 16,-7-1-123-16,4 5-47 15,0 6-76-15,0 5-23 16,7 12-26-16,0 4-4 15,7 10 4-15,4 1 7 16,8 3 16-16,7 1 5 16,10-7 9-16,5-2 4 15,4-13 12-15,0-7 14 16,-10-9 33-16,-2-7 9 16,-13-8 14-16,-5-2-5 0,-6-1-27 15,-8 1-10-15,-5 1-95 16,-2 2-82-16</inkml:trace>
  <inkml:trace contextRef="#ctx0" brushRef="#br0" timeOffset="50">7683 6600 862 0,'4'-8'431'0,"1"-9"-156"0,-5 12-118 16,-3 5-49-16,-10 16-73 16,0 9-27-16,-7 16-10 15,-2 6 2-15,1 5 3 16,0-1 1-16,6-7 2 16,3-7 0-16,5-17 1 15,3-6 1-15,4-16 0 0,4-7-4 16,6-17-6-1,5-6-5-15,5-9-2 0,-10-6 5 16,15-2 7 0,0-5 5-16,-5-6 9 15,13 1 0-15,-20 10 6 16,-2 9 1-16,-4 19-2 0,-6 13-1 16,-1 19-11-1,0 12-7-15,7 23-6 0,3 6 2 16,13 16-1-16,3 0 1 15,2 1 1-15,-2-1-1 16,-3-14-38-16,-5-7-47 0,-3-18-254 16</inkml:trace>
  <inkml:trace contextRef="#ctx0" brushRef="#br0" timeOffset="51">7600 6747 1104 0,'2'1'425'0,"5"-1"-278"0,16 3-112 15,10 4-9-15,15-2-15 0,5-3-5 16</inkml:trace>
  <inkml:trace contextRef="#ctx0" brushRef="#br0" timeOffset="52">8474 6928 900 0,'0'10'331'0,"-1"10"-255"16,-2 5-33-16,-8-2-3 16,-2-3-5-16</inkml:trace>
  <inkml:trace contextRef="#ctx0" brushRef="#br0" timeOffset="53">9030 6743 993 0,'-10'-4'407'0,"-12"-9"-252"0,-2 4-54 16,2 6-66-16,2 3-18 15,0 11-15-15,3 0-4 16,7 7 0-16,4 3 2 16,7 7-6-16,9 2 6 15,7 2 0-15,6-5 0 16,7-5 7-16,2-8-1 0,-2-7 6 31,-9-7 2-31,4-10 3 16,-7-1-4-16,-4-8-116 15,-3 0-241-15</inkml:trace>
  <inkml:trace contextRef="#ctx0" brushRef="#br0" timeOffset="54">9022 6434 1170 0,'-2'0'450'0,"0"1"-335"0,2 7-64 15,6 10-59-15,4 0-3 16,12 10-145-16</inkml:trace>
  <inkml:trace contextRef="#ctx0" brushRef="#br0" timeOffset="55">9422 6715 679 0,'-15'-5'399'0,"-12"-9"-48"15,3 5-146-15,5 9-127 16,4 1-44-16,0 15-48 15,4 5-7-15,-2 4-1 16,7 7 5-16,16 8 11 16,-3-4 1-16,12 1 1 15,4-4 1-15,-1-17 5 16,8-4 6-16,-2-12 30 0,-6-7 12 16,-10-2 19-16,-8-5 12 15,-17-4-20-15,-4-2-11 16,-8-3-22-16,-2 1-34 15,6 4-152 1</inkml:trace>
  <inkml:trace contextRef="#ctx0" brushRef="#br0" timeOffset="56">9759 6866 358 0,'5'-3'251'16,"4"-4"28"-16,-5 0-53 0,-4-1-69 15,-6 0-14-15,-2-1-29 0,-6-4-11 16,-3-2-4-16,-1 2-13 15,-7 4-30 1,2 3-19-16,0 6-45 16,2 0-15-16,5 10-14 0,-8 5 5 0,18 7 12 15,6 3 7-15,10-1 17 16,20 0 5-16,-4-3 16 16,0-7 7-16,3-8 9 31,-6-3 2-31,-8-6-10 0,1-2-5 15,-13-6-68-15,1-1-81 0</inkml:trace>
  <inkml:trace contextRef="#ctx0" brushRef="#br0" timeOffset="57">10289 6755 638 0,'5'-3'345'0,"7"3"-78"16,-2 4-95-16,1 12-93 15,0 8-26-15,-11 10-20 16,0 6-4-16,-10-5-5 16,-3-3-2-16,4-3-6 15,2-10-4-15,7-6-7 16,0-8-7-16,8-16-15 0,-2-7-5 15,11-11-4-15,6-7 5 16,0-4 11 0,3-2 6-16,-7 8 5 15,-4 5 5-15,-6 9 3 16,-3 9 7-16,-6 7 5 0,-2 4-5 16,-5 11-1-16,1 1-7 15,3 14-6-15,3 5 1 0,9 6-1 16,4 4-1-16,6-3 0 15,4-4-1-15,9-11-29 16,3-4-71-16,3-11-146 16,0-3-100-16</inkml:trace>
  <inkml:trace contextRef="#ctx0" brushRef="#br0" timeOffset="58">10830 6918 699 0,'0'2'354'0,"-8"-1"-119"16,-3 2-74-16,-13 2-108 0,-5-1-18 15,-4 0-13-15,1-4-4 16,5-4-16-16,0-6-20 16,6-7-49-16,2-9-16 15,8-1-15 1,7 0 13-16,9 5 29 16,8 5 15-16,8 9 41 15,1 2 17-15,0 8 24 16,-4 8 14-16,-2 8 4 0,0 6-1 15,2 9 10-15,0-1-6 16,4-1-15-16,-5-7-5 16,2-8-17-16,-1-4-7 15,-3-14 0-15,7-1 0 16,0-8-4-16,-2-3-4 16,-2-5-12-16,-2-4-4 0,-4-2 2 15,-2 1 2 1,-2 8 11-16,-3 3 19 0,-5 13 13 15,0 5 1-15,-3 10-2 16,1 6-16-16,3 7-15 16,0-2-1-16,9-1-5 0,0-3-56 15</inkml:trace>
  <inkml:trace contextRef="#ctx0" brushRef="#br0" timeOffset="59">11807 6719 700 0,'-16'-2'358'0,"-7"0"-127"0,-5 4-95 16,5 6-41-16,6 8-67 15,1-1-21-15,5 9-15 16,7 1-4-16,8 3 5 16,8 1 3-16,6-8 1 15,7-3 4-15,5-9 15 16,-2-2 10-16,-1-10 35 0,-11-8 12 15,-15-4 7-15,-5-3-6 16,-20 2-38-16,-1 3-15 16,0 4-21-1,0 1-22-15,15 4-149 16</inkml:trace>
  <inkml:trace contextRef="#ctx0" brushRef="#br0" timeOffset="60">11924 6706 919 0,'12'0'370'16,"12"-1"-208"-16,18 6-120 16,7 3-20-16,5 1-4 15,-3 0-4-15,-14-2-9 16,-9-3-51-16,-6-1-288 15</inkml:trace>
  <inkml:trace contextRef="#ctx0" brushRef="#br0" timeOffset="61">12137 6757 651 0,'-4'5'305'16,"1"11"-110"-1,-4 4-44-15,2 8-52 0,2 3-18 0,2 3-42 16,3-3-10 0,4-6-14-16,-1-4-1 15,5-11-131-15</inkml:trace>
  <inkml:trace contextRef="#ctx0" brushRef="#br0" timeOffset="62">12504 6855 651 0,'-16'-10'362'0,"-10"-9"-71"0,-4 1-121 16,0 2-49-16,6 6-69 15,4 6-38-15,3 7-36 16,3 4-6-16,2 10 8 15,1 6 6-15,10 9 14 16,4 1 1-16,11-2 1 16,9-1 1-16,8-11 7 15,5-2 12-15,3-10 26 16,0-7 19-16,-8-6 22 16,-4-11 5-16,-18-6-2 15,-5-3-11-15,-16-3-26 16,-6 2-16-16,-8 1-63 15,1 0-62-15</inkml:trace>
  <inkml:trace contextRef="#ctx0" brushRef="#br0" timeOffset="63">13200 6545 735 0,'-3'-6'418'0,"2"-5"-49"0,0 6-153 16,1 14-127-16,0 7-38 16,-2 19-48-16,-2 10-2 15,1 11 5-15,4 10 1 16,6 3 2-16,1-3 0 15,1-11-35-15,1-9-75 16</inkml:trace>
  <inkml:trace contextRef="#ctx0" brushRef="#br0" timeOffset="64">13107 6544 659 0,'11'-10'371'0,"4"-7"-27"0,11 0-184 15,2 1-14-15,9 0-29 16,4 5-24-16,2 10-47 16,3 6-19-16,-8 11-21 15,-5 1-5-15,-12-2-3 16,-8 0-5-16,-13-3-9 15,-7 1-9-15,-8 1-14 16,-5-1-2-16,4 0 3 0,4 0 3 16,9 0 10-16,8 1 0 15,9-1 2 1,6-3 4-16,12 11 5 16,2 4 4-16,2 7 6 0,-4 5 3 15,-19-2 9 1,-8 0 4-16,-20-3 12 0,-11-1 4 15,-19-5 1-15,-10-1-2 16,-7-9-8 0,1-4-4-16,10-10-7 15,9-2-30-15,17-5-152 16,10-4-138-16</inkml:trace>
  <inkml:trace contextRef="#ctx0" brushRef="#br0" timeOffset="65">13875 7029 1154 0,'0'0'490'15,"0"-1"-283"-15,0 1-75 0,-1-1-97 16,0 1-31-16</inkml:trace>
  <inkml:trace contextRef="#ctx0" brushRef="#br0" timeOffset="66">1923 7716 616 0,'-12'22'228'0,"-16"24"-164"16,0 6-33-16,10-1-11 0,4-5 0 15,8-12-6 1,6-7-1-16,0-21-3 16,1-3-1-16,9-19-4 15,2-10 1-15,7-14 3 16,-2-9 1-16,0-7 34 16,-3-1 19-16,-3-2 28 15,-1 4 3-15,0 6-4 16,-2 5-1-16,-1 19-1 15,-2 2 4-15,-5 17-37 16,0 9-21-16,5 15-34 16,3 11-11-16,8 16 3 15,16 14 1-15,-4 6 7 16,3 4-1-16,5-4 3 16,-11-10 1-16,13-11-131 15,1-9-72-15</inkml:trace>
  <inkml:trace contextRef="#ctx0" brushRef="#br0" timeOffset="67">2567 7909 626 0,'1'-3'301'0,"0"-2"-97"16,-1-3-60-16,-5-2-27 16,2 1-4-16,-9-4 0 15,-10 1-6-15,-5 0-26 16,-8 0-20-16,3 7-40 16,8 5-15-16,4 7-21 15,5 8-1-15,5 7-5 16,9 3 1-16,10 9 9 15,9-1 0-15,12-3 7 0,5-2 2 16,1-11-3-16,-1-4-1 16,-1-10-62-16,-9-4-75 15</inkml:trace>
  <inkml:trace contextRef="#ctx0" brushRef="#br0" timeOffset="68">2564 7677 846 0,'-3'-14'395'0,"-13"-12"-143"16,1 3-85-16,9 10-81 16,1 6-31-16,4 6-58 15,7 5-94-15,0 4-250 16</inkml:trace>
  <inkml:trace contextRef="#ctx0" brushRef="#br0" timeOffset="69">2610 7739 935 0,'4'8'352'0,"10"19"-270"0,4 9-15 15,14 15-32-15,2 7-7 16,-4 1-11-16,-2 0-5 16,-13-4-2-16,-6 4-2 15,-9 1 2-15,0-1 0 16,-14-5-13-1,-5-9-19-15,-7-19-21 0,-2-6-1 16,3-20 14-16,5-5 18 16,9-17 18-16,5-10 7 15,12-14 7 1,4-7-2-16,13-7 20 16,0 0 8-16,4 1-2 15,-3 4 2-15,-1 5-23 0,-1 6-14 16,-6 17-80-16,0 6-155 0</inkml:trace>
  <inkml:trace contextRef="#ctx0" brushRef="#br0" timeOffset="70">3012 7849 770 0,'-7'1'383'0,"-6"0"-118"0,-3 5-170 0,11 4-41 16,0 7-45 0,5 5-9-16,1 5-5 15,7 3 3-15,7-4 0 0,-3-4 1 0,11-8 1 32,-8-8 0-32,3-6 15 15,1-5 7-15,-6-7 11 16,1-3 2-16,-4-4-3 15,-3-2-4-15,-1 3-4 16,-3 1 0-16,-3 3 1 16,-2 6-2-16,0 5-16 15,-4 3-9-15,6 10-14 16,0 6-4-16,3 5 7 16,8 7 6-16,0 0 5 15,1-4 1-15,9-5 2 0,-2-9 2 16,9-6 10-16,3-4 12 15,-1-12 44-15,-1-8 14 16,-6-5 17-16,-5-4-7 16,-13 0-32-16,-6 3-14 0,-14 3-41 15,-8-3-45-15,2 10-134 16</inkml:trace>
  <inkml:trace contextRef="#ctx0" brushRef="#br0" timeOffset="71">4081 7771 663 0,'6'3'250'16,"8"-1"-162"-16,7 0-33 15,12 2-4-15,4-1 6 0,8 2-13 16,1-3-3-1,-2-1 1-15,-7-1-8 16,-19-3 0-16,-12 2 2 16,-19 0-11-16,-8 3-5 0,-19 6-16 0,8 1-4 15,-6 5-7-15,2 2-3 32,16 7-9-32,-5 3-3 0,20 7 7 15,5-2 6-15,11-2 12 0,6 1 4 16,1-12 2-1,9-5-1-15,4-4 0 16,2-4 0-16,7-9 3 16,-5 0 1-16,-4-13-2 15,-3-4-3-15,-9-7-6 0,-2 0-1 16,-10 3 2 0,-2 0 3-16,-3 10 8 15,-4 4 5-15,-3 13 4 0,-2 9 2 16,-4 12-1-1,5 4-5-15,-4 4-6 16,2-6-3-16,3-4-2 16,-1-5-1-16,6-13 2 15,3 0 2-15,5-7 2 16,1-6-2-16,5-5-1 0,0-6-4 16,-3-6-3-16,3 2 2 15,0 2-4-15,0 4 0 16,-5 8 10-16,0 7 3 15,-3 12 5-15,-2 7 1 16,3 6-9-16,1 4-2 0,2 1-4 16,-2 0-1-16,1-7-92 15,-3-6-97-15</inkml:trace>
  <inkml:trace contextRef="#ctx0" brushRef="#br0" timeOffset="72">4672 7893 749 0,'6'-5'371'0,"9"0"-126"16,2 5-71-16,7 11-84 15,4 11-24-15,3-2-21 16,-2 6-1-16,-11-7 1 0,-9-4-2 16,-13-2-10-1,-11-5 2-15,-11-2-40 0,-9-6-46 16</inkml:trace>
  <inkml:trace contextRef="#ctx0" brushRef="#br0" timeOffset="73">5762 7805 749 0,'-9'-2'335'0,"-13"-2"-140"15,-5 6-52-15,-5 9-64 16,2 6-22-16,5 8-60 15,8 3-8-15,15 8-3 16,4-4 1-16,20-2 9 16,2-2 3-16,11-14 4 15,6-5 3-15,-4-9 19 16,0-6 19 0,-16-8 22-16,-11 0 6 0,-22-3-9 0,-11 2-21 15,-16 2-31-15,-6 1-26 16,5 6-110-16,5 1-185 15</inkml:trace>
  <inkml:trace contextRef="#ctx0" brushRef="#br0" timeOffset="74">5882 7836 491 0,'0'-3'355'16,"7"-3"25"-1,-3 4-194-15,-2 4-56 0,-2 5-80 32,-1-7-26-32,1 7-18 0,-1 15-2 15,5 38-1 1,0-28-1-16,5-1-1 16,1-5 1-16,5-7 2 15,3-9 5-15,6-7 17 16,5-2 10-16,-1-13 24 15,-1-2 7-15,-7-5-1 16,-8-7-3-16,-7 2-19 0,-6-2-10 16,-9 0-20-16,1 6-33 15,-1 3-79-15,3 8-76 16</inkml:trace>
  <inkml:trace contextRef="#ctx0" brushRef="#br0" timeOffset="75">6173 7816 949 0,'1'0'395'0,"-3"7"-230"15,7 7-56-15,6 15-63 16,0 8-4-16,10 11-14 16,-5 4-7-16,-2 2-9 15,-1-2-4-15,-5-7 43 16,-4-2-99-16,-4-9-73 15,0-1-20-15</inkml:trace>
  <inkml:trace contextRef="#ctx0" brushRef="#br0" timeOffset="76">6253 8017 1138 0,'5'-1'423'0,"11"1"-320"16,8 3-61-16,11 2-26 16,2 1-5-16,-4-4-14 15,0-2-70-15</inkml:trace>
  <inkml:trace contextRef="#ctx0" brushRef="#br0" timeOffset="77">6586 7544 1033 0,'0'8'357'16,"0"20"-316"-16,3 10-32 15,9 21 14-15,5 10 7 16,4 10 4-16,-3-1 2 15,-4-8-10-15,-6-6-8 0,-15-18 5 16,1-5-38-16,-8-13-209 16</inkml:trace>
  <inkml:trace contextRef="#ctx0" brushRef="#br0" timeOffset="78">6588 7596 623 0,'11'-4'318'0,"19"0"-91"16,4 4-59-16,3 8-86 15,0 4-16-15,-11 3-28 0,-7 0-10 16,-15 0-4-16,-4 2-1 16,-9-1-5-16,-3 4-12 15,0-8-17-15,2 0-11 16,10-9-11-16,10-1 6 15,10 0 10-15,3 3 7 16,4 4 7-16,-2 2 4 16,-4 10 6-16,-8 1 6 0,-17 7 10 15,-11 2 4-15,-22-3-4 16,-2 0-42-16,-1-16-230 16</inkml:trace>
  <inkml:trace contextRef="#ctx0" brushRef="#br0" timeOffset="79">7167 7969 573 0,'0'-6'313'15,"-10"-7"-39"-15,3-4-68 0,-10-5-60 0,-5-2-7 32,-2-3-42-32,-7 7-23 0,1 8-40 15,7 7-31-15,4 17-30 16,3 5-5-16,13 12 3 15,-3 0 6-15,15 5 14 0,9-2 6 16,6-8 5 0,6-2 4-16,5-15 5 15,2-5 3-15,-2-6 1 16,-3-7 8-16,-10-8-118 16</inkml:trace>
  <inkml:trace contextRef="#ctx0" brushRef="#br0" timeOffset="80">7170 7713 877 0,'15'-15'324'0,"16"-19"-248"15,9 4-3-15,-1 12 37 16,-4 3 4-16,-6 17-6 16,-7 12-19-16,0 22-50 15,0 8-9-15,-1 13-9 16,4 9-3-16,-4 0-4 0,-3-5-1 15,-3-15 1-15,-3-12 2 16,-7-17 2-16,0-7 1 16,-5-15-20-16,-3-2-20 15,-10-11-37-15,-4-3-13 16,-11-3 14-16,-4-1 10 16,1 7 23-16,4 10 0 15,-1 13 0 1,5 6 1-16,6 7-3 15,2-1-84-15</inkml:trace>
  <inkml:trace contextRef="#ctx0" brushRef="#br0" timeOffset="81">7537 7916 635 0,'19'-10'410'0,"5"-2"8"15,11 6-240-15,-2 6-55 0,-7 11-58 0,1 1-16 16,-18 4-17 0,-9 1-4-16,-4-2-9 15,-4-1-4-15,1-3-46 0,3-3-27 0,1-8-31 32,3-1-17-32,4-13 22 0,3-4 23 0,5-1 26 31,6 4 16-31,3 1 31 0,1 6 12 15,-1 4 15 1,-2 7 4-16,-4 13-5 16,-2 3-7-16,-5 8-8 15,-4-4-4-15,-1-1-8 16,-3-2-1-16,0-7-52 16,3-1-116-16</inkml:trace>
  <inkml:trace contextRef="#ctx0" brushRef="#br0" timeOffset="82">7775 7580 1091 0,'-7'-2'489'0,"-2"-2"-206"15,7 10-209-15,1 3-44 0,4 6-28 16,4-1-4-16,3 2-86 15,4 4-104-15</inkml:trace>
  <inkml:trace contextRef="#ctx0" brushRef="#br0" timeOffset="83">8029 7936 644 0,'5'8'378'16,"7"10"-47"-16,4-1-81 15,6 1-97-15,2 1-33 16,-2-2-49-16,-5 2-17 16,-15-9-24-16,-9 2-2 15,-14-8-2-15,-7 0 0 16,-5-3-44-16,0-6-53 0</inkml:trace>
  <inkml:trace contextRef="#ctx0" brushRef="#br0" timeOffset="84">8679 8032 488 0,'-3'12'286'16,"-2"7"-44"-16,-2 3-93 16,-2-1-37-16,-1 1-41 0,-5 1-19 15,-4-2-11-15,-2-1-88 16</inkml:trace>
  <inkml:trace contextRef="#ctx0" brushRef="#br0" timeOffset="85">8981 7825 701 0,'12'-6'372'16,"14"-2"-52"-16,17 3-211 0,8 5-20 0,7 4-33 15,-5 0-9-15,-6 2-27 16,-8 0-7-16,-12-3-74 16,-5-2-106-16</inkml:trace>
  <inkml:trace contextRef="#ctx0" brushRef="#br0" timeOffset="86">9259 7853 527 0,'-3'15'302'15,"-6"8"-47"-15,8 11-98 16,-4-1-23-16,5-3-54 0,4 1-25 16,1-10-33-16,2-1 19 15,3-4-184-15</inkml:trace>
  <inkml:trace contextRef="#ctx0" brushRef="#br0" timeOffset="87">9669 7972 720 0,'-15'-11'379'16,"-9"-10"-108"-16,-6-2-110 15,0 1-36-15,6 7-71 16,4 9-32-16,8 11-36 16,1 7-10-16,6 9-5 15,1 6 3-15,10 3 8 16,6-3 4-16,11-1 9 16,4-9 5-16,9-1 13 0,0-6 14 15,-7-11 34-15,-4-4 9 16,-14-14 5-16,-1 1-9 15,-14-3-29-15,-6-2-43 16,-11-6-130-16,-4-1-333 16</inkml:trace>
  <inkml:trace contextRef="#ctx0" brushRef="#br0" timeOffset="88">10331 7807 894 0,'-3'5'331'0,"2"9"-255"0,-3 9-35 0,4 14-26 15,1 2 2 1,0 1 0-16,6-5-2 16,-1-13 1-16,6-3 2 0,-7-14 10 15,-3-5 0 1,-5-5-46-16,-5-7-21 15,4-8-32-15,-1-3-12 16,3-11 37-16,2-1 15 0,3-1 19 16,4-2 10-16,7 9 10 15,8 3 12-15,0 6 29 16,2 7 7-16,-3 13-10 16,-5 4-8-16,1 15-24 15,-1 6-4-15,-1 7 5 16,0 8-2-16,-6 2-5 15,-12-2 1-15,8-9-12 16,1-3-50-16</inkml:trace>
  <inkml:trace contextRef="#ctx0" brushRef="#br0" timeOffset="89">10631 7698 671 0,'11'-16'350'0,"17"-11"-98"0,0 10-71 16,1 8-22-16,3 14-63 15,-9 10-34-15,6 18-34 16,-6 7-4 0,0 14-3-16,-2 4-2 15,-6 2-4-15,-2-6-1 0,-4-13-1 16,-4-11 0-16,2-17-5 15,0 1-1-15,-2-15-30 16,1-3-27-16,-6-8-54 16,-5-11-23-16,-14-4 6 15,-4-5 27-15,-5 3 50 0,0 7 23 16,4 19 13-16,-5 7 8 16,7 19 8-1,-3 4 3-15,4 0 6 16,8 5-9-16,5-13-6 15,8-3-69-15</inkml:trace>
  <inkml:trace contextRef="#ctx0" brushRef="#br0" timeOffset="90">11238 7871 442 0,'12'4'291'15,"9"5"10"1,-9 9-127-16,-10 1-30 15,-5 7-34-15,-1-6-20 0,-11 1-25 16,-1 1-10-16,-11-8-17 16,1-1-9-16,0-9-13 15,2-8-31-15,6-7-52 0,1-1-14 16,5-8-15-16,4 2 23 16,8-4 36-16,3-4 6 15,13 7 10-15,3 1 11 16,4 9 31-16,-3 3 9 15,-1 13 14-15,2 9-2 16,-6 11-16-16,3 6-2 0,-2 1-5 16,-4-4-5-16,-2-3 26 15,-2-5-70-15</inkml:trace>
  <inkml:trace contextRef="#ctx0" brushRef="#br0" timeOffset="91">11241 7656 1802 0,'2'0'33'0,"-1"1"-26"16,2 1 25-16,-3-2-39 0,0 0-49 15,9 5-407-15</inkml:trace>
  <inkml:trace contextRef="#ctx0" brushRef="#br0" timeOffset="92">11528 7844 316 0,'-8'-1'189'16,"-9"1"-8"-16,0 2-31 0,8 2-37 16,1 0-16-16,7 3-29 15,4-2-10-15,10-2-9 16,8 1-4-16,12-2-7 15,8-2-9-15,7 0-12 16,-2 0-6-16,-10-3 0 0,-7 0 3 16,-17-1 7-16,-6-4 2 15,-6 1-3-15,-6 1-3 16,-10 4-8-16,-1 6-5 16,-12 11 4-1,-1 6 3-15,2 11 2 16,2-1-1-16,9 2-6 15,6-1-3-15,11-7-3 16,8 0 0-16,15-12 3 16,5-3-3-16,10-10-48 15,-1-4-51-15,0-3-179 16</inkml:trace>
  <inkml:trace contextRef="#ctx0" brushRef="#br0" timeOffset="93">11954 8023 155 0,'4'-7'131'0,"3"-2"22"0,0-3 9 16,-7-3 8-16,-8 2-1 16,-5-4-9-16,-9 4-44 15,0 8-22-15,0 5-48 16,3 9-23-16,1 7-21 16,5 6-1-16,7 1 3 15,5 0 1-15,6-4 2 16,7-8-2-16,4-3 2 15,2-4 1-15,4-6 4 0,4-6 0 16,0-9-1-16,3 1-3 16,6 1-6-1,-1 0-2-15,3 14 5 16,-6-4 11-16,-11 10 42 16,-4 9 8-16,-16 1 1 0,-6 2-7 15,-11 1-32-15,-8-4-7 16,-4-5-53-16,3 3-53 15</inkml:trace>
  <inkml:trace contextRef="#ctx0" brushRef="#br0" timeOffset="94">12770 7918 585 0,'12'3'257'0,"19"2"-124"16,4-2-26-16,1 0-34 15,10-3-9-15,-4-3-23 16,-4 0-7 0,3-2-10-16,-19-3-5 0,-11 4-4 15,-4-2-15 1,-16-1-31-16,-4 4-7 16,-9-2-7-16,-3 5 10 0,-4 8 23 15,0 4 6-15,6 7 20 0,5 5 16 16,10 3 32-1,5 2 7-15,6-5-5 0,4-1-12 16,15-2-26-16,1-7-9 16,7 3-8-1,1-7-9-15,-1-2-69 16,-3 0-51-16,3-8-211 16</inkml:trace>
  <inkml:trace contextRef="#ctx0" brushRef="#br0" timeOffset="95">13442 8075 325 0,'17'-10'212'16,"13"-2"-11"-16,-9 1-24 16,-9-2 2-16,-12 0 6 15,-9-1-12-15,-15-4-34 16,-7-3-25-16,-6 4-54 16,-1-1-20-16,6 13-40 15,3 7-11-15,5 8-16 0,4 9-1 16,6 1 5-16,5 3 2 15,9 3 10-15,8-2 4 16,3-4 7-16,6-7 2 16,6-1 4-16,0-7 1 15,8-4 4-15,-1-1 0 16,-4-9-2-16,0-1-4 16,-6-4-5-16,0-2-1 15,-7 1 1-15,-2 6 1 16,-7 1 1-16,-4 3-2 15,-1 10-7-15,-4-3-3 0,1 11 0 16,4 5 3-16,2-4 4 16,3 2 3-16,8-1 9 15,0-2 4-15,9-3 12 16,3-1 3-16,5-8 32 16,-3-5 18-16,-4-7 33 15,-8-5 9-15,-6-7-10 16,0-1-10-16,-8 3-22 15,0-1-7-15,-5 8-25 0,-6 0-12 16,4 5-34 0,0 5-49-16,4 2-134 15,5 8-134-15</inkml:trace>
  <inkml:trace contextRef="#ctx0" brushRef="#br0" timeOffset="96">2029 8862 477 0,'-5'-5'280'0,"-7"-3"-23"15,3 4-49-15,-12 4-64 16,-1 4-30-16,-5 8-56 15,-3 5-21-15,5 10-38 16,7 3-16-16,13 5-9 16,5 0 1-1,18-3 10-15,8-5 6 0,10-9 8 16,4-3 3 0,-6-14 5-16,-4-1 7 15,-14-5 18-15,-12-5 17 16,-14 1 22-16,-11 1-4 0,-13 2-17 0,-3 1-18 15,6 1-30-15,5 3-7 16,15 1-227 0</inkml:trace>
  <inkml:trace contextRef="#ctx0" brushRef="#br0" timeOffset="97">2254 8906 803 0,'-3'-2'391'15,"-9"-2"-152"-15,-2 2-86 16,5 11-106-16,-1 4-30 16,3 9-22-16,6 6-8 15,6 5 6-15,6-4 4 16,12-4 3-16,2-3 1 0,-16-12 2 15,23-2 2-15,-4-9 3 16,1-9 6-16,12-6 11 16,-19-1 9-16,-10-4 10 15,-1 0-3-15,-8-2-9 16,-3-4-10-16,-2 10-67 16,-1-3-78-16</inkml:trace>
  <inkml:trace contextRef="#ctx0" brushRef="#br0" timeOffset="98">2576 8937 583 0,'3'2'361'16,"5"4"-12"-16,3 11-181 16,0 3-19-16,3 4-55 15,-2-1-21-15,1-1-32 16,2 1-14-16,0-5-13 0,3-1-3 15,0-11 2-15,1-5 3 16,0-9 2-16,-3-7 1 16,-1-3-1-1,-3-4 0-15,-4 1 0 0,0 2 4 0,-6 2-138 16,-14 2-205 0</inkml:trace>
  <inkml:trace contextRef="#ctx0" brushRef="#br0" timeOffset="99">3153 9065 552 0,'-9'-10'316'0,"-5"-3"-72"15,-8-3-56-15,-3 2-16 16,-1 6-49-16,-2 4-25 16,1 7-45-16,4 4-21 15,5 10-29-15,4-2-4 16,14 9-5-16,12 7 3 16,8-5 4-1,9-3 3-15,5-6 2 0,-3-7 0 16,2-6 2-1,-3-5-13-15,-5-7-130 0,-3-5-202 16</inkml:trace>
  <inkml:trace contextRef="#ctx0" brushRef="#br0" timeOffset="100">3140 8935 528 0,'1'-19'318'0,"1"-11"-28"0,10 3-120 15,6 6-18-15,3 5-30 16,3 3-15-16,-1 14-36 15,0 3-15-15,2 15-14 16,0 9 4-16,2 7 1 16,0 4-2-16,-4 0-10 0,-2-3-10 15,-6-6-12-15,-3-2-3 16,0-7-2-16,-5-5 0 16,-3-2 0-1,4-3 0-15,-5-5 3 16,-2 0-15-16,-10-3-29 0,-12-3-10 0,-9 0-29 31,-6 0-22-31,3 0-90 0,3 0-141 16</inkml:trace>
  <inkml:trace contextRef="#ctx0" brushRef="#br0" timeOffset="101">3559 8994 779 0,'6'-2'412'15,"1"-5"-100"-15,1 6-83 16,-1 5-105-16,1 5-42 16,4 12-55-16,-4 1-5 15,0 4-7-15,-5 1-4 16,-2-4-75-16,2 1-113 15</inkml:trace>
  <inkml:trace contextRef="#ctx0" brushRef="#br0" timeOffset="102">3823 8991 726 0,'8'9'326'0,"7"15"-159"0,0 4-34 16,-4 2-52-16,-7 0-14 16,-4-2-21-1,-5-7-13-15,0-6-13 16,1-6-24-16,6-9-69 0,3-6-35 15,5-12-62-15,7-2 12 16,0-8 64-16,0 2 32 0,2 5 82 16,-8-4 42-1,-5 10 70-15,-2 6 32 16,-8 4 6-16,0 11-21 16,-6 5-62-16,1 0-34 15,0 2-31-15,4 0-12 16,11 3-10-16,6 0 0 0,6 4 0 15,-2-4-2-15,8 3-67 16,3-1-34-16,9-2-66 16,5 0-105-16</inkml:trace>
  <inkml:trace contextRef="#ctx0" brushRef="#br0" timeOffset="103">4336 9155 331 0,'12'-8'280'15,"5"-11"33"-15,-10 2-73 0,-7 0-33 16,-12 3-62-1,-4 4-26-15,-10-3-28 16,-8 0-15-16,-1 3-27 0,1 1-14 16,5 9-35-1,6 3-11-15,4 5-15 0,3 5-5 16,9 4 3-16,3 0 6 16,11 2 14-16,6 2 7 15,9-3 5-15,0-4 1 16,10-3 2-16,0-8 0 15,0-9 2-15,3-1 1 16,-5-8 1-16,-5-2 2 16,-4-2 1-16,-7 2 1 0,-9 1 0 15,-3 6 0 1,-3 6 11-16,-6-1 2 16,0 5-1-16,0 3-2 0,4 4-18 15,5 9-4 1,7-1-2-16,3 1 2 0,4 0 4 15,4-3 1-15,1-2 6 16,-2-3 7-16,1-6 19 16,-2-4 8-16,0-7 2 15,3-1-5-15,-3-5-19 16,0-1-8-16,-7 3-45 16,-6-3-54-16,-7-1-215 15</inkml:trace>
  <inkml:trace contextRef="#ctx0" brushRef="#br0" timeOffset="104">4490 8701 765 0,'-3'-3'429'15,"-6"-6"-98"-15,8 6-81 16,0 11-131-16,3 6-54 16,3 8-49-16,-5 7-10 15,10 8-82-15</inkml:trace>
  <inkml:trace contextRef="#ctx0" brushRef="#br0" timeOffset="105">5389 9036 749 0,'13'-2'360'0,"4"0"-113"15,2 4-141-15,-6 4-26 0,-5 7-33 16,-3 5-17-16,-8 6-12 16,-1 5-2-16,-4-3-3 15,-4-1-2-15,2-7-10 16,2-8-31-16,8-8-28 16,3-8-13-1,13-13-11-15,5-3 30 0,6-3 24 0,-2 2 15 16,-2 0 13-1,-1 3 6-15,-9 5 29 0,1 4 17 16,-11 7 31 0,-4 2 4-16,-6 8-6 0,-5 8-15 15,2 5-26 1,4 8-8-16,7-1-22 0,9 0-5 16,9-4-4-16,2-4-1 15,10-5 6-15,0-6-39 16,3-9-49-1,-3-3-20-15,-9-7-22 16,-2-1 39-16,-3-4 49 0,-2 1 22 16,-4-1 25-1,-2-4 15-15,-4 5 34 0,-4 1 20 16,-3 2 15 0,-1 9-12-16,-1 7-38 0,-4 3-19 15,4 9-25-15,3 3 0 16,3 2 1-16,10 4-1 15,6 0 0-15,2-3 2 0,4-5 1 0,2-4 1 32,-2-11 5-32,1-4 2 0,1-6 4 15,-3-5 1-15,-4-1 2 16,-5 0-2-16,-8 0-72 16,-6 0-86-16</inkml:trace>
  <inkml:trace contextRef="#ctx0" brushRef="#br0" timeOffset="106">5935 8885 776 0,'-3'-9'412'15,"-2"-8"-118"-15,-1 10-104 16,5 6-53-16,2 6-80 16,2 7-36-16,4 10-57 15,3 3-77-15</inkml:trace>
  <inkml:trace contextRef="#ctx0" brushRef="#br0" timeOffset="107">6170 8999 1052 0,'-2'1'449'16,"-1"8"-245"-16,-7 6-54 0,6 14-64 15,-1 6-7-15,5 17-24 16,9-2-10-16,-5 13-25 16,5 6-8-1,-4-2-4-15,-6 1-3 0,6-17-12 16,-1-11-50-16,5-23-106 16,1-6-114-16</inkml:trace>
  <inkml:trace contextRef="#ctx0" brushRef="#br0" timeOffset="108">6260 9258 986 0,'6'-3'462'0,"2"-3"-176"16,13 3-173-16,-4 0-39 16,12 1-44-16,5 0-16 15,1 1-70-15,6-1-242 16</inkml:trace>
  <inkml:trace contextRef="#ctx0" brushRef="#br0" timeOffset="109">6787 9072 789 0,'-3'5'360'0,"-6"7"-141"0,-5 2-52 0,-7 7-47 31,-2 1-22-31,-5-3-41 15,-2-3-15-15,3-4-11 16,-2-7-2-16,5-9-6 16,3-5-2-16,2-10-8 15,6-2-6-15,6-3-9 16,7 4-5-16,7 0-8 16,6 2-2-16,9 8-3 0,-1 4 5 15,7 8 14 1,-4 13 7-16,2 6 14 0,1 4-1 15,2 10-5-15,3-5-6 16,5 0-64-16,-5-4-24 16</inkml:trace>
  <inkml:trace contextRef="#ctx0" brushRef="#br0" timeOffset="110">6969 9060 687 0,'0'0'335'0,"3"-4"-97"16,7 1-164-16,14 3-74 0,2-1 3 15,11 0 7-15,-11-1 1 16,10 0-1 0,-3-1 2-16,-15-3 5 0,2 3 5 15,-23 1-1-15,-11 2-2 16,-9 3-9-16,-6 4-6 16,1 3 11-16,4 7 0 15,8 3-3-15,5 0-3 16,11 5-14-16,5 0-2 15,15 3 5-15,1 0 2 0,12-5 3 16,2-3 5-16,6-11-8 16,5-3-8-16,-4-7-4 15,-8-8-4 1,-5-6 9-16,-5-2 8 0,-9-7 9 16,0 4 3-16,-11-3 6 15,-8-1 17-15,-4 6 36 16,-4-2 9-16,-7 5 2 15,1 5-18-15,-3 6-48 16,3 7-15-16,6 12-14 16,4 2-4-16,8 0 6 0,3-2 2 15,4-2 5 1,5-5 2-16,2-4 3 0,3 0 1 16,5-4 2-16,0-7 0 15,2-3-2-15,1-2-2 16,7 3-1-16,0 4-3 15,4 5 21-15,-3 0 17 16,-19 6 35-16,11 2 8 0,-9 2-14 16,-21 4-10-16,11 1-27 15,-17 1-4-15,-11 1-7 16,14-4-30-16,-9-2-131 16</inkml:trace>
  <inkml:trace contextRef="#ctx0" brushRef="#br0" timeOffset="111">8532 8968 877 0,'-12'7'355'15,"-8"1"-213"1,-1 13-91-16,3 4-5 0,6 8 8 15,7 2-2-15,8-1 3 16,8-4-12-16,11-7-20 16,3-5-2-16,8-9-2 15,3-6 0-15,0-14 2 16,-1-4 1-16,-8-11 4 16,-6-3 2-16,-13-1-1 15,-6-5 0-15,-12-5-6 16,-10-6-3-16,-10-10-6 15,-2-3-4-15,-1 8-3 16,3 6-5-16,7 22-4 16,1 10-7-16,7 14-11 0,1 9-2 15,6 5 2-15,6 4 4 16,7 7 9-16,10 1 3 16,10 3 0-16,4 5 2 15,15-4-69-15,7 1-30 16,8-1-57-1,4-6-19-15,-7-5 66 0,1-5 30 16,-7-2 70-16,-8-4 44 0,-10 3 63 31,-15-4 29-31,-16 5 39 16,-4 3-13-16,-12 1-45 16,-7-2-23-16,-8-5-42 0,3-3-10 15,-1-10-8 1,9-1-2-16,4-10-20 0,-1-6-11 15,2-4-10 1,-1-6-3-16,14 4 2 16,1 7 1-16,10 7-8 0,4 9-3 15,0 5 18 1,3 8 13-16,3 11 35 16,0 3 20-16,5 6 8 0,-1-2-4 15,2-3-19-15,1-2-13 16,-1-5-65-16,1-7 33 15</inkml:trace>
  <inkml:trace contextRef="#ctx0" brushRef="#br0" timeOffset="112">10033 8974 364 0,'3'-7'277'0,"1"-5"47"0,-4 1-78 0,-10-1-72 16,-8 4-33-16,-6 3-50 16,-3 5-24-16,5 5-48 15,6 8-15-15,6-4-13 16,6 7-5-16,11 4 0 15,4-5 5-15,9 2 7 16,2-7 2-16,0-2 2 16,2-2 3-16,-8-4 3 15,-5 2 4 1,-10-5-8-16,-3 1-5 0,-11 4-9 16,-2-4-6-16,-8 6 4 15,1 3 2-15,2 3-2 16,5 3-3-16,7 1-1 0,0 0 2 15,11 5 6 1,2-2 4-16,9-2 6 0,5-1 3 16,6-8 4-16,-1 1 1 15,10-9 5-15,-1-6 0 16,4-13-1-16,4-3-1 16,-8-7-3-16,-2 3 0 0,-14-2 1 15,-4 2 0-15,-11 3-1 16,-3 1-1-16,1 12-6 15,0 5-5-15,-2 10-6 16,1 5-3 0,1 9 2-16,-3 2 1 0,6 3 4 15,5 6 2 1,-8-6 20-16,5 3-52 16,0-5-300-16</inkml:trace>
  <inkml:trace contextRef="#ctx0" brushRef="#br0" timeOffset="113">10237 8809 989 0,'-4'-8'457'0,"0"-8"-210"0,2 5-83 15,4 8-113-15,0 0-27 0,4 3-25 16,-6 0-44-16,0 0-183 15</inkml:trace>
  <inkml:trace contextRef="#ctx0" brushRef="#br0" timeOffset="114">10347 8979 567 0,'11'16'359'0,"7"15"-32"15,3-2-116-15,2-2-47 16,-2-6-57-16,-2-5-20 15,-3-5-20-15,2-8-2 16,-2-4-12-16,-12-3-7 16,10-8-21-16,0-2-28 15,-1-2-96-15,9-3-77 16</inkml:trace>
  <inkml:trace contextRef="#ctx0" brushRef="#br0" timeOffset="115">10986 9033 659 0,'0'8'338'0,"-7"10"-87"15,-6 3-30-15,-10 1-57 16,-8-4-30-16,1-4-56 16,0-1-21-16,3-3-29 15,5-2-9-15,1-8-32 16,4-5-18-16,7-7-22 15,4-3-4-15,0-5 22 16,1-1 11-16,5 3 11 16,2 1-2-16,9 5-4 15,3 4-1-15,-2 4 7 0,0 5 12 16,2 10 23-16,0 6 8 16,3 4 8-1,-1 1-7-15,2 1-11 0,7-1-5 16,1-2-3-1,3-7-1-15,-1-9-1 0,-13-4 1 16,10-6 1 0,-1-4 0-16,-1-1-1 0,11-6-1 15,-15-2 0-15,-1 4 0 0,-6-1-2 16,-4 3-3-16,-3 8 17 16,-4 1 5-1,-1 8 16-15,2 13 15 16,0 2 5-16,2 5 9 15,5 6-6-15,-4-5-12 0,8 3-22 16,-3-5 13-16,3-9 387 16</inkml:trace>
  <inkml:trace contextRef="#ctx0" brushRef="#br0" timeOffset="116">4961 10153 574 0,'-2'-3'345'0,"-2"1"-71"16,-9 14-99-16,-9 10-34 15,-8 23-62-15,-6 10-2 16,-4 10-42-16,0 2-10 0,13-5-11 16,6-9-4-1,12-13-2-15,4-10-1 0,4-17-2 16,1-4-2-16,1-11 1 16,6-8-1-16,6-12 1 15,5-6 0-15,8-13 0 16,-1-8 1-1,0-11 3-15,-1-4 2 0,-9 0-2 16,2 5-1-16,-7 16 7 16,-1 7 7-16,0 17 20 15,-1 11 0-15,-4 10-11 0,1 7-10 16,5 14-22-16,1 5 0 16,9 21 1-1,1 10 0-15,-3 12 1 16,3 4 0-16,1-6 3 15,1-6 0-15,7-15-53 16,-5-9-57-16,2-9-135 16,-5-5-238-16</inkml:trace>
  <inkml:trace contextRef="#ctx0" brushRef="#br0" timeOffset="117">4770 10492 724 0,'-4'-1'324'15,"4"-1"-176"-15,8-1-55 0,21 6-68 16,20 6-19-16,9 4-2 16,10 1 40-16</inkml:trace>
  <inkml:trace contextRef="#ctx0" brushRef="#br0" timeOffset="118">5335 10669 605 0,'-1'-3'373'16,"-2"3"-13"-16,2 0-138 15,1 0-97-15,-1 0-29 16,0 4-33-16,-3 15-18 0,-10 32-18 16,10-27-9-16,2 2-9 15,0-3-4-15,13-1-2 16,5-4-2-16,6-9-1 16,3-2 0-16,2-7-64 15,-8-7-47-15</inkml:trace>
  <inkml:trace contextRef="#ctx0" brushRef="#br0" timeOffset="119">5383 10508 954 0,'0'0'473'0,"0"-3"-177"15,-1 2-145 1,1 1-50-16,0 0-65 0,0 0-18 16,0 0-58-16,0 0-86 15</inkml:trace>
  <inkml:trace contextRef="#ctx0" brushRef="#br0" timeOffset="120">5859 10409 833 0,'6'1'349'0,"10"-1"-194"0,4 4-36 16,14-4-29-16,5 0-25 0,10 2-35 15,4-2-8-15,-9 5-2 16,-2-1-43-16,-12-1-132 15,-8-3-147 1</inkml:trace>
  <inkml:trace contextRef="#ctx0" brushRef="#br0" timeOffset="121">5912 10545 564 0,'3'5'293'16,"-2"1"-35"-16,6-3-61 0,11-2-41 15,3-1-2-15,18 4-36 16,4-2-23-16,6 4-38 16,3-3-14-16,-9-3-25 15,-6 0-5-15,-10 0-51 16,-8 0-71-16</inkml:trace>
  <inkml:trace contextRef="#ctx0" brushRef="#br0" timeOffset="122">6767 10037 873 0,'-6'-8'377'0,"-7"-1"-210"0,3 10-49 16,-3 19-64-16,3 13-23 15,5 29-25-15,3 16 1 16,7 31-3-16,5 4 0 15,-2-7 3 1,-1-10 0-16,-2-24 2 16,0-7-1-16,2-19 0 15,5-7-1-15,0-24-28 16,5-7-59-16,3-14-243 16</inkml:trace>
  <inkml:trace contextRef="#ctx0" brushRef="#br0" timeOffset="123">7379 10567 519 0,'-21'-7'339'0,"-17"-7"-4"15,1-9-78-15,5-19-120 16,9-3-37-16,15-12-58 15,5 3-17-15,17 10-21 16,7 10-4-16,10 16-5 16,5 10 2-16,1 22 4 15,-4 10 1-15,-5 16 3 16,-6 6 3-16,-20-1 5 16,-3 1 2-16,-20 1 1 15,-10-7-2-15,-6-5-4 16,-8-4-1-16,2-12-6 15,8-2-16-15,9-10-19 0,11-4-10 16,15-2-5-16,8 2 13 16,19 2 16-16,7 4 10 15,11-1 11-15,3 2 5 16,-2 1 2-16,-7-4-1 16,4 0 21-16,-6-4-86 15</inkml:trace>
  <inkml:trace contextRef="#ctx0" brushRef="#br0" timeOffset="124">7780 10407 924 0,'0'0'384'0,"3"6"-216"16,-5 5-42-16,-4 16-50 0,-1 5 0 15,-5 7-18-15,-1 3-9 16,-2-5-20-16,2 3-8 16,4-10-10-16,3-5-2 15,5-9 0-15,0-11 2 16,2-8 3-16,3-7-1 15,5-10-1-15,0-3-3 0,6-10-4 16,-1-5 0-16,3-14 1 16,1-4-1-16,0-5-3 15,5 0-1-15,-3 13-3 16,0 9 11-16,-9 17 10 16,-6 12 0-16,5 16 4 15,-5 5-12 1,10 18-8-16,-2 6 4 0,6 11 9 15,5 2 1-15,3 1 1 16,5-3-2-16,-4-7-6 16,-3-2-3-16,-7-10-33 15,-2 1-49-15,-5-7-175 16</inkml:trace>
  <inkml:trace contextRef="#ctx0" brushRef="#br0" timeOffset="125">7743 10527 1180 0,'2'-2'464'0,"8"-2"-293"0,10 4-50 15,16 4-44-15,7-1-12 0,10 3-34 16,-1 1-9-16,-5-3-9 15,-3 6-34-15,-12-7 54 16</inkml:trace>
  <inkml:trace contextRef="#ctx0" brushRef="#br0" timeOffset="126">8737 10529 473 0,'-3'-9'313'0,"-1"-7"-8"16,-8-5-88-16,-3 3-18 0,-10 0-37 15,-8 0-28-15,-1 11-60 16,1 6-28-16,2 11-42 15,3 6-6-15,8 12-6 16,3 1 0-16,9 3 7 16,6 1 0-16,9 0-2 15,8-4 0-15,11-6-5 16,-3-1-1-16,26-10-11 16,0-5-27-16,10-9-38 15,8-5-6-15,-22-7 15 16,-5 0 28-16,-15 0 46 0,-5-3 9 15,-11 0 9 1,-1 0 3-16,-8-2 21 0,-10-2 12 16,-6 3 18-1,-5-3 2-15,-5 4-21 16,4 5-16-16,1 11-33 16,1 5-11-16,6 13-12 15,6 7-1-15,6 4 8 0,6 2 3 16,5-3 8-1,5-2 2-15,5-7 1 0,1-4 1 16,4-9 4-16,-3-5 1 16,3-6 2-16,4-7 1 15,4-5-2-15,2-2-1 0,1 2-6 16,-1 1 10-16,-1 9 13 16,-1 8 2-1,-6 6 13-15,-5 6-4 16,-11 4 10-16,-10 0 2 0,-8 2-4 0,-7 0-4 15,-13-1-20-15,5-5-12 16,1-4-109-16,4-1-115 16</inkml:trace>
  <inkml:trace contextRef="#ctx0" brushRef="#br0" timeOffset="127">9960 10761 603 0,'18'0'144'0</inkml:trace>
  <inkml:trace contextRef="#ctx0" brushRef="#br0" timeOffset="128">9764 10074 657 0,'-15'-3'304'15,"-27"3"-114"-15,-4 7-52 0,-15 20-60 16,-2 13-12-16,8 32-27 16,4 21-13-1,21 24-1-15,10 8-4 0,19 9-4 16,14-6-2-16,21-17-3 16,12-11 1-16,22-34-4 15,10-17-1-15,6-19-74 16</inkml:trace>
  <inkml:trace contextRef="#ctx0" brushRef="#br0" timeOffset="129">9786 10733 594 0,'-5'-3'319'0,"0"-5"-58"0,16 2-155 16,9 0-16-16,27-1-11 0,15 4-1 15,35 3 7 1,11 2-1-16,24 4-6 0,-28-2-5 31,-53-1-21-31,2 0-17 0,158 4-20 16,7-1-4-16,-17-6-72 15,-83-8-217-15</inkml:trace>
  <inkml:trace contextRef="#ctx0" brushRef="#br0" timeOffset="130">10222 10154 780 0,'-6'10'275'0,"-9"14"-228"16,-7 7-4-16,-7 11 17 16,-1 2 0-16,3 8-13 15,1-3-6-15,9-9-17 16,4-5-5-16,10-21-1 16,3-5 3-16,1-13 8 15,8-8 1-15,6-10-5 0,1-11-3 16,5-9-9-16,-5-5 0 15,-4-8 0-15,-1 3-1 16,-3 8-5-16,3 7-4 0,-1 15 0 16,-1 4 1-16,-2 15-8 15,2 3-3-15,1 10-4 16,6 10-3-16,6 8 9 16,3 5 2-16,11 10 1 15,-1-1 2-15,6 3 0 16,-5-3 2-16,-9-6 1 15,-4-5 1-15,-9-11 1 16,-5-1 1-16,-10-9 4 16,-6 3 1-16,-20-7 0 15,-7-1-2-15,-12-1-3 16,-3-5-1-16,4 1 0 16,-2-1 0-16,8-5-33 15,9-1-34-15,12-6-140 0</inkml:trace>
  <inkml:trace contextRef="#ctx0" brushRef="#br0" timeOffset="131">10832 10246 711 0,'-4'-9'327'16,"-10"-8"-127"-16,-5-2-20 0,-10-2-33 15,-2-1-27-15,4 5-56 16,0 5-26 0,5 11-36-16,-1 3-7 0,1 10-4 15,3 3 3-15,9 7 6 16,6 3 2-16,11 7 1 15,9 1 0-15,7-1 2 16,9 0 0-16,-1-8 2 16,3-4-1-16,2-10 2 15,-1-7-1-15,-3-8 7 0,-7-5-29 16,-6-5-103 0,-7-3-102-16</inkml:trace>
  <inkml:trace contextRef="#ctx0" brushRef="#br0" timeOffset="132">10740 10003 649 0,'0'-1'356'0,"-1"1"-93"0,-4 4-82 0,3-4-87 15,0 8-20 1,-1 22 2-16,1 41-5 0,9-21-11 15,-1 4-10 1,-1 7-18-16,-2 0-11 16,3-3-9-16,2-6-2 0,-1-14-2 15,7-6-32 1,-3-11-165-16</inkml:trace>
  <inkml:trace contextRef="#ctx0" brushRef="#br0" timeOffset="133">11075 10483 920 0,'-4'-1'423'16,"-1"1"-192"-16,-4 2-60 15,-1 4-97-15,1 8-22 0,3 3-33 16,5-1-7 0,2 5-6-16,5-5-2 0,2 4 0 15,1-2-1-15,3-4 0 16,-2 0 0-16,3-8-24 0,1-3-41 15,-1-3-215-15</inkml:trace>
  <inkml:trace contextRef="#ctx0" brushRef="#br0" timeOffset="134">11112 10317 829 0,'1'-6'422'16,"1"-5"-108"-16,-1 3-57 0,4 1-88 16,1 3-38-1,-2 3-71-15,3 1-29 0,-6 4-31 16,2 0-83-16</inkml:trace>
  <inkml:trace contextRef="#ctx0" brushRef="#br0" timeOffset="135">10387 11071 487 0,'-14'-12'298'16,"-14"-4"-44"-16,19-3-100 15,4-1-33-15,12 4-54 16,8 1-9-16,5-1-3 16,10 3 1-16,8 10-1 15,3 6-6-15,6 16-22 16,-4 4-5-16,-11 3-7 15,-7 2 2-15,-24-2 5 16,-13 0 3-16,-22 3-1 0,-11-2-3 16,-11 1-9-16,2-4-3 15,12-9 1-15,10-3-2 16,14-11-8-16,12-1-10 16,12-3-12-16,8-1-3 15,20 2 11-15,3 2 12 16,12 4 11-16,3 7 6 15,-1 5-3-15,0-2 0 16,-1-2-31-16,-5-3-44 16</inkml:trace>
  <inkml:trace contextRef="#ctx0" brushRef="#br0" timeOffset="136">11309 10166 499 0,'-2'-3'252'0,"4"0"-79"16,4 2-36-16,-5 1-58 0,29 17-15 15,72 72-14-15,-33-12-6 16,-10 17 16-16,-10 5 7 16,-31 2 4-1,-21 0-9-15,-35 4-22 16,-13-3-11-16,-12-14-12 0,7-8-5 16,14-22-19-1,8-8-27-15,18-15-95 0,2-7-93 16</inkml:trace>
  <inkml:trace contextRef="#ctx0" brushRef="#br0" timeOffset="137">11918 10091 351 0,'2'-3'214'15,"-2"-2"-4"-15,0 0-12 0,0 5-53 16,-1 0-26-16,0 0-36 16,-9 30-22-16,-8 75-10 15,14-3 5-15,4 27-7 16,3 10-11-16,5 3-7 16,-2-12-8-16,0-21-15 15,1-14 5-15,-2-31-1 16,1-15 0-16,-2-12 0 15,1-11 1-15,1-14-4 16,2-8-18-16</inkml:trace>
  <inkml:trace contextRef="#ctx0" brushRef="#br0" timeOffset="138">1604 11435 741 0,'2'10'290'16,"4"21"-188"-16,-2 11-32 0,0 17-12 15,0 11-13-15,4 11-21 16,4 7 5-16,0-2-12 15,4-5-5-15,-6-15-5 16,1-14-49-16,-2-13-225 16</inkml:trace>
  <inkml:trace contextRef="#ctx0" brushRef="#br0" timeOffset="139">1686 11802 885 0,'6'-4'344'0,"7"-2"-237"16,9-1-56-16,8 4-35 0,5-1-8 16,8 0-44-16,-4 0-151 15</inkml:trace>
  <inkml:trace contextRef="#ctx0" brushRef="#br0" timeOffset="140">2162 11626 531 0,'-2'-12'289'0,"-5"-6"-59"0,-5 0-72 15,-2 6-16-15,-5 7-51 16,-7 3-31-16,-2 4-43 15,2 4-15-15,9 5-19 16,5 4-6-16,16 4 1 16,4-1 1-16,8-1 16 15,7 0 5-15,0-4 3 16,4-1 2-16,-4-4 2 16,-4-3 2-16,-6-5 5 15,-5 0-10-15,-10-2-32 16,-7 1-9-16,-10 1-8 15,-5 0 8-15,-3 4 26 16,3 2 4-16,5 3 1 16,6 3 1-16,6 1 14 15,2 2 13-15,11 2 20 0,8 5 3 16,8-1-5-16,1-1-9 16,10-7-16-16,0-6-8 15</inkml:trace>
  <inkml:trace contextRef="#ctx0" brushRef="#br0" timeOffset="141">2995 11628 702 0,'-3'0'345'16,"-4"3"-110"-16,1 8-111 16,1 11-85-16,-1 3 4 15,4 7 0-15,0 3-6 16,5 4-12-16,4-1-8 16,5-5-10-16,6-3-1 15,1-12 1-15,1-3-1 16,-2-10 2-16,-3 0 2 15,0-4-81-15,4-1-85 0</inkml:trace>
  <inkml:trace contextRef="#ctx0" brushRef="#br0" timeOffset="142">2982 11514 976 0,'-2'-3'416'16,"0"-1"-234"-16,2 4-70 0,0 0-73 15,0 0-27-15,0 0-16 16,0 0-67-16</inkml:trace>
  <inkml:trace contextRef="#ctx0" brushRef="#br0" timeOffset="143">3333 11714 667 0,'1'0'346'0,"6"-3"-63"16,5-1-84-16,11-1-76 15,6 0-12 1,6 0-50-16,1 3-20 0,-1 1-28 16,-3 1-6-16,-10 2-11 15,-1 4-33-15,-11 3-95 16,-5 0-67-16</inkml:trace>
  <inkml:trace contextRef="#ctx0" brushRef="#br0" timeOffset="144">3375 11840 654 0,'4'3'331'15,"10"1"-89"-15,6 3-28 16,9-1-48-16,3-2-43 15,0 1-68-15,2 2-17 16,0-6-37-16,0-1-71 16</inkml:trace>
  <inkml:trace contextRef="#ctx0" brushRef="#br0" timeOffset="145">4070 11614 612 0,'-7'8'315'0,"0"7"-63"16,-7 15-141-16,-3 8-12 15,1 10-17-15,-4 1-15 16,3-1-23-1,7-5-11-15,4-14-18 0,2-8-7 0,7-17 10 16,-2-6 5 0,2-13 7-16,4-8 4 0,0-9-10 15,3-5-6-15,3-6-3 16,-4-2-4-16,2 2-4 16,-3 3-2-16,2 7-5 15,4 7 0-15,-5 7 2 16,2 7 3-16,-6 12-4 15,0 4 0 1,1 14-1-16,0 5 0 0,5 13 2 31,5 6 0-31,10 7 0 16,0 3-2-16,2-6 19 0,-2-3-80 0,-1-9-174 16</inkml:trace>
  <inkml:trace contextRef="#ctx0" brushRef="#br0" timeOffset="146">4020 11839 744 0,'5'-5'331'0,"11"-1"-143"0,10 2-138 16,9 3-15-16,9 3-28 15,-4 4-22-15,2 6-198 16</inkml:trace>
  <inkml:trace contextRef="#ctx0" brushRef="#br0" timeOffset="147">4473 11951 808 0,'3'10'393'0,"1"13"-147"16,-4-1-55-16,-11 1-84 15,-3 0-40-15,-4-2-46 16,4 1-21-16,3-6-208 16</inkml:trace>
  <inkml:trace contextRef="#ctx0" brushRef="#br0" timeOffset="148">4747 11656 891 0,'-5'5'356'16,"-4"7"-207"-16,0 14-83 15,1 5 4-15,4 10-12 16,3 0-15-16,0 3-18 15,1 0-9-15,-1-7-46 16,1-6-95-16</inkml:trace>
  <inkml:trace contextRef="#ctx0" brushRef="#br0" timeOffset="149">4652 11582 983 0,'12'-13'386'16,"13"-10"-257"-16,5 3-29 15,5 12-36-15,-1 6-21 16,3 11-33-16,-5 5-6 16,-10 5 1-16,-4 0 0 15,-17 0 3-15,-6 1 2 0,-10 1 0 16,-4-4 1-16,1-2-9 15,6-3-11-15,12-5-12 16,6-3-4-16,14 2 5 16,3 0 8-16,8 4 12 15,2 6 14 1,-9 3 21-16,-7 3 14 0,-14 2 16 16,-5 3-3-16,-14 4-10 15,-2-1-10-15,-17-3-15 16,-3-7 8-16,-2-14-136 15,4-2-100-15</inkml:trace>
  <inkml:trace contextRef="#ctx0" brushRef="#br0" timeOffset="150">5583 11775 783 0,'0'0'310'15,"8"5"-174"-15,8-2-53 16,13 2-10-16,6-1 2 0,8-3-19 15,2 0-13-15,-1 0-16 16,-7 0-6-16,-13-1-3 16,-6-2 1-16,-13-3 5 15,-3 2-3-15,-2 0-15 16,-1 2-6-16,0 1-12 16,-19 0-2-16,-41 14 0 15,32 2-2-15,7 10-3 16,7 1 0-16,10 7 10 15,4-1 5-15,7-3 6 16,8-1 3-16,9-8-1 16,2-3-1-1,2-6-14-15,2-4-42 16,2-8-143-16,5-3-103 0,8-6-76 16,2-6 45-1,6-1 189-15,-7-1 140 16,1-2 183-16,-6 4 47 15,-12 7 29-15,-3 4-4 16,-21 7-63-16,-4 11-43 16,-12 3-69-16,-9 5-30 0,-9-2-23 15,-8-4-4-15,-2-1-3 16,0-6 1-16,3-9-40 16,6-3-19-16,8-10-15 15,5-5-5-15,7-3 32 16,4-5 11-16,7 2 13 15,11 6 17-15,8 5 49 16,5 7 23-16,6 11 34 16,-3 8 3-16,1 9-14 15,1 3-11-15,-3-1-27 16,2-4-18-16,0-1-18 16,-4-6-102-16</inkml:trace>
  <inkml:trace contextRef="#ctx0" brushRef="#br0" timeOffset="151">7117 11930 558 0,'-2'-10'328'0,"-8"-8"-50"15,-7 6-92-15,-7 1-28 0,-9 11-71 16,1 4-41 0,8 13-48-16,8 9-11 15,14 6-7-15,4 4 1 16,13-3 14-16,8-3 3 16,9-4 5-16,6-10 4 15,0-8 10-15,-3-5 8 0,-12-11 30 16,-2 0 8-16,-13-12 7 15,-6-4-2-15,-10-11-24 16,-10-6-6-16,-5-8-7 16,-3-6-6-16,6-3-7 15,3 2-7-15,13 6-11 16,5 3-9-16,13 10-25 16,8 6-26-16,8 7-78 15,2 9-46-15,1 11-214 16</inkml:trace>
  <inkml:trace contextRef="#ctx0" brushRef="#br0" timeOffset="152">7306 11914 588 0,'0'2'308'0,"2"2"-66"16,-2 6-110-16,-2 4-28 15,2 6-19-15,1 7-12 16,5 1-17-16,1-2-6 0,7-3-10 16,-2-10-1-1,13-3 15-15,0-4 12 0,3-6 25 16,3 2 3-16,-9-10-13 15,-5-1-13-15,-9-4-29 16,-4-3-12-16,-4 0-33 16,-5-3-43-16,-2 0-113 15,0-3-100-15</inkml:trace>
  <inkml:trace contextRef="#ctx0" brushRef="#br0" timeOffset="153">7673 12001 471 0,'-1'-3'264'16,"-3"1"-49"-16,1-2-73 16,1 4-79-16,1 0-26 15,0 0-20-15,1 7 3 16,5 10 14-16,19 36 10 15,-3-34 25-15,-1-3 9 0,6-1 19 16,-1-6 5-16,-2-8 17 16,-2-1 8-16,-6-10 1 15,0-3 0-15,-7-4-24 16,-3-4-13-16,-9 2-29 16,-8-3-25-16,-12 4-24 15,0 5-11-15,-5 2-46 16,-3 2-40-16,-1 2-151 15</inkml:trace>
  <inkml:trace contextRef="#ctx0" brushRef="#br0" timeOffset="154">8642 11936 648 0,'-10'-7'316'0,"-13"-2"-119"16,0 4-62-16,-1 4-78 15,4 8-22-15,5 9-31 0,2 6-9 16,13 7-12-1,1-1-1-15,14 3 5 0,5-7 5 16,12-6 10-16,6-3 6 16,-1-8 13-1,-1 0 7-15,-15-5 36 0,-11-3 15 16,-15-5-3-16,-6 2-6 16,-20-4-40-16,-5 2-17 0,-1 1-53 31,1-2-50-31</inkml:trace>
  <inkml:trace contextRef="#ctx0" brushRef="#br0" timeOffset="155">8804 11973 734 0,'2'-5'412'0,"8"4"-46"0,1 3-184 15,-1 12-86 1,0 4-23-16,-5 5-22 0,-5 0-7 16,-2 3-18-16,-2-2-5 0,0-9-9 15,-1-1-5-15,2-8-8 0,3-6-7 32,3-7-12-32,5-7-3 15,8-5 3-15,4-1 2 16,3 1 13-16,3 1 2 15,-1 3 19-15,0 6 10 0,-8 6 5 16,-3 6 3 0,-5 13-5-16,-3 3-6 0,0 7-4 15,-1 1-2-15,0 3-11 16,-1-5-43-16,2-1-170 16</inkml:trace>
  <inkml:trace contextRef="#ctx0" brushRef="#br0" timeOffset="156">9095 11974 736 0,'7'-8'419'0,"5"-9"-97"16,-1 17-139-16,1 10-34 16,-3 13-61-16,1 8-6 15,1 10-1-15,0 4-2 16,-3 6-18-16,-2 2-9 15,-2 4-27-15,-4 0-8 16,1-6-11-16,1-3 22 16,-1-15-167-16,3-11-119 15</inkml:trace>
  <inkml:trace contextRef="#ctx0" brushRef="#br0" timeOffset="157">9224 12225 540 0,'0'-5'340'0,"3"-4"28"0,3 1-165 16,0 0-88-16,4 1-25 15,2 1-47-15,4 3-23 16,6 3-19-16,3-1-39 16,8 2-300-16</inkml:trace>
  <inkml:trace contextRef="#ctx0" brushRef="#br0" timeOffset="158">9688 11978 739 0,'-5'-5'355'15,"-10"-9"-134"-15,-2 7-65 0,-5 4-82 16,-2 3-28-16,1 10-44 15,8 4-9 1,7 3-10-16,7 2-1 0,11 0 11 16,4 2 3-16,5-6 5 15,3 0 4-15,0-8 4 16,-1-7 3-16,-5 0 6 16,-2 0 3-16,-6 1 1 15,-8-4-5-15,-9-2-9 0,-10-3-5 16,-4 2-7-16,-1 6-1 15,1 7-1-15,-1 2-4 16,8 2-2-16,5 3 0 16,7 1 13-16,5-1 11 0,6 0 14 15,3 0 3-15,6-2-2 16,4 2-3 0,2-4-4-16,2-7-2 0,4-5-4 31,2-4-1-31,-5-6-3 0,-4-3-1 15,1-3-1-15,-7-3 2 0,0-1 2 16,0 5 1-16,-10-1 0 16,1-2-1-16,-6 13 9 15,0 6-4 1,0 1-6-16,0 0-1 0,0 0-12 16,0 0 1-16,2 19 1 15,7 29 0-15,-7-28-23 16,-2-1-46-16,3-4-179 15</inkml:trace>
  <inkml:trace contextRef="#ctx0" brushRef="#br0" timeOffset="159">9829 11841 1000 0,'-2'-13'491'0,"-3"-12"-182"15,5 15-172-15,-3 0-61 0,1 10-79 16,4 3-14-16,5 5-133 16,1 5-174-16</inkml:trace>
  <inkml:trace contextRef="#ctx0" brushRef="#br0" timeOffset="160">10423 12043 866 0,'0'1'380'15,"-4"2"-211"-15,-7 3-49 16,-8 8-75-16,-9-2-16 16,-4-1-11-16,1 2-2 15,0-5 1-15,2 1 1 16,2-9 1-16,1-6 1 16,2-4-5-16,1-6-3 15,6 0-8-15,6 1-4 0,7 2-8 16,6 0-4-16,9 3-7 15,8 2 1-15,1 0 17 16,1 1 5-16,-3 9 14 16,-5 3 2-16,0 9-2 15,1 5-1-15,1 3-3 16,3 4-2-16,1-1-6 16,-2-2-6-16,5 0-212 31</inkml:trace>
  <inkml:trace contextRef="#ctx0" brushRef="#br0" timeOffset="161">11011 12056 273 0,'0'4'145'0,"-1"0"10"0,1 8-44 15,3 10-27-15,-2 0-3 16,-2 9-41-16,-3-4-15 15,-1-6-7-15,1-8 3 16,4-8 12-16,0-9 1 16,3-9-3-1,2-7-3-15,1-9 2 0,3 0 7 16,5 3 16-16,3 1 10 16,7 10-8-16,3-2-5 0,3 10-15 15,-5 5-11-15,-4 6-8 16,-3 9-5-1,-7 7-2-15,-1 3-1 16,-2 4-13-16,-1 0-56 0</inkml:trace>
  <inkml:trace contextRef="#ctx0" brushRef="#br0" timeOffset="162">11526 12239 404 0,'2'-7'255'0,"1"-10"12"15,-2-3-53-15,-1 0-38 0,-2 1-14 16,-6-3-34-16,-5 0-20 16,-7-2-48-16,-3 4-21 15,0 10-40 1,-1 3-16-16,6 14-16 16,2 2-2-16,3 10 5 0,6 4 6 0,7 2 8 31,4 0 2-31,11 0-1 0,6-1 0 15,4-8 3 1,6-5 0-16,0-7 6 0,0-5 3 16,-2-7 1-1,-7-3 1-15,-5-5 3 0,-3 1 2 16,-9-2 6-16,-5 0 1 16,-1 6-1-16,-5 2-2 15,-2 7-15-15,2 6-7 0,4 7-7 16,2 5-2-16,7 7 10 15,1-1 5-15,11 1 3 0,3-2 2 16,2-10 7-16,5-2 17 16,-1-9 36-1,-2-4 21-15,4-8 36 0,-7-5 2 16,-9-4-15-16,-5-1-18 16,-7 4-37-16,-4 0-41 15,-8 3-110-15,2 2-87 0</inkml:trace>
  <inkml:trace contextRef="#ctx0" brushRef="#br0" timeOffset="163">12504 12052 647 0,'0'-6'369'15,"-2"-10"-43"-15,1 18-222 0,1 9-27 16,0 13-33-16,3 13-2 16,5 15 19-16,0 7-2 15,2 13-18-15,-2 4-7 16,-4-11-17-16,2-3-1 15,1-24-104-15,0-8-57 16</inkml:trace>
  <inkml:trace contextRef="#ctx0" brushRef="#br0" timeOffset="164">12532 12245 578 0,'7'-5'296'0,"9"-3"-66"15,8 2-155-15,7 6-63 16,-2 0-10-16,5 5-3 16,-2 1 12-16,1-5-189 15</inkml:trace>
  <inkml:trace contextRef="#ctx0" brushRef="#br0" timeOffset="165">13053 12145 435 0,'6'-1'312'16,"4"0"-9"-16,-16 7-68 15,-5 5-37-15,-20 9-65 16,-7 2-20 0,-11-2-65-16,1-2-13 0,5-9-12 0,8-5-23 15,8-11-50-15,5-6-24 16,14-7-53-16,2-4 14 16,7-2 29-16,10 0 13 15,3 1 38-15,6 7 19 16,7 11 31-16,-1 4 15 15,1 21 25-15,-3 2-3 16,-1 12-6-16,1 4-5 16,2 0-16-1,1 0-6-15,2-11-7 0,-5-4-1 0,0-13 4 16,-5-8 3-16,-3-10-4 16,2-6-4-16,-5-9-7 15,1 2-3-15,0-4 0 16,-2 0 1-1,1 4-5-15,5 1-3 16,0 13-1-16,3 8-1 0,0 11 21 31,-3 9 9-31,-5 4 16 16,-5 2 9-16,-14-1 1 16,-4-3-2-16,-14-5-9 15,2-1-7-15,1-8-82 16,-2-6-97-16</inkml:trace>
  <inkml:trace contextRef="#ctx0" brushRef="#br0" timeOffset="166">14276 12075 511 0,'-7'-4'255'15,"-10"-6"-66"-15,-7 1-50 16,-1 3-57-16,-1 5-14 15,0 8-30-15,4 2-28 16,6 6-17-16,8 3-10 16,11-1-9-16,9 1 3 15,6-2 8-15,4-1 7 16,0-6 7-16,1 0 2 16,-5-7 9-16,-7-2 8 0,-7 2-2 15,-6-2-5-15,-14 3-10 16,-4 1-7-16,-10 4-2 15,0 4 2-15,7 4-3 16,8 4-2-16,12-2 1 16,7 4 3-16,11-5 10 15,2-3 4-15,9-1 5 16,-3-9-3-16,8-6 1 16,4-7 0-16,1-10 0 15,2-1 2-15,-6-6 2 16,-2 2-1-16,-9-2 5 15,-3-2 1-15,-10-1 44 16,-2 3 12-16,-3 9 5 0,-2 11-10 16,2 10-61-16,1 6-13 15,2 9-14-15,2 1 5 16,5 8 11-16,1 1 2 16,4-1 1-16,4 1 2 15,-3-7 3-15,-4-3 1 16,-2-12 7-16,-2-7 6 15,1-9 18-15,1-7 7 16,0-5 11-16,-4-2-4 0,-6 1-15 16,2 0-11-16,-10 4-68 15,3 0-67-15</inkml:trace>
  <inkml:trace contextRef="#ctx0" brushRef="#br0" timeOffset="167">14971 12144 557 0,'-4'-2'313'0,"-12"-3"-48"16,-5 1-65-16,-2 1-105 15,1 6-36-15,7 7-66 16,5 5-17-16,10 13-8 15,1-1 4-15,10 5 11 0,5 0 5 16,6-6 9-16,4-4 3 16,-1-8 9-16,-1-5 6 15,-6-12 30-15,-1-3 13 16,-2-9 15-16,-6-6 10 16,-3-6 6-16,-6-6 0 15,-6-5 5-15,-1 0-5 16,-3-8-28-16,2-4-15 0,8-9-27 15,1-1-14-15,9 3-20 16,1 8-13-16,2 15-66 16,1 12-53-16,-4 18-165 15</inkml:trace>
  <inkml:trace contextRef="#ctx0" brushRef="#br0" timeOffset="168">15142 12107 469 0,'0'0'319'0,"-1"3"33"0,1 4-147 15,0-7-74-15,1 5-24 16,4 21-29-16,7 31-23 16,-4-29-34-16,5 3-9 15,-2-3-104-15,-2-5-68 16</inkml:trace>
  <inkml:trace contextRef="#ctx0" brushRef="#br0" timeOffset="169">15634 12246 865 0,'-5'8'381'15,"-16"5"-200"-15,0 0-54 0,-4-2-69 16,2-2-18-16,2-4-17 16,0-5-3-16,-1-9-40 15,-1-3-15-15,6-5-9 16,3-3-2-16,6-4 29 16,6 1 3-16,7 3-2 15,9 5 5-15,6 9 22 16,-2 4 16-16,3 8 26 0,-4 2 6 15,1 10 3-15,-2 4 4 16,-7 5-3-16,4 3-7 16,-5-4-19-16,-1 0-12 15,5-7-69-15,-1-3-84 16</inkml:trace>
  <inkml:trace contextRef="#ctx0" brushRef="#br0" timeOffset="170">16001 12136 608 0,'-3'-9'350'0,"-12"-9"-44"15,-6 4-111-15,-5 6-105 16,-5 7-40-16,4 7-49 15,0 8-7-15,8 14 1 16,2 0 1-16,13 10 1 16,4-1 3-16,15-1-1 0,4 0 1 15,7-9 0-15,6-7 3 16,-1-10 3-16,-2-9 3 16,-7-6-6-16,-7-3-2 15,-5-7-13-15,-3 2-4 16,-6-4 8-16,-4 0 4 15,-11 2 15-15,4 1 3 16,-5 9-8-16,7 4-1 16,2 12 1-16,-2 6 6 0,3 13 12 15,2 6 1-15,2 5 1 16,2 6-7-16,3-2-3 16,2-3 1-1,3-5-5-15,2-7 2 0,-1-9-19 31,3-2-46-31,-3-11-181 0</inkml:trace>
  <inkml:trace contextRef="#ctx0" brushRef="#br0" timeOffset="171">16438 12205 682 0,'-5'-8'354'16,"-3"-7"-93"-16,-4 2-73 16,-3 4-98-16,0 6-30 15,-2 3-46-15,2 5-16 16,7 4-18-16,5 1-1 16,10 8-1-16,6-1 5 0,4 0 11 15,2 2 2-15,1-9 6 16,-5-1 3-1,-6-4 4-15,-1-3-3 0,-8-4-8 16,-3-1-7-16,-11-2-4 16,-8-1 2-16,-7 1 15 15,2 4 10-15,7 6 0 16,6 3 3-16,8 7 7 16,6 4 0-16,3 6 5 15,1 1-3-15,10 3-13 16,-1-4-4-16,4-7-2 15,3-6 1-15,-4-11-34 16,1-5-63-16</inkml:trace>
  <inkml:trace contextRef="#ctx0" brushRef="#br0" timeOffset="172">16463 11970 934 0,'-5'-10'465'16,"-2"-5"-165"-16,-1 4-86 15,3 9-134-15,3 3-44 16,0 4-47-16,1-5-27 0,1 0-234 16</inkml:trace>
  <inkml:trace contextRef="#ctx0" brushRef="#br0" timeOffset="173">16562 12291 588 0,'-6'0'312'16,"6"2"-60"-16,-3 3-104 0,12 6-71 16,10 3 0-16,3-1-5 15,10-2-10-15,10-6-14 16,0-4-6-16,-3-7-10 16,-10-3 0-16,-11-7 0 15,-7-3-3-15,-9 1-7 16,-2-2-10-16,-8 1-11 15,-6 1-3-15,-5 6-8 16,-4-2-2-16,-5 13-3 16,2 1 1-16,-1 3 3 31,6 8-2-31,4 1-1 0,4 4-4 0,9 14 1 16,1 5 5-16,12 15 7 15,2 4 5-15,8 0 2 16,0-6 1-1,2-6-72-15,1-4-82 0</inkml:trace>
  <inkml:trace contextRef="#ctx0" brushRef="#br0" timeOffset="174">17172 12378 692 0,'-1'-17'362'16,"0"-14"-106"-16,-2 2-87 16,-2 0-27-16,-4-1-41 15,-4 4-18-15,-5 0-29 16,-1 6-14-16,0 10-29 15,2 4-11-15,-1 6-21 16,3 3-4-16,3 7-1 16,0 3 3-16,9 7 1 15,-1-2 2-15,4 3 9 0,4 1 2 16,6-7 4-16,0-1 2 16,3-8 1-16,5-3 1 15,1-3-28-15,1-6-14 16,3-3-1-16,0-2 3 15,-3-5 31-15,-3 5 14 16,-4 2 5-16,-6 2-4 16,-4 7-15-16,-3 3-4 0,2 6-4 15,-2 5 2-15,3 2 12 16,5 2 3-16,4-5 2 16,4 0 4-16,-1-4 6 15,1-6 3-15,-1-6 4 16,1-6 3-16,0-6 0 15,-1-1-1-15,-3-2 10 16,-3-2 5-16,-3-4 9 16,-1 0-1-16,5 0-14 15,-2 7-15-15,1 9-27 16,0 5-9-16,-3 7-9 16,1 2 3-16,-1 6 10 15,2 4 5-15,1 3 9 16,0 4 3-16,0-4 2 15,2-3 4-15,-5-6 5 16,2-3 6-16,-3-6 12 0,5-1 0 16,1-3-1-16,1-2-4 15,4-3-2-15,-4-2 6 16,1-4 4-16,-1-1 0 16,-2-1-3-16,-5-1-4 15,-2 0-5-15,-2-1-4 16,-2 6-14-16,0 2-8 15,0 5-84-15,2 5-50 0,-2 3-244 16</inkml:trace>
  <inkml:trace contextRef="#ctx0" brushRef="#br0" timeOffset="175">17884 12354 477 0,'0'0'374'0,"2"0"116"0,-2 0-110 16,0-1-71-16,0 0-51 15,-1 0-113-15,0 0-45 16,-1-1-74-16,2 2-46 15,0-1-13-15</inkml:trace>
  <inkml:trace contextRef="#ctx0" brushRef="#br0" timeOffset="176">1618 13242 861 0,'0'-4'411'0,"-2"-6"-141"0,2 1-48 0,10-11-45 16,-3-3-27-16,9-8-45 15,5-4-9-15,-2-1-13 16,3 2-5-16,-6 6 7 16,-6 5-12-16,-6 12-27 15,0 7-21-15,7 15-43 16,8 6-4-16,14 13 0 16,18 3 8-16,18 3 10 15,0-4 4-15,11-4 2 16,-8-6 2-16,-12-6 2 15,0-4 1-15,-17-9 2 16,-12-3 3-16,-16-4 7 16,-8-7 2-16,-11-4-2 15,-7-3-2-15,-9-6-3 0,-2-3-3 16,-5 1-2-16,-1 0 0 16,10 11-7-16,1 2-2 15,11 5-9-15,4 8-12 16,8 5-7-16,7 5-1 15,10 13 7-15,7-4 12 16,7 2 8-16,2 1 2 16,0-5 1-16,-1 2 0 15,-12-1 0-15,-5-3 1 16,-8-3 2-16,-5-1-1 16,-5-3 5-16,-12 1 3 0,-16 3 6 15,-10 3 3-15,-14 1-3 16,6 0-3-16,13-6-23 15,10-5-80-15</inkml:trace>
  <inkml:trace contextRef="#ctx0" brushRef="#br0" timeOffset="177">2814 12851 881 0,'2'0'382'16,"1"8"-191"-16,2 26-102 16,0 8-22-16,1 23-3 0,2 6 2 15,2 3-12 1,-2-1-6-16,3-10-16 16,1-9-7-16,-1-18-6 15,2-11 2-15,2-20 26 16,0-10 11-16,-5-21 11 15,-1-10 1-15,-9-12-21 16,-5-4-9-16,-11-8-10 16,-4-4-2-16,0-5-13 15,2-3-5-15,16 8-13 16,2 4-7-16,17 15-12 16,6 11-6-16,10 13-7 15,3 6 2-15,13 15 10 16,5 3-57-16,7 10-155 0,-8 7-136 15</inkml:trace>
  <inkml:trace contextRef="#ctx0" brushRef="#br0" timeOffset="178">3195 13122 774 0,'-2'0'363'0,"0"5"-143"16,2 5-93-16,5 12-79 16,3 3-7-16,1 5-16 15,2 0-5-15,1 0-6 16,0-2-36-16,-2-6-378 16</inkml:trace>
  <inkml:trace contextRef="#ctx0" brushRef="#br0" timeOffset="179">3580 13215 883 0,'-5'8'431'16,"-6"14"-181"-16,-8 1-19 16,-1 0-109-16,-5-1-37 15,-6-11-36-15,4-8-9 0,-2-10-9 16,2-5-6-16,4-8-18 15,4-1-10-15,7-1-15 16,5-2-7-16,14 3-9 16,8 3-2-16,7 8 17 15,6 8 11-15,-4 12 21 16,1 8 13-16,2 13 2 16,-10 0-4-16,2 5-5 15,-2-4-4-15,2-4-73 16,8-6-129-16</inkml:trace>
  <inkml:trace contextRef="#ctx0" brushRef="#br0" timeOffset="180">4045 13185 811 0,'-3'-5'393'16,"1"-6"-140"-16,2 2-81 16,13 3-86-16,9 6-32 15,12 0-44-15,4 3-4 16,3-3 0-16,-5 0 1 16,-7-3 3-16,-6 3 2 15,-10 0 3-15,-8 0 2 16,-13 3 0-16,-11 1-1 15,-5 9 0-15,-4-2-4 0,4 8-8 16,8 2-4 0,7 7-11-16,6 4-5 15,11 3-4-15,6 2-12 0,16-5-16 16,5 0 0-16,12-12-5 16,4-7 6-16,0-11 6 15,-3-7 1-15,-7-13 13 16,-4 1 13-16,-7-10 20 0,-7 3 11 15,-16 0 40-15,-10-1 18 16,-16 0 40-16,-5 2 7 16,-6 4-15-1,5 4-16-15,-3 9-49 0,6 6-24 16,12 10-48-16,-2 4-9 16,14 10-4-1,4 2 9-15,9-3 25 16,8-1 6-16,5-8 10 15,-2-4 4-15,-3-8 12 16,-4-4 4-16,-10-12-26 0,-2-3-69 16</inkml:trace>
  <inkml:trace contextRef="#ctx0" brushRef="#br0" timeOffset="181">5262 13182 1041 0,'-14'-5'453'16,"-18"-2"-250"-16,-3 10-59 15,2 13-95-15,3 7-38 16,13 13-29-16,7 1-6 16,21 7 4-16,10 1 7 15,15-10 7-15,6-7 4 16,2-14 11-16,-6-10 8 0,-12-6 21 15,-6-3 17-15,-19-6 24 16,-7-4-1-16,-14-3-21 16,-12-2-17-16,-2-2-52 15,0 2-60-15,7 2-206 16</inkml:trace>
  <inkml:trace contextRef="#ctx0" brushRef="#br0" timeOffset="182">5316 13174 872 0,'20'0'407'16,"19"6"-184"-16,-1 4-46 16,-6 8-59-16,-13 2-25 15,-11 3-11-15,-10 1-10 16,-3 4-25-16,3 5-8 16,-11-7-18-1,6-2-7-15,2-10-1 16,-3-11-2-16,8-9-15 0,5-7-7 15,2-12-11 1,6-1-1-16,8-2 12 0,8 3 3 16,0 3 8-16,1 7 0 15,-10 7 5-15,-4 7 4 0,-6 10 3 16,2 11 3-16,-7 5 4 16,-1 4-2-16,-3 7-1 15,-2-8-3-15,4 7-8 16,1-5 19-16,-1-13-153 15,2 2-112-15</inkml:trace>
  <inkml:trace contextRef="#ctx0" brushRef="#br0" timeOffset="183">5678 13192 1202 0,'0'0'520'0,"0"4"-298"15,3 7-74-15,5 17-99 16,2 5-14-16,4 12-1 0,-2 4-1 16,-2 1-5-16,-3 0-5 0,-3-10-9 15,1-5-3 1,1-13-54-16,1-1-54 16,4-9-481-1</inkml:trace>
  <inkml:trace contextRef="#ctx0" brushRef="#br0" timeOffset="184">5732 13409 908 0,'4'0'408'0,"3"-1"-168"16,7 2-73-16,6 0-67 15,3 0-28-15,5 3-48 16,-4-3-42-16</inkml:trace>
  <inkml:trace contextRef="#ctx0" brushRef="#br0" timeOffset="185">6210 13260 879 0,'-20'-12'449'0,"-15"-8"-157"16,2 4-142-16,1 2-45 0,4 13-76 15,4 1-22-15,7 8-20 16,5 5-9-16,11 0-11 16,1 2-2-16,15 2 11 15,5-2 9-15,7 0 13 16,7-2 5-16,-7-7 5 15,-3 0 2-15,-17-6 6 16,-1 0 4-16,-12 1-6 16,-9 3-2-1,9-2-3-15,-1 0 3 0,-25 13 5 16,-4 0-1-16,7 7-8 16,21-5-8-16,11 2-2 15,6 0 3-15,9-2 8 16,5-2 3-16,2-9 7 15,4-4 0-15,3-5 3 16,-1-8 2-16,-2-7 1 16,-2-2 1-16,-7-11-1 0,-2-1-2 15,1-1 1-15,-6 0 0 16,-7 7 22-16,-6 5 7 16,-5 10-3-16,4 9-9 15,-4 7-37-15,7 10-9 16,-4 10-9-16,0 2 4 0,2 7 6 15,0 3 1 1,4-2-53-16,-3 0-48 16,0-12-171-16,-2-7-241 15</inkml:trace>
  <inkml:trace contextRef="#ctx0" brushRef="#br0" timeOffset="186">6325 13057 1171 0,'-3'-13'598'16,"-9"-19"-208"-16,7 21-196 16,-3 3-74-16,7 12-110 0,1 8-24 15,6 6-119-15,5 9-105 16</inkml:trace>
  <inkml:trace contextRef="#ctx0" brushRef="#br0" timeOffset="187">6708 13460 511 0,'1'-7'327'16,"-1"-10"26"-16,-4-4-79 15,-6-1-44-15,-7-3-23 0,-4-2-56 16,-2 2-32-16,-2 6-74 16,2 10-30-16,-3 10-40 15,4 7-15-15,5 13-11 16,2 1 5-16,12 10 9 15,4 2 11-15,11-3 18 16,9-4 7-16,8-11 9 16,2-3 4-16,-2-12 8 15,-1-2 6-15,-11-9 19 16,-4-4 8-16,-11-1 3 16,-6-1-6-16,-7-3-55 0,-2-4-100 15</inkml:trace>
  <inkml:trace contextRef="#ctx0" brushRef="#br0" timeOffset="188">7447 13159 994 0,'-7'-4'457'0,"-7"4"-233"15,0 6-66-15,1 18-102 16,2 11-27-16,-5 13-12 16,4 5-3-16,-3 3 0 15,1-6-4-15,10-9-2 16,-3-9 2-16,6-13 6 15,1-11 13-15,0-12 8 16,1-9-2-16,6-13-6 0,0-5-12 16,7-14-8-16,-3-1-1 15,2-14 1-15,-3-2 2 16,-1-4 1 0,1-3-2-16,0 13-5 0,0 13-4 15,-7 16 8-15,0 12-8 16,-3 22-4-16,4 14 1 15,6 21-12-15,4 11 9 0,9 14 6 16,3 4 3-16,8 5 1 16,-2-1 0-16,-2-13 2 15,-5-8 0-15,-4-23 3 16,-5-8-27-16,-6-14-117 16,-6-5-70-16</inkml:trace>
  <inkml:trace contextRef="#ctx0" brushRef="#br0" timeOffset="189">7399 13272 778 0,'-3'-1'391'16,"4"1"-105"-16,5 2-97 16,-6-2-73-16,23 2-21 15,48 5-36-15,-22-4-19 16,-1 0-37-16,-6 0-105 15</inkml:trace>
  <inkml:trace contextRef="#ctx0" brushRef="#br0" timeOffset="190">7914 13236 1322 0,'-3'-1'607'15,"-8"-5"-276"-15,8 6-196 16,2 0-59-16,1 0-63 16,0 0-13-16,0 0-26 15,5 1-75-15,10 4-288 16</inkml:trace>
  <inkml:trace contextRef="#ctx0" brushRef="#br0" timeOffset="191">7900 13454 939 0,'-5'-1'594'0,"-4"1"15"15,4 0-249-15,3-1-153 0,1 1-65 16,1 0-84-16,-1 0-25 15,1 0-130-15,0 0-131 16</inkml:trace>
  <inkml:trace contextRef="#ctx0" brushRef="#br0" timeOffset="192">4659 13781 482 0,'165'3'282'16,"204"0"9"-1,4 2-5-15,-9-5-38 16,-11-4-20-16,-35 1-85 15,-19-4-46-15,-52 2-52 16,-35 4-19-16,-56 2 5 16,-35 7-77-16</inkml:trace>
  <inkml:trace contextRef="#ctx0" brushRef="#br0" timeOffset="193">2474 13758 1102 0,'28'-3'391'16,"0"1"-317"-16,58-5-92 0,71 2-30 16,34 4 23-16,43 2 16 15,23 1 7-15,24-1 8 16,26-1 5-16,19 0 4 15,8-3 15-15</inkml:trace>
  <inkml:trace contextRef="#ctx0" brushRef="#br0" timeOffset="194">8783 13117 504 0,'3'-12'290'15,"9"-11"-32"1,-2 2-25-16,-2 12-43 0,-2 3-23 15,-7 4-58-15,-3 5-26 16,-8 11-47-16,-1 5-19 16,-8 17-17-16,-4 8 0 15,-3 7-3-15,1 5 0 16,5 0 5-16,4-7 2 16,8-13 3-16,7-10 0 0,3-13 4 15,0-9 7 1,4-11 8-16,2-5 1 0,3-12-3 15,3-6-7-15,2-10-9 16,2-3-1-16,-1-3-2 16,1-3 0-16,0 7 1 15,-2 0 1-15,-1 5-3 16,-2 7-1-16,-4 12-2 16,-2 3-1-16,-2 13-19 15,-2 3-9-15,4 11-11 0,-2 3-1 16,5 15 11-16,6 4 8 15,8 6 8-15,5 9 5 16,6-1 7-16,3 3 1 16,-3-6 6-16,2-5 1 15,-9-8 1-15,-6-5 0 16,-12-9 2 0,-3-3 2-16,-9-4 6 15,-3-3 2-15,-10-4 1 16,-10 2-1-16,-15-2-2 0,-4 2-4 15,-11 3-3-15,-2-3-3 16,5 7-7-16,3-5 0 0,20-3-31 16,13-2-48-16,18-11-149 15,11-2-170 1</inkml:trace>
  <inkml:trace contextRef="#ctx0" brushRef="#br0" timeOffset="195">9193 13244 586 0,'1'-3'362'15,"-1"-5"-59"-15,2 4-100 16,-2 4-47-16,5 8-76 16,1 7-29-16,1 13-20 15,0 6 2-15,0 11-16 16,1-2-6-16,0-3-1 15,0-5-1-15,-6-15 5 16,2-3 1-16,-5-11 14 16,1-5 10-16,3-7 5 15,-4-7 1-15,1-11-11 16,0-2-10-16,-1-9-12 0,4 0-4 16,11 0-4-16,0-2-1 15,8 9 4-15,3 7 1 16,-1 5-3-16,1 5-3 15,1 6 2-15,-3 4-62 0,3 4-253 16</inkml:trace>
  <inkml:trace contextRef="#ctx0" brushRef="#br0" timeOffset="196">9707 13318 997 0,'-4'-1'446'16,"3"-2"-230"-16,4 1-55 0,-3 1-83 16,20-1-34-16,45-1-33 15,-21 6-3 1,5 6-4-16,-2-2 1 0,-3 2-23 16,-10-1-54-1,-5-4-152-15,-3-1-209 0</inkml:trace>
  <inkml:trace contextRef="#ctx0" brushRef="#br0" timeOffset="197">9762 13483 655 0,'-1'0'316'16,"2"1"-98"-16,7-1-32 15,9 0-42-15,8 0 2 0,13 0-17 16,4 2-14-16,5 1-35 16,-1-1-18-16,-8-2-29 15,-3 0-10-15,-9-1-108 16,-2 0-107-16</inkml:trace>
  <inkml:trace contextRef="#ctx0" brushRef="#br0" timeOffset="198">10617 13082 648 0,'-13'0'310'0,"-15"2"-112"16,-5 8-55-16,0 8-60 16,1 7-27-16,2 11-37 15,12 5-13-15,15 19-11 0,9 8-2 16,22 5 2-16,6-5 4 16,17-22 7-16,4-13 7 15,6-21 27-15,0-4 21 16,-9-15 53-1,-2-9 31-15,-11-18 24 16,-7-8 3-16,-15-15-11 0,-11 0-21 0,-24-8-29 16,-8 3-19-16,-14 10-45 15,-7 5-22 1,-1 21-29-16,-1 8-11 0,5 12-35 16,7 7-57-1,10 7-154-15,6 4-110 16</inkml:trace>
  <inkml:trace contextRef="#ctx0" brushRef="#br0" timeOffset="199">10871 13183 846 0,'-5'-1'452'0,"-9"-1"-110"0,-5 5-97 16,-2 13-110-1,-8 7-43-15,-8 19-47 16,-4 5-15-16,-7 12-18 16,5-3-4-16,14-6-39 0,9-11-74 15</inkml:trace>
  <inkml:trace contextRef="#ctx0" brushRef="#br0" timeOffset="200">11326 13542 999 0,'1'3'408'16,"-1"10"-229"-1,-1 5-42-15,-9 4-50 0,-5 5-14 16,7-3-67-16,-2-5-77 16</inkml:trace>
  <inkml:trace contextRef="#ctx0" brushRef="#br0" timeOffset="201">11942 13371 1033 0,'-7'14'436'0,"-10"11"-255"16,-4 1-46-16,-5-1-67 16,-5-7-21-16,0-3-21 15,2-1-1-15,4-12-48 16,1-4-40-16,5-9-52 15,-1-7-24-15,3-8 34 16,12-1 32-16,4-4 42 16,5 2 33-16,11 4 55 15,2 8 21-15,5 12 35 16,4 11 3-16,-2 13-31 16,1 7-15-16,3 5-29 15,0 0-15-15,0-3-12 16,0 1-18-16,-3-11-182 15</inkml:trace>
  <inkml:trace contextRef="#ctx0" brushRef="#br0" timeOffset="202">12299 13417 770 0,'-2'-13'383'0,"-10"-15"-108"16,2 2-43-16,-7 2-67 15,-2 3-35-15,4 6-71 16,-7 7-26-16,3 15-39 16,0 5-10-16,-3 12-13 15,10 5-3-15,5 3 3 16,6 4 4-16,8-3 13 15,5 2 5-15,11-10 10 16,-4-9 4-16,3-3 5 0,-3-10 1 16,-4-5-3-1,-1-1-9-15,-7-3-5 0,-5-2-2 16,-4 0 1 0,-5 1 5-16,-3-1-1 0,5 8-3 0,-2 8 0 15,3 6 3-15,1 12 5 16,0 5 3-16,3 8-2 15,1 3-2 1,2 3-2-16,3-2 1 16,4-3-67-16,1-3-21 15</inkml:trace>
  <inkml:trace contextRef="#ctx0" brushRef="#br0" timeOffset="203">12681 13477 648 0,'1'-8'337'0,"-1"-14"-73"16,-2 1-50-16,-9-5-43 0,0 0-16 15,-5-1-41 1,-4-1-14-16,-2 10-45 16,-1 2-23-16,2 13-38 15,-1 6-15-15,3 16-15 16,0 6 1-16,9 12 9 0,4 1 6 16,12-3 12-16,7-2 4 15,7-11 7-15,3-6 5 0,3-11 7 16,-1-6 3-1,-4-12 1-15,-3-3-1 16,0-5-4-16,-6-2-3 0,-2-1 0 16,-5 0 0-1,-5 0-2-15,0 6-2 0,-2 8-11 16,2 7-10-16,-2 9-10 0,2 7-1 16,0 8 4-1,0 3 9-15,5 3 7 16,2-2 2-16,9-2 5 15,2-2 2-15,4-11 9 0,4-1 2 0,0-9 6 32,1-3 2-32,-4-7 0 15,-2-3-1-15,-6-4-6 16,-3-2-4-16,-8 1-75 16,-2-4-58-16,-7-2-214 15</inkml:trace>
  <inkml:trace contextRef="#ctx0" brushRef="#br0" timeOffset="204">12802 13070 581 0,'-3'-9'444'0,"0"-5"45"0,-2 8-185 15,1 4-67-15,1 9-129 16,0 2-59 0,4 12-49-16,-1 3 0 15,7 6-148-15</inkml:trace>
  <inkml:trace contextRef="#ctx0" brushRef="#br0" timeOffset="205">13692 13476 449 0,'1'-7'304'15,"-1"-11"27"-15,-4-2-51 16,-5 0-54-16,-5-3-12 15,-7-1-47-15,-5 1-28 16,-4 5-66-16,-1 5-34 16,2 15-40-16,3 7-14 15,8 11-19-15,5 2 1 16,13 4 10-16,3 0 5 0,13 1 17 16,8-1 1-16,5-8 5 15,-2-2 2-15,-3-6-15 16,-6-7-43-16,0-5-138 15,2-4-196-15</inkml:trace>
  <inkml:trace contextRef="#ctx0" brushRef="#br0" timeOffset="206">13784 13356 627 0,'0'-2'424'0,"-1"-1"18"0,1 3-149 15,-1 0-127-15,1 0-47 16,0 4-54-16,1 15-4 15,8 34-19-15,-1-25-11 16,1-4-16-16,2-3-4 16,8-7-16-16,3-7-47 0,9-8-212 15</inkml:trace>
  <inkml:trace contextRef="#ctx0" brushRef="#br0" timeOffset="207">14754 13332 577 0,'-3'8'347'0,"-9"13"-38"0,-5 7-91 15,-8 6-101 1,-5-3-38-16,1-6-39 15,0-10-7-15,1-15-5 0,2-7-7 16,3-14-20-16,8-7-11 16,8-8-17-16,5-1 2 15,9 4 7-15,3 4 5 16,8 12 12-16,0 6 8 0,4 16 16 16,-2 11 6-16,1 15-4 0,-1 4-6 15,2 7-8-15,0-4 14 16,-3-8-159-1</inkml:trace>
  <inkml:trace contextRef="#ctx0" brushRef="#br0" timeOffset="208">14884 13410 929 0,'-1'1'409'0,"-3"7"-195"16,3 2-81-16,-1 2-80 15,2 2-7-15,1-5-18 16,1 3-5-16,-2-6 0 16,-1-3 1-16,-2-3-12 15,1-1-11-15,1 0-14 16,0-16-5-16,3-40 4 16,9 30 6-16,5 3 2 0,4 7 12 15,4 7 26-15,-2 3 13 16,-3 7 26-16,-3 4-6 15,-6 8-19-15,-3 4-10 16,-4 8-25-16,1 4-5 16,1 1-91-16,-1-3-103 15</inkml:trace>
  <inkml:trace contextRef="#ctx0" brushRef="#br0" timeOffset="209">15390 13456 602 0,'-2'-15'381'16,"-5"-12"-27"-16,-5-10-113 15,-4-5-35-15,-4 5-66 16,-3 6-39-16,-5 19-62 16,-1 8-25-16,-2 13-28 15,1 9-7-15,11 12 12 0,7 6 8 16,12 5 12-16,8-1 6 15,12-5 7-15,5-12 4 16,8-12 4-16,3-4 2 16,-6-14-5-16,0-1-2 15,-10-9-53-15,-1-3-69 16</inkml:trace>
  <inkml:trace contextRef="#ctx0" brushRef="#br0" timeOffset="210">15702 13273 477 0,'-9'-5'342'0,"-7"0"9"16,-1 7-150-16,-7 3-40 15,-1 10-79-15,1 6-27 16,7 8-26-16,4 5-9 15,10 0-3-15,10-3 3 16,6-4-1-16,8-3 0 0,3-10 7 16,-1-1 6-16,-4-13 16 15,-18-8 5 1,0 3 1-16,0 1-8 0,-6-15-21 16,-15-6-12-16,-3 4-10 15,7 13-46 1,3 1-159-16</inkml:trace>
  <inkml:trace contextRef="#ctx0" brushRef="#br0" timeOffset="211">15804 13310 902 0,'13'-4'443'0,"17"0"-154"15,8-1-88-15,2 4-105 0,0 1-33 16,-5-2-41-16,-6 2-7 15,-4 0-41-15,-3-1-34 16,-7-3-63-16,-8-2-21 16,-8 2 16-16,-12 0 32 15,-7 3 62-15,4 2 24 0,-6 4 37 16,5 5 24-16,1 8 30 16,-1 0 6-16,2 7-8 15,4 4-18-15,9 1-30 16,2-1-9-16,13 0-12 15,2-6-3-15,5-8-45 16,6 2-38-16,8-10-108 16,10-2-90-16</inkml:trace>
  <inkml:trace contextRef="#ctx0" brushRef="#br0" timeOffset="212">16526 13406 587 0,'1'1'406'16,"0"3"-25"-16,-10 8-143 15,-8 6-55-15,-15 0-91 16,-7-1-29-16,-7-6-18 16,-1-5-13-16,7-5-10 0,5-2-2 15,5-12-5 1,6 2-5-16,5-6-8 0,8-5-4 16,16 7-10-16,8-5-3 15,15 1-5-15,4 6 1 16,1 9 6-16,4 9 4 15,-4 16 12-15,-2 8 2 0,-7 3 3 16,-6 1 1 0,-6 0 8-16,-5-7-65 0,-4-1-338 15</inkml:trace>
  <inkml:trace contextRef="#ctx0" brushRef="#br0" timeOffset="213">16416 13197 1224 0,'-3'-8'558'0,"-3"-7"-282"15,4 7-101-15,2 8-157 16,2 7-11 0,5 10-194-16</inkml:trace>
  <inkml:trace contextRef="#ctx0" brushRef="#br0" timeOffset="214">16905 13309 604 0,'-4'-5'343'0,"-5"-8"-67"16,-14 1-65-16,-3 0-24 15,-11 5-60-15,0 6-33 16,3 8-66-16,4 7-22 16,8 11-18-16,8 8-5 15,17 5 1-15,7 2 5 16,16-5 9-16,0-8 3 15,5-11 9-15,-1-5 3 0,-3-9 13 16,-6-3 7-16,-14-8 6 16,-10-6 0-16,-15 0-12 15,-6-3-7-15,-11 2-12 16,3 4-5-16,10 3-74 16,7 6-127-16</inkml:trace>
  <inkml:trace contextRef="#ctx0" brushRef="#br0" timeOffset="215">17182 13267 760 0,'-12'-3'399'0,"-9"-5"-128"16,1 7-116-16,-2 1-49 15,10 5-73-15,3 3-25 16,4 4-19-16,6-1-3 16,5 2 6-16,3 2 5 15,11-5 6-15,-4 1 3 16,1-4 1-16,-3-3 0 0,-7-4-5 16,-3-1-9-16,-14 0-17 15,-6 1-3-15,-6 7 2 16,-2 1 6-16,1 4 11 15,6 4 0-15,3 1-4 16,-2 1 0-16,12 3 3 16,6-1 4-16,7-3 9 15,5-4 7-15,6-5 12 16,1-7 2-16,8-2 2 16,4-4-1-16,0-11-8 15,0 0-1-15,-5-9-2 16,-4-3-1-16,-4-1 4 0,-3-2 16 15,-7 3 30-15,1 6 15 16,-8 13 18-16,-2 5-15 16,-3 12-30-16,-2 2-16 15,-1 13-25-15,2 7-3 16,3 3-4-16,0 2-2 16,4-4-9-16,0-4-41 15,3-8-133-15,3-4-121 16</inkml:trace>
  <inkml:trace contextRef="#ctx0" brushRef="#br0" timeOffset="216">17496 13314 942 0,'5'5'403'0,"4"9"-212"16,8 7-18-16,-2 6-32 15,6 7-8-15,-6-3-39 16,-6-2-8-16,-5-4-23 16,-8-5-14-16,-11-11-4 15,-3-2-5-15,-5-11-22 0,-4-7-55 16,8-5-227-16</inkml:trace>
  <inkml:trace contextRef="#ctx0" brushRef="#br0" timeOffset="217">18210 13153 769 0,'6'-3'388'31,"5"3"-139"-31,5 12-121 16,2 10-37-16,5 22-55 15,-4 3-5-15,-4 9-9 16,-7-3-2-16,-8-13 3 16,-2-9 0-16,-3-16 3 15,3-6 11-15,1-9 5 16,1-8-2-16,5-11-6 15,1-10-12-15,7-9-12 0,3-1-3 16,9 2-9-16,0 7-1 16,6 7 0-16,5 8 1 15,-2 4 2-15,4 4 0 16,-1 9-50-16,-3 0-64 16</inkml:trace>
  <inkml:trace contextRef="#ctx0" brushRef="#br0" timeOffset="218">19138 5450 552 0,'0'0'283'0,"5"1"-87"16,-4 3-70-16,-1-4-12 0,0 0-22 15,0 13-15-15,5 46-20 16,-5-29-16 0,0 2-21-16,0 3-5 15,-4-6-3-15,0-3 0 0,0-9 3 16,0-4 2-16,2-8 11 16,1-5 3-16,1-11 9 15,0-5 1 1,6-12-3-16,3 2 3 0,6-5 8 15,1 0 15-15,6 4 23 16,-1 2 3-16,4 9-17 16,4 0-20-16,2 12-35 15,0 3-14-15,-2 2-2 16,0 8-27-16,-4-1-138 16</inkml:trace>
  <inkml:trace contextRef="#ctx0" brushRef="#br0" timeOffset="219">19389 5751 243 0,'0'-4'197'16,"-2"2"12"-16,0-4-28 15,1 5-20-15,-1 1-35 16,1 0-20-16,-14 2-36 15,-32 18-12-15,32-3-27 16,2 1-8-16,4 8-15 16,3 0-6-16,6 1-3 15,5-3-3-15,11-8 0 16,7-1 2-16,7-14 5 16,7-1 6-16,-2-12 12 15,-2-9 32-15,-15-4 40 16,-9-8 25-16,-18 3 25 15,-11 5-28-15,-11 1-43 16,-4 6-33-16,6 13-49 0,5 0-61 16,11 10-163-16</inkml:trace>
  <inkml:trace contextRef="#ctx0" brushRef="#br0" timeOffset="220">19413 5780 628 0,'4'-1'325'0,"-1"-2"-84"16,0 1-56-16,-3 2-82 16,-1 0-21-16,-1 0-34 15,-7 21-2-15,-22 35-8 16,10-31-8-16,3-4-9 16,-1-4-47-16</inkml:trace>
  <inkml:trace contextRef="#ctx0" brushRef="#br0" timeOffset="221">21067 7713 563 0,'0'-3'302'0,"-3"-2"-62"16,3 0-45-16,0 5-84 15,0 0-32-15,0 2-47 16,2 28-13-16,7 46 6 15,-2-28 0-15,0-2-4 16,-2-7-2-16,0-15 0 16,-2-9 1-16,1-14 12 15,2-5 4-15,2-12 2 16,2-8 0-16,4-12-7 16,-1-8-4-16,7-3 2 15,1-1 3-15,1 16 2 16,2 8-2-16,0 15-19 15,4 6-12-15,3 14-12 0,3 7-14 16,-3 6-104-16,-1 5-182 16</inkml:trace>
  <inkml:trace contextRef="#ctx0" brushRef="#br0" timeOffset="222">21444 8070 400 0,'-1'-6'268'0,"-6"-4"27"0,-1 0-71 16,-3 4-65-16,-5 2-28 0,-2 4-53 15,-2 5-21-15,0 4-41 16,2 3-16-1,6 6-17-15,7 2-3 16,6-1 4 0,8 3 5-16,13-7 11 0,-2-8 11 0,7-6 20 15,1-8 15 1,-13-12 29-16,0 1 8 16,-13-5-6-16,0 6-16 15,-7 4-38-15,-3 3-36 16,-4 4-104-16,-1 6-112 15</inkml:trace>
  <inkml:trace contextRef="#ctx0" brushRef="#br0" timeOffset="223">21419 8050 782 0,'-8'6'360'0,"-12"8"-149"15,4 8-49-15,-10 1-68 16,2 1-27-16,3 0-35 16,2 0-72-16</inkml:trace>
  <inkml:trace contextRef="#ctx0" brushRef="#br0" timeOffset="224">18631 13620 218 0,'1'-3'193'0,"3"-4"64"16,-4-5-22-16,0 6-24 16,-2-1-18-16,-6 3-32 15,0 4-15-15,-10 0-49 16,-2 1-21-16,-3 6-43 15,4 2-23-15,8 11-22 16,-2 3-7-16,13 2-2 16,6 4 4-16,8-4 2 15,10-4 2-15,8-11 6 16,3-8 3-16,1-13 15 0,-2-4 27 16,-12-7 53-16,-10-3 24 15,-15 1 27-15,-10-2-15 16,-17 2-46-16,-5 3-25 15,-2 4-40-15,3 2-12 16,10 6-95-16,6 4-79 16</inkml:trace>
  <inkml:trace contextRef="#ctx0" brushRef="#br0" timeOffset="225">18674 13615 990 0,'-6'3'409'0,"-12"11"-256"16,-6 3-34-16,-2 8-54 16,-2 3-26-16,13-6-102 15,7-3-202-15</inkml:trace>
  <inkml:trace contextRef="#ctx0" brushRef="#br0" timeOffset="226">19453 13314 773 0,'-4'-4'351'0,"-13"-7"-141"16,0 3-33-16,-9 6-63 0,-1 4-28 15,2 13-68-15,1 7-18 16,14 14-17-16,5 4-5 16,16 1 7-16,9-1 4 15,11-8 8-15,1-7 3 16,-2-10 7-16,-5-6 5 16,-7-9 21-16,-6 0 18 15,-12-9 12-15,-9-4-3 0,-11 1-20 16,-6-5-18-16,-4 2-42 15,1 1-46-15</inkml:trace>
  <inkml:trace contextRef="#ctx0" brushRef="#br0" timeOffset="227">19537 13365 819 0,'14'-4'378'0,"19"-4"-141"0,7 2-84 0,9 1-57 16,-2-1-26-16,-4 2-39 16,-7-2-11-1,-11 1-41-15,-7 4-50 16,-13 0-180-16,-4 1-157 0</inkml:trace>
  <inkml:trace contextRef="#ctx0" brushRef="#br0" timeOffset="228">19748 13344 587 0,'-1'5'324'16,"-4"9"-37"-1,-1 4-50-15,1 7-74 0,0 0-33 16,5 3-72-16,2-3-24 16,1-3-75-16,2-3-78 15</inkml:trace>
  <inkml:trace contextRef="#ctx0" brushRef="#br0" timeOffset="229">20057 13470 840 0,'-9'-10'393'0,"-8"-11"-165"16,-2-1-46-16,4 6-67 15,4 6-37-15,-2 8-56 16,3 7-19-16,-1 11-22 16,-4 3-5-16,5 5 3 15,6 2 3-15,8 0 5 16,9-2 3-16,9-4 14 16,0-6 13-16,4-10 29 15,-3-8 23-15,0-5 43 16,-4-5 9-16,-8-6 3 0,-10 0-18 15,-12-4-48 1,-2 3-22-16,-7 0-53 0,4 5-58 16,10 9-181-16</inkml:trace>
  <inkml:trace contextRef="#ctx0" brushRef="#br0" timeOffset="230">20849 13417 749 0,'-16'0'370'0,"-14"1"-129"16,-4 8-119-16,4 5-38 15,8 12-59-15,7 2-19 16,15 5-15-16,7 0 0 0,14-9 15 16,4-4 12-1,10-12 29-15,-2-7 12 16,-5-5 30-16,-7-4 8 16,-12-6-6-16,-7 0-7 0,-14-2-44 15,-8 2-29-15,-6 8-82 16,-4 4-61-16</inkml:trace>
  <inkml:trace contextRef="#ctx0" brushRef="#br0" timeOffset="231">20915 13460 1076 0,'11'3'500'16,"7"3"-174"-16,7 11-229 0,5 9-29 15,1 8-37-15,1 3-11 16,0 7-11 0,-2-3-13-16,-4-3-114 15,-1-2-38-15,-2-12-171 16</inkml:trace>
  <inkml:trace contextRef="#ctx0" brushRef="#br0" timeOffset="232">21200 13474 917 0,'-16'2'402'16,"-22"11"-196"-16,-6 5-64 0,2 13-78 15,1 6-21-15,6 3-34 16,5 3-4 0,6-3-29-16,-2-3-67 0</inkml:trace>
  <inkml:trace contextRef="#ctx0" brushRef="#br0" timeOffset="233">21273 13498 1105 0,'8'6'456'0,"5"6"-282"16,-4 3-45-16,-1 0-41 15,-6-1-20-15,-3-2-21 16,1-1-3-16,0-6-21 16,3-6-7-16,12-6-8 15,3-5-2-15,7-9-3 0,3 2-2 16,-5-4-1-16,-1 4 1 16,-5 10 9-16,-2 4 2 15,-5 12 5-15,-6 11 1 16,-4 7-7-16,0 6-3 15,0 1 18-15,-2-4-78 0,1-4-216 16</inkml:trace>
  <inkml:trace contextRef="#ctx0" brushRef="#br0" timeOffset="234">21460 13226 1152 0,'-1'-8'534'0,"-2"-6"-251"16,1 6-114-16,1 11-146 16,1 9-28-16,5 11-193 0</inkml:trace>
  <inkml:trace contextRef="#ctx0" brushRef="#br0" timeOffset="235">21735 13416 862 0,'-5'-4'520'0,"-6"4"-48"15,1 7-223 1,2 19-137-16,1 4-47 16,7 17-30-16,0 4-6 15,1 8-11-15,1 2-5 16,-3 9-7-16,0 1 0 15,-1-9-31-15,2-5-35 16,0-28-119-16,0-15-81 16</inkml:trace>
  <inkml:trace contextRef="#ctx0" brushRef="#br0" timeOffset="236">21701 13665 944 0,'8'-4'398'15,"15"-8"-242"-15,2 4-54 16,13 1-64-16,2 0-26 16,1 6-31-1,-1-5-50-15,-3 3-196 16,2-1-125-16</inkml:trace>
  <inkml:trace contextRef="#ctx0" brushRef="#br0" timeOffset="237">22190 13574 357 0,'9'0'294'16,"7"0"67"-16,-8 3-43 15,-14 4-79-15,-9 0-32 0,-17 6-67 32,-6 0-22-32,-6-1-58 0,0-5-17 0,11-7-14 15,4-7-2 1,12-7-8-16,8-3-7 16,4-4-15-16,4-1-9 15,7 2-8-15,2 2 1 16,10 7 19-16,4 3 8 0,-1 11 15 0,3 10 3 15,-1 13-10 1,-2 8-4 0,1 2-5-16,-5-2-9 15,-1-3-169-15</inkml:trace>
  <inkml:trace contextRef="#ctx0" brushRef="#br0" timeOffset="238">23078 13438 715 0,'-12'-12'323'16,"-16"-10"-135"-16,-4 4-44 0,1 8-64 15,3 6-23-15,13 10-59 16,8 8-9-16,7 3-12 16,9 4 1-16,11-2 11 15,0-1 5-15,7-3 6 16,0-5 3-16,-9-1 6 16,-2-3 2-16,-15-5 0 15,-3-1-3-15,-16 0-8 16,-5 6-5-16,-8 7-7 15,-3 3 4-15,11 3 1 16,5 1 2-16,14 1 5 0,8 1 6 16,8-4 15-16,6-3 10 15,10-6 10 1,4-3-4-16,4-8-3 16,5-4-3-16,-1-10-4 15,2-3 0-15,-5-8-4 0,-5-2 0 16,-9-1 5-16,-6-2 17 15,-8 6 32-15,-3 7 10 16,-6 8-3-16,-1 10-25 16,-2 12-50-16,-3 3-17 15,0 12-10-15,1 0 4 0,4 3 11 16,1 1 10-16,0-2-115 16,-2 0-70-1</inkml:trace>
  <inkml:trace contextRef="#ctx0" brushRef="#br0" timeOffset="239">23241 13218 1287 0,'-5'-5'496'0,"0"-3"-363"16,-2 2-72-16,7 7-77 0,2 4-28 15,6 9-151 1,0 1-200-16</inkml:trace>
  <inkml:trace contextRef="#ctx0" brushRef="#br0" timeOffset="240">23425 13462 1087 0,'4'6'470'0,"-3"0"-221"15,8 10-144-15,-2 0-24 0,-1 6-21 16,0 1-15-16,1-1-18 16,1-3-5-16,3-8-3 15,3-2-1-15,3-11 5 16,2-2 0 0,-2-6-1-16,2-8-6 0,-4-1-49 0,-3-5-57 31,0-1-260-31</inkml:trace>
  <inkml:trace contextRef="#ctx0" brushRef="#br0" timeOffset="241">23933 13510 940 0,'-14'13'430'0,"-13"13"-191"16,2-2-58-16,-1-4-75 15,4-3-25-15,1-8-35 16,7-1-8-16,4-10-16 16,3-4-15-16,3-13-30 15,2-1-13-15,5-7-11 16,4-3 8-16,6 8 18 16,1 1 9-16,-5 11 11 0,1 9 1 15,-3 9 10 1,0 9 3-16,0 11 0 0,2-3 3 15,1 2-5-15,1-4-2 16,5-3-1-16,2-5 1 16,5-9 9-16,-1-4 3 15,3-10 3-15,0-5 0 16,-3-6-6-16,-1-4-1 0,-5-5-2 16,-3-4 0-16,-5 6 0 15,-2 7 11 1,-5 15 7-16,1 6 2 15,-3 15 9-15,0 5-5 16,0 13 5-16,1 3 6 0,3-2 0 16,4 1-5-16,5-7-12 15,0-5-7-15,-1-10-56 16,-6-5-123-16</inkml:trace>
  <inkml:trace contextRef="#ctx0" brushRef="#br0" timeOffset="242">1677 14437 545 0,'-2'-7'350'0,"-2"-3"14"15,-2 4-66-15,1 7-113 16,2 10-44-16,3 13-83 15,2 7-30-15,2 8-13 16,-5-1-4-16,-1-2-3 16,2-4-17-16,3-10-126 15,5-3-119-15</inkml:trace>
  <inkml:trace contextRef="#ctx0" brushRef="#br0" timeOffset="243">1673 14239 932 0,'-2'-5'459'0,"0"-3"-177"0,-3 4-117 15,5 8-137-15,9 6-30 16,11 6-28-16,5 5-67 16</inkml:trace>
  <inkml:trace contextRef="#ctx0" brushRef="#br0" timeOffset="244">2115 14367 861 0,'-11'-3'429'0,"-11"-5"-137"15,1 4-103-15,6 6-120 16,1 8-41-16,4 14-52 15,0 6-7-15,11 11 6 16,4 2 6-16,5-6 9 16,8-5 4-16,3-12 6 0,-1-8 4 15,2-7 7-15,0-4 5 16,-5-7 11-16,0-3 5 16,-5-13 7-16,-6-2 1 15,-6-7-1-15,-4-3-1 16,-7-2 8-16,-4-7 2 15,0-5-5-15,6-4-3 0,-1-6-21 32,7 2-11-32,10 5-18 15,4 5-12-15,19 8-34 0,5 8-30 0,3 14-82 16,5 10-82-16</inkml:trace>
  <inkml:trace contextRef="#ctx0" brushRef="#br0" timeOffset="245">2338 14375 708 0,'2'2'349'16,"-2"9"-100"-1,-2 3-45-15,1 9-61 0,-1 4-25 16,1 8-53-16,2 1-19 16,2-1-24-16,5-2 7 0,10-11-146 15</inkml:trace>
  <inkml:trace contextRef="#ctx0" brushRef="#br0" timeOffset="246">2685 14382 797 0,'-5'-3'400'15,"-6"-5"-148"-15,3 4-105 16,1 3-37-16,0 4-71 0,5 4-26 16,5 6-26-16,6 1-5 15,9 2 7-15,2-5 8 16,3-4 6-16,-4-1-1 0,-7-6-10 16,-4 0 0-16,-9 0-9 15,-7-1 1-15,-14 2 8 16,-7 0-1-16,-6 5 18 15,1 1 3-15,11 2-3 32,5 5-2-32,7 4-7 0,6 3-4 15,4 0 6-15,5 3 3 0,2-7 0 16,8 0 3-16,2-5 1 16,4-4 3-16,8-5 10 31,-3-6 3-31,7-8 0 0,1-6-1 0,5-8-9 31,1-5-5-31,6 8 10 16,-3-1 11-16,-7 10 17 0,-4 9 9 15,-8 5-6-15,-3 7-6 16,-10 6-9-16,-4 5-5 16,-6 0-6-16,-5 2-2 15,-7-3-8-15,-2 1-1 16,-3-5-18-16,-5-6-33 0,3-2-96 15,1-4-91-15</inkml:trace>
  <inkml:trace contextRef="#ctx0" brushRef="#br0" timeOffset="247">3337 14686 1322 0,'0'0'571'0,"0"-1"-323"0,0-1-58 15,0 2-94-15,0-1-36 16,-1 0-128-16,1 1-58 15</inkml:trace>
  <inkml:trace contextRef="#ctx0" brushRef="#br0" timeOffset="248">4002 14201 755 0,'1'-1'361'16,"-2"3"-143"-16,1 13-51 16,-9 17-53-16,-5 13-23 15,-3 15-21-15,-2 6-14 16,4-3-26-16,4-6-7 15,4-16-8-15,-3-8-2 16,8-22 1-16,1-1 4 0,1-10 13 16,0-10 0-16,0-8-4 15,5-5-7-15,4-14-19 16,7-6-1-16,8-7 0 16,-4-10 2-1,1 0 3-15,-2 3 0 0,-10 9 0 16,4 7 3-16,-6 17 17 15,-4 7 10-15,2 12 1 16,-5 8-5-16,6 13-17 16,2 8-11-16,9 24-2 15,7 12 2-15,6 13 1 16,4 4 0-16,0-7 0 16,0-10 0-16,-4-16-69 15,-3-9-62-15,-8-16-141 0,-5-1-167 16</inkml:trace>
  <inkml:trace contextRef="#ctx0" brushRef="#br0" timeOffset="249">3996 14465 750 0,'0'-1'387'16,"0"-1"-134"-16,4 2-103 15,-4 0-116-15,9 1-27 0,21 7-5 16,46 17 2-16,-33-11-104 15,-8-4-293-15</inkml:trace>
  <inkml:trace contextRef="#ctx0" brushRef="#br0" timeOffset="250">3768 14405 1062 0,'-4'-1'399'0,"-2"0"-324"16,6 0-63-16,0 1-26 16,19 1-66-16</inkml:trace>
  <inkml:trace contextRef="#ctx0" brushRef="#br0" timeOffset="251">4461 14569 755 0,'-1'0'389'0,"9"7"-55"0,-3-4-164 15,13 1-69-15,1-1-13 0,0-6-38 16,4-2-8-16,0-5-6 16,-3-3-3-16,-7-7-3 15,-7 1-1-15,-13-8-7 16,-4 1-5-16,-12 4-11 15,1 0-6-15,-1 14-16 0,1 7-5 16,8 16-11-16,-1 9 3 31,10 13 14-31,2 1 9 0,3 4 11 16,3 1 3-16,2 1-2 16,3 2-2-16,-1-4 11 0,2-2-47 15,4-8-144 1</inkml:trace>
  <inkml:trace contextRef="#ctx0" brushRef="#br0" timeOffset="252">5033 14527 603 0,'0'3'390'0,"0"7"65"16,-4 4-180-16,-7 8-60 15,-6-3-39-15,-7-3-80 16,1 1-27-16,2-8-32 0,2-9-11 16,-1-6-39-16,3-2-21 15,-1-10-24-15,-1 1-3 16,9-2 23-16,3-5 11 31,8 2 9-31,7-1-1 0,10 2 19 0,2 6 10 16,3 11 20-16,1 9 8 0,-5 13 0 15,0 1-1-15,-1 9-6 16,-2-1-4-16,5 1-12 16,-3 1-6-16,3-4-156 15</inkml:trace>
  <inkml:trace contextRef="#ctx0" brushRef="#br0" timeOffset="253">5996 14396 706 0,'-10'-4'359'0,"-12"-1"-104"16,-2 3-40-16,-1 11-70 15,1 4-42-15,0 12-63 16,6 2-27-16,11 6-24 16,6-2-3-16,13 1 2 15,13-4 3-15,7-4 8 16,5-5 2-16,5-12 10 16,-5-3 4-16,-5-11 10 0,-8-3 7 15,-19-3 10 1,-5-2-1-16,-19 2-8 0,-8-1-8 15,-12-1-14-15,2 5-3 16,2-2-27-16,11 7-53 16,12 5-200-16</inkml:trace>
  <inkml:trace contextRef="#ctx0" brushRef="#br0" timeOffset="254">6159 14432 834 0,'20'-6'391'0,"14"-2"-163"16,8 5-112-16,-7 0-30 0,-2 4-45 15,-6-1-16-15,-12 0-36 16,0 0-48-16</inkml:trace>
  <inkml:trace contextRef="#ctx0" brushRef="#br0" timeOffset="255">6308 14440 695 0,'-4'4'409'0,"0"10"-17"15,-1 7-126-15,0 7-106 0,2 2-34 0,3-1-63 16,5 1-27 0,0-5-19-16,5-5-52 0,2 0-181 15,1-8-306-15</inkml:trace>
  <inkml:trace contextRef="#ctx0" brushRef="#br0" timeOffset="256">6648 14548 830 0,'-8'-3'381'15,"-12"-2"-136"-15,-5-3-42 16,-5-1-46-16,0 3-32 0,9 4-77 15,6 4-36-15,9 11-29 0,6 0-6 16,4 8 4-16,4-1 6 16,9 1 8-1,5-1 1 1,8-5 7-16,0-2 3 16,0-12 11-16,-2-3 6 15,-10-7 31-15,-4-4 8 16,-14-3 5-16,-9 1-4 0,-12-1-31 15,-2 1-14-15,1 2-119 16,5-4-60-16</inkml:trace>
  <inkml:trace contextRef="#ctx0" brushRef="#br0" timeOffset="257">7410 14390 703 0,'-4'1'317'0,"-12"2"-120"16,-2 7-32-16,-8 8-61 15,-1 7-14-15,6 8-56 16,4-2-9-16,13-1-14 16,11 0-4-16,15-8 1 0,8-1-2 15,3-9 6-15,-5-5 5 16,-5-8 9-16,-7-2 7 15,-9-5 29-15,-6 2 1 16,-11-1-8 0,-8-1-9-16,-10 1-30 0,0-2-28 15,10 5-113-15,2 1-117 16</inkml:trace>
  <inkml:trace contextRef="#ctx0" brushRef="#br0" timeOffset="258">7519 14449 938 0,'10'7'416'16,"8"8"-200"-16,0 4-40 0,-7 4-61 15,-4 1-26-15,-4-3-40 16,-3-3-16-16,3-4-16 16,-1-8-6-16,4-6-4 15,2-3-9-15,7-11-17 16,2 1-3-16,6-7-2 0,0 1 6 15,-1-3 14-15,-1 5 3 16,-5 11 5-16,-1 4 8 16,-6 12 13-16,-7 4 1 15,0 7-2-15,-4 2-8 16,-1 0-50-16,3 0-92 16</inkml:trace>
  <inkml:trace contextRef="#ctx0" brushRef="#br0" timeOffset="259">7926 14382 1089 0,'0'-2'508'0,"-1"-1"-241"0,-1 10-71 16,2-7-87-16,2 30-39 0,9 48-17 15,-1-29-3-15,0 8-12 16,-5 1-9-16,3 6-12 15,-1-1-6-15,-4-2-7 16,4-5-3-16,-4-17-104 16,-1-10-103-1</inkml:trace>
  <inkml:trace contextRef="#ctx0" brushRef="#br0" timeOffset="260">7947 14594 1266 0,'1'2'500'0,"8"4"-324"0,9 2-74 16,14 2-50-16,5-2-6 15,10-6-17-15,3-1 1 16,-4-1-155-16</inkml:trace>
  <inkml:trace contextRef="#ctx0" brushRef="#br0" timeOffset="261">8483 14413 548 0,'-3'-8'359'16,"-7"-9"5"-16,-5 4-147 16,-3 4-20-16,-2 2-63 15,0 2-35-15,7 7-63 16,4 2-36-16,9 5-23 15,4 3 0-15,8-3 7 16,4 1 8-16,5-3 9 16,1-3 3-16,-3-1 3 15,0 0 1-15,-12-3 9 0,-5 1-3 16,-10 1-6-16,-9-1-3 16,-11 6-8-1,-1 1-2-15,5 4 4 0,1 2-1 16,10 3 2-16,6 2 2 15,5 2 11 1,2-1 5-16,7-1 9 0,1-1-2 16,7-4-1-16,2-4-4 15,13-10-3-15,6-2 1 0,3-13-1 16,1-5-2 0,-4-9-6-16,-1-2-5 15,-8 1-3-15,-3 4 1 16,-13 5 1-16,-7 4 2 15,-7 10 8-15,0 7 4 16,-4 13 3-16,1 6 0 0,3 9-9 16,1 0-5-16,5 0-4 15,0 0 0-15,2-6-55 16,-1-3-67-16,-1-4-170 16</inkml:trace>
  <inkml:trace contextRef="#ctx0" brushRef="#br0" timeOffset="262">8653 14217 1234 0,'-6'-16'588'0,"-8"-14"-260"16,6 10-160-16,0 7-57 16,4 7-107-16,4 6-27 15,8 9-86-15,4 6-83 16</inkml:trace>
  <inkml:trace contextRef="#ctx0" brushRef="#br0" timeOffset="263">9126 14452 813 0,'-5'-4'402'0,"-15"-7"-106"15,-3-1-52-15,-8 2-51 16,0 0-28-16,5 3-70 16,2 7-44-16,7 5-55 15,5 11-14-15,3 9-7 16,6 4 4-16,4-1 13 15,9 1 5-15,11-7 3 16,7-5 2-16,7-9 5 16,3-5 3-16,-1-10 9 15,-2-2 7-15,-10-8 13 16,-10-5 2-16,-14-3-3 0,-5-2-6 16,-18 3-15-16,-5 1-30 15,1 3-96-15</inkml:trace>
  <inkml:trace contextRef="#ctx0" brushRef="#br0" timeOffset="264">9962 14299 952 0,'-5'9'381'16,"-9"20"-236"-16,-5 11-32 16,-6 15-26-16,5 3-16 0,0-3-27 15,3-6-5 1,12-8-8-16,-5-13-6 16,8-10-8-16,3-9 8 15,4-17 1-15,2-12 0 0,8-12-2 16,-1-7-9-16,-1-10-4 15,5-1-1 1,-4-13 0-16,4 1-2 16,3 3-2-16,-2 6-2 15,2 23 11-15,-7 8 8 16,-6 17 0-16,-1 7 0 0,-1 19-11 16,5 9-8-16,9 21 0 15,5 12-1-15,6 5-2 16,-1 0 0-16,0-5-9 15,-4-10-46-15,-9-10-125 16,-3-4-176-16</inkml:trace>
  <inkml:trace contextRef="#ctx0" brushRef="#br0" timeOffset="265">9914 14470 1010 0,'-1'-3'476'0,"3"-2"-172"16,10 7-160-16,15 9-94 15,9-1-10-15,11 0-14 0,2-4-2 0,-2-5-12 16</inkml:trace>
  <inkml:trace contextRef="#ctx0" brushRef="#br0" timeOffset="266">11199 14485 681 0,'-11'7'289'16,"-12"13"-162"-16,4 9-33 16,11 1-22-16,8 4-4 15,17-4-2-15,5-4-1 16,11-6-18-16,0-9-5 16,-2-14 0-16,-1-9 3 0,-10-12 2 15,-3-8 0-15,-11-3-3 16,-6-8 2-16,-14-8-8 15,-8-5-3-15,-8-8-8 16,-7-1-3-16,3 7 13 16,-1 10 3-16,4 19-2 15,6 14-15-15,7 20-36 16,4 8-13-16,9 15-8 16,5 6 7-16,10 7 14 15,11 7-6-15,17-3-52 16,1-3-47-16,14-10-119 15,8-6-70-15</inkml:trace>
  <inkml:trace contextRef="#ctx0" brushRef="#br0" timeOffset="267">11705 14479 319 0,'10'7'295'0,"1"5"30"16,-14 8-37-16,-2 2-33 16,-16 1-87-16,-1-1-32 15,-9-1-50-15,-2-4-17 16,-3-11-15-16,3-6-7 0,7-12-15 15,4-5-6 1,10-5-23-16,5-6-10 0,13 9-15 31,-3 8-4-31,1 2 1 0,14-25 6 0,8 13 17 16,2 16 13-16,-6 27 18 16,0 7 2-16,-1 7-4 15,-1-2-9-15,0 0 7 16,2-1-75-16,3-5-479 15</inkml:trace>
  <inkml:trace contextRef="#ctx0" brushRef="#br0" timeOffset="268">12691 14382 816 0,'-14'-3'355'15,"7"0"-179"1,2 2-24-16,-35-7-32 0,-5 2-21 0,0 6-38 0,20 8-16 31,12 2-36-31,10 3-14 16,10 4-13-16,7-4 0 0,13 4 12 15,2-7 6-15,3-2 3 16,-3 1-1-16,-13-7-7 16,-3 2-1-16,-13 1-5 15,-4-3-2-15,-11 5 5 16,-9 0-2-16,-3 3 8 15,1 0 7-15,5 1 13 16,6 3 4-16,11 0 2 16,4 2-2-16,8 1-5 15,6-1-2-15,6-6 0 16,2 2-4-16,2-2 4 0,-4-4-20 16,0-5-91-16,-1-4-81 15</inkml:trace>
  <inkml:trace contextRef="#ctx0" brushRef="#br0" timeOffset="269">12701 14251 823 0,'-5'-21'402'15,"2"-19"-146"-15,-1 12-69 16,-1 13-98-16,5 7-54 0,-4 8-74 16,4 4-55-16,0 9-357 15</inkml:trace>
  <inkml:trace contextRef="#ctx0" brushRef="#br0" timeOffset="270">12764 14344 561 0,'9'17'389'0,"14"25"27"15,1 7-110-15,10 3-122 16,-2 2-41-16,3-4-62 16,-1 1-25-16,-4 1-30 0,-2-6-9 15,-4-9-117 1,-2-12-45-16</inkml:trace>
  <inkml:trace contextRef="#ctx0" brushRef="#br0" timeOffset="271">13120 14415 807 0,'-9'0'422'15,"-10"0"-105"-15,-8 20-145 0,-4 13-42 16,-13 8-35-16,-4 8-14 15,-6 4-22-15,-2-2-9 16,6 1-20-16,10-1-22 0,19-10-130 16,4-5-181-16</inkml:trace>
  <inkml:trace contextRef="#ctx0" brushRef="#br0" timeOffset="272">13390 14513 885 0,'0'-10'380'0,"-6"-12"-186"0,-1-4-27 16,-10 4-23-16,-6 1-3 15,-3 7-33-15,-5 1-26 16,7 13-50-16,2 6-23 16,3 9-26-16,6 8-4 15,1 2 1-15,3-1 4 16,9 1 9 0,4-2 5-16,11-2 3 15,5 0 1-15,4-14 7 0,5-4 3 16,-4-10 3-1,0-10-11-15,-6-2-12 0,0 2-4 16,-8-7-1-16,-1 4 10 16,-9 2 9-16,-5 1 5 15,-1 7 8-15,-1 3-2 16,-1 10-5-16,3 8-5 16,1 8-6-16,4 3-1 15,10 6 4-15,2-6 1 0,7-3 1 16,6-5 2-16,7-10 1 15,0-3 3-15,3-4 3 16,-4-3 2-16,-6-8 2 16,-7-3 1-16,-5-6-2 15,-1-2 5-15,-9-4 25 16,4 2 8-16,-4 5 16 16,-2 4-1-16,-2 11-29 15,-1 9-11-15,-4 19-21 16,0 7-7-16,5 13-1 0,1 4 2 15,5 6-1-15,5-2 0 16,3 3-1-16,-4 0 1 16,-1-7-3-1,0-7-9-15,-5-17-70 0,2-9-58 16,3-16-169-16,-7-6-334 16</inkml:trace>
  <inkml:trace contextRef="#ctx0" brushRef="#br0" timeOffset="273">13740 14623 1069 0,'3'-1'476'0,"-1"-4"-222"15,8 2-150-15,6-1-45 0,5 1-33 16,7-1-6-16,2 3-96 16,3 1-106-16</inkml:trace>
  <inkml:trace contextRef="#ctx0" brushRef="#br0" timeOffset="274">14235 14292 755 0,'-16'-8'384'0,"-18"-1"-115"15,-3 3-79 1,11 11-99-16,2 6-39 0,10 9-43 16,10 2-10-16,5 5 0 15,10 1 4-15,2-3 6 16,-1-4 0 0,7-9 3-16,-2-2 1 0,-2-8 4 15,0-3 1-15,-6-6-22 16,-3-1-12-16,-6-2-22 15,-1 1-8-15,-13 3 13 0,0-1 8 16,3 8 12-16,-7 3 6 16,7 2 6-1,-4 4 6-15,1 1 29 0,4 5 22 16,4-2 33-16,3 2 14 16,6 0-3-16,7 1-12 0,5-2-22 15,4-5-16-15,6-2-23 31,4-4-1-31,8-4-116 16,5-6-67-16</inkml:trace>
  <inkml:trace contextRef="#ctx0" brushRef="#br0" timeOffset="275">15161 14342 413 0,'0'-7'272'15,"-5"-8"13"1,3 4-62-16,-15 3-69 0,1 0-23 16,-2 8-48-16,-4 4-27 15,6 7-36 1,0 5-16-16,4 5-12 15,8 3-4-15,8 2 3 16,8-3 4-16,6-6 8 16,-3-4 3-16,4-10 7 0,-7-3 2 15,-1-6-7-15,-1-4-6 16,-8 0-17-16,-4 0-10 0,-9 2-1 16,-6 1 5-1,-7 3 10-15,2 0 4 16,0 8 2-16,0 2 1 0,13 11 4 15,3 0 5 1,9 6 8-16,8 4 1 16,4-6 0-16,0 0-2 0,7-2-4 15,5-1 0-15,2-10 2 16,3 0 2-16,2-9 5 16,-2-10-1-16,1-3-1 15,-1-6-2-15,-10-4-2 16,0 1-1-16,-9-1 4 15,-5 0 2-15,-7 1 17 0,0 1 11 16,-2 10 8-16,-1 4-8 0,3 13-18 16,-1 7-12-16,1 8-12 15,4 8 6-15,4-2 0 16,3 0 0-16,2-9 1 31,1-6 6-31,-2-5 24 0,-3-8 9 0,4-6 14 31,-1-7-1-31,-2-6-16 0,1-1-8 0,-4-2-14 32,-1 0-5-32,-5 1-18 0,1 3-33 15,-2 5-113-15,3 4-81 0</inkml:trace>
  <inkml:trace contextRef="#ctx0" brushRef="#br0" timeOffset="276">15629 14284 740 0,'0'-1'456'0,"4"-3"-86"0,-5 8-119 16,0-4-48-16,0 0-70 0,1 25-17 0,8 40-26 15,0-29-17 1,-3-1-36-16,-1-5-14 0,1-8-15 16,-1-1-40-1,4-6-151 1,-1-5-79-16</inkml:trace>
  <inkml:trace contextRef="#ctx0" brushRef="#br0" timeOffset="277">16105 14354 975 0,'-7'-11'436'16,"-12"-12"-206"-16,8 5-51 16,-3 13-81-16,-2 1-29 15,1 11-47-15,-9 7-13 16,4 15-9-16,3 8 1 0,6 4 2 16,10 4 3-1,7-8 0-15,6-7 1 0,6-11 3 16,4-7 2-16,-2-12 9 15,-2-2 3-15,-3-6 8 16,-8-7-1-16,-7-1-7 16,-8-3-6-16,-13-3-15 15,-4 0 3-15,-9-1-71 16,4 5-62-16</inkml:trace>
  <inkml:trace contextRef="#ctx0" brushRef="#br0" timeOffset="278">16235 14317 694 0,'-1'-3'386'0,"1"-3"-82"16,3 7-72-16,-3-1-90 15,7 17-37-15,29 60-38 0,-11-23-12 16,10 6-24-16,1-1-3 15,-2-6-10-15,1-3 6 16,-7-5-128-16,-8-3-70 16</inkml:trace>
  <inkml:trace contextRef="#ctx0" brushRef="#br0" timeOffset="279">16545 14347 865 0,'-7'3'407'16,"-19"4"-149"-1,0 10-80-15,-13 13-76 0,-8 6-14 16,-2 10-25-16,0-1-5 16,4 2-13-16,2-2-13 15,11-7-30-15,4 0-52 16,17-8-155-16,7-7-217 15</inkml:trace>
  <inkml:trace contextRef="#ctx0" brushRef="#br0" timeOffset="280">16569 14353 915 0,'3'-3'422'0,"-3"-1"-196"15,-1 1-58-15,-1 3-89 16,1 0-27-16,0 0-28 16,-1 13-2-16,2 41 2 15,12-29-1-15,2 8-2 16,4-5-5-16,3-5-3 15,0-3-1-15,10-13 4 0,-3-6 6 16,0-8 27-16,-3-3 11 16,-8-10 15-16,-4-2 1 15,-12-6-20-15,-2 1-11 16,-13-3-23-16,2 6-8 16,1 7-85-16,2 5-74 15</inkml:trace>
  <inkml:trace contextRef="#ctx0" brushRef="#br0" timeOffset="281">16913 14400 603 0,'-1'-2'296'0,"-2"-4"-84"15,3 1-57 1,0 3-54-16,0 1-24 0,24-3-31 16,33-4-2-16,-22 5-7 15,-2-1-5-15,2 1-17 16,-4 0-3-16,-13 0 2 16,-6-1-2-16,-12 4-12 15,-9 0-3-15,-11 6-9 16,-5 3-1-16,-4 4 8 15,-1 1 7 1,8 7 2-16,10 5 5 16,7 4 6-16,4-3 0 0,7-1 7 15,0-8 1-15,16-3 1 16,1-4 0-16,6-10-2 0,6-4 0 16,0-10-6-16,6-2-7 15,-8-7-9 1,-2-2-3-16,-11-3 2 15,-4 3 3-15,-7 0 5 16,-1 4 0-16,-8 8 19 0,-3 4 1 0,-4 14 1 31,-2 6 0-31,2 12-22 16,1 4-3-16,5 2-2 16,2 1 7-16,4-7-96 15,0 0-58-15</inkml:trace>
  <inkml:trace contextRef="#ctx0" brushRef="#br0" timeOffset="282">17482 14346 842 0,'0'-2'419'0,"0"0"-174"0,3 14-70 15,-4 7-42 1,2 17-60-16,-1-1-15 0,1 0-31 0,6 1-7 31,-6-11-33-31,1-2-58 16,4-7-272-16</inkml:trace>
  <inkml:trace contextRef="#ctx0" brushRef="#br0" timeOffset="283">17668 14382 618 0,'-6'-3'373'0,"-8"-3"-39"16,-6 5-101-16,-11 1-86 16,3 3-31-16,-1 6-28 15,1 1-15-15,10 11-35 16,3-1-18-16,5 4-20 16,8 0-7-16,8-4 0 15,7 0 3-15,9-4 5 0,10 0 2 16,4-5-49-16,4-4-40 15,1-1-223 1</inkml:trace>
  <inkml:trace contextRef="#ctx0" brushRef="#br0" timeOffset="284">17824 14467 830 0,'1'-1'421'0,"-1"1"-151"15,1 2-49-15,-1-2-80 16,0 0-35-16,-1 18-27 15,-6 31-12-15,-2-35-24 16,1-3-10-16,2-2-11 16,1-9 3-16,9-3-2 15,3-2-3-15,6-13-6 16,2 1-8-16,4-2-5 16,-4-2-1-16,2 0-2 15,0 5-1-15,0 8-5 16,-5 6 2-16,-2 8 6 15,-5 8 3-15,0 8 8 16,-2 7-1-16,1 2-5 16,0 0-2-16,-2-4-21 15,-2-4-58-15,1-4-134 16,-1-4-175-16</inkml:trace>
  <inkml:trace contextRef="#ctx0" brushRef="#br0" timeOffset="285">17897 14206 886 0,'-1'-6'515'0,"0"-9"-114"16,-2 10-202-16,2 5-75 0,1 8-113 0,-2 6-22 16,2 7-61-1,-1 2-61-15</inkml:trace>
  <inkml:trace contextRef="#ctx0" brushRef="#br0" timeOffset="286">18721 14326 831 0,'-8'-4'382'0,"-13"-3"-167"15,-3 5-52-15,-6 6-58 16,-2 8-33-16,5 16-44 16,4 6-7-16,16 10-12 15,7 2 1-15,21-7 2 0,9-5 3 16,10-13 1-1,3-8 3-15,-9-11 13 16,-5-6 8-16,-17-9 17 0,-6-3 0 16,-15-3-18-1,-9-2-12-15,-10 0-20 16,-1 5-38-16,4 3-117 16,2 1-127-16</inkml:trace>
  <inkml:trace contextRef="#ctx0" brushRef="#br0" timeOffset="287">18853 14388 403 0,'6'-3'303'0,"4"-1"12"0,-6 2-82 16,-2-1-30-16,-1 6-69 15,-2-3-32-15,1 0-45 16,-1 0-11-16,0 17-10 15,-2 31 0-15,7-25 1 0,2-1 6 16,5 0 7-16,4-3 0 16,3-7 2-16,1-2 1 15,-2-10 6-15,0-6 10 16,-2-7 9-16,-5 0-5 16,-2-2-20-16,0-1-18 15,-8-3-28-15,-2-6-33 16,-3 0-87-16,-4-3-54 15,5 5-230-15</inkml:trace>
  <inkml:trace contextRef="#ctx0" brushRef="#br0" timeOffset="288">19115 14322 971 0,'-1'0'486'15,"-3"-1"-177"1,10 14-130-16,-4 5-45 0,12 18-53 15,-2 5-12-15,0 8-23 16,1 1-12-16,-6 0-15 16,0 0-8-16,-7-1 4 15,0-2-57-15,-1-6-114 16,1-5-59-16</inkml:trace>
  <inkml:trace contextRef="#ctx0" brushRef="#br0" timeOffset="289">19177 14539 1007 0,'2'-4'449'16,"9"2"-207"-16,4 0-47 0,12 3-78 16,6 1-21-16,5 2-47 15,0 3-19-15,-12-4-106 16,0 1-59-16</inkml:trace>
  <inkml:trace contextRef="#ctx0" brushRef="#br0" timeOffset="290">19479 14273 825 0,'5'-2'442'0,"-3"-1"-134"0,-4 16-170 15,1 12-54-15,1 26-65 16,10 9 3-16,4 6-8 16,-1-2-3-16,-3-16 1 15,-2-6-15-15,-2-9-111 16,-4-5-67-16</inkml:trace>
  <inkml:trace contextRef="#ctx0" brushRef="#br0" timeOffset="291">19464 14075 951 0,'18'-7'406'0,"24"-6"-235"0,2 7-36 16,2 16-57-16,-6 8-30 16,-14 8-30-16,-10 2-2 15,-16 2-2 1,-8-3 0-16,-14 0 0 0,0-1-1 16,0-6-4-16,6-5-16 15,15-8-17-15,3-3-4 16,19-6-8-16,5-1 13 15,7 0 11-15,2 1 3 16,-3 4 4-16,-7 2 1 16,-9 7 4-16,-9 2 8 15,-20 1 11 1,-12 2 2-16,-19-2-3 16,-4 0-47-16,4-2-123 0</inkml:trace>
  <inkml:trace contextRef="#ctx0" brushRef="#br0" timeOffset="292">20086 14524 520 0,'1'-6'293'0,"1"-4"-64"16,0 0-34-16,-7-1-66 15,-7-1-13-15,-8-5-6 16,-3-1-1-16,-4-2-15 16,3 3-19-16,2 12-38 15,2 5-18-15,0 13-18 0,2 4-1 16,6 7 10 0,2 2 6-16,11 0 6 15,7 3 0-15,8-12-5 16,2-2-2-16,5-8-1 15,-2-4-8-15,0-8-47 16,3-4-37-16,-7-5-58 16,-2-2-11-16,-6-6 36 15,-1-5 35-15,-1-5 54 16,1-7 20-16,9-3 10 16,2-4 6-16,7 6 6 15,2 8 7-15,-5 12 53 16,-1 11 11-16,-7 10 8 15,1 8-2-15,-1 17-43 16,-2 5-2-16,-1 15 14 0,1 2 3 16,-1 5 0-16,0-1-10 0,7-12-27 15,-5-10-8-15,-1-16-7 16,-1-6-3-16,-9-11-4 16,2-1-10-16,-7 0-27 15,-5-5-9 1,-17 6-12-16,-10 3 3 15,-15 4 19-15,-3 8 7 0,8 5-49 16,9-1 17-16</inkml:trace>
  <inkml:trace contextRef="#ctx0" brushRef="#br0" timeOffset="293">20453 14464 799 0,'5'-1'384'15,"0"2"-154"-15,5 1-22 16,8 14-65-1,-3 2-29-15,3 6-35 16,-6 1-14-16,-8-9-22 0,-3 4-8 16,-3-11-12-16,-1-2-1 15,2-3 4-15,2-4-3 0,-1-2-9 16,0 1-5-16,14-13-14 31,40-36-4-31,-25 32 2 0,2 0 0 0,-2 6 2 16,-3 3 3-1,-6 13 4 1,-5 4 4-16,-8 10 1 16,-2 3 1-16,-5 0-3 0,1 3-2 15,-1-3-21 1,-1 1-53-16,-6-3-144 0,-6-6-147 16</inkml:trace>
  <inkml:trace contextRef="#ctx0" brushRef="#br0" timeOffset="294">20671 14133 1299 0,'-2'-5'559'0,"0"0"-335"15,2 9-84-15,0 15-109 16,0 11-25-16,3 16-107 15</inkml:trace>
  <inkml:trace contextRef="#ctx0" brushRef="#br0" timeOffset="295">21455 14374 781 0,'0'-1'369'16,"-3"-4"-153"-16,-1 10-56 15,3-5-51-15,0 26-31 16,-1 61-32-16,2-24 2 0,4 8-13 16,-1-3-9-16,-1-5-9 15,0-5-5-15,1-13-3 16,-5-6-20-16,2-14-80 16,2-9-64-16</inkml:trace>
  <inkml:trace contextRef="#ctx0" brushRef="#br0" timeOffset="296">21436 14611 705 0,'0'-3'389'16,"0"-3"-79"-16,8 4-174 15,7 3-46-15,16 3-60 0,9-4-16 0,15 4-18 16,7 0-70-16</inkml:trace>
  <inkml:trace contextRef="#ctx0" brushRef="#br0" timeOffset="297">22022 14420 592 0,'-12'-6'356'0,"-17"-8"-27"0,0 5-192 0,6 6-45 16,2 4-58-16,6 4-21 15,7 7-17-15,4 2-2 16,7 3 0-16,5 2 5 16,12-2 5-16,2 0 3 15,-2-4 6-15,3-6-1 16,-8-5 0-16,0-1-6 15,-8-5-15-15,-8 3-7 0,-9 0-6 16,-12-3 2-16,-7 5 10 16,0-1 4-16,4 5 8 15,1 3 1-15,14 3 11 16,-1 6 7-16,11-4 19 31,3 2 15-31,4 0 13 0,8-2 3 0,5 0-5 16,5-4-9-16,6-2-16 15,-1-1-7-15,2-6-3 16,-4-1-82-16</inkml:trace>
  <inkml:trace contextRef="#ctx0" brushRef="#br0" timeOffset="298">1599 15326 497 0,'-2'3'281'15,"2"8"-42"-15,-3 8-71 16,1 9-79-16,1 5-19 16,-1 1-29-16,2-2-10 15,1-5-10-15,1-6-2 16,2-11 0-16,-1-3 2 16,0-8 14-16,0-6 3 15,-3-7 0-15,-1-7-3 16,-4-9-14-16,0-1-4 0,0-2-3 15,4-1-2 1,8 6 0-16,4-2 1 16,9 7-1-16,6 5-1 0,0 10-7 15,0 8-2 1,-2 8 3-16,-5 7 8 16,-6 7 17-16,-6 4 11 0,-5 8 6 15,-2 1-5-15,0-1-14 16,4 1-11-16,6-6-80 15,0-7-76-15</inkml:trace>
  <inkml:trace contextRef="#ctx0" brushRef="#br0" timeOffset="299">1979 15307 768 0,'2'-13'364'0,"4"-17"-110"0,6 1-63 16,10 3-55-16,-2 6-9 15,2 11-53-15,2 10-23 16,4 19-21-16,3 4-9 16,3 18-4-16,-4 3 0 15,-7 8-4-15,-3 0-1 16,-10-8 2-16,-2-5-2 0,-1-10-2 15,-2-12-2 1,-3-6-7-16,-2-4-4 16,-5-13-26-16,-7 3-3 0,-10-16 1 0,-1 1 1 15,-8 4 17-15,2 7 1 16,1 8 4-16,2 8 1 16,6 2 4-16,1 0 1 15,14 2-57 1,6-2-49-16</inkml:trace>
  <inkml:trace contextRef="#ctx0" brushRef="#br0" timeOffset="300">2675 15480 562 0,'-2'1'379'15,"-1"1"-21"-15,-1 4-118 16,3-6-38-16,-1 0-79 16,-10 12-29-16,-39 31-45 15,27-34-12-15,2-4-15 16,-1-8-10-16,3-4-18 0,3-5-10 16,1-6-8-16,7 1 0 15,5-4 0-15,10 4 0 16,9-2 2-16,-4-2 11 15,9 10 16-15,-4-2 7 16,1 16 11-16,10 12-4 16,-2 11-2-16,0 5-3 15,-4 6-7-15,-3-5-2 0,-6 0-33 16,0-1-67-16</inkml:trace>
  <inkml:trace contextRef="#ctx0" brushRef="#br0" timeOffset="301">2555 15219 1322 0,'-5'-12'572'0,"2"-4"-321"0,2 5-72 16,2 10-111-16,4 3-40 15,6 11-33-15,8 5-76 16,9 5-171-16</inkml:trace>
  <inkml:trace contextRef="#ctx0" brushRef="#br0" timeOffset="302">2798 15403 796 0,'1'0'330'0,"6"2"-170"16,7 0-69-16,9-1-37 15,8 1-4-15,3-3-23 16,2 1-8-16,-4 0-6 16,-4 0 0-16,-9 0 5 15,-8 0 5-15,-9-2 11 16,-3 0-3-16,-9 3-11 15,-1 0-3-15,-6 9 2 16,-4 4 8-16,0 3 7 0,4 3-5 16,4 0-24-1,6 4-9-15,11 1-7 0,6 1 2 16,9-5-9-16,2-4-36 16,12-4-142-1,0-1-89-15,9-5-70 16,0-6 10-16</inkml:trace>
  <inkml:trace contextRef="#ctx0" brushRef="#br0" timeOffset="303">3355 15535 401 0,'5'-9'295'0,"4"-6"6"15,-12 1-96-15,-8 0-20 0,-13 2-31 16,-5 2 3-16,-9-1 5 16,-1 4-28-16,5 4-63 15,2 6-45-15,11 12-47 0,9 3-9 16,7 5 6-16,6-2 7 15,17 2 10 1,-1-5 4-16,12-7 2 16,0-5 1-1,2-15 1-15,2 0 2 0,2-6 4 16,2-5 1-16,2-1-1 16,-3-2-3-16,-3 7 16 0,-2 10 5 15,-11 6 15 1,-3 8 9-16,-3 6-5 0,1 5 4 0,-8 6 0 15,-2-2 0-15,-8 3-7 32,-13-6-7-32,-1-2-14 15,-9-3-32-15,-1-11-140 0,1-4-7 16</inkml:trace>
  <inkml:trace contextRef="#ctx0" brushRef="#br0" timeOffset="304">4778 15484 578 0,'-17'5'265'15,"-19"-8"-89"-15,2-5-19 0,11-13-42 16,1-14-18-16,13-12-50 16,8-2-24-16,11 0-13 15,11 5 7-15,10 13 30 16,6 5 13-16,6 18 10 15,2 13-5-15,-4 19-28 16,-5 7-10-16,-22 12 1 16,-12 2 9-16,-24 8-4 15,-13 2-1-15,-16 1-10 0,-2-6-12 16,4-16-30 0,7-10-15-16,15-14-24 0,8-4-11 15,9-8 21 1,8-2 9-16,11-5 24 15,9-2 10-15,10 5 18 16,6 3 13-16,13 10 10 0,3 6 7 16,4 3-6-1,-3 5-7-15,-11-4-9 16,-8-3-3-16,-2-1-81 0,-2-6-171 16</inkml:trace>
  <inkml:trace contextRef="#ctx0" brushRef="#br0" timeOffset="305">5282 15295 897 0,'-10'-1'501'0,"-6"1"-78"0,-2 14-253 15,-2 13-45-15,1 13-67 0,-2 6-18 16,5 2-18-1,1 3-6-15,4-8-8 16,3-7-1-16,8-9-2 16,1-10-1-16,5-9 2 0,3-8-2 15,2-11 2-15,-1-6 1 0,3-11 0 16,0-8 2-16,2-7 4 16,0-7-1-16,4-9-2 15,3 1-3-15,1 6-6 16,0 9 0-16,-7 21 4 15,-2 7 2-15,-2 18 3 16,-2 10 1-16,5 12-3 16,5 9 1-16,0 8-1 15,3 3 0-15,-1 4-2 16,-3-2-2-16,-3-3-1 16,-3-4-1-16,-4-6-66 15,-2-2-82 1,-5-11-176-16</inkml:trace>
  <inkml:trace contextRef="#ctx0" brushRef="#br0" timeOffset="306">5185 15443 1144 0,'-1'0'501'0,"2"2"-227"16,13 0-137-16,17-1-78 15,11-1-1-15,16 0-14 16,1 0-16-16,-5-2-3 16,-1 0-92-16</inkml:trace>
  <inkml:trace contextRef="#ctx0" brushRef="#br0" timeOffset="307">6448 15431 729 0,'11'5'320'0,"6"7"-160"0,3 7-40 16,-3 9-41-16,-7 2-23 16,-10 0-23-16,-5-1-7 15,-9-4-3-15,2-2-1 16,5-7-12-16,4-5-13 16,3-14-32-16,-1-10-6 15,9-7 1-15,2-6 12 16,5 0 28-16,2 1 7 15,-5-3 15-15,-3-1 12 16,-2 9 37-16,-4 4 10 0,-3 15 2 16,-1 7-8-16,-4 9-24 15,-1 5-13-15,0 3-10 16,4 2-4-16,13 0-11 16,7-1-2-16,14-1-4 15,6-4-5-15,7-10-36 16,2-3-41-16,2-12-61 15,-1-4-18-15,-3-9 32 16,0-3 40-16,1 1 61 16,-2-2 25-16,-5 5 49 15,-4 3 34-15,-20 8 45 16,-9 6 13-16,-14 9-15 0,-9 6-27 16,-12 5-41-1,-2 4-17-15,-1 2-26 16,-3-7-8-16,10-5-18 0,3-9-19 15,6-12-47 1,0-2-14-16,-4-13-6 0,9 4 13 0,3-5 36 16,8 1 13-16,12 9 19 15,-3-1 12 1,9 15 20-16,-1 3 12 16,-2 11 16-16,0 5-3 0,6 7-8 15,4 3-4 1,4-3-12-16,1-3-3 15,1-5-2-15,-4-5-4 16,-4-12 2-16,2-1 2 0,-3-18-2 16,-3-1 1-16,-1-4-5 15,-4-1 0-15,-5 0-2 16,0 0 4-16,-3 7 6 16,-3 2 25-16,-3 14 12 15,-1 8 5-15,-2 7 1 16,-1 8-26-16,7 6-11 15,1-3-9-15,8-1-58 16,3-2-136-16</inkml:trace>
  <inkml:trace contextRef="#ctx0" brushRef="#br0" timeOffset="308">8468 15433 506 0,'-13'-4'341'15,"-5"-7"4"-15,-8 3-135 16,0 1-26-16,1 3-58 15,-2 4-30-15,9 2-53 16,4 4-22-16,11 2-32 16,3 1-8-16,9 2-2 0,6 0 2 15,7 1 11-15,2-7 4 16,4 1 3-16,-5-4 0 16,-11 0-3-1,-3-1-1-15,-10 0-3 0,-11 1 0 16,-7 3 3-16,-3 4 1 15,-4 3 6-15,3 1 12 16,3 4 9-16,4-4 0 16,10 4 5-16,4-1-2 15,12 1 3-15,6 0 3 0,2-3-4 16,6-1-7-16,-1-5-10 16,1-6-1-1,4-4-49-15,-3-8-60 0</inkml:trace>
  <inkml:trace contextRef="#ctx0" brushRef="#br0" timeOffset="309">8417 15168 1060 0,'-2'-9'468'0,"-2"-9"-244"0,1 3-54 16,3 10-109-16,1 3-35 15,2 6-70-15,-3-4-59 16,0 0-250-1</inkml:trace>
  <inkml:trace contextRef="#ctx0" brushRef="#br0" timeOffset="310">8523 15338 583 0,'7'21'395'0,"7"14"1"16,2 9-157-16,5 0-57 0,2-4-65 15,-1-1-31-15,2-9-40 16,-2-7-8-1,-1-9 17-15,1-11 5 0,-4-15 5 16,3-1-1-16,-6-13-25 16,-1 1-7-16,-5 0-11 15,-8-5-27-15,3 6-148 16,-1 6-316-16</inkml:trace>
  <inkml:trace contextRef="#ctx0" brushRef="#br0" timeOffset="311">8971 15440 904 0,'2'-1'346'0,"7"1"-248"0,6 1-48 16,10 3-31-16,7 2 2 16,9-1 4-16,3 0-1 15,0-4-3-15,-7 0 0 16,-14 0-3-16,-6 1 0 15,-15 0-5-15,-10-2-4 16,-12 0-6-16,-9 6-1 16,-12 3 5-16,7 5 12 0,2 3 25 15,5-1 5-15,14 8-1 16,7-1-11-16,8 5-23 16,8-3-5-16,16-4-6 15,4-4 1-15,16-4-59 16,-1-7-50-16,2-10-143 15,2-2-121-15</inkml:trace>
  <inkml:trace contextRef="#ctx0" brushRef="#br0" timeOffset="312">9589 15533 474 0,'9'-3'344'16,"9"-4"-29"-16,-18 11-50 0,-5 6-43 16,-14 6-96-16,-6 5-32 15,-10 1-55-15,-2 0-13 16,-4-8-9-16,7-5-2 15,8-10-15-15,1-6-15 16,13-7-24 0,-3-6-9-16,6-4 3 0,9 2 6 15,6-1 18-15,4 1 15 16,8 9 46-16,0 3 17 16,0 15 26-16,4 8-1 15,2 13-31-15,-1 2-11 0,4 2-22 16,0-4-17-1,6-6-148-15</inkml:trace>
  <inkml:trace contextRef="#ctx0" brushRef="#br0" timeOffset="313">9973 15510 473 0,'-12'-13'331'0,"-10"-7"-9"15,-12 0-75-15,-3 0-12 0,1 10-69 16,1 4-38-16,15 16-58 15,-2 9-29-15,8 11-36 16,7 4-6-16,12 3-1 16,6-2 3-16,13-4 0 0,-1-7 0 15,2-8 1-15,0-6 3 16,-10-12 15-16,0-2 3 16,-12-8-7-1,-5 2-9-15,-13-2-28 16,-9-1-16-1,-7 0-46-15,1-4-46 16</inkml:trace>
  <inkml:trace contextRef="#ctx0" brushRef="#br0" timeOffset="314">9922 15521 701 0,'16'4'389'15,"13"2"-87"-15,0 7-108 16,-5 3-25-16,-4 2-49 16,-7-2-18-16,-9-2-38 15,-1-3-15-15,-4-5-23 16,-1-3-8-16,4 0-7 16,-2-5-8-16,0 1-15 15,0 0-8-15,10-7-9 0,39-39 3 16,-27 32 12-16,1 4 5 15,-2 7 7 1,1 4-1-16,-6 7 22 0,-4 3 12 16,-2 11 22-16,-5 2 12 15,0 8-6-15,-2-2-8 16,-3-1-19-16,-3-3-27 16,3-10-90-16</inkml:trace>
  <inkml:trace contextRef="#ctx0" brushRef="#br0" timeOffset="315">11115 15181 786 0,'13'0'314'0,"24"0"-167"16,3 0-36-16,25 7-2 0,7-1-1 16,8 1-36-1,4 1-16-15,-16-3-25 16,-14 0-10-16,-25-3-39 0,-14 2-49 0,-20 3-241 15</inkml:trace>
  <inkml:trace contextRef="#ctx0" brushRef="#br0" timeOffset="316">11458 15216 707 0,'-5'6'307'0,"-3"11"-140"0,0 3-28 31,1 13-22-31,3 7-6 0,4 12-14 0,3 6-9 16,1-8-16-16,1 0-14 31,-4-14-28-31,-1-5-10 16,-5-7-5-16,-6-7 1 16,-9-2-1-16,0-2 2 0,-8-7-4 0,1-3-3 31,6-3-3-31,3-1-4 15,9 0-2-15,0 1-6 0,9 3 4 16,0 1 4-16,12 1 13 16,13-1 9-16,15-2-4 0,8 1-5 15,10-3-10 1,2 0-2-16,-2 0-47 16,-1 0-61-16</inkml:trace>
  <inkml:trace contextRef="#ctx0" brushRef="#br0" timeOffset="317">11764 15722 549 0,'0'-5'357'0,"-1"-6"0"16,1 9-164-16,-1 6-12 15,-3 12-51-15,1 6-25 0,-10 11-25 16,2 4-18-16,-8 4-25 16,4-1-12-16,3-10-9 15,0-7-3-15,6-15-1 16,3-6 3 0,8-12-1-16,6-5 1 15,4-12-3-15,-1-3-2 0,1-4 1 16,-7-3-1-16,-1 6-2 15,2 2-2-15,-5 9 6 16,5 10 2-16,-5 10 5 16,2 6 2-16,2 13-7 15,-7 6-4-15,17 9-4 16,-6 3-1-16,4 1-5 16,4-3 0-16,-8-6-61 15,-3-6-85-15,-6-11-212 0</inkml:trace>
  <inkml:trace contextRef="#ctx0" brushRef="#br0" timeOffset="318">11685 15875 1338 0,'5'3'476'0,"7"1"-403"0,6-2-36 0,7 2-11 16,1-4-3-16,13-1-87 15</inkml:trace>
  <inkml:trace contextRef="#ctx0" brushRef="#br0" timeOffset="319">12228 15492 897 0,'1'-1'409'0,"10"1"-154"0,9 0-88 15,19 1-72-15,10 2-20 16,9-1-50-16,5 0-12 16,-8 0-48-16,-7 1-66 0,-11-2-382 15</inkml:trace>
  <inkml:trace contextRef="#ctx0" brushRef="#br0" timeOffset="320">12291 15605 803 0,'-1'0'404'0,"0"0"-97"15,10 6-100-15,16 0-62 16,10 2-16-16,15-4-41 16,-1 1-28-16,4-3-33 15,-7 1-14-15,-9-2-101 16</inkml:trace>
  <inkml:trace contextRef="#ctx0" brushRef="#br0" timeOffset="321">13273 15514 415 0,'0'-9'284'0,"0"-7"-25"16,-10 8-50-16,-6 4-17 0,-11 5-29 15,-4 6-10-15,0 8-8 16,-6 1-22-16,4 12-40 16,6 4-23-16,9 6-32 15,11 3-3 1,16-2 3-16,14-6 2 16,13-8 4-16,5-9-1 15,4-9-12-15,-2-4-3 16,-4-7-43-16,-4-3-42 15</inkml:trace>
  <inkml:trace contextRef="#ctx0" brushRef="#br0" timeOffset="322">14015 15085 527 0,'-14'-2'313'0,"-24"-1"-1"16,-7 6-70-16,-8 15-64 16,-1 11-29-16,4 22-60 15,7 12-24-15,24 31-32 16,13 1-10-16,14 5-11 16,12-7-2-16,21-18 2 15,6-9 0-15,24-18-1 16,6-11 6-16,-7-19-82 15,-4-8-90-15</inkml:trace>
  <inkml:trace contextRef="#ctx0" brushRef="#br0" timeOffset="323">14209 15514 800 0,'-9'-30'406'0,"-14"-21"-108"0,15 0-167 15,12 11-43-15,9 10-41 16,9 7-15-16,15 16-2 16,4 6 5-16,2 17-7 15,-1 10-5-15,-11 11-4 16,-10 2 1-16,-19 0 5 15,-8-3 2-15,-23-4-4 0,-6 2-1 16,-13-8-6 0,2-2-3-16,5-8-2 15,6-5-1-15,18-4-3 16,5-2-2-16,12-2-7 16,5-1-1-16,11 2 0 0,4 1 1 15,12 1 2-15,5-3 0 16,3 2-15-1,3 0-47-15,0-3-157 16,0-2-307-16</inkml:trace>
  <inkml:trace contextRef="#ctx0" brushRef="#br0" timeOffset="324">14645 15344 1499 0,'3'0'123'16,"-3"3"-21"-16,-7 4 96 15,0 18-100-15,-5 10-32 16,-1 11-24-16,2 2-1 0,-1-4-1 16,-1-3-4-16,3-10-11 15,7-5-8-15,3-11-5 0,2-7 5 16,3-11 2-16,-2-12 0 16,1-6-3-1,4-3-5-15,-2-10-3 0,2 0-2 16,4-12 1-1,-2-6-2-15,-2-6-2 0,5 9-3 16,-4 14-5-16,3 14-3 16,1 24 0-16,-10 12 4 15,8 19 2-15,-6 7 2 16,7 13 3 0,8 0-1-16,-1-2 0 15,2-4 0-15,-3-6-1 0,-4-7-42 0,-2-7-128 31,-3-6-101-31</inkml:trace>
  <inkml:trace contextRef="#ctx0" brushRef="#br0" timeOffset="325">14574 15601 1131 0,'1'0'489'0,"0"-3"-254"15,6 3-64-15,-7 0-68 0,10 0-34 16,54 13-46-16,-24-4-9 16,-1 2-65-1,3-4-44-15</inkml:trace>
  <inkml:trace contextRef="#ctx0" brushRef="#br0" timeOffset="326">14978 15219 827 0,'14'0'423'0,"10"2"-141"16,6 25-106-16,4 13-28 16,2 27-30-16,0 7-3 0,-10 2-9 15,-7-2-7-15,-16-13-33 16,-9-6-20-16,-15-8-27 15,-4-6-21-15,-9-17-148 16,1-8-63-16</inkml:trace>
  <inkml:trace contextRef="#ctx0" brushRef="#br0" timeOffset="327">15260 15169 835 0,'10'-12'416'0,"6"-16"-109"16,11 13-119-16,-1 8-19 15,4 7-47-15,-1 12-39 16,-5 6-38-16,-3 3-2 0,-14 5-5 16,-7-1 0-1,-15 0-12-15,-5 0-4 16,-4-3-7-16,1-2-4 0,9-7-5 16,7-4-3-16,14-5-1 15,12-2-2-15,10-2-1 16,5-4-2-16,4 1-70 15,-2 0-51-15,-4 3-215 0</inkml:trace>
  <inkml:trace contextRef="#ctx0" brushRef="#br0" timeOffset="328">15649 15531 557 0,'7'0'333'15,"14"-2"26"-15,11 4-145 0,6 5-58 16,3-3-32-16,4 5-65 16,0-2-23-16,-3-1-19 15,-1 2-1-15,-11-8-54 16,-7 0-68-16,-15 0-357 16</inkml:trace>
  <inkml:trace contextRef="#ctx0" brushRef="#br0" timeOffset="329">15713 15648 731 0,'4'2'419'0,"6"-1"-79"16,17 4-125-16,7 2-27 15,13 0-84-15,5 2-36 0,-3-2-36 16,-4-4-43-16</inkml:trace>
  <inkml:trace contextRef="#ctx0" brushRef="#br0" timeOffset="330">16798 15492 685 0,'-5'-3'343'0,"-7"-8"-101"0,-5 0-50 16,-7 4-57-16,-7-2-18 15,-7 2-27-15,-3 2-7 16,3 6-25-16,6 7-17 16,7 12-28-16,7 9-4 0,10 3-1 15,6 6 1-15,17 6 8 16,7-5 4-16,18-3 4 16,4-7-1-16,7-13-4 31,1-6-4-31,-3-11-37 0,2-8-57 0,-3-11-390 15</inkml:trace>
  <inkml:trace contextRef="#ctx0" brushRef="#br0" timeOffset="331">17122 15199 677 0,'1'-4'398'0,"0"-3"-34"16,-3 1-105-16,-8 11-112 16,-3 7-36-16,-4 9-57 15,1 8-8-15,5 6-13 16,7-1-11-16,8 5-11 16,4-1-2-16,11-5-2 15,2-7 2-15,13-6 1 16,5-6-1-16,1-6 0 15,0-5-9-15,-8-4-66 16,-7-4-55-16,-7-6-278 0</inkml:trace>
  <inkml:trace contextRef="#ctx0" brushRef="#br0" timeOffset="332">17314 15226 946 0,'-2'2'438'0,"-7"4"-177"16,3 15-107-16,2 8-18 0,0 16-15 16,1 5-16-16,5 10-27 15,-1-1-20-15,2-7-28 16,2-4-10-16,-2-11-14 16,2-5-37-16,0-8-145 15,0-6-72-15</inkml:trace>
  <inkml:trace contextRef="#ctx0" brushRef="#br0" timeOffset="333">17715 15352 739 0,'-7'0'390'0,"-3"0"-105"0,-10 16-121 15,-1 9-32-15,-3 15-40 16,-1 4-19-16,9 4-28 16,1-4-11-16,7-8-21 15,3-3-3-15,3-19 0 16,2-3 6-16,0-13 16 15,3-8 3-15,2-7 1 16,2-4-5-16,6-11-12 16,-3-3-3-16,3-12 1 15,3-9-1-15,1-3-5 0,5-1-2 16,-1 14-2 0,-4 9 2-16,-4 22 11 15,-3 8 3-15,3 23 1 0,1 13-1 16,6 21-9-1,5 14-2-15,2 6-2 0,2 2-2 16,-4-10-1 0,-3-6-1-16,-4-10-6 15,-1-9-23-15,-8-14-51 16,-4-10-49-16,-4-13-144 0,-5-5-158 16</inkml:trace>
  <inkml:trace contextRef="#ctx0" brushRef="#br0" timeOffset="334">17624 15525 560 0,'-3'-2'395'16,"-8"2"5"-16,11-3-140 0,12 2-28 16,11 0-96-16,14 1-39 15,16 1-59-15,3 0-17 16,1 2-12-16,-4 2-51 15,-15-3-166-15</inkml:trace>
  <inkml:trace contextRef="#ctx0" brushRef="#br0" timeOffset="335">18119 15207 541 0,'-13'-6'294'15,"-9"-11"-55"-15,0 1-32 16,12-6-67-16,6 3-40 0,4 1-61 15,11 4-15-15,5 2-6 16,5 3 9-16,4 3 20 16,0 6 5-16,-1 9 7 15,-4 5-4-15,-2 9-15 16,-7-1-6-16,-11 0-11 16,-6 0-2-16,-10 2-2 15,-3 0-2-15,0-3-4 0,3-4-3 16,9-6-4-16,4-4 1 15,5-4 2-15,8 0 3 16,11 0 3-16,3-2-1 16,10 0-5-1,4 3-8-15,0-3-102 16,-2-1-425-16</inkml:trace>
  <inkml:trace contextRef="#ctx0" brushRef="#br0" timeOffset="336">18646 15507 907 0,'1'0'396'0,"7"-1"-184"0,7-1-51 15,13 1-49-15,7-1-16 16,15 2-43 0,3 3-14-16,0 0-19 15,-6 2-8-15,-11 1-37 0,-6-2-58 16,-13-3-128-16,-1-1-166 16</inkml:trace>
  <inkml:trace contextRef="#ctx0" brushRef="#br0" timeOffset="337">18723 15632 619 0,'-1'1'362'16,"0"-2"-4"-16,6 1-77 0,-5 0-91 15,25 0-35-15,51 6-84 16,-24-5-27-16,-2-1-23 15,-4 2-31-15,-9-2-202 16</inkml:trace>
  <inkml:trace contextRef="#ctx0" brushRef="#br0" timeOffset="338">19488 15209 804 0,'0'-2'410'16,"2"1"-94"-16,-4 9-184 15,0 6-38-15,-7 9-13 16,-3 7-2-16,2 6-19 15,-2 2-7-15,10 4-18 16,-1-2-8-16,6-7-11 0,5 0-2 16,8-9-3-16,11-5 1 15,7-4-2-15,10-4 1 16,2-7-59 0,-2-2-55-16,-9-11-169 15,-3 0-228-15</inkml:trace>
  <inkml:trace contextRef="#ctx0" brushRef="#br0" timeOffset="339">19741 15228 736 0,'-1'-6'392'0,"-2"-3"-107"16,2 13-140-16,2 7-33 0,2 16-32 16,0 6 9-16,4 20 7 15,0 5 5-15,-1 9-8 16,-3 0-11-16,-4-9-31 15,-5-2-16-15,4-14-16 16,0-6-3-16,6-14-16 16,4-9-57-1,5-13 83-15</inkml:trace>
  <inkml:trace contextRef="#ctx0" brushRef="#br0" timeOffset="340">20298 15572 525 0,'-12'-6'299'0,"-9"-3"-40"16,-10 1-47-16,-7-1-11 15,-1 5-38-15,2 5-35 16,6 7-60-16,9 6-15 16,7 6-19-16,5 0-4 0,7 5 4 15,5 0 5-15,14 3 6 16,3-3-1-16,15 0-9 16,4-2-8-16,9-10-10 15,2-2 4-15,-3-11-122 16,-5-7-124-16</inkml:trace>
  <inkml:trace contextRef="#ctx0" brushRef="#br0" timeOffset="341">20576 15397 616 0,'1'-4'385'16,"-1"-4"-20"-16,0 5-143 15,-3 3-34-15,-1 8-69 16,-1 9-31-16,-3 15-34 15,-1 9-4-15,-1 5-8 16,-5 0-7-16,3 0-19 16,3-3-6-16,2-8-2 15,5-7 0-15,-2-15 5 16,3-8 6-16,1-10 1 0,2-6-2 16,6-6-12-16,-3-5-10 15,10-6-16-15,-4-4-9 16,8-9-5-1,3-8-11-15,-5-14 10 16,4-3 7-16,-4 12 10 16,-2 8 20-16,-3 28 26 15,-7 9-1-15,-5 12 5 0,0 10-4 16,2 20-16-16,5 9 6 16,5 17 4-16,10 2 0 15,2-2-6 1,3-1-2-16,2-8-5 0,-2 0-2 15,-1-7-1 1,-1-3-20-16,-4-13-84 0,-9-9-41 16,3-12-99-16,-5-9-148 15</inkml:trace>
  <inkml:trace contextRef="#ctx0" brushRef="#br0" timeOffset="342">20587 15613 774 0,'-2'-2'443'0,"-1"0"-75"15,12 2-152-15,7 0-46 0,11 5-70 16,11 2-32-16,9-1-40 16,0 0-16-1,1-3-140-15</inkml:trace>
  <inkml:trace contextRef="#ctx0" brushRef="#br0" timeOffset="343">20940 15218 823 0,'3'-7'345'0,"9"-5"-182"16,1 3-52-16,6 2-18 15,5 3 15-15,1 4-3 16,-1 3-13-16,-9 6-33 15,-6 5-20-15,-11 5-12 16,-11-2-1-16,-10 6-4 16,-2-2-1-16,5-3-6 15,6-1-4-15,14-5 0 16,4-3 1-16,20-4 0 16,10-1 0-16,15 1-25 15,8 1-44-15,-1 3-146 16</inkml:trace>
  <inkml:trace contextRef="#ctx0" brushRef="#br0" timeOffset="344">21527 15504 703 0,'-1'-1'372'16,"-3"-2"-34"0,12 3-205-16,8 0-19 0,13 0-1 15,5 0-11 1,9-5-42-16,6 1-17 0,2 2-26 15,-1 2-5-15,-13 1-38 16,-9-1-51-16,-14 2-137 16,-2-2-91-16</inkml:trace>
  <inkml:trace contextRef="#ctx0" brushRef="#br0" timeOffset="345">21550 15619 880 0,'4'1'405'0,"9"3"-153"0,7-1-28 16,14 2-44-16,10-1-32 0,11 2-71 15,5 2-23-15,-3-3-34 32,-6 1-72-32</inkml:trace>
  <inkml:trace contextRef="#ctx0" brushRef="#br0" timeOffset="346">22452 15189 819 0,'3'-5'449'15,"-1"0"-126"-15,-3 5-109 16,0 0-41-16,0 0-79 0,-3 1-29 16,-13 7-25-1,-32 47-9-15,38-21-13 0,5 0-4 16,6 5-4 0,8 1 2-16,14-3 3 0,8-4 1 0,16-10 0 0,1-7-3 15,-3-11-48 1,-3-5-50-16,-14-11-151 0,-5-4-119 15</inkml:trace>
  <inkml:trace contextRef="#ctx0" brushRef="#br0" timeOffset="347">22631 15161 766 0,'0'-1'405'0,"-2"1"-115"0,2 13-120 16,1 8-43-16,2 20-23 15,1 9 7-15,2 15-4 16,3 8-2-16,1-4-23 16,1-2-20-16,-3-16-29 15,-1-9-11-15,-3-15-10 16,1-7-13-16,-1-15-99 16,0-5-64-16</inkml:trace>
  <inkml:trace contextRef="#ctx0" brushRef="#br0" timeOffset="348">22894 15152 742 0,'-1'-1'347'16,"1"0"-103"-16,14 1-102 15,6-1-6-15,23 1 10 16,9 0-8-16,17 0-32 15,5-3-15-15,-5 2-33 0,-5-2-15 16,-21-3-25-16,-5 3-7 16,-8-4-22-16,-4 3-25 15,-9 4-80-15,-8 0-49 16,-13 5-106-16,-10-2-110 16</inkml:trace>
  <inkml:trace contextRef="#ctx0" brushRef="#br0" timeOffset="349">23264 15161 649 0,'-2'3'368'0,"-3"4"-85"15,2 6-77-15,-2 7-29 16,2 15-50-16,1 5-22 16,2 13-24-16,3 3-13 0,7 1-24 15,-1-6-10 1,2-9-17-16,-3-7-5 0,-7-11-3 15,1-3-1-15,-3-8-1 16,-1-1-1-16,-9-6-33 16,-7 1-16-16,-9-6-6 15,-7-1 1 1,2 0 32-16,2-3 15 0,11 3 5 16,7-4 1-16,6 2 3 15,3 1 16-15,5 0 12 16,-2-1 8-16,0 1 10 15,10 1-11-15,20 0-9 16,38 3-6-16,-25 0-13 16,-1 0-4-16,1-3-4 15,4 0-27-15,6-4-141 0</inkml:trace>
  <inkml:trace contextRef="#ctx0" brushRef="#br0" timeOffset="350">23739 15736 610 0,'1'-5'325'0,"-1"-7"-65"15,0 2-53-15,-6 2-60 0,-4-1-18 16,-10-1-17-16,-4 2-8 16,-6 0-25-16,0 6-24 15,4 5-48-15,3 7-12 16,1 5-6-16,6 3 5 16,6 5 7-16,8 1 4 15,15 3 3-15,8-3 2 0,15-7 3 16,7-4 0-1,1-13 9-15,-3-7 9 0,-11-11 31 16,-10-6 5-16,-12-4 5 16,-8 0-9-1,-18 1-37-15,-5 1-11 0,-2 10-60 16,0 2-114-16</inkml:trace>
  <inkml:trace contextRef="#ctx0" brushRef="#br0" timeOffset="351">23940 15747 608 0,'-2'-1'381'0,"0"-1"9"0,-1-1-77 15,3 2-82-15,-1 0-46 16,1 0-70 0,0 0-29-16,0 0-38 15,0-1-12-15,0 1-27 16,0 1-6-16,0 0-81 15,0 0-71-15</inkml:trace>
  <inkml:trace contextRef="#ctx0" brushRef="#br0" timeOffset="352">6153 17281 618 0,'0'2'302'15,"2"-1"-80"-15,2 2-40 16,-4-3-20-16,0-1-12 0,13-5-36 15,41-66-18-15,-22 5-33 16,0-6-14-16,2-4-1 16,-3 2 12-16,-9 1 5 15,-5 5-1-15,-6 14-7 16,-9 11-3-16,-2 21 3 16,2 13-8-16,-4 10-18 15,2 11-18-15,1 20-18 16,2 6 0-16,9 24 6 15,10 7-2-15,4 6 1 16,8 8 1-16,2-7-4 16,-4-4-4-16,-2-14-45 15,-5-11-34-15,-6-15-85 16,-4-13-48-16,-12-13-259 16</inkml:trace>
  <inkml:trace contextRef="#ctx0" brushRef="#br0" timeOffset="353">6458 17056 655 0,'9'6'293'0,"10"7"-143"15,4 3-48-15,11 0-50 16,-2-1-17-16,-2-9-93 16,-5-2-145-16</inkml:trace>
  <inkml:trace contextRef="#ctx0" brushRef="#br0" timeOffset="354">6180 16953 717 0,'-10'-2'395'0,"-10"0"-49"16,8 1-75-16,6 6-106 16,5 4-43-16,7 0-82 15,6 4-29-15,18-1-9 16,4-5-31-16,16-1-170 15</inkml:trace>
  <inkml:trace contextRef="#ctx0" brushRef="#br0" timeOffset="355">6784 17135 1078 0,'9'9'416'0,"12"10"-267"0,2 0-39 15,1-8-11-15,-1-4-16 0,-1-10-35 16,1-6-9 0,2-9-6-1,1-5-4-15,-8-7-5 0,-3 0-1 16,-15 1-3-16,-7-1 1 0,-15 5-6 16,-5-1 1-16,-1 12 9 15,-5 6-1 1,8 12 1-16,1 8-4 0,8 9-17 15,11 11-2-15,4 8-2 16,7 6 0 0,7 8 1-16,-1-2 2 15,3 0-2-15,-1-6 1 0,0-9-30 16,-2-6-52-16,-2-12-109 0,3-2-61 16</inkml:trace>
  <inkml:trace contextRef="#ctx0" brushRef="#br0" timeOffset="356">7434 17058 691 0,'0'10'420'16,"0"5"-83"-16,-9 9-84 0,-3 3-23 15,-6 1-96-15,-4-2-35 16,-5-10-42-1,0-3-16-15,-1-14-25 16,3-6-16-16,5-8-28 0,4-6-9 16,8-4-3-16,3 2 10 15,9-4 12-15,4 4 4 16,8 8 7-16,2-2 7 16,7 12 19-16,-1 5 7 15,-1 8 12-15,1 11 4 16,-5 11 3-16,0 5 2 15,-4 6-8-15,-1-1-7 16,0-10-40-16,0-4-103 0</inkml:trace>
  <inkml:trace contextRef="#ctx0" brushRef="#br0" timeOffset="357">8744 16609 897 0,'2'0'397'0,"6"-2"-194"0,14 2-83 15,7-7-15-15,12 7-35 16,4 0-18-16,6-1-31 16,4 2-7-16,2-1-7 15,-4 4-1-15,-11-2-36 0,-7 1-34 16,-18 1-76-16,-9 0-51 16,-13 1-132-16,-3-3-85 15</inkml:trace>
  <inkml:trace contextRef="#ctx0" brushRef="#br0" timeOffset="358">9069 16601 248 0,'-7'-4'206'0,"-7"-2"47"0,1 6-42 0,4 8-41 16,1 6-16-16,1 5-33 15,4 4-19-15,3 7-38 16,2 5-15-16,5 10-12 16,2 3-2-1,3 4-6-15,-2 2-1 0,-5-9-1 16,-5-2-1-16,-8-9-1 15,-5-2 0-15,-8-2-3 16,-1-1 2-16,-7-7-2 16,-2-6-2-16,5-7-2 15,6-6-4-15,6-3-8 16,14 0-5 0,0 0-11-1,0 0-1-15,0-1 13 0,0 0 7 0,30 0 20 16,35 7 3-16,-19 2-10 15,2 1-4-15,0-2-8 16,-6-3-1-16,-11-1-9 16,-2-3-45-16,-6-5-146 15,2-2-115-15</inkml:trace>
  <inkml:trace contextRef="#ctx0" brushRef="#br0" timeOffset="359">9336 17125 516 0,'0'-3'349'0,"1"-2"12"0,-1 1-63 15,0 4-86-15,0 0-39 0,0 17-50 16,-1 45-13-16,-3-32-39 16,-2 3-15-1,0-2-28-15,-3-4-9 0,5-8-8 32,3-4-2-32,1-12 2 0,0-6-2 15,1-14-4-15,2-3-2 0,0-10-5 0,4-3 0 16,2-4 1-1,-2 0-1-15,-1 5-1 16,2 4 1-16,0 11 1 16,1 10 2-1,4 10 5-15,-3 7 1 0,5 9 1 16,-1 1 0-16,5 11 0 16,0 0-1-16,-3 3-2 15,-2-3 0-15,-4-4-1 16,-2 1-1-16,-5-6-21 15,2-4-45-15,-3-10-139 16,0-2-124-16</inkml:trace>
  <inkml:trace contextRef="#ctx0" brushRef="#br0" timeOffset="360">9319 17256 699 0,'1'1'420'0,"1"-1"-16"15,4 3-121-15,-6-3-102 0,0 0-40 16,12 1-64-16,43 2-24 16,-20-4-30-1,4 1 4-15,-1-6-159 0</inkml:trace>
  <inkml:trace contextRef="#ctx0" brushRef="#br0" timeOffset="361">9831 16984 614 0,'7'-1'399'0,"8"-4"10"16,10 2-232-16,11-2-40 16,10 4-74-16,1 0-25 15,1-1-24-15,-6 0-4 16,-6 2-49-16,-8-3-41 0,-11 3-150 15</inkml:trace>
  <inkml:trace contextRef="#ctx0" brushRef="#br0" timeOffset="362">9855 17087 956 0,'0'3'424'0,"-1"-3"-218"15,6 6-41-15,-5-6-43 0,5 0-20 16,25 0-9-16,51 4-11 16,-28 1-24-1,-3-3-8-15,-8 3-19 0,3-3-7 16,-11 1-10-16,-8-3-11 15,-11-4-121 1</inkml:trace>
  <inkml:trace contextRef="#ctx0" brushRef="#br0" timeOffset="363">10676 16549 979 0,'6'2'416'0,"1"-1"-227"16,-5 8-36-16,-4 6-34 16,-5 3-6-16,-8 10-16 15,0 2-17-15,-1 6-38 16,-1 1-14-16,10 0-22 15,7-4 1-15,15-9-2 16,10-4 0-16,10-10-1 16,2-5 0-16,-2-5-2 15,-3-1-4-15,-4-3-103 16,-4 0-61-16,0-5-264 16</inkml:trace>
  <inkml:trace contextRef="#ctx0" brushRef="#br0" timeOffset="364">10910 16624 1043 0,'-2'-1'458'0,"-4"1"-244"15,1 7-40-15,1 5-63 16,0 10-20-16,3 14-11 16,-1 7 2-16,4 19-12 15,-2-1-11-15,2 4-24 16,-1-4-12-16,-1-8-10 15,3-2-2-15,0-10-2 16,0-6-1-16,2-14-3 16,3-5-14-16,2-14-107 15,-1-4-74-15</inkml:trace>
  <inkml:trace contextRef="#ctx0" brushRef="#br0" timeOffset="365">11211 16630 1044 0,'1'-1'439'0,"7"1"-274"15,0 0-32-15,15 2-64 16,5 2-23-16,15-2-14 15,6 0-7-15,5-2-11 16,0 3-3-16,-5-3-2 0,-3 0-3 16,-10 0-29-16,-5-1-45 15,-12-3-98-15,-6 4-65 16,-13-2-210 0</inkml:trace>
  <inkml:trace contextRef="#ctx0" brushRef="#br0" timeOffset="366">11489 16620 411 0,'-11'2'263'0,"-8"0"-10"16,7 6-61-16,3 4-19 16,3 2-28-16,0 3-21 15,4 7-35-15,1 4-14 16,6 8-17-16,3 6-8 16,1 8-5-16,-1 2 0 15,-1-4-6-15,-3 1-5 0,-5-8-13 16,-3 0-6-1,-6-2-1-15,-1-4 0 16,-1 0 0-16,-1-4 0 0,-6-7-3 16,2-5 0-1,-3-10 4-15,1-3-2 16,6-7-6-16,1-3-7 16,8-2-9-16,-1 0-3 15,5 0 1-15,6 3 3 0,2 2 11 0,5 2 5 16,9 4 6-1,0 0 2-15,13 2-2 16,6-1-1-16,-1-1 0 16,3 0 0-16,-1-4-4 15,-3-3-3-15,-4-3-67 16,-4-1-75-16</inkml:trace>
  <inkml:trace contextRef="#ctx0" brushRef="#br0" timeOffset="367">11950 17245 714 0,'-4'-4'340'0,"-5"-6"-117"16,-4-1-12-16,-4 3-20 15,-4 1-30-15,-4 3-60 16,4 3-26-16,4 5-51 16,3 7-13-16,6 5-8 15,3 2 0-15,5 8-3 16,4-1 0-16,7 4-2 0,2-2 0 16,7-7 2-1,4-3 4-15,4-13 4 0,2-3 5 16,-8-8 9-16,-6-7 4 15,-8-8 20-15,-5-3 13 16,-11 0 0-16,-6 0-5 16,-8 7-26-16,2 4-17 0,5 4-60 15,8 4-62-15,8 5-207 16</inkml:trace>
  <inkml:trace contextRef="#ctx0" brushRef="#br0" timeOffset="368">12224 17370 910 0,'4'1'462'16,"0"1"-113"-16,-3 0-58 15,-1-2-59-15,0 0-37 0,-1 0-66 16,0 0-22-16,1 0-36 16,-1 0-26-1,0 0-24-15,1 0-15 0,0 0-113 16,-1 0 53-16</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26178" units="1/cm"/>
          <inkml:channelProperty channel="Y" name="resolution" value="50.23256" units="1/cm"/>
          <inkml:channelProperty channel="T" name="resolution" value="1" units="1/dev"/>
        </inkml:channelProperties>
      </inkml:inkSource>
      <inkml:timestamp xml:id="ts0" timeString="2023-11-26T19:17:06.200"/>
    </inkml:context>
    <inkml:brush xml:id="br0">
      <inkml:brushProperty name="width" value="0.05292" units="cm"/>
      <inkml:brushProperty name="height" value="0.05292" units="cm"/>
      <inkml:brushProperty name="color" value="#FFFFFF"/>
    </inkml:brush>
  </inkml:definitions>
  <inkml:trace contextRef="#ctx0" brushRef="#br0">20002 9190 0,'0'18'16,"-17"-18"-1,17 17 16,0 1 48,-18-18-48,18 17-16,0 1 32,0-88 78,0 17-109,0 17 0,0 19-1,0 34 48,0 1-48,-17 35 1,17 0 0,0-18-1,0-17 1,-18 35 15,18-89 32,0-34-48,0 17 1,0 35-1,18-17 1,-18 53 47,0 105-32,0-88-16,0 1 1,-18-19 15,18-52 32,0-36-32,0 36-31,0 53 63,0 70-32,0-53-16,0 18 17,0-106 46,0-53-63,0 124 79,0 35-78,0-35-1,0-1 1,0-105 47,35-88-32,-35 140-16,0 72 32,0-1-31,0 0 0,0 18 15,-17 18-16,17-54 17,-36-52 15,36-35-32,0-1 1,0 0 15,0 107 0,0 52 1,-17 18-17,17-89 16,0-70 32,0 18-63,0-53 16,0 53 15,0 52 16,0 107-16,0-107-31,0 72 31,0-72-15,-18-17-1,18-17 17,0-1-17,-18-70 1,1 53 0,17-1-1,0 19 1,-18 34 15,0 36 0,18-35-15,0-71 78,0 35-63,0 1-15,0-1-1,0 53 32,0 1-31,0-1-1,0-70 63,0-1-62,0 19 31,18 70 94,-18-18-126,0 18 16,18-36-15,-18 1 0,0 0 15,0-54 0,17 1 0,1 35 1,-18 53-17,18 0 1,-18-18 0,0 0-1,0-17 16,0-36 32,0-70-32,0 71-15,0-1-1,17 89 17,-17-36-17,0 0 1,0-88 62,0-17-62,0 34-1,18 107 48,0 141-32,-18-160-15,0-16-1,0-89 32,0-124-16,0 142-15,0 18 0,0-1-1,0 36 32,0 34-31,0 107 15,0-141-15,0-36 15,0-52-15,0-71-1,0 88 1,0 35 15,0 71 0,0-35-15,0-1 0,0 18-1,0-70 48,0 18-48,0-89 17,0 159 14,0 0-14,17-124 46,-17 36-63,0 17 1,18 18 15,-18-18 126,0 1-142</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14T15:25:19.658"/>
    </inkml:context>
    <inkml:brush xml:id="br0">
      <inkml:brushProperty name="width" value="0.05292" units="cm"/>
      <inkml:brushProperty name="height" value="0.05292" units="cm"/>
      <inkml:brushProperty name="color" value="#FF0000"/>
    </inkml:brush>
  </inkml:definitions>
  <inkml:trace contextRef="#ctx0" brushRef="#br0">1745 5565 434 0,'-12'1'317'0,"-5"1"62"0,3 2-115 0,6-4-83 16,6 1-31-16,5-4-45 15,5-7-18-15,9-8-27 16,8-9-4-16,2-7-16 16,4-2-8-16,-1 1 0 15,-4 3 9-15,-2 10 7 16,-8 3-1-16,-2 12-16 15,1 4-16-15,7 13-17 16,8 7-6-16,18 12 2 16,10 1 2-16,16 1 3 15,1-5 3-15,3-6 1 16,-4-3 0-16,-20-8 2 16,-4 0 0-16,-29-6 0 15,-10-2 10-15,-7-2 12 16,-14-5-3-16,-4-9-2 15,3-1-8 1,-11-14-13-16,4-2 0 0,-5-4 1 16,-3-3-1-16,1 7-1 0,4 6-3 15,8 12-8 1,4 9-17-16,10 10-10 16,5 7 0-16,11 10 4 0,7 2 15 15,12 3 11-15,3-1 4 16,2-2 5-16,-2-1-3 15,-1-2 0-15,-4-2 0 16,0-6-1-16,-8 0 5 0,-9-5 3 16,-7-2 0-16,-11 1 5 15,-4 0 5-15,-6 3 7 16,-6 3 3-16,1 2-4 16,0 0-5-16,8-3-11 15,6 0-15-15,5-5-54 16</inkml:trace>
  <inkml:trace contextRef="#ctx0" brushRef="#br0" timeOffset="1">3135 5384 936 0,'-2'0'420'0,"-3"5"-211"16,0 11-78-16,4 19-97 15,2 13-10-15,10 13-10 16,0 2-7-16,4-3-1 15,-2-8 1-15,-4-20 4 16,4-4 2-16,-5-21 20 16,0-11 9-16,-3-16 9 15,-2-10 1-15,-3-16-8 16,-2-2-12-16,-7-13-4 16,-3-6 0-16,5-9-6 15,3-2 1-15,12 6-8 16,11 8-6-16,5 19-10 15,8 7-11-15,11 18-10 16,5 8-2-16,9 8-10 16,4 4-53-16,2 7-183 15</inkml:trace>
  <inkml:trace contextRef="#ctx0" brushRef="#br0" timeOffset="2">3487 5523 908 0,'3'7'357'0,"2"1"-194"15,6 14-112-15,1 5-3 0,-4 5 7 16,1 4-8-1,-2-6-26-15,1 0 3 0,0-12-88 16,2-3-153-16</inkml:trace>
  <inkml:trace contextRef="#ctx0" brushRef="#br0" timeOffset="3">3909 5586 522 0,'1'9'357'0,"-1"8"25"16,-13 3-57-16,-8 6-114 16,-5-4-49-16,-5-3-76 15,2-4-29-15,1-14-21 16,2-4-12-16,3-9-29 16,2-4-13-16,7-5-19 15,2-2 4-15,12 4 7 16,5 0-2-16,10 5-6 15,10 5 8-15,-11 5 15 16,14 8 11-16,2 8 24 16,-1 5-5-16,18 8-3 0,-11-2-3 15,-3 3-4-15,-6-1-19 16</inkml:trace>
  <inkml:trace contextRef="#ctx0" brushRef="#br0" timeOffset="4">4325 5540 1053 0,'2'-2'418'0,"8"0"-268"16,9 2-65-16,13 6-53 15,2 1 0-15,0 4-8 16,2-4-4-16,-12-4-2 16,-2 0 2-16,-8-3 5 15,-12-1 8-15,-2 1 10 16,-7 0-4-16,6 0-12 0,0 0-13 16,-14 8-17-16,-31 28-5 15,35-14-6-15,0 1-1 16,7 2 1-16,7 5 4 15,5-5 1 1,10 2-14-16,5-3-22 16,11-4-8-16,11-9 5 15,3-5 13-15,10-12 23 0,-2-5 7 16,3-6-21-16,-4-2 1 16,-17-1 6-16,-8 1 7 15,-18 1 46-15,-11 1 27 0,-8 2 30 16,-3 1 10-16,-18-4-2 15,-4-1-20-15,-5 1-26 16,-3 1-15-16,6 11-32 16,10 4-14-1,9 13-28-15,5 3-2 0,11 8 11 16,6 6 9-16,11-1 19 16,6 2 4-16,14-7 3 15,2-6 3-15,-7-11 5 16,3-5 2-16,-13-6 10 15,-9-8 0-15,-11-7 22 16</inkml:trace>
  <inkml:trace contextRef="#ctx0" brushRef="#br0" timeOffset="5">5675 5584 741 0,'-8'-4'409'0,"-7"-5"-77"16,-13-1-99-16,2 6-129 15,1 3-40-15,9 5-68 16,1 9-21-16,7 9-9 16,7 4-4-16,4 4 9 15,10 3 6-15,11-5 7 16,3-3 8-16,5-10 11 16,0-5 5-16,-7-9 16 15,-23 3 18-15,4-8 42 16,-9-2 6-16,-15-2-12 15,11-7-15-15,-23 4-52 0,2 0-52 16,11 1-170-16</inkml:trace>
  <inkml:trace contextRef="#ctx0" brushRef="#br0" timeOffset="6">5743 5591 1154 0,'10'-1'475'0,"12"2"-297"15,1 2-51-15,-2 7-50 16,-3 4-18-16,-10 1-13 16,-4 1-4-16,-4 4-11 15,-2-2-8-15,-1-5-12 16,3-1-6-16,3-12-5 16,3-3-8-16,5-10-7 15,3-3 1-15,3-2-1 16,-2 2 6-16,-1 4 1 0,-3 9-3 15,-6 5 0-15,1 9 0 16,-6 7 4-16,0 2 3 16,0 6 39-16,3 0-96 15</inkml:trace>
  <inkml:trace contextRef="#ctx0" brushRef="#br0" timeOffset="7">6067 5555 949 0,'-1'-7'508'0,"1"-6"-122"0,-2 4-123 15,7 12-135-15,3 9-47 0,7 13-43 16,2 11-1 0,2 18 6-16,-2 5-2 15,-7 12-8-15,2 0-8 0,-7-13-6 16,-5-1-5-16,9-20-6 15,-16-5 5-15,13-14-159 16,5-6-91-16</inkml:trace>
  <inkml:trace contextRef="#ctx0" brushRef="#br0" timeOffset="8">6155 5733 1122 0,'12'-2'471'0,"6"-4"-251"15,14 6-152-15,1 1-29 0,6 2-22 16,-1 1-12-16</inkml:trace>
  <inkml:trace contextRef="#ctx0" brushRef="#br0" timeOffset="9">6614 5501 907 0,'-8'-1'381'16,"-8"2"-229"-16,0 4-57 0,3 3-66 15,3 3-16-15,9 2-11 16,5 4-1-16,13-2 2 15,3 3-1-15,0-3 2 16,10-4 3-16,-2-2 6 16,-3-8 4-16,-2-1 13 15,-15-5-12-15,-14-1-22 16,-8 3-8-16,-13-2-15 16,-7 4 10-16,0 5 22 15,1 1 4-15,9 7 1 16,10 6 0-16,4 1 3 15,4-2 4-15,13 5 8 16,0-7 0-16,14 3-2 0,3 0-2 16,4-10-5-1,3-3 4-15,2-8 5 0,2-7 2 16,-2-8-1-16,0-4-2 16,-8-4-7-16,-2-2-2 15,-6 2 1-15,-3 4-1 16,-7 6-2-16,-3 4 23 15,-4 9-5-15,-4 3 1 16,2 8-2-16,1 7-23 0,-1 8-4 16,2 3 0-1,5 9-2-15,-4 0 0 16,5-4-44-16,-3-6-57 16,-1-9-234-16</inkml:trace>
  <inkml:trace contextRef="#ctx0" brushRef="#br0" timeOffset="10">6810 5308 1435 0,'5'1'530'0,"-6"-1"-440"0,15 7-78 16,3 7-105-16,-6 3-147 15</inkml:trace>
  <inkml:trace contextRef="#ctx0" brushRef="#br0" timeOffset="11">7336 5658 659 0,'-3'-5'369'15,"3"-4"-69"-15,-3 1-76 16,-2-2-26-16,-8 1-25 0,-9-3-32 16,-8 2-63-16,0 4-26 15,1 6-55 1,6 6-14-16,5 5-20 15,4 9-4-15,12 4 4 16,2-2 7-16,17 1 17 16,9-6 11-16,11-7 26 15,-1-8 20-15,-5-5 39 16,-4-7 13-16,-17-5 13 0,-1 0-7 16,-13-2-34-1,-7 0-18-15,-6 5-48 0,2 3-60 0</inkml:trace>
  <inkml:trace contextRef="#ctx0" brushRef="#br0" timeOffset="12">7955 5292 1132 0,'-1'3'478'16,"-5"4"-254"-16,5 21-143 0,1 9-43 15,9 23-12-15,7 3 2 16,3 3 8-16,-2-3 1 15,-5-10-1-15,-9-25-5 16,-2-14-12 0,2 1-11-16,-1 20-160 0,0-9-389 15</inkml:trace>
  <inkml:trace contextRef="#ctx0" brushRef="#br0" timeOffset="13">7836 5281 1112 0,'8'-12'488'0,"10"-14"-240"15,8 8-55-15,16 3-81 16,7 7-29-16,14 12-51 16,3 9-11-16,-7 10-10 15,-3 5-2-15,-18 2-2 16,-15-3-1-16,-18 2-6 15,-8-1-3-15,-11 0 0 16,-2-1 1-16,-2-9 4 16,3-7 3-16,7-9-5 15,8-2-6-15,8 4-3 16,3 2-1-16,11 5 3 16,-2 8 3-16,2 4 0 0,-1 0 2 15,-10 1 5-15,-5-5 1 16,-9 2 4-1,-9-2 1-15,-16-3 0 16,-10-1 0-16,-14-11-3 0,-1 1-2 0,13-8-45 16,7-3-38-1,22 1-154-15,10 1-175 0</inkml:trace>
  <inkml:trace contextRef="#ctx0" brushRef="#br0" timeOffset="14">8728 5469 1230 0,'5'4'610'16,"-5"-8"-194"-16,-2 3-244 15,2 0-65-15,-1 0-67 16,1 0-12-16,0-1-166 16,-1 2-79-16</inkml:trace>
  <inkml:trace contextRef="#ctx0" brushRef="#br0" timeOffset="15">8675 5638 1225 0,'-2'2'638'0,"2"-2"-166"0,4 0-139 0,-4 0-151 16,0-1-46-1,0 0-64-15,0-1-27 16,0 1-41-16,8-1-74 0</inkml:trace>
  <inkml:trace contextRef="#ctx0" brushRef="#br0" timeOffset="16">3276 6154 811 0,'-33'1'309'0,"-27"-1"-227"0,28 0-71 16,54 1-37-16,37-3-8 16,46-4 20-16,41 6 49 15,57 1 66 1,21 4 25-16,58 5-1 15,12-3-24-15,32-2-44 16,10 2-10-16,18-3 12 0,10-1 10 16,9-3 2-16,-1-6-8 15,-9-1-29-15,-11 0-14 16,-49 1-13-16,-2 4-2 16,-56 4 0-1,-28 3-2-15,-38 7-55 0,-44 1-59 16</inkml:trace>
  <inkml:trace contextRef="#ctx0" brushRef="#br0" timeOffset="17">9614 5307 667 0,'0'-3'358'0,"0"0"-80"0,-5 5-58 16,4-2-87-16,-6 13-34 15,-31 58-40 1,15-20-17-16,-4 3-16 0,0-1-3 16,4-7-9-16,6-5-4 0,4-9-2 15,5-8-1-15,2-10-2 16,3-6-1-16,6-9 2 15,2-6 5-15,10-11 0 16,-1-8 1-16,4-9-3 0,2-2-3 16,2-8 0-1,-4-4 0-15,-5 2-4 16,-1-3-1-16,-3 14 1 16,0 4-1-16,-1 13 9 0,-7 6 6 15,-1 9 1-15,0 4-3 16,1 6-9-1,3 9-6-15,6 12-5 16,4 3 0-16,13 10 2 0,7 2 0 16,7 0 2-1,0 2 0-15,-4-8 2 16,-4-3 1-16,-9-7 1 16,-2-3-1-16,-11-7 1 15,-3-1 0-15,-8-5 0 16,-6 2 3-16,-10-1 2 15,-4 0 2-15,-16-4 3 16,-3-3 1-16,-14-6 1 16,-3-4-1-16,6-5-12 15,10-2-19-15,19 3-63 16,7-1-51-16,16 3-175 0,4 1-159 16</inkml:trace>
  <inkml:trace contextRef="#ctx0" brushRef="#br0" timeOffset="18">10004 5520 766 0,'6'1'376'15,"5"3"-132"-15,-1 8-85 0,-3 4-25 16,0 10-44-16,-4-1-24 16,-5 2-27-16,4-5-9 15,-2-5-7-15,-3-1-4 16,4-9 0-16,-2 0 6 15,-1-10 3-15,4-3 2 16,-4-8-6-16,2-5-5 0,1-1-1 16,-3-2-1-16,12-1 0 15,6 0 0-15,7-1-5 16,5 6 0-16,1 2-3 16,-3 5 0-16,-1 5-7 15,-1 0 3-15,-2 9-116 16,10 11-157-16</inkml:trace>
  <inkml:trace contextRef="#ctx0" brushRef="#br0" timeOffset="19">10571 5537 765 0,'-1'0'411'0,"1"-1"-91"15,10 1-135-15,8-1-49 16,16 1-38-16,4-1-21 15,5-2-35-15,-4 0-12 16,-7 0-16-16,1 1-4 16,-9-1-20-16,1 6-50 15,-5-1-151-15,-9-1-120 16</inkml:trace>
  <inkml:trace contextRef="#ctx0" brushRef="#br0" timeOffset="20">10615 5641 838 0,'4'2'383'0,"7"-1"-119"16,7 3-64-16,11-4-52 0,4 1-1 16,2 3-50-16,0 0-22 15,-1 1-30 1,0 1-13-16,-2-2-62 15,0 0-79-15</inkml:trace>
  <inkml:trace contextRef="#ctx0" brushRef="#br0" timeOffset="21">11378 5106 663 0,'-3'-5'409'16,"-3"-5"-26"-16,5 12-247 0,-3 6-47 0,8 24-62 15,1 9-7-15,7 36-2 16,3 14 5-16,-7 7 1 16,0-1 0-16,-7-17 3 15,1-12-3-15,2-19-8 16,1-6-8-16,4-15-128 15,3-5-125-15</inkml:trace>
  <inkml:trace contextRef="#ctx0" brushRef="#br0" timeOffset="22">11725 5461 832 0,'3'4'353'32,"0"4"-170"-32,6 16-104 15,4 4-2-15,-5 10-1 16,4 0-3-16,-7-3-19 15,-4-1-12-15,1-9-13 16,0-6-3-16,2-9-6 16,0-7 5-16,-2-6 10 15,0-6 1-15,3-12 0 0,-3-3-5 16,5-5-15-16,0-1-6 16,7 5-5-1,4-1-1-15,11 6 3 0,6 2 2 16,4 7 4-16,6 8-3 15,-4 8-2-15,1 8 36 16</inkml:trace>
  <inkml:trace contextRef="#ctx0" brushRef="#br0" timeOffset="23">12014 5808 657 0,'0'-4'337'0,"-1"-8"-106"0,6-4-61 16,12-1-83-16,7-3-17 15,10 5-21-15,3 7-5 16,-5 8-4-16,-4 9-11 16,-12 4 12-16,-6 8 14 15,-13 6 22-15,-5 3-2 16,-17 7-18-16,-3-6-14 15,-6-8-25-15,1-4-2 0,12-16-13 16,9 4-8-16,14-8-10 16,7 2-3-16,13 7 1 15,3-4 7-15,7 6 9 16,-1-2 1-16,-3 1 4 16,1 1 2-16,-3-7-39 15,3-3-113-15</inkml:trace>
  <inkml:trace contextRef="#ctx0" brushRef="#br0" timeOffset="24">12380 5699 961 0,'8'-3'395'0,"7"0"-204"16,16-2-106-16,11 1-15 16,12 1-8-16,3 3-19 15,-6 3-21-15,-6-1-4 0,-6 4-165 16</inkml:trace>
  <inkml:trace contextRef="#ctx0" brushRef="#br0" timeOffset="25">12916 5540 771 0,'-1'-2'437'0,"-2"1"-51"15,5 5-257-15,-2-4-105 0,4 9-9 16,9 21 27-1,38 40 6-15,-29-33 1 0,-11 0-4 16,-5-12-18-16,-4-5-3 16,-3-9 1-16,-1-5 8 15,-1-6 6 1,0-4 0-16,2 2-7 0,0-1-8 16,1-21-13-16,7-33-5 15,8 27-6-15,5 2-3 16,10-1-2-16,1 2-1 15,4 3 0-15,2 4-2 16,2 13-130-16,4 9-107 16</inkml:trace>
  <inkml:trace contextRef="#ctx0" brushRef="#br0" timeOffset="26">13233 5928 602 0,'2'-2'315'0,"6"-6"-56"0,0-6-53 15,4 2-48-15,3-4-11 0,1-6-30 31,4 5-8-31,-4-6-16 0,-2 2-6 16,-5 8-14 0,-3 2-6-16,-3 10-23 0,2 4-9 15,-1 11-15-15,2 6-5 16,3 10 2 0,1 1 0-16,-1 1-5 15,-1-3-2-15,-2-7-20 0,-2-8-67 16,0-7-288-16</inkml:trace>
  <inkml:trace contextRef="#ctx0" brushRef="#br0" timeOffset="27">13693 5231 588 0,'1'-7'362'16,"0"-7"-9"-16,-1 3-57 16,-1 10-113-16,1 4-47 15,-1 17-76-15,1 15-30 16,5 31-10-16,0 13 11 16,8 15 5-16,-3-2-1 0,1-13-4 15,-2-5-6 1,-3-12-7-16,-4-9 0 15,3-15-2-15,3-9-22 0,1-16-155 16</inkml:trace>
  <inkml:trace contextRef="#ctx0" brushRef="#br0" timeOffset="28">14182 5893 1113 0,'1'9'476'15,"4"10"-246"-15,-5 5-30 16,-7 5-35-16,0 5-26 16,-9-6-54-16,1-1-6 15,-2-10-164-15,-2-2-529 0</inkml:trace>
  <inkml:trace contextRef="#ctx0" brushRef="#br0" timeOffset="29">1852 6734 545 0,'-11'0'321'0,"-10"3"-26"16,-4 1-46-16,2 3-79 16,0 1-46-16,7 10-80 15,6 9-26-15,14 9-26 16,9 4-3-16,11-7 6 16,10-6 4-16,12-9 6 15,3-9 4-15,-4-9 8 0,-4-4-6 16,-21-16 68-1,-12-4 9-15,-14-14 9 0,-12-7 10 16,-14-3-64-16,-3-4-10 16,-1-4-14-1,3-2-8-15,15 1-13 16,0-3-9-16,33 7-21 16,14 9-29-16,19 12-79 0,12 16-60 15</inkml:trace>
  <inkml:trace contextRef="#ctx0" brushRef="#br0" timeOffset="30">2013 6710 782 0,'3'-5'314'0,"2"0"-200"0,5 5-41 16,7 15-27-16,-3 5-2 16,3 12 19-1,-1 5 7-15,-6-1 14 0,1-1-3 16,-9-9-19-16,0-9-14 16,0-9-14-16,1-4-1 15,3-13-6-15,1-7-5 0,7-11-14 16,-2-5-9-1,11 1-28 1,3 2-3-16,1 10-3 16,1 9-3-16,-8 11 12 15,-10 11 4-15,-7 10 9 16,-3 5 8-16,0 8 9 16,0-4 2-16,4-3-6 15,4-8-131-15</inkml:trace>
  <inkml:trace contextRef="#ctx0" brushRef="#br0" timeOffset="31">2418 6601 1125 0,'0'-15'439'0,"10"-10"-291"16,1-3-53-16,12 9-14 15,3 4-9-15,2 9-21 16,5 9-12-16,0 15-25 16,0 8-4-16,-2 16 1 15,-2 4 2-15,-8 6 4 16,-4 1-2-16,-5-7-1 16,-2-2 0-16,0-6-4 15,-3-8 1-15,-1-13 0 16,7-4 4-16,-17-13-2 15,-4-3-11-15,-13-9-17 16,-12 0-11-16,-4-2-12 16,-2 9 7-16,7 8 10 0,-3 5 2 15,13 8 3 1,3-2 4-16,8 0-86 16,5-3-85-16</inkml:trace>
  <inkml:trace contextRef="#ctx0" brushRef="#br0" timeOffset="32">3156 6777 757 0,'-5'11'398'0,"-10"12"-101"16,-4 8-28-16,-10 0-89 15,3 1-39-15,-2-11-68 16,1-4-20-16,2-9-29 15,-2-8-5-15,4-10-14 16,1-6-5-16,8-4-13 0,4-6-7 16,10 2-5-1,7-1-3-15,9 0-2 0,6 8 0 16,1 7 8 0,2 9 5-16,-3 13 10 15,1 9 7-15,3 11 8 0,-4 2 0 16,2 0 1-16,0-3 0 15,0-5-133 1,3-9-139-16</inkml:trace>
  <inkml:trace contextRef="#ctx0" brushRef="#br0" timeOffset="33">3514 6883 925 0,'-4'-11'437'15,"-10"-11"-152"-15,1-1-43 0,-10 4-72 16,0 4-43-16,-1 12-83 16,-2 7-29-16,9 17-27 15,3 6-2-15,11 11-1 16,4 2 3-16,14-5 8 0,6-1 0 16,6-12 5-1,3-1 1-15,-1-9 2 16,-6-7 3-16,-7-7 5 15,-5-9 6-15,-8-9 12 0,-3-6 2 16,-8-11 3 0,-6-7-4-16,-4-11-6 0,-5-4-4 15,6-1-12 1,6 1-8-16,13 10-20 0,12 9-12 0,11 19-59 16,5 8-51-16,4 13-177 15</inkml:trace>
  <inkml:trace contextRef="#ctx0" brushRef="#br0" timeOffset="34">3635 6918 498 0,'5'-7'293'16,"10"-3"-11"-16,0 1-92 0,7 9-44 0,0 7-14 15,-11 9-15 1,9 4 0-16,-9 0-12 16,-15 4-6-16,13-3-28 0,-9-5-18 15,-3-3-26 1,9-11-7-16,-12-3-7 15,6-2-4-15,6-6-12 16,6-5-6-16,12-5-6 16,-7 1-1-16,3 2 7 15,1 3 1-15,-3 8 3 16,-3 5 1-16,-2 10 1 16,-3 6 1-16,-5 3 2 15,-2 1 0-15,-3 1 3 16,-3-6-14-16,-1 0-183 15</inkml:trace>
  <inkml:trace contextRef="#ctx0" brushRef="#br0" timeOffset="35">3832 6643 871 0,'-1'-22'467'0,"-1"-10"-67"15,2 6-99-15,0 24-122 16,3 7-40-16,2 10-90 15,2 4-34-15,6 11-10 16,-2 5-6-16</inkml:trace>
  <inkml:trace contextRef="#ctx0" brushRef="#br0" timeOffset="36">5013 6614 898 0,'-1'-6'400'0,"1"5"-191"15,0 0-46-15,0 1-68 16,-1 0-27-16,-4 9-37 16,-9 20-10-16,-15 38-8 15,16-20-3-15,-2 2-4 16,1-3 0-16,1-9 1 16,7-10 1-16,3-16-4 15,4-7 1-15,7-12-3 16,-1-10 1-16,8-12 2 15,2-8-1-15,-1-6 1 16,-1 4 1-16,-3-4 2 16,-2 1 0-16,2 2-2 15,-1 0 0-15,0 5-6 0,0 12-4 16,-5 13-5-16,2 5-3 16,-1 12-3-16,0 4-1 15,7 11 1-15,0 8 3 16,10 12 4-16,6 6 2 15,4 10 4-15,3 3 2 16,-1-1 1-16,-3-4 3 16,-7-11 2-1,-4-8-1-15,-14-12-1 0,-7-3-1 0,-15-8 5 16,-14 2 2 0,-15-2 4-16,-10-3 0 0,-5 1-2 15,3-4-2-15,6-3-4 16,9-4-2-16,12 0-17 15,11 0-15-15,9-2-51 16,6 5-12-16,11-3-108 16,6 0-141-16</inkml:trace>
  <inkml:trace contextRef="#ctx0" brushRef="#br0" timeOffset="37">5452 6825 875 0,'5'-3'366'0,"-2"-1"-217"16,4 9-55 0,5 19-45-16,-4 7 0 15,5 9 24-15,-4 2 6 0,-7-5-7 16,-2-4-7-16,-5-9-27 15,2-4-7-15,-2-11-6 16,5-4 3-16,-1-6 4 16,1-7 0-16,0-5-3 15,0-7-6-15,4-8-9 0,3-7-4 16,5-5-5 0,3-2-4-16,8 4-3 0,3 7-2 15,2 7-1-15,1 5 0 16,4 13-4-1,-2 8 3 1,-1 10-120-16,-1 6-136 0</inkml:trace>
  <inkml:trace contextRef="#ctx0" brushRef="#br0" timeOffset="38">6007 6967 796 0,'1'-4'363'0,"5"0"-162"0,3-4-64 16,19 3-63-16,5 0-11 15,14-1-20-15,2 6-11 16,-3 1-20-16,-4 2-4 15,-9 3-3-15,-6-2-42 16,-9 1-97-16,-7-4-76 16</inkml:trace>
  <inkml:trace contextRef="#ctx0" brushRef="#br0" timeOffset="39">6056 7079 657 0,'-2'3'362'16,"-3"1"-79"-16,10-3-120 0,-5-1-32 16,10 0-34-16,46 7-6 15,-12-4-32-15,2-1-15 16,-3-2-20-16,1 2-7 16,-14-2-30-16,-3 0-121 15</inkml:trace>
  <inkml:trace contextRef="#ctx0" brushRef="#br0" timeOffset="40">6851 6511 487 0,'2'-15'281'16,"0"-11"-14"0,-1 11-25-16,-1 10-78 15,-1 9-27-15,-1 21-66 16,1 9-26-16,1 24-13 15,6 13-3-15,4 19-5 16,-2 5-4-16,2 0-3 16,-5-4-2-16,-8-17-1 15,8-12 0-15,-5-16 1 16,1-9 1-16,5-17-2 16,-6-9 22-16,4-7-158 0</inkml:trace>
  <inkml:trace contextRef="#ctx0" brushRef="#br0" timeOffset="41">7238 6788 680 0,'2'-2'313'0,"5"-5"-146"16,-1 2-52-16,2 16-68 15,0 9-21-15,3 26-19 16,1 12 6-16,1 4 3 15,0 2-2-15,-2-15-4 16,2-6 0-16,1-15 2 16,-3-12 4-16,0-12 10 15,-3-5 5-15,-1-9 7 16,-1-4 0-16,-2-11-6 16,1-3-2-16,-11-22-4 15,-1-8 3-15,0-16 6 0,-6-11-3 16,3 2-6-1,5 8-7-15,3 15-16 16,4 11-3-16,5 15-6 0,0 8 0 16,-3 9-2-16,-1 6-3 15,-2 8-6-15,-2 0-3 16,1 5 1-16,0-2 5 16,0 0 11-16,0 0 3 0,0 0 4 15,0 0 1-15,0 0-1 16,5 1-1-1,5-1-2-15,35 0-1 16,-21-3-4-16,8-1-1 0,21 2-3 16,12 1 0-16,25 0-1 15,18-2-1-15,33 1-1 16,12 2 2-16,21-2-1 16,11 1 2-16,6-1 2 15,-17-1 1-15,10 3 2 16,-18-2 0-16,-30-1 1 15,19 3 0-15,-38-3 0 16,-8 3 2-16,-13 0 2 16,-23-1 3-16,-23 1 2 15,-10 1 2-15,-22 0 1 0,-9-1 0 16,-7 5-3 0,-2-5-4-16,2 2-1 15,-2-2-1-15,0-1 1 16,0 0 1-16,0 0 0 15,0-1-1-15,0 1-2 16,7 1 0-16,-4 0-2 16,-3 0-1-16,0 0 1 0,0 0 0 15,0 0 2-15,0 0 1 16,0 0 2-16,0 0 1 16,0 0 2-16,0 0 0 15,0 0-1-15,0 0 0 16,0 0-4-16,0 0-1 0,0 0-5 15,0 0-7-15,-1 0-9 16,0 1-3-16,0 26 6 16,-5 37 5-16,2-25 11 15,0 1 39-15</inkml:trace>
  <inkml:trace contextRef="#ctx0" brushRef="#br0" timeOffset="42">7949 6861 300 0,'8'-5'223'0,"-2"-6"43"0,-6-1-21 16,-6 3-51-16,-9-3-23 15,-3 4-43-15,-3 1-20 16,-11 6-37-16,-1 3-18 0,-3 17-31 16,0 7-11-16,6 15-11 15,4 5-2-15,9 6-1 16,11-3-2-16,12-7 0 16,12-4-2-16,16-14-5 15,6-4 2-15,2-12 5 16,-3-8 7-16,-13-12 22 15,-9-3 41-15,-17-5 34 16,-6 1 2-16,-15 3-12 16,-7 0-38-16,-7 8-37 15,-3 2-9-15,6 5-5 16,9 5-20-16,11 0-145 16,10 3-189-16</inkml:trace>
  <inkml:trace contextRef="#ctx0" brushRef="#br0" timeOffset="43">8095 6742 882 0,'-3'-5'374'0,"3"-5"-211"16,3 3-53-16,10 4-55 15,8 1-15-15,7 5-20 0,4 1-1 16,-9 4-2-16,-4 4-2 16,-15 1 2-16,-7 0 1 15,-9 4-1-15,-2-2-1 16,-1 2-6-16,6-3-1 15,6-5-4-15,3 0-1 16,7-2-1-16,3-2 1 16,11 0-3-16,5-2-1 15,2-2-10-15,0 1-71 16</inkml:trace>
  <inkml:trace contextRef="#ctx0" brushRef="#br0" timeOffset="44">8438 6900 937 0,'0'-2'432'15,"-1"-2"-184"-15,0 3-64 0,0 1-92 16,0 0-30-1,-1 16-47-15,2 38-7 0,3-24-2 16,1 0-1 0,6 3 3-16,0-3-30 0,-1-6-117 15,2-6-131-15</inkml:trace>
  <inkml:trace contextRef="#ctx0" brushRef="#br0" timeOffset="45">8306 7042 802 0,'8'0'361'0,"9"1"-152"15,8 0-83-15,11 0-60 16,4-1-17-16,9 1-27 16,-5 0-7-16,5 6-71 0,-4-3-135 15</inkml:trace>
  <inkml:trace contextRef="#ctx0" brushRef="#br0" timeOffset="46">8924 7029 914 0,'3'-14'420'0,"3"-13"-180"16,2-3-43-16,-8 2-61 15,4 5-19-15,-4 6-32 16,-1 4-8-16,1 7-20 16,0 1-15-16,-1 5-22 15,1 0-9-15,0 0-11 16,1 11 0-16,3 19-1 16,6 37 2-16,-4-29 3 15,2 3-1-15,1-6 0 16,-1-4-3-16,-2-8-80 0,2-1-86 15</inkml:trace>
  <inkml:trace contextRef="#ctx0" brushRef="#br0" timeOffset="47">9377 7057 579 0,'1'-8'356'16,"-1"-10"-31"0,-3 2-117-16,2 1-26 0,-8-4-49 15,-1-2-25-15,-3 6-43 16,-4-1-19-16,-6 10-25 16,-5 6-11-16,-1 7-14 15,-2 6-7-15,5 10-5 16,4 2 2-16,9 6 1 15,5 5 4-15,12-2 4 16,13 0 1-16,11-8-3 16,7-4 1-16,8-11 0 15,1-8 3-15,-10-9 11 16,2-5 8-16,-13-8 17 16,-9-1 5-16,-13 0 7 15,-9-2-6-15,-11 1-15 16,0 3-7-16,1 1-83 0,3 4-62 15</inkml:trace>
  <inkml:trace contextRef="#ctx0" brushRef="#br0" timeOffset="48">9463 6777 1071 0,'4'-9'416'15,"4"-4"-291"-15,3 0-39 0,5 5-33 16,6 3-9 0,8 6-14-16,2 4-4 15,1 4-6-15,-6 3-1 0,-12 0 0 16,-9 2 1-16,-12 4 0 15,-7 0 0-15,-9-1-3 16,-8 1-3-16,10-8-5 16,5-3-1-16,7 1-4 15,10-3-3-15,-5 0 0 16,9 2 2-16,5-3 4 0,8-1 4 16,11-2-1-1,-2 5-1-15,6-2-4 0,-3 0-3 16,-5-4-22-1,-2 0-51-15</inkml:trace>
  <inkml:trace contextRef="#ctx0" brushRef="#br0" timeOffset="49">10293 7030 504 0,'-1'-1'285'15,"0"1"-45"-15,4 2-57 16,-3-2-52-16,11 0-17 0,19 0-14 0,57 4-9 31,-29-4-9-31,0 3-6 16,-10 5-15-16,-9-7-7 15,-20 2-18-15,-10-4-5 16,-9 1-3-16,-4-4-69 16</inkml:trace>
  <inkml:trace contextRef="#ctx0" brushRef="#br0" timeOffset="50">10936 7096 232 0,'-2'3'178'0,"0"0"6"0,2 0-20 16,0-3-4-16,0-1 0 15,0 0-4-15,10-4-24 16,35-24-20-16,-17 7-30 0,-2-5-8 16,-7-3 4-1,5-1 4-15,-15-4 9 0,-3 4 3 16,-6 10-18 0,-1 5-12-16,-4 15-38 0,-3 7-16 15,-2 17-16-15,2 13-6 16,3 13 8-16,5 5 1 15,10 4 3-15,5-4 0 16,9-3-23 0,1-10-47-16,-4-8-147 15,-2-6-156-15</inkml:trace>
  <inkml:trace contextRef="#ctx0" brushRef="#br0" timeOffset="51">11493 7068 409 0,'-1'-10'312'16,"-6"-7"19"-16,-1 3-84 0,-8-2-41 15,-6 3-74-15,1 3-41 16,-4 1-58-16,1 8-20 16,4 11-23-16,-3 5-8 15,8 13-6-15,1 3 0 16,11 8 6-16,6-1 3 16,12-6 5-16,11-2 1 15,6-11 5-15,7-6 4 16,3-13 24-16,-3-7 19 15,-10-11 59-15,-6-8 33 16,-18-6 23-16,-6-1-3 16,-14-4-48-16,-7 4-32 15,-6 1-45-15,0 3-17 0,5 10-21 16,6 3-62-16,9 14-218 16</inkml:trace>
  <inkml:trace contextRef="#ctx0" brushRef="#br0" timeOffset="52">11890 6495 702 0,'-1'-10'330'0,"0"-10"-109"31,-2 8-27-31,2 10-76 0,0 9-34 0,-1 24-67 31,0 19-25-31,1 33 3 0,5 20 3 16,2 25 3-16,3 0-1 16,3-11 6-1,0-16-1-15,1-29 0 0,1-10 5 16,-1-20-1-16,-6-9 2 16,2-20-72-16,0-6-162 15</inkml:trace>
  <inkml:trace contextRef="#ctx0" brushRef="#br0" timeOffset="53">12404 6981 348 0,'1'-2'251'0,"5"2"42"16,2-2-62-16,0 1-59 0,19 0-26 16,14-1-49-16,10 0-28 15,12-3-35-15,-11 1-11 16,-12 2-11-16,-5 1-2 15,-10 2-40-15,-4 2-37 16,-8 1-105-16,-4 0-75 16</inkml:trace>
  <inkml:trace contextRef="#ctx0" brushRef="#br0" timeOffset="54">12464 7098 579 0,'9'1'291'16,"17"-1"-68"-16,6 4-16 0,15-1-18 15,6-3-25-15,-2 0-52 16,1 0-18-16,-7 1-34 0,-7 2-16 31,-7-1-18-31,-9-2-2 0,-12 0-43 16,-5-1-63-16</inkml:trace>
  <inkml:trace contextRef="#ctx0" brushRef="#br0" timeOffset="55">5897 8160 589 0,'1'-1'304'0,"11"-1"-66"15,3 2-62-15,16 0-66 16,8 0-15-16,13 2-40 15,3-1-18-15,2 0-22 16,-7 1-4-16,-16 1 2 16,-7 1-37-16,-15 2-134 0,-6 0-135 15</inkml:trace>
  <inkml:trace contextRef="#ctx0" brushRef="#br0" timeOffset="56">5950 8278 615 0,'5'3'326'16,"4"-1"-56"-16,15 1-117 15,5-2 1-15,15-1-28 16,-1 1-28-16,7-1-39 16,0-2-17-16,-9-3-28 15,3-1-69-15</inkml:trace>
  <inkml:trace contextRef="#ctx0" brushRef="#br0" timeOffset="57">6840 7810 628 0,'0'-10'287'15,"3"-4"-117"1,-2 2-23-16,0 8-42 16,-1 4-32-16,2 18-44 15,1 19-25-15,3 35-10 0,3 22 6 16,0 15 9-16,-2 10 3 16,-4-3 5-16,-3-10 5 15,1-15 3 1,2-21-1-16,-3-29 0 0,2-9 0 15,4-18 0-15,-5-2 1 16,1-12 17-16,2-1-36 16</inkml:trace>
  <inkml:trace contextRef="#ctx0" brushRef="#br0" timeOffset="58">7330 8399 538 0,'4'-11'311'16,"0"-12"-25"-16,-1 0-47 15,-2 5-67-15,1 5-33 16,3 13-74-16,0 9-26 16,2 21-33-16,3 15-6 0,3 17 2 15,1-3 1-15,5-5 3 16,-2-7 0-16,-2-21 4 16,3-3 1-16,0-16 10 15,-1-9 6-15,3-19 6 16,-2-7 1-16,-2-12-7 15,-3-11-4-15,-6-14-5 16,-4-10-2-16,-5-13-1 16,-1 0-1-16,-3 6-7 15,1 6-4-15,3 19-7 16,2 7-4-16,3 20-3 16,2 9-3-16,3 12-5 15,1 5-1-15,0 0 4 16,5 4 3-16,1-1 10 15,-1-1 3-15,3 2 2 16,-4-3 2-16,-3 0-3 16,2 1 0-16,1-1-2 15,6 1-4-15,12 2-6 16,12 1-1-16,25 1-3 0,13 1-2 16,35-1 1-16,11-1 2 15,23 0-20-15,9 3-10 16,-11-1 1-16,0 3 1 15,-20-2 27 1,-19-3 15-16,-24 1 3 0,-16-1 3 0,-33 0-1 16,-9 4 0-16,-13-2 0 15,-7-1 0-15,-2 0 2 16,-4-2 2-16,-1 0 1 16,-1-1 0-16,0 0-1 15,0-1-2-15,-1 1-4 16,1 0-2-16,1 1 1 15,0 0 2-15,0 0 4 16,0 0 3-16,0 2 5 16,0 12 7-16,3 37 7 15,2-23 1-15,2 2-5 16,0-4-6-16,0-3-8 16,-2-6 0-16,-5-7-43 15</inkml:trace>
  <inkml:trace contextRef="#ctx0" brushRef="#br0" timeOffset="59">7708 8389 345 0,'0'3'213'0,"3"1"41"16,2 1-57-16,12-5-8 16,2-2 0-16,12-5-31 15,2-9-23-15,-1-4-38 16,4 0-16-16,-12-6-28 15,0 3-10-15,-4 0-14 16,-9 3-3-16,-3 4 1 16,-5 1-1-16,-5 7-9 15,1 1-6-15,-6 7-17 16,3 4-3-16,-2 10-3 16,-1 6 1-16,1 8 6 15,3 6-1-15,3 14 2 16,1 1 1-16,5 0 3 15,3-6 0-15,0-13 2 16,0-8 0-16,1-7-55 16,-5-9-57-16</inkml:trace>
  <inkml:trace contextRef="#ctx0" brushRef="#br0" timeOffset="60">8044 8304 459 0,'8'-14'277'16,"7"-12"12"-16,13 0-161 15,6 8-14-15,9 3-2 16,3 5-8-16,-3 10-37 16,-3 5-16-1,-9 8-22-15,-9 7-3 0,-14-1 2 16,-7 5-3-16,-12 4-4 15,-1-3-4-15,-4 0-3 0,2-8-3 16,8-8-6-16,0-9-5 16,12-1-12-16,8-2-4 15,6-3 1-15,3 2 4 16,5 4 5-16,-1 5 0 16,2 11 0-16,-4 7 3 15,-19 6 9-15,-10-2 5 16,-21 0 6-16,-5-5-1 0,-8-5-3 15,4 1-1 1,5-10-9 0,7 0-23-16,14-8-87 0,2-4-122 15</inkml:trace>
  <inkml:trace contextRef="#ctx0" brushRef="#br0" timeOffset="61">8836 8393 477 0,'9'-7'278'0,"5"-9"-27"15,-8-1-35-15,-2 4-41 16,-12-2-23-16,-3 3-35 16,-5 4-18-16,-9 7-45 0,5 2-16 15,-8 13-28 1,0 3-7-16,4 10-6 0,0 6-3 0,9 5 1 15,6 2 1-15,11-5 1 16,7-1 1-16,12-11-1 16,7-5 0-16,9-5 2 15,-2-12 1 1,-1-8 8-16,-4-3 5 0,-18-12 30 16,-1 5 23-16,-18-4 13 15,-10-6 0-15,-10 7-22 16,-12-2-24-16,-2 11-18 15,2 7-7-15,8 3-48 16,9 6-104 0</inkml:trace>
  <inkml:trace contextRef="#ctx0" brushRef="#br0" timeOffset="62">9404 8457 914 0,'0'3'369'0,"7"-2"-213"15,10-1-32-15,20 6-44 16,11-6 2-16,19 0-32 15,2 0-18-15,-1-1-18 16,-7-2-14-16,-13 1-270 16</inkml:trace>
  <inkml:trace contextRef="#ctx0" brushRef="#br0" timeOffset="63">10140 8470 611 0,'8'-9'288'0,"8"-14"-89"16,1-5-13-16,-3-8-3 15,-3-4-9-15,-2 4-39 16,-3 6-15-16,-5 14-40 15,-1 8-24-15,-1 12-30 32,-2 5-17-32,3 16-16 15,0 9 3-15,0 14 2 16,5 7 1-16,-4 0 1 16,2-6 2-16,-3-11 2 15,0-4 1-15,-5-15 1 16,-2-1 0-16,-7-8 4 15,-5-7 1-15,1-3 0 0,0-5-2 16,5-3-11-16,6-2-10 16,10 2-10-16,10 5-2 15,6-3 6-15,4 0 5 16,4 6 4-16,2 0-1 16,3 3-75-16,-2 3-45 15</inkml:trace>
  <inkml:trace contextRef="#ctx0" brushRef="#br0" timeOffset="64">10738 8454 643 0,'-2'-9'315'0,"1"-7"-94"0,-2-2-34 16,-7 0-40-16,-3 2-17 16,-12-2-46-16,-7 3-25 15,-4 9-41 1,-7 6-14-16,10 12-15 15,3 8-6-15,8 7-2 0,12 3 1 16,5 0 7-16,10 4 5 16,18-4 6-16,9-4 1 0,14-6 7 15,2-6 3 1,-6-14 35-16,-4-4 24 16,-11-11 24-16,-6-3 15 0,-11-6-5 15,-10-6-17 1,-16-5-29-16,-2 4-19 15,-5 8-29-15,4 7-41 0,8 9-118 16</inkml:trace>
  <inkml:trace contextRef="#ctx0" brushRef="#br0" timeOffset="65">11013 7914 758 0,'1'-5'367'0,"-2"-3"-120"15,3 2-59-15,-2 12-96 16,-2 12-30-16,5 32-52 16,-2 15-10-16,3 36 9 15,4 20 7-15,-15 8-4 16,10 1-2-16,4-18 1 16,0-18-6-16,11-28 6 15,-13-14 2-15,-3-21 0 16,0-7 3-16,-5-17-22 0,0-7-48 15</inkml:trace>
  <inkml:trace contextRef="#ctx0" brushRef="#br0" timeOffset="66">11538 8270 759 0,'13'0'340'0,"7"-3"-138"16,19 3-104-16,10 0-8 16,11 6-32-16,2 1-25 15,-2 2-15-15,-5 2-5 16,-20-2-26-16,-6 0-50 0,-21-3-224 16</inkml:trace>
  <inkml:trace contextRef="#ctx0" brushRef="#br0" timeOffset="67">11628 8372 443 0,'-7'5'257'0,"-7"2"-33"16,6-2-36-16,20 6-27 16,6-3-14-16,19 0-25 0,7 1-13 15,9-7-46-15,0 2-19 16,2-1-19-16,0-1-32 15</inkml:trace>
  <inkml:trace contextRef="#ctx0" brushRef="#br0" timeOffset="68">12452 8362 710 0,'7'-3'362'16,"6"-3"-106"-16,1-7-115 0,10-7-32 15,0 0-32 1,-1-5-14-16,-3-1-3 0,-3-2 7 16,-8-5 6-1,0-1 9-15,-8 3-7 16,-1 5-11-16,-3 9-7 15,-1 7-17-15,3 10-25 16,-3 7-8-16,3 8-14 16,1 8-3-16,3 16 5 0,3 4 1 15,1 11 1 1,-1 0 3-16,-4-5 0 0,-2-2 1 16,-7-11 2-16,-1-6-1 15,-11-15-15-15,-1-4-7 16,-4-12-7-16,1-1-1 15,8-4 8-15,4 0 2 16,10 5-4-16,2-2-4 16,12 1 3-16,4 2 0 0,12 5 8 15,2-1 5-15,2 4 5 16,-2 1-21-16,-4-8-101 16</inkml:trace>
  <inkml:trace contextRef="#ctx0" brushRef="#br0" timeOffset="69">12940 8495 1155 0,'0'-1'530'0,"0"4"-225"15,2-2-101-15,-2-2-104 0,0 1-30 16,0 0-42-16,0 0-13 15,0 0-7-15,0 0-32 16,0 0-154-16</inkml:trace>
  <inkml:trace contextRef="#ctx0" brushRef="#br0" timeOffset="70">13550 8193 472 0,'-5'-12'352'0,"-4"-9"29"0,-6 3-135 16,-8 3-42-16,-6 6-79 15,-1 9-35-15,-8 5-61 16,1 8-16-16,-1 11-17 16,5 5-4-16,10 12 0 15,0 4 0-15,17 8 2 16,7 0 1-16,15-5 1 0,15-5 0 16,12-17 4-1,3-5 4-15,3-15 6 0,-8-8 7 16,-13-9 32-1,-12-9 25-15,-25-8 18 16,-11 1 0-16,-17-3-32 16,-5 3-25-16,0 10-27 15,3 4-8-15,12 11-30 16,3 2-52-16,15 5-275 16</inkml:trace>
  <inkml:trace contextRef="#ctx0" brushRef="#br0" timeOffset="71">13877 8210 937 0,'-8'-7'415'0,"-7"-7"-209"16,-5 2-54-16,-6 12-73 16,-1 3-30-16,-2 7-36 15,3 6-10-15,1 6-10 16,2 7-1-16,6 12-1 16,-3 2-1-16,14 5 2 15,6 3 0-15,12-10-1 16,10-7 3-16,9-18 5 15,7-7 2-15,5-10 12 16,2-4 6-16,-11-6 38 16,-9-5 36-16,-21-5 40 0,-14-3 9 15,-26-1-25 1,-11 2-33-16,-3 4-42 0,0 8-15 16,15 4-16-1,15 4-2-15,6 2-129 16,14 1-93-16</inkml:trace>
  <inkml:trace contextRef="#ctx0" brushRef="#br0" timeOffset="72">14063 8264 960 0,'-5'-14'453'16,"-2"-18"-182"-16,11 5-81 16,11 6-107-16,5 5-22 0,4 8-30 15,0 4-1-15,0 9 0 16,3 7-7-16,-8 7-7 15,-5 5 2 1,-17 3 5-16,-11 3 1 16,-14 6-2-16,-4 1-4 15,-3 4-9-15,3-6-2 16,11-7-3-16,7-4-3 16,16-13-2-16,7 1 0 15,9-8 1-15,6 1 1 16,5 1 3-16,4-5-1 15,7 4 0-15,0-4 15 16,1-2-154-16,-4-2-152 16</inkml:trace>
  <inkml:trace contextRef="#ctx0" brushRef="#br0" timeOffset="73">14631 8263 674 0,'6'0'366'0,"13"0"-70"16,-4 10-133-16,-2 5-28 0,1 9-21 16,-2 6-11-16,-9 0-25 15,2 2-11 1,-12-4-26-16,-6-6-8 16,4-7-10-16,-1-3-5 0,10-12 1 15,-1-5-2-15,1-12-5 16,0-8-2-16,10-3-10 15,5-5-3-15,9 4-2 16,4 4-2-16,-1 8 7 16,2 5 4-16,-3 11 14 0,-4 5 7 15,-10 9 6-15,1 7 1 16,-9 2-6-16,1 3-5 16,-5 1-9-1,-6-7-3-15,2-4 0 0,-2-7-2 16,5-7 1-16,3-1-2 15,8-10-2 1,7-3 0-16,3-10-2 16,3-4 0-16,2-2-2 15,-1 2 0-15,-3 9 0 16,-1 5 0-16,-10 14 1 0,-1 9 4 16,-6 15 11-1,-5 4 4-15,2 10 2 0,-1-1-2 16,1-1-9-16,1-6-3 0,2-7 15 15,2-5-61-15,1-9 114 16</inkml:trace>
  <inkml:trace contextRef="#ctx0" brushRef="#br0" timeOffset="74">12931 8487 346 0,'-2'-1'201'16,"-5"1"-33"-16,0 1-62 16,-1 2-71-16,0 2-7 15,3-1-4-15,0 1-1 16,5 4 9-16,2-5 11 15,3 4 26-15,3-3 14 16,-1-5 14-16,6 1 6 0,-6-2 11 16,-1 1 1-16,-1-2-5 15,-7-4-6-15,2 0-26 16,-4-2-17-16,-8 2-25 16,3 5-13-16,-3 1-17 15,2-1-4-15,5 7-10 16,1-5-2-16,4 5 0 15,0 0 3-15,4-5 7 16,3 3 10-16,1-5-150 16</inkml:trace>
  <inkml:trace contextRef="#ctx0" brushRef="#br0" timeOffset="75">2040 9020 214 0,'11'0'162'0,"1"0"48"15,0 0 1-15,-12-2 20 16,-4-3-12-16,-2-2-44 0,-8-2-20 16,-8 0-58-1,-8-2-14-15,-12 9-25 0,-8 1-15 16,8 8-35-16,1 8-11 15,14 6-21-15,9 6-7 16,10 0-4-16,9-1 1 0,9 1 8 16,14-4 6-16,17-4 9 31,4-4 4-31,9-5 8 0,-8-2 3 16,-12-6 3-16,-11-2 1 0,-9-3 7 15,-10-2-2-15,-6-1-5 16,-8 3-2-16,-13 2-7 15,-7 1 1-15,-20 9 2 16,-2 5 2 0,5 8-6-16,5 3-6 15,19 7-11-15,12 2-1 0,7 3 4 16,8 1 2-16,9-6 7 16,2-6 1-16,13-9 2 15,7-5 2-15,12-8 2 16,4 0 2-16,-6-7 0 0,-2-5 0 31,-11-7 3-31,-2-5 2 0,-8 4 5 16,-8-1 3-16,-7 7-3 15,-5 4-4-15,-6 7-11 0,2 8-5 16,-1 9 0-16,-3 1 1 16,0-1 6-16,5 2 2 15,-6-10 3-15,5-1 2 16,2-5 9-16,-1-8 3 0,1-8 0 15,3-3-1-15,7-11-15 16,4-1-4-16,8-5-5 16,1-3-2-16,4 7 3 31,1 4 0-31,-9 13 2 0,4 2 2 0,-1 11 2 16,-2 5 7-1,4 9 3 1,-6 3 1-16,-10 7 0 0,-1-1-5 0,-2 3 0 31,-3 0 0-31,-1-1-38 0,-1-1-74 16</inkml:trace>
  <inkml:trace contextRef="#ctx0" brushRef="#br0" timeOffset="76">2750 9284 758 0,'-5'-6'364'0,"-9"-5"-132"16,1 3-74-16,-2 7-87 16,0 2-31-16,3 9-49 15,3 3-13-15,8 2-3 16,3 2 3-16,11-1 10 15,4-2 4-15,4-5 8 16,0-1 1-16,-3-5 3 16,-6-3 1-16,-7-3-9 15,-1 1-3-15,-15-3-5 0,-4 1-3 16,-9 3 6-16,-6 3 1 16,1 6-1-16,5 4 1 15,6 5-7-15,5 2-1 16,10 2-3-16,4 1 3 15,13-1 7-15,-1-4 4 16,10-3 7-16,4-5 2 0,3-8 5 16,2-5 0-1,4-7 1-15,-3-3 0 0,-4-5-2 16,0-2 1-16,-8-4 5 16,-7-2 4-16,-9 8 26 15,-1 3 20-15,-5 9 5 16,-2 7-6-16,-1 9-28 15,-3 8-21-15,2 6-12 16,4 5 0-16,2 1 1 16,5-2-1-16,0 0-73 15,-2-4-82-15</inkml:trace>
  <inkml:trace contextRef="#ctx0" brushRef="#br0" timeOffset="77">3301 9322 691 0,'-12'-10'375'16,"-12"-10"-85"0,-3 5-84-16,-1 11-112 15,-2 4-36-15,2 11-49 0,8 9-14 16,5 11-15-16,9 5-2 0,12 2 7 15,4-4 3-15,13-6 7 16,3-6 3-16,4-12 4 16,10-4 3-16,-1-8 6 15,-2-7 2 1,0-6 4-16,-11-6 4 0,-11-8 10 16,-7-4 5-16,-17-13 6 15,-9 4 1-15,-15-11-1 16,-2 3-4-16,5 3-14 0,6 5-9 15,19 16-24-15,7-4-21 16,16 9-117-16,9 5-98 16</inkml:trace>
  <inkml:trace contextRef="#ctx0" brushRef="#br0" timeOffset="78">3527 9306 863 0,'5'-2'354'15,"13"2"-221"-15,3 8-30 0,-4 14-18 16,0 6-2-16,-7 8-1 0,-6-1-5 16,-4-6-30-16,-3-6-11 15,-6-6-10-15,2-6-1 16,-1-6 5-16,4-5-10 16,4-9-29-1,2-6-12-15,11-10-27 0,3-3 3 16,8-8 18-1,4 3 7-15,-3 5 12 0,-2 6 5 16,1 12 3-16,-4 9 0 0,-6 11 19 16,1 8 1-1,-8 12 4-15,-6 1 0 0,-1 4-14 16,-1-4 3-16,-5-4-114 16,-12 0-132-1</inkml:trace>
  <inkml:trace contextRef="#ctx0" brushRef="#br0" timeOffset="79">3675 9036 1022 0,'2'-9'513'16,"1"-8"-179"-1,3 9-177-15,3 8-54 16,4 9-77-16,-3 10-24 15,-5-8-67-15,1-1-82 16</inkml:trace>
  <inkml:trace contextRef="#ctx0" brushRef="#br0" timeOffset="80">4628 9133 986 0,'13'-18'454'16,"4"-18"-186"-16,-4 9-117 16,25 9-33-16,7 17-47 15,5 13-26-15,15 25-39 16,-20 12-7-1,-16 16 1-15,-7 9 2 0,-12 8 3 16,-5-5 4-16,-2-17 2 16,-2-12-1-16,-1-25 1 15,1-7 2-15,-2-9-14 16,-5-7-13-16,0-11-12 16,-4-8-3-16,-4-8 8 15,2-4 11-15,-2 13 2 0,-1 5-6 16,-4 16 5-16,-6 10 2 15,-29 11 9-15,11 3 7 16,3-1-3-16,9-3-1 16,31-8-17-16,-4-4-41 15,12-11-162-15,13-4-160 16</inkml:trace>
  <inkml:trace contextRef="#ctx0" brushRef="#br0" timeOffset="81">5165 9289 817 0,'1'0'419'15,"6"-1"-71"-15,21 2-234 16,11 1-47-16,15 0-20 15,3 1-9-15,-5 0-23 16,-5 2-4-16,-11 0-38 16,-2-1-75-16,-8-3-265 15</inkml:trace>
  <inkml:trace contextRef="#ctx0" brushRef="#br0" timeOffset="82">5250 9470 775 0,'15'3'363'0,"21"3"-141"16,7 1-35-16,0-5-65 0,-1-1-37 0,-3-1-48 16,2-3-50-16</inkml:trace>
  <inkml:trace contextRef="#ctx0" brushRef="#br0" timeOffset="83">5909 9309 1093 0,'-1'-16'492'16,"-1"-16"-236"-16,0 4-58 0,0 10-95 15,-2 6-38-15,2 10-58 16,1 4-15-1,-1 9-17-15,2 5 2 0,0 9 8 16,0 8 2-16,4 10 5 16,1 3 2-16,-1 1 6 15,0-4 0-15,-5-12 4 16,-3-2 0-16,-3-8 1 16,-4-5 0-16,-5-2-1 15,-4-5-1-15,-1-4-3 16,4-3-2-16,7-1-4 15,4-2-8-15,12 1-2 16,6 0-1-16,15 0-1 16,4 0 8-16,2 0 3 15,0 2 3-15,0 1 2 16,-2 3 17 0,3-1-137-16</inkml:trace>
  <inkml:trace contextRef="#ctx0" brushRef="#br0" timeOffset="84">6361 9377 716 0,'4'11'298'16,"7"15"-156"-16,1 10-55 0,2 8-33 0,-3-5-9 16,-9-9-20-16,-2-5-5 15,-1-8 1-15,-2-6 1 16,5-4 13 0,-1-8-2-16,2-12-8 0,1 0-3 15,4-10-20-15,1-1-1 16,4 2-2-16,4-4-3 15,5 8-2 1,2 7 2-16,-1 8 13 16,-1 7 11-16,-8 8 23 15,-4 3 5-15,-5 2-5 0,-4 1-6 0,-2-3-19 16,-1 0-2-16,-1-3-1 16,1-6 0-16,4-5-2 15,3-6-2-15,5-6-5 16,3-5-1-16,-3-5-1 15,10-5 0-15,2-1-2 16,1 5-2-16,4 5 2 16,-8 10 3-16,-5 11 27 15,-5 10 11-15,-3 8 10 16,-2 6-1-16,0-2-19 16,-1-5-10-16,-3-5-7 0,3-4 0 15,-2-4-113-15,1-1-121 16</inkml:trace>
  <inkml:trace contextRef="#ctx0" brushRef="#br0" timeOffset="85">7137 9606 1015 0,'-2'9'465'0,"0"12"-212"16,-8 5-66-16,-8-3-96 16,-1 1-32-16,-3-3-126 15,1-1-204-15</inkml:trace>
  <inkml:trace contextRef="#ctx0" brushRef="#br0" timeOffset="86">8069 9221 779 0,'-10'12'339'0,"-9"9"-156"0,-7 22-102 15,-5 10-4-15,3 10-31 16,3-1-13-16,7-9-16 16,8-14 0-1,7-21 0-15,3-7 1 0,7-14 11 16,2-9 2 0,5-8 3-16,1-8-3 15,-2-18-12-15,2-4-1 0,-5-10-4 16,1 3-1-16,0 10-3 15,-1 6 1 1,3 14 5-16,-5 2 1 16,-1 14-2-16,2 7-11 15,5 15-9-15,-3 12-6 0,19 15-1 0,6 11 5 16,5 15 4 0,14 1 2-16,-13-6 2 15,-1-10-1-15,-10-17-6 16,-14-12-5-16,-7-8-6 0,-8-1 2 15,-9-8 12-15,-11-2 4 16,-15-4 10 0,-12-4 0-16,-20-9-3 0,-1 2-2 15,-6-1-5-15,6 3-3 16,24 10-9 0,6 1-21-16,21 6-68 15,7 0-58-15,10 6-107 0,12 3-158 16</inkml:trace>
  <inkml:trace contextRef="#ctx0" brushRef="#br0" timeOffset="87">8439 9394 822 0,'3'-4'375'15,"5"5"-165"-15,-1 11-80 0,0 15-83 16,1 6-5-16,-6 5-9 16,-1-1-7-16,1-8-4 15,-2-5-2-15,-1-14 1 16,4 3 1-16,-2-13 16 16,3-6 3-16,4-8 1 15,2-8-4-15,2-3-17 16,6-5-6-16,-2 1-14 15,11 0-3-15,13 10-12 16,-1 4-1-16,5 7 2 16,-12 8 3-16,-13 3-56 15,14 17-113-15</inkml:trace>
  <inkml:trace contextRef="#ctx0" brushRef="#br0" timeOffset="88">7826 9761 715 0,'-7'0'338'0,"-8"-1"-128"0,17 2-126 16,10 7-21-16,20-3-25 16,19 0-2-16,39-2-13 15,16-2-4-15,17 5-6 16,8 0-3-16,-2-2 0 16,-7-1 1-16,-14-1-85 15,-16 0-44-15,-29 4-116 0,-14 1-140 16</inkml:trace>
  <inkml:trace contextRef="#ctx0" brushRef="#br0" timeOffset="89">8295 10070 913 0,'4'-9'349'15,"12"-12"-243"-15,6 2-42 0,10 6-2 0,8 4 5 16,5 11 1-16,-3 9 1 16,-5 12-19-16,-7 7-8 15,-19 16-15 1,1 2-4-16,-11-1-8 15,-5 3 0-15,10-10-4 16,-6-4-2-16,-3-12 6 0,7-11 6 0,-8-15-28 16,5-10-14-1,1-11-29 1,-4-5-13-16,-6-6 29 0,-11-1 19 16,-8 2 36-1,-3 2 15-15,-4 12 11 0,2 4-2 0,0 15-9 16,2 5-5-1,7 12-12 1,2 7-4-16,9 9-4 0,-3-5-4 16,7-2-9-1,7-4-67-15,1-12-148 16</inkml:trace>
  <inkml:trace contextRef="#ctx0" brushRef="#br0" timeOffset="90">9183 9736 688 0,'3'-1'369'0,"5"0"-61"16,14 1-193-16,5 2-43 0,10 3-32 16,1-2-10-16,4 1-17 15,3-1-4-15,-2 0-84 16,-1 2-124-16</inkml:trace>
  <inkml:trace contextRef="#ctx0" brushRef="#br0" timeOffset="91">9228 9879 831 0,'7'2'368'0,"9"3"-174"16,10 2-39-16,4-3-44 0,7 1-26 15,13 0-39-15,-3-5-3 16,7-5-252-16</inkml:trace>
  <inkml:trace contextRef="#ctx0" brushRef="#br0" timeOffset="92">9908 9715 750 0,'5'-4'323'0,"5"-11"-157"0,0-4-58 16,5-2-23-1,-1-3 3-15,-3 0-6 0,-1 2-6 16,-4 3-13-16,-3 1-10 15,-2 9-9-15,-1-3-1 16,0 12-23 0,-3 0-9-16,1 3-13 0,0-3-6 15,1 0 3-15,0 12 5 16,6 52 2-16,4-21 1 16,8 5 0-16,-4-1-1 15,-5 2 1-15,-4-7 1 16,-8-8 3-16,-1-3 3 0,-6-14 4 15,-2-1 3 1,-6-10 0-16,-2-5-4 0,0-4-14 16,4-8-9-16,6 4-12 15,6 2-2-15,6 2-2 16,7 3 5-16,7 2 4 16,8-2 3-16,2 2 10 15,13-1 0-15,4 0 3 16,-2-1 6-16,3-3-143 15,-12 0-317-15</inkml:trace>
  <inkml:trace contextRef="#ctx0" brushRef="#br0" timeOffset="93">10342 9943 924 0,'-7'-1'538'0,"2"1"-26"16,0 0-337-16,5 1-52 15,0-1-66-15,0 0-16 16,0 0-76-16,0-1-90 16</inkml:trace>
  <inkml:trace contextRef="#ctx0" brushRef="#br0" timeOffset="94">10729 9538 846 0,'-12'0'387'0,"-7"1"-165"0,-16 5-117 16,4 9-35-16,-3 10-36 15,-3 11-14-15,14 10-17 16,8 5-1-16,15 3-2 16,16-2-2-16,16-6 2 15,7-5 3-15,5-14 8 16,3-9 5-16,-12-18 18 15,-7-7 11-15,-13-17 54 16,-7-5 21-16,-20-5 1 0,-3 0-7 16,-15 4-54-16,-9 5-27 15,-1 11-20 1,-3 4-11-16,5 11-39 16,10 2-65-16,19 6-226 15</inkml:trace>
  <inkml:trace contextRef="#ctx0" brushRef="#br0" timeOffset="95">11192 9635 596 0,'-8'-6'389'0,"-14"-7"36"15,-3 3-128-15,-8 3-117 16,-5 2-44-16,1 9-85 16,0 1-25-16,2 13-26 15,9 5-4-15,5 10-6 16,4 6-1-16,18 5-1 16,8 3-1-16,15-4 0 15,7-3 0-15,10-8 6 0,3-12 3 16,-3-14 9-16,-1-5 9 15,-13-12 11-15,-9-3 6 16,-14-9 11-16,-9-7-2 16,-22-1-5-1,-9 0-6-15,-13 5-15 16,0 4-5-16,10 14-5 0,7 0-56 16,16 8-217-1</inkml:trace>
  <inkml:trace contextRef="#ctx0" brushRef="#br0" timeOffset="96">11275 9750 864 0,'0'-13'387'0,"6"-15"-192"0,7 3-82 16,13 8-65-16,4 3 3 16,6 12 7-16,0 2 1 15,-5 5-21 1,-1 12-13-16,-9-1-12 16,-10 6 0-16,-15 4 5 15,-14-3 2-15,-16 8-2 0,-10 3-3 16,-1-2-8-16,7 0-1 15,16-4-4 1,13-6 0-16,18-3 10 16,6-4 4-16,9-3 4 0,6-3 1 15,6-6-24 1,5-1-65-16</inkml:trace>
  <inkml:trace contextRef="#ctx0" brushRef="#br0" timeOffset="97">10308 9965 204 0,'-6'3'150'0,"3"-2"-9"0,-5 2-35 16,6-2-8-16,-1 2-16 16,0-3 11-16,3 0 11 15,0 0-7-15,0 0-17 16,3 1-13-16,3 0 19 15,0-1 22-15,-4-1 43 16,-2 0 3-16,0 0-36 16,0-1-25-16,0 1-58 15,-1 0-17-15,0 0-19 16,0 1-25-16,-1 0-123 0</inkml:trace>
  <inkml:trace contextRef="#ctx0" brushRef="#br0" timeOffset="98">11950 9969 769 0,'2'2'357'0,"-2"-2"-153"15,0 0-87-15,0 4-63 16,-2 14-17-16,-12 29-40 15,2-33-153-15</inkml:trace>
  <inkml:trace contextRef="#ctx0" brushRef="#br0" timeOffset="99">12348 9849 796 0,'2'6'305'0,"0"10"-195"16,2 2-20-16,-3 9-3 16,-1-2-2-16,-1-5-24 15,-2-1-9-15,-4-11-11 16,0 1 1-16,-4-14-1 15,1-5-2-15,4-12-12 16,1-5-12-16,9-5-14 16,4-3-3-16,9 0-3 15,4 1 1-15,8 8 13 16,-1 5 8-16,1 14 16 31,-1 6 6-31,-4 11 1 0,-3 10-5 0,-7 11-9 16,-3 7-6-16,-7 3-8 15,-1 0-2-15,3-9-60 16,4-2-88-16</inkml:trace>
  <inkml:trace contextRef="#ctx0" brushRef="#br0" timeOffset="100">12889 9924 647 0,'2'-9'343'0,"-2"-12"-69"0,-3-7-40 0,-7 3-66 15,-5 1-30-15,-7 3-55 16,-1 7-24-16,-5 8-33 16,3 4-16-16,5 3-22 15,-2 7-10-15,12 11-13 16,2 4-2-16,7 11 6 15,5 0 8-15,15-1 13 16,2-4 7-16,9-11 5 16,2-3 3-1,-2-10 8-15,-2-5 3 0,-3-9 6 16,-1-7 0-16,-11-6 0 16,-6 0-1-16,-8-2-1 15,-10-1-2-15,0 2-6 16,0 4-5-16,4 8-17 0,4 8-12 31,3 11-5-31,1 6 0 16,5 8 10-16,3 1 8 15,9 1 4-15,7 0 0 16,5-5 2-16,3-2 3 16,-1-9 5-16,-1-2 20 15,-7-10 39-15,-6-5 19 0,-6-8 26 16,-8-5-8-1,-2-5-25-15,-4-1-18 0,-8 0-30 16,-1-1-10-16,-2 10-101 16,2 6-75-16</inkml:trace>
  <inkml:trace contextRef="#ctx0" brushRef="#br0" timeOffset="101">14042 9797 599 0,'-10'-6'342'0,"-15"-5"-67"16,-3 3-74-16,-3 4-114 15,2 7-44-15,7 2-51 16,7 15-15-16,14 9-6 15,2 4 1-15,16 12 12 16,9-9 7-16,7-6 8 16,3-8 3-16,-2-10 9 15,-4-5 5-15,-9-10 50 16,-2-6 30-16,-15-14 37 16,-5-6 6-16,-10-9-20 15,-7-7-20-15,-6-7-29 16,1-2-9-16,3-3-27 15,8 3-14-15,16 11-25 16,10 4-10-16,16 13-38 0,2 4-30 16,5 10-93-16,-1 5-47 15</inkml:trace>
  <inkml:trace contextRef="#ctx0" brushRef="#br0" timeOffset="102">14401 9720 479 0,'-9'-4'313'16,"-8"3"4"-16,-2 2-194 15,0 6-49-15,7 7-56 16,4-1-13-16,9 1-8 16,6-2 2-16,7 3 7 15,2-2 4-15,2-3 3 16,3-2 2-16,-5-6 0 16,-2-2 3-16,-6-3 6 15,-7-1-1-15,-9-1-7 0,-10 4-2 16,-11 4-2-16,0 3 1 15,-1 8-2-15,7 4-2 16,9 5-9-16,4 3-4 16,12-2 6-16,6-3 6 15,13-5 11-15,3-2 3 16,4-7 2-16,-1-4 0 16,1-3-4-16,0-3-1 15,2-7-2-15,0-3-3 0,-4-7-3 16,-2-4 0-16,-5-5 7 15,-6-2 3-15,-4 1 41 16,-5 5 16-16,-1 13 17 16,-1 5 1-16,-2 8-53 15,-1 4-19-15,2 9-25 16,1 8-7-16,5 10 8 16,4 2 0-16,-1-1 2 15,1-4-1-15,6-8 3 16,-8-6 1-16,4-9 8 15,-4-5 6-15,1-8 17 16,4-3 10-16,2-7 11 16,1-4 2-16,-3-7-2 15,0 4-5-15,-8-1-18 16,-2 4-6-16,0 4-16 16,-3-1-13-16,1 9-86 0,-2-1-77 15</inkml:trace>
  <inkml:trace contextRef="#ctx0" brushRef="#br0" timeOffset="103">1808 10488 632 0,'-7'0'296'15,"-9"-4"-103"-15,-5-3-43 16,-2 0-47-16,2 6-16 15,8 2-48-15,0 5-19 16,11 8-35-16,4 1-11 16,11 5-2-16,7-2 5 15,9-3 14-15,-3-2 4 0,3-3 6 16,0-2 4-16,-10-3 6 16,-2-5 3-16,-12 0 12 15,-10-1 1-15,-12 1-3 16,-1 0-3-16,-10 2-12 15,1 2-3-15,4 6-5 16,0 1-5-16,11 8-9 16,6 0-3-16,10 2-1 15,5 2 4-15,11-3 7 16,3-4 3-16,-1-5 4 16,2-4 1-16,2-9 4 15,0-4 1-15,5-10 2 16,-1-4 1-16,-3-3 0 0,-3-1-1 15,-6 1 6-15,-3 5 11 16,-7 5 23-16,-5 1 9 16,-1 12-14-16,-1 2-15 15,0 8-29-15,4 8-11 16,-4 4 4-16,4 5 3 16,2 3 4-16,-5-1 2 0,1-3-43 15,-1-5-49 1</inkml:trace>
  <inkml:trace contextRef="#ctx0" brushRef="#br0" timeOffset="104">2025 10345 910 0,'-4'-11'441'15,"-3"-9"-158"-15,3 10-176 16,3 5-57-16,1 7-76 15,4 5-71-15</inkml:trace>
  <inkml:trace contextRef="#ctx0" brushRef="#br0" timeOffset="105">2237 10611 731 0,'-1'0'356'0,"-2"1"-96"16,5 6-193-16,-2-7-36 0,0 4-14 15,8 20 5 1,12 32 1-16,-8-29-1 0,-3-8 5 16,-1-4 0-1,8-10 28-15,-1-5 18 16,6-10 13-16,2-5 3 0,-7-7-25 15,0 0-17-15,-4 0-19 16,-5 3-23-16,-2 7-142 16,-4 0-200-1</inkml:trace>
  <inkml:trace contextRef="#ctx0" brushRef="#br0" timeOffset="106">2775 10636 511 0,'-10'14'362'16,"-9"10"20"-16,-6 4-176 15,-4-1-50-15,3-6-58 16,-1-3-20-16,5-8-28 0,3-5-9 16,4-9-19-16,1-3-14 15,4-11-30-15,1-4-22 16,7-3-20-1,3-1 1-15,10 3 15 16,5 0 13-16,2 6 18 0,2 4 6 16,1 12 8-16,-2 7 6 15,0 11 17-15,-2 7 4 16,1 6 5-16,1 3-2 16,-1-3-12-16,2-3-3 0,4-7-4 15,-1-6 0 1,5-10 5-16,0-5 3 15,-3-10 2-15,-1-4 0 0,-4-7-2 16,3-1-2-16,-5 0 1 16,-5-3-1-16,-4 9 10 15,-5 3 18-15,-6 10 3 16,5 7-2-16,-4 10-7 16,-2 6-22-16,3 8-5 15,0-2-2-15,1 3-5 16,6-3-21-16,1-4-147 15</inkml:trace>
  <inkml:trace contextRef="#ctx0" brushRef="#br0" timeOffset="107">4061 10707 872 0,'-6'-10'390'0,"-6"-9"-181"0,-4 0-48 16,-4 6-62-16,-2 1-23 15,-4 9-45-15,3 4-15 16,1 8-27-16,4 4-12 15,8 7-7-15,1 3-2 0,12 3 5 32,7-1 7-32,9-2 6 15,-1-3 6-15,9-6 5 0,-4-5 3 16,0-9 4 0,1-7 3-16,-2-7 3 0,1-3 1 15,-5-4 1-15,-2 2 2 16,-8 1 1-16,-5 3 2 15,-7 7 0-15,-1 6-7 16,-5 8-13-16,3 7-4 0,6 9-11 16,1 3 2-16,11 0 6 15,2-2 2-15,11-3 6 0,2-4 3 16,-1-11 16 0,-3-3 8-16,-14-9 12 15,9-6 3-15,-7-5-6 0,1-2-5 16,7-2-50-16,-17-2-55 15,-1-1-150-15,0 0-84 16,-1-7-11-16,1-3 32 0,0-8 221 16,0-6 137-16,-3 8 167 31,-13 4 66-31,8 16-6 0,0 7-31 0,0 7-94 31,10 5-52-31,-4 4-85 0,1 8-27 0,3 5-73 16,-6 3-110-1</inkml:trace>
  <inkml:trace contextRef="#ctx0" brushRef="#br0" timeOffset="108">4363 10655 716 0,'10'0'307'0,"7"1"-148"15,7 5-102-15,7-3-41 16,-3-1 4-16,7 0 11 15,0-1 1-15,-3-1 1 16,-3-1-1-16,-11-2-5 16,-6 2 4-16,-12 1 3 15,-6-2 0-15,-8 2-8 16,-4 0-6-16,-5 0-4 0,3 4 0 16,-2 5 3-16,3 1-2 15,5 8-9 1,1 2-4-16,11 4-8 0,2 3-3 15,5-3-1-15,8 1 1 16,15-3 6 0,5-2-18-16,12-6-188 0</inkml:trace>
  <inkml:trace contextRef="#ctx0" brushRef="#br0" timeOffset="109">5034 10691 683 0,'-4'-7'363'0,"-8"-10"-87"16,-2 1-60-16,-2 5-85 15,-6 0-37-15,0 8-56 16,2 6-18-16,5 4-23 16,5 7-11-16,6 2-8 15,8-1-3-15,3 1 4 16,5-1 3-16,5-2 8 0,-5-4 3 15,4-2 6-15,-3-3 1 16,-3-2-28-16,-3-1-14 16,-9-3-48-16,-1-2-18 15,-10 0 11-15,-2-2 10 16,-5 6 46 0,0 5 22-16,0 5 23 0,-1 5 4 15,9 7 18-15,6 2 8 16,8 3 17-1,10 0 16-15,12-4 27 0,2 0 12 16,6-6 15-16,0-7-4 16,-3-5-29-16,-3-8-16 15,-2-11-28-15,1-2-6 16,-10-6 132-16</inkml:trace>
  <inkml:trace contextRef="#ctx0" brushRef="#br0" timeOffset="110">5935 10764 273 0,'3'4'165'0,"-2"3"7"0,2 4-8 16,-2 4-12-16,-6-2-4 16,-1 8-26-16,-6-3-16 15,-15-1-35-15,0 3-18 16,-11-11-24-16,-1-3-6 15,9-7-6-15,3-8-4 16,11-5-7-16,6-4-3 16,5-1-8-16,9-2-4 15,6 0-1-15,4 1 0 16,8 1 3-16,2 5 3 16,1 11 8-1,4 5 2-15,-3 15 3 16,-4 9-2-16,-1 12-4 0,-3 3-1 0,-3 6 0 15,1-1-77 1</inkml:trace>
  <inkml:trace contextRef="#ctx0" brushRef="#br0" timeOffset="111">6112 10787 726 0,'8'-2'324'15,"7"-3"-152"-15,2 8-59 16,-8 11-55-16,2 4-16 16,-8 9-19-16,-3 4-4 15,0 0-6-15,-1-1-2 16,-3-9-8-16,2-8-10 16,-1-8-27-16,3-8-8 0,1-12 1 15,3-6 10-15,9-11 23 31,1-2 7-31,2 2 5 16,0 5 8-16,-6 9 28 0,-6 6 13 0,-2 10 4 31,-3 3-4-31,-4 13-13 0,-4 7-8 0,0 5-5 16,1 4-3-16,8-4-18 16,7-1-4-16,15-2 6 15,6-3-54-15,10-4-305 16</inkml:trace>
  <inkml:trace contextRef="#ctx0" brushRef="#br0" timeOffset="112">6634 10747 750 0,'-21'-7'348'0,"-15"-4"-144"15,8 7-126-15,2 3-32 0,17 6-40 16,7 4-6-16,12 5-2 31,6-1 2-31,12 2 5 0,2-1-1 0,-5-1 1 16,-1-4-1 0,-9-3-4-1,-6-4 0-15,-9-2-20 0,-6 0-4 0,-17 0 1 16,-8 0 0-1,-7 4 18-15,16 4 5 16,11-5 14 0,1 2 4-16,-19 17 15 15,13 2 10-15,18 4-6 0,14-9-2 16,13-3-15-16,2 1-8 16,6-6-4-16,-8-4 2 15,-7-9-42-15,0-5-56 0</inkml:trace>
  <inkml:trace contextRef="#ctx0" brushRef="#br0" timeOffset="113">6644 10544 792 0,'-2'-4'381'0,"-3"-6"-162"16,3 8-84-16,2 2-106 15,4 5-33-15,-4-5-286 16</inkml:trace>
  <inkml:trace contextRef="#ctx0" brushRef="#br0" timeOffset="114">6862 10897 681 0,'9'7'286'15,"17"11"-164"-15,-5-5-33 16,-2-10-30-16,3-3-4 15,-2-11-11 1,-3-4-5-16,3-4-13 0,-8 0-7 16,-6-4-4-16,-4-3-3 0,-10-1-3 15,-9-2 0 1,-7 5-9-16,1 8-3 16,0 13-12-16,4 9-3 0,6 17 2 15,-2 7 3-15,7 12 10 16,3 6 3-16,9 7 1 15,1-2 1 1,4-4-1-16,-3-2 1 16,-2-11-1-16,5 1-37 0</inkml:trace>
  <inkml:trace contextRef="#ctx0" brushRef="#br0" timeOffset="115">7440 10852 867 0,'-7'11'373'0,"-9"11"-201"0,-7 1-41 0,1 0-62 15,-4-6-16 1,-4-8-22-16,-1-7-6 15,0-6-7-15,4-6-6 0,8-6-12 16,6-1-6-16,8-6-8 16,5-1-2-16,10 2-2 15,7 3-1 1,11 11 7-16,4 8 8 16,-1 12 15-16,-5 8 8 15,-8 12 2-15,2 5 0 16,-6-1-9-16,3-1-2 15,0-11-2-15,-2-7-1 16,7-6-4-16,-1-10-10 0,3-7-24 0,-4-6-7 16,-7-13 1-1,2 0 10-15,-5-5 26 16,-1 0 6-16,-4 5 11 16,-3 5 4-16,-2 10 18 15,-1 5 0-15,-2 14-7 16,-2 7-4-16,2 9-22 15,3 1-3-15,3 1-33 16,2-3-64-16</inkml:trace>
  <inkml:trace contextRef="#ctx0" brushRef="#br0" timeOffset="116">8001 10953 650 0,'-4'-7'351'16,"-10"-11"-56"-16,-7-3-55 15,0-2-75-15,-2 0-33 16,1 8-70-16,2 5-26 16,2 14-38-16,-1 7-12 0,5 10-10 15,3 5 0-15,3 6 4 16,10 4 3-16,6-5 9 15,2-2 5-15,8-12 8 16,0-4 5-16,2-11 15 16,5-4 13-16,-3-5 14 15,-4-8 2-15,-8-6-6 16,-5-4-13-16,-10-5-70 16,-4-2-65-16</inkml:trace>
  <inkml:trace contextRef="#ctx0" brushRef="#br0" timeOffset="117">8548 10859 715 0,'1'8'284'0,"3"17"-172"16,-1 6-37-16,-1 2 6 16,0 1-13-16,-2-9-21 0,0-5-9 15,0-6-8-15,0-9 1 16,0-10-1-16,0-4-6 15,2-11-17-15,0-4-8 16,5-5-10-16,-1-5 0 16,10 3 3-16,7 4 1 15,6 5 5-15,7 6 6 16,-2 10 11-16,-5 6 2 16,-10 9-2-16,-4 6-4 15,-2 8-9-15,-6 4-1 16,-1 6-1-16,-6-1-9 15,-10-1-95-15,5-3-85 0</inkml:trace>
  <inkml:trace contextRef="#ctx0" brushRef="#br0" timeOffset="118">9072 10991 380 0,'1'-10'249'16,"-2"-7"11"-16,0-6-99 16,-4 2-12-16,-12 0-19 15,0 3-17-15,-12 10-43 16,-1 5-22-16,6 9-32 16,4 6-13-16,11 5-11 15,9 5-2-15,8 6 1 16,8-2 6-16,8 1 3 0,2-8 2 15,2-5 4 1,0-6-12-16,-1-4-159 16</inkml:trace>
  <inkml:trace contextRef="#ctx0" brushRef="#br0" timeOffset="119">9062 10747 553 0,'1'-15'331'0,"12"-13"-2"15,3 5-128-15,7 8-76 16,7 8-18-16,-2 10-35 16,2 6-18-16,-2 14-17 15,-2 5-9-15,-3 10-12 16,0 4-2-16,1 8-6 16,1 2-2-16,7-8 0 15,-5-5 0-15,0-11 1 16,-1-4 1-16,-8-12 2 15,-3 3 1-15,-13-10 14 0,-7-5 1 16,-13-2-3-16,-9-6-2 16,-7 5-19-1,-2 4-2-15,1 6-5 16,7 5 2-16,2-2-90 0,7 1-65 16</inkml:trace>
  <inkml:trace contextRef="#ctx0" brushRef="#br0" timeOffset="120">9437 10750 765 0,'16'-10'393'15,"13"-7"-118"-15,-9 10-117 16,18 7-32-16,7 15-37 0,3 7-15 31,5 15-25-31,-19 7-11 0,-10 5-13 16,-6 1-4-1,-4-8-7-15,-4-6-3 0,0-12-3 16,3-2 1-16,-5-10-28 16,16 7-41-16,-18-19-69 0,-6-5-41 15,-5-5-30-15,-20-16 40 16,9 12 77-16,-5 4 61 0,-5 10 99 31,-4 3 21-31,-3 7 9 0,2 5-20 16,9-3-71-1,8 1-47-15</inkml:trace>
  <inkml:trace contextRef="#ctx0" brushRef="#br0" timeOffset="121">10307 10990 514 0,'0'5'292'16,"-5"1"-64"-16,0 4-39 0,-8 2-17 16,-11-1-45-16,-2 1-27 15,-14-7-38-15,0-3-6 16,0-8-19-16,2-1-6 16,14-1-13-16,3-6-5 15,12 1-13-15,7-5-7 16,9-5-9-16,-6 3-2 15,23 3 2-15,3 4 3 16,2 17 12-16,14 7 2 0,-16 17 7 16,2 4 0-1,-4-1-3-15,-5-2 0 0,0-5-87 16,1-3-140-16</inkml:trace>
  <inkml:trace contextRef="#ctx0" brushRef="#br0" timeOffset="122">10458 11005 1024 0,'0'1'393'0,"0"5"-268"0,0 1-42 16,-1 3-37-16,0 1 1 16,-2-4-16-16,-1 0-7 15,0-2-8-15,1-3 2 16,3-2-6-1,0-2-6-15,0 1-8 16,0 0-7-16,3-14-2 0,18-27 3 16,-4 28 2-1,-3 4 0-15,12 7 10 16,-1 3 6-16,-1 12 12 16,6 4 1-16,-9 0-5 0,-4 1-4 15,-3-4-102-15,-2-6-155 16</inkml:trace>
  <inkml:trace contextRef="#ctx0" brushRef="#br0" timeOffset="123">10639 10727 763 0,'10'-17'344'0,"12"-19"-140"15,8 9-42-15,1 8-55 0,7 12-14 16,4 12-31-1,2 7-7-15,2 16-1 0,-6 6 1 16,-11 14-1-16,-5 6-6 16,-5 6-11-16,-3-2-5 0,1-8-13 31,-1-12-5-31,0-17-4 0,1-4 1 16,-4-14 5-1,-3-3-1-15,-7-8-17 16,-3-2-15-16,-15-12-17 15,-5 2-2-15,-14 1 7 16,-6 0 4-16,-9 20 6 16,0 10 5-16,1 9 10 15,7 5 4-15,23-1-74 16,12-6 69-16</inkml:trace>
  <inkml:trace contextRef="#ctx0" brushRef="#br0" timeOffset="124">11622 10958 580 0,'-1'5'297'0,"-9"5"-55"0,-5 5-70 15,-16 3-40-15,-7 2-33 16,-11-4-56-16,0-4-16 16,4-5-12-16,2-7-2 15,12-5-2-15,4-4-3 16,12-6-7-16,5-4-3 0,11-5-9 16,6 1 0-16,8 0 8 15,8 3 13-15,8 11 19 16,4 7 11-16,0 13 9 15,-2 12-8-15,-15 11-11 16,7 1-6-16,-7-3-10 16,-2-1 5-16,3-9-123 15,-11-4-87-15</inkml:trace>
  <inkml:trace contextRef="#ctx0" brushRef="#br0" timeOffset="125">11522 10714 752 0,'-1'-7'459'0,"-1"-5"-10"15,2 10-346-15,2 6-66 16,8 11-114-16,4 4-105 16</inkml:trace>
  <inkml:trace contextRef="#ctx0" brushRef="#br0" timeOffset="126">11931 10915 902 0,'-13'-4'393'0,"-22"-5"-219"16,-1 5-72-16,2 9-85 15,2 7-17-15,12 10-13 16,1 5-2-16,10 2 5 16,3 1 1-16,7-5 5 15,9-3 3-15,4-7 8 16,9-4 9-16,2-5 28 16,-1-6 17-16,-1-3 20 15,-11-4 2-15,-15-6-15 16,-7 3-18-16,-14-6-24 15,-2-5-40-15,7 5-143 16</inkml:trace>
  <inkml:trace contextRef="#ctx0" brushRef="#br0" timeOffset="127">12031 10893 819 0,'3'2'398'0,"3"7"-137"16,-2 7-50-16,-1 8-69 16,-3 5-22-16,-1 1-42 15,-1-1-25-15,2-5-22 16,0 0-73-16,5-5-213 16</inkml:trace>
  <inkml:trace contextRef="#ctx0" brushRef="#br0" timeOffset="128">12426 11047 580 0,'1'-4'309'0,"-1"-10"-54"0,0-3-42 16,-3-1-64-16,-2-1-28 15,-3-1-58-15,-5 6-17 16,-5 0-17-16,-4 1-7 0,-5 11-14 16,0 1-6-16,-3 10-5 15,6 5 1-15,9 10 8 31,8 3 2-31,9 0 1 0,7 1-2 0,-1-10-2 16,4-3 3-16,5-8-56 16,-2-3-38-16</inkml:trace>
  <inkml:trace contextRef="#ctx0" brushRef="#br0" timeOffset="129">12924 10926 718 0,'2'2'294'0,"11"0"-143"15,9 2-71-15,16-1-34 16,6-3 1-16,4 0-24 15,-1-2-10-15,-10-6-2 16,-3 2 0-16,-16-1 3 16,-5-3 2-16,-10 4-2 15,-3 0-8-15,-10 6-7 16,-4 10-5-16,-4 11 0 16,-2 1 3-16,5 14 2 15,5 3 0-15,7-4-7 16,5 4-25-16,9-8-65 15,6-7-49-15,13-4-43 16,5-10 26-16,8-8 70 16,-3-5 52-16,-4-8 64 0,-7-3 31 15,-10-6 60-15,-3 1 20 16,-5-6 18-16,-2 1-19 16,-1 1-49-16,-3 0-15 15,-5 4-23-15,-4-1-9 16,-6 6-11-16,-2 3-12 15,-5 11-15 1,1 6-7-16,-2 11-8 0,0 1 1 0,6 4 3 16,4-2 3-16,8 1 6 15,4-1 2 1,11-4 3-16,4-3 3 16,7-7 3-1,3-5 0-15,-1-4-3 0,-2-3-4 0,-5-7-4 16,-6-2 1-16,-12-7 3 15,-2 5 2-15,-4 4 3 16,-3 0 2-16,0 9 2 16,0 3-5-16,3 2-5 15,1 6-3-15,4 6-4 16,3 6 4-16,5-2 6 16,4 6 1-16,1-4 4 0,7-4 5 15,1-4 31-15,-1-7 25 16,2-4 47-16,-5-10 16 15,0-6 10-15,-1-3-14 16,-10-9-34-16,-1 5-16 16,-8 0-38-1,-3 2-14-15,-2 4-24 0,1 4-33 16,-2 10-144-16,-3 3-115 0</inkml:trace>
  <inkml:trace contextRef="#ctx0" brushRef="#br0" timeOffset="130">14310 10807 759 0,'16'-20'361'15,"10"-13"-122"-15,15-2-125 32,5 3-6-32,1 9 19 0,2 7-5 0,-13 17-17 15,-4 12-19-15,-8 21-53 16,1 11-14-16,-3 16-6 15,-2 5-1-15,-5 0-2 16,-7-5-2-16,-5-15 0 16,1-8 1-1,-1-15 1-15,1-6 2 16,-2-11 0 0,-2-6-3-16,-5-8-23 0,2-5-12 15,-9-11-14-15,-2-2 2 16,2-8 21-16,-6 1 9 15,3 9-6-15,5 10-4 16,-3 23-3-16,-4 12 2 16,-4 13 16-16,-6 0 4 0,-6 0 10 15,0 0 0-15,2-15 6 16,3 0 2-16,6-15-1 16,4-7-1-16,6-5-31 15,2-9-33-15,9-6-156 16</inkml:trace>
  <inkml:trace contextRef="#ctx0" brushRef="#br0" timeOffset="131">12378 11070 291 0,'0'0'197'0,"0"7"5"0,-5 1-30 15,-4 0-5-15,-5 7-2 16,-3-5-13-16,-4-1-49 15,0-5-17-15,0-11-72 16,3-5-76-16</inkml:trace>
  <inkml:trace contextRef="#ctx0" brushRef="#br0" timeOffset="132">15181 11151 552 0,'3'-4'308'0,"5"-1"-60"0,-1 10-115 15,-10 7-16-15,-2 12-36 16,-9 1-8-16,-6 5-24 16,4 1-73-16</inkml:trace>
  <inkml:trace contextRef="#ctx0" brushRef="#br0" timeOffset="133">15893 11100 881 0,'-6'-12'366'15,"-9"-7"-207"-15,-1 0-33 16,-7 1-48-16,0 5-19 0,0 10-46 16,-2 0-13-1,3 13-19-15,3 1-2 16,13 3 2 0,3-7 1-16,0 1 4 15,-1 21 1-15,18-2 9 0,7 2 4 16,11-24 5-16,1 1 4 15,-2-11 4-15,0-4 0 16,-7-5 2-16,-2-3 0 0,-8 1 0 16,-3-1 2-16,-11 4-1 15,0 1 2-15,-11 5-1 16,2 8-4 0,4 0-10-1,2 1-3-15,-9 17-8 0,2 5 0 0,13 10 2 16,14-9 3-16,11-2 3 15,5-3 2-15,2-11 5 16,1-3 4-16,-6-10 10 16,-4-3 8-16,-10-5 17 15,-4-4 7-15,-6-3 1 16,-4-2-6-16,-2 5-23 16,-5-1-12-16,-2 1-77 15,1 4-58-15</inkml:trace>
  <inkml:trace contextRef="#ctx0" brushRef="#br0" timeOffset="134">16064 10912 831 0,'-3'-6'435'16,"-3"-4"-120"-16,-1 1-107 16,6 9-140-16,-1-2-45 15,9 8-115-15,5 3-162 16</inkml:trace>
  <inkml:trace contextRef="#ctx0" brushRef="#br0" timeOffset="135">16292 10996 809 0,'8'0'286'0,"12"0"-234"16,9 0-22-16,12 1-4 0,1 5 1 15,-1-1-9-15,-8-1-3 16,-9-3 1-16,-8-1 0 16,-11-1 11-16,-5-1 4 15,-6 3 8-15,5-1 2 16,0 0 4-16,-22 6 0 15,-34 13-1-15,28-6-4 16,11 8-11-16,5-2-4 16,17 8-7-1,5-1-2-15,15 1-2 0,9-3-3 16,1-7-45-16,4 0-49 16,3-9-194-16</inkml:trace>
  <inkml:trace contextRef="#ctx0" brushRef="#br0" timeOffset="136">16965 11033 638 0,'-4'-9'366'15,"-5"-7"-69"-15,-9 8-121 0,-9-3-40 16,-4 9-60-16,2 2-23 16,4 4-33-16,8 8-11 15,10 3-12-15,3 2-5 16,12 1 0-16,6-3 3 15,8 0 5-15,6-4 3 16,-3-2 4-16,-3-3-2 16,-9-6-27-16,-6-2-9 15,-7-2-35-15,-5-1-10 16,-12-2 24-16,-8 1 7 16,-3 1 36-16,0 3 14 15,8 5 21-15,4 2 13 16,3 7 22-1,4 1 6-15,7 3 5 0,4 6-2 16,10-1-7-16,5 0-8 16,10-3-15-16,3-4-8 15,5-9-9-15,0-6-12 16,2-11-136-16</inkml:trace>
  <inkml:trace contextRef="#ctx0" brushRef="#br0" timeOffset="137">17714 10982 457 0,'-2'0'297'16,"-2"6"-1"-16,1 4-133 0,-1 15-83 15,2 2-19 1,0 3-5-16,2 1-8 0,1-4-16 15,1-8-3-15,1-6-7 16,-3-1-2-16,0-10 7 16,0-3-2-16,0-11-6 15,-2-3-3-15,0-8-14 16,0-3 0-16,3-2 0 16,5-2-2-16,11-4-5 15,6 1-3-15,13 6 4 0,1 1 7 16,-1 16 3-16,-3 9 0 15,-8 16-5-15,-3 9-6 16,-6 5 0-16,-3 5 0 16,-8-3 2-16,2 3 3 15,-2-1-11-15,2-3-44 16,5-6-157-16</inkml:trace>
  <inkml:trace contextRef="#ctx0" brushRef="#br0" timeOffset="138">18309 10949 853 0,'-10'-6'367'0,"-11"-6"-199"15,1 6-47-15,4 6-53 0,3 4-22 16,3 9-29-16,4 4-5 15,9 6-9-15,5 0 0 16,8-4 0 0,2-3 2-16,2-8 2 0,-2-2 1 15,-4-5-7-15,-5-2-1 16,-9 1-10-16,-4-1-5 16,-15-4 3-16,-8 5 1 15,-13-2 12-15,-2 3 13 0,5 7 17 16,6 1 2-16,10 5-5 15,13 0-11-15,10 1-16 16,9-1-1-16,16-1 5 16,4-1-29-16,9-2-74 15,0 0-56-15,-2-5-208 16</inkml:trace>
  <inkml:trace contextRef="#ctx0" brushRef="#br0" timeOffset="139">18430 11137 614 0,'0'-1'361'0,"0"-3"-50"16,0 4-86-16,0 0-112 16,0 0-31-16,0 0-31 15,13 2 1-15,33 8-3 16,-21-10-6-16,-1-2-11 16,4-3-4-16,1-2-5 0,-4-1-2 15,-2-2-2-15,-4-6 0 16,-11 5 2-1,-4-5-2-15,-10-3-8 0,-4 3-3 16,-9-5-10-16,-5 1-5 16,0 8-7-16,0 6-3 15,7 10-2-15,1 6 2 16,5 9 4-16,1 1 2 16,-1 3 2-16,5 4 7 15,1 7 4-15,5 3 4 16,6 11 3-16,-1 0-3 15,-2-1-2-15,0-2 0 16,-3-9-29-16,7-5-43 16,1-10-151-16</inkml:trace>
  <inkml:trace contextRef="#ctx0" brushRef="#br0" timeOffset="140">18792 10948 676 0,'0'5'263'16,"1"10"-159"-16,2 5-33 15,-2 7 14-15,-1-3-3 16,2 3-25-16,3-1-6 15,3-9-22-15,4 1-7 0,8-11-4 16,2-5-11-16,7-6-75 16,4-1-80-16</inkml:trace>
  <inkml:trace contextRef="#ctx0" brushRef="#br0" timeOffset="141">18972 10996 568 0,'0'-2'284'0,"3"2"-66"16,7 2-81-16,7 3-73 0,9 6 2 16,15-5-25-16,3 1-16 15,2-5-10-15,-5-2-1 16,-9-3-1-16,-4-3 0 15,-12 0 4 1,-5-1 2-16,-11 3 0 0,-5 1-5 16,-12 2-9-1,-3 1-4-15,-5 3-4 16,-1 1 2-16,2 4 1 16,0 4 0-16,6 5 2 0,5 1 0 15,9 1-2-15,7 1 0 16,11-2 1-16,4-4 1 15,10 1 1-15,5-4 1 16,3 0-82-16,3 0-79 16</inkml:trace>
  <inkml:trace contextRef="#ctx0" brushRef="#br0" timeOffset="142">19437 11044 610 0,'5'-2'281'15,"2"1"-101"-15,13 1-94 0,4-2-15 16,6 1-10 0,3-1-9-16,-5-2-12 15,-4 3 1-15,-9 1 4 16,-7-5 7-16,-8 4-7 15,-9 1-9-15,-9 1-17 16,-6 7-10-16,-6 2 1 16,4 1-1-16,10 4 1 15,3-2-3-15,8 2-8 16,5 2-2-16,1 0 0 0,7 0 1 16,15 2 1-16,6-3-3 15,10-2-20-15,2-2-11 16,-1-6-23-16,-1-2-6 15,1-9 3-15,4 2 2 16,2-5 22-16,-6-2 9 16,-6-1 22-16,-8-2 13 15,-11 0 36-15,-4-2 25 16,-11 3 32-16,-5-4 12 16,-6-5 12-16,-1 4-10 0,-1 4-25 15,2 4-17-15,-3 5-49 16,-3 3-17-16,4 3-18 15,-2 3-6-15,10 10-3 16,5 1 2-16,7 1 9 16,4 1 3-16,4-2 8 15,-1-2 2-15,4-2 2 16,0-5 0-16,0-7-37 16,6 0-51-16,-4-12-224 15</inkml:trace>
  <inkml:trace contextRef="#ctx0" brushRef="#br0" timeOffset="143">19981 10755 770 0,'0'-7'444'0,"-6"-4"-73"16,1 6-186-16,5 5-64 16,-1 9-86-16,1 6-31 15,4 13-13-15,-1 1 7 16,-1 4-93-16</inkml:trace>
  <inkml:trace contextRef="#ctx0" brushRef="#br0" timeOffset="144">20558 11032 807 0,'-3'1'308'0,"-5"10"-217"16,1 8-60-16,2 4-24 0,3 6-2 15,3-5 0-15,0-2 1 16,-1-7 4-16,0-5 2 15,-1-6 20-15,-2-5 7 16,1-6 2 0,1 6-1-16,0-1-18 0,-2-17-7 15,-2-37-2-15,5 28 1 16,13-1-3 0,2 1-3-16,3 5-1 15,11 5 2-15,2 12 4 0,-2 6 4 0,1 11 1 31,-2 10-5-31,-2 4-4 16,1 8-2-16,-7-1-4 16,-1-2 3-16,-2-1-96 15,-2-6-119-15</inkml:trace>
  <inkml:trace contextRef="#ctx0" brushRef="#br0" timeOffset="145">21111 11196 578 0,'3'-5'279'16,"5"-11"-81"-16,-5-3-6 15,-5-4-21-15,-4-7-13 16,-11 3-41-16,-2 1-32 16,-8 9-42-16,-3 8-18 15,-5 9-25-15,4 8-7 16,8 10-6-16,6 3-2 15,15 6 4-15,3 0 2 16,9 1 8-16,4-4 5 0,10-3 9 16,4-5 3-1,7-10 5-15,-1-4 0 0,-3-9-26 16,-2-6-42-16,-11-4-189 16</inkml:trace>
  <inkml:trace contextRef="#ctx0" brushRef="#br0" timeOffset="146">21125 10912 620 0,'9'-21'310'16,"12"-23"-81"0,8 6-64-16,1 15-29 0,0 8-1 15,-2 14-11-15,-2 7-24 0,1 17-37 31,-5 7-7-31,-7 15-7 16,0 3-12-16,-6 3-14 0,3-5-5 16,0-10-9-16,-1-5 2 15,-2-13-1-15,0-1-1 16,-5-6 1-16,-4-9-4 16,0 0-17-16,-2-5-10 0,1 2-27 15,0 0-3-15,-10-4 1 16,-46-14 7-16,33 24-12 15,-2 1-42-15,8 7-192 16</inkml:trace>
  <inkml:trace contextRef="#ctx0" brushRef="#br0" timeOffset="147">21443 10844 654 0,'10'-12'265'15,"16"-10"-131"-15,9 4-19 16,5 9 2-16,2 9 8 16,4 16-18-16,-1 12-18 15,-1 18-18-15,-5 4-13 16,-8 3-24-16,-2-4-7 15,-11-11-11-15,4-5-3 16,-7-12 2-16,-4-4 1 16,-2-9 2-16,-5-4-9 0,-2-10-43 15,-2-1-22 1,-8-10-40-16,-6-7-1 16,-4-2 34-16,-2 2 15 15,-3 6 30-15,-3 9 12 0,-1 13 17 16,-6 6 12-16,2 10 9 15,5 2 0-15,11 3-13 16,7-3-7-16,17-1-64 16</inkml:trace>
  <inkml:trace contextRef="#ctx0" brushRef="#br0" timeOffset="148">22220 10656 652 0,'2'-8'384'15,"2"-9"-65"-15,-4 11-124 16,-1 8-50-16,-9 20-90 15,-4 14-41-15,-7 41-14 16,2 13 5-16,-1 9 4 0,2-3 2 16,0-18-1-16,5-9 0 15,5-11-36 1,4-7-51-16,8-18-248 16</inkml:trace>
  <inkml:trace contextRef="#ctx0" brushRef="#br0" timeOffset="149">22627 10972 826 0,'-3'-8'382'0,"-5"-8"-167"16,-6 2-74-16,-5 0-28 15,-4 9-49-15,-4 8-30 16,1 8-29-16,-2 5-6 16,7 12-10-16,6-1-2 0,15 8-2 15,5-1 4-15,14-8 8 16,11 2 3-16,3-11 6 16,5-2 4-16,-5-8 11 15,-7-7 7-15,-11-10 17 16,-10-2 4-16,-19-3-11 15,-10 0-7-15,-17 3-23 16,-5-3-8-16,5 5-11 16,9 2-58-16,18 11-199 15</inkml:trace>
  <inkml:trace contextRef="#ctx0" brushRef="#br0" timeOffset="150">22804 10953 964 0,'1'0'422'0,"5"3"-232"16,-5-1-81-16,-1-2-82 15,0 3-12-15,-1 18 1 16,-1 38-1-1,-5-35-5-15,1 4-2 0,13 0 0 16,0-3-1-16,10-4 0 16,11-2-30-16,-6-12-201 15</inkml:trace>
  <inkml:trace contextRef="#ctx0" brushRef="#br0" timeOffset="151">23214 11025 730 0,'-5'-7'343'16,"-14"-6"-146"-16,0 1-59 15,-9 4-73-15,0 6-24 0,0 6-26 16,0 5-7-1,5 7-4-15,3 0-3 16,13 9-2-16,8 2 1 16,19 2 5-16,7-1 5 15,12-5 6-15,5-6 4 0,-2-12 7 16,2-1 5-16,-16-11 44 16,-6-4 28-16,-14-10 24 0,-12-3 3 15,-13-4-44 1,-13-2-30-1,-9 6-42-15,2 1-71 16</inkml:trace>
  <inkml:trace contextRef="#ctx0" brushRef="#br0" timeOffset="152">1655 11628 611 0,'-5'0'303'0,"3"1"-129"0,3 4-42 16,-1-5-47-16,9 2-17 16,21 4-1-16,53 9-4 15,-26-12-24-15,1 2-11 16,-7-5-11-16,-7-4-2 16,-18 2 3-16,-13 0 6 15,-12 1 0-15,-4 1-6 16,-14 5-11-16,-2 4-7 0,-12 11-6 15,-2 5 1-15,5 5-2 16,3 3-1-16,13-1-1 16,10-1 0-16,12 0 1 15,11-3-26-15,17-5-62 16,1-5-38-16,1-8-50 16,2-2 18-16,-8-13 65 15,3-4 40-15,0-8 61 16,-3-8 16-16,-1-3 45 15,-5-2 23-15,-9-3 44 16,-5 4 23-16,-13 6-5 16,-3 3-1-16,-14 4-25 15,-4 3-26-15,-5 8-40 16,-3 4-25-16,3 8-32 16,0 5-10-16,10 5-9 15,3 4-1-15,12 2 3 16,2 0 4-16,9-4 6 15,6 0 1-15,7-9 5 0,5-4 2 16,2-10 2-16,-3-7 0 16,-6-6-5-16,-3-2 0 15,-8 0 3-15,-4 2 3 16,-11 5 10-16,2 1 2 16,-8 3-2-16,3 5-5 0,4 4-16 15,-2 7-8 1,7 7-6-16,-1 3 0 0,12 6 12 15,4-3 4-15,8 2 6 16,8-4 2-16,1-9 7 16,1-3 14-16,-8-11 35 15,-5-7 15-15,-7-8 31 16,-1-4-2-16,-5-2-20 16,1 1-12-16,-10 0-34 15,-8 0-12-15,-2 3-58 16,-1 3-70-16</inkml:trace>
  <inkml:trace contextRef="#ctx0" brushRef="#br0" timeOffset="153">3329 11528 845 0,'-6'-18'407'0,"0"-21"-160"16,10 0-79-16,22 5-99 15,3 3-15-15,10 13-11 16,3 9-1-16,-5 28-7 15,1 19-13-15,-5 23-19 16,-5 9-1-16,-8 2 4 0,-3-3 3 16,-6-4 0-16,-3-7 0 15,4-11-2 1,-2-8 1-16,-1-16-1 0,1-8 4 16,-4-16-5-16,1-11-8 15,-5-15-10-15,-4-8-3 16,-7-10 4-16,-5 1 8 15,-2 10 3-15,-2 8-3 16,-7 18-6-16,0 8 1 0,-4 12 2 16,-2 4 2-16,5 6 3 15,5-1-1-15,6-9-49 16,10 1-54-16,9-10-258 16</inkml:trace>
  <inkml:trace contextRef="#ctx0" brushRef="#br0" timeOffset="154">3196 12023 865 0,'-2'-3'354'0,"13"3"-193"0,5-1-44 15,40 0-44-15,14 1 4 16,19-4-21-16,17 1-14 16,0 3-15-16,0 2-6 15,-10 4-8-15,-14 6-30 16,-31-5-86-16,-14 2-60 16</inkml:trace>
  <inkml:trace contextRef="#ctx0" brushRef="#br0" timeOffset="155">3497 12202 844 0,'6'-9'320'0,"12"-7"-200"16,3-2-35-16,20 9 3 16,3 7-4-16,4 8-33 15,-5 9-19-15,-17 10-16 16,-12 8-1-16,-23 8 12 16,-12 6 4-16,-24-1 2 0,-4 1-1 15,-4-5-11-15,5-8-2 16,5-16-4-16,5-11-13 15,10-12-67-15,6-8-34 16,22-3-71-16,6-6 7 16,25 3 58-16,6 1 34 15,4 11 106-15,7 7 31 16,-8 10 45-16,2 5 11 16,-2 7-15-1,-5-3-15-15,-8-4-33 0,0-6-8 0,-9-9-33 16,-1-1-68-16</inkml:trace>
  <inkml:trace contextRef="#ctx0" brushRef="#br0" timeOffset="156">4230 11913 853 0,'7'2'352'15,"8"1"-187"-15,13 3-103 16,12 3 3-16,6-1-26 16,4 0-14-16,-6-1-21 15,-3-2-67-15</inkml:trace>
  <inkml:trace contextRef="#ctx0" brushRef="#br0" timeOffset="157">4375 12057 940 0,'9'1'366'16,"11"2"-265"0,8 2-12-16,7 1-38 0,1-4-19 15,8-2-109-15</inkml:trace>
  <inkml:trace contextRef="#ctx0" brushRef="#br0" timeOffset="158">4981 11638 967 0,'0'-15'409'0,"2"-15"-211"16,0 1-39-16,2 9-22 16,-1 4-7-16,2 3-20 15,-1 6-21 1,1 5-38-16,-3 3-20 16,-3 1-32-16,0-2-6 0,0 0-5 15,0 0 0-15,-2 30 6 16,8 48 3-16,5-22 3 15,5-2 1-15,2 5-83 16,0-4-78-16</inkml:trace>
  <inkml:trace contextRef="#ctx0" brushRef="#br0" timeOffset="159">4788 12013 937 0,'1'0'396'0,"7"1"-200"16,7-1-62-16,19 1-64 16,8 2-8-16,14 0-35 15,8 5-17 1,6 0-7-16,0 0-1 0,-3 0-41 16,-5 0-38-16,-11-7-107 15,-7-1-93 1</inkml:trace>
  <inkml:trace contextRef="#ctx0" brushRef="#br0" timeOffset="160">4913 12195 1001 0,'8'-6'383'0,"1"-10"-246"16,8 3-29 0,12 5-11-16,1 3-5 0,13 13-40 15,2 6-15-15,-4 13-17 16,-7 5-4-16,-17 4 3 16,-11 5 6-16,-24 0 5 15,-9-3 1-15,-12 5-5 16,-6-6-6-16,3-12-7 15,5-7 1 1,7-13-2-16,8-4-7 0,5-8-21 16,7 0-16-16,6-3-17 15,5-5 0-15,14 5 9 16,8-2 9 0,4 8 6-16,-1 4 3 0,4 8 5 15,-2 3 4-15,7 1 7 16,3 1 3-1,2-4 16-15,-2-6-77 16</inkml:trace>
  <inkml:trace contextRef="#ctx0" brushRef="#br0" timeOffset="161">5676 12035 1004 0,'0'1'472'0,"-1"0"-171"16,0 1-51-16,-1-2-65 16,1 0-24-16,1 0-52 15,0 0-21-15,0 0-35 16,0 0-19-16,0 0-59 15,1 6-61-15</inkml:trace>
  <inkml:trace contextRef="#ctx0" brushRef="#br0" timeOffset="162">6300 11681 568 0,'5'-12'314'15,"5"-10"-53"-15,-3 7-30 16,-7 7-87-16,0 11-40 16,-7 14-58-16,-4 8-22 15,-1 23-12-15,-5 5 3 16,1 16-6-16,2 0-2 16,5-10 4-16,2-12-1 15,8-16-2-15,1-15-9 16,5-12-13-16,1-7-7 15,3-20 1-15,3-5 7 0,2-19 11 16,-2-6 5 0,-1-9 9-16,-6-5 6 0,2 5 10 15,0 6 4-15,1 18 17 16,4 12 2-16,-10 17-20 16,3 9-9-16,-1 8-17 15,4 8-7-15,6 11 7 16,0 7 4-16,1 14-4 15,5 3-2-15,5 12 2 16,-3-2-2-16,-2-5 5 16,-4-6-25-16,-6-14-93 0,-4-6-78 15</inkml:trace>
  <inkml:trace contextRef="#ctx0" brushRef="#br0" timeOffset="163">6353 11857 458 0,'-4'-10'309'0,"-2"-6"10"16,8 8-132-16,13 15-105 16,5 9-41-1,13 10-35-15,3 7-3 0,7-2-20 16,1-1-100 0</inkml:trace>
  <inkml:trace contextRef="#ctx0" brushRef="#br0" timeOffset="164">6098 11760 747 0,'-5'-1'386'16,"-7"-1"-112"-16,10 2-166 0,6 1-51 15,10 3-49 1,6 1-12-16,2 5-15 0,5 0-73 15</inkml:trace>
  <inkml:trace contextRef="#ctx0" brushRef="#br0" timeOffset="165">6747 12039 834 0,'8'2'370'0,"9"2"-173"16,5-2-36 0,1-3-36-16,-1-1-23 15,1-6-41-15,-8-9-13 16,-2-2-18-16,-4-4-4 16,-9-6-1-16,-6 1-3 0,-7-5-7 15,-9 3-8-15,-10 11-16 16,-1 11-8-16,-4 18-10 15,5 12 0-15,9 9 5 16,9 7 3-16,14 4 10 16,8 0 9-16,8 2 10 15,3-2 3-15,0-1-2 16,-4-5-3-16,-3-2 5 16,-2-4-32-16,-8-10-148 15</inkml:trace>
  <inkml:trace contextRef="#ctx0" brushRef="#br0" timeOffset="166">7252 11939 891 0,'-7'4'422'15,"-11"12"-158"-15,-6 2-63 16,-7 5-84-16,-2-2-32 0,-1-7-46 15,4-6-13-15,6-8-30 16,6-2-26-16,3-10-39 16,2-3-9-16,5-6 15 15,0-1 21-15,9 0 25 16,6 3 5-16,6 4 20 16,4 2 14-16,6 13 27 15,0 4 8-15,4 15 2 16,0 8-6-16,0 2-10 15,1 5-7-15,-2-5-18 0,1-5-1 16,-3-2-132 0</inkml:trace>
  <inkml:trace contextRef="#ctx0" brushRef="#br0" timeOffset="167">8179 11871 769 0,'-14'9'352'0,"-9"10"-145"0,6 13-136 15,5 5-35-15,17 2-23 16,11 0-2-16,17-8-1 16,11-7 3-16,3-11 11 15,2-10 4-15,-9-13 9 16,-6-10 3-16,-9-13 3 15,-4-6 2-15,-13-13 4 16,-8-5 2-16,-16-12-4 16,-6-5-1-16,-19-2-10 0,1 8-4 15,-6 18-3-15,-4 13-6 16,11 28-21 0,3 10-16-16,16 20-22 15,6 9-5-15,17 12 9 0,15 3 12 16,21 6-2-16,8-1-33 15,12-5-86 1,3-4-51-16,3-9-208 16</inkml:trace>
  <inkml:trace contextRef="#ctx0" brushRef="#br0" timeOffset="168">8770 11928 502 0,'3'0'334'16,"-3"2"-11"-16,-5 9-84 15,-3 1-47-15,-5 8-59 16,-4-3-31-16,-4-1-57 15,-4 0-13-15,-10-12-7 16,6 1-4-16,2-8-6 16,2-6-7-16,10-9-30 15,2-7-11-15,6-4-17 16,7 2 1-16,10 6 9 16,4 6 9-16,9 12 26 0,5 8 10 15,3 22 23-15,2 5 5 16,-1 7-3-1,-3-1-4-15,-3-4-21 16,5-4-76-16</inkml:trace>
  <inkml:trace contextRef="#ctx0" brushRef="#br0" timeOffset="169">9686 11857 392 0,'-5'-7'255'0,"-11"-8"33"15,-7 0-63-15,-12 2-48 16,-3-1-21-16,0 6-56 16,4 5-25-16,9 7-46 15,6 5-20-15,15 6-27 16,7 3-4-16,15 2 1 16,7 2 7-16,9-4 10 0,3 0 3 15,-3-6-4-15,-4-6-2 16,-11-4 2-1,-8-2 2-15,-14-1 0 0,-10 1 3 16,-16 0 0-16,-5 3-3 16,-4 2 11-16,3 2 5 15,10 5 6-15,6 0-3 0,15 7-10 16,4-2-3 0,11 1-3-16,9-1 2 0,7-5 5 15,5 1 1-15,0-6 1 16,2-6-25-16,-4-5-109 15,0-7-151-15</inkml:trace>
  <inkml:trace contextRef="#ctx0" brushRef="#br0" timeOffset="170">9701 11658 554 0,'-2'-13'362'0,"-8"-11"11"15,7 5-119-15,-1 13-129 0,-2 1-55 16,3 8-63-16,-2 4-66 15,2 11-257-15</inkml:trace>
  <inkml:trace contextRef="#ctx0" brushRef="#br0" timeOffset="171">9781 11854 732 0,'18'23'371'0,"9"15"-113"16,4 11-132-16,5 1-37 0,-5 0-46 15,-2-1-12-15,-4 0-15 16,1-2-13 0,-9-9-125-16,0-5-156 15</inkml:trace>
  <inkml:trace contextRef="#ctx0" brushRef="#br0" timeOffset="172">10071 11893 576 0,'-10'-14'354'15,"2"-11"7"1,-5 13-112-16,-14 26-73 0,-3 10-38 16,-18 20-62-16,-3 3-18 15,5 4-29-15,4 1-10 16,4-5-9-16,6-2-28 0,9-8-106 16,4-6-80-1</inkml:trace>
  <inkml:trace contextRef="#ctx0" brushRef="#br0" timeOffset="173">10340 12045 719 0,'-5'-10'321'15,"-3"-17"-129"-15,-6-4-30 16,0-5-36-16,1 1-15 16,-6 4-48-16,2 3-20 15,-4 18-35-15,1 5-11 16,-1 12-16-16,0 9 1 0,6 7 3 16,1 7 3-16,14 3 3 15,4 0 2-15,15-3 5 16,2-8 2-16,5-10 6 15,-2-4 1-15,-1-8 4 16,-6-3 2-16,1-9-3 16,-1-1-2-16,-8-7-5 15,-1-4 1-15,-8 1 2 16,0 2 1-16,-5 6 0 16,2 8-6-16,-1 8-9 15,-1 7-5-15,5 11-2 0,0 3 2 16,6 1 10-16,6 2 3 15,8-2 8-15,4-5 3 16,6-4 10-16,1-6 5 16,0-12 7-16,-4-3 2 15,-6-10-4 1,2 0-2-16,-7-6-9 0,1-2-2 0,-4-5-5 16,-6-7-1-1,-4 7 7-15,-3 5 10 16,-1 8 9-16,1 7-2 15,-1 15-13-15,-1 6-10 16,1 17-1-16,-3 8 3 16,4 11 10-16,0 3-3 15,4 3-9-15,0-1-4 0,4-2-3 16,0-1-2-16,3-9-44 16,2-3-8-16,1-13-121 15,2-7-144-15</inkml:trace>
  <inkml:trace contextRef="#ctx0" brushRef="#br0" timeOffset="174">10641 12058 981 0,'5'0'377'0,"4"-2"-268"16,7 0-42-16,7 2-40 15,5-1-12-15,3 1-74 16,4 1-81-16</inkml:trace>
  <inkml:trace contextRef="#ctx0" brushRef="#br0" timeOffset="175">11184 11896 554 0,'-4'-15'331'15,"-3"-10"-65"-15,-12 2-52 16,-1 7-27-16,-8 4-66 0,-2 8-33 15,5 7-59-15,4 3-19 16,14 9-20-16,7-1-3 16,14 4 2-16,3-2 4 15,7 2 7-15,2-2 0 16,-7-6-33-16,0 3-23 16,-10-9-46-1,-8-1-23-15,-10-3 4 0,-8 0 24 16,-17 1 46-16,-1 1 32 15,7 6 65 1,3-1 19-16,13 1 33 0,7 5 13 16,5-4 14-16,8 3 8 15,14 3-3 1,4-3-11-16,8 1-44 16,1-3-22-16,-3-3-27 0,-3-4-3 15,-3-4-117 1,0-3-285-16</inkml:trace>
  <inkml:trace contextRef="#ctx0" brushRef="#br0" timeOffset="176">12214 11812 598 0,'-14'-2'303'15,"-14"-1"-77"-15,-3 1-41 16,-3 5-63-16,5 4-28 15,7 5-63-15,6 1-17 0,16 4-22 16,7 3-5-16,15-3 5 16,5 2 3-16,6-8 5 15,-2-3 3-15,-5-2-6 16,-6-1-3-16,-8-3 3 16,-12-6-2-16,-5 3 2 15,-8-3 1-15,-9 7 4 16,2 4 13-16,-4 2 27 15,2 5 8-15,9 0-2 16,3 0-8-16,10 0-15 16,8 1-1-16,10-3 3 15,2 1 0-15,7-6-5 16,-3-3-3-16,-1-4-13 16,0-5-29-16,-2 2-110 15,-4-7-142-15</inkml:trace>
  <inkml:trace contextRef="#ctx0" brushRef="#br0" timeOffset="177">12186 11578 756 0,'0'-3'398'16,"-2"-6"-120"-16,-2 4-92 0,3 8-125 16,-1 5-39-16,1 5-52 15,7 4-47-15,4 7-193 16</inkml:trace>
  <inkml:trace contextRef="#ctx0" brushRef="#br0" timeOffset="178">12334 11848 804 0,'12'17'403'0,"16"19"-135"16,-3 0-44-16,-4-2-89 16,-4 0-37-16,-5-11-42 15,1-4-17-15,3-13-8 16,3-7 0-16,4-6-8 15,-1-9-13-15,-3-5-46 16,-2-2-39-16,-4-1-125 16,-3-3-120-16</inkml:trace>
  <inkml:trace contextRef="#ctx0" brushRef="#br0" timeOffset="179">12888 11921 763 0,'-6'11'411'15,"-11"12"-110"-15,-8-2-51 16,-12 3-120-16,0-9-38 16,4-2-48-16,4-5-12 15,7-8-9-15,5-2-5 16,4-11-25-16,6 1-14 0,6-7-26 16,1 3-7-16,7-2 12 15,2-1 9-15,7 5 18 16,0 4 10-16,4 12 19 15,-3 7 17-15,3 18 24 16,1 5 5-16,4 1-7 16,-1 5-12-16,-1-9-18 15,4-1-28-15,1-2-167 16,5-9 84-16</inkml:trace>
  <inkml:trace contextRef="#ctx0" brushRef="#br0" timeOffset="180">13912 11847 411 0,'-13'-8'272'0,"-17"-8"0"15,-5 2-54-15,1 9-86 16,0 5-33-16,12 11-51 16,9 1-18-16,10 6-21 15,11 1-7-15,14 1 3 16,5-3 4-16,12-2 4 15,-3-5-1-15,-5-3 0 16,-8-1 1-16,-17-8-1 0,-7 1-6 16,-16 2-8-16,-8 1-5 15,-8 8-3-15,-3 5 5 16,4 0 5 0,5 0 0-16,17 3 0 15,8-4-1-15,11-1 5 0,7-2 7 16,13-3 9-16,6-5 3 15,6-6-4-15,4-1-1 16,-1-7-4-16,-3-5-2 16,-6 0 4-1,-9-7-1-15,-11-1-2 0,-3 7 16 0,-10 3 38 16,1 9 8-16,-6 9 9 16,-1 9-14-1,2 9-43-15,0 4-10 16,3 5-11-16,5-1-1 15,1-1-9-15,-1-2-48 0,2-9-125 16,0-6-171-16</inkml:trace>
  <inkml:trace contextRef="#ctx0" brushRef="#br0" timeOffset="181">14101 11684 848 0,'0'-12'444'0,"1"-13"-109"0,0 9-90 0,4 14-142 15,0 2-50-15,-2 12-60 16,4 3-69-16,9 12-168 16</inkml:trace>
  <inkml:trace contextRef="#ctx0" brushRef="#br0" timeOffset="182">14455 11968 679 0,'-9'-14'384'0,"-7"-9"-86"15,-4 1-103-15,-1 4-47 16,1 13-75-16,2 6-32 16,4 17-44-16,5 3-8 15,9 12-5-15,6 1 2 16,11-4 8-16,4 0 4 15,7-8 6-15,2-6 4 0,-4-5 10 16,3-7 5-16,-11-8 8 16,-4-7 5-1,-10-12-2-15,-7-6-3 0,-12-12-7 16,0-4-3-16,-2-9-6 16,4 0-3-16,9 3-6 15,4 5-4-15,13 13-10 0,4 5-3 0,6 10-14 16,0 3-10-16,-3 12-55 31,-2 5-46-31</inkml:trace>
  <inkml:trace contextRef="#ctx0" brushRef="#br0" timeOffset="183">14883 11967 615 0,'-7'-13'337'0,"-6"-5"-77"16,-12-1-90-16,-2 1-24 15,-7 12-54-15,-1 5-26 16,11 9-37-16,0 9-15 0,11 9-9 15,11 5 0-15,3-4-3 16,7-1 3-16,9-9 6 16,3-3 6-16,3-11 9 15,3-4 3-15,1-7 1 16,-2-8-4-16,2-8-9 16,4 2-6-16,2-1-3 15,4 2 10-15,0 13 36 16,-7 2 8-16,-7 10 25 15,-8 6-6-15,-9 7-24 16,0 9-4-16,-10-6-15 16,1 2-5-16,-5-4-8 0,-8-8-5 15,5 2-22-15,-4-10-46 16,5-6-89-16</inkml:trace>
  <inkml:trace contextRef="#ctx0" brushRef="#br0" timeOffset="184">16022 11870 560 0,'-6'-5'303'0,"-10"-7"-36"16,-12 0-52-16,-6 3-59 0,-3 3-25 16,7 6-63-16,7 5-23 15,10 5-34-15,8 5-13 16,12 2-10-16,8 0 0 15,14 1 11-15,3-3 3 16,0-4 1-16,-7-1-6 0,-11-9-21 16,-5 0-8-1,-14-3-23-15,-6 2 4 0,-17 4 14 0,-4 3 6 16,-4 6 21-16,2-3 5 16,8 6 6-16,7 1 1 31,13 0 4-31,7 0 5 0,14-5 11 0,9 2 5 15,13-4 3-15,5-1-3 16,1-9-7 0,-2-6-3-16,-9-11 0 0,-1 0-2 0,-7-3 1 15,1-4 5-15,-8 1 19 16,-5-2 18-16,-3 1 23 16,-4 4 6-1,-1 8-21 1,-2 9-25-16,5 12-34 15,0 9-13-15,6 11-6 16,0 4 6-16,4-1 6 16,-2-5 2-16,-2-7 5 15,0-6 2-15,1-8 9 16,0-5 7-16,-2-7 13 0,0-4 6 16,-5-11 6-16,0 4-6 15,-5-4-13-15,-1 0-8 16,0 3-63-16,-1-2-51 15,3 2-134-15,-2 0-161 16</inkml:trace>
  <inkml:trace contextRef="#ctx0" brushRef="#br0" timeOffset="185">16677 11970 506 0,'3'-4'283'0,"-1"-7"-47"16,-1 1-18-16,-11-2-36 16,-6 2-27-16,-5 3-56 15,-2 4-23-15,-1 7-51 16,3 9-18-16,11 10-15 16,1 5-3-16,11 4 1 0,4-1 2 15,5-2 7-15,7-3 2 16,5-8 7-16,2-6 4 15,0-11 11-15,-2-3 4 16,-3-14 6 0,-4-5 2-16,-10-12-3 15,-6-4 4-15,-14-16 20 16,-4-7 9-16,-4-11 3 16,6-3-8-16,9 10-22 0,5 10-10 15,13 22-8-15,3 9-6 16,11 12-21-16,3 6-7 15,4 7-3-15,-2 5-27 0,-1 9-154 16,1 6-224-16</inkml:trace>
  <inkml:trace contextRef="#ctx0" brushRef="#br0" timeOffset="186">16876 11885 709 0,'0'0'398'15,"2"-1"-116"1,1 9-109-16,0 7-46 15,4 12-74-15,-1 5-12 16,0 0-20-16,-1-3-4 0,-1-9-58 16,-2 0-60-1</inkml:trace>
  <inkml:trace contextRef="#ctx0" brushRef="#br0" timeOffset="187">17354 11998 762 0,'-2'9'373'15,"-4"6"-143"-15,-4 6-80 16,-4 0-28-16,-5-4-40 16,-3-1-17-16,-3-4-23 0,-1-6-9 15,-1-6-17-15,1-2-22 16,5-12-35-1,3-5-11-15,6-4-5 16,4-3 14-16,8 2 21 16,9 6 4-16,11 2 15 15,5 3 15-15,5 13 26 0,-4 2 11 16,-6 18 1-16,-1 3-10 0,-2 3-15 16,3 4-5-1,-2-5-5-15,-1-1-5 0,-4-6-99 16,-5-6-90-16</inkml:trace>
  <inkml:trace contextRef="#ctx0" brushRef="#br0" timeOffset="188">17334 11765 614 0,'0'-7'377'0,"0"-4"-27"0,0 5-219 16,2 12-193-16,0 3-182 15</inkml:trace>
  <inkml:trace contextRef="#ctx0" brushRef="#br0" timeOffset="189">17491 11860 968 0,'-4'0'481'0,"4"4"-145"0,-1 8-113 16,-3 18-111-16,4 9-19 15,5 15-36-15,1 1-15 16,5 6-19-16,3 2-7 16,-5-4-53-16,3-1-71 15,-5-9-111-15,1-7-37 16,-3-15-251-16</inkml:trace>
  <inkml:trace contextRef="#ctx0" brushRef="#br0" timeOffset="190">17517 12130 1062 0,'5'-2'465'0,"2"-7"-244"16,4 3-99-16,23 7-87 0,-6-3-21 16,17 5-68-1,0 3-60-15</inkml:trace>
  <inkml:trace contextRef="#ctx0" brushRef="#br0" timeOffset="191">18022 11865 722 0,'-13'-1'332'0,"-12"-5"-124"15,9 8-127-15,4 1-31 16,3 6-26-16,9 4-9 16,7 5-15-16,1 2 1 0,8 0 6 15,-2-4 0-15,0-4 1 0,3-4-8 16,-2-6-44-16,1 0-12 16,-12-6-31-16,-5 1-2 15,-17-3 40-15,-6-3 12 16,0 6 73-16,-3 1 33 15,8 5 41-15,4 4 11 16,6 4-27 0,3 2-12-16,7 3-11 15,4 1-6-15,4-1-8 16,5 3-9-16,5-3-21 16,0-4-7-16,8-3-27 15,2-6-45-15,8-3-131 16,7 4-161-16</inkml:trace>
  <inkml:trace contextRef="#ctx0" brushRef="#br0" timeOffset="192">18414 11949 576 0,'2'-12'307'0,"1"-16"-82"0,-3 0-27 15,-2 4-54-15,-3 5-34 16,-6 11-38-16,-3 5-13 15,-4 11-25-15,0 7-10 16,-6 10-12-16,7 2-5 16,9 9-5-16,4-4 2 15,10-2 0-15,7-3 1 16,7-8 5-16,0-3 4 0,-2-10 8 16,-4 1 5-16,-9-11 4 15,-5-5-2-15,-10 0-12 16,-8-7-6-16,-11-2-33 15,1 3-53-15</inkml:trace>
  <inkml:trace contextRef="#ctx0" brushRef="#br0" timeOffset="193">18506 11951 843 0,'8'3'449'0,"3"1"-128"16,-3 7-150-16,-1-1-48 16,-6 5-55-16,3 2-11 15,-5-5-21-15,-1 2-7 0,-3-5-11 16,4-3-2-16,5-2-2 16,-4-7-10-16,0 2-14 15,0 0-4-15,5-12-2 16,28-37 6-16,-15 29 8 15,4 2 0-15,1 5 1 16,1 6 4-16,-4 8 8 16,-2 6 1-16,-8 11 2 15,-4 4-2-15,-4 6-3 16,0-2-1-16,3 2-7 16,-1-5-55-16,4-6-207 15</inkml:trace>
  <inkml:trace contextRef="#ctx0" brushRef="#br0" timeOffset="194">18910 11887 896 0,'3'1'409'16,"6"7"-175"-16,-1 12-54 15,4 10-46-15,2 2-10 16,-3 2-20-16,-4-9-20 15,-7-4-34-15,-3-4-16 16,-6-6-14-16,-5-6 1 16,-5-10-23-1,-6-8-50-15,-2-3-118 16</inkml:trace>
  <inkml:trace contextRef="#ctx0" brushRef="#br0" timeOffset="195">19873 11749 600 0,'-10'0'356'0,"-8"2"8"0,-9 6-234 16,-4 7-33-16,2 11-45 16,6 4-20-16,19 11-25 15,7 1-4-15,24-6 0 16,5-2 3-16,10-13 6 15,1-5 4-15,-7-12 11 16,-7-6 4-16,-13-8 8 16,-10-6 1-16,-17-5-14 15,-3 6-8-15,-14-2-16 16,-6-1-5-16,2 11-1 16,-2-4-18-16,14 6-105 0,6 4-103 15</inkml:trace>
  <inkml:trace contextRef="#ctx0" brushRef="#br0" timeOffset="196">20045 11804 687 0,'-4'0'354'0,"-3"0"-94"0,-2 7-156 15,0 7-42-15,6 6-21 16,1 4-4-16,9 8 5 16,3-4-2-16,8-1-6 15,9-5 0-15,2-8 7 16,4-3 10-16,1-13 27 16,-2-3 7-16,-4-9 9 0,-5-5-2 15,-10-6-31-15,-7-2-14 16,-12-3-24-16,-7 0-9 15,-7 3-10-15,3 4-26 16,6 9-118 0,6 6-76-16</inkml:trace>
  <inkml:trace contextRef="#ctx0" brushRef="#br0" timeOffset="197">20345 11812 639 0,'3'-8'408'16,"1"-7"-25"0,2 8-128-16,2 5-54 15,-7 14-85-15,1 12-37 0,-1 20-58 16,1 13 0-16,3 8-7 16,0-3-2-16,4-3-1 0,-3-8-34 15,1-10-67 1,-3-5-33-1,3-14-105-15,-3-10-115 0</inkml:trace>
  <inkml:trace contextRef="#ctx0" brushRef="#br0" timeOffset="198">20372 12009 759 0,'4'-4'412'0,"4"-3"-97"16,11 3-154 0,5 1-43-16,8 3-62 15,5 0-20-15,2 5-39 16,-3-1-57-16</inkml:trace>
  <inkml:trace contextRef="#ctx0" brushRef="#br0" timeOffset="199">20753 11662 827 0,'0'0'346'0,"0"8"-201"15,1 11-21-15,4 24-32 16,-1 14 1-16,3 18 10 16,1 6-6-16,3-8-24 15,-1-11-12-15,4-14-30 16,-2-6-9-16,-7-16-53 16,2-4-54-16,-7-16-226 15</inkml:trace>
  <inkml:trace contextRef="#ctx0" brushRef="#br0" timeOffset="200">20724 11687 799 0,'13'-8'339'15,"15"-7"-158"-15,5 2-30 16,5 5-26-16,-1 6-7 0,-4 4-44 15,2 5-21-15,-13 2-29 16,-7-2-14 0,-14 3-6-16,-8-3-1 15,-11 1 0-15,-2 3 3 16,-1-4-1-16,3 1-2 16,10-1-15-16,9-1-3 15,12 4-4-15,4 2 0 0,6 10 9 16,1 4-1-16,2 5 5 15,-4 2 1-15,-11-2 9 16,-11-1 8 0,-17-7 6-16,-6-5 2 0,-8-11-13 15,4-5-39-15,4-9-141 16</inkml:trace>
  <inkml:trace contextRef="#ctx0" brushRef="#br0" timeOffset="201">21383 11941 487 0,'-3'-10'275'0,"1"-11"-25"16,-3-4-41-16,-7-3-45 15,4 2-14 1,-9 4-46-16,-1 6-22 16,0 12-39-16,-4 4-16 15,1 14-21-15,2 7-3 16,7 10 1-16,6 4 3 16,13 1 11-16,8-2 4 15,7-10 5-15,3-1-1 0,-2-14 3 0,3-1-11 16,-9-11-94-16,0-7-83 15</inkml:trace>
  <inkml:trace contextRef="#ctx0" brushRef="#br0" timeOffset="202">21467 11783 825 0,'6'-16'400'0,"9"-16"-131"16,4 4-51-16,5 5-51 15,4 6-10-15,0 9-26 32,-3 3-22-32,-2 9-49 0,-1 6-18 15,-1 14-24 1,-2 8-10-16,-3 16 1 0,-4 6-2 0,-6-1-3 31,-3-2-1-31,0-12 2 0,-2-10-1 16,0-13-22-16,-1-6-21 15,0-8-32-15,0-4-17 16,-2-8-9-16,-3-4 13 16,-9-4 22-16,-4-1 9 0,-7 8 25 15,-1 5 22-15,-6 13 21 16,-3 7 13-16,-1 5 16 16,3 3-13-16,10-3-5 15,12 0-26-15</inkml:trace>
  <inkml:trace contextRef="#ctx0" brushRef="#br0" timeOffset="203">21847 11815 667 0,'11'0'372'0,"1"4"-95"16,2 9-80-1,0 6-41-15,-5 7-57 0,-2 0-25 0,-3-1-32 16,-4-6-8-16,-4-6-6 16,2-5 0-16,2-3 8 15,0-5 0-15,4-11-13 16,3-3-6-1,7-8-17-15,3-2-4 0,10 2-1 16,3 3 0-16,0 6 5 31,1 6 7-31,-9 11 19 0,-6 5 4 0,-7 13 2 16,-4 4-7-16,-6 5-14 16,-3 2-3-1,1-3-3-15,-1-4-2 0,3-5-15 16,0-7-42-16,1-6-157 15,1-6-288-15</inkml:trace>
  <inkml:trace contextRef="#ctx0" brushRef="#br0" timeOffset="204">22069 11582 857 0,'-3'-3'451'0,"1"-1"-117"15,1 0-127-15,1 4-149 16,0 0-34-16,0 0-58 16,9 19-57-16</inkml:trace>
  <inkml:trace contextRef="#ctx0" brushRef="#br0" timeOffset="205">22412 11771 491 0,'-7'-5'293'0,"-4"-6"-29"15,8 8-118-15,1 3-26 16,2 5-18-16,0-5-1 16,1 5 0-16,13 23 4 15,24 40-6-15,-11-27-2 16,0-1-4-16,-6-5-7 16,-12-12-13-16,-10-6-5 0,-21-15-9 15,-2 0-3 1,-7-12-8-1,5-4-13-15,9-3-53 16,3-2-76-16,10 6-250 0</inkml:trace>
  <inkml:trace contextRef="#ctx0" brushRef="#br0" timeOffset="206">1867 12869 470 0,'-9'2'253'0,"-14"5"-37"16,11-4-24-16,2 0-41 16,-40 18-23-16,0 15-50 0,6 5-25 15,31 0-36-15,12 1-11 16,16-1-13-16,10-5 0 16,14-6 10-16,7-9 4 15,3-10 9-15,-4-8 8 16,-15-9 30-16,-12-5 19 0,-22-5 9 15,-16-4-5-15,-18 1-27 16,-8 1-17-16,1 2-21 16,4 4 2-16,15 1-67 15,8 1-49-15,15 6-256 16</inkml:trace>
  <inkml:trace contextRef="#ctx0" brushRef="#br0" timeOffset="207">1939 12976 901 0,'10'-6'415'15,"6"1"-181"-15,10-1-118 0,9 5-26 16,9 1-44-16,5 0-17 16,0 4-9-16,-5-1-25 15,-12-2-88-15,-11 2-58 16,-13-2-203-16</inkml:trace>
  <inkml:trace contextRef="#ctx0" brushRef="#br0" timeOffset="208">2140 12988 598 0,'-3'9'364'0,"3"11"-59"0,2 0-110 16,4 4-43-16,3 4-67 15,-4-3-23-15,3 4-26 16,-4-4-10-16,4-2-73 15,0-4-86-15</inkml:trace>
  <inkml:trace contextRef="#ctx0" brushRef="#br0" timeOffset="209">2560 13101 690 0,'-4'-9'353'15,"-2"-12"-79"1,-5-4-49-16,-2 1-62 0,1 1-35 16,-3 8-73-16,1 5-24 15,0 12-45-15,4 6-12 16,-1 10-16-16,3 3 2 16,8 8 10-16,4 1 6 15,5 0 14-15,8-2 4 16,4-6 10-16,1-4 7 0,-2-13 35 31,-1-3 28-31,-6-9 42 0,-6-7 12 0,-9-5-13 16,-3-1-26-16,-8-2-44 15,-3-3-18 1,1 5-125-16,3 0-69 0</inkml:trace>
  <inkml:trace contextRef="#ctx0" brushRef="#br0" timeOffset="210">3507 13012 566 0,'-7'-3'345'15,"-4"-6"-14"-15,-3 6-156 16,-9 3-31-16,1 5-52 16,-1 5-32-16,1 7-47 15,9 3-16-15,9 10-17 16,8 0 0-16,14 1 12 15,5-3 7-15,3-11 8 16,1-3 6-16,-8-10 15 16,-6-6 10-16,-9-4 11 15,-8-5-6-15,-9-3-50 0,-2 1-34 16,-5-2-83-16,-2-4-83 16</inkml:trace>
  <inkml:trace contextRef="#ctx0" brushRef="#br0" timeOffset="211">3590 13044 721 0,'8'5'379'0,"4"9"-98"16,-3 0-35-16,-5 1-89 15,-4 1-33-15,-5-3-54 16,2-2-20-16,-2-4-24 16,3-4-9-16,6-6-37 15,4-4-24-15,12-3-46 16,2-2-11-16,4-1 24 15,1-2 20-15,-2 2 40 16,-1 1 14-16,-3 11 32 16,0 6 12-16,-8 8 27 15,-3 10 6-15,-5 3-17 16,-2 2-8-16,-1 4-22 16,3-3-10-16,0-3-68 15,-4-6-66-15</inkml:trace>
  <inkml:trace contextRef="#ctx0" brushRef="#br0" timeOffset="212">3930 13054 765 0,'4'-2'472'0,"1"-4"-51"16,-2 12-221-16,0 6-52 15,1 22-68-15,3 7 0 0,2 12-5 16,-1 7-11-16,4 0-20 15,-3-1-13-15,-2-11-20 16,-4-7-50-16,-3-14-120 16,-1-7-84-16</inkml:trace>
  <inkml:trace contextRef="#ctx0" brushRef="#br0" timeOffset="213">3993 13251 958 0,'10'-6'425'16,"4"-8"-199"-16,8 3-160 16,2 1-31-16,9 1-57 15,7 1-76-15</inkml:trace>
  <inkml:trace contextRef="#ctx0" brushRef="#br0" timeOffset="214">4543 13060 744 0,'-14'-6'412'16,"-18"-7"-56"-1,-3 2-107-15,11 4-113 0,0 2-39 16,7 5-74-16,8 4-24 16,3 5-24-16,5 2-3 0,8 1 6 15,2 2 5-15,6-5 13 16,2-1 4-16,0-2 1 15,1 1-14-15,-6-6-46 16,-1-1-15-16,-7 1-19 16,-5-3 1-16,-10-1 37 15,-6 3 12-15,-6 0 44 16,-1 3 27-16,3 7 19 16,4-1 5-16,9 9-16 15,3 0-5-15,11 3 10 16,5 0 9-16,5-4 9 15,6-2 0 1,0-7-5-16,0-2-8 0,3-11-8 16,3-4-6-1,2-8-10-15,2-4-4 16,-4-2-4-16,-5 1-1 0,-6 5-3 0,-3 4-1 16,-8 4-7-16,-3 4-7 15,0 6-8-15,-3 2 0 16,0-3 1-16,0 0 5 15,3 19 5-15,8 32 1 16,-8-30-2-16,-1 0-44 16,0-4-149-16</inkml:trace>
  <inkml:trace contextRef="#ctx0" brushRef="#br0" timeOffset="215">4648 12788 952 0,'-3'-7'499'0,"-3"-8"-147"16,2 7-103-16,2 9-163 15,0 5-56-15,6 7-85 16,7 9-69-16</inkml:trace>
  <inkml:trace contextRef="#ctx0" brushRef="#br0" timeOffset="216">5177 13101 670 0,'-7'-4'358'16,"-10"-9"-49"-16,-7 0-50 16,-7-2-59-1,-1 0-39-15,2 9-95 16,2 4-30-16,9 11-41 16,-3 8-13-16,10 2-7 15,1 4 2-15,13 4 6 16,14-2 10-16,7-4 17 15,12-3 8-15,6-10 8 16,1-4 4-16,-3-10 14 0,-4-2 6 16,-16-9 9-16,-9-6 0 15,-17 1-17 1,-11-4-8-16,-15 0-14 0,-2 0-31 16,6 2-79-16</inkml:trace>
  <inkml:trace contextRef="#ctx0" brushRef="#br0" timeOffset="217">5940 12784 819 0,'1'-2'420'15,"0"1"-157"-15,-2 6-53 16,0-5-88-16,-4 30-46 16,-4 75-16-16,11-33-7 15,5-1-9-15,-4-5-6 16,-2-16-12-16,2-8-26 16,0-13-148-16,1-9-197 15</inkml:trace>
  <inkml:trace contextRef="#ctx0" brushRef="#br0" timeOffset="218">5844 12796 1019 0,'9'-14'429'0,"11"-16"-223"16,7 2-42-16,9 10-48 0,6 2-23 0,12 13-57 15,0 6-14 1,-2 6-16-16,-7 2-6 0,-16 4-9 15,-8-1-6-15,-21 1-7 32,-8 4-3-32,-17 1-5 15,0 3 4-15,1-2 8 16,5-7 2-16,17-2 9 16,7-4 0-16,19-1-2 15,8 5 1-15,11 10 5 16,3 6 5-16,-1 14 11 0,-6-1 4 15,-20-3 4-15,-12-2 0 16,-29-3 0 0,-14-1 3-16,-24-4 2 0,-10-6-1 15,-3-15-13-15,4-6-18 16,25-6-31-16,13 1-35 16,22-1-122-16,12 3-95 0</inkml:trace>
  <inkml:trace contextRef="#ctx0" brushRef="#br0" timeOffset="219">6671 13197 1187 0,'1'-1'560'0,"1"-2"-222"15,-1 3-62-15,-2 0-118 16,0 0-35-16,0 0-57 0,0 0-7 16,0 0-12-16,-4 6-14 15,3-4-20-15,1 0-8 16,-1-1-184-16</inkml:trace>
  <inkml:trace contextRef="#ctx0" brushRef="#br0" timeOffset="220">7560 12838 641 0,'-15'-8'341'15,"-19"-8"-80"1,-4 5-79-16,-4 11-98 16,-2 10-29-16,-7 20-40 15,13 22-15-15,7 3-13 16,7-1-3-16,41 13-1 15,1-11 5-15,31 2 10 16,6 1 4-16,0-18 4 16,9-9 1-16,3-22 0 15,7-10 9-15,-9-33 54 16,-1-12 15-16,-17-14 39 0,-15-4 5 16,-25-10-19-16,-15-4 11 15,-33-2-22 1,-8 8-12-16,-11 21-40 0,-3 16-32 15,10 23-21-15,3 11-66 0,16 15-151 16,7 5-129 0</inkml:trace>
  <inkml:trace contextRef="#ctx0" brushRef="#br0" timeOffset="221">7300 13031 694 0,'0'0'353'0,"11"1"-67"15,11 0-119-15,21-1-102 16,17 1 3-16,21 6-31 16,7 1-16-16,4 6-44 15,-9-1-100-15</inkml:trace>
  <inkml:trace contextRef="#ctx0" brushRef="#br0" timeOffset="222">8329 13099 631 0,'2'2'321'0,"-4"6"-56"15,-9 4-92 1,-11 5-55-16,-4 6-3 0,-10 1-34 15,-1-3-20 1,0-6-22-16,-1-7-6 0,8-8-12 16,5-7-5-16,5-5-16 15,4-6-4 1,7 1-11-16,4-1-2 0,11 4-1 16,7 1 0-16,10 6 18 15,1 7 9-15,6 8 25 16,2 6 7-16,3 15 0 15,1 0 1-15,-4-1-14 16,-1 2-27-16</inkml:trace>
  <inkml:trace contextRef="#ctx0" brushRef="#br0" timeOffset="223">8992 13035 1004 0,'5'3'386'0,"17"9"-272"16,5 8-43-16,23 22-15 15,8 12-8-15,-1 20-12 16,-4 9-3-16,-21-2-17 15,-6-2-94-15,-9-18-189 16,-5-10-176-16</inkml:trace>
  <inkml:trace contextRef="#ctx0" brushRef="#br0" timeOffset="224">9366 13063 743 0,'-3'-6'447'15,"-9"-13"-74"-15,-3 20-173 0,-5 12-40 16,-21 18-85-16,-3 17-17 16,-16 20-23-16,-4 8-9 15,5 10-15-15,3-3-3 16,15-15-72-16,11-13-63 16,16-22-238-16</inkml:trace>
  <inkml:trace contextRef="#ctx0" brushRef="#br0" timeOffset="225">9483 13192 963 0,'1'5'349'0,"7"8"-273"15,9-3-4-15,12-2 0 16,4 2-12-16,4-7-28 16,0-1-7-16,-7-7-3 15,-4-5 1-15,-10 0 5 16,-9-7 2-16,-9 1-2 16,-8 1-6-16,-13-2-21 0,-3 3-4 15,-8 5-12-15,-2 2-3 16,2 8 1-1,4 10-3-15,6 9-3 0,6 9 1 16,9 7 4-16,3 7 6 16,10 7 11-1,3 2 3-15,5 5 6 0,0-8-1 16,-2-5 2-16,-1-6-13 16,1-9-281-16</inkml:trace>
  <inkml:trace contextRef="#ctx0" brushRef="#br0" timeOffset="226">9825 13057 1083 0,'4'5'422'0,"1"8"-281"15,3 7-34-15,-2 12-21 0,-2 0-13 16,-4 1-26-16,-4-4-11 15,3-8-17-15,-1-6-7 16,6-9-5-16,2-6 0 16,7-15-4-16,2-6-2 15,5-7-2-15,7 1-4 16,4 0-1-16,-1 9-1 16,-6 8 3-1,-3 6 5-15,-9 15 22 16,-5 7 10-16,-11 10 4 0,1 3-4 0,0 3-15 31,-1-2-33-31,11-6-180 16</inkml:trace>
  <inkml:trace contextRef="#ctx0" brushRef="#br0" timeOffset="227">10396 13062 950 0,'-8'-7'424'0,"-14"-7"-216"0,-5 0-52 0,0 14-86 16,1 2-29-16,5 10-33 31,5 8-5-31,9 1-1 16,5 3-1-16,8 3 1 15,8 0 2-15,3-4 1 16,0-2 2-16,8-9 0 16,-6-2 2-16,-2-7 9 15,-4-3 7-15,-16-9 8 16,-5-4-3-16,-12-1-20 16,-3 1-58-16,-1 0-252 0</inkml:trace>
  <inkml:trace contextRef="#ctx0" brushRef="#br0" timeOffset="228">10511 13024 1160 0,'1'0'472'0,"0"6"-292"15,0 5-41-15,2 11-61 16,-3 4-17-16,1 3-30 15,-1 0 7-15,3 1-189 16</inkml:trace>
  <inkml:trace contextRef="#ctx0" brushRef="#br0" timeOffset="229">10750 12941 970 0,'-3'0'434'0,"3"8"-199"16,-1 12-66-16,0 15-75 15,7 14 8 1,-6 11-7-16,8 9-12 0,-2 10-28 15,-4-1-16 1,-1-9-23-16,-2-9-4 0,3-21-62 16,3-10-58-16,1-16-225 15</inkml:trace>
  <inkml:trace contextRef="#ctx0" brushRef="#br0" timeOffset="230">10813 13216 725 0,'10'3'330'15,"5"0"-72"-15,13 3-247 0,4 2-1 16,5-1-4-16,4-1 0 16,-2-5-23-1,2-1-12-15,2-7-10 16,-1-2-2-16,-9-6 25 15,-5-1 15-15,-11-3 36 16,-3 0 30-16,-6 0 51 16,-7 0 16-16,-8 0 8 0,-8 2-11 15,-7 1-40 1,0 4-17-16,-1 4-42 16,1 5-23-16,5 12-23 15,0 1-6-15,7 11-2 0,7 4 3 16,6 0 11-16,11 1 5 15,11-2 7-15,2-5 4 16,3-10 4-16,-1-8 2 16,-3-8 5-16,-4-8 2 15,-9-1 11-15,-3-1-31 16,-15-4-275-16</inkml:trace>
  <inkml:trace contextRef="#ctx0" brushRef="#br0" timeOffset="231">11561 13130 625 0,'1'1'285'15,"2"10"-98"-15,-3-2-56 16,-7 13-26-16,0 0-13 0,-6-2-36 16,1-1-12-16,0-5-14 15,2-4-4-15,0-10-3 16,4-3-3-16,4-17-7 15,-1-5-4-15,9-8-7 0,3 0-1 16,5 1-1-16,6 2-3 16,8 2 14-16,3 4 12 15,5 12 19 1,-4 3 6-16,-4 17-5 16,-8 6-6-16,-7 11-10 15,1 5-3-15,-7 1-9 16,0 2-4-16,0-5-33 0,-2-1-57 15,7-6-285 1</inkml:trace>
  <inkml:trace contextRef="#ctx0" brushRef="#br0" timeOffset="232">11986 13154 473 0,'6'-6'274'16,"8"-7"0"-16,-2 1-78 0,-5-1-28 0,-5 1-5 15,-9-4-22-15,-7 2-9 32,-9 1-37-32,-4 3-22 0,-5 10-39 0,0 0-21 15,2 10-16-15,6 5-4 16,9 7-1 0,9 2 1-16,11-1 5 0,6-1 1 15,14-5 2-15,0-2 1 0,10-7 0 16,-1-4 2-1,1-6-29-15,-4-5-56 0,-6-1-224 16</inkml:trace>
  <inkml:trace contextRef="#ctx0" brushRef="#br0" timeOffset="233">12119 13053 542 0,'7'-4'350'15,"5"-4"-52"-15,-4 8-78 16,-1 5-39-16,-3 9-78 15,-3 3-28-15,5 6-32 16,-3 5-14-16,-1 2-42 16,-2 1-137-16</inkml:trace>
  <inkml:trace contextRef="#ctx0" brushRef="#br0" timeOffset="234">12274 13023 839 0,'2'4'408'0,"4"1"-90"0,2 10-197 16,-1 0-12-16,0 5-20 16,-6 0-22-16,-6-5-27 15,5 4-10-15,-4-10-14 16,4-2-4-16,9-4-2 15,1-5 0-15,12-7-1 16,0-3 0-16,2-4-7 16,2 1-2-16,-4 3 0 15,3 2-1-15,-4 10 7 16,-1 5 2-16,-3 6 4 0,-7 8 2 16,-8 4-4-16,-3 6-2 15,-9 3-22-15,-2-3-83 16</inkml:trace>
  <inkml:trace contextRef="#ctx0" brushRef="#br0" timeOffset="235">12416 12731 917 0,'0'-9'482'16,"-2"-7"-140"-16,2 9-109 0,0 14-134 15,3 12-46-15,0 14-45 16,1 5 0-16,-1 8-81 16</inkml:trace>
  <inkml:trace contextRef="#ctx0" brushRef="#br0" timeOffset="236">13070 13040 536 0,'-10'-5'315'15,"-13"-6"-24"-15,-9 1-67 16,-9 3-92-16,0 1-33 16,-3 11-57-16,11 4-23 15,5 10-19-15,8 6-4 16,15 0-3-16,5 3-1 16,15-2 5-16,6-2 2 15,12-3 4-15,-3-7 3 16,9-6 4-16,-3-7 1 15,-9-4 9-15,-2-5 3 0,-22-6 6 16,-5 0-2-16,-19-1-8 16,-8 1-4-16,-11 3-9 31,-2-2 0-31,5 3-3 0,6 1-1 0,14 7-92 16,5 1-155-1</inkml:trace>
  <inkml:trace contextRef="#ctx0" brushRef="#br0" timeOffset="237">13333 13155 605 0,'1'-5'308'0,"-1"-8"-85"16,-4-1-21-16,-11 0-44 15,-5 0-16-15,-4 3-34 16,-5-3-24-16,2 5-43 16,0 2-20-16,4 6-31 15,2 3-7-15,6 11-7 16,1 3 2-16,13 2 4 15,1 4 2-15,8 0 9 16,10 0 1-16,0-3 6 16,7-6 2-16,4-5 1 15,1-3 2-15,2-6-1 0,-4-6-4 16,-5-5-3-16,-4-1-2 16,-9-5 4-16,-4 2 3 15,-7 0 7-15,-6 0 4 16,-5 6 3-16,-2 0-2 15,6 9-7-15,3 2-8 16,5 6-13-16,1 2 0 16,6 4 2-16,2 3 5 15,6 4 4-15,6 2 1 16,-1-2 1-16,3-1 1 16,8-5 3-16,-2-5 2 0,5-9 6 15,-2-7 1-15,-10-9 5 16,0-1 2-16,-9-8 18 15,-2 2 3-15,-4-3 0 16,-5-1-2-16,-3 1-23 16,2 4-7-16,0 5-7 15,-1-4-2-15,3 13-6 16,-3 0-5-16,2 8-10 0,0 8 6 16,2 9 16-16,-3 6 11 15,-1 11 22 1,0 5 0-16,0 10-8 15,-1 9-4-15,-2 9-10 16,1 0-4-16,1-3-2 16,1-5-1-16,3-16 0 15,9-4-1-15,0-15-1 0,3-4 5 16,0-12-107-16,-5-6-73 16</inkml:trace>
  <inkml:trace contextRef="#ctx0" brushRef="#br0" timeOffset="238">13654 13261 881 0,'0'-3'383'16,"8"-3"-183"-16,9 3-88 16,13-1-56-16,6 2-16 0,9 2-25 0,-8-1-8 15,0 3-61 1,-3-1-105-16</inkml:trace>
  <inkml:trace contextRef="#ctx0" brushRef="#br0" timeOffset="239">14159 13060 848 0,'-12'-5'383'0,"-12"-6"-182"0,0 1-51 16,2 8-81-16,1 1-26 15,4 8-36-15,4 2-6 16,12 3-3-16,1-2-2 16,10 1 2-16,3-1 3 0,5 0 2 15,4 2 1-15,-4-7 2 16,-3-1 1 0,-6-3 4-16,-3-1 0 15,-11-4-16-15,0 4-4 16,-12 0-6-16,-4 2-1 15,1 3 19-15,-5 0 5 16,8 4 11-16,4 0 5 16,11 4 13-16,3 1 7 0,12 0 7 15,3 1 1 1,6-6-14-16,3-1-8 0,4-3-16 16,-2-4 29-16,11-2-159 15,0-4-360-15</inkml:trace>
  <inkml:trace contextRef="#ctx0" brushRef="#br0" timeOffset="240">14827 13068 889 0,'8'0'350'0,"14"1"-225"15,9 4-16-15,14-3 1 16,3 2-7-16,-4 1-29 16,-2-4-10-16,-10 3-27 15,-4-3-12-15,-4-3-5 16,-5-2-1-16,-12-4 1 16,-3 3-5-16,-14 2-10 0,-3 2-4 15,-10 3-10 1,-6 3-1-16,3 5 2 15,-4 2-2-15,8 3-2 16,8 6-1-16,7 6-1 16,10 3 2-16,12 6 7 15,8-3 2-15,8-2 1 16,6-3-19-16,10-10-47 16,5-3-21-16,3-15-20 15,3-3 18-15,-8-13 49 16,-7 0 22-16,-6-7 25 0,-9-2 7 15,-13 2 29-15,-5-6 30 16,-15 6 31-16,-5-1 12 16,-13 2-10-16,-5 6-27 15,-6 6-35-15,-4 4-16 16,3 12-24-16,1 2-8 0,8 6-9 16,8 2 2-1,14 5 6-15,10-1 5 16,16 1 9-16,6-2 2 15,10-8 2-15,1-3 1 0,0-8-1 16,-6-3 1 0,-12-8-28-16,-8-1-62 0</inkml:trace>
  <inkml:trace contextRef="#ctx0" brushRef="#br0" timeOffset="241">16566 12745 933 0,'-4'-1'427'0,"-7"3"-208"16,-8 12-56-16,-12 25-93 16,-1 18-22-16,-6 19-21 15,1 1-7-15,9-3-7 16,2-11-2-16,17-14-3 16,4-8 0-16,10-18-1 0,9-8 0 15,7-19 2-15,4-11 0 16,-1-13 2-16,-1-8 0 15,-3-4-1-15,-3-6 3 16,-3-17 0-16,-4-7 1 16,-5-5-4-16,-2 7-3 15,3 23-5-15,-4 16-2 0,2 21-8 16,3 9-3-16,4 22 0 16,9 12 0-1,11 22 6-15,8 8 2 16,13 3 3-16,2 0 0 15,6-9 0-15,-6-10 2 0,-9-8-1 16,-11-6 1-16,-21-13 0 0,-4-5 1 16,-16-7 2-1,-10-5 0-15,-19-4 0 16,-15-1-2-16,-25-4-2 16,-2 1 0-16,6 1-1 15,4 1 0-15,18-2 4 16,9 2-20-16,19 0-74 15,11-2-53-15,23 0-155 0,8 0-96 16</inkml:trace>
  <inkml:trace contextRef="#ctx0" brushRef="#br0" timeOffset="242">17354 12947 956 0,'-17'-19'425'0,"-27"-20"-214"0,-10 3-53 15,-3 9-72-15,0 6-30 16,10 14-38 0,10 8-9-16,13 18-11 15,2 7-1-15,15 18 1 16,3 3 2-16,10 2 0 16,13-2 2-16,11-10 1 15,12-5 0-15,16-8 2 16,1-9 0-16,-1-10 5 15,-7-9 3-15,-15-12 8 16,-11-6 4-16,-19-8-9 16,-12-3-10-16,-20-5-48 15,-5 1-36-15,-5 2-86 0,2 3-98 16</inkml:trace>
  <inkml:trace contextRef="#ctx0" brushRef="#br0" timeOffset="243">17143 12687 721 0,'-4'-8'361'0,"-6"-7"-110"15,0 5-38-15,5 5-70 16,2 6-40-16,0 12-53 16,3 10-24-16,2 23-8 15,8 19 3-15,4 22 3 16,2 8 0-16,1-3-7 15,-6-10-2-15,2-12-2 16,-4-8-1-16,-6-13 0 16,1-9 0-16,-1-15-18 15,1-10-58-15</inkml:trace>
  <inkml:trace contextRef="#ctx0" brushRef="#br0" timeOffset="244">17693 13016 709 0,'10'0'352'15,"6"0"-94"-15,18 1-146 0,8-1-9 16,7 3-27-16,3 0-16 16,-7-2-22-16,-1 2-8 15,-13-3-13 1,-3 2-30-16,-6-2-97 16,-8-4-85-16</inkml:trace>
  <inkml:trace contextRef="#ctx0" brushRef="#br0" timeOffset="245">17740 13139 816 0,'4'0'367'15,"12"0"-145"-15,11 0-31 16,12 0-30-16,6 0-28 15,3 1-57-15,-2-1-19 16,-3-1-22-16,-1-1-11 0,-8 2-100 16,-4 0-125-16</inkml:trace>
  <inkml:trace contextRef="#ctx0" brushRef="#br0" timeOffset="246">18687 12797 727 0,'-3'-20'332'0,"2"-24"-149"16,6 3-48-16,15 2-72 0,12 5-23 16,7 14-21-16,4 5 2 15,1 16-1 1,-6 10 1-16,-15 19-4 0,-8 8-4 15,-20 10 5 1,-11 1 1-16,-21 3-4 0,-9 0-3 16,-2-1-4-16,1-8-2 15,21-10-4-15,13-8-3 16,20-16-2-16,8-2 0 0,17-7 2 16,2 0 1-16,6 0 0 31,4 2 0-31,-7 3 0 0,3 1 1 0,-6-4 3 15,-6-1 1 1,-11-2 8-16,-8 0 5 0,-7-4 1 16,-4-2 0-16,0 4-8 15,-4-3-4-15,-2 2-2 16,8 0 3-16,-3-2 4 16,1-2 1-1,8-4-3-15,-5-7-4 0,11-3-6 16,5 0-3-16,6-3-2 15,7 3 0-15,1 4-4 16,-3 4 22-16,-7 9 13 16,-4 10 5-16,-10 13 26 15,-2 9-12-15,-5 9 1 16,0 0-3-16,1-2-16 0,2-4-9 16,5-13-31-1,3 3-91-15</inkml:trace>
  <inkml:trace contextRef="#ctx0" brushRef="#br0" timeOffset="247">18547 13169 941 0,'6'-2'379'0,"9"-4"-209"16,28 6-90 0,12-2-2-1,25 2 5-15,3 2-9 16,5 0-25-16,3 4-13 16,1 0-16-16,-1-1-7 15,-11 2-27-15,-17-3-33 0,-30 2-158 16</inkml:trace>
  <inkml:trace contextRef="#ctx0" brushRef="#br0" timeOffset="248">18716 13391 824 0,'8'-13'341'16,"5"-8"-177"-16,21 2-79 15,6 0 7-15,7 11 13 16,-1 10-6-16,-8 13-25 0,-2 12-8 16,-11 12-10-16,-4 5 1 15,-3 3-6-15,-4-3-10 16,-1-5-20-16,-3-7-5 15,-5-9-3-15,-3-5-2 16,2-11-4-16,-4-4-13 0,3-7-65 16,2-6-29-16,-2-9-34 15,-2-2 7 1,-11-9 60-16,-9 2 30 0,-8 9 47 16,-10 1 23-16,-12 21 29 15,-1 6 8-15,-11 6-9 16,1 8-11-16,11 0-29 15,10-3-9-15,22-5-8 16,17-5 5-16,24-8-90 16,12-5-182-16</inkml:trace>
  <inkml:trace contextRef="#ctx0" brushRef="#br0" timeOffset="249">19886 12797 606 0,'-1'-5'341'16,"-6"3"-62"0,-4 5-78-16,-16 22-93 0,-2 10-25 15,-9 15-31-15,-2 6-11 0,3 3-16 16,5-6-8-16,11-10-7 16,8-11 0-1,12-12 0-15,5-10 4 0,6-10 9 16,5-6 3-16,2-12 2 15,3-3-1-15,-3-10-9 16,-2-7-1-16,-2-10-4 16,-4-10 0-1,1-2-6-15,1 5-2 16,-1 13-8-16,2 14-5 0,0 18-15 16,1 9-3-1,-1 18 4-15,-1 10 3 16,5 20 13-16,3 5 3 0,7 7 2 0,5-3 0 31,3-5 1-31,6-8 1 16,-3-12 1-16,-8-5 2 15,-10-10 1-15,-13-2 2 16,-12-3 4-16,-10-6 2 0,-14 0 2 16,-8-4 1-16,-15-4-5 15,-7-1 0-15,-12-4-5 16,2 1-2-16,9 0-2 15,11 3-6-15,23 1-44 16,12 3-32-16,20-2-99 16,12-1-90-16</inkml:trace>
  <inkml:trace contextRef="#ctx0" brushRef="#br0" timeOffset="250">20212 13038 710 0,'3'1'365'16,"1"2"-56"-16,3 8-155 15,0 6-70-15,2 5-2 0,2 7-30 16,-2 0-12-16,-1-5-18 15,0-1-4-15,-6-10-4 16,0-2 0-16,1-7 6 16,-2-4 2-16,7-6 2 15,2-9-2-15,1-6-7 0,4-1-4 16,1 1-5-16,1 1-3 16,3 5-2-1,1 3 14-15,2 4 10 16,-2 3 0-16,-4 5 2 15,-3 2-15-15,-2 5-12 16,-1 4-80-16</inkml:trace>
  <inkml:trace contextRef="#ctx0" brushRef="#br0" timeOffset="251">20947 13218 911 0,'-3'11'427'15,"-3"6"-198"-15,-7 11-90 16,-3 4-29-16,-5 0-43 16,0-4-60-16</inkml:trace>
  <inkml:trace contextRef="#ctx0" brushRef="#br0" timeOffset="252">21779 13065 731 0,'-19'-9'411'0,"-14"-9"-109"15,-9 5-137-15,1 7-35 16,6 6-91-16,2 8-18 0,17 6-26 16,5 6-3-16,16 9-2 15,12-2 1-15,16 4 8 16,8-5 1-16,11-8 3 15,-2-3 3-15,-9-11 12 16,-6-8 8-16,-19-15 15 16,-9-9 2-16,-16-15 0 15,-14-7-2-15,-12-16-9 16,-2-4-5-16,6-1-11 16,8 8-7-16,21 19-14 15,8 8-9-15,18 17-40 16,8 7-39-16,11 14-165 15</inkml:trace>
  <inkml:trace contextRef="#ctx0" brushRef="#br0" timeOffset="253">21941 12978 545 0,'2'0'333'15,"0"0"-13"-15,6 10-112 0,0 5-93 16,5 4-16-16,5 9-13 16,-4-6-15-16,-2 1-17 15,-4-2-4-15,-7-8-19 16,0-2-7-16,1-7-3 15,-2-4 4-15,2-8-3 16,3 0-2-16,3-7-13 16,6 2-14-16,8-2-11 15,2 0-1-15,6 12 2 16,-1-5 2-16,-6 11 5 16,-3 7 4-16,-11 3 5 15,-1 7 3-15,-4-3 5 16,0 4-1-16,0-5-20 15,-1-2-65-15</inkml:trace>
  <inkml:trace contextRef="#ctx0" brushRef="#br0" timeOffset="254">22240 12866 1007 0,'12'-28'426'0,"5"-22"-226"0,13 14-71 16,1 11 2-16,2 11-18 16,-2 8-20-16,-1 20-41 15,-2 9-22-15,1 26-9 16,-6 7 2-16,-4 13 0 16,2-2-2-16,-9-11-6 15,7-4-3-15,-2-17-1 16,0-5 0-16,-1-12-1 15,-1-5 1-15,-8-12 6 16,-4-2-3-16,-10-14-14 16,-9-5-5-16,-12-5-12 15,-6-4-1-15,-2 8 3 16,0 2-2-16,-1 11-8 16,6 8-1-16,3 9 4 15,3 8 3-15,5 7-40 16,4-2-49-16,11 2-232 15</inkml:trace>
  <inkml:trace contextRef="#ctx0" brushRef="#br0" timeOffset="255">22914 13173 669 0,'3'-1'457'15,"-1"-5"49"-15,2 6-240 16,-4 0-24-16,-1 0-44 16,0 0-30-16,-1 0-38 15,1 0-19-15,0 0-50 16,0 0-19-16,0 0-24 16,0 0-46-16,-1 0-348 15</inkml:trace>
  <inkml:trace contextRef="#ctx0" brushRef="#br0" timeOffset="256">1984 14018 977 0,'-4'2'392'16,"-8"7"-247"-16,-6 7-32 0,-11 18-41 16,0 2-13-16,-3 17-30 15,1 1-10-15,7 7-10 16,3 0-3-16,6-11-2 16,3-7-1-16,8-23 0 15,1-7-3-15,6-18-12 16,2-15-4-16,6-13-5 15,0-10 3-15,3-11 8 16,6-1 3-16,4-2 6 16,3 5-1-16,4 6 2 15,-5 3 1-15,-3 9 4 16,-4 5 4-16,-7 12 4 16,-5 8-6-16,-3 10-2 15,-1 7-5-15,4 12-3 16,3 4 2-16,8 9-2 31,-9-17-1-31,0 2 1 0,30 51 1 0,11 9 2 0,3 3 0 16,-17-36 1-16,-5-2 0 15,-9-17 1-15,-7-7 0 16,-11-7 3-16,-2-5 5 0,-15 0 4 16,-7 0 3-16,-18-6 3 15,-10 1-2-15,-12-4 0 16,-9-1 0-16,-5-3-2 15,4 0-3-15,8-3-5 16,14 0-6-16,20-4-4 16,12 0-7-16,19 2-14 15,8-2-17-15,10 5-152 16,8 3-150-16</inkml:trace>
  <inkml:trace contextRef="#ctx0" brushRef="#br0" timeOffset="257">2693 14070 983 0,'-19'-7'421'0,"-22"-4"-236"16,1 2-45-16,-1 8-73 15,0 3-32-15,6 9-51 16,6 6-11-16,11 12-9 16,14 3 0-16,20 11 20 15,9-1 4-15,13-6 12 16,6-6 6-16,8-13 0 16,6-9 1-16,-1-11 2 15,-2-5 3-15,-17-11 18 16,-14-2 9-16,-21-1 9 15,-13-6-5-15,-24 5-15 16,-4 4-16-16,-4 4-84 16,0 6-68-16</inkml:trace>
  <inkml:trace contextRef="#ctx0" brushRef="#br0" timeOffset="258">2633 13954 868 0,'-3'-11'439'16,"-3"-11"-144"-16,4 13-113 15,0 3-32-15,-1 9-73 16,2 11-26-16,0 16-29 16,1 9-8-16,1 18 4 15,3 9 2-15,-1 10-6 16,3 2-3-16,-5-1 0 15,1-8-1-15,1-19 0 16,-3-15 1-16,7-12-18 16,-2-9-59-16,2-8-156 15</inkml:trace>
  <inkml:trace contextRef="#ctx0" brushRef="#br0" timeOffset="259">3201 14248 740 0,'0'-2'349'15,"3"2"-137"-15,6-1-80 16,16 2-83-16,9 0-8 16,17 3-17-16,4 0-10 15,-4 2-2-15,-7 1-33 16,-15 0-156-16,-3-1-190 0</inkml:trace>
  <inkml:trace contextRef="#ctx0" brushRef="#br0" timeOffset="260">3234 14397 448 0,'-2'3'300'0,"3"4"22"15,8 0-101-15,20 0-80 0,10-1-4 16,10-3-24-1,6 1-32-15,-5-1-35 0,-8-1 0 16,-5-1-13 0</inkml:trace>
  <inkml:trace contextRef="#ctx0" brushRef="#br0" timeOffset="261">4224 14162 581 0,'-23'-14'343'0,"-17"-10"-67"16,8-6-93-16,8-2-42 16,13-4-78-16,11-2-35 0,14 8-34 15,7 1 0 1,11 17-3-16,3 11 7 0,6 13 3 15,-1 6-1 1,-3 11 5-16,-8-1 0 0,-20 1 10 16,-11 2 5-16,-24 0 4 0,-10 2 2 31,-6 3-5-31,1-3-3 0,12-11-6 16,9-3-5-16,15-8-7 15,6-3 0-15,11 2 0 0,6-1 1 16,6-2 2-1,8 1 0-15,4-6-1 0,3-2 1 16,2 0-1 0,-7-1 1-16,-6-1-2 0,-9-3 2 15,-7 0 0 1,-5 2 1-16,-4 0 1 0,-3-1 0 16,-5-3-1-1,-1 1 1-15,-2-6 0 16,1-2 0-16,7-2-8 15,6-4-7-15,6 2-9 16,3 0-1-16,3 3 1 16,-7 4 3-16,9 11 6 0,-3 2 6 15,1 15 18-15,-1 7 16 16,-11 2 22-16,6 4 1 16,-4 0-10-16,-1-2-9 15,2-5-19-15,-1-6 8 16,3-8-149-16,-2-3-227 15</inkml:trace>
  <inkml:trace contextRef="#ctx0" brushRef="#br0" timeOffset="262">4023 14498 850 0,'0'-1'377'0,"7"-3"-145"16,10 3-106-16,26-3-60 0,14 5 13 15,27 0-2-15,5 1-11 16,6 6-4-16,-4-6-13 16,-7 4-27-16,0-1-4 15,-12-5-46-15,-9 5-49 16,-27 0-185-16</inkml:trace>
  <inkml:trace contextRef="#ctx0" brushRef="#br0" timeOffset="263">4144 14837 589 0,'7'-4'337'16,"5"-4"-38"-16,9-7-149 0,4-1-15 0,8-5-34 31,-1 1-20-31,0 2-20 0,-5-2-7 16,-9 9-11-16,-6-1 0 15,-9 6-4-15,2 6 0 16,-2 4-14-16,0 5-8 0,0 5-8 15,-2 2-5 1,-1 4 2-16,-1 6 2 16,-2 12 8-16,-2 3 3 15,-3 7 1-15,1-3-1 16,1-10-7-16,0-4-2 16,9-11-2-16,-1-9-2 0,7-3 1 15,-1-9 4-15,2-12-125 16</inkml:trace>
  <inkml:trace contextRef="#ctx0" brushRef="#br0" timeOffset="264">5118 14502 1221 0,'-2'1'523'0,"-1"1"-299"0,2-2-67 16,1 0-89-16,0 0-31 15,0 0-68-15,0 0-69 16</inkml:trace>
  <inkml:trace contextRef="#ctx0" brushRef="#br0" timeOffset="265">5512 14368 653 0,'4'-6'294'16,"5"-10"-140"-16,8-6-37 0,6-8-51 15,-1-4-14-15,3-2 9 16,-6 2 10-16,-6 2 17 16,-4 6 3-16,-7 9-13 15,-3 4-11-15,-8 13-8 16,-3 8-9-16,-2 16-24 0,2 11-4 15,3 13-17-15,3 9-3 16,6 10 0-16,0-1 1 16,3-5 1-16,2-12-1 15,3-17 2 1,0-10-47-16,3-12-155 0</inkml:trace>
  <inkml:trace contextRef="#ctx0" brushRef="#br0" timeOffset="266">5885 14518 954 0,'-4'-1'511'16,"0"-3"-102"-1,-2 4-248-15,5 0-49 0,-1 0-70 16,1 0-44-1,1 0-98-15</inkml:trace>
  <inkml:trace contextRef="#ctx0" brushRef="#br0" timeOffset="267">6331 14186 653 0,'-6'-6'341'15,"-4"1"-55"-15,-10 0-52 16,-9 7-60-16,-4 9-16 0,-10 7-53 16,2 9-31-1,3 13-32-15,8 9-16 16,15 10-18-16,8 0-3 0,16-7-3 15,10-8 1-15,15-19-3 16,9-6 2 0,3-14 6-16,-1-5 1 0,-7-11 7 15,-9-5 5-15,-11-5 3 16,-11-6 5-16,-16 4 1 16,-14 0 0-16,-18 1-6 15,-4 11-6-15,-1 3-12 16,8 8-5-16,8 6-81 15,8 2-77-15</inkml:trace>
  <inkml:trace contextRef="#ctx0" brushRef="#br0" timeOffset="268">6689 14283 541 0,'-4'-8'342'15,"-12"-7"24"-15,-4 0-87 0,-7 2-71 16,-1 4-32 0,-2 7-75-16,-4 4-38 15,8 13-43-15,-2 6-13 0,7 14-11 16,6 5-1-16,7 8-3 15,5 2 1-15,8-3 3 16,9-3 1-16,9-14 0 16,11-6-1-16,5-17-1 15,1-5 0-15,-2-10 5 16,-5-5 8-16,-14-2 13 16,-14-7 4-16,-21 3-1 15,-14-2-2-15,-19 5-11 0,1 6-4 16,5 6-41-1,14 4-64-15</inkml:trace>
  <inkml:trace contextRef="#ctx0" brushRef="#br0" timeOffset="269">6845 14383 888 0,'-1'-14'393'0,"2"-13"-194"15,2-2-44-15,11 0-60 0,1 4-6 0,6 7-8 32,4 8-9-32,8 15-17 0,3 11-12 0,-6 15-20 15,-4 8 0-15,-22 10 7 16,-9 2 0-16,-18-2-1 16,-9-1-8-16,-1-9-11 15,4-4-3 1,10-11-9-16,7-5-7 0,12-14-8 15,7-3-2-15,13-6 4 32,11 2 7-32,9 1 7 15,2-2 0-15,0 5 1 16,-6-1 0-16,-7 7-41 16,-6 1-76-16</inkml:trace>
  <inkml:trace contextRef="#ctx0" brushRef="#br0" timeOffset="270">5863 14535 395 0,'-6'-7'252'16,"-1"2"-18"-16,-6-2-96 15,3 6-28-15,0 5-44 16,-3-1-20-16,5 5-23 16,-3-4-11-16,8 4-10 15,2 2-2-15,5 1 4 16,6-2 3-16,3-2 27 15,5-2 22-15,-3-6 53 16,-3 1 28-16,-3-4 30 16,-6 0-9-16,-6 1-40 15,-3-3-28-15,-5 2-54 0,3 0-11 16,8 0-156-16</inkml:trace>
  <inkml:trace contextRef="#ctx0" brushRef="#br0" timeOffset="271">7715 14392 590 0,'3'2'269'0,"7"0"-82"16,8-2-33-16,16 2-40 16,4-2-21-16,10 1-61 15,4 2-16-15,0 1-6 16,-2 4-2-16,-12 0-62 16,-9 0-62-16</inkml:trace>
  <inkml:trace contextRef="#ctx0" brushRef="#br0" timeOffset="272">7764 14547 543 0,'-3'-1'297'16,"2"3"-20"-1,11-1-95-15,9 0-8 0,17 4 11 16,5 0-26-16,14 0-44 16,-1 1-29-16,-5 3-46 15,0-5-15-15,-19-3-34 16,-5 5-69-16</inkml:trace>
  <inkml:trace contextRef="#ctx0" brushRef="#br0" timeOffset="273">7675 14240 438 0,'-1'0'269'0,"-1"-2"-19"16,2-4-30-16,0 5-52 16,0 0-32-16,18-16-36 15,37-32-7-15,-29 30-10 16,-3 1-7-16,-5 15-20 15,-1 3-11-15,-2 10-20 16,0 7-7-16,3 7-6 16,-7 0-1-16,7-1-1 15,0-5 1-15,4-10 4 16,8-8 7-16,-1-12 9 16,3-5 3-16,-9-7 16 15,-7-2 0-15,-11 5-5 0,-5 3-6 16,-7 8-66-16,-1 10-86 15</inkml:trace>
  <inkml:trace contextRef="#ctx0" brushRef="#br0" timeOffset="274">8557 14496 835 0,'-1'-4'394'0,"1"-8"-156"0,8-6-62 16,9-9-76-16,7-2-19 0,5-8-10 15,0 3 5 1,-5-2 14-16,-4 0 2 0,-8 7-3 16,-5 4-3-16,-3 6-3 15,-1 6-4-15,-3 12-30 16,0 5-16-1,0 17-25-15,-1 7-9 0,1 19 0 16,0 7-1-16,6 10 5 16,0 1-4-16,3-8 3 15,1-8 6 1,-2-16-4-16,3-9-14 0,-4-11-125 16,6-3-84-1</inkml:trace>
  <inkml:trace contextRef="#ctx0" brushRef="#br0" timeOffset="275">9203 14339 724 0,'-7'-9'390'0,"-12"-12"-61"16,1 3-72-16,-8 4-69 15,0 6-39-15,-3 7-74 16,-1 8-33-16,5 8-33 16,-1 7-9-16,10 13-4 15,5 3 1-15,9 7-3 16,8 3 1-16,12-10 0 16,6-5 1-16,15-13 3 15,6-9 3-15,4-11 7 16,0-3 6-16,-13-11 26 0,-10-7 25 15,-17-5 39 1,-9-9 8-16,-11-5-13 0,-8-1-26 16,-7-1-45-16,-1 7-14 15,5 12-17-15,6 6-40 16,7 17-142-16,6 6-92 0</inkml:trace>
  <inkml:trace contextRef="#ctx0" brushRef="#br0" timeOffset="276">9382 14595 1328 0,'0'1'562'0,"-1"2"-319"16,1-2-74-16,0-1-80 15,0 0-34-15,0 0-60 0,0 0-102 16</inkml:trace>
  <inkml:trace contextRef="#ctx0" brushRef="#br0" timeOffset="277">9706 14179 964 0,'3'1'406'0,"-2"7"-229"16,-4 6-28-16,-6 12-28 0,-5 1-11 15,-4 9-27-15,4 2-18 16,8-1-29-16,8-1-12 15,17-8-1-15,6-7 3 16,10-8-2-16,2-5-3 16,-7-8-7-16,-2-1 6 15,-8-5-98-15,-1 3-59 16,-6-4-187 0,-4-1-251-16</inkml:trace>
  <inkml:trace contextRef="#ctx0" brushRef="#br0" timeOffset="278">9892 14258 900 0,'0'-2'509'16,"-5"-5"-126"-16,-3 7-145 16,3 9-69-16,-7 10-88 15,5 15-26-15,1 15-16 16,4 4 0-16,5 2-16 16,-1-3-8-16,8-10-10 15,-4-5-2-15,1-13-105 16,3-2-84-16,4-8-430 15</inkml:trace>
  <inkml:trace contextRef="#ctx0" brushRef="#br0" timeOffset="279">10111 14258 1072 0,'-5'-3'488'15,"-4"-1"-201"-15,-1 4-84 16,-3 3-79-16,2 5-30 16,-1 7-53-1,3 5-15-15,8 9-11 0,2 3-3 16,10 2-3-16,5 1-1 16,8-6 0-16,2-4-2 15,3-8 0 1,-1-7 2-16,-3-10-72 0,-3-6-56 15,1-4-177-15,0-9-256 16</inkml:trace>
  <inkml:trace contextRef="#ctx0" brushRef="#br0" timeOffset="280">10300 14178 924 0,'-2'-3'460'0,"-6"-1"-177"15,0 8-56-15,2 13-91 0,0 7-34 16,5 15-23-1,1 7-3-15,3 11-7 0,0 0-12 16,-3 0-20-16,0-9-8 16,2-10-14-16,1-5-4 15,3-13-62-15,5 0-93 16</inkml:trace>
  <inkml:trace contextRef="#ctx0" brushRef="#br0" timeOffset="281">10938 14298 520 0,'1'-2'375'15,"0"-2"28"-15,4 12-161 16,-1 8-46-16,2 17-69 15,1 7-26-15,-4 1-45 16,0-1-10-16,-3-10-15 16,-3-10-5-16,1-12-3 15,2-4 2-15,0-13-2 16,0-5-3-16,2-14-10 16,3-4-5-16,8-3-8 15,-1 0-1-15,11 6-9 16,4 7 0-16,4 11-1 15,2 8-2-15,-1 9 9 0,-7 5 6 16,0 8-102-16,-2-2-76 16</inkml:trace>
  <inkml:trace contextRef="#ctx0" brushRef="#br0" timeOffset="282">11522 14397 978 0,'-3'9'429'16,"-12"11"-225"-16,-4 3-30 0,-6 1-73 15,-2-1-26-15,-4-9-35 16,-1-2-8-16,3-10-6 16,0-8-3-16,11 0-6 0,-2-9-5 15,5-5-11 1,3-2-5-16,5-6-10 15,7 0-3-15,5 3-2 0,9 4 1 16,4 10 9 0,3 4 7-16,4 14 16 0,0 10 10 15,5 12 17 1,-2 2-1-16,-1 4-9 16,0-4-7-16,-3-6-31 0,0-3-59 15,0-8-246 1</inkml:trace>
  <inkml:trace contextRef="#ctx0" brushRef="#br0" timeOffset="283">11841 14505 451 0,'6'-4'287'0,"3"-5"-14"0,3 4-87 16,-3-3-20-16,-1 1-27 15,0 0-15-15,-5-4-37 16,-1 0-16-16,-9-5-20 16,-8-1 5-16,-11-4 6 15,-4-2-3 1,-5 6-17-16,6 4-21 0,7 13-25 16,3 7-7-16,7 12-4 0,1 1 3 15,6 4 5-15,3 4 1 16,7-5 7-16,6 3 2 0,6-7-1 31,3-8 2-31,6-2 2 0,4-13 2 0,2-14 3 16,3-1-6-16,-6-14-4 15,-6-4-1-15,-9-3-1 32,-4-7 6-32,-10-6 6 15,-6-1 1-15,-9-1 0 16,-5-1 5-16,3 8 1 15,4 9-2-15,5 16-3 16,3 8-11-16,-1 16-11 0,3 7-4 16,2 12-3-16,1 7 3 15,9 15 13-15,1 4 2 16,4 15 7-16,-1 6 0 16,-1 6 8-16,1-1 9 15,0-14 9-15,-1-11-1 16,-1-18-9-16,3-12-8 0,-1-10-31 15,1-3-64-15</inkml:trace>
  <inkml:trace contextRef="#ctx0" brushRef="#br0" timeOffset="284">12193 14524 1060 0,'0'2'535'0,"0"0"-168"16,-6 1-104-16,5-3-110 0,1 0-39 15,0 0-41 1,0 0-10-16,0 0-19 0,0 0-14 15,6 4-48-15,1 0-89 16</inkml:trace>
  <inkml:trace contextRef="#ctx0" brushRef="#br0" timeOffset="285">12953 13946 504 0,'-2'4'263'16,"-4"5"-25"-16,-7 26-115 0,-9 11-25 15,-14 23 1-15,-2 3-17 16,1 11-42-16,9 4-14 16,9-20-12-16,9-7-4 15,10-28 0-15,-1-14 1 16,3-14 13-16,0-9 5 16,4-17 5-16,4-5 0 15,1-19-10-15,3-9-4 16,4-6-2-16,2-6 2 0,5 5 2 15,-1 7 3-15,-3 4 6 16,0 10 5-16,-7 15 15 16,-5 7 0-16,-8 19-7 15,-2 8-9-15,0 16-17 16,4 11-3-16,11 16-1 16,6 8 1-16,10 13-4 15,3 0-2-15,-3-6-1 16,2-4-1-16,-4-20-45 15,-7-10-71-15,-5-15-239 16</inkml:trace>
  <inkml:trace contextRef="#ctx0" brushRef="#br0" timeOffset="286">12776 14347 887 0,'15'4'334'15,"22"6"-227"-15,5 5-53 16,19 1-17-16,0 2 0 16,-6-4-57-16,-5-5-76 15</inkml:trace>
  <inkml:trace contextRef="#ctx0" brushRef="#br0" timeOffset="287">12675 14142 1078 0,'-2'-1'421'0,"1"0"-308"15,-5-1-70-15,6 2-48 16,0 0-7-16,8 3-66 16,23 5-111-16</inkml:trace>
  <inkml:trace contextRef="#ctx0" brushRef="#br0" timeOffset="288">13274 14409 837 0,'11'5'336'16,"12"8"-189"-16,3-7-18 15,6-5-27-15,-2-5-1 16,-4-9-34-16,-1-4-7 15,-6-7-12-15,-5-3-7 16,-11-3-10-16,-6 1-1 16,-13 1-7-16,-6 5-7 15,-7 9-11-15,2 10-5 0,0 11-5 16,2 11 0-16,8 19 4 16,2 9 3-16,8 9 1 15,3 5 2-15,7-4-2 16,3-3 0-16,7-12-1 15,1-3 5-15,3-8-69 16,1-7-56-16</inkml:trace>
  <inkml:trace contextRef="#ctx0" brushRef="#br0" timeOffset="289">13896 14377 715 0,'-2'4'378'0,"-7"5"-35"16,-9 7-110-16,-10 4-55 0,-4 1-35 16,-4-8-71-16,4-5-22 15,9-9-18-15,2-7-6 16,7-10-13-16,8-4-10 16,-3-6-15-16,11-1-8 15,8 2-3-15,4 1 0 16,9 10 6-16,-2 4 5 15,2 18 7-15,-4 6 5 16,2 17 10-16,-1 7 4 0,-5 6 0 16,0 2-1-16,0-7-52 15,0-9-86-15</inkml:trace>
  <inkml:trace contextRef="#ctx0" brushRef="#br0" timeOffset="290">14399 14294 920 0,'1'-3'362'16,"10"-3"-238"-16,4-1-27 16,17 3-36-16,9 1-13 15,0 2-24-15,3 1-4 16,-12 1-4-16,-10 1 2 16,-9-1 2-16,-6 0 9 15,-9-1 2-15,-5-2 3 16,-11 2 1-16,-2 2-6 15,-9 6 0-15,3 8-6 16,9 6-15-16,1 3-5 0,16 10-8 16,6 2-1-16,12 2 0 15,8-4-8-15,5-12-29 16,3-5-6-16,3-12 3 16,5-6 8-16,2-7 34 15,-4-5 5-15,-3-13 3 16,-4 3 1-16,-9-9 5 15,-5 1 7-15,-15 6 19 16,-9 0 13-16,-16 10 28 16,-9 0 5-16,-7 8-8 15,0 7-13-15,1 10-37 16,10 8-14-16,10 7-14 16,8 1-4-16,12-1 1 15,7-2 2-15,16-7 4 16,6-3 1-16,6-8 3 15,-1-6-26-15,-6-6-121 0</inkml:trace>
  <inkml:trace contextRef="#ctx0" brushRef="#br0" timeOffset="291">15510 14314 627 0,'1'12'321'0,"2"8"-88"16,-1 15-110-16,-4 2-17 16,0 0-43-16,-1-5-21 15,2-14-16-15,1-4 0 16,-2-9 2-16,1-7-17 15,-1-12-25-15,-3-5-11 16,7-13-13-16,2-1 13 0,5-8 17 16,6 4 3-16,5 2 28 15,2 6 24-15,2 18 26 16,-6 8 10-16,-7 17-6 16,2 9-10-16,-4 11-13 15,0 7-6-15,6-2-19 16,-6-1-9-1,2-10-26-15,4-5-62 0,4-12-283 16</inkml:trace>
  <inkml:trace contextRef="#ctx0" brushRef="#br0" timeOffset="292">15776 14211 822 0,'8'-12'342'0,"13"-11"-177"0,6 1-21 15,5 7-7-15,2 6-5 16,1 12-28-16,-4 9-5 16,-4 20-6-16,-8 8-1 15,-12 9-13-15,-3 9-13 16,-8-3-34-16,1-6-10 16,3-15-10-16,4-9-2 15,2-16-2-15,2-5-13 16,1-6-59-16,-4-11-30 15,1-6-22-15,-5-3 8 0,-5 4 52 16,-4 7 25-16,-14 11 31 16,-5 5 9-16,-9 11 20 15,-4 6 5-15,-1-1-7 16,6 1-4-16,12-10-98 31,6-7-124-31</inkml:trace>
  <inkml:trace contextRef="#ctx0" brushRef="#br0" timeOffset="293">16410 14279 800 0,'-2'6'373'15,"-3"8"-123"-15,-10 11-117 16,-3 9-2-16,-9 5-34 15,-1-2-29-15,-2-9-32 16,-2-9-8-16,4-15-1 16,5-6 1-16,3-13-12 15,7-5-6-15,8-8-15 16,-4-3-6-16,14-1-2 16,1 3 1-16,11 7-1 15,3 7 1-15,3 15 8 16,1 7 1-16,-2 18 7 15,2 9 2-15,0 8-1 16,1 3-1-16,-5-2 0 16,-1-7-1-1,-8-12-147-15,0-8-168 0</inkml:trace>
  <inkml:trace contextRef="#ctx0" brushRef="#br0" timeOffset="294">16361 14065 1094 0,'1'-7'496'0,"0"0"-250"16,-1 4-68-16,1 8-111 15,0 6-36-15,4-2-32 16,5 7-64-16,5 0-293 16</inkml:trace>
  <inkml:trace contextRef="#ctx0" brushRef="#br0" timeOffset="295">16574 14243 717 0,'0'0'339'0,"0"0"-69"16,12 1-186-16,6 6-19 15,11 0-10-15,5-4-15 16,4 2-24-16,-3-5-3 16,-8 0 4-16,-9 0 0 15,-12-2 8-15,-6 0-1 16,-10 2-9-16,-4 0-2 16,-12 7 1-16,-3 5 6 15,0 7 10 1,3 4 1-16,11 8-13 0,6 2-7 0,12-1-9 15,9-2 0-15,13-6-1 16,9-3-9-16,2-7-83 16,6 0-38-16,-1-9-146 15,-1-1-129-15</inkml:trace>
  <inkml:trace contextRef="#ctx0" brushRef="#br0" timeOffset="296">17092 14478 389 0,'1'-7'256'0,"-1"-8"28"15,-6-4-63 1,-14-7-5-16,-3-3-4 0,-5 3-50 0,-1 1-18 16,4 17-97-16,4 7-31 15,2 10-23-15,4 7-2 16,6 10 1-16,7 4 5 16,7 1 3-16,7-2 2 15,6-9 3-15,0-6-1 16,2-9 1-16,2-5 3 15,4-8-2-15,-1-7 1 32,-1-8 0-32,3-3 0 15,3 0-4-15,5 5 7 0,4 12 21 16,-4 6 11-16,-12 8 21 16,-8 10 6-16,-11 8-3 15,-4 4-4-15,-9 4-14 16,-6-3-11-16,-6-8-25 15,1-2-61-15,3-8-173 16</inkml:trace>
  <inkml:trace contextRef="#ctx0" brushRef="#br0" timeOffset="297">17874 14260 736 0,'12'-1'351'15,"8"-2"-138"-15,12 0-91 16,2-1-22-16,10 3-47 16,3-1-21-16,-6 1-19 15,-4 0-1-15,-21-2 4 16,-9 1-2-16,-19 4-7 15,-11 5-4-15,-8 6-6 16,-2 1-3-16,4 8 0 16,6 0-2-16,14 6-1 15,5 2-1-15,16 3 3 16,3-7 2-16,17-2 5 16,5-3 2-16,10-12 1 15,4-1 0-15,-4-8 3 16,-2-8 0-16,-10-10 2 0,-3-2 3 15,-13-7 4-15,-7 0 2 16,-12 2 32-16,-2-2 9 16,-11 7 15-16,-4-1 10 15,-8 5-26-15,1 5-11 16,2 8-28-16,2 4-17 16,3 12-14-16,6 0-3 15,4 8 5-15,4 2 2 16,7 3 6-16,4-2 0 0,6-6 3 15,6-4 0-15,5-10 2 16,4-4 1-16,3-7 3 16,-4-5 0-16,-6-4 1 15,-5-4-2-15,-4 0 0 16,-6-2-2-16,-6 4-3 16,-2 6-2-16,-4 5-8 15,-1 3-5-15,-3 10-4 16,2 5-2-16,4 10 4 15,-1 3 3-15,9 5 8 16,4-2 2-16,4-2 5 16,6-2 2-16,6-10 8 15,0 0 10-15,1-14 27 0,-4-7 12 16,-3-14 17-16,-3-5-2 16,-15-5-24-16,-1 0-12 15,-10 0-36-15,-5 6-35 16,5 3-116-16,4 7-116 15</inkml:trace>
  <inkml:trace contextRef="#ctx0" brushRef="#br0" timeOffset="298">19352 14180 809 0,'-16'-3'381'0,"-10"-2"-160"16,-2 9-111-16,-1 5-34 16,6 10-53-16,6 7-19 15,10 6-10-15,9 6 0 16,16 1 6-16,6 1 3 15,12-8 4-15,-1-8 3 16,2-15 8-16,-8-8 16 0,-13-11 40 16,-8-7 5-16,-17-9-5 15,-6-1-20-15,-17-1-45 16,-4 6-12-16,1 7-93 16,4 6-92-16</inkml:trace>
  <inkml:trace contextRef="#ctx0" brushRef="#br0" timeOffset="299">19464 14225 833 0,'4'-7'386'0,"-2"-2"-157"16,-1 2-65-16,0 4-73 15,-1 3-31-15,0 0-38 0,0 0-16 16,0 7-5-16,3 15 2 15,4 37-1-15,-2-26 0 16,9-3 0-16,0 0 2 16,9-12 3-16,2-6 1 15,4-9 33-15,1-5 11 16,-6-9 15-16,-1-4 4 16,-9-3-24-16,-2-3-9 15,-8 3-14-15,-2-1-4 16,-5 0-20-16,-1-2-41 0,-1-3-106 15,2 2-94-15</inkml:trace>
  <inkml:trace contextRef="#ctx0" brushRef="#br0" timeOffset="300">19734 14200 608 0,'0'6'340'0,"2"6"-58"16,4 6-52-16,6 6-69 15,-1 1-35-15,5 7-50 16,2-2-15-16,-1 0-29 15,-1-5-9-15,-2-10-4 16,4-5 3-16,0-12 10 16,-1-6 5-16,2-12 14 15,-7-4-1-15,2-6-6 16,-4-2-6-16,-4-3-25 16,2 3-37-16,-8 9-129 15,6 8-112-15</inkml:trace>
  <inkml:trace contextRef="#ctx0" brushRef="#br0" timeOffset="301">20355 14311 736 0,'0'-7'338'0,"-8"-12"-138"16,-4 2-32-16,-10-4-32 16,-7 3-16-16,-6 0-23 15,3 7-18-15,-3 9-35 16,4 4-14-16,4 13-26 16,4 6-2-16,13 10 0 15,6 4-1-15,18 5 3 16,11-2-1-16,12-8 5 15,9-8 2-15,1-14 6 16,-2-8 0-16,-7-15 11 16,-12-7-25-16,-11-9-91 0</inkml:trace>
  <inkml:trace contextRef="#ctx0" brushRef="#br0" timeOffset="302">20491 14156 581 0,'6'-14'333'0,"15"-19"-39"15,1 2-102-15,8 9-70 16,-1 2-4-16,-9 14-15 16,2 9-12-16,-6 16-17 15,1 9-20-15,0 17-12 16,1 7 4-16,1 8-6 16,-3 4-5-16,-2-7-12 15,0-8-6-15,-3-20-3 16,-1-11 1-16,-3-16-26 15,-4-9-17-15,-11-13-38 0,-6-4-9 16,-18-9 20-16,-7 2 14 16,-3 7 32-16,-3 7 8 15,3 14 4 1,5 5 1-16,11 14-4 0,7 4-1 16,18 1-14-16,6-2-54 15,19-4-172-15</inkml:trace>
  <inkml:trace contextRef="#ctx0" brushRef="#br0" timeOffset="303">20969 14188 803 0,'3'-2'459'0,"-3"-4"-68"16,1 6-179-16,-2 0-115 15,0 5-30-15,-1 25-17 16,1 36-4-16,2-31-18 15,-2-2-5-15,1-6-64 16,0-7-86-16</inkml:trace>
  <inkml:trace contextRef="#ctx0" brushRef="#br0" timeOffset="304">21083 14178 830 0,'6'0'423'0,"5"-2"-115"15,-2 12-183-15,-2 6-35 16,0 13-36-16,-1 2-10 16,0 6-9-16,-1 0-7 15,-2-7-13-15,-2-1-4 0,-3-6-1 16,-2-11-24-16,2-6-45 16,2-8-31-16,6-13-37 15,4-5 15-15,5-10 35 16,5 3 28-16,2-2 32 15,2 3 13-15,-2 7 41 16,-5 3 32-16,-7 8 52 16,-7 2 16-16,-10 8-4 15,-6 5-21-15,-5 7-42 16,1 2-17-16,7 4-27 16,7 0-8-16,8-1-7 15,6-1-3-15,14-1-3 16,6-3 3-16,11-4-79 15,2 0-69-15,-4-10-263 16</inkml:trace>
  <inkml:trace contextRef="#ctx0" brushRef="#br0" timeOffset="305">21659 14388 653 0,'6'-8'337'0,"1"-7"-96"15,-4-5-82-15,0 1-17 16,-2-6-14-16,-1-3-9 15,-2 4-27-15,-2 1-13 16,-7 7-20-16,-3 7-10 0,-9 4-18 16,-6 4-9-16,-1 8-13 15,0 1-3-15,10 8-5 16,6 4-1-16,8 0-1 16,6 4 1-16,5-1 1 15,8-2 2 1,10-6 2-16,5-3-2 0,3-12 2 15,0-1-2-15,1-8-3 16,-3-6-4-16,-4-1 0 16,-3-2 1-16,-9 5 2 15,-4 1 1-15,-6 9 1 16,-3 3 0-16,-3 7 2 16,2-7 0-16,1 0 0 15,1 18 0-15,12 29 0 16,3-26 3-16,6-3 5 15,-2-4 5-15,3-6 13 16,-4-5 8-16,-1-10 15 0,-1-6 1 16,-4-6-7-1,-5-3-8-15,-3-4-19 0,-3 0-23 16,-5-5-63-16,-1 1-45 16,-6-2-98-16,2 0-52 15,0 0-86-15,4 1 32 16,1 1 134-16,1 2 115 0,-1 4 230 15,1 3 55-15,2 6 40 16,0 6-4-16,0 7-66 16,-1 4-38-16,-1 10-74 15,3 4-38-15,3 4-14 16,-9 0 11 0</inkml:trace>
  <inkml:trace contextRef="#ctx0" brushRef="#br0" timeOffset="306">1699 15415 661 0,'3'-10'349'0,"7"-4"-76"15,0 2-51-15,9 13-72 16,5 12-33-16,1 11-57 16,0 11-14-16,-8 3-13 0,-8 0-9 15,-9 3-9-15,-9-1-3 16,-2-6-2-16,-1 0-1 15,4-18-19-15,2-8-10 16,1-14-29-16,2-7-8 16,7-11 13-16,3-6 9 15,10-4 23-15,4-3 5 16,2 0 4-16,6 5 2 16,-5 6 2-16,-5 3 0 0,-6 8 2 15,-6 5 8-15,-9 10 2 16,-5 6 6-16,-4 14 3 15,-1 5-3-15,2-1 2 16,7 5-3-16,8-1-5 16,6-1-5-16,16-1-3 15,2-5 0-15,7-8 2 16,2-6 2-16,-1-11 0 16,3-5 2-16,-7-7 2 15,-3-2 1-15,-6-4 1 16,-4 0 1-16,-9-1-1 15,-4 3 2-15,-8 7 3 16,-4 5 4-16,-4 9-3 16,-1 8-4-16,4 7-10 15,1 2-7-15,8 5-4 16,5-1 1-16,8 2 2 0,1-2 1 16,7-7 3-16,4-1 3 15,2-9 7-15,2-8 5 16,-2-5 9-16,-9-8 1 15,-5-7-2-15,-5 0-2 16,-8-2-23-16,-1 3-39 16,-5 0-118-16,-3 0-81 15</inkml:trace>
  <inkml:trace contextRef="#ctx0" brushRef="#br0" timeOffset="307">2391 15228 681 0,'-2'-4'425'0,"-1"-3"-43"16,0 4-65-16,1 7-152 16,0 6-72-16,2 6-78 15,1 3-90-15</inkml:trace>
  <inkml:trace contextRef="#ctx0" brushRef="#br0" timeOffset="308">2667 15415 1076 0,'-2'2'467'16,"-6"4"-275"-1,1 13-56-15,5 15-86 16,2 11-22-16,7 22-6 16,1 2-1-16,5 7-5 15,0-2-4-15,-2-14-3 16,-1-6 5-16,-4-17-96 16,1-7-76-16,-3-16-347 15</inkml:trace>
  <inkml:trace contextRef="#ctx0" brushRef="#br0" timeOffset="309">2685 15670 917 0,'4'0'381'0,"3"-4"-175"16,13 5-185-16,5 4-17 0,14 0-1 15,8-2 18-15,3-6-131 16,5-1-150-16</inkml:trace>
  <inkml:trace contextRef="#ctx0" brushRef="#br0" timeOffset="310">3257 15530 679 0,'0'5'396'16,"0"1"-83"-16,-12 18-76 16,-7-1-38-16,-11 8-75 15,-6 1-38-15,-1-7-38 16,3-4-9-16,6-15-14 15,4-6-4-15,6-14-22 16,0-5-11-16,10-3-17 16,-2-5-7-16,12 4 3 15,5 0 5-15,6 4 3 16,6 4 10-16,6 8 15 0,-1 7 8 16,5 11 16-16,2 8 0 15,-1 10-5-15,4 3-4 16,-4 5-49-16,-1-3-93 15</inkml:trace>
  <inkml:trace contextRef="#ctx0" brushRef="#br0" timeOffset="311">3435 15552 732 0,'-4'-2'338'0,"2"0"-144"16,7 2-41-16,-5 0-45 15,4 0-25-15,23 0-35 16,30-6-5-16,-24-1-19 16,-1-2-7-16,-3 3-6 15,-7 2 2-15,-14-1 9 16,-6 2 0-16,-12 6-5 0,-8 1-3 16,-6 10-9-16,-4 3 1 15,5 5 3-15,3 3-5 16,10 5-7-16,9 1-6 15,5 2-3-15,13 2 2 16,6-7 3-16,7-4 2 16,15-12 3-16,0-5-1 15,6-9 1-15,-2-6 0 0,-1-11 2 16,-3-3 1-16,-16-9 4 16,-3-1 1-16,-17 0 7 15,-7 2 1-15,-7 9 9 16,-12 1 8-16,-7 11 6 15,-3 6-2-15,0 5-14 16,5 7-13-16,8 10-19 16,6-1-2-16,8 4 2 15,1-1 2-15,9-6 4 16,2-5 2-16,8-5 3 16,1-8 3-16,6-6 5 15,0-6 0-15,1-4-3 16,4 1-1-16,-3 1 8 15,4 4 10-15,4 10 23 0,-5 3 13 16,-1 7 13-16,-5 1 3 16,-12 5-1-16,-4 4-4 15,-10 8-9-15,-7 5-8 16,-14 4-11-16,-4-4-6 16,-5-3-13-16,1-1-5 15,6-9-40-15,2-3-56 16,9-12-129-16,5-2-173 0</inkml:trace>
  <inkml:trace contextRef="#ctx0" brushRef="#br0" timeOffset="312">5219 15455 643 0,'-9'-3'371'0,"-12"-6"-70"15,-3 4-107-15,-1 2-35 16,2 5-73-16,3 6-34 16,6 12-52-16,5 5-14 15,6 8-14-15,4 5 0 16,13 3 5-16,8-4 2 16,11-7 8-16,2-7 3 15,-2-13 14-15,-6-6 9 0,-15-7 60 16,-10-7 28-16,-18-7 22 15,-11-4-1-15,-15-2-55 16,2 4-28-16,4 5-49 16,13 2-64-16,16 7-227 15</inkml:trace>
  <inkml:trace contextRef="#ctx0" brushRef="#br0" timeOffset="313">5366 15510 760 0,'-6'-5'441'0,"3"-3"-88"0,7 3-173 16,25 3-121-16,7-2-39 0,8 1 3 16,-1 3-3-1,-5-1-7-15,-1 4-3 16,-7 0 6-16,-3-3-58 0,-10-3-153 15,-5-2-107-15</inkml:trace>
  <inkml:trace contextRef="#ctx0" brushRef="#br0" timeOffset="314">5565 15452 340 0,'-3'6'249'0,"-4"5"37"16,1 6-28-16,11 9-60 15,-3-7-25-15,4 9-44 16,3-1-17-16,-3-5-37 0,2 6-19 15,0-5-33 1,1-1-76-16,5-1-296 0</inkml:trace>
  <inkml:trace contextRef="#ctx0" brushRef="#br0" timeOffset="315">6010 15563 818 0,'-11'-6'451'0,"-11"-9"-90"16,-6 1-82-16,-1 6-116 16,6 2-47-16,4 11-76 15,0 4-29-15,5 7-30 16,1 3-9-16,10 6 5 16,6 4 6-16,16 0 11 15,8-2 4-15,1-12 2 16,-8-10 3-1,8-5 2-15,-6-8 4 0,-4-6 18 16,5 2 23-16,-23-12 23 0,-9-3 0 16,-11-2-17-16,0 2-27 31,-3 10-83-31,8 5-116 0</inkml:trace>
  <inkml:trace contextRef="#ctx0" brushRef="#br0" timeOffset="316">6870 15421 574 0,'-11'-9'357'0,"-15"-8"2"15,0 4-155-15,-4 9-110 16,6 10-34-16,4 13-47 16,4 7-12-16,7 7-7 15,2-2-2-15,11 7-1 16,4-3-2-16,11-7 5 15,4-3 5-15,5-18 7 16,-1-1 7-16,-6-7 17 16,-8-4 24-16,-18-5 15 15,-5-1-1-15,-12-3-15 16,-1 1-29-16,3 2-108 0,3-3-87 16</inkml:trace>
  <inkml:trace contextRef="#ctx0" brushRef="#br0" timeOffset="317">6927 15442 1073 0,'6'-3'438'0,"9"4"-262"15,3 6-36-15,-2 11-35 16,0 3-8-16,-10 4-22 16,-4-1-16-16,-2-3-26 15,0 1-12 1,0-9-12-16,5-3-6 0,5-9-7 15,0-9-3-15,9-10-3 16,5-8 2-16,4-1 5 16,2 1 2-16,-5 9 2 15,-2 10 0-15,-5 9-1 16,-8 12 1-16,-6 9-1 16,-4 1 1-16,-5 6-57 0,-1 0-78 15</inkml:trace>
  <inkml:trace contextRef="#ctx0" brushRef="#br0" timeOffset="318">7352 15403 987 0,'-2'-16'505'0,"-2"-11"-132"16,3 8-112-16,5 22-129 16,1 13-43-1,5 22-63-15,-1 12 2 0,-2 18 6 16,-4 4-5-16,-2 5-8 15,-1 2-6 1,0-11-12-16,2-5-18 0,2-16-104 16,0-12-75-1</inkml:trace>
  <inkml:trace contextRef="#ctx0" brushRef="#br0" timeOffset="319">7393 15619 1017 0,'0'-3'470'0,"11"3"-188"16,9 0-161-16,13 5-92 0,11 2-13 0,2-4-36 15,0 1-82-15</inkml:trace>
  <inkml:trace contextRef="#ctx0" brushRef="#br0" timeOffset="320">7889 15403 963 0,'-15'-6'444'16,"-5"-4"-198"-16,2 9-126 15,2 2-38-15,7 11-58 0,0 2-19 16,9 3-14-16,3-1-2 15,12-1 8-15,4-2 3 16,6-4 5-16,0-2 3 16,-3-4 0-16,-4-4-2 15,-11-3 4-15,-6-3-1 0,-7 0-2 16,-8 2 0-16,-8 5 0 16,-2 5 1-16,-6 3 3 15,8 6-2-15,6 2-4 16,10 3-5-16,11 7-2 15,7-2-1-15,12-2 4 16,-4-5 2-16,9-6 3 16,2-7 0-16,0-6 3 15,4-8 1-15,-2-8-1 16,-5-5 0-16,-7-7 1 16,-3 1 0-16,-10-6 8 15,-3 0 17-15,-5 3 43 16,-5 5 15-16,-2 18-1 15,2 8-16-15,0 16-43 16,-1 7-19-16,5 7-7 16,1 3-1-16,6 1-4 15,1-2-2-15,0 1-31 16,0-6-55-16,2-2-148 16,0-2-177-16</inkml:trace>
  <inkml:trace contextRef="#ctx0" brushRef="#br0" timeOffset="321">8051 15201 919 0,'-8'-14'580'0,"-10"-15"16"16,9 16-383-16,5 5-73 0,5 8-94 16,9 6-29-16,10 5-112 15,0 6-92-15</inkml:trace>
  <inkml:trace contextRef="#ctx0" brushRef="#br0" timeOffset="322">8452 15488 773 0,'-6'-5'392'0,"-9"-7"-118"16,-9-4-45 0,6 7-77-16,-5-1-34 15,-1 10-55-15,8 7-27 0,-3 10-38 16,6 7-10-16,11 2-9 16,2 0 3-16,14-4 12 15,10-1 3 1,6-5 11-16,2-5 1 0,4-6 6 15,-11-5 17-15,-6-9 31 16,-7-2 19-16,-12-4 17 16,-8-2-14-16,-9-1-33 15,-4-3-23-15,4-1-128 16,5-2-100 0</inkml:trace>
  <inkml:trace contextRef="#ctx0" brushRef="#br0" timeOffset="323">9228 15134 695 0,'-1'-4'426'15,"-5"5"-37"-15,0 12-160 16,0 22-119-16,-3 13-37 15,8 28-26-15,3 11-10 16,4 3-18-16,5 1-6 16,-2-23-6-16,-3-8-7 15,-2-20-100-15,0-11-89 0</inkml:trace>
  <inkml:trace contextRef="#ctx0" brushRef="#br0" timeOffset="324">9076 15251 832 0,'14'-17'414'0,"22"-16"-109"16,11 1-69-16,15 15-94 0,-1 6-36 16,3 13-69-16,-4 6-24 15,-16 5-5-15,-7 5-3 16,-29 6-9-16,-14 6-2 15,-26 8-4-15,-7 4 1 16,0-4 7-16,6-6 0 16,21-12-25-1,8-9-7-15,20-3-3 16,11-2 1-16,19 6 25 0,12 4 7 16,5 6 1-16,1 3 1 0,-14 4 2 15,-11 1 1 1,-26-4 19-16,-12 1 18 15,-28-4 29-15,-19-3 12 0,-21-9-2 16,-8-3-16 0,2-11-27-16,13-3-13 0,19 1-48 15,7 0-42 1,22 2-137-16,5-1-177 0</inkml:trace>
  <inkml:trace contextRef="#ctx0" brushRef="#br0" timeOffset="325">10471 15438 915 0,'-13'-1'367'0,"-17"1"-235"16,4 8-34-16,6 18-47 16,6 7-17-16,13 6-26 15,6-3 0-15,15-7 11 16,9-8 4-16,16-12 8 16,7-8 2-16,1-16 6 15,-5-8 2-15,-10-14 11 16,-9-6 10-16,-18-11 6 15,-11-3 0-15,-27-6-10 16,-14 1-13-16,-15 9-25 16,-1 11-12-16,4 20-12 15,9 12-7-15,13 12-8 16,9 5-3-16,16 9-5 16,6 5 1-16,16 7 9 0,7-2-17 31,16 8-102-31,16-1-63 0</inkml:trace>
  <inkml:trace contextRef="#ctx0" brushRef="#br0" timeOffset="326">11109 15470 526 0,'0'8'340'0,"-10"9"8"32,-10 3-74-32,-15 5-88 0,-7-2-45 0,-9-4-66 15,3-6-20-15,2-13-20 16,7-4-4-16,11-11-9 15,4-4-6-15,8-7-16 32,6 0-12-32,14 4-20 0,4 0-3 0,10 7 16 15,10 5 14-15,7 14 26 16,6 13 11-16,4 14 8 16,-6 3-1-16,-8 3-7 15,-3-3-4-15,-2-1-83 16,-1-2-129-16</inkml:trace>
  <inkml:trace contextRef="#ctx0" brushRef="#br0" timeOffset="327">11810 15398 713 0,'-7'-10'377'16,"-4"-6"-104"-16,-9-3-30 0,-4 6-83 15,1 5-47-15,-1 9-63 32,4 7-29-32,5 8-30 15,7 4-9-15,9-3-2 16,6 2 3-16,12-2 7 16,-4-3 3-16,7-4 6 0,-2-2 2 15,-4-8 5-15,-1-1 3 16,-9 0 1-16,-4-4-3 15,-10 5-6-15,-3 3-2 16,-12 4-5-16,-3 5-1 16,3 2-4-16,3 5-2 0,10 0-2 15,6-2 0-15,12 4 5 16,6-7 5-16,11-4 5 16,5-2 3-16,4-8 6 15,-1-2 2 1,0-11 4-16,-3-2 0 0,-5-6 2 15,-4-2 0-15,-8-4 4 16,-4-3 11-16,-6 8 19 16,-3 3 7-16,-1 9-6 15,-3 10-14-15,-1 11-25 16,2 6-11-16,3 13-3 16,0 2-1-16,2 5-15 0,3-1-59 15,0-5-216-15</inkml:trace>
  <inkml:trace contextRef="#ctx0" brushRef="#br0" timeOffset="328">11923 15232 1389 0,'-1'-13'558'0,"-2"-12"-370"0,3 7-66 0,1 9-92 16,2 6-25-16,8 6-157 15,0 5-85-15</inkml:trace>
  <inkml:trace contextRef="#ctx0" brushRef="#br0" timeOffset="329">12115 15443 1003 0,'2'3'413'0,"6"11"-221"0,4 1-90 15,3 10-11-15,2 0-15 16,-2-2-20-16,-2-4-8 16,0-8-3-1,-5 0-3-15,6-10 9 0,-3-2 3 0,0-10-2 16,3-6-3 0,-5-9-16-16,3-3-8 15,-5-1-25-15,-2 0-51 16,2 2-206-16</inkml:trace>
  <inkml:trace contextRef="#ctx0" brushRef="#br0" timeOffset="330">12681 15483 636 0,'0'7'434'16,"-8"3"11"-16,1 6-220 15,-11-3-41 1,-9 4-76-16,3 0-22 0,-5-5-31 16,0 0-11-16,5-10-13 0,1-3-6 15,7-7-27 1,3-9-16-16,5-3-17 0,5 2-10 0,8-6 14 31,7 6 7-31,5-3 5 0,-1 4 7 0,0 11 9 16,0 7 4-1,2 18 5 1,1 2 1-16,0 9 2 0,0-4-2 0,0-2 0 16,1-2 0-16,5-8 1 15,-3-6 2 1,3-8 1-16,-3-8 1 0,-3-12 2 16,6 4 0-16,-9-9 0 15,-2-3 2-15,-6 2-3 16,-6-3 10-1,-1 8 15-15,0 8 2 0,-1 11 0 16,0 8-12-16,1 14-16 31,-1 3-3-31,3 9 0 0,0-3-2 16,5-6-2-16,3-1-20 16,3-10-134-16</inkml:trace>
  <inkml:trace contextRef="#ctx0" brushRef="#br0" timeOffset="331">14189 15154 889 0,'-1'-3'442'0,"-3"-3"-167"16,1 6-75-16,1 0-108 16,-7 30-43-16,-21 68-33 15,11-19 3-15,1 11 0 16,-1-5-1-16,8-15-3 16,2-10-2-16,7-22-3 0,5-9 1 15,8-17 0 1,4-12 3-16,0-22 7 15,5-10 2-15,0-15 0 16,-10-12-1-16,2-19-1 16,-5-8-2-16,2-10-6 15,3 8-4-15,0 25 3 16,2 16 6-16,-5 27 13 0,2 8-2 16,0 21-9-16,2 11-8 15,9 23-12-15,6 12 3 0,1 19 0 16,5 6 0-16,-2-2-1 15,-3-5 1-15,-5-16 0 16,-5-8 2-16,-7-15-62 16,-1-1-42-16,-4-14-126 15,-2-5-101 1</inkml:trace>
  <inkml:trace contextRef="#ctx0" brushRef="#br0" timeOffset="332">14070 15387 907 0,'-4'1'408'16,"1"4"-193"-16,15 4-23 15,19 5-70-15,9 1-26 16,27 1-47-16,4-4-16 16,9-5-13-16,1-3-45 15,-20-1-284-15</inkml:trace>
  <inkml:trace contextRef="#ctx0" brushRef="#br0" timeOffset="333">14575 15618 757 0,'2'0'403'0,"4"-2"-134"0,3 6-109 16,0 9-39-16,1 5-60 15,2 8-9-15,-6 9-17 16,0 3-7-16,2 4-14 16,-8-4-3-16,0-9-54 15,-1-7-39-15,1-12-193 16</inkml:trace>
  <inkml:trace contextRef="#ctx0" brushRef="#br0" timeOffset="334">14609 15663 597 0,'7'-9'328'0,"14"-12"-50"16,1 7-54-16,10 6-80 15,3 5-38-15,0 5-55 0,-4 4-11 16,-15-2-4-16,-6 7-4 16,-16 1-7-16,-3 2-4 15,-7 1-7-15,2-5-4 16,11 0-12-16,3-3-5 15,16 3-4-15,2 2 0 16,7 4 6-16,-1 1 2 16,-7 5 3-16,-7 1 4 0,-14 3 10 15,-12 1 4 1,-19-1 4-16,-9-5-3 16,2-14-63-16,6-10-69 15</inkml:trace>
  <inkml:trace contextRef="#ctx0" brushRef="#br0" timeOffset="335">15117 15425 724 0,'12'-2'373'16,"16"-1"-90"-1,21-2-144-15,6 3-21 16,12-1-47-16,-2 2-22 16,-13 1-31-16,-8 1-5 15,-17 2-47-15,-8 1-48 0,-12 1-101 16,-7 1-71-16</inkml:trace>
  <inkml:trace contextRef="#ctx0" brushRef="#br0" timeOffset="336">15154 15560 711 0,'2'0'375'0,"9"1"-59"16,8 2-86-16,21-3-48 16,6 3-10-16,18 2-46 15,-1-1-20-15,-9 0-42 16,-4-3-23-16,-19-1-28 15,-7-3-61-15,-9-2-393 16</inkml:trace>
  <inkml:trace contextRef="#ctx0" brushRef="#br0" timeOffset="337">16077 15074 716 0,'-3'-16'400'0,"-4"-12"-95"15,3 13-59-15,-2 7-50 0,5 19-89 16,1 15-40-16,4 31-59 16,4 17 1-16,0 38 9 15,0 9 4-15,1 2-12 16,0-3 2-16,0-29-3 15,-1-12 0-15,-1-23-34 16,-4-16-67-16</inkml:trace>
  <inkml:trace contextRef="#ctx0" brushRef="#br0" timeOffset="338">16447 15467 794 0,'0'-28'425'0,"0"-20"-61"0,16 11-223 16,9-2-27-16,7 13-23 15,8 10-16-15,6 14-28 16,-1 12-15-16,-2 23-22 15,-14 3-4-15,-30 14-7 16,-19 8-3-16,-27-3 4 16,-8 1 3-16,0-12 5 15,6-9-2-15,13-13-1 16,12-6-2-16,20-11-4 16,12-5 1-16,25-2 0 15,7-1 1-15,11 6 6 16,3 3-2-16,2 6-1 15,0 0 0-15,-5 1-77 16,-6 0-101-16</inkml:trace>
  <inkml:trace contextRef="#ctx0" brushRef="#br0" timeOffset="339">17005 15261 748 0,'1'3'351'15,"-3"4"-101"-15,-6 26-145 0,-7 15-43 16,-5 16 17 0,-2 3-6-16,3-6-22 0,2-9-5 15,5-16-19-15,6-9 0 16,6-17 9-1,4-9 11-15,7-15 5 16,2-8-3-16,5-14-13 16,4-4-10-16,-3-17-8 15,-2-1-2-15,-2 0-7 16,-2 0-5-16,2 20-2 16,1 10 2-16,-4 16 6 0,0 12 1 15,1 23-2-15,6 13 0 16,9 19-4-16,3 9-2 0,1 4-1 15,-4-4 0 1,-6-7 0-16,-1-9-3 16,-1-11-102-16,-1-9-65 0</inkml:trace>
  <inkml:trace contextRef="#ctx0" brushRef="#br0" timeOffset="340">16969 15488 799 0,'-2'0'414'0,"0"-2"-140"16,4 5-66-16,-2-3-80 15,17 2-36-15,54 11-22 0,-19-7-16 0,8 0-28 16,-1-1-30-16,3-3-205 16</inkml:trace>
  <inkml:trace contextRef="#ctx0" brushRef="#br0" timeOffset="341">17932 15540 550 0,'-3'-14'379'15,"-5"-9"-17"-15,-14-6-106 16,-7 0-40-16,-13 4-84 16,-5 3-33-16,0 18-60 15,-3 5-22-15,12 16-34 16,8 7-12-16,14 9 5 15,13 6 4-15,15 2 15 16,9-4 7-16,23-7 0 0,7-8-20 16,11-9-120-16,1-3-99 15</inkml:trace>
  <inkml:trace contextRef="#ctx0" brushRef="#br0" timeOffset="342">18038 15540 261 0,'-3'-3'103'0,"-1"0"-42"16,-2-2 10-16,3 5 36 16,0-1 21-16,1 0 19 15,1 0 13-15,-7-2 17 16,-10-1-12-16,-30-1-23 16,30 9-23-16,3 5-46 15,2 1-20-15,11 9-27 16,4 3-3-16,14 2 1 15,9 0-1-15,6-6-2 16,2-5-2-16,-4-9 4 16,-1-6 5-16,-3-10 19 15,-4-4 17-15,-10-5 32 0,-14 0 2 16,-18 1-21-16,-13 4-21 16,-6 6-47-16,7 4-23 15,5 6-172-15</inkml:trace>
  <inkml:trace contextRef="#ctx0" brushRef="#br0" timeOffset="343">18173 15476 702 0,'3'0'364'0,"15"2"-91"0,6 10-60 16,23 10-83-16,9 8-16 16,-5 6-36-16,-3 0-9 15,-26-3-7-15,-14-6 9 16,-18-4 20-16,-14-8 1 16,-17-11-16-16,-7-6-21 15,5-11-81-15,5 0-94 16</inkml:trace>
  <inkml:trace contextRef="#ctx0" brushRef="#br0" timeOffset="344">18950 14994 945 0,'-14'1'389'0,"-23"16"-229"16,-10 11-53-16,-13 33-48 15,4 24-17-15,15 38-24 16,11 12-5-16,30 9-3 16,15-2 1-16,37-25 6 15,21-9 2-15,17-34-4 16,10-16-60-16</inkml:trace>
  <inkml:trace contextRef="#ctx0" brushRef="#br0" timeOffset="345">19080 15379 678 0,'5'-17'354'0,"4"-23"-61"0,4-5-46 16,-3-6-41-16,-1 4-28 16,-4 9-56-16,-4 8-16 15,-1 14-32-15,-1 9-27 16,-4 15-34-16,2 12-13 16,3 27-14-16,1 6 10 15,7 13 4-15,-3 2 4 16,1-10 1-16,-1-6 5 15,1-17-101-15,6-8-85 0</inkml:trace>
  <inkml:trace contextRef="#ctx0" brushRef="#br0" timeOffset="346">19518 15228 1041 0,'-8'-10'461'0,"-10"-9"-243"16,-3 4-43-16,-4 6-91 15,4 9-36-15,-1 9-47 0,6 9-13 16,4 11-5-16,-1 1 1 16,9 8 10-1,4 3 6-15,13-1 2 0,13 2 2 16,3-14 4-16,5-9 1 15,-3-18 10-15,-7-9 13 16,-2-15 45 0,-8-4 16-16,-14-9 17 0,-11-5-11 0,-13 2-42 31,-2 0-20-31,-1 10-29 0,6 7 0 0,6 11-133 16,7 9-96-16</inkml:trace>
  <inkml:trace contextRef="#ctx0" brushRef="#br0" timeOffset="347">19733 15444 1094 0,'0'1'488'16,"1"4"-241"-16,-1-1-65 31,-1-4-92-31,0 0-33 0,1 0-146 0,0 0-52 16</inkml:trace>
  <inkml:trace contextRef="#ctx0" brushRef="#br0" timeOffset="348">19916 15112 629 0,'0'-3'370'0,"-1"2"-45"16,0 1-109-16,0 0-107 15,0 0-26-15,-6 14-25 16,-20 39-5-16,20-23-8 15,6 1-7-15,8-3-10 16,6-3 0-16,4-6-1 16,4-5-1-16,2-7-6 15,-1-3-3-15,-3-6-49 16,1-5-47-16,-2-5-104 16,-3-3-67-16,3-1-79 15,-5-1 34-15,-6-6 114 16,-1 1 84-16,-6-2 217 15,-2 2 56-15,-3 2 69 0,-3 6 16 16,1 9-56 0,-3 1-36-16,4 15-69 15,-2 5-26-15,-1 13-32 16,4 9-5-16,-3 4-10 0,8 6-4 16,1-3-12-16,3-4 8 15,4-9-118-15,0-5-86 16</inkml:trace>
  <inkml:trace contextRef="#ctx0" brushRef="#br0" timeOffset="349">20259 15158 764 0,'-4'-5'419'0,"-4"-4"-78"0,-1 3-166 0,0 3-40 15,3 4-65 1,3 8-25-16,5 6-26 0,5 4-5 16,6 6 0-16,4 0-1 15,7 4-4-15,-2-1 0 16,-2-9-1-16,3-1-1 16,-5-11-40-16,-2-7-26 15,-3-7-59 1,-3-7-26-16,-4-6 16 0,1-2 24 15,-5-1 59 1,-1-1 30-16,3-1 66 0,-3-1 26 0,3 8 38 16,-4 3 21-16,-2 10-36 15,1 8-21-15,-5 12-26 16,4 7-13-16,2 18 7 16,-3 0 2-16,3 10-10 15,2 2-8-15,-4-7-14 16,5-3-3-16,3-12-61 15,-1-9-69-15</inkml:trace>
  <inkml:trace contextRef="#ctx0" brushRef="#br0" timeOffset="350">19087 15639 694 0,'4'1'254'0,"21"0"-185"0,17-1-23 15,36 0-8-15,21 1 19 16,34-1 54-16,18 0 28 16,15 4 45-16,12-2-16 15,-4 4-71-15,-16-2-31 16,-34-4-42-16,-26-2-10 15,-44-2-18-15,-16 0-31 16,-26 4-71 0,-11 4-73-16</inkml:trace>
  <inkml:trace contextRef="#ctx0" brushRef="#br0" timeOffset="351">19683 15921 978 0,'7'-8'369'0,"15"-13"-247"15,14 3-30-15,16 2 3 16,2 2 7-16,4 13-24 15,-9 3-18-15,-14 14-36 16,-6 6-15-16,-26 8-8 0,-9 2-1 16,-21 2 2-16,-16-2 6 15,-15-7 0 1,1-4 1-16,8-7-2 0,13 1-4 16,25-8-6-16,11 0-2 15,18 1 4-15,13-2 1 0,17 2 8 31,5 0-2-31,10-2-4 0,4-5 7 0,7-2 20 16</inkml:trace>
  <inkml:trace contextRef="#ctx0" brushRef="#br0" timeOffset="352">20506 15066 700 0,'6'-7'376'15,"22"3"-86"-15,11 11-88 16,20 28-93-16,15 19-25 16,1 28-27-16,-10 11-12 15,-23 8-13-15,-17-6-5 0,-33-12-12 31,-16-9-2-31,-25-14-3 16,-8-7-2-16,1-14-14 16,9-8-65-16,21-15-185 0</inkml:trace>
  <inkml:trace contextRef="#ctx0" brushRef="#br0" timeOffset="353">21104 15067 749 0,'1'-15'412'0,"0"-6"-70"16,0 3-55-16,-1 18-139 16,1 10-50-16,4 27-85 15,3 17-21-15,2 41 12 16,3 22 5-16,-6 22 0 15,-1 5 5-15,-6 0-4 16,-4-16 0-16,3-21 2 16,1-16-3-16,3-36 3 15,6-8-1-15,0-20-104 0,2-7 1 16</inkml:trace>
  <inkml:trace contextRef="#ctx0" brushRef="#br0" timeOffset="354">21410 15525 606 0,'1'-12'351'0,"-1"-11"-52"15,5-8-141-15,3 1-40 16,12 0-39 0,4 6-6-16,7 10-4 0,1 9-1 15,4 19-27 1,-1 9-17-16,-1 15-13 0,-3-1-2 15,-4-5 5-15,-2-5 3 0,-4-11 28 0,0-8 15 16,-2-10 11 0,0-10 3-1,0-12-4-15,-5-4-8 16,-6-9-7-16,-1 4-7 16,-7 8-36-16,-4 4-16 15,-6 20-75-15,-3 3-67 16,-2 14-225-16</inkml:trace>
  <inkml:trace contextRef="#ctx0" brushRef="#br0" timeOffset="355">21439 15685 656 0,'-1'0'330'15,"2"0"-116"-15,3 1-16 16,-4-1-20-16,12-1-25 16,65-6-17-16,-12 2-17 15,17 1-38-15,-6 2-16 16,-7 4-23-16,-11-1-9 15,-24 3-14-15,-7 0 3 16,-16-2 2-16,-5 3-1 16,-4-3-7-16,0 0-5 15,-4-2-59-15,1 0-98 0</inkml:trace>
  <inkml:trace contextRef="#ctx0" brushRef="#br0" timeOffset="356">1663 16635 697 0,'-5'-3'375'15,"-6"-3"-81"-15,5 1-118 16,7 1-33-16,12-7-48 0,5-3-23 15,19-3-28 1,1-6-2-16,7 9-12 16,5 6-11-16,-5 12-9 15,-4 9-4-15,-14 7-2 0,-8 2 6 16,-10 5 5 0,-5-2 1-16,6-6 5 15,-4-5 1-15,9-15 1 16,0-8 0-16,0-12-2 15,6-3-3-15,-7-1-6 0,-3 2-1 16,-10 5-6-16,-2 3-13 16,-2 13-67-16,-1 4-57 15,4 12-396 1</inkml:trace>
  <inkml:trace contextRef="#ctx0" brushRef="#br0" timeOffset="357">1666 16885 826 0,'0'5'398'15,"7"-3"-100"-15,14 0-80 16,23-2-61-16,12-3-11 0,26-2-51 16,2-1-18-16,-11-1-22 0,-6 5-14 31,-25 1-17-31,-11-3 0 0,-10 1-121 15</inkml:trace>
  <inkml:trace contextRef="#ctx0" brushRef="#br0" timeOffset="358">2804 16578 425 0,'-2'-8'302'0,"-7"-7"67"15,-4 3-90-15,-8 0-78 16,-4 6-22-16,-6 9-75 15,-2 1-31-15,8 15-38 16,1 6-29-16,9 12-16 16,7 7-3-16,9 9 1 15,7 1 7-15,18-6 6 16,9-6 3-16,10-20 3 0,7-10 4 16,1-17 5-1,-3-12 17-15,-12-11 46 16,-7-7 19-16,-16-6 34 0,-7-4-1 15,-23-2-29-15,-11 3-16 16,-15 8-40-16,-8 6-17 16,7 11-21-16,1 4-8 15,10 5-98-15,11 4-86 16</inkml:trace>
  <inkml:trace contextRef="#ctx0" brushRef="#br0" timeOffset="359">3075 16908 1253 0,'-1'0'568'0,"-1"-2"-259"0,2 2-87 15,0 0-95-15,0 0-42 16,0 0-51-16,0 0-10 0,0 0-66 16,0 0-123-16</inkml:trace>
  <inkml:trace contextRef="#ctx0" brushRef="#br0" timeOffset="360">3581 16713 655 0,'4'-8'337'0,"4"-10"-75"15,-4-3-51-15,-7 0-36 16,-2 2-10-16,-10 0-18 15,-2 2-22-15,-5 1-31 16,-6 1-24-16,3 5-45 16,-5 5-12-16,2 6-37 15,6 7-11-15,6 6-13 16,8 6 1-16,9 7 14 16,3 0 8-16,12 1 18 15,2-3 5-15,10-8 3 16,1-6 2-16,-3-8 1 15,2-4 0-15,-9-10 4 16,-2 1 0-16,-1-4-1 16,-6 1-1-16,0 7-6 15,-2 5 3-15,-3 12 4 16,2 7 1-16,-2 6 4 16,-3 5-1-16,-9 2-2 0,-1 3 0 15,-10-3 1-15,-9-3 3 16,2-9 9-16,-10-11 4 15,3-10 1-15,2-7-3 16,2-10-60-16,8 2-61 16,20 1-236-16</inkml:trace>
  <inkml:trace contextRef="#ctx0" brushRef="#br0" timeOffset="361">3699 16523 748 0,'-6'1'369'0,"-2"3"-140"0,3-3-70 15,12 9-79-15,8 2-21 16,13 0-13-16,8 1 0 16,17-4-3-16,0-7-5 15,3-4-6-15,-3-4-5 16,-17-5-7-16,-4-1-2 15,-18 0 2-15,-7 5 34 16,-10 7 10-16,-9 2-1 0,-4 15-3 16,-4 4-35-16,3 13-17 15,1 5-2 1,5 5-3-16,2 3-1 0,7 0 2 16,2-4-2-16,1-11 0 15,7-5 0-15,0-17-16 16,-2-3-25-16,-5-9-59 15,-1-1-60-15,-5-4-168 16</inkml:trace>
  <inkml:trace contextRef="#ctx0" brushRef="#br0" timeOffset="362">3821 16736 965 0,'8'0'386'15,"16"-1"-231"-15,4 1-50 16,13 2-21-16,3 2-21 16,3 0-36-16,5 3-8 0,0 0-59 15,-2-3-82-15</inkml:trace>
  <inkml:trace contextRef="#ctx0" brushRef="#br0" timeOffset="363">4498 16785 327 0,'-8'-5'237'0,"-13"-3"42"0,-1-8-20 16,0-6-46-16,4-2-30 0,8-9-57 16,12 6-24-16,10-2-13 31,8 6-4-31,5 8-12 16,2 3-12-16,-1 16-26 15,0 4-6-15,-3 15-4 16,-5 2 4-16,-11 12-1 0,-12 4-8 15,-15 5-9-15,-8 2-9 16,-11-4-22-16,-4-7-10 16,-6-16-19-16,4-11-7 15,8-11 1-15,8-7 11 16,18-3 15-16,7 1 7 16,17-3 32-16,7 4 7 15,15 3 17-15,6 7 17 0,0 10 1 16,0 5 2-16,-7 5-5 15,-6-2-8-15,2 0-19 16,-5-4-8-16,-2-6-136 16</inkml:trace>
  <inkml:trace contextRef="#ctx0" brushRef="#br0" timeOffset="364">5089 16540 904 0,'-2'0'416'0,"-10"1"-208"16,1 15-52-16,-11 19-66 15,-2 4-30-15,3 18-13 16,-6 3-5-16,9 5-23 15,-1-2-5-15,4-11-8 16,5-16 2-16,4-19-1 16,5-7 7-16,2-18 4 15,7-8 0-15,3-14 1 0,1-9-10 16,6-14-3 0,1-6 0-16,2-7-1 0,0 1-1 15,-4 8-1-15,3 4-1 16,-4 15 21-16,1 10 4 15,-3 22 1-15,-6 10 6 16,1 23-16-16,-1 6-1 16,9 12 6-1,3 8-2-15,6 7-2 16,4 9-3-16,-2 0-4 0,2-1-2 16,-1-13-4-16,-5-10-2 15,-4-15-27-15,-3-8-39 16,-7-14-91-16,-2-5-24 15,-8-7-184-15</inkml:trace>
  <inkml:trace contextRef="#ctx0" brushRef="#br0" timeOffset="365">4962 16795 918 0,'5'-3'402'0,"13"-7"-175"15,10 7-40-15,19-1-40 16,10 6-13-16,10 4-50 16,-1 5-17-16,-15 0-15 15,-8 1-69-15</inkml:trace>
  <inkml:trace contextRef="#ctx0" brushRef="#br0" timeOffset="366">5979 16780 828 0,'4'0'387'16,"5"0"-164"-16,0 7-59 16,-7 9-59-1,-1 6-18-15,-3 11-20 0,-7 4-9 16,-1 1-23 0,0-5-11-16,6-22-11 15,1-5-5 1,1 0-22-16,-6 6-7 0,12-15-11 0,4-7 0 15,10-16 15-15,7-3 6 16,0-3 8-16,1 2 0 16,3 4 1-16,-3 1-1 0,1 8 5 15,-5 3 3 1,-9 7 12-16,-7 3 13 16,-8 4 5-16,-6 2 0 0,-3 11-9 15,-2 5-12 1,5 10-7-16,4 1-4 0,14 2-3 15,1-2 0-15,12-8 0 16,5 0-2-16,2-9-58 16,6-4-41-16,0-2-87 15,0-8-54-15,2-4-56 16,-1-6 14-16,-2-12 86 16,2-3 60-16,-4 0 174 0,-2-1 75 0,-7 7 81 15,-6 5 28 1,-11 8-15-16,-5 9-26 15,-10 12-42-15,-5 6-21 0,-9 11-36 16,-2 0-22-16,-2-3-28 16,1-6-6-16,6-14-15 15,3-7-17-15,3-11-40 16,-1-5-14-16,5-7-4 16,2-1 13-16,7-3 29 15,2 1 10 1,5 3 20-16,6 2 6 0,-3 11 16 15,6 6 4 1,3 14 0-16,-1 9-1 0,8 10-7 16,0 5-3-1,2 3-2-15,-3-5-1 0,-1-10-3 16,2-9-5 0,-2-13-1-16,1-5 0 15,-1-12 2-15,-3-4 5 0,-5-9-1 16,-1-2 0-16,-7 1-1 15,-4 2 6-15,-3 13 28 16,-1 5-1-16,1 19 8 16,-1 8-3-16,0 14-26 15,2 4 0-15,-2-1-12 16,5 2 0-16,4-12-160 16</inkml:trace>
  <inkml:trace contextRef="#ctx0" brushRef="#br0" timeOffset="367">7707 16719 569 0,'6'3'333'0,"1"3"-50"0,-9 16-91 16,-11 8-24-16,-19 12-55 15,-6 1-32-15,-8-6-43 0,2-6-9 16,8-16-7-16,6-10 1 16,7-17-17-16,7-7-9 15,5-16-14-15,8-2-5 16,8-3 2-16,-1 2 4 16,12 9 19-16,2 5 14 15,5 18 17-15,9 10 7 16,4 16-2-16,5 10-6 15,4 11-10-15,-3-1-3 0,-4-1-10 16,-7-7-29-16,-9-12-137 16</inkml:trace>
  <inkml:trace contextRef="#ctx0" brushRef="#br0" timeOffset="368">7560 16528 856 0,'-1'-6'448'16,"-1"-6"-95"-16,6 15-286 16,5 0-49-16,7 13-94 15,5 1-46-15</inkml:trace>
  <inkml:trace contextRef="#ctx0" brushRef="#br0" timeOffset="369">7915 16848 725 0,'19'7'396'16,"6"4"-93"-16,6-1-133 0,-4-5-38 0,-7-6-62 15,1-7-22-15,-3-8-14 16,-4-5-1-16,-7-1-4 16,-5 1-7-1,-10-1-11-15,-9 2-9 16,-10 4-8-1,-4 1-6-15,-3 11-5 16,7 7 0-16,5 13 0 0,11 7 3 16,3 9 10-1,2 5 5-15,6 6 5 0,0 2 0 16,8 0-2-16,1-4-2 16,3-4-9-16,-4-2-68 15,3-9-204-15</inkml:trace>
  <inkml:trace contextRef="#ctx0" brushRef="#br0" timeOffset="370">8445 16779 860 0,'-3'4'417'0,"-5"13"-141"16,-2 2-50-16,-5 8-67 15,-2-2-45-15,-8-11-60 16,3-4-15-16,2-6-13 16,3-5-3-16,4-7-19 15,-4-4-7-15,1-6-13 16,3-3-4-16,10-1 2 16,4 3 0-16,13 1-1 15,4 5 0-15,5 6 8 16,0 5 7-16,-4 6 12 0,0 6 8 15,-3 13 2-15,5 1-3 16,2 7-5 0,-3 0 3-16,1-6-101 0,-3-8-166 15</inkml:trace>
  <inkml:trace contextRef="#ctx0" brushRef="#br0" timeOffset="371">9007 16756 866 0,'11'3'434'16,"8"0"-144"-16,6 16-128 0,-1 7-38 0,-8 6-40 16,-2 2-13-1,-12-5-25-15,1-1-10 16,-2-11-17-16,1-4-5 15,4-13-10-15,2-11-4 16,6-12-6-16,3-8-5 16,6-4 1-1,1 0 3-15,2 5-1 0,1 8 2 16,-7 14 6-16,1 6 1 16,-6 13 21-16,-5 7 7 15,0 14 8-15,-5 4 6 16,-4 4-13-16,-1-1-5 0,-4-11-54 15,4-4-92-15</inkml:trace>
  <inkml:trace contextRef="#ctx0" brushRef="#br0" timeOffset="372">10313 16665 678 0,'-7'-5'359'16,"-14"-5"-70"-16,-2 3-75 0,-8 5-72 15,1 3-36-15,5 6-61 16,4 3-25-16,16 0-27 15,6 4-7-15,18 1 2 16,4-3 5-16,3-2 9 16,2-4 2-16,-6-5 0 15,-5-1 2-15,-5 0 10 16,-8-2 0-16,-7 2-6 16,-10 2-4-16,-10 5-9 15,-1 4-4-15,-4 3 5 16,4 5 1-16,8 3 1 15,7 1 3-15,13 3 3 16,10-3 3-16,9-4 1 0,5-4 1 16,0-6-3-16,2-3-3 15,-7-9-19-15,-3-6-45 16</inkml:trace>
  <inkml:trace contextRef="#ctx0" brushRef="#br0" timeOffset="373">10176 16433 1021 0,'-2'-10'461'15,"1"-11"-227"-15,-1 6-90 0,4 10-120 16,1 3-31-16,3 9-141 16,5 1-106-16</inkml:trace>
  <inkml:trace contextRef="#ctx0" brushRef="#br0" timeOffset="374">10374 16628 486 0,'14'16'327'0,"12"17"33"0,5 7-105 15,-6 0-97-15,-6-4-30 16,-3-4-51-16,-3-9 1 16,0-14 33-16,-1-5 11 15,3-19-4-15,3-5-18 16,-1-10-54-16,0-2-20 15,-2 4-15-15,-4 2-2 16,-5 10-137 0,1 5-157-16</inkml:trace>
  <inkml:trace contextRef="#ctx0" brushRef="#br0" timeOffset="375">10749 16695 738 0,'6'-1'316'0,"9"1"-139"15,7 0-114 1,12 3 0-16,10-2-5 0,1-2-8 16,3 0-7-1,-7-1-3-15,-14-2-12 16,-9 3-8-16,-14 3 0 0,-6-2-4 16,-13 0-2-1,-4 4-1-15,-6-3-6 16,-2 7 6-16,2 2 7 0,2 2 2 15,8 9 1-15,2 0-8 16,15 12-9 0,5 0-4-16,11-2 0 15,8-1-2-15,10-10-59 16,5-11-58-16,11-9-153 0</inkml:trace>
  <inkml:trace contextRef="#ctx0" brushRef="#br0" timeOffset="376">11399 16766 716 0,'0'1'382'16,"-5"3"-106"-16,-8 4-53 16,-11 10-107-16,-3 3-36 0,-2 2-41 15,-6-3-12-15,3-10-7 16,2-8-3-16,5-7-11 16,7-6-10-16,10-6-20 15,0-5-4-15,8-3-1 16,7 0 2-16,10 6 31 15,8 4 15-15,0 9 24 16,0 11 15-16,2 14 3 16,-4 9-1-16,6 12-7 15,-2 2-10-15,6-3 5 16,0-1-101-16</inkml:trace>
  <inkml:trace contextRef="#ctx0" brushRef="#br0" timeOffset="377">11793 16775 628 0,'-13'-8'352'0,"-6"-3"-56"15,-3 0-94-15,-4 7-94 16,7 5-32-16,-2 7-38 15,2 2-14-15,5 8-7 0,1 1 0 16,7 1 5 0,6-1 4-16,6 1 13 15,7-1 13-15,5-6 10 16,-1-6 12-16,-5-7 15 0,-3-4-4 16,-10-6-7-16,0 4-14 15,0-1-34-15,-6 0-17 16,-2 3-100-16,-3 0-115 0</inkml:trace>
  <inkml:trace contextRef="#ctx0" brushRef="#br0" timeOffset="378">11817 16762 917 0,'14'0'442'0,"10"1"-174"0,-1 9-97 15,-1 6-19-15,-6 7-43 16,-3-1-19-16,-7 0-28 16,-5 0-16-16,-1-8-19 15,0-4-8-15,1-4-8 16,0-7-1-16,5-10-5 16,2-2-3-16,5-9-1 15,3-1-3-15,6 3 0 16,2 2 2-16,5 6-2 15,0 4 1-15,-4 8 1 16,-4 7 0-16,-10 10 5 16,-4 7 9-16,-7 13 13 15,-1-2 3-15,-4-1-1 16,3 1-1-16,0-16-161 16,3-2 387-16</inkml:trace>
  <inkml:trace contextRef="#ctx0" brushRef="#br0" timeOffset="379">12916 16666 586 0,'-5'2'307'0,"-10"12"-64"16,-3 10-73-16,-1 15-54 15,7 5-14-15,11 7-21 16,8 0-9-16,13-12-13 16,6-7-8-16,13-17-9 15,1-14-8-15,-1-12-7 16,-4-13 2-16,-14-17 3 0,-4-4 0 16,-17-11-5-16,-8 2-6 15,-19-10-12-15,-14 1-2 16,-11-10-4-16,-3-5 0 15,6 11 1-15,12 8 0 0,18 28-2 16,6 14-8-16,6 24-9 16,4 10-2-1,6 21-2-15,5 10 8 0,18 10 9 16,4-3-1-16,16-4 0 16,7-6-1-1,12-7-54-15,3-5-32 16,-6-7-64-16,-2-5-22 0,-10-12 52 15,-2-3 34-15,-5-6 78 16,-8 0 47-16,-13 1 55 16,-8 4 20-16,-10 4 19 15,-4 2-9-15,-10 2-31 16,-9 1-14-16,-7-3-22 0,-8-4-10 16,5-7-12-16,1-5-2 15,9-14-5-15,7-7-7 16,6-6-16-16,6-2-7 15,9 11-15 1,2 4-6-16,6 14 5 0,2 7 8 16,5 15 17-16,3 8 12 0,2 13 5 15,-2 4 0-15,1-1-7 16,2 1-3-16,-3-10-62 31,0-5-85-31</inkml:trace>
  <inkml:trace contextRef="#ctx0" brushRef="#br0" timeOffset="380">14360 16705 679 0,'-13'-8'327'0,"-16"-6"-113"0,-2 3-24 15,-3 7-65-15,8 4-39 0,8 9-75 16,7 2-17-1,11 7-12-15,6 3-1 16,17 0 11-16,7 3 7 0,9-6 4 16,2 0 2-1,-12-9 3-15,-6-4 1 0,-13-5 8 16,-8-3-4-16,-10-5-8 16,-7 2-3-16,-11 1-8 15,-2 2 2-15,-1 3 4 16,2 3 0-16,10 6-3 15,3 2-1-15,9 8 2 16,4 0 3-16,9 1 7 16,7 0 3-16,8-5 5 15,6-5 0-15,4-10 3 16,0-7 1-16,4-13-2 16,1-4-1-16,-2-5-3 15,-1 1 3-15,-8-2 2 16,-7 0 3-16,-12 8 22 15,-5 4 12-15,-3 10 14 16,-1 8-6-16,2 11-23 16,-2 3-18-16,0 11-18 0,2 6-1 15,-1 5 0-15,3 1-16 16,1-2-110-16,-1-7-93 16</inkml:trace>
  <inkml:trace contextRef="#ctx0" brushRef="#br0" timeOffset="381">14500 16500 1002 0,'-2'-8'480'0,"-3"-14"-181"16,3 12-109-16,3 7-137 15,1 2-35-15,5 10-97 16,7 7-82-16</inkml:trace>
  <inkml:trace contextRef="#ctx0" brushRef="#br0" timeOffset="382">14754 16744 660 0,'0'-8'392'0,"2"-2"-16"15,1 1-109-15,0 5-106 16,5 8-35-16,1 8-62 15,4 8-18-15,4 12-12 16,-1 6-6 0,-1 3-8-16,-1-5-3 0,4-8 0 15,3-11-2-15,1-14 5 16,3-7 0-16,0-17-1 16,-6-2 3-16,-2-9-5 0,-5-1-2 15,-7 2-7-15,-4 2-17 16,-6 6-99-16,4 5-53 15</inkml:trace>
  <inkml:trace contextRef="#ctx0" brushRef="#br0" timeOffset="383">15339 16779 658 0,'-3'3'309'16,"-4"4"-115"-16,1 1-18 0,0 4-39 16,-1-1-22-16,-2 2-37 15,-8-3-15-15,-7-2-19 16,-5-2-10-16,-3-9-13 16,5-5-6-1,2-8-17-15,11-3-7 16,6 1-16-16,3 2-3 0,5 1-6 15,6 0 1-15,9 3 8 16,0-1 5-16,10 8 16 16,-3 0 4-16,-2 8 14 15,1 9 6-15,-6 11 6 16,0 6 1-16,0 8-8 16,2 0-6-16,4-6-4 15,0-6-3-15,8-12-3 16,2-7-2-16,3-13-3 15,-2-5-6-15,-10-9-1 16,-2-3-1-16,-8-2 8 0,-4-3 1 0,-1 3 5 16,-3 6 11-1,-4 8 47 1,0 6 17-16,-3 8 9 16,5 7-2-16,-4 10-29 15,1 4-1-15,2 9 15 16,-3-1 0-16,3-4-15 15,2-1-13-15,0-9-21 16,1-7-17-16,-2-7 400 16</inkml:trace>
  <inkml:trace contextRef="#ctx0" brushRef="#br0" timeOffset="384">16755 16717 952 0,'2'-3'411'0,"12"-1"-208"16,13 0-64-16,27 0-71 15,15 1-13-15,17 6-30 16,1-1-6-16,-9 1-8 16,-3 2-1-16,-19-5-3 15,-11 0-6-15,-20 0-81 16,-12 0-22-16,-20-2-60 16,-14-3-4-16,-15 0 75 15,-8 1 20-15,-3 0 64 16,6 6 13-16,6 1 10 15,10 5 6-15,7 4 19 0,7 1 5 16,3 12 11-16,7 3 1 16,4 17-8-16,6 7-3 15,10 7-1 1,-10-2 1-16,-1-6-1 16,-6-3 0-16,-2-7-11 0,-1 0-6 15,1-8-8-15,-7-6-1 16,-9-12 6-1,-7-5 1-15,-10-10 0 16,-1-1-7-16,-4-2-11 16,0 3-6-16,7 6-7 0,3 1-1 15,16 1-5 1,12 1 1-16,20 1 8 16,17 0 2-16,19-2 11 15,6 0 2-15,7-4-2 16,-2-2 0-16,-4-6-1 15,-2 0-2-15,-8-5-88 16</inkml:trace>
  <inkml:trace contextRef="#ctx0" brushRef="#br0" timeOffset="385">17384 17182 820 0,'4'-3'395'0,"4"1"-161"15,0 5-79-15,-1 17-73 0,0 6-18 16,1 18 6 0,-1 8 0-16,-3 5-15 0,-1-3-10 15,-6-11-25-15,-1-8 0 16,-3-17-141-16,0 0-75 16</inkml:trace>
  <inkml:trace contextRef="#ctx0" brushRef="#br0" timeOffset="386">17395 17188 699 0,'17'-8'374'15,"21"-13"-105"-15,1 9-80 0,-2 12-100 16,-3 3-35-16,-12 13-28 16,-4 4-4-16,-10 6-2 15,-8 0-2-15,-6-1-1 16,-4-1-2-16,3-13-4 31,4-7-2-31,0 2-9 0,-5 11 0 0,14-3 0 0,9-5-1 16,13 1 2-16,2 1 1 15,-4 8 4 1,-6 2 4-16,-19 3 17 16,-8 2 7-16,-22 3 0 0,-12-4-1 15,-7-9-8 1,-2-5-29-16,2-19-137 15,14-6-139-15</inkml:trace>
  <inkml:trace contextRef="#ctx0" brushRef="#br0" timeOffset="387">17953 17056 762 0,'4'0'349'0,"9"2"-132"0,7-2-52 16,13 0-45-16,9 2-25 16,13 2-50-16,6 1-16 15,-2 0-16-15,-10-2-3 16,-14-1-11-16,-10 1-51 15,-15-3-141-15</inkml:trace>
  <inkml:trace contextRef="#ctx0" brushRef="#br0" timeOffset="388">18002 17241 760 0,'10'1'354'0,"9"0"-146"15,13 3-17-15,16-2-48 0,6-1-39 16,8 1-52-16,-6-2-17 16,-12-5-11-16,-5 1-5 15,-19 1-7 1,-6 1-33-16,-15 2-182 0</inkml:trace>
  <inkml:trace contextRef="#ctx0" brushRef="#br0" timeOffset="389">18943 17067 625 0,'-18'-3'362'0,"-13"-1"-53"15,-13 3-107-15,-4 2-20 0,0 10-64 16,1-2-28-1,13 10-48 1,10 3-11-16,21 9-14 0,10 6-3 0,21 2 1 16,13-4 0-16,18-6 2 31,5-6-2-31,-2-12-3 0,-7-5 2 16,-21-10-30-16,-4-7-77 15</inkml:trace>
  <inkml:trace contextRef="#ctx0" brushRef="#br0" timeOffset="390">19426 16934 826 0,'0'-11'419'0,"1"-7"-114"16,-4 9-69-16,-12 26-102 15,-5 10-46-15,-6 23-68 16,-3 7-10-16,2 11 2 16,6 4-1-16,1-6-4 15,6-3 3-15,7-20-1 16,6-14-2-16,2-25 5 16,5-10-1-16,5-21-3 15,3-7 3-15,5-14-7 0,1-5 3 16,-2-7 1-16,1-4-1 15,3 0-7-15,-1 1 0 16,1 15-1-16,-2 11 1 16,-7 25 4-16,0 12 0 15,2 23-1-15,3 10-2 0,10 14 1 16,6 8 1-16,1-8 1 16,0 2 0-16,-6-5 0 15,-9-3 0 1,-8-1 1-16,-5-5-35 0,-4-8-145 15,2-5-179-15</inkml:trace>
  <inkml:trace contextRef="#ctx0" brushRef="#br0" timeOffset="391">19282 17179 655 0,'-3'-5'410'16,"-1"4"-69"-16,8 1-122 0,-4 0-48 0,26 7-99 15,54 14-32-15,-12-3-20 16,9 0-1-16,4-10-139 15</inkml:trace>
  <inkml:trace contextRef="#ctx0" brushRef="#br0" timeOffset="392">19878 17315 632 0,'-1'-4'322'0,"0"-2"-96"15,-3 4-103-15,4 2-33 16,-1 0-39-16,0 0-16 15,1 14 2-15,8 46 5 16,0-19 1-16,-2-2-2 16,-3 0-14-16,-3-4-1 15,-1-14-7-15,-5-1-4 16,2-12 6 0,-2-7 5-16,3-1 2 0,-2-7-5 15,-2-11-18-15,2-5-15 16,4-12-12-16,2-2-1 0,11 0-2 15,4 4 3 1,3 8 7-16,3 5 2 0,-3 10 6 16,1 4 3-16,-4 9 4 15,-1 5 2-15,-4 6 8 16,-8 2 5-16,-8 3 2 16,-8 0 1-16,-6 0-3 15,0-2-2-15,7-9-7 16,6-1-5-16,9-7-4 0,9-1-3 15,12 1 1-15,1 2 2 16,8 8 2-16,-2 3 1 16,-6 7 10-16,-9-2 11 15,-16 6 20 1,-10-1 4-16,-21-5 0 0,-4-1-7 16,-11-16-52-16,-1-6-46 15</inkml:trace>
  <inkml:trace contextRef="#ctx0" brushRef="#br0" timeOffset="393">19751 16758 677 0,'0'-10'354'0,"5"-14"-81"15,5 2-66 1,12 1-55-16,7 4-21 0,9 11-37 16,4 6-18-16,-11 11-38 15,-14 2-7-15,-6 9-6 16,-9 6-2-16,-15 6-2 16,-1 9-2-16,-22-3-4 15,3-3-4-15,11-12 0 31,7-6 0-31,20-15 3 0,10-5 1 16,18-13 1-16,4-2 1 0,-1-4-4 16,-2 3-2-1,-6 11-8-15,3 6-3 16,-4 10-48-16,-9 6-61 0,-5 9-192 16</inkml:trace>
  <inkml:trace contextRef="#ctx0" brushRef="#br0" timeOffset="394">20497 17171 435 0,'-1'-7'271'0,"0"-2"-33"16,1-3-75-16,8-5-24 15,9 0-40-15,4-5-12 16,9 1 4-1,-2 2 1-15,0 10-20 0,-3 2-13 16,-7 13-35 0,-2 6-11-16,-4 3-2 0,2 7 1 15,2 1 2-15,0-3 1 16,5-5 4-16,1-5 1 16,1-12 19-1,1-2 5-15,-2-12 6 0,-7-4 1 0,-8 0-17 16,-5 1-8-16,-7 10-14 15,3 3-11-15,-5 4-65 16,1 3-53-16,3 7-135 16,-2 0-142-16</inkml:trace>
  <inkml:trace contextRef="#ctx0" brushRef="#br0" timeOffset="395">20488 17306 478 0,'-3'1'250'0,"1"1"-50"15,2 2-2-15,0-4-11 0,16 0-11 0,62-2-19 16,-23 0-11-16,14 1-32 16,-1 2-20-1,-9-1-40-15,-4 2-19 0,-20 1-17 16,-10-2-4-16,-13-1-6 15,-1 0-61-15,-7-1-477 32</inkml:trace>
  <inkml:trace contextRef="#ctx0" brushRef="#br0" timeOffset="396">21649 16948 480 0,'-12'-9'296'0,"-16"-13"-10"0,-5 5-70 15,-1 7-83-15,-3 5-36 16,3 19-53-16,8 8-18 16,3 11-24-16,8 7-3 15,10 4-11 1,7 5 0-16,12-3 6 0,5-4 2 15,10-10 4-15,5-8 3 16,11-16 3-16,2-7 5 16,4-15 11-16,-6-8 8 0,-13-11 42 15,-7-5 23-15,-27-8 26 16,-14-5 9-16,-25-1-34 16,-8 2-19-1,-8 10-36-15,7 15-20 16,11 14-19-16,10 11-56 0,15 13-192 15</inkml:trace>
  <inkml:trace contextRef="#ctx0" brushRef="#br0" timeOffset="397">21892 17301 963 0,'-1'5'431'16,"0"2"-191"-16,-3 3-50 0,7-2-32 16,-4-4-5-16,3-3-9 15,6-2 8-15,-2-9-33 16,5 3-27-16,-2-5-42 15,0 1-20-15,-6 2-129 16,-4 0-12-16</inkml:trace>
  <inkml:trace contextRef="#ctx0" brushRef="#br0" timeOffset="398">22406 16966 1359 0,'0'-7'70'0,"-7"-7"15"16,-4-7 64-16,-11-2-25 16,-8-1-18-16,-8 10-49 15,-1 2-17-15,-5 15-37 16,5 6-9-16,8 11-15 16,4 3-5-16,14 7 4 15,9-2 3-15,12 2 15 16,7-3 4-16,14-5 4 15,3-5 1-15,5-11-1 16,0-4 2-16,-6-9 4 16,-6-2 1-16,-5-5 3 15,-6 0 0-15,-6-1-3 0,-4 0-1 16,-4 10-7 0,3-1-9-16,-1 9-3 0,-2-3-1 15,0 0 4-15,5 20 6 16,12 34 0-16,-7-22 1 15,-2 1 0-15,-7 5 1 16,-6-3 8-16,-7-2 4 0,-20-4 8 16,-4-5 2-16,-8-13 4 15,-3 0 2-15,11-21-4 16,8-6-7-16,15-6-75 16,11-8-62-16</inkml:trace>
  <inkml:trace contextRef="#ctx0" brushRef="#br0" timeOffset="399">22844 16828 587 0,'6'-2'332'16,"5"-1"-59"-16,-10 2-120 15,-1 2-23-15,-7 2-42 16,-2 2-21 0,-14-2-25-16,-11-3-14 15,-15-2-12-15,-5-5-1 0,5-3-12 16,6-1-11 0,13 4-17-16,6 5-7 0,9 3 1 15,1 8 6-15,5 8 7 0,-1 2 6 16,5 10 14-1,2 2 8-15,4 2 9 16,6-1 0-16,3-9 0 16,6-7 0-16,7-9 4 15,1-7 2-15,10-5-1 16,2-4-1-16,4 1-5 0,1 2-2 16,1 10-1-16,-2 8 1 15,-9 9 7-15,-4 4 6 16,-13 2 7-1,-5 0 1-15,-9 1 1 16,-8-2-3-16,-5 2 1 16,-7-1-3-16,-17-4-4 15,-6-1-4-15,-14-7-4 0,3-8 1 16,10-13-3 0,8-6-7-16,15-9-59 0,12-4-42 15,18 0-142-15,13-2-324 16</inkml:trace>
  <inkml:trace contextRef="#ctx0" brushRef="#br0" timeOffset="400">23106 16751 830 0,'1'1'321'16,"11"2"-178"-16,9 0-34 15,18 3 0-15,7-3 9 16,2 2-24-16,0 0-11 16,-7 0-19-16,-4-1-15 15,-2-3-23-15,-4-1-8 0,-7-2-5 16,-5-2-7-16,-12 1-52 15,-2-1-35-15,-10 2-97 16,-5 2-43 0,-8 1-27-16,-7 5 11 0,-2 0 81 15,4 2 49 1,3 0 88-16,5-2 38 0,8 3 77 16,-2-1 32-16,2 3 39 15,0 10 4-15,-1 6-34 16,8 7-27-16,0 11-36 15,0-4-13-15,0 1-21 16,-1-1-4-16,0-6-10 0,1 2-5 16,-6-8-9-1,-1-1 1-15,-10-11 5 16,-10-3 2-16,-9-10 4 16,-5-2-1-16,1-4-7 15,4-3-5-15,14 2-9 16,8 1-2-16,12 1-12 15,5 2 3-15,16-1 18 0,7 1 12 0,17 0 20 32,6 4 2-32,5-3-5 0,-5 2-6 15,-6 0-8 1,-5-4-1-16,-8 0-22 16,-3-1-72-16</inkml:trace>
  <inkml:trace contextRef="#ctx0" brushRef="#br0" timeOffset="401">23786 17361 777 0,'-7'-7'363'0,"-9"-11"-149"15,-4 2-23-15,-14 3-40 0,1 4-28 16,-5 9-46-16,0 1-25 16,6 10-42-16,5 5-14 15,7 11-12-15,7 4 0 16,13 1 6-16,9 0 6 16,14-6 9-16,8-4 4 0,9-15 7 15,5-6 8 1,0-11 39-16,-6-8 18 0,-13-8 23 15,-5-4 2-15,-21-5-29 16,-9 1-20-16,-15 6-33 16,-11 5-13-16,4 9-41 15,4 5-53-15,13 9-198 16</inkml:trace>
  <inkml:trace contextRef="#ctx0" brushRef="#br0" timeOffset="402">23934 17542 1013 0,'-2'0'567'0,"2"-1"-133"0,-4 2-161 16,3-1-39 0,0 0-87-16,0 0-27 15,0 0-30-15,-1 0-17 16,1 0-22-16,0 0-9 0,0 0-26 15,1 0-3-15,0 0-100 16,0 0 66-16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26T08:54:11.078"/>
    </inkml:context>
    <inkml:brush xml:id="br0">
      <inkml:brushProperty name="width" value="0.05292" units="cm"/>
      <inkml:brushProperty name="height" value="0.05292" units="cm"/>
    </inkml:brush>
  </inkml:definitions>
  <inkml:trace contextRef="#ctx0" brushRef="#br0">5835 13519 752 0,'-2'-3'298'15,"-1"-4"-175"-15</inkml:trace>
  <inkml:trace contextRef="#ctx0" brushRef="#br0" timeOffset="71988.06">10704 14822 572 0,'-6'-2'155'0</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27T08:53:49.759"/>
    </inkml:context>
    <inkml:brush xml:id="br0">
      <inkml:brushProperty name="width" value="0.05292" units="cm"/>
      <inkml:brushProperty name="height" value="0.05292" units="cm"/>
      <inkml:brushProperty name="color" value="#FF0000"/>
    </inkml:brush>
  </inkml:definitions>
  <inkml:trace contextRef="#ctx0" brushRef="#br0">18239 7910 181 0,'2'-1'129'0,"5"0"17"0,-1-1-10 15,-2-2-2 1,0 3 5-16,-3-4 20 15,0 3 18-15,-2 1 11 16,0-1-9-16,0 1-39 16,-1 0-22-16,-6-2-45 15,-2-1-19-15,-30-6-30 0,32 12-15 16,-2 6-23-16,3 0-11 16,4 7-9-16,1 4-2 15,4-4 3-15,4 3 5 16,5-3 15-16,1-5 7 15,4 2 7-15,-1-3 2 16,2-3 1-16,1-1 2 0,-3-5 3 16,-2-6 13-1,-2-2 37-15,-3-4 20 0,-7-4 28 16,-1-1-6 0,-8-5-25-16,-4-1-14 15,-3 6-19-15,-2-1 0 0,-1 10-7 16,-1 4-5-16,0 4-12 15,-1 2-12-15,2 5-10 16,0 3-3-16,7 5-5 16,1 2 4-16,6 2 1 15,2-4 1-15,2 0-2 16,2-4 0-16,6 4 0 16,3-1-1-16,4-5 2 15,3 1 1-15,0-9 3 16,1-1 2-16,-2-4 1 0,-1 0 3 15,-3-5 3-15,-2-4 0 16,-4-2 8-16,-4-5 7 16,-5 2 21-16,-6 4 8 15,-8-1 3-15,0 2-3 16,-5 6-24-16,1-4-9 16,1 6-13-16,1 2-3 15,3 3-2-15,2 6 0 16,4 3-4-16,2 1-4 15,3 4-4-15,4-2 1 16,2 2 2-16,3 0 1 16,9-2 3-16,2-1-1 15,6-4 2-15,0-3 2 16,1-4 2-16,-1 0 0 16,-4 1 1-16,-3-1 2 0,-3-5 0 15,-5-2 4-15,-1-5 7 16,-5-1 1-16,-5-2 0 15,-4-2 0-15,-6-2 8 0,-1 0 2 16,-3 6 4-16,0 3-3 16,-1 7-14-1,1 3-7-15,3 3-5 16,0 4-3-16,2-1-2 16,0 4-2-16,5 5 1 15,4-1-1-15,1-1 0 16,6 2 0-16,4-2-1 15,1 1 2-15,5 1 1 0,1-2 1 16,5-2 1-16,-2-3 1 16,3-3 0-16,-2-5 2 15,1-7 0-15,-2-5 3 16,-4-2 3-16,-3-2 3 16,-4 0 3-16,-3 2 3 0,-7-4 7 15,-3 1 9 1,-7 2 3-16,-2 1-3 15,-4 5-8-15,-1 5-12 16,1 6-9-16,-1 2-2 16,1 4-3-16,3 2-1 15,1 3-1-15,7 3-1 16,4 3-1-16,1-3 0 0,4 2-1 16,3-1 1-16,5 4 2 15,4-2 0-15,3-3 1 16,2-2 0-16,-1-9-1 15,3 1 2-15,6-7 1 16,-2-4 0-16,1 0 2 16,-1-6 3-16,-6 3 1 15,-5-3 2-15,-4-3 5 16,-7 2 1-16,-1-3 1 16,-1-1 1-16,-6 0-2 0,0-1-1 15,-6-2-3 1,1 7-1-16,-3-1-2 15,0 3-1-15,0 6-4 16,-4-1 0-16,4 10-5 0,-3 3-2 16,3 5-1-16,1 4-2 15,2 5 1-15,7-1 0 16,2 3-1-16,3 0 2 16,6-4-1-16,3 2 2 15,4-5 1-15,1-4 0 16,7-5 1-16,-1-1 1 15,3-7 2-15,0 0 1 16,-4-8 2-16,-2-6 2 0,-2-4 5 16,-3-2 1-16,-3-1 4 15,-3-1 1-15,-7-1 5 16,-5 2 1-16,-7 5 1 16,0 3 0-16,-2 7-7 15,0 0-4-15,-1 6-6 16,-2-1-3-16,1 4-1 15,-2 3 0-15,3-3-1 16,0 5 0-16,3-4-4 16,3 3 0-16,2 3 0 0,3-1-1 15,0 6 1 1,3 0-1-16,2 1-1 16,4 1 0-16,6-5 1 15,2-4-1-15,4-5 2 0,2-3 1 16,3-3 2-1,0-1 2-15,-6-4 3 16,-5-2 2-16,-2-2 3 0,-6 1 0 16,1 0 2-16,-3-1 0 0,-4 4-1 15,1 1-1 1,-3-2-3-16,3 0-1 16,-6-1-2-16,1 0 1 15,-1 7-2-15,-4 4-1 16,0 5-3-16,-3 3-2 0,2 4 1 15,2-3-1-15,6 2 2 16,1-1-1-16,5-4-29 16,2-2-59-16,7-5-213 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04T13:12:37.712"/>
    </inkml:context>
    <inkml:brush xml:id="br0">
      <inkml:brushProperty name="width" value="0.05292" units="cm"/>
      <inkml:brushProperty name="height" value="0.05292" units="cm"/>
      <inkml:brushProperty name="color" value="#FF0000"/>
    </inkml:brush>
  </inkml:definitions>
  <inkml:trace contextRef="#ctx0" brushRef="#br0">1998 10725 541 0,'0'-6'352'0,"1"-4"-30"0,-2 7-81 16,-6 4-43-16,-5 14-82 15,-7 10-37-15,-7 26-40 16,-2 14 1 0,-5 13-3-16,5-1-6 0,1-3-10 15,3-10-5-15,8-5-4 16,-1-6-1 0,9-17 4-16,3-11 1 15,6-19 14-15,4-12 6 16,8-19 2-16,4-13 1 15,-2-15-11-15,-3-7-6 16,-3-12-7-16,-3-3-3 0,7 2-7 16,0 2-2-16,2 22-3 15,-1 10-2-15,-6 22-3 16,1 8-3-16,-3 9-5 16,-2 2 0-16,6 10-1 15,0 5 1-15,8 13 6 16,5 8 1-16,6 11 1 15,1 3 3-15,6 1 1 16,5-4 1-16,3-3 1 16,2-3 1-16,-2-7 0 15,-10-4 0-15,-4-4 2 16,-7-4 0-16,-16-6 0 16,-4-1 2-16,-18-4 5 15,-13-1 2-15,-23-5 4 16,-6 0-3-16,-12-5-5 15,-3-1-2-15,6 3-7 16,0-1 0-16,17 5-5 0,10-1-4 16,22-2-99-16,12-3-57 0,16-8-275 15</inkml:trace>
  <inkml:trace contextRef="#ctx0" brushRef="#br0" timeOffset="507.84">2388 11069 823 0,'2'-5'381'0,"3"-1"-181"0,3 6-50 16,7 11-76-16,2 6-25 0,3 13-14 15,1 2 4 1,-4 7 2-16,-2-1 1 0,-7-5-5 16,-2-2-6-16,-6-12-8 0,-1-4-2 31,-2-9 11-31,0-6 8 0,5-11 5 0,5-10 0 31,6-10-16-31,-1-7-8 0,2-7-14 16,3 2-5-16,7 3-10 15,1 5-3-15,6 12-3 16,-3 5-1-16,2 14 2 16,-3 7-7-16,-9 12-104 15,-6 5-95-15</inkml:trace>
  <inkml:trace contextRef="#ctx0" brushRef="#br0" timeOffset="984.63">2854 11418 759 0,'-1'-3'398'0,"1"-2"-124"0,-5 7-119 16,4-2-50-16,0 0-62 15,-7 12-22-15,-27 44-10 16,23-29 1-16,1-3-1 16,6 0 1-16,5-10 0 15,-1-4 3-15,5-11 16 16,-1-9 2-16,9-7 5 15,-2-9-2-15,10-5-15 16,0-1-5-16,-1-7-5 16,-1 3-3-16,-3 6-2 15,-3 7 1-15,-1 15-4 16,-3 5-3-16,-2 14-1 16,1 7-4-16,-1 10 3 15,4 7 1-15,4 5 1 16,0 1 2-16,3-1 0 15,-3-6 0-15,-3-6-2 16,1-4-8-16,-6-10-152 16,6 0-126-16</inkml:trace>
  <inkml:trace contextRef="#ctx0" brushRef="#br0" timeOffset="1123.26">2836 11509 577 0,'0'-2'316'15,"-1"-1"-30"-15,13 5-213 16,7-2-36-16,12 0-25 16,10 0-2-16,6-3-174 15</inkml:trace>
  <inkml:trace contextRef="#ctx0" brushRef="#br0" timeOffset="1418.85">3322 11139 856 0,'14'-2'343'16,"10"3"-207"-16,16-2-71 16,4 1-7-16,6 0-16 0,-1-4-13 15,0 4-16-15,-1-2-2 16,-3 2-5-16,-6 0-23 16,-10-1-123-16,-7 0-108 15</inkml:trace>
  <inkml:trace contextRef="#ctx0" brushRef="#br0" timeOffset="1639.35">3472 11318 739 0,'12'0'360'0,"18"0"-116"15,1 0-15-15,9 1-49 16,0 2-30-16,-2 0-58 16,1 0-25-16,-9 1-27 15,-6-3-10-15,-6 1 9 16,-7-1-108-16</inkml:trace>
  <inkml:trace contextRef="#ctx0" brushRef="#br0" timeOffset="4378.59">4250 10734 705 0,'-4'-3'326'0,"0"1"-141"0,1 2-55 0,3 0-68 16,-1 4-30-16,0 27-36 15,-1 89 4-15,4-26 7 16,2 5 4-16,6-5 3 15,1-3 1-15,0-12-2 16,3-12-1-16,-2-18 3 16,1-13 1-1,-1-18 2-15,-4-4-40 0,-6-16-272 16</inkml:trace>
  <inkml:trace contextRef="#ctx0" brushRef="#br0" timeOffset="4900.5">4538 11020 746 0,'2'-8'310'16,"13"-7"-161"-16,7 0-43 0,15 5-35 16,6 2-4-1,11 7-27-15,2 4-7 16,-7 12-14-16,-3 1-6 0,-25 6-3 15,-12 1 1-15,-18-2 3 16,-11 3 1-16,-6-3 0 16,-3-6-1-16,8-5-2 15,6-3-3-15,16-7-5 16,11 1-2-16,19 4-3 16,9 2-1-16,7 9 2 0,-3 1-1 15,-13 5 3 1,-9 4 7-16,-18 2 19 15,-9 0 10-15,-24-3 12 0,-16-3-1 16,-17-11-10 0,-2-9-7-16,12-7-15 0,12-5-8 15,22 1-76 1,9 2-75-16,17 2-183 16</inkml:trace>
  <inkml:trace contextRef="#ctx0" brushRef="#br0" timeOffset="9726.61">5095 11062 774 0,'-1'-8'358'0,"3"-7"-142"0,4-3-32 16,16 8-50-16,7-3-27 15,5 9-53-15,6 7-17 16,3 11-17-16,-1 10-3 16,-2 10 1-16,-5 0 0 15,-15 9-2-15,-5 0 0 16,-9-3-3-16,-3 0 0 15,-4-10-2-15,7-4 0 0,-6-17-2 16,0-9-2 0,4-20-13-16,-9-7-5 0,1-14-6 15,-4 0-1-15,-4 8 6 16,1 8-2-16,-4 16-14 16,-8 8-2-16,-9 10 10 15,-6 8 7-15,-5 14 19 16,4 4 4-16,10 2-4 15,7-3-4-15,14-11-2 16,8-6-42-16,18-13-207 16</inkml:trace>
  <inkml:trace contextRef="#ctx0" brushRef="#br0" timeOffset="9935.17">5646 11171 1086 0,'17'-5'417'0,"32"-2"-303"16,8-1-35 0,6 6-32-16,-1 2-16 0,-13 0-49 15,-3 6-91 1</inkml:trace>
  <inkml:trace contextRef="#ctx0" brushRef="#br0" timeOffset="10306.68">6209 11031 1028 0,'-10'-25'434'16,"-5"-15"-245"-16,20 3-99 16,6 5-17-16,22 15-33 15,6 4-12-15,11 18-7 16,-1 8-7-16,-6 13-2 16,-6 5 0-16,-19 0 2 0,-5 2 2 15,-21-1 0-15,-10 3 0 16,-16 4-3-1,-10 2-2-15,-2-2-3 0,2-4-3 16,15-10-5-16,13-3-1 16,17-7-3-16,11-4 0 15,20 0 3-15,8-2 1 16,7-3 1-16,-1-2 1 16,-3-1 0-16,1-3 1 15,-1-5-92-15,1 0-125 16</inkml:trace>
  <inkml:trace contextRef="#ctx0" brushRef="#br0" timeOffset="10669.24">6652 11048 825 0,'4'-15'355'0,"10"-15"-174"15,9 1-21-15,11 8-37 16,4 10-16-16,-1 11-27 16,-3 13-23-16,-7 15-10 15,-7 7-1-15,-6 9-3 16,-3 4-2-16,2 2-7 0,-3-2-6 16,5-7-11-16,-5-8-2 15,0-13 1-15,4-5 1 16,-7-15 9-16,5-5 2 15,-13-12-6-15,-5-8-6 16,-7 0-19-16,-8 2-8 16,-3 6-10-16,-7 5 0 15,-4 12 3-15,-5 6 3 0,-4 4 4 16,6 4 2 0,9 2-70-16,7 0-93 0</inkml:trace>
  <inkml:trace contextRef="#ctx0" brushRef="#br0" timeOffset="10955.72">7213 10744 1030 0,'1'-10'484'15,"3"-5"-228"-15,2 13-116 0,1 3-50 16,6 23-71-16,1 13-19 16,-1 31-3-1,1 12 2-15,0 14 3 16,0 9 2-16,-5 3 1 0,-3-1 1 16,-3-9 1-1,-1-17 1-15,6-26 0 16,1-10 19-16,-2-21-170 0,1-4-160 0</inkml:trace>
  <inkml:trace contextRef="#ctx0" brushRef="#br0" timeOffset="11180.92">7662 11214 794 0,'12'-2'372'16,"15"-4"-129"-1,10 2-92-15,5 4-67 16,-1 0-13-16,-6 5-33 16,-5-2-15-16,-2-1-36 0,-2 2-63 15,-3-3-336 1</inkml:trace>
  <inkml:trace contextRef="#ctx0" brushRef="#br0" timeOffset="11339.07">7696 11341 533 0,'9'3'304'0,"16"3"-14"16,9 1-60-16,3-6-41 15,2-1-21-15,-2 0-60 0,-3-2-28 16,3-1-39-16,-2-1-20 31,-9-1-467-31</inkml:trace>
  <inkml:trace contextRef="#ctx0" brushRef="#br0" timeOffset="12169.34">8348 11008 838 0,'4'-13'363'0,"8"-16"-161"15,5 1-25-15,7 9-26 0,5 4-20 16,2 17-53 0,4 13-21-16,-1 17-24 15,0 13-5-15,-6 13-5 0,-5 5-2 16,-4 3-2-16,-7 0-2 0,1-11-5 15,0-5 1-15,-2-18-2 16,3-10 1 0,-6-19 8-16,-4-7-2 0,-2-19-33 15,-4-6-13-15,-8-11-27 16,-5-7-3-16,-9 0 26 16,-1 3 9-16,1 13 12 15,1 13-5 1,1 15 9-16,0 7 4 15,-7 13 5-15,-5 6 9 16,0 12-1-16,2-2 1 0,4 0-2 16,9-3 0-16,6-13-3 15,6-2 1-15,7-11 2 0,-3-4-11 16,5-2-114 0,-2 1-159-16</inkml:trace>
  <inkml:trace contextRef="#ctx0" brushRef="#br0" timeOffset="15484.83">9149 11312 656 0,'3'8'295'0,"-1"16"-145"15,-2 7-46 1,-10 7-51-16,-5 0-16 16,-4-5-263-16</inkml:trace>
  <inkml:trace contextRef="#ctx0" brushRef="#br0" timeOffset="16123.52">9808 11088 501 0,'-4'-7'302'0,"-8"-12"-27"15,-6 6-88-15,-4 6-92 16,-2 3-33-16,3 9-43 16,3 5-13-16,7 5-10 15,6 6-3-15,7-3 1 16,9 1 3-16,8-3 4 16,7-4 3-16,-1-4 2 15,-5-3-2-15,-7-4-15 0,-8 0-11 16,-11 1-5-16,-3 3 0 15,-19 1 11-15,-2 2 9 16,-2 7 6-16,1 0-1 16,12 7 3-16,8-3 1 15,13 2 2-15,10-1 3 0,13-4 3 16,3-5 0-16,9-6-2 16,-4-5 0-16,-3-13-12 15,-1-2-3-15,-6-8-3 16,-2-1 1-16,-3 0 16 15,-2-3 9-15,-8 4 24 16,0 5 12-16,-2 8 8 16,-2 8-4-16,-1 8-22 15,2 4-13-15,2 10-14 16,1 4-1-16,2 5-2 16,2 2 1-16,4-7 1 15,2-4 3-15,1-11 47 0,-1-9 19 16,2-8 26-16,-4-5 13 15,0-9-35 1,-3-2-17-16,-8 3-22 16,-1-2-18-16,-6 10-26 15,-3 0-54-15,4 9-203 0</inkml:trace>
  <inkml:trace contextRef="#ctx0" brushRef="#br0" timeOffset="16312.73">10279 11114 687 0,'6'0'383'0,"-1"-4"-68"0,0 4-112 0,-1 11-99 15,-3-1-28-15,1 12-33 16,4 7-10-16,-5-1-15 16,0 4-6-1,-1-6 3-15,5 1-73 16,3-9-382-16</inkml:trace>
  <inkml:trace contextRef="#ctx0" brushRef="#br0" timeOffset="16608.88">10765 11130 849 0,'-11'-9'401'16,"-14"-11"-152"-16,-2 3-63 15,-6 6-90 1,0 4-34-16,1 13-54 16,0 7-10-16,7 8-7 15,6 5 1-15,14 8-1 0,7 1 2 16,16 1 2-16,11 1 1 16,8-9 2-16,0-7 1 15,-6-9 4-15,-8-7 7 16,-14-12 8-16,-6-7 4 15,-10-5-4-15,-6-2-3 16,-9-1-10-16,0 1-53 16,1 5-229-16</inkml:trace>
  <inkml:trace contextRef="#ctx0" brushRef="#br0" timeOffset="16816">10787 11104 888 0,'3'-4'459'16,"12"-2"-127"-16,9 12-185 15,9 5-64-15,17 17-41 16,3 8-7-16,3 10-12 0,-7 5-2 16,-12 3-7-1,-5-6-62-15,-9-10-115 0,-1-4-84 16</inkml:trace>
  <inkml:trace contextRef="#ctx0" brushRef="#br0" timeOffset="17014.06">11204 11133 816 0,'-8'-4'412'0,"-9"-3"-143"15,-4 7-96-15,-3 5-36 0,-10 10-66 16,-4 6-28-16,-6 8-22 15,-3 6-4-15,-4 6-5 16,3 2-2-16,10-1-5 16,8-1-2-16,14-7-40 15,11-5-88-15</inkml:trace>
  <inkml:trace contextRef="#ctx0" brushRef="#br0" timeOffset="17233.08">11434 11306 1175 0,'-2'-1'508'0,"0"1"-250"0,0 0-47 16,2 0-71-16,0 0-18 15,0 0-50-15,0 0-18 16,0 0-26-16,0 0-1 0,0 0-59 16</inkml:trace>
  <inkml:trace contextRef="#ctx0" brushRef="#br0" timeOffset="18566.41">2009 12534 553 0,'-2'-3'246'0,"5"1"-112"16,-3 6-39-16,-1-4-36 16,-2 22 3-16,-17 49-6 15,3-18-16-15,-9 11-18 16,-5 0-5-16,1 2-5 15,-1-5-2-15,10-17 3 16,6-7 0-16,9-20 2 16,4-8 7-16,4-17 2 15,-1-6-2-15,7-17-2 16,6-9-10-16,5-10-7 16,1-7 0-16,-1-6 1 15,-5 3 3-15,0 9-2 16,-3 3-2-16,-2 13-1 15,-1 5-1-15,-8 10 0 16,2 10-7-16,0 12-14 16,2 8-3-16,11 20-6 0,3 5 8 15,13 19 9 1,1 9 3-16,17 12 6 0,1 4 1 16,4-5 4-16,3-9 3 15,-12-20 0-15,-5-8 0 16,-13-14 1-16,-9-6 0 15,-15-8 7-15,-9-5 1 16,-24-3 0-16,-11-2 0 0,-17-2-5 16,-10-1 0-16,0 0 1 15,0 4 0-15,4 2-3 16,9 0-1-16,12 3-6 16,10-2-4-1,15 0-13-15,13 2-28 0,14 0-95 16,12 1-149-16</inkml:trace>
  <inkml:trace contextRef="#ctx0" brushRef="#br0" timeOffset="18899.25">2419 12863 672 0,'2'-5'324'16,"1"-4"-139"-16,4 16-107 0,2 10-29 16,3 19-18-16,2 7 14 15,-4 5 12-15,-4-4-2 16,-3-11-10-16,1-6-7 16,0-11-10-16,-4-8-2 15,3-7 11-15,-3-8 3 0,0-8 1 16,5-6-4-16,2-11-17 15,1-3-5 1,6-8-12-16,-2-2-3 16,10 1-9-16,5 3-3 15,5 11-3-15,6 10 0 16,-3 14-82-16,-5 9-102 0</inkml:trace>
  <inkml:trace contextRef="#ctx0" brushRef="#br0" timeOffset="19185.21">2743 13163 746 0,'-2'-1'348'16,"-3"1"-114"-16,3 12-145 16,-2 3-25-16,3 14-3 0,0-1-5 15,0 7-14 1,1 7-4-16,-2-7-15 16,2 1-4-16,-2-14-3 0,1-7-14 15,1-13-115-15,-2-5-141 16</inkml:trace>
  <inkml:trace contextRef="#ctx0" brushRef="#br0" timeOffset="19473.88">2735 13157 496 0,'11'-9'245'0,"13"-3"-95"16,4 1-46-16,2 11-69 16,0 5-10-16,-7 3 0 15,-7 4 9-15,-11 1 16 16,-7 2 1-16,-9 3-4 15,-2 0-10-15,-2-5-16 16,5-4-7-16,10-3-7 16,5-4-1-16,15-1-6 15,6 2-2-15,5 2-2 16,4 3-1-16,-10 9 3 16,-11-1 16-16,-14 7 41 15,-13 1 11-15,-14 1 19 16,-7-2-11-16,-12-12-25 15,1-8-12-15,6-13-96 16,8-4-98-16</inkml:trace>
  <inkml:trace contextRef="#ctx0" brushRef="#br0" timeOffset="19769.64">3291 12942 754 0,'8'-2'286'0,"17"3"-178"0,7-2-48 15,9-2-6-15,5 6-3 16,1-3-25-16,-3 4-8 16,-10-1-3-16,-5-3 16 15,-13 1-161-15,-2 1-149 16</inkml:trace>
  <inkml:trace contextRef="#ctx0" brushRef="#br0" timeOffset="19965.28">3313 13092 639 0,'3'3'328'0,"4"1"-92"16,18-2-67-16,6 4-5 0,13-5-33 16,2 1-22-16,2 4-48 15,1-2-17 1,-8-4-22-16,-5 4-4 15,-14-3-96-15,-10-1-166 16</inkml:trace>
  <inkml:trace contextRef="#ctx0" brushRef="#br0" timeOffset="21798.64">4102 12514 703 0,'-2'-10'343'0,"-3"-10"-124"16,4 7-38-16,0 2-63 15,-1 7-33-15,-1 9-46 16,3 10-20-16,4 26-19 15,-2 11 1-15,0 33 6 16,-2 16 7-16,-2 18 7 16,0 2 2-16,2-14 1 15,-1-16 0-15,9-21-2 16,1-8 1-16,1-22-1 16,5-4-3-16,-3-19-84 15,-1-9-122-15</inkml:trace>
  <inkml:trace contextRef="#ctx0" brushRef="#br0" timeOffset="22639.52">4485 12881 429 0,'-3'-15'269'0,"-2"-13"-24"16,7 1-102-16,5-2-31 15,10 5-31-15,5 5-10 16,5 8-21-16,3 7-4 15,1 16-21-15,-2 8-6 16,-11 14 5-16,-9 5 8 16,-19 4 12-16,-11 5 1 15,-10-3-5-15,-3-3-10 16,2-14-13-16,4-7-2 16,8-9 2-16,2-8 1 15,7-6-3-15,9 1-6 0,8-4-12 16,9 1-4-16,10 0-3 15,3 0 2-15,7 4 4 16,1 1 1-16,-2 14 2 16,-8 0 1-16,-10-1 0 15,-4 2 13-15,-8-8-186 16</inkml:trace>
  <inkml:trace contextRef="#ctx0" brushRef="#br0" timeOffset="22777.66">4846 13086 1127 0,'1'0'464'16,"-3"3"-288"-16,2-2-73 15,0-1-59-15,0-1-56 16,0-1-348 0</inkml:trace>
  <inkml:trace contextRef="#ctx0" brushRef="#br0" timeOffset="23235.95">5250 12723 693 0,'3'-3'328'15,"-2"-7"-96"1,0 7-64-16,-7 1-67 0,-6 2-20 15,-10 2-58 1,-7 1-12-16,-4 1-5 0,-2-2 0 16,6-1-1-16,5 3-3 15,12-1-7-15,3 3-4 0,3 3-2 16,-3-1 0-16,-2 3 4 16,3 4 1-1,2 1 1-15,2 0 0 16,4 1 5-16,-3-4 0 15,5-3 7-15,0-3 2 16,8-7 3-16,8 0-1 0,9-6-5 16,12 4-4-1,9 6-6-15,5 6-1 0,1 13-1 16,-7 6 1-16,-13 4 5 16,-8 3 1-16,-25-4 32 15,-7-1 11-15,-22-5 12 16,-7-8 3-16,-8-6-20 15,-1-6-6-15,3-10-11 16,6-1-10-16,8-5-82 16,7-1-69-16</inkml:trace>
  <inkml:trace contextRef="#ctx0" brushRef="#br0" timeOffset="23675.04">5474 12752 624 0,'0'-7'271'0,"6"-8"-104"15,4 0-22-15,13 5-18 16,4 3 3-16,7 6-29 15,1 3-9-15,-6 9-1 16,3 7-6-16,-5 8-3 16,-3 5-7-16,-3 10-20 15,-10-1-9-15,-3-2-18 16,-3-3-6-16,-3-11-6 16,0-7 0-16,0-8 3 0,-1-6 6 15,-1-10-1-15,-1-7-3 16,-5-5-9-16,-2-1-10 15,-6 4-6-15,-6-1-5 16,-6 14-4 0,-5 6 1-16,-10 14 3 0,3 8 2 15,-1 1 4-15,5 4 2 16,10-7 0-16,9-3 21 16,9-10-134-1,6-3-60-15,12-7-288 0</inkml:trace>
  <inkml:trace contextRef="#ctx0" brushRef="#br0" timeOffset="23988.45">5981 12923 763 0,'7'0'329'0,"15"0"-160"16,8 0-17-16,8 0-33 16,7 3-25-16,1-1-45 15,-4-2-12-15,-5 6-12 16,-8-5-3-16,-14-1-3 15,-5 0 1-15,-8-4 7 16,-1 0-72-16</inkml:trace>
  <inkml:trace contextRef="#ctx0" brushRef="#br0" timeOffset="24950.57">6549 12682 522 0,'4'-6'317'0,"4"-9"0"16,7 0-157-16,13 3-85 15,3 4-13 1,12 5-20-16,1 3-12 0,-9 3-8 16,-4 3-5-16,-21 9-2 15,-12-1 0 1,-21 4 2-16,-10 1 0 16,-5-4-3-16,2 0-1 0,15-7-6 15,9-2-4-15,18-4-3 16,10 1-4-16,18 8 0 0,9 1 0 15,10 15 1-15,-8 3 0 16,-8 9 3 0,-11 5 5-16,-21-4 20 0,-3 3 10 31,-19-11 12-31,-12-4-2 16,-11-10-12-16,-7-5-8 0,2-13-8 15,10-4-16-15,8 0-85 16,11-4-58-16</inkml:trace>
  <inkml:trace contextRef="#ctx0" brushRef="#br0" timeOffset="25350.26">6960 12763 649 0,'9'-7'295'0,"8"-11"-104"0,6 0-33 15,10 4-12-15,3-1-13 16,5 9-38-16,1 7-13 0,-9 13-9 16,-3 8 6-1,-12 16 0-15,-8 8-3 0,-10 12-23 16,0 3-14-16,-5-6-16 15,5-4-5 1,3-18-4-16,3-8-2 16,7-14 2-16,-5-11-1 15,3-3-21-15,-7-9-23 0,-7-5-43 16,-4-3-19-16,-13-3-1 16,-3 1 17-16,-7 4 29 15,-3 9 12-15,-6 9 12 16,-4 9 0-16,0 10 7 15,5 0 3-15,11 3 5 16,6-2-83-16</inkml:trace>
  <inkml:trace contextRef="#ctx0" brushRef="#br0" timeOffset="25682.18">7555 12494 773 0,'-3'-4'389'0,"-2"2"-154"0,0 9-74 15,3 17-106-15,2 12-28 16,4 23 2-16,4 4 7 15,3 26 10-15,1 4 2 16,-3 4-8-16,0-1-8 16,-2-17-11-16,-3-9-4 15,0-12-1-15,-2-6-1 16,0-16 3 0,0-10 0-16,-2-17-28 0,1-3-59 0</inkml:trace>
  <inkml:trace contextRef="#ctx0" brushRef="#br0" timeOffset="25963.62">7951 12879 608 0,'1'-1'328'0,"11"-2"-47"0,8 2-117 16,17 1-89-16,3 0-6 15,7 0-27-15,1 1-15 0,-9 0-13 16,0 4-3-16,-14 1-50 15,-5-4-89-15</inkml:trace>
  <inkml:trace contextRef="#ctx0" brushRef="#br0" timeOffset="26131.82">7986 13049 668 0,'7'5'330'0,"12"0"-80"0,7-1-45 15,13-4-30-15,5-1-35 16,3 1-68-16,-2-2-22 16,-3 2-21-16,-9-1-28 15</inkml:trace>
  <inkml:trace contextRef="#ctx0" brushRef="#br0" timeOffset="26983.51">8706 12763 532 0,'-3'-12'270'0,"2"-18"-53"16,6-4-50-16,17-4-68 15,3 4-8-15,8 4-4 16,1 2-6-16,-2 15-5 16,3 9-8-16,1 18-46 15,-2 11-10-15,0 12 1 16,-7 7 6-16,-8 5 9 15,-3 2 0-15,-9 0-3 16,-2-3-5-16,-1-10-4 16,-1-6-1-16,0-15 0 0,-1-6 5 15,-3-11-14-15,-1-10-17 16,-7-11-23-16,-2-7-11 16,-5 1 7-16,-1 4 12 15,-4 10 10-15,-3 8 3 16,-9 11 20-16,0 8 8 15,2 9 13-15,5 1 0 16,13-2-19-16,6-5 3 0,10-7-150 16</inkml:trace>
  <inkml:trace contextRef="#ctx0" brushRef="#br0" timeOffset="27210.88">8673 13064 751 0,'3'0'351'15,"5"-1"-92"-15,19 1-138 16,8 5-33-16,17-1-13 16,7 3-29-16,4 1-29 15,2-1-6-15,-3 1-1 16,-3 0 44-16,-12 0-190 15,-4 3-127-15</inkml:trace>
  <inkml:trace contextRef="#ctx0" brushRef="#br0" timeOffset="27552.09">8800 13282 643 0,'0'-4'344'0,"-8"-6"-62"0,15 0-174 16,7 0-23-16,14 2-34 16,15 3-2-16,12 11-26 15,-2 5-5-15,-11 11-3 16,-15 5 8 0,-27 7 28-16,-14 7 6 0,-26 2 1 15,-9 5-8-15,0-6-30 16,4-4-8-16,22-11-8 15,10-5-3-15,13-10-1 16,9-1 0-16,13-4 2 16,8-1 2-16,16-2 2 0,4 0 0 15,0 3 35-15,-7-4 15 16,-13 0 12-16,-7-3 3 16,-13-4-30-16,-4 0-23 15</inkml:trace>
  <inkml:trace contextRef="#ctx0" brushRef="#br0" timeOffset="30481.1">9560 13053 599 0,'1'-7'312'15,"5"2"-75"-15,2 2-59 0,5 7-63 16,-1 13-10-1,-5 4-23-15,-5 7-11 16,-6 2-19-16,-4-2-65 0</inkml:trace>
  <inkml:trace contextRef="#ctx0" brushRef="#br0" timeOffset="31240.86">10048 12669 739 0,'3'4'303'15,"4"7"-126"-15,10 12-127 0,3 6 2 16,-2 13 26-16,-4 2-4 16,-13 7-14-16,-3-1-10 15,-11-7-21-15,-1-8-9 16,4-16-7-16,0-8-15 0,9-22-46 16,5-7-15-16,12-17-20 15,10-6 14-15,6-1 40 16,0 0 14-1,1 5 13-15,0 5 2 16,-10 5 19-16,-5 6 15 0,-8 11 37 16,-5 4 7-1,-8 10-7-15,-11 6-9 0,-7 9-26 16,-5 7-8-16,3 5-9 16,15 4-6-16,8 3-6 0,7-4-2 15,15-1 1-15,4-6-1 16,12-5 0-1,1-8-24-15,10-10-95 0,-2-4-47 16,0-14-95-16,3-4-12 16,-3-8 81-16,-3-4 47 15,-9 3 170-15,-8 3 79 16,-12 9 91-16,-2 6 33 16,-13 14-41-16,-6 5-29 15,-12 12-71 1,-11 4-32-16,-10 3-30 0,-2-5-12 15,1-3-5 1,4-7 0-16,10-15-19 0,7-1-19 0,7-18-26 16,3-5-11-16,11-2 4 15,6-4 15-15,9 6 17 16,5 4 11 0,4 12 25-16,1 6 10 0,1 15 27 0,2 10 13 15,-5 12 14-15,-1 4 1 16,0 5-12-1,-10-8-13 1,7-9-25-16,-5-6-3 0,-3-13-107 0,6-4-113 16</inkml:trace>
  <inkml:trace contextRef="#ctx0" brushRef="#br0" timeOffset="31554.91">10746 12774 698 0,'9'-3'354'31,"6"0"-107"-31,5 0-106 0,4 1-35 0,12 4-35 16,3 1-13-16,8 2-23 15,-2-1-6-15,-10-1-7 32,-7-3-4-32,-8-2 0 15,-6-1-21-15,-8-1-94 16,-6 1-58-16,-12-2-96 0,-7 1 6 15,-6 0 85-15,-1 4 53 16,7 5 115-16,2 5 43 16,7 5 53-16,3 5 19 15,4 4 0-15,3 4-21 16,7 3-38-16,-2 2-17 16,6 0-21-16,-1-7-8 0,-2-5-100 15,4-3-234-15</inkml:trace>
  <inkml:trace contextRef="#ctx0" brushRef="#br0" timeOffset="31855">11405 12818 759 0,'-5'5'365'0,"-8"9"-107"15,-2 7-62-15,-7 2-49 0,-3 1-32 16,1-1-59-16,-3-4-23 15,1-7-17-15,2-4-3 16,-1-10-23-16,2-8-22 16,8-6-31-16,6-2-10 15,9-1 5-15,13 0 18 16,11 5 19-16,-2 2 7 0,3 11 26 16,-1 6 14-1,-4 13 22 1,3 8 13-16,-3 8-3 0,-5-4-8 15,-2 1-13-15,-1-6-6 16,1-5-140-16,-1-2-208 16</inkml:trace>
  <inkml:trace contextRef="#ctx0" brushRef="#br0" timeOffset="32162.09">11702 12786 719 0,'-2'-6'370'0,"-8"-7"-109"16,-2 0-50-16,-6 4-94 0,-1 4-41 15,-1 9-50-15,-2 6-14 16,3 11-10-16,-1 4 1 16,9 8-3-16,4 0 0 15,11 2 0-15,8-2 0 16,11-4 5-16,1-6 1 15,3-12 4-15,-4-1 4 16,-11-13 6 0,-5-1 30-16,-16-7 11 15,-9-2-3-15,-17-4-5 0,-3 2-33 16,1 2-34 0,6 1-59-16,16 4-277 0</inkml:trace>
  <inkml:trace contextRef="#ctx0" brushRef="#br0" timeOffset="32520.67">11742 12778 671 0,'13'-4'299'15,"5"-4"-127"-15,17 3-83 16,3-1-6-16,2 4 6 15,5 0-2-15,-5 2-19 16,-4 0-14-16,-3 0-24 16,-8 0-7-16,-9 0-1 15,-5-1-37-15,-10-1-108 16,-5 1-47-16,-8-1-79 16,-6 1 20-16,-5 1 96 15,3 0 41-15,3 6 75 16,0 2 33-16,4 4 54 15,3 2 22-15,1 6 36 0,4 2-5 16,5 4-27-16,1 2-16 16,3-3-33-1,0 1-10-15,4-11-15 0,-2-4 4 16,0-3-158-16</inkml:trace>
  <inkml:trace contextRef="#ctx0" brushRef="#br0" timeOffset="32859.05">12185 12925 655 0,'3'4'333'0,"3"4"-83"0,10 4-90 16,1 0-23-16,-1-7-24 16,2 2-25-16,-1-11-37 15,4-3-9-15,-1-4-13 16,-4-6-3-16,-6-1 0 15,-7-5-2-15,-10-2-8 0,-7 2-5 16,-7 4-14-16,-1 5-7 16,1 8-4-16,2 6-2 15,4 12-1-15,2 5 2 16,5 9 4-16,-2 2 3 16,7 8 5-16,3 0 1 15,4 5 1-15,7-1 1 0,-3-3 0 16,-2-6 1-1,-1-5 1-15,-4-1 0 0,0-5-26 32,5 0-88-32</inkml:trace>
  <inkml:trace contextRef="#ctx0" brushRef="#br0" timeOffset="33059.55">12557 13009 926 0,'-1'-3'454'0,"-2"0"-132"15,2 2-78-15,-1 1-82 16,1 0-32-16,1 0-63 0,-1 0-18 16,0 0-21-16,0 0 3 0,0 0-71 31</inkml:trace>
  <inkml:trace contextRef="#ctx0" brushRef="#br0" timeOffset="34396.75">1851 14347 734 0,'-5'0'330'0,"-6"11"-151"0,-6 10-65 15,-7 20-62-15,-5 11-2 16,-6 13-9 0,2 3-8-16,2-4-14 15,7-9-5-15,9-13-3 16,5-12 1-16,11-14 0 15,5-8 3-15,3-14 4 16,2-6 0-16,4-15-2 16,1-7-3-16,6-9-8 15,0-5-2-15,2-2-1 16,1-4-2-16,-5 1 2 16,0 2-2-16,-5 8 0 0,-2 11-1 15,-4 14-1-15,-2 8-7 16,-4 10-5-16,2 8-1 15,6 12-1-15,4 8 5 16,15 16 3-16,8 5 1 16,9 10 1-16,0 3 1 15,-3-4 4-15,-1-1 0 16,-1-2 2-16,-3-9 1 16,-5-8 2-16,-10-9-1 0,-16-10 7 15,-10-5 4-15,-27-8 4 16,-10-4 2-16,-28-9-2 15,-9-4-6-15,-13-4-5 16,-1 2-4-16,9 10-5 16,10 3-2-16,25 6-5 15,9 1-2-15,23 1-19 16,14 1-11-16,18-9-157 16</inkml:trace>
  <inkml:trace contextRef="#ctx0" brushRef="#br0" timeOffset="34754.42">2335 14623 736 0,'3'-3'353'0,"3"-3"-130"16,4 6-102-1,7 19-85-15,-2 4 3 0,0 12 23 16,-3 1 4-16,-7-1 3 16,-2-1-5-16,-3-8-26 15,0-3-10-15,2-12-7 16,0-7 6-16,2-12 1 16,-4-11-2-16,8-10-5 15,1-7-10-15,3-5-7 16,7 2-4-16,5 1-8 15,4 2-1-15,8 10-1 16,5 4 0-16,0 14 3 0,1 6 2 16,-10 7-125-16,-7 10-148 15</inkml:trace>
  <inkml:trace contextRef="#ctx0" brushRef="#br0" timeOffset="35652.81">3296 14731 665 0,'4'-1'332'0,"6"-1"-59"0,11 0-134 16,10-1-74-16,4 0-1 0,6 2-30 16,-2 0-16-16,-3 1-9 15,-1-2 1-15,-5 4-65 16,1 1-87-16</inkml:trace>
  <inkml:trace contextRef="#ctx0" brushRef="#br0" timeOffset="35847.78">3324 14907 605 0,'8'3'281'0,"7"-1"-102"16,15 0-77-16,6-2-3 15,5 0-22 1,1 1-21-16,-4 3-23 15,1 0-7-15,-9 0 15 0,-5-1-76 16</inkml:trace>
  <inkml:trace contextRef="#ctx0" brushRef="#br0" timeOffset="38121.21">2801 14985 576 0,'0'-6'302'0,"-4"-8"-74"0,-2 5-26 15,-5 5-54-15,-4 1-31 16,-7 8-51-16,-1 2-22 0,-2 9-38 16,4 6-14-1,10 5-10-15,7 2 7 16,12 0 14-16,7-4 9 15,16-5 5-15,4-1-5 16,10-11-1-16,0-5 0 16,-6-5 1-16,-4-2-1 15,-16 0-42-15</inkml:trace>
  <inkml:trace contextRef="#ctx0" brushRef="#br0" timeOffset="38701.82">4129 14362 397 0,'0'-10'283'0,"0"-10"72"16,-3 4-47-16,3 8-78 0,-1 7-46 15,-2 11-112-15,3 12-38 16,0 23-26-16,0 12 1 16,-1 14 10-1,-2 9 4-15,-2 3 3 0,2 4-4 16,3-6-7-16,0-6-4 16,6-18-3-16,-1-17-2 15,4-12-2-15,0-9-23 16,3-11-99-1,-1-1-95-15</inkml:trace>
  <inkml:trace contextRef="#ctx0" brushRef="#br0" timeOffset="40612.34">18734 8095 333 0,'2'-8'252'15,"1"-11"16"-15,-3 8-39 0,0 3-8 16,0 6-69-16,-2 5-33 16,1 14-65-16,-1 7-22 15,2 22-7 1,0 7-3-16,2 20-6 0,1 4 0 16,-1 6-3-16,1 2-2 15,-1-6-3 1,-1-9 0-16,3-21-1 15,1-12-1-15,1-24-8 0,2-7-29 16,0-14-74 0,0-8-67-16,-1-5-266 15</inkml:trace>
  <inkml:trace contextRef="#ctx0" brushRef="#br0" timeOffset="40927.18">18672 8637 354 0,'0'-1'240'0,"0"2"15"15,2 4-56-15,-2-5-37 0,0 0-11 16,4 17-6-16,9 34-14 15,-6-28-36-15,-1-2-16 16,3-5-26-16,1-2-3 16,4-14 3-1,3-4-1-15,5-12-9 16,2-2-8-16,0-2-19 0,2-1-6 16,-3 5-87-1,-1 1-107-15</inkml:trace>
  <inkml:trace contextRef="#ctx0" brushRef="#br0" timeOffset="41377.04">18753 8094 491 0,'2'-7'267'0,"3"-4"-50"15,-4 3-27-15,-3 5-47 16,-4 6-25-16,-6 4-44 0,-1 4-20 16,-6 7-32-16,1 2-6 15,-1 2-7-15,4-2-3 16,6-5-3-16,1-5-1 16,8-6 0-16,0-4 0 15,5-12 0-15,4-2 0 16,3-5-1-16,6-6 0 15,-1 7-1-15,0 2-2 0,2 9 2 16,-1 9 3 0,4 11 4-16,1 8 3 15,3 9-1-15,0 2-29 0</inkml:trace>
  <inkml:trace contextRef="#ctx0" brushRef="#br0" timeOffset="41785.25">19103 8273 453 0,'5'-13'264'15,"9"-13"2"-15,3-2-45 16,0 4-29-16,4 5-20 16,-1 13-46-16,2 8-26 15,-2 17-30-15,0 6-6 16,-3 10-16-16,-3 3-8 16,-3-1-15-16,-3-2-6 0,-3-10-7 15,1-6-2-15,-5-11 2 16,0-6 1-16,-4-10-2 15,-6-2-3-15,-6-4-13 16,-5-1-7-16,-6 4-10 16,-2 5-5-16,1 8-3 15,1 4 1-15,6 9-14 16,3 0-26-16,7 0-76 16,5-4-72-16</inkml:trace>
  <inkml:trace contextRef="#ctx0" brushRef="#br0" timeOffset="42043.38">19565 8183 407 0,'1'-11'290'16,"9"-13"67"-16,-6 8-52 15,-4 11-55-15,0 5-41 16,-7 12-87-1,-5 7-43-15,-4 12-45 16,-4 7-7-16,-3 8-8 16,5 0-6-16,1-2-6 15,-2-6-2-15,10-12-11 16,2-1-55-16,3-14-153 0,6-5-137 16</inkml:trace>
  <inkml:trace contextRef="#ctx0" brushRef="#br0" timeOffset="42433.82">19592 8430 803 0,'-4'-4'390'0,"4"-1"-157"15,3-4-68-15,7-3-80 16,9 0-27-16,2-2-18 15,3 3-4-15,6 9 1 16,-3-1-5-16,-2 11-1 16,-8 7 7-16,-17 8 0 0,-6 5-1 15,-18 8-8 1,-4 0-7-16,-2 0-9 16,0-4-2-16,10-14-3 15,7-3-3-15,7-13-11 16,5-1-2-16,9-1-2 15,0-2 1-15,14 1 9 16,2-1 2-16,6 1 2 16,1 3 4-16,-3 1 12 15,-1 7 7-15,-10-2 12 16,-2 0 0-16,-6-1-6 0,-4-7-3 16,-5-4-11-16,-1-2-2 15,-1 5-103-15,1 0-88 16</inkml:trace>
  <inkml:trace contextRef="#ctx0" brushRef="#br0" timeOffset="47275.08">4604 14744 331 0,'-12'-10'188'16,"-5"-12"-14"-16,3-9-31 16,12-4-31-16,8 4-18 15,6 2-26-15,9 4-2 16,5 10-16-16,2 4-7 15,-1 17-19-15,3 13-15 16,-11 12 2-16,-5 6 7 16,-14 10 9-16,-8 0 1 0,-12 4-1 15,-4-2-4 1,-2-7-3-16,-5-7-2 16,1-17-6-16,3-8-4 15,11-13-14-15,3-3-11 0,11-7-12 16,4 1-2-16,18 0 1 15,9 2 6-15,14 8 21 16,-2 3 13-16,-1 9 19 16,-4 5 8-16,-10 5-6 0,0-1-6 15,-15-1-6-15,-1-5 35 16</inkml:trace>
  <inkml:trace contextRef="#ctx0" brushRef="#br0" timeOffset="47406.28">4960 14920 629 0,'0'0'315'31,"-3"0"-57"-31,3 0-187 0,0-1-17 0</inkml:trace>
  <inkml:trace contextRef="#ctx0" brushRef="#br0" timeOffset="47927.81">5524 14537 830 0,'-8'-4'375'16,"-6"-2"-169"-16,-8 6-126 16,-7 0-25-16,-7 1-32 15,-4-1-6-15,-3-2-5 16,4 0-2-16,5-5-9 16,7 5-4-16,12-1-6 15,6 3-3-15,5 4-4 16,3-2-2-16,1 7-4 0,0 1 0 15,0 7 13-15,3 6 14 16,-1 3 17-16,1 4 5 16,1 1-2-16,-4-3-7 15,2-2-7-15,-1-8-2 16,6-10 3 0,5-7 0-16,5-10-1 0,0-9-1 15,10 3-12-15,5 3-5 16,1 10-3-16,1 7-1 15,-1 12 6-15,-11 1 5 16,-13 11 6-16,0 4 7 16,-18 5 5-16,-1 4 2 0,-15-4 0 15,-5-6 2-15,-9-17 3 16,-3-9 0-16,9-16-32 16,3-8-33-16,10-7-95 15,11 0-60-15</inkml:trace>
  <inkml:trace contextRef="#ctx0" brushRef="#br0" timeOffset="48341.18">5675 14674 620 0,'2'-16'299'0,"-2"-18"-109"16,12 5-39-16,4 5 3 15,6 7-24-15,5 9-18 16,6 11-41-16,-1 11-9 16,0 11-3-16,-4 10 5 15,-12 10 7-15,-1 0-4 0,-7 13-15 16,2-2-11-16,3-4-17 15,-7-4-7 1,2-22-1-16,-3-6 0 16,-1-17 8-16,2-6 0 0,-5-15-1 15,-1-10-4-15,-3-5-8 0,-7-4-3 16,3 12-4-16,-5 5-4 16,-10 21-3-1,-1 11-2-15,-15 13-1 16,1 7 1-16,5 2 39 0,3-2-93 15,11-12-194-15</inkml:trace>
  <inkml:trace contextRef="#ctx0" brushRef="#br0" timeOffset="48825.13">4997 14934 334 0,'-6'1'182'15,"-4"4"-60"-15,4 2-51 16,4 3-17-16,2 1-12 16,1-1 10-16,6-4 44 0,-2-6 26 15,6 0 33 1,-1-5 11-16,-2-3 10 16,-2 1-11-16,-8-5-36 0,-3 3-28 15,1 8-55-15,-3 0-67 16</inkml:trace>
  <inkml:trace contextRef="#ctx0" brushRef="#br0" timeOffset="49713.82">6229 14775 192 0,'0'0'128'0,"1"0"13"0,-1-1-26 15,0 1-16-15,0 0-5 16,0 0 0-16,26 0-4 16,41-1-11-16,-27 1-8 15,7 1-21-15,-2 1-5 0,-3 5-12 16,-5-2-3-16,-11-2-5 16,-4 0-3-16,-10-3 1 15,-3 0 0-15,-3-3-1 16,-3 1 1-16,-2-3-100 15,-1 4-146-15</inkml:trace>
  <inkml:trace contextRef="#ctx0" brushRef="#br0" timeOffset="52125.41">7079 14630 486 0,'-15'-4'256'0,"-17"1"-68"15,2 3-61-15,-3 3-68 16,5 8-22-16,5 12-27 15,4 6-4-15,9 10-9 16,7 6-1-16,13 1 3 0,3-1 1 16,21-9 1-16,0-10 1 15,11-15 14 1,3-11 40-16,-8-15 74 0,-4-10 30 16,-18-12 35-16,-7-2-19 15,-17-2-51-15,-14-1-23 0,-13 3-43 16,-5 0-19-16,-3 5-24 15,10 6-7-15,7 10-8 16,10 6-22-16,10 12-157 16,-1 7-168-16</inkml:trace>
  <inkml:trace contextRef="#ctx0" brushRef="#br0" timeOffset="52304.51">7283 15029 953 0,'-3'0'445'16,"-6"-5"-199"-16,7-1-142 0,1 0-36 16,4-5-82-16,7 2-122 15</inkml:trace>
  <inkml:trace contextRef="#ctx0" brushRef="#br0" timeOffset="52837.04">7674 14662 400 0,'11'-3'255'16,"9"-5"3"-16,-4 3-29 16,-11 2-47-16,-5-1-26 15,-8 1-53-15,-9 2-32 16,-9-4-49-16,-5 3-9 15,0-1-5-15,2 0-1 16,6 2-2-16,1 1-2 16,6 3-5-16,0 3-3 15,2 5-3-15,0 2-3 16,4 6-1-16,2 4 1 0,3 2 2 16,5-1 3-1,1 2 4-15,1-3 1 0,6-7 3 16,1-4 4-16,8-12 2 15,7-5-1-15,7-5-4 16,5 1-3-16,5 6-2 16,2 6 3-16,-4 10 7 15,-3 4 6-15,-13 7 16 16,-10 2 14-16,-13 4 20 16,-11 0 5-16,-17-3-4 0,-7-2-12 15,-7-10-19 1,-1-8-6-16,7-10-68 0,8-6-60 15,16-4-269-15</inkml:trace>
  <inkml:trace contextRef="#ctx0" brushRef="#br0" timeOffset="53226.17">7949 14694 496 0,'4'-9'295'0,"10"-5"10"16,-2-1-72-16,10 5-50 0,2 2-21 16,-2 10-46-16,0 10-8 15,-4 12-1 1,-2 11 0-16,-8 7-15 0,0 6-15 15,0 3-34-15,-2-3-12 16,4-10-12-16,-1-12 1 16,0-18 2-16,2-5 1 15,-4-16 0-15,0-3-4 16,-11-7-4-16,-6-5-4 0,-10 4-6 16,-7 3-1-1,-3 8-6-15,-2 11-2 0,-7 14-2 31,2 6 0-31,2 11 2 0,4 1 2 0,7-4-49 16,6-5-56-16,15-6-214 16</inkml:trace>
  <inkml:trace contextRef="#ctx0" brushRef="#br0" timeOffset="53551.4">8405 14358 671 0,'0'-19'369'0,"0"-12"-58"16,-3 7-52-16,-3 22-106 0,4 13-41 15,-1 26-74-15,8 17-26 16,4 26 1-16,-1 5 9 16,0 7 10-1,0 1 2-15,0-6-1 16,2-3-5-16,1-17-7 16,-3-14-1-16,1-20-3 15,-2-10-32-15,-1-15-243 16</inkml:trace>
  <inkml:trace contextRef="#ctx0" brushRef="#br0" timeOffset="53981.4">8897 14641 630 0,'-1'-2'327'16,"3"-1"-87"-16,9-1-60 16,14 3-81-16,8 2-21 15,12-1-34 1,3 1-15-16,0 2-18 0,-5-2-2 15,-10 6 2-15,-6-3-31 16,-11 2-140-16,-4-1-144 0</inkml:trace>
  <inkml:trace contextRef="#ctx0" brushRef="#br0" timeOffset="54145.45">8934 14786 642 0,'0'1'319'0,"11"-1"-76"16,7 0-32-16,15 0-22 16,6-1-33-16,3 1-71 15,3-2-24-15,-6 1-35 16,-3 0-12-16</inkml:trace>
  <inkml:trace contextRef="#ctx0" brushRef="#br0" timeOffset="57842.02">9599 14615 351 0,'0'-10'243'15,"0"-10"-18"-15,10-4-63 0,9-2-30 16,11 1-41 0,4-2-14-16,11 16-7 15,-3 7-1-15,-4 19-16 0,-7 15-4 16,-17 10 1-16,-8 5 4 15,-15 8-2-15,-12-1-8 16,-14 4-14-16,-5-2-7 16,-5-13-9-16,7-8 3 15,10-18 2-15,9-10 0 16,12-10-8-16,5-5-9 0,16-2-10 16,9-1-4-16,11 6 3 15,3 6 4-15,-4 4 5 16,-1 5 2-16,3-1 15 15,-3-5-74-15</inkml:trace>
  <inkml:trace contextRef="#ctx0" brushRef="#br0" timeOffset="58182.43">9990 14539 788 0,'9'-8'349'0,"14"-7"-164"16,5 4-33-16,6 14-44 0,5 12-7 15,-1 15-11-15,-4 8-1 16,-5 6 4-16,-6-1-20 16,-7 1-27-16,-1-1-8 15,-1-6-20-15,-1-10 2 16,1-11-6-16,0-10 0 15,-4-14-6-15,0-8-11 0,-6-8-23 16,-3-3-12-16,-9 8-5 16,-7 5 3-16,-11 14 14 15,-4 9 7-15,-15 13 13 16,-2 7 6-16,3 3 9 16,5-2-4-16,24-9-59 15,10-7-87 1</inkml:trace>
  <inkml:trace contextRef="#ctx0" brushRef="#br0" timeOffset="58354.21">10585 14807 760 0,'2'10'465'0,"2"5"-29"16,-11 9-204-16,-9 2-47 15,-8 6-89-15,-1-4-38 16,4 2-119-16,4-8-123 0</inkml:trace>
  <inkml:trace contextRef="#ctx0" brushRef="#br0" timeOffset="59107.03">11168 14504 606 0,'-7'-3'310'15,"-10"-8"-90"-15,-5 4-43 0,-9 9-64 16,-3 0-37-16,5 12-49 15,3 2-18-15,15 4-15 16,4 0-5-16,11-1-1 16,3-4 4-16,12-1 5 15,0-4 2-15,4-1-20 16,0 0-22-16,-9-6-17 16,-6-1-5-16,-11-2 13 15,-9 1 21-15,-11 6 22 16,-3 5 17-16,-3 4 36 15,4 2 7-15,7 3 2 16,8-3-14-16,11 2-18 16,5-4-4-16,11-3 0 0,6-2 2 15,8-10-4 1,6-1 0-16,4-10 0 16,-3-7-2-16,-5-7-3 15,-3-2-2-15,-9-4-2 0,-4 1 2 16,-7 4 5-16,-4 3 7 15,-5 9 45 1,-1 5 8-16,-2 11-3 16,-3 4-7-16,5 11-47 0,5 5-11 0,1 5-2 15,2-1-1-15,3-3 1 16,1-5 1 0,2-10 5-16,0-3 6 15,-2-9 14-15,2-5 1 16,0-6-2-16,-1 0-5 15,-4 0-15-15,-2 3-1 0,0 2-56 16,1 1-87-16</inkml:trace>
  <inkml:trace contextRef="#ctx0" brushRef="#br0" timeOffset="59271.18">11581 14552 920 0,'1'1'420'0,"-1"2"-179"16,1 7-59-1,-2 8-72-15,1 4-15 0,0 8-33 16,1 1-13-16,3 2-22 16,-1 0-8-16,-1-5-23 15,4-2-69 1,3-9-304-16</inkml:trace>
  <inkml:trace contextRef="#ctx0" brushRef="#br0" timeOffset="59570.21">11914 14630 580 0,'-9'-12'402'0,"-7"-8"28"16,-4 2-220-16,1 3-53 15,-2 11-87-15,0 5-37 16,3 12-30-16,1 3-4 0,4 7-2 15,2 4 3-15,9 3-2 16,1-1 1-16,11-2 1 16,5-5 1-16,6-10 2 15,5-2 1-15,-5-10 8 16,-4-4 4-16,-14-5 5 16,-6-3-2-16,-10 2-8 15,-9-4-15-15,0 1-108 16,-1 0-132-16</inkml:trace>
  <inkml:trace contextRef="#ctx0" brushRef="#br0" timeOffset="59781.35">11984 14609 979 0,'12'2'440'16,"13"5"-197"-16,6 5-37 15,6 6-57-15,1 4-26 16,3 7-51-16,-4 2-18 0,-7 5-26 16,-3 0-8-16,1-3-14 15,0-2-11-15,0-8-120 16,-1-4-89-16</inkml:trace>
  <inkml:trace contextRef="#ctx0" brushRef="#br0" timeOffset="59968.17">12408 14571 828 0,'-13'2'471'15,"-9"5"-109"-15,-10 7-152 0,-3 7-53 16,-6 7-80-16,3 6-18 16,-7 11-27-16,-5 7-4 15,-2 7-14 1,-3-4-4-16,13-9-19 15,15-8-54-15,19-13-171 16,6-8-269-16</inkml:trace>
  <inkml:trace contextRef="#ctx0" brushRef="#br0" timeOffset="60178.03">12605 14719 1140 0,'-3'0'582'0,"0"2"-131"15,-1 0-187-15,4-2-119 16,-1 0-33 0,0 0-57-16,1 0-17 0,-1 0-20 15,0 0-50-15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27T10:45:25.797"/>
    </inkml:context>
    <inkml:brush xml:id="br0">
      <inkml:brushProperty name="width" value="0.05292" units="cm"/>
      <inkml:brushProperty name="height" value="0.05292" units="cm"/>
      <inkml:brushProperty name="color" value="#FF0000"/>
    </inkml:brush>
  </inkml:definitions>
  <inkml:trace contextRef="#ctx0" brushRef="#br0">23440 10432 433 0,'2'-3'295'0,"-4"-8"20"0,2 7-64 16,-1 0-98-1,1 6-39-15,0-2-46 0,0 0-4 0,10 27 0 16,9 37-4-1,-17-23-18 1,3 4-10-16,-1 5-13 16,-2-3-4-16,1-3-4 15,0-9-2-15,-3-14-26 16,0-5-53-16,0-16-140 16,3-3-160-16</inkml:trace>
  <inkml:trace contextRef="#ctx0" brushRef="#br0" timeOffset="345.88">23400 10410 789 0,'-2'-10'385'0,"5"-13"-124"16,6 5-57-16,16-2-67 15,9 6-31-15,15 6-51 0,7 7-21 16,8 10-21-16,-3 8-2 16,-22 10-4-16,-11-1 3 15,-27 6 20-15,-15-6 17 16,-21-5 22-16,-10-3 1 15,-5-7-20-15,2-9-17 16,17-4-24-16,9-2-45 16,13 1-146-16,4-1-400 0</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04T09:20:53.072"/>
    </inkml:context>
    <inkml:brush xml:id="br0">
      <inkml:brushProperty name="width" value="0.05292" units="cm"/>
      <inkml:brushProperty name="height" value="0.05292" units="cm"/>
      <inkml:brushProperty name="color" value="#FF0000"/>
    </inkml:brush>
  </inkml:definitions>
  <inkml:trace contextRef="#ctx0" brushRef="#br0">14740 12762 267 0,'0'5'146'0,"-3"4"-35"16,1 0-12-16,2-3-37 15,-3-2-13-15,0-2 12 16,2-3 15-16,0 0 27 16,1-1 10-16,0 1-4 15,0 0-11-15,0 0-20 0,0 0-8 16,0 0-23-16,0-1-9 15,0 1-10-15,0 0-4 16,0 0-7-16,0 0-1 16,1-4 4-16,2-4 3 15,-1-1 14-15,13-31 5 16,-15 27 6-16,0 3 1 16,2-1-9-16,0 1-6 15,4 0-11-15,-2-2-6 16,-1 0-6-16,1-2-2 0,0-1-2 15,1 0-1-15,3 3 1 16,2 2 0-16,1 4-2 16,-1-1 1-16,0-5-2 15,2-1 0-15,-2-3-1 16,2-1 0-16,2 3-1 16,-2-3 0-16,3-4-1 15,3 6 0-15,-5-5 2 16,2 7 1-16,-3 2-1 15,-3-2 1-15,2 7-4 16,-1-1-1-16,3 2 0 16,-3-3-1-16,5 0 0 0,-1-2 2 15,-3 0-1-15,5 5 0 16,-2-1-1-16,2 4 0 16,-2 1 1-16,-4-1-1 15,1 3 0-15,1 1-1 16,-6 1 0-16,3 1 1 15,-5-1 0-15,0 0 1 16,6 3 0-16,0 1 0 0,1-1 0 16,0 2 1-16,0-1 0 15,-2-2 1-15,2 0 0 16,0-3 0 0,1 2-1-16,2 2-1 0,-3 0 0 15,-1 3 0-15,-1 4 0 16,0-2-1-16,2 5 1 15,-2-2 0-15,1 3 1 16,1-2 0-16,0-2 0 16,1 0 2-16,-3-4-1 15,2 1 0-15,-3-4 0 16,1 7 0-16,-1 2 1 16,0-2-1-16,0 9 1 15,-1-6 0-15,1-3 1 16,0 4 0-16,-7-14 1 15,7 10-2-15,2 1 0 0,-5-3 1 16,9 11-2-16,-5-7 2 16,-3 1-3-16,2 2-2 15,0 2 4-15,-3-1 2 16,-1-2 2-16,2 0-1 16,-5 2-4-16,4-2 0 0,1 2-1 15,2 0 0-15,2-2 0 16,1 0 1-16,0-4-1 15,3 2 1-15,0 0-1 16,-2-2 1-16,1 0 0 16,-1 0-2-16,1-1-1 15,5 0-1-15,0-1 1 16,3 1 2-16,-1-7 1 16,-2 2 2-16,3-3 1 15,-4-7 1-15,2-1 1 16,-2-8 0-16,-2 4-1 15,2 0-2-15,-1 1 0 16,0 3-1-16,-1-2 1 16,-1 4-1-16,0-2 1 15,-1 1 0-15,3-3 1 16,-2-5 0-16,1 1 0 16,-1-4 0-16,-2 0-2 0,1 2 1 15,-2 2 0-15,-1-4-1 16,2 2 0-16,-1 0 0 15,-3-1 1-15,1 3 1 16,0-1-1-16,-2 0 1 16,2-1 0-1,-1-2 2-15,-2-1-2 16,1-3 0-16,-2 0 0 0,2 4-3 16,-2-4 3-16,1 3 0 15,2 4 0 1,-2-5 1-16,0 4-1 15,1 0 0-15,-6-7-2 0,3 5 0 16,1-4 0-16,0-2 0 0,0-1 1 16,3-1 1-16,-2-2-1 15,2 3-1 1,0 2-1-16,-2 2-1 16,2 3 0-16,0 0 0 0,-1 3 0 15,1 1 0-15,3-2 0 16,-1 1 0-16,0-5-1 15,3 0 1-15,-1-3 0 0,1-2 0 16,2 5 0 0,0 1 0-16,-2 1 0 15,1 2 0-15,-1 3-1 16,-2 0 0-16,0 4-1 0,-2 0-1 16,1-1 1-1,1 0 1-15,3-1 1 16,1 2-1-16,-2-3 0 0,4 1-2 0,-3 3-1 15,0-3-2 1,0 8 0-16,-6-2 1 0,1-1 3 16,2 3 1-1,1-3 1-15,1 1 2 0,1-3 0 16,2-3 0-16,0-1-2 16,1 0 1-1,2 7-1-15,-3 2 0 0,-3 3 0 16,-2 4 1-16,-3-4 0 15,3 7-1 1,-1-6 0-16,0 3 0 16,2 2 5-16,-1-4 0 0,1 2-1 0,-2-4 0 31,3 5-4-31,-4-2 0 0,2 0-1 16,0 4 0-16,-2-2 1 15,3 3 0-15,-3 1 1 0,2 0 2 0,-1-3-1 16,-1 0 0-16,-1-2-1 15,1 1 0-15,2 3-1 16,-1-2 0-16,3 4-1 16,-4 2 0-16,-1 0 1 15,0 2 0-15,-5-2 0 16,3 1 1-16,0-3-1 16,-4-1 2-16,5 0-1 15,-4-1 0-15,4 2 0 16,2 0-1-16,-1 1 1 15,5 0-1-15,-5 2 0 16,-1 1 1-16,1 0-1 16,-1-1 1-16,0-1 0 15,-1-3 0-15,2-4 0 16,1-2 1-16,0 1-1 16,-2 0 0-16,1-2 0 15,2 7 0-15,-2-6 0 0,1 1-1 16,1-2 1-16,-2 0 0 15,1 2 0 1,-1-1 0-16,2 1 0 16,0-6 0-16,2-1 1 0,2 1-1 15,0 0-1-15,2 1 0 16,1 5 0-16,0-4 0 0,-1 2 1 16,0-1 1-16,-1-3 1 15,0 0 1-15,0-8 4 16,3 1 0-16,0-4-1 15,-2 1 0-15,-1 3-4 16,-4-1-1-16,1 1-1 16,-3 3-1-16,0-1 1 15,-2 1 0-15,2 1 1 16,-1-1 0-16,2-2 2 16,-2-1 0-16,-4-3 2 15,1-1-1-15,1 2 1 16,-2 0 0-16,2 1 0 15,-1-2 0-15,-4-1-2 16,2-2 0-16,1-2-1 16,0 3 0-16,3-3-2 15,-1-2 1-15,1 2-1 0,1-1 0 16,1-1 0-16,2 3 0 16,-4-1 1-16,-2 2 0 15,0 2 2-15,-3-1 1 16,3-1 1-16,-3-1-1 15,2-4-2 1,-1-1-1-16,2 1-2 0,0 2 0 16,1-4 0-16,1 3 0 15,0 2 0-15,0-1 0 0,0 5 0 16,0-2 0-16,-1 1 0 16,0-2 0-16,1 2 1 15,0-1 0-15,2-3 1 16,0-1-1-16,-1-7-1 15,1 2 0-15,1-1-1 16,1 3-1-16,1 1 0 16,1 2-1-16,0 1 0 15,0 0 1-15,0 0 2 32,3 1-1-32,-2 1 1 15,1-2 0-15,-1 1 0 16,-3 0 0-16,4 5-1 15,-3-1-1-15,-2 2-1 0,0 3-2 16,0 0 0-16,-2 2 0 16,1 0 2-16,3 1-1 15,-3 1 2-15,3 0 1 16,1 0 1-16,1-2 0 16,0-1 0-16,1-2 0 15,1 1 0-15,0 2 1 16,-2 0-2-16,0 2 0 0,-4 2-3 15,0 2-2 1,-3 3 1-16,1 2 0 0,1-1 3 16,0 1 1-16,1 0 1 15,1-1 0-15,-1 1 1 16,-2-3-1-16,4 3 1 16,-3-1-1-16,-1 0 0 15,0 1-1-15,-3 4-1 16,0-1-1-16,1 3 2 15,2 0-1-15,-1-1 2 16,0 2-1-16,2-3 1 16,1 1-1-16,1 1 1 15,1-1 0-15,0 0 0 0,-2 2 0 16,-2-2 0-16,-1 2-1 16,1 0 0-16,2-1 1 15,-1 2-1-15,0-2 1 16,0-1 0-16,-1-5 1 15,0 2 0-15,-1-1-1 16,2 1 1-16,-2 1-1 16,0-2 1-16,2 3-1 15,-2 0 0-15,2 1 0 0,-1 1 0 16,0-2 0 0,1-1 1-16,-2-2-1 0,5-1 1 15,-3-1 0-15,3-1 0 16,-1 0 0-16,1 0 0 15,1-1-1-15,-1 0 0 16,2 0 1-16,-2-3 1 16,1-1-1-16,1-1 2 15,-1-1 0-15,2-3 0 16,-1 2-1-16,-1 1-1 16,1-1 0-16,-1 2 0 15,-2 0 0-15,1-2 1 16,-1 0 1-16,0-2 2 15,-1-2 0-15,-1-3 0 16,4-1-1-16,-1 2 0 0,-1 1-1 16,2 2 0-16,-5-2 0 15,-2 0-1-15,-2 0 0 16,2 3-2-16,0 0 0 16,1 0 0-16,1 1 0 15,-2-5 1-15,2 1 0 16,1 1 3-16,-3-4 0 0,1 1 1 15,-1-1 0-15,-1-2-1 16,2 4 0-16,-2-4 0 16,-3 0 0-1,3 0 0-15,-5-5-1 0,4 2 0 16,-2-5-2-16,6 1 0 16,3 1-1-16,-2-2 0 15,1 0 0-15,-1 2 0 16,-3 0 0-16,1-1 1 15,1 3 1-15,-3-3 0 16,1 1 0-16,2 2 0 16,-1-2 0-16,4 3-2 15,0 0 0-15,-2 0-2 16,1 0 2-16,1 0-2 16,-3-1 1-16,2 2 0 0,1 1 1 15,-1 4 0-15,1-2 0 16,0-3 0-16,1-1-1 15,2 1-1 1,0 2 1-16,1 3 0 0,-3 0 0 16,-1 1 1-16,1 0-1 15,-1-1 0 1,2 2 0-16,0-1-2 16,-1-1 1-16,3 4 1 15,-1-3-1-15,-4 2 1 16,3 0-1-16,-2 3-1 0,-1 3-1 0,-2-2 1 15,-2 1 0-15,1 0 0 16,1 1 2-16,6 1 1 16,-3 0 0-1,-1-1 0-15,2-2 0 0,-6-1 0 16,4 3-2 0,1 3-1-16,-2 2 0 0,5 1 2 15,-2-3 0 1,3 0 1-16,-1 0 0 0,1 1 0 15,-1-1 1-15,-1 1-1 16,-3 1 0-16,0 2-2 0,1 2 0 16,-3-2-1-16,2 5 2 15,-2-6 1 1,0 5 0-16,-1 0 0 16,1 0 0-16,3-1 0 15,-3-1 1-15,1 1-1 16,0-4 1-16,-1 5-1 15,0-3 0-15,2 5 0 16,-2-1-1-16,1 4 1 0,-1 1 0 16,0-1 0-1,-1 0 0-15,2-2 0 16,1-2 1-16,1-1 1 16,-1-2-1-16,3 0 1 15,1 2-1-15,-4-2 0 16,2 2 1-16,-3 1-1 0,-3-3 0 15,1 3-1 1,-3-3 1-16,1 0 0 0,2 0 0 16,0-2 0-16,2 2 1 15,0-3-2-15,0 2 1 16,3 0 0-16,-2 0 0 16,2-2 1-16,-1-2 1 15,2-4 2-15,-2-3 1 16,2 0-1-16,1-1 1 15,-4 1-2-15,1 1-1 0,1 0-1 16,0 2 0-16,-1-2-1 16,2 1 1-16,0 0-1 15,0-1 0-15,0-1 1 16,1 0-1-16,1-3 1 16,1 1 0-16,2 0 1 15,-3 0 1-15,-3-2-2 16,0 0 1-16,-2 0 0 15,-1 3-1-15,4 0-1 16,0-2-1-16,-3 2 1 16,3-2 0-16,-3 0 0 15,1 1 2-15,-3-2 0 0,-3-4 1 16,3 1 0-16,-3-1-1 16,2 3 3-1,-1 1 0-15,-4 2-1 0,5-3 0 16,-1-2-2-16,1 0 0 15,-2-1-1-15,-1-1 0 0,-1-1-1 16,0 1 1-16,0 1 0 16,1-1 0-16,3 1 0 15,-1 3 0 1,1-3 0-16,-2 1-1 0,-3-1 0 16,1-2 0-16,-1 2 0 15,5-1 0-15,1-1-1 16,-2 1 0-16,4-3 0 15,-2 0 0-15,1 1 0 16,2 1 0-16,-2 1 0 16,0-3 0-16,-1 0 1 15,3-4 0-15,-2 1-1 0,1-1 0 16,1-1 1 0,-1 2-1-16,1 1 0 15,-1-2 0-15,-1 4 0 16,-1-1-1-16,5 1-1 15,4 2-1-15,1-1-1 0,2 1 1 16,-2 3 1 0,-3-3 0-16,3 5 0 0,-1 0 1 15,-3 2-1-15,2 1 0 16,0 2 0 0,-4 0 0-16,3-2 1 15,-4 0 0-15,2 2 1 0,0-2 0 0,-3 1 0 16,1 1 0-16,-3-1 0 15,2 0 0 1,1 3 0-16,-3-2 0 0,3 3-2 16,-2 1-1-1,-3-1-1-15,3 2 0 16,0 3 1-16,0-2 1 0,2 2 1 16,-2 1 0-16,1-1 0 15,2 2 0-15,-1-1 0 16,-1 1 0-16,-1-1-1 15,-2 2 2-15,0 1-1 16,1 0 0-16,-3 0 1 0,2-1-1 16,-2 1 1-1,2 1-1-15,-1-1 0 0,-1 2 0 0,2 0 0 32,0 1-1-32,1-1 1 0,0-1 0 15,-1 2 1-15,-1 0 0 0,0 0 0 31,0 1 0-31,-2-2 0 0,3 1 0 16,0 2-1 0,1-2 1-16,3 3-1 15,-2 0 1-15,-1-1-1 16,0-1 1-16,1 0 0 16,0 2 0-16,2-3 0 0,0 0 0 15,1-3 0-15,-1-3 2 16,3 2-1-16,-3-2 0 15,0-2 0-15,-3 1 0 16,0-3 0-16,4 3 0 16,-1 1-1-16,1-2 1 15,-2 1-1-15,-1-2 0 0,-2 2 1 0,0-2 0 16,4 0 1-16,-1-2 0 0,3-2 2 31,-1-2-1-31,1 0 1 16,1-2 0-16,-1-1 0 15,0 4 0-15,-1 1-1 16,-2-4 1-16,-1 3 0 16,0-4 0-16,-1 2-2 15,1-3 0-15,2 0-1 16,1 0 0-16,-1-1-1 16,2 4 1-16,0 4-1 15,-2-2 1-15,-3-2 0 16,0 0 0-16,1-1 3 0,-1 1 0 15,0 0-1-15,0-4 1 16,0 0-1-16,1 0-1 16,0-1 0-16,2 0 0 15,-3-3 0-15,1 1 0 16,2-2-1-16,1 1 0 16,-3-3 0-16,0 0 1 15,0 1 1-15,-6-1 0 16,5 3 0-16,-2-2-1 0,-2 1-1 15,3 0-1-15,-2-1 1 16,4 1 0 0,-2 0-1-16,-1 1 1 0,1-2 0 15,-4 0-1-15,3 0 2 16,0 0-1-16,-4 1 1 16,5 0 0-16,-5-1-2 15,2 1 0-15,1 0 0 16,5 0-1-16,1 4 1 15,0-3 0-15,-1 2 0 16,-1-1-1-16,0 1 0 0,2-2 0 16,-1 0 0-1,-1 1 0-15,2 1 0 0,0 1 1 16,4-2-1 0,-3-2 1-16,4-4-1 0,-2 6 0 15,-3 1-1-15,3 3 0 16,-2 3-2-16,0-3 0 15,3 6 0-15,-1-4-1 16,-1 3 1-16,1 1 0 16,1 1 2-1,1 0 0-15,-1 2 1 0,1-1 1 16,-4 1 0-16,0 0-1 16,0 0 1-16,-5 1-2 15,2 2 1-15,-2-2 0 16,1 0 0-16,-1 2 1 15,-3-5-1-15,4 3 1 0,-1 2 0 16,-1-2 0-16,3 3 0 16,-5-3-3-16,-1 4-1 0,2 0-2 15,-3 3 1 1,5 1 0-16,-6-2 3 16,2 3 0-16,-2-3 2 15,-1-1 0-15,4 0 0 16,-3-1 0-16,4-1 0 15,-1 3 0-15,1 1 0 16,3 2-1-16,-4-1 1 16,-1 1 0-16,-3-3 0 15,5 2 0-15,1-1 1 0,2-2 0 16,0-1 0 0,-1-2 1-16,3 2-1 15,-2-3-1-15,4 3 0 0,-4-2 1 16,0 0 0-1,0 0-1-15,-1-2 2 0,2 2-1 16,-2-1 0-16,1 0 0 16,-1-2-1-16,2 2 1 0,-1-2-1 15,1 1 0-15,0-1 1 16,-1-1 0 0,0 2 0-16,0 0 0 15,0-2 1-15,0 1-1 16,0-2 0-16,1 0 1 15,-1 0-1-15,0 0 0 0,2 0 0 16,-1 0-1-16,0 0 1 0,0 0-1 16,2 0 2-16,-2-1 1 15,-2-1 0-15,1-3 1 16,-2 2-1-16,-1-2-1 0,3 3-1 16,0-2 1-1,1 0 0-15,0 0-1 0,-2 1 1 16,0-2-2-16,0 1 0 15,-3 0 1-15,2 0-1 16,-3-1 1-16,5 1 3 16,-3-2 0-1,0-3 1-15,0 0 1 16,1-1-1-16,2 1-1 0,0 1-2 16,-4-2-1-16,-2-1-1 15,0 0 0 1,5 0 1-1,3 3-1-15,0-3 0 0,1 3 0 16,-5-4 0-16,0 1 0 16,2 0 1-16,0-2-1 15,2 4 0-15,2-3 0 16,-3 2-1-16,0 0-1 16,2 0 0-16,-3 0 0 0,3 0 1 15,2 0-1-15,1-1 1 16,1 2 0-16,-2-2 1 15,0 0-1-15,-2 2 1 16,2-1 0-16,-1 1 0 16,0 0 0-16,0 0 0 15,2 1 0-15,-2 2 0 16,-2-1-1-16,3 2 1 16,-3 1 0-16,-3-1 0 15,1 4 0-15,-6-1-3 16,0 2 0-16,0 0-2 15,-2 0 1-15,0 0 0 16,0 0 0-16,0 0-147 16,0 0-171-16</inkml:trace>
  <inkml:trace contextRef="#ctx0" brushRef="#br0" timeOffset="7659.07">14680 16342 68 0,'0'0'46'0,"0"0"21"0,0 0 3 15,0 0 16-15,0 0 16 16,0 0 7-16,0 0 1 16,0 0-13-16,0 0-15 15,0 0-29-15,0 0-15 16,0 0-23-16,-1 0-5 16,0 0 0-16,-1 0 3 15,1 0 9-15,0 0 6 0,0 0 10 16,1 0 2-16,-1 0-1 15,1 0-2-15,0 0-9 16,0 0-3-16,0 0-7 16,0 0 1-16,0-1 4 15,0 0 4-15,0-1 8 16,0 1 1-16,0 0-7 16,0-1-2-16,0-4-8 15,2-3-1-15,0 1 1 16,13-31-1-16,-12 26 3 15,2 3 3-15,0-5 4 16,0 0 0-16,2-4 0 16,-5 1 1-16,4 3 4 15,-2-1 1-15,-3 1-3 0,3 2-2 16,0 2-10 0,-2 1-2-16,5 1-4 0,-1-1-1 15,1-7-3-15,4 4 1 16,-1-2-1-16,0-6 1 15,3-1 0-15,-1 2 0 16,-1 0 2-16,1 1 1 16,-3 5 3-16,-1-2-2 15,1 1-1-15,0 2-3 0,4 0-5 16,2-5 0-16,2 1-1 16,3-1-2-1,2-1 0-15,2 3 0 0,2 0 1 16,0 1-1-16,1 5 4 15,-8-2 1-15,-4 5 1 16,-2 2 1-16,-4 0-1 16,3 2-1-16,-1 1-1 15,1-1-1-15,1-3 0 16,2 1-2-16,2-3 0 16,1 1 0-16,-1 3-1 15,3 0 0-15,1 4-1 16,-4 2 0-16,1 7 1 15,1-3 0-15,-3 3 1 16,1-3 1-16,1 0-1 16,-1 1 1-16,-1 0-1 15,1 0 1-15,-1 2-1 16,1-2 0-16,0 3 1 0,-1 2-1 16,-1 0 1-16,-3 0 1 15,0 2 0-15,-1 0 1 16,-4 1-1-16,3-2 0 15,-2 2-1-15,1 0 0 16,2 0-2-16,-2 3 1 16,-3 2-2-16,-2-3 1 0,-2 5 0 15,0-1 1-15,3-2-1 16,1 2 1-16,0-7 0 16,-1 0-2-16,1-2 1 15,0-3-2-15,1 4 1 16,4-1 0-1,-3-3-1-15,2 2 2 16,0-3-1-16,0-1 1 0,0 1 0 16,0-3-1-16,3-3 2 15,0 1-1-15,1-2-1 16,0 1 1-16,-1-2 0 16,2 2-1-16,-1-2 1 15,1-1 0-15,-1-1 2 16,0-3 1-16,1-3 1 15,2-2 0-15,1-3-1 0,2 1 0 16,-2-1-1-16,1 0 0 16,-3 2 0-16,2-1-1 15,-1-3 1-15,-6 0 0 16,3-2-1-16,-4 3 0 16,0-1-1-16,-1-1 0 15,1-4 0-15,1-4 1 0,0-2 0 16,-1-2 1-16,3 0-1 15,-4 1 0-15,3 1 0 16,-1 2 0 0,-5 2 0-1,1 4 0-15,-1 0 0 0,-2 0 0 0,5 3-1 32,-1-2 1-32,-1-3-1 0,2 3 0 15,0-5-1-15,-1 0-1 0,0 0 1 31,0 0-1-31,0 3 1 0,-1-2 1 16,0 2 0-16,-1 1 0 0,0-4-1 16,1-1 0-1,-1-5 0-15,1-1 0 0,1 1 0 16,0 0 0 0,1 1-1-16,0 3 1 15,-1 2-1-15,0 5 1 16,1 2 0-16,-2 1-1 0,0 2 0 15,1-2 0-15,6 2-1 16,0-1 0-16,3-5 1 16,-1-2 0-16,-2-1 0 15,3-3 0-15,2 5 0 16,-7 0 0-16,3 6 0 16,-4 0-1-16,-2 3-1 15,1 0 0-15,3-2 0 0,-4-1 1 16,4-1 0-1,2 1 1-15,-1 0 0 16,2 0-1-16,0-1-1 16,0 4 1-16,3-1-1 15,-1 0 1-15,1 3 1 16,-3 2-1-16,-2 1 1 16,-3 3 0-16,-2 2-1 15,2 0-1-15,-1 0 0 16,3 6-1-16,-1-4 0 15,1 3 2-15,0 3-3 0,-1-4-1 16,0 4 0-16,-1 1 0 16,-1 0 3-16,-1 1 1 15,-1 4 0-15,2-2 1 0,1-1 0 16,-1 1 1-16,-3-4 0 16,3 3 0-16,-4-3 0 15,5 3 0 1,-3-1 0-16,0-2 0 0,0 5 0 15,-1-3 0-15,1 4 0 16,-2 0 1-16,-2-3 0 16,3 2 0-16,3-3 0 15,-2-3-1-15,4 1-1 16,-3-2 0-16,-2 1 1 16,5 1-1-16,-1-1 1 15,-2-1-1-15,3 3 0 0,-2 0 0 16,4 2 0-16,3-2 1 15,1-2 0-15,-3-3 1 16,0-4 3-16,0-3 1 16,0-4 1-16,1-1 1 15,0 1-3-15,-2-2 0 16,1 0-1-16,-2-2 0 16,0 3-1-16,1 0-1 15,0 0 1-15,0 0-1 16,0-1 1-16,1-5 0 15,1 5 0-15,-2-5 1 16,-1-1 0-16,-3 2 0 16,0-6 3-16,2 5 0 15,-7-6 2-15,5 0 0 0,-3-1-2 16,-5-5-2-16,1 0-2 16,3 0-1-16,-1 3-1 15,3 1 0 1,1 0 0-16,-2 1 0 0,-4 0 1 15,2 2 1-15,-2 2 0 16,-1-3 1-16,1 3-1 16,-5-5 0-16,2 4 0 15,1-1-1-15,1-4-1 0,5 7 0 16,-3-7-1 0,-3 0 0-16,3 1 0 15,-1-4 0-15,-1 1 0 16,3 1 0-16,1-1 0 15,0 1-1-15,3 1-1 16,6 1 0-16,-1 2 0 0,1-1 1 16,1 5 0-1,-3 4 0-15,-1 0-1 16,-2 3 1-16,3-2 1 0,-1 2-2 16,3-2 1-1,3 0 0-15,-1 1 0 16,0-2 1-16,0 2-1 0,1 1 1 15,-1 0-1-15,-1 0 0 16,0 4 0-16,-1 0-2 16,1 0 2-16,2 2-1 15,-1 2 1-15,-1-1 0 16,1 0-1-16,1 2 1 0,-6 0-2 16,2 2 0-16,-3 1 0 15,-2-1 0-15,-2 1 1 16,2-1-1-16,3 5 0 15,-3 0 0-15,1-1 1 16,-4 3 0-16,2-1 0 16,2 3 1-16,1 2-1 15,-1 0 0-15,-4-1 0 16,3 0 1-16,-2 2 1 16,3 2-1-16,0 1 1 15,-5-1 0-15,3 0 0 16,-1 1 0-16,-2-4 0 15,3 2 0-15,1 5 0 16,-1-4 0-16,3 0 1 16,-1-1 0-16,0-2 0 15,1-3 0-15,-3-3 0 16,1 0 0-16,0-2 0 16,2-1 1-16,-1 2-1 0,-1-5 0 15,1 3 0-15,-2 0 0 16,0-2 0-16,2 0 1 15,-1-2 0-15,4-4 1 0,2 1 0 16,2 0 0-16,1-2 0 16,-1 1 0-16,-2-1 0 15,-4-3 0-15,-1 1 1 16,0-1 0-16,-3-5 0 16,2 1 0-16,3-5 0 15,-1 2-1-15,-2-3-1 16,1 0 1-16,-2 1 0 15,0 0 0-15,6 3 0 16,-3-1 0-16,1 1-1 16,-4 0 0-16,-3 0 0 15,6 1 0-15,-1-1 0 16,2-1 0-16,-2 0 1 16,-3 0 1-16,0-1 1 15,-2-3-1-15,-1 3 0 16,2 0 0-16,0-2-1 0,1 3-1 15,-3-6 0-15,3 0-1 16,-1 1 1-16,1-3-1 16,1-3-1-16,0-1 0 15,1-3 0-15,2 2 0 16,0 0 0-16,2 0 2 16,-3 2 0-16,1-1 0 0,-2 3 0 15,-3 0-2-15,2 5 1 16,0 0-1-16,3 3-1 15,2-1-1-15,0 1 0 16,2 4 0-16,0-7 0 16,3 3 1-16,0-1 0 15,1-3 0-15,0 1 1 16,-6-2 1-16,-4-1 0 16,-1 2-1-16,-2 5 0 15,3 0 0-15,1 4-1 16,-2 0-1-16,0 0 0 15,0 1 0-15,1-1-1 16,5 2 1-16,-3 1 1 16,2 1 0-16,0 2 0 15,0 1-1-15,-3 4-1 16,1 0 1-16,-1 0-2 16,-2 3 1-16,1-1-2 0,-1 4 0 15,1 3 1-15,-1 0 1 16,3 1 1-16,-3-1 0 15,2 3 1-15,-1 0 0 16,2 1-2-16,-1 1-1 16,-1-1 0-16,-2 0 1 15,0 4 3-15,0-3 0 16,1 0 0-16,-1-3 0 0,1 0 0 16,1-2 0-16,-2 1 1 15,4-1-1-15,-3-2 1 16,0 1 0-16,1 0-1 15,0 3 0-15,2-1 0 16,0-3 0-16,2 1 0 16,-7-4 0-16,4 3 0 15,-2 0 0-15,2 1 0 16,1-2 1-16,-7-1 0 16,4 0 0-16,1-1 0 15,2-2 0-15,4-1 0 16,-2 0 0-16,-1 1 0 15,2-2 0-15,1 0 1 16,-1 0 0-16,1-3 1 16,-2 0 0-16,-2 1 0 15,3-5 1-15,-5-1-1 0,5 2 0 16,-3-5 1-16,2 3 0 16,1-2-1-16,0 0 1 15,-1 0-1-15,-1 3 0 16,0-3 0-16,-3 0 0 15,2-4 0-15,-3 0-1 16,2 0 1-16,-1-1-2 16,0 2 0-16,2 0 0 0,-2-1 0 15,1-1 0-15,1-1 0 16,-4 0 0-16,0-1 2 16,-2 2-1-16,-1-1 3 15,-1-1-1-15,0 0 0 16,0-3-1-16,0 1-1 15,2-1 0-15,2-1-1 16,0 2-1-16,2-1 1 16,-1-1 0-16,-1 2-1 15,1-1 1-15,-3 4-1 16,3-1 1-16,-7-4 0 16,3 1 0-16,0 1 0 15,1-1-1-15,4 4 0 16,-7-3 0-16,5-2-1 15,0 0-1-15,-1-2 0 16,4 1 0-16,-2 1 0 0,0 3 1 16,0-1 0-16,-1 4 0 15,8 0 1-15,0-1-1 16,3 0 1-16,-5 1 0 16,-3 0-1-16,-2 2 0 15,1 2 0-15,6 0 0 16,-1 3-2-16,1 1 0 15,3 0 0-15,-2-1 0 16,1 1 1-16,1-2 0 0,-2 5 0 16,-4 2 1-1,-7 1-1-15,1 1 0 16,16 0-2-16,-2 1-1 0,0 5 1 16,-5-2-1-16,2 3 2 15,1 0 2-15,-3-2 1 16,-3 2 0-16,1-1-1 15,3 0 1-15,-2 1-1 16,1 0 0-16,-3 1 0 16,-6 1 0-16,-1 1-2 15,2 2 0-15,-3-1 1 16,0 1 0-16,3 1 2 16,-1-2 0-16,2 1 0 15,4 0 0-15,-3 0 0 16,2 0 0-16,2 2 0 15,-1-2 1-15,4 1-1 0,-4-4 1 16,1 0 0-16,1 1 0 16,-3-5 0-16,2 1 1 15,1-5 0 1,-1-2 0-16,0 0 3 16,4-4-1-16,1-2 1 0,1-2 1 15,-1 0-3-15,0-3 1 16,-3 2-2-16,0 0-1 0,-1 1 0 15,1 2 1 1,-1-1-1-16,0-2 0 16,-1 1 1-16,-2-1-1 0,-1 1 1 15,-1 1 0-15,1-2 0 16,-1-1 0 0,-3 0 1-16,5-2 2 0,-5 4 1 15,0-5 0-15,-1-2-1 16,-5 0-1-16,0-1-1 15,2 0-1-15,6 2-1 16,-1 2 0-16,-1-5-1 16,-3 2 0-16,-1 2 1 0,3 0 0 15,2 3-1 1,-1 1 2-16,-5-5-1 16,2 0 1-16,-2-3 0 15,2-1 0-15,1 3 0 16,-1-5-2-16,1 1 0 15,4 3-2-15,0-4 1 16,-1 5 0-16,0 0 1 16,0 1 0-16,0 1 0 15,1-2 0-15,3 1 0 16,-1-1 0-16,0 0-1 16,3-2 1-16,-2 1-2 0,1 3 2 0,-2-1-1 15,2 1 1 1,-3 2 0-16,2-2 0 0,-1 2 0 15,0 1 1 1,2-1-1-16,-2 1 0 16,1-2-1-16,-1 4-1 15,0 2-1-15,3 0 0 16,1 0-1-16,3-1 0 16,3 2 1-16,-3 1 0 0,-1 0 1 15,-3 5 0-15,-2-2 1 16,0 2 0-16,-3-2 0 15,2 2 0-15,-3 0 0 16,3-1 0-16,1 1-1 16,-1 4 0-16,2-3-2 15,-5 5 1-15,1-2-1 16,-1 1 1-16,3 2 0 16,0 0-1-16,1 0 2 15,-1 0 1-15,-2 2 1 16,3-3 0-16,-1 0 1 15,0 0-1-15,1-1 0 16,1 5 0-16,0-3 0 16,-1 2 0-16,3 2 0 15,-3-3 0-15,0 0 0 16,1 0 0-16,4-1 0 0,-1-1 0 16,2 1 0-16,2 2 1 15,-3-3-1-15,2 0 1 16,1 1-1-16,-3-1 1 15,0-2 0-15,-2-2-1 16,1-1 2-16,-1-2 1 0,-4-4 1 16,5 0 1-1,2-6-1-15,1 1 0 16,0-3-1-16,-2 2-1 16,-4-2-1-16,0 1 0 0,1 4 0 15,-4-2 1-15,4 1-1 16,-2 1 0-16,2-3 0 15,1 2 0-15,0-1 2 16,1-3 0-16,-1-1 1 16,-3-1 0-16,-2 0 0 15,-1 2 1-15,-1 1-1 16,-2 0 1-16,-2-2-2 16,2-2 1-16,-2 0-1 15,2-2-2-15,0-2 1 16,-2-2-1-16,3-3 0 15,0 1 0-15,-1 1-1 16,2 2 0-16,-1 1 1 0,0 5-1 16,-1 3 0-1,-1-1 0-15,1 4 0 0,-2-4 0 16,2 1 0-16,-1-1 0 16,1-4 0-16,0 2 0 15,0 0 0-15,2 1 0 0,0 1-2 16,1-2 1-1,2 3 0-15,-2 1 1 16,-1-1 0-16,1 3 0 0,-3 0 0 16,2 0 0-1,3 1-2-15,0-2 1 16,0 0-2-16,2-2-1 0,-1 5 0 16,0-2 1-16,-2-1 0 15,4 4 1-15,-2-1 0 16,-3 5 0-16,0 1-2 15,-2-2 1-15,0 2 0 16,4-1 1-16,3 2 1 16,0 1 1-16,-1-2 0 15,0 1 0-15,-2-2 0 16,2 0-1-16,-2 5-2 16,-1-1-3-16,-1 3-1 15,-1-1-1-15,1 1 1 16,0 1 3-16,2-2 2 15,0 3 1-15,0 0 0 16,1-2 1-16,0 3 0 16,1 0-1-16,-1-2 1 0,-5 2 2 15,3-2 1-15,-1 0-2 16,-1 1 1-16,5-1-2 0,-3 2-1 16,0-4 1-16,2 3 0 0,1-4 2 31,1 0 0-31,-1 0-1 15,1 1 0-15,0 1 0 16,0-2 0-16,2 2 0 0,-3-5 1 16,-1 0-1-16,-3 0-1 15,-1 0 0-15,3 4 0 16,-2-3 1-16,4-1 0 16,-4 0 1-16,-1-1 0 15,5-2 0-15,-7 0 2 16,10-2-1-16,-7-1 1 15,2 1-1-15,1-1 0 16,-2 1-1-16,0-1-1 16,-2 0 0-16,4-1-1 15,-3 1 0-15,2 1 0 0,2 0 1 16,1-1-1 0,0-1 0-16,-1 0 1 15,0 1 0-15,-1 2 1 16,-2-3 1-16,0-3 0 15,-1 1 1-15,-2-5 0 16,0 4 1-16,1 0 0 16,0-3 0-16,-2-3-1 0,0-4-1 15,2-1-2-15,0 3 0 16,2 1-1-16,0 1 0 16,-1 2 1-16,0 1-1 15,-3-1 2-15,1-1-1 16,1 0 0-16,0 1 0 0,-2 2-1 15,2 0 0 1,-3 2 0-16,3 1 0 0,1 0 0 16,-3-1 0-16,1 0 0 15,1-2 1-15,2-2-115 16,4 3-107-16</inkml:trace>
  <inkml:trace contextRef="#ctx0" brushRef="#br0" timeOffset="19714.84">2449 12279 649 0,'-6'-7'352'16,"-3"-4"-91"-16,-5 0-76 15,-1 2-26-15,-3 3-63 0,0 3-31 16,-1 5-49-16,-1 5-15 16,5 7-10-16,4 1-5 15,5 5-2-15,4 0-3 16,2 0 3-16,2-2 4 15,8-4 12-15,7-3 7 16,4-7 14-16,6-4 7 16,-3-4 35-16,-3-3 21 15,-8-6 31 1,-5-1 21-16,-11-3-7 0,-7-4-10 16,-8 3-37-1,-6 2-25-15,-3 5-36 0,3 7-13 16,5 5-12-16,5 3-5 15,7 7-10-15,3 1 0 16,4 4-1-16,2 1 1 16,12-2 6-16,3-5 2 0,6-5 8 15,3-5 3-15,-9-7 15 16,-2 0 7 0,-14-6 10-16,-4 2 0 0,-11 2-12 15,-2 4-8-15,-4 5 7 16,3 2-111-16,14 5-410 15</inkml:trace>
  <inkml:trace contextRef="#ctx0" brushRef="#br0" timeOffset="20403.29">3351 11964 948 0,'-5'5'381'15,"-12"10"-230"-15,-3 9-68 0,-8 21-40 16,-4 7-10-16,-4 9-23 16,3 8-1-16,4-4-3 15,3-5 1-15,14-14 4 16,3-13-1-16,5-16 16 15,2-13 35-15,2-11 25 16,-1-13 3-16,4-17-15 16,9-5-35-16,3-14-26 15,7-3-3-15,1-3-2 16,-1-2-1-16,-4 4-3 16,0 7-2-16,-5 17 5 15,0 10 6-15,-8 17 8 16,-2 5-5-16,-1 13-15 0,2 6-8 15,12 17-11-15,6 8 5 16,14 7 6-16,3 9 3 16,4 5 4-16,-4 1 0 15,-7-3 3-15,0-3 1 16,-9-12 1-16,-1-4 0 16,-7-13 3-16,-8-5 0 15,-10-5 4-15,-10-4 2 16,-11-1 6-16,-3 1-1 15,-20-7 2-15,-5-6 2 16,-8-2-6-16,0-3 1 16,16-5-6-16,12 0-39 15,19-2-113-15,12-2-75 16,14 3-225-16</inkml:trace>
  <inkml:trace contextRef="#ctx0" brushRef="#br0" timeOffset="20927.16">4118 12270 669 0,'-5'-10'360'16,"-12"-15"-58"-16,-6 1-63 16,0 5-64-16,-3 2-29 15,-4 11-64-15,0 6-28 16,-4 13-38-16,-1 8-14 16,7 10-7-16,3 5-5 15,14 4-4-15,8 0 2 16,13 1 2-16,9-3 4 15,11-10 5-15,2-5 1 0,1-13 6 16,-2-6 1 0,-4-4 8-16,-3-6 4 0,-8-9 12 15,-3 0 4-15,-9-12 5 16,-4 2 1-16,-12 1-12 16,-3 2-7-16,-5 12-19 0,4 6-8 15,4 16-13-15,1 11 0 16,0 15 3-1,-1 10 4-15,10 9 8 0,2 1 1 16,7 6 4-16,-1-3 2 16,-1-1 4-1,3-4 3-15,-4-8 0 16,4-10 0-16,-2-19 1 16,-5-6 3-16,7-17-185 15</inkml:trace>
  <inkml:trace contextRef="#ctx0" brushRef="#br0" timeOffset="21424.58">4460 12253 679 0,'1'0'393'0,"-6"-1"-68"15,13 2-189-15,6 2-39 16,8 1-63-16,16 1-3 16,9 2-9-16,-1-1-3 15,2 1-2-15,-7-2-4 0,-6-3-3 16,-3 2-3-16,-4-2-109 16,-4-2-101-16</inkml:trace>
  <inkml:trace contextRef="#ctx0" brushRef="#br0" timeOffset="21639.71">4503 12361 627 0,'-6'2'352'0,"-1"4"-68"15,0 1-67-15,9 1-89 0,10 4-13 16,7-2 5-16,11 3-9 15,13-3-8 1,-1-2-14-16,6 3-37 0,-1-7-14 16,-1 0-6-16,2-1-113 15</inkml:trace>
  <inkml:trace contextRef="#ctx0" brushRef="#br0" timeOffset="22140.27">5573 12014 862 0,'-17'-11'429'0,"-12"-4"-158"0,-3 5-136 16,-5 2-29-16,5 15-68 16,1 8-18-16,2 15-14 0,-1 4-4 15,7 8-9-15,4 4 0 16,10 4 0-16,7 5 2 15,10 1 6 1,7-2 3-16,10-6 10 16,6-5 6-16,12-16 11 15,4-7 4-15,9-22 5 16,7-14-1-16,4-25 4 16,0-12 3-16,-11-9 17 15,-10-3 20-15,-24 6 12 16,-14 7 1-16,-22 11-23 0,-11 4-25 15,-20 10-33-15,-3 1-10 16,-1 3-13-16,3 3-12 16,13 2-87-16,7 3-62 15,14 6-250-15</inkml:trace>
  <inkml:trace contextRef="#ctx0" brushRef="#br0" timeOffset="22394.6">5685 11977 535 0,'0'-2'353'0,"0"2"13"16,0 1-105-16,-1-1-109 16,0 0-45-16,-4 6-54 15,-4 16-1-15,-51 35 5 16,27-26 0-16,0 7-7 0,1 1-6 15,6 2-22 1,1-3-7-16,8-2-5 0,-1-4-6 16,1-8 2-16,8-1 2 15,0-10-176-15</inkml:trace>
  <inkml:trace contextRef="#ctx0" brushRef="#br0" timeOffset="22914">6471 12169 468 0,'4'0'255'0,"12"0"18"0,5-3-111 15,21 3-4-15,14 0-13 16,20 3-52-16,5 3-25 16,-7 0-39-16,-2 3-8 0,-11-3-9 15,-2-5 0 1,-5-2-59-16,-7-3-75 16</inkml:trace>
  <inkml:trace contextRef="#ctx0" brushRef="#br0" timeOffset="23203.07">6647 12288 784 0,'-6'2'358'0,"-2"-2"-170"0,3 1-67 15,10-1-59-15,10 0-13 16,15 0-6-16,11 2 1 16,15-1-12-16,1 0-6 15,-1 3-6 1,-3-2-5-16,-3 2-5 0,1-1-1 16,-3-2-4-16,-1 0 0 15,-13 0-55-15,1-2-67 16,-8-1-229-16</inkml:trace>
  <inkml:trace contextRef="#ctx0" brushRef="#br0" timeOffset="23503.38">7048 12088 966 0,'0'-1'419'0,"1"-5"-236"16,8 6-52-16,14 5-72 0,6 1-28 16,11 11-24-1,4-1-1-15,-2 3 1 16,-1 6 1-16,-12-2 1 16,-7-2 1-16,-11-1-1 15,-1-4 0-15,-10 0 2 16,-3-2-1-16,-7-3 0 15,-6 2-1-15,-7-3-8 0,-5 1-14 16,-9 2-72 0,-3-2-51-16,-5 3-227 0</inkml:trace>
  <inkml:trace contextRef="#ctx0" brushRef="#br0" timeOffset="23837.4">6622 12081 532 0,'2'1'283'15,"-2"0"-22"1,-4 5-140-16,3-6-25 0,0 0-5 15,-28 9-17-15,-34 41-20 16,28-28-25-16,5 2-6 16,9-1 0-16,10-1-2 15,7-3 6-15,4 0 7 16,13 2 16-16,5-1 15 16,17 0 17-16,5 0-3 15,5-7-18-15,-3-1-15 16,-4-9-21-16,-1-1-72 15</inkml:trace>
  <inkml:trace contextRef="#ctx0" brushRef="#br0" timeOffset="24306.88">7887 11947 1006 0,'0'-3'415'16,"5"3"-285"-16,-2 4-59 0,-3-4-66 16,1 7-25-16,4 22 1 15,4 29 12-15,2-28 8 16,-10-6 4 0,3-5-122-16,-3-2-182 0</inkml:trace>
  <inkml:trace contextRef="#ctx0" brushRef="#br0" timeOffset="24489.87">8017 11893 802 0,'0'-3'414'0,"-3"-1"-160"16,2 6-87-16,0-2-111 0,-1 7-41 15,2 23-10 1,6 34 0-16,0-30-1 0,-1 1 1 15,-1-7 1 1,0-3 19-16,0-2-215 0</inkml:trace>
  <inkml:trace contextRef="#ctx0" brushRef="#br0" timeOffset="24865.49">8615 12046 743 0,'-22'-7'389'0,"-15"-6"-101"0,-2 11-166 15,-4 2-36-15,7 13-52 16,3 6-16-16,9 7-10 0,6 6-3 15,8 6-8 1,8 5-1-16,8 2-2 16,9 1 1-16,14-9 5 0,7-5 3 0,8-11 8 31,-3-11 4-31,-5-10 22 16,-11-8 27-16,-16-10 66 0,-13-6 6 15,-22-1-20-15,-10-1-28 0,-13 5-74 16,3 4-14-16,11 8-39 15,10 4-65-15,18 5-259 16</inkml:trace>
  <inkml:trace contextRef="#ctx0" brushRef="#br0" timeOffset="25267.34">8928 12125 882 0,'-10'-8'469'0,"-13"-10"-122"16,1 7-155-16,-2 3-50 0,1 7-88 16,3 3-34-16,3 6-40 15,3 6-4 1,9 2-1-16,5 4-3 15,11 0 7-15,0-7 2 16,-5-7 6-16,1 1 6 0,18 12 7 16,5-5 4-16,-9-6 8 15,-13-8 3-15,-7-4 1 16,-9-2-4-16,-5-2-11 16,0 2-5-16,-7 5-11 15,3 2-1-15,-1 9 9 16,1 4 2-16,8 3 5 0,3 1 5 15,11 5 0 1,5-1 3-16,8-2 9 16,4 1-2-16,7-9-3 15,3-5-2-15,7-7-95 16,2-3-250-16</inkml:trace>
  <inkml:trace contextRef="#ctx0" brushRef="#br0" timeOffset="25926.1">9724 12149 735 0,'-10'-7'369'0,"-14"-6"-104"15,-5 3-53-15,-4 9-76 16,3 2-35-16,0 14-68 16,3 3-15-16,10 12-27 15,1 4-4-15,16 2 3 16,7 2-1-16,10-4 4 15,5-5 1-15,8-4 2 16,5-7 3-16,3-13 8 16,0-2 8-16,-9-13 12 15,-6-4 6-15,-14-7 5 16,-4-5-1-16,-7-2-3 16,-5-1-4-16,-5 5-21 15,-8 7-16-15,-2 16-20 16,-1 9-6-16,1 20 8 15,2 10 10-15,5 17 6 16,3 4 3-16,9 1 0 0,3-5 3 16,5-10 3-16,2-5 1 15,4-10 3-15,-1-5-1 16,-1-9 6-16,3-3-60 16,-2-10-305-16</inkml:trace>
  <inkml:trace contextRef="#ctx0" brushRef="#br0" timeOffset="26256.54">10208 12155 999 0,'-1'1'366'0,"-5"7"-258"15,-6 8-24-15,-13 9 9 16,-6 1 1-16,-13 3-30 15,-3-3-12-15,1-6-22 16,1-5 0-16,9-14 4 16,5-6 2-16,10-11 6 15,3-6-9-15,10-2-21 16,4-3-13-16,6 2-24 16,11 1-3-16,8 7 9 0,2 2 9 15,7 11 9-15,0 5 2 16,1 15-1-16,-4 9 1 15,0 8 2-15,-1 2 2 16,-7 5 0-16,4-4 0 16,-7-4-39-16,3-1-94 15</inkml:trace>
  <inkml:trace contextRef="#ctx0" brushRef="#br0" timeOffset="26428.41">10072 11966 1163 0,'-3'-12'523'16,"-1"-9"-249"-1,2 12-165-15,0 1-75 0,8 10-75 16,6 5-16-16,8 9-106 16,6 4-97-16</inkml:trace>
  <inkml:trace contextRef="#ctx0" brushRef="#br0" timeOffset="26741.73">10574 12135 984 0,'-12'-7'455'15,"-16"-6"-194"1,2 2-64-16,-1 5-105 0,2 6-36 0,2 8-58 15,4 12-13-15,2 9-4 16,5 2-1-16,11 7 3 16,2-2 2-16,14-3 1 15,2-3 2-15,2-8 6 16,2-6 5-16,-7-14 17 16,-3-2 12-16,-10-10 25 15,-4-5 2-15,-12-1-9 16,-5-7-8-16,-4-3-23 15,0 0-16-15,9 2-104 32,2 4-78-32</inkml:trace>
  <inkml:trace contextRef="#ctx0" brushRef="#br0" timeOffset="27072.26">10549 12162 737 0,'8'3'361'0,"13"1"-107"15,-1 0-58-15,-3 5-68 16,1-2-31-16,-6 6-53 0,-3 1-13 16,-6-2-14-16,-3 2-2 15,0-1-5-15,-2-4 0 16,2-3-4-16,0-1-7 16,2-8-29-16,-2 2-9 0,0 0-8 15,3-8 3-15,18-9 18 16,29-26 8-16,-31 32 4 15,0 4 1-15,-7 8-1 16,0 6 4 0,-2 9 16-16,-6 5 8 0,-1 7 13 15,-3 5 0-15,0 5-12 16,-4-1-3 0,4 1-3-16,2-6-2 0,1-8-38 15,4-8-117 1</inkml:trace>
  <inkml:trace contextRef="#ctx0" brushRef="#br0" timeOffset="27338.71">11147 11862 927 0,'-1'-6'441'0,"0"-1"-192"0,1 6-106 0,2 13-102 16,2 9-33-16,3 13-13 15,-3 4 3-15,0-3 2 16,0-3 4-16,-6-7 1 16,0-8 13-16,1-4-160 15,1-2-173-15</inkml:trace>
  <inkml:trace contextRef="#ctx0" brushRef="#br0" timeOffset="27526.74">11271 11915 820 0,'-1'-8'448'0,"-3"-6"-71"15,2 4-124-15,2 7-131 16,0 7-43-16,-1 11-62 15,2 6-19-15,-1 10 0 0,0 2 8 16,4 1 7-16,0-2 1 16,-4-7 2-16,3-2-4 15,1-3 33-15,-4-6-123 16</inkml:trace>
  <inkml:trace contextRef="#ctx0" brushRef="#br0" timeOffset="28451.22">2258 14201 419 0,'1'-2'237'0,"-1"-3"-35"16,-3-1-30-16,2 5-44 15,0 0-19-15,0 0-28 16,-9 0-19-16,-4 1-40 15,-27 12-14-15,31 5-28 16,7 2-6-16,6 4-1 16,5 0 4-16,13-1 18 0,0-7 6 15,2-8 18-15,0-6 8 16,-6-5 50-16,-4-3 21 16,-9-7 26-16,-6-3 12 15,-12-1-38-15,-5-2-19 16,-9 5-34-16,0 2-22 15,5 8-26-15,5 5-17 16,5 9-20-16,6 3-3 16,5 3 8-16,2 5 7 0,8-5 18 15,3-3 10-15,7-5 20 16,1-6 15 0,-6-3 32-16,-1-1 6 0,-10-4-8 15,-2-1-7-15,0 2-176 16</inkml:trace>
  <inkml:trace contextRef="#ctx0" brushRef="#br0" timeOffset="29225.08">3083 13958 579 0,'-5'-1'277'0,"-6"3"-106"16,-1 11-64-16,-6 17-52 15,0 6-14-15,-2 19-11 16,-3 3-2-16,-2 6-7 16,-1 3-3-16,5-6-5 15,4-9 0-15,7-17 42 16,4-9 17-16,3-17 37 16,0-8 16-16,7-13-38 0,3-10-17 15,8-16-39-15,3-10-17 16,4-11-4-16,0-7 0 15,1 1-1-15,0 1-3 16,-6 8 0-16,-3 9-1 16,-7 17 12-16,-6 9 9 15,-1 14-14-15,0 11-8 16,4 15-17-16,4 8-11 16,9 11 10-16,7 5 6 0,13 1 4 15,2 3 1-15,6 3 3 16,0-1 0-16,-3 1 2 15,-5-5 1 1,-10-8 0-16,-5-6 3 0,-14-10 3 16,-7-5 1-16,-14-8 7 15,-12-2 1-15,-18-5 1 16,-8-2-1-16,-13-2-9 16,6-1-5-16,3 3-6 15,8 1-4-15,13 2-8 16,-1 2-9-16,13 2-53 0,7-2-43 15,14-1-178-15</inkml:trace>
  <inkml:trace contextRef="#ctx0" brushRef="#br0" timeOffset="29722.78">3876 14172 652 0,'-9'-10'347'16,"-8"-6"-106"-16,-12 3-76 15,-3 3-23-15,-10 12-59 16,-2 5-21-16,1 4-38 15,3 12-10-15,13 4-9 16,5 5-3-16,15 7-4 16,3 1-7-16,14-2-2 15,5-1 0-15,15-10 5 16,5-4 4-16,5-9 6 16,2-8 5-16,-7-7 7 15,-3-6 2-15,-11-8 1 0,-4-2-1 16,-10-4 1-16,-7 1 1 15,-9-2 3-15,-6 4-1 16,-6 7-22-16,0 7-7 16,4 17-8-16,-1 8 1 15,6 22 10-15,2 7 3 16,5 6 1-16,-1 0 1 0,9 2 5 31,3 1 2-31,1-2 1 0,4-1 0 0,-3-12 0 16,-4-7 2-16,-2-14 1 15,2-8-17-15,-4-12-322 16</inkml:trace>
  <inkml:trace contextRef="#ctx0" brushRef="#br0" timeOffset="30080.18">4213 14211 847 0,'-1'-1'447'16,"1"-1"-128"-16,7 0-153 0,-7 0-51 15,16 2-64-15,51 0-15 16,-18 6-25-16,-1-1-2 16,-8 1-4-1,-8-1 2-15,-8-3-144 0,-2-1-140 16</inkml:trace>
  <inkml:trace contextRef="#ctx0" brushRef="#br0" timeOffset="30278.05">4268 14322 619 0,'0'2'308'15,"6"5"-69"-15,7 0-51 0,11 1-42 16,9 5-26-16,7-1-56 16,0-1-19-16,-3-4-20 15,-3-2 26-15</inkml:trace>
  <inkml:trace contextRef="#ctx0" brushRef="#br0" timeOffset="30897.76">4905 14166 701 0,'0'0'396'0,"-3"0"-71"16,0 6-141 0,2-6-117-16,-2 13-29 0,-5 51-19 15,8-21-6-15,-1-1-4 16,0-3 1-1,2-9 0-15,-3-9 2 0,2-10 8 16,0-5 10-16,0-12 9 16,2-4 0-16,2-11-14 15,-4-6-16-15,1-4-13 16,-1-2-6-16,-1-3 0 16,2 3 2-16,3 2-6 15,4 6-3-15,3 6-5 16,2 1 0-16,-2 7 7 15,4 3 2-15,-1 3 1 0,-1 3-1 16,3 1-7-16,-5 0 0 16,9 3 7-16,-1 1 4 15,1 2 9-15,1-2 3 16,-5-3 4 0,-1 0 1-16,-2 0 3 0,-5 0 2 15,-3 5 1-15,0 2 0 16,-1 7-3-16,-1 4-1 15,0 9-3-15,-1 5 1 0,-5 7 7 16,0 7 2-16,1 1-1 16,-2-7 0-16,9-8-6 15,2-8-32-15</inkml:trace>
  <inkml:trace contextRef="#ctx0" brushRef="#br0" timeOffset="31414.96">5947 14157 733 0,'1'0'268'0,"2"4"-217"0,6-3-9 16,19 3-3-16,8 1-5 0,24-3-8 15,11 3-4-15,15-2-9 16,0 1-1-16,-4 2-2 16,-2-1 3-16,-18 1 2 15,-7-1-4-15,-18-1-119 16,-14 0-212-16</inkml:trace>
  <inkml:trace contextRef="#ctx0" brushRef="#br0" timeOffset="31681.8">6051 14336 636 0,'-6'2'302'0,"-3"1"-129"0,7 0-62 15,14-2-44-15,8 0-16 0,20-1-1 0,12-1 4 16,15-1 6-16,3 2-2 16,-1 0-5-16,-3 1-5 15,-2-1-18-15,-1 0-9 16,-6-3-8-16,-4-4-2 16,-17-1-145-16,-4-2-100 0</inkml:trace>
  <inkml:trace contextRef="#ctx0" brushRef="#br0" timeOffset="31932.78">6534 14089 691 0,'8'0'314'0,"15"5"-146"16,2 1-29-16,7 6-44 15,5 3-17-15,6 3-8 16,-2 3-3-16,-6 0-10 16,-6 1-7-16,-15-3-21 15,-11-4-8-15,-10 3-9 0,-11 5-3 16,-12 1-6-16,-4 0-26 16,7-11-160-1,13-6-267-15</inkml:trace>
  <inkml:trace contextRef="#ctx0" brushRef="#br0" timeOffset="32247.19">6211 14082 693 0,'-20'-1'359'0,"-21"1"-113"16,-5 0-54-16,3 11-67 16,6 1-43-16,6 9-39 15,8 9-18-15,9 8-19 16,1 2-4-16,12 9-2 15,1-1 0-15,8-4 3 16,4-3 1-16,14-11-1 0,10-9-1 16,17-10-10-16,11-10-78 15</inkml:trace>
  <inkml:trace contextRef="#ctx0" brushRef="#br0" timeOffset="32866.81">7406 14032 450 0,'-1'-5'284'16,"1"-3"-16"-16,-3 3-112 16,3 4-39-16,-3 8-84 0,0 11-32 15,3 10-27-15,0 6 4 16,3 4 24-16,0-6 9 15,5-3-1 1,-6-5-97-16</inkml:trace>
  <inkml:trace contextRef="#ctx0" brushRef="#br0" timeOffset="33065.57">7554 14027 646 0,'0'-5'357'0,"0"-2"-72"16,-1 5-113-16,1 2-38 16,0 0-67-16,0 0-33 0,1 14-30 15,7 36 6-15,-3-24 1 16,-3 1 0-16,0-2 1 16,1 0-2-16,1-6-159 15</inkml:trace>
  <inkml:trace contextRef="#ctx0" brushRef="#br0" timeOffset="33623.96">8152 14139 936 0,'-19'-1'389'0,"-24"-3"-232"0,3 5-47 0,5 3-72 16,9 3-26-16,12 10-41 15,2 1-6-15,15 10-1 16,8 1 6-16,11-6 16 16,9 1 5-16,-3-5 12 15,1-7 3-15,-6-5 6 16,-5-1 4-1,-9-6 0-15,-9 0-10 0,-14 0-12 16,-6 0-8-16,-18-1-3 16,-4 0 9-16,2 1 8 15,-1 0 0-15,18 8 0 16,4 4 3-16,12 6-4 16,7 4 0-16,3 0 5 15,5-1 2-15,12-1 10 16,4 0 3-16,12-11-1 0,5-1-2 15,6-8 0 1,-2-6 1-16,-4-5-53 0,-2-7-83 16</inkml:trace>
  <inkml:trace contextRef="#ctx0" brushRef="#br0" timeOffset="33788.28">8279 14231 573 0,'1'-3'382'15,"0"-2"-43"1,3 7-157-16,-4-2-55 15,0 0-94-15,3 22-16 0,10 42-3 16,-5-28-1-16,-2 2 1 16,4 2-1-16,-5-10 0 15,-1-4-1-15,1-12-51 16,-4-8-77-16</inkml:trace>
  <inkml:trace contextRef="#ctx0" brushRef="#br0" timeOffset="34014.05">8484 14241 503 0,'1'-4'361'16,"2"-5"-15"-16,-11 9-145 0,-4 2-51 15,-9 8-78-15,-1 4-17 16,-1 1-13-16,2 0-8 16,2 3-19-16,1-1-5 15,11 5-10 1,-2-2-3-16,13 1-7 15,6-1-1-15,4-4 4 0,7 0 2 16,8-5 5-16,4-1 3 0,9-8-101 16,2-3-123-1</inkml:trace>
  <inkml:trace contextRef="#ctx0" brushRef="#br0" timeOffset="34343.44">8600 14251 646 0,'1'-2'291'16,"8"1"-109"-16,7 0-65 0,12 1-43 15,4-1-5-15,8 1-22 16,-2-1-17-16,-4-1-9 16,-1 0-1-16,-10 1 4 15,-4 0 0-15,-9 0-18 16,-2-1-47-16,-5-1-125 15,1 0-84-15,-6-3-38 16,1 5 42-16,0 0 113 16,-3 0 108-16,-5 1 128 15,1 1 26-15,-29 23 56 16,31-6-3-16,0 8-50 16,2 3-16-16,0 3-51 15,4 1-22-15,4-4-24 16,0-1-4-16,6-7-1 15,-1-9-19-15,5-3-196 0</inkml:trace>
  <inkml:trace contextRef="#ctx0" brushRef="#br0" timeOffset="34625.75">9231 14389 514 0,'2'-9'287'0,"-1"-12"-37"16,-4-1-56-16,-4-3-34 15,-6 0-11-15,-7 2-27 16,-1 5-18-16,-6 9-41 16,0 3-18-16,-2 8-18 15,2 6-9-15,4 6-10 16,2 5-6-16,9 7-5 16,5 3-4-16,8 2 2 15,9 1 0-15,6-4 5 16,6-3 2-16,7-11 5 0,2-3 3 15,2-11 5 1,1-8 8-16,-2-10-89 0,-6-8-74 16</inkml:trace>
  <inkml:trace contextRef="#ctx0" brushRef="#br0" timeOffset="34752.15">9190 14056 999 0,'-6'-3'421'15,"-3"0"-249"-15,1 2-61 0,7 1-90 16,1-1-26-16,3 2-165 16</inkml:trace>
  <inkml:trace contextRef="#ctx0" brushRef="#br0" timeOffset="34971.83">9336 14204 458 0,'1'5'294'16,"5"9"28"-16,-1 3-131 0,9 11-57 15,2 4-41-15,2 5-48 16,4-1-11-16,-9-6-2 16,-4-4 3-16,-9-10 10 15,-5-3 3-15,-11-4-2 16,0-2-5-16,-10-9-28 15,1-2-77-15</inkml:trace>
  <inkml:trace contextRef="#ctx0" brushRef="#br0" timeOffset="35631.71">10189 14190 747 0,'-2'-9'360'0,"-7"-7"-110"16,-7 1-44-16,-8 3-69 15,-5 1-29-15,-2 9-72 16,-3 3-24-16,2 13-26 16,3 9-11-16,8 10-3 15,9 7 2-15,15 9 6 0,7 2 4 16,13-4 7-16,5-3 2 16,4-19 6-16,4-5 2 15,2-17 8-15,0-7 3 16,-9-8-7-16,-1-5-2 15,-13-6-3-15,-8-2-2 16,-7-2 16-16,-1-2 3 16,-10 10-4-16,0 2-8 15,-1 15-24-15,-8 7-5 0,4 14 3 16,-2 9 6 0,3 14 13-16,6 4 0 15,2 6 0-15,3-4-2 16,5-3 3-16,2-4 1 15,-1-5 1-15,3-2 2 0,-1-9 2 16,3-4 2 0,0-12-91-16,1-6-260 0</inkml:trace>
  <inkml:trace contextRef="#ctx0" brushRef="#br0" timeOffset="35978.83">10580 14239 961 0,'1'1'349'15,"-1"8"-273"-15,-1 8-20 16,-9 13-2-16,-6 2 8 16,-7 7 0-16,-4-1-1 0,-3-8-13 15,1-2-8 1,-1-16-5-16,4-9 4 0,3-14 1 15,3-6-2 1,7-9-12-16,3-3-13 16,4-2-15-16,6 2-7 15,8 2-11-15,4 8-1 16,8 6 5-16,0 5 4 16,2 15 10-16,1 7 1 0,1 13 1 15,1 7 1 1,-3 6 1-16,-1-3 0 0,-4-2 1 15,-4-8-38-15,-4-9-195 16</inkml:trace>
  <inkml:trace contextRef="#ctx0" brushRef="#br0" timeOffset="36146.92">10488 14093 1100 0,'-5'-6'508'15,"-2"-7"-235"-15,1 2-99 16,1 7-136-16,5 4-41 16,3 12-25-1,4 3-164-15</inkml:trace>
  <inkml:trace contextRef="#ctx0" brushRef="#br0" timeOffset="36624.71">10911 14281 428 0,'-1'-7'266'0,"-4"-8"9"0,-9-1-32 16,-5 2-55-1,-5 2-25-15,-2 4-69 0,2 7-38 16,2 7-53-16,7 5-21 16,1 13-24-16,5 5 1 15,8 8 8-15,2 1 7 16,13-2 17-16,6-4 7 16,6-9 8-1,-2-7 7-15,-4-12 15 0,-6-5 10 16,-14-5 10-16,-7-7-4 15,-14 2-17-15,-2-3-10 16,-8 2-17-16,6 3-10 16,8 1-223-16</inkml:trace>
  <inkml:trace contextRef="#ctx0" brushRef="#br0" timeOffset="37023.33">10984 14282 772 0,'4'-6'399'16,"7"-8"-98"-16,-1 4-130 15,5 10-94-15,-1 4-33 0,-1 13-34 16,-3 4-2 0,-5 7 1-16,-4 2 1 0,-5 1 0 15,-2-2 0-15,1-8 2 16,0-4 0-16,5-11 1 15,1 0 6-15,5-10 12 16,3-6 3-16,6-8 2 16,1-8-2-16,3-3-3 15,-2-3-1-15,0 4-2 32,-2 7-1-32,-2 8 0 0,-3 7 1 0,-7 9-4 15,1 12-7-15,-1 11-11 16,-3 2-3-16,7 6 0 15,1-1 2-15,3-4 0 16,4-4 0-16,-7-10 0 16,-2-4-41-16,-3-9-168 15,0-1-107-15</inkml:trace>
  <inkml:trace contextRef="#ctx0" brushRef="#br0" timeOffset="37387.85">11528 14261 745 0,'-12'-5'372'15,"-10"-6"-114"-15,-3-1-38 16,0 4-102-16,5-1-33 16,9 8-70-16,4 1-17 15,7 3-15-15,5 8 0 16,7 5 5-16,5 7 7 16,9 7 8-16,-1 1 1 15,-3 5 5-15,-4-3 1 16,-12-3 10-16,-6-3 7 15,-11-11 22-15,-10-1 3 16,-5-7 2-16,1-5 1 16,4-13-63-16,7-9-67 15,13-10-255-15</inkml:trace>
  <inkml:trace contextRef="#ctx0" brushRef="#br0" timeOffset="37750.35">11772 14049 722 0,'-1'0'375'0,"0"-5"-102"0,0 5-73 16,1 0-112-16,0 0-38 0,0 0-51 15,0 8-1-15,1 14 7 16,1 28 0-16,-3-33-1 15,1 2 1-15,2-3-9 16,2-4-72 0,-2-4-196-16</inkml:trace>
  <inkml:trace contextRef="#ctx0" brushRef="#br0" timeOffset="37971.18">11884 14093 374 0,'0'-7'289'0,"-1"-4"53"0,-4 2-87 15,0 1-121-15,-1 7-45 16,2 1-68-16,1 6-18 0,2 4-2 16,-4-1 0-16,2 5 7 15,4 1 5-15,0 5 3 16,2-2 2 0,2 3 1-16,-5-5-1 0,0-4 2 15,-5-3 2-15,3-6 1 16,2 0 2-16,0-3-241 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21T08:28:15.303"/>
    </inkml:context>
    <inkml:brush xml:id="br0">
      <inkml:brushProperty name="width" value="0.05292" units="cm"/>
      <inkml:brushProperty name="height" value="0.05292" units="cm"/>
      <inkml:brushProperty name="color" value="#FF0000"/>
    </inkml:brush>
    <inkml:context xml:id="ctx1">
      <inkml:inkSource xml:id="inkSrc18">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1-21T08:28:25.376"/>
    </inkml:context>
  </inkml:definitions>
  <inkml:trace contextRef="#ctx0" brushRef="#br0">1989 5672 352 0,'9'-4'272'0,"3"-6"9"0,-12 1-34 16,-6-1-20-16,-11 3-50 16,-5 0-30-16,-7 6-60 15,-3 1-25-15,-2 5-43 16,8 6-16-16,10 3-12 15,3 4-5-15,7 5-4 0,2 0-2 16,4-2-1-16,2-3-2 16,14-6 5-16,4-2 4 15,11-4 11-15,2-6 3 16,-1-3 13-16,-2-8 20 16,-16-8 30-16,-2-1 18 15,-13-6 25-15,-6 2-8 0,-6 5-25 16,-7 4-16-1,-6 8-31-15,2 5-12 0,-5 2-9 16,2 3-5-16,10 6-7 16,4 1-3-16,10 7 0 15,3 0-1-15,5 3 0 16,0-1 1-16,9-5 3 16,7-1 1-16,4-7 4 15,9-3 1-15,-2-3 3 16,3-5 1-16,-9-5 5 15,-7-3 4-15,-13-7 6 16,-4-1 2-16,-9-1 3 16,-7 1 1-16,-3 7-9 15,-9 2-3-15,-6 8-9 16,-3 2-3-16,4 7-4 16,1 5-3-16,14 5-2 15,6 1-2-15,5 1 0 0,5 0-1 0,7-4 1 16,3 0 3-16,10-5 3 15,8-2 2 1,5-5 3-16,-1-2 1 0,-5-7 2 16,-5-1 2-1,-8-4 4-15,2 3 0 16,-8-2 6-16,-7 4 1 16,-8 0-1-16,-8 3 0 15,-10 4-7-15,-2 2-3 16,1 6-5-16,0 2-3 15,12 2-5-15,6-1-2 0,8 1-4 16,8-1 0-16,9 4 4 16,1-2 3-16,3-5 6 15,-5-2 2-15,-1-5 3 0,-5 0 5 0,-4-7 17 16,-4-4 13 0,-13-9 6-16,-3-2-5 15,-10 1-17-15,-3 3-16 0,3 9-85 31,3 6-125-31</inkml:trace>
  <inkml:trace contextRef="#ctx0" brushRef="#br0" timeOffset="1012.6106">2775 5566 725 0,'-7'6'310'15,"-10"9"-167"-15,-6 1-49 16,-1 16-33-16,-3 9-22 0,3 14-19 16,2 9-3-1,6 2-3 1,2-8 2-16,7-12 4 0,6-15 1 0,1-19 18 16,8-4 9-1,5-22 13-15,2-10 6 16,8-25-4-16,-2-12-4 15,2-9-8-15,-3-1-6 16,-1 5-16-16,-3 2-9 16,-2 11-11-16,-5 8-5 15,-4 16-4-15,-3 11-1 16,-2 16-10-16,0 5-3 0,4 14-5 16,2 5 0-16,12 13 7 15,6 8 2-15,16 12 5 16,1 6 1-16,-1 5 2 15,3 1-1-15,-6-9 3 16,-4-9 1-16,-11-15 5 16,-5-11 4-16,-16-13 8 15,-2 1 8-15,-13-10 8 0,-16-1 3 0,-23-3-9 32,-12-2-7-32,-13 6-14 15,2 5-6-15,9 3-1 16,12 3-5-16,20-9-33 15,12 3-46-15,23-4-127 16,10 0-96-16</inkml:trace>
  <inkml:trace contextRef="#ctx0" brushRef="#br0" timeOffset="1581.4783">3568 5739 644 0,'-5'-8'340'15,"-11"-7"-91"-15,-4-1-39 16,-5 4-72 0,-3 4-37-16,-3 8-45 15,-4 4-17-15,3 8-26 16,1 7-10-16,4 5-8 16,8 6-3-16,8 2-3 15,7 2 2-15,11-2 1 16,5-6 1-16,11 1 3 15,4-4 2-15,5-11-1 16,-2-3 2-16,-2-13 3 16,-2-4 6-16,-10 0 8 0,1-6 3 15,-10-2 5 1,-5-2-1-16,-3-2-1 0,-4 5-5 16,-3 6-5-16,0 6-5 15,-4 7-6-15,3 11-1 16,-1 12-3-16,3 7-2 0,3 10 2 15,1 0 0-15,8 7-1 16,-4-1 1-16,7 6 2 16,-4 0 2-16,0-4 4 15,0-7 0-15,-2-9-1 16,0-10 0-16,0-12-34 16,3-2-80-16</inkml:trace>
  <inkml:trace contextRef="#ctx0" brushRef="#br0" timeOffset="1846.0036">3751 5699 809 0,'1'-2'365'16,"6"0"-139"-16,17 1-158 16,8 0-27-1,19 1-15-15,-3 1-6 0,-10 0-9 16,3 3-3 0,-15-4-2-16,2 2-42 15,2 1-250-15</inkml:trace>
  <inkml:trace contextRef="#ctx0" brushRef="#br0" timeOffset="2048.3883">3816 5847 668 0,'-1'0'378'0,"2"0"-14"16,13 3-244-16,7-1-32 15,15 0-18-15,-1 3-10 16,-1-3-23 0,-1 2-11-16,-5-1-18 15,2-1 16-15,6-2-259 0</inkml:trace>
  <inkml:trace contextRef="#ctx0" brushRef="#br0" timeOffset="2528.827">4669 5661 636 0,'-2'-7'352'16,"-7"-8"-42"0,-1-1-41-16,-9 2-64 15,-4-4-34-15,-1 9-73 16,-2 2-36-16,0 7-40 16,1 5-16-16,-1 6-12 15,0 4-3-15,6 12-3 16,-1 5 2-16,8 9 1 15,3 1 0-15,13 8 2 16,9-1 1-16,13-3 0 16,4-10 0-16,8-12 3 15,3-7 2-15,8-14 4 16,0-3 4-16,-3-16 5 16,-3-8 1-16,-14-12 10 15,-8-2 5-15,-12-4 6 16,-9 2 2-16,-18 3-7 0,5 3-6 15,-10 4-13-15,1 5-24 16,6 9-86-16,-8 6-79 16,3 10-388-16</inkml:trace>
  <inkml:trace contextRef="#ctx0" brushRef="#br0" timeOffset="2766.1172">4663 5676 751 0,'-2'0'384'0,"-7"0"-114"16,-2 6-89-16,-11 13-96 16,-4 4-22-16,1 10-24 15,1 4-14-15,5 5-11 16,2-2-7-16,6-2-6 15,-1-7 2-15,6-9-60 16,3-4-128-16</inkml:trace>
  <inkml:trace contextRef="#ctx0" brushRef="#br0" timeOffset="3141.0987">5343 5647 940 0,'0'0'524'0,"-3"1"-45"0,-1-1-343 31,3 0-59-31,0 0-55 15,1 0-15-15,0 0-63 16,0 0-107-16</inkml:trace>
  <inkml:trace contextRef="#ctx0" brushRef="#br0" timeOffset="3358.9982">5344 5904 1281 0,'-9'-7'596'0,"5"7"-254"16,2 0-154-16,0 1-40 16,2-1-55-16,0 0-27 0,0 0-37 15,0 0-12-15,0-1-70 16,0 0-106-16</inkml:trace>
  <inkml:trace contextRef="#ctx0" brushRef="#br0" timeOffset="3902.373">6000 5598 776 0,'-14'5'345'0,"-15"4"-171"15,2 11-53-15,2 10-80 0,8 5-22 16,9 12-27 0,8 0-3-16,9-1 4 15,8-5 1-15,10-9 3 16,3-13 3-16,6-13 11 16,-5-8 8-16,-5-13 50 0,-6-3 22 15,-18-5 39-15,-6 1 8 0,-17 3-43 16,-7 4-25-1,-4 8-53 1,2 3-20-16,9 6-144 16,5 2-151-16</inkml:trace>
  <inkml:trace contextRef="#ctx0" brushRef="#br0" timeOffset="4296.8175">6454 5617 1085 0,'-11'-4'475'0,"-19"0"-259"16,1 0-61-16,3 8-103 15,3 1-31-15,14 6-36 16,2 2-8-16,12 0-2 15,4 1 0-15,7-1 8 16,3-3 5-16,-1-2 6 16,-2-1 5-16,-5-3 3 15,-2-2 2-15,-8 0-11 16,-7 1-6-16,-2 2-4 16,-10 2-3-16,-2 5 4 15,3 3 3-15,-4 6-3 16,6 3 2-16,8 3 6 15,6 3 3-15,15-3 6 16,3-4 1-16,11-8 6 0,3-3 2 16,-1-11 2-16,0-2 1 15,-2-11-113-15</inkml:trace>
  <inkml:trace contextRef="#ctx0" brushRef="#br0" timeOffset="5070.4663">7383 5620 570 0,'-2'-8'320'0,"-4"-9"-40"15,-2-2-38-15,-9 3-64 16,-4 4-35-16,-10 6-70 16,-4 6-36-16,1 11-45 15,-5 8-11-15,14 10-10 16,8 2 3-16,6 7 10 16,20 1 1-16,9-2 6 15,6-1 0-15,19-9 2 0,-7-2 1 16,-3-14 4-16,-2-2 2 15,-10-11 8 1,0-6 4-16,-8-8 9 16,-6-7 4-16,3 0 6 15,-10-3 3-15,-4 3 1 16,3 7 2-16,-11 7-15 16,2 8-10-16,2 16-18 15,-6 8-10-15,1 22 1 16,-2 10 2-16,0 12 5 15,2 4 3-15,7-6 2 0,3-5 2 0,5-11 2 16,5-6 1 0,1-15 2-16,0-9 1 15,1-14-4-15,1-7-34 16,1-14-124-16,6-6-96 16</inkml:trace>
  <inkml:trace contextRef="#ctx0" brushRef="#br0" timeOffset="5391.487">7799 5646 642 0,'3'-3'343'0,"3"-4"-83"16,-2 10-112 0,-4 6-31-16,-6 6-32 15,-7 6-15-15,-10 4-21 16,-5-2-12-16,-3-1-17 15,-2-4-3-15,6-5 2 16,1-6 5-16,7-7 5 16,0-7 2-16,6-8-5 15,1 0-11-15,11-1-18 16,5 0-9-16,13 1-11 16,-2 1 3-16,10 6 8 15,1 6 5-15,2 9 5 16,3 5 0-16,-4 9 2 15,-4 3 0-15,-5 7 1 0,-3 3 1 16,-6 0-68-16,-3-3-92 16</inkml:trace>
  <inkml:trace contextRef="#ctx0" brushRef="#br0" timeOffset="5567.1964">7696 5374 1144 0,'-5'-9'497'16,"-1"-6"-261"-16,5 10-155 15,0 1-51-15,7 10-44 16,4 4-5-16,9 12-288 16</inkml:trace>
  <inkml:trace contextRef="#ctx0" brushRef="#br0" timeOffset="5913.3536">8187 5668 485 0,'-4'-9'325'0,"-6"-8"32"16,-3 1-98-16,-5 3-88 15,-5 3-37-15,-6 10-74 16,0 3-28 0,0 10-35-16,3 6-13 15,5 6-4-15,6 3 3 16,15 4 0-16,13 1 1 16,17-3 2-16,10-3 1 0,-2-10 6 15,-2-4 5 1,-8-11 11-16,-12-3 13 0,-11-9 20 15,-5-4 6-15,-21-7-5 16,-7 5-10-16,-14-4-35 16,-1 2-57-16,5 4-308 15</inkml:trace>
  <inkml:trace contextRef="#ctx0" brushRef="#br0" timeOffset="6262.437">8273 5699 798 0,'7'-3'337'15,"13"1"-198"-15,-5 2-41 16,-4 8-39 0,2 4-11-16,-7 3-7 0,0 2 5 15,-6 0 4-15,-4-1-2 16,1-4-6-16,-4-3-5 15,3-5-6-15,3-6 5 16,3-6-6-16,8-6-2 16,1-6-15-16,4-2-13 0,2 0-4 15,0 1-1-15,0 6 6 16,-1 4 8-16,-1 10 11 16,-3 4 7-16,-6 13 3 15,3 9-1-15,-4 8-7 16,2 2-6-16,2 4-8 15,0-5-3-15,1-6-47 16,0-5-88-16</inkml:trace>
  <inkml:trace contextRef="#ctx0" brushRef="#br0" timeOffset="6516.7305">9019 5634 1033 0,'-1'-1'510'16,"1"-1"-175"-16,1-1-152 15,-1 2-131-15,0 0-23 16,0 0-19-16,0 0-4 15,0 0-75-15,4 1-135 16</inkml:trace>
  <inkml:trace contextRef="#ctx0" brushRef="#br0" timeOffset="6770.6053">8985 5849 1225 0,'-2'0'575'16,"-3"-2"-213"-16,4 2-224 16,1 0-38-16,0 0-48 15,0 0-12-15,0 0-3 16,0 0-1-16,0 0 2 16,0 0-2-16,0 0-9 15,0-1-5-15,0 0-11 0,1 0 0 16,-1 0-179-16,0 0-391 15</inkml:trace>
  <inkml:trace contextRef="#ctx1" brushRef="#br0">4095 10050 0,'0'0'0</inkml:trace>
  <inkml:trace contextRef="#ctx0" brushRef="#br0" timeOffset="10620.1369">2425 7265 327 0,'-1'-8'243'15,"-4"-4"62"-15,4-1-79 16,-4 14-99-16,-3 8-21 0,-9 25-54 15,-6 13-29 1,-2 21-6-16,-2 6-5 0,0-2-9 16,2-4-1-16,0-13 5 15,4-10 2-15,11-17 10 16,5-10 13-16,7-19 27 16,8-13 2-16,7-17-6 15,4-11-11-15,-1-10-25 16,-2-3-1-16,-6-7 4 15,1-1-3-15,-1 1-5 16,3 9-4-16,-4 16-8 16,-3 11-2-16,-3 15-7 15,-4 8-6-15,2 16-4 16,2 10 0-16,9 24 3 16,4 9 5-16,18 16 4 15,4 0 1-15,11 0 2 16,4-5 2-16,-4-8 0 15,-2-3 1-15,-9-10-1 0,-10-4 1 16,-15-13-1-16,-5-5 2 16,-20-16 11-16,-12-4 4 15,-22-6 5-15,-12-5-1 16,-18-1-12-16,-3-2-3 0,2 2-20 16,2 3-22-16,17 6-22 0,7 3-18 15,21 4-51-15,8-2-30 16,19-1-135-1</inkml:trace>
  <inkml:trace contextRef="#ctx0" brushRef="#br0" timeOffset="11093.7258">3345 7533 700 0,'-19'-12'376'16,"-22"-15"-87"-16,-4 2-65 0,0 5-102 16,-2 0-48-1,7 17-72-15,7 4-21 16,9 11-32-16,5 12-9 16,7 5 2-16,12 6 8 0,4 2 28 15,14-2 12-15,13-5 16 16,6-4 4-16,17-11 1 15,8-8 2-15,12-8-1 16,-5-10 2-16,-9-6 12 16,-14-4 12-16,-26-7 30 15,-6-2 8-15,-28-7-2 16,-6 2-18-16,-21 1-56 16,-9 5-38-16,3 7-146 15,2 1-245-15</inkml:trace>
  <inkml:trace contextRef="#ctx0" brushRef="#br0" timeOffset="11348.6281">3197 7197 907 0,'0'-3'419'15,"-2"-3"-192"-15,2 3-75 16,0 3-98-16,0 0-31 15,0 12-27-15,1 54 4 16,-1-7 11-16,2 12 0 16,1 12-1-16,-2-1-3 0,1-5 1 15,0-10-1-15,3-7 1 16,2-3 1 0,0-12 0-16,1-5 0 0,2-9-92 15,1-11-99-15</inkml:trace>
  <inkml:trace contextRef="#ctx0" brushRef="#br0" timeOffset="11632.9231">3811 7529 860 0,'5'0'373'0,"9"-2"-203"16,9 0-49 0,11 2-60-16,5 0-15 15,5 4-16-15,-3 0-10 16,3-3-10-16,-1 1 0 15,-4-2-138-15,-1 0-109 0</inkml:trace>
  <inkml:trace contextRef="#ctx0" brushRef="#br0" timeOffset="11859.3594">3902 7647 589 0,'0'3'303'16,"2"1"-80"0,18 2-63-1,0-2-6-15,17-1-20 16,4 0-17-16,1-1-29 16,4 2-17-16,-9-3-25 15,-3-2-13-15,-11-2-1 16,-7-2-78-16</inkml:trace>
  <inkml:trace contextRef="#ctx0" brushRef="#br0" timeOffset="12759.8808">4947 7346 605 0,'-8'-5'327'16,"-9"-10"-65"-16,3-4-34 0,3-10-82 31,5-4-27-31,6-8-54 0,3 1-18 16,13 0-19-16,6 6-7 16,7 10-8-16,5 7-4 0,8 10-7 15,0 3-4-15,5 18-7 16,-8 3-5-16,-17 13-9 15,-6 6-1-15,-31 9-1 16,-11 3 4-16,-16 15 10 16,-9 2 4-16,11-8 8 15,7-6 5-15,9-24 3 16,5-8 0-16,14-9-2 16,3-8 1-16,9 2 2 15,3-3 2-15,7-1-1 16,6 1-2-16,14 0-5 0,4-1-2 15,7 4 0-15,0-4-1 16,-11-2 2-16,-7 4-1 16,-15-2-2-1,-9 1-3-15,-6 7 1 16,-6-3 0-16,-3 0 4 16,0 1 4-16,1-5 6 15,-6 3 1-15,13-8-2 16,2 0-4-16,5-15-9 0,13-3-5 15,-1-2-4-15,3-2 3 16,5 1 3-16,2 0 1 16,1 1 4-16,0 4 1 15,-9 8 5-15,1 7-1 16,-7 10 2-16,-1 6-1 16,4 8-3-16,1 0-1 15,3 4-1-15,0 0 0 0,-3 0-3 16,-6 0-3-1,-10 3-57-15,-3-1-60 0,-11 5-187 0</inkml:trace>
  <inkml:trace contextRef="#ctx0" brushRef="#br0" timeOffset="13086.0345">4914 7751 731 0,'-4'0'324'0,"-3"1"-162"15,14 3-104-15,11 2-23 16,19 2-13-16,12 0 6 16,27 3-3-16,13 0 0 15,10 2 2-15,-8 0-1 16,-16-8-1-16,-10-2-6 16,-23-4-36-16,-6-3-49 0,-16 3-243 15</inkml:trace>
  <inkml:trace contextRef="#ctx0" brushRef="#br0" timeOffset="13563.241">5061 8089 692 0,'5'-9'352'0,"7"-7"-112"16,8-6-76-16,10 2-17 15,7 2-40-15,2 6-16 16,-2 12-49 0,0 11-19-16,-6 15-11 15,-3 8-4-15,-8 13-2 0,-4 3 0 16,-7 6 0-16,1 0 0 15,-3-4 3-15,2-8 1 0,-4-15 2 16,4-5 2 0,-3-19 13-16,-5-5 8 15,1-14 4-15,-3-7-2 16,-6-12-14-16,1-5-10 16,1 4-22-16,0 3-6 0,3 9-19 15,-4 7-9-15,-12 10-6 16,-11 8-1-16,-10 12 12 15,-6 4 10-15,-2 4 20 16,6-1 6-16,11-7 6 0,8-1 6 16,17-14-3-16,5-3-18 15,8-9-124-15,8-3-241 16</inkml:trace>
  <inkml:trace contextRef="#ctx0" brushRef="#br0" timeOffset="14395.1514">6272 7322 855 0,'-2'-2'390'0,"-9"-3"-195"15,0 10-72-15,-12 21-86 16,-3 11-32-16,-4 18-20 16,-3 4 4-16,3 1 10 15,2-1 3-15,6-10 5 16,6-2 1-16,6-15 3 0,2-7 2 16,3-13 9-16,5-9 15 15,4-5 8-15,3-11 0 16,11-11-12-16,3-7-16 0,10-16-12 15,1-4-2 1,5-14 2-16,-4-5 0 0,0-2 0 16,-3 6 1-16,-11 16 0 15,-5 14 3-15,-10 24 0 16,-1 6-9-16,-3 13-13 16,0 9-5-16,6 15-3 15,5 8 7-15,10 13 9 16,7 2 0-16,3 3 4 15,5-8 1-15,-4-4 0 16,0-3 3-16,-9-11 0 0,-4 0 0 16,-14-10 2-1,-5-3 2-15,-13-4 6 16,-13-2 2-16,-8 1 1 0,-9-3-2 16,-10-5-3-1,-1 0-1-15,-3-10-3 16,3 2 1-16,17-10-16 0,10-2-15 15,15-1-53-15,9-2-44 0,8 4-99 16,9 2-73 0</inkml:trace>
  <inkml:trace contextRef="#ctx0" brushRef="#br0" timeOffset="14753.0761">6663 7541 714 0,'-7'1'311'0,"18"4"-144"0,-5 4-71 16,2 13-47-1,11-1 7-15,-12 4 2 16,-2 3 3-16,-2-5-6 15,0-3-6-15,-2-5-14 16,-1-5 17-16,0-10 41 0,0-4 8 0,3-11 4 31,1-6-22-31,7-6-48 16,2-4-13-16,8 2-14 16,6 2-4-16,3 5-5 15,4 7-2-15,0 7-1 0,-6 6-1 16,-2 5-1-1,-7 8 20-15,-1 4-194 16</inkml:trace>
  <inkml:trace contextRef="#ctx0" brushRef="#br0" timeOffset="15167.1213">7663 7446 753 0,'-1'-7'391'0,"1"-5"-112"0,0 6-90 16,0 15-115-1,0 7-40-15,1 18-37 0,3 5-2 16,6 6 8-16,3 1 2 15,0-4 1-15,-2-4 1 16,-5-10 0-16,-1-6-27 16,-5-11-82-16,-6-4-99 15</inkml:trace>
  <inkml:trace contextRef="#ctx0" brushRef="#br0" timeOffset="15314.7611">7459 7614 518 0,'8'-2'353'0,"10"-1"-5"16,8-2-84-16,19-2-108 16,11 2-44-16,10-1-45 15,0 4-16-15,-14 3-26 16,-8 0-20-16</inkml:trace>
  <inkml:trace contextRef="#ctx0" brushRef="#br0" timeOffset="16063.4863">8679 7213 764 0,'-10'6'320'15,"-10"7"-151"-15,-4 18-139 0,-4 13-29 16,1 18-1 0,0 5-1-16,3-1 1 15,2-4 4-15,8-14 6 16,1-7 4-16,9-19 9 15,-1-7 38-15,6-17 40 16,2-8 1-16,12-14-9 16,3-10-36-16,9-12-42 15,1-7-1-15,4-11-3 16,-1-1-1-16,-4 2-3 0,1 6-2 0,-9 18-3 31,-3 11 1-31,-8 16-3 0,-1 6-5 16,-4 9-10-16,-1 7-2 15,1 5-1-15,1 5 3 16,6 13 6-16,8 6 1 16,7 14 2-16,6 6 2 0,8 3 3 15,-4-2 1-15,-1-13 3 16,-4-8 1 0,-11-10-1-16,-5-5 0 15,-12-6 4-15,-4-6 5 16,-11-4 8-16,-6 1 0 15,-11-4 0-15,-5 1-3 0,-11-2-7 16,-2-3 1-16,-6-4-3 16,-3-2-2-16,10-6-27 15,8 0-35-15,21-1-85 16,9-1-77-16</inkml:trace>
  <inkml:trace contextRef="#ctx0" brushRef="#br0" timeOffset="16677.4089">9524 7532 533 0,'-2'-6'295'0,"-6"-15"-44"16,-3 3-31-16,-9-3-51 15,-6-3-25-15,-3 5-54 16,1 1-22-16,-5 11-39 15,3 6-15-15,-1 8-17 16,0 8-10-16,2 8-11 16,3 3 1-16,10 11 6 15,9 0 7-15,14 0 12 0,7 0 2 16,14-5 3-16,1-3 1 16,6-7 1-1,3-5-2-15,2-10 0 16,5-7-1-16,-6-7-2 15,-4-8 2-15,-14-4 4 0,-8-3 1 16,-13-1 9 0,-6 0 0-16,-13 2 8 15,-5 2-4-15,2 9-14 0,4 9-6 16,-3 8-18-16,4 9-3 16,-3 10 7-16,6 3 2 15,5 17 3-15,4 5 2 16,4 18-1-16,-5 4 1 15,5 3 3-15,-2-2 0 16,-4-12 6-16,-1-4 1 16,-6-10 1-16,1-1 0 0,4-9-29 15,3-4-94-15</inkml:trace>
  <inkml:trace contextRef="#ctx0" brushRef="#br0" timeOffset="17125.3747">9635 6661 833 0,'-6'-3'384'15,"-11"6"-193"-15,-11 13-72 16,-24 34-87-16,-4 28-22 0,-16 35 0 16,-3 21 1-16,-20 37 5 15,-13 5-3-15,0 21-3 16,1-1-1-16,15-27 1 16,6-13 2-16,10-30 3 15,6-22 2-15,19-33 3 16,13-13-27-16,16-41-92 15,8-16-140-15</inkml:trace>
  <inkml:trace contextRef="#ctx0" brushRef="#br0" timeOffset="17536.0792">9367 6739 703 0,'-4'0'326'0,"0"-2"-139"15,2 2-41-15,2-1-56 16,0 0-17 0,0 0-25-16,14-7-2 0,47-28-10 15,-26 13-8-15,0-1-11 16,-9-2-1-16,1 2-6 0,-4 4-1 16,-6 7-2-16,2 4-7 15,-13 18-12 1,-2 10-3-16,1 18-5 0,3 9 5 15,7 6 13 1,2-2 3-16,9-4 6 16,1-3-47-16,-2-18-165 15</inkml:trace>
  <inkml:trace contextRef="#ctx0" brushRef="#br0" timeOffset="17904.9073">9992 6379 890 0,'-8'-4'370'16,"-10"1"-238"-16,-2 3-52 16,3 13-76-16,3 6-25 15,5 9-15-15,4 8 8 16,11 0 19-16,2 1 7 15,9 0 7-15,6-4 2 16,7-7 5-16,8-4 1 0,11-8 3 16,4-6 2-16,-1-12 15 15,-2-5 25-15,-15-10 48 16,-8-7 18-16,-12-5 18 16,-12-1-24-16,-13-5-47 15,-9-2-22-15,-15 1-49 16,-9 0-9-16,-7 12-22 15,-2 10-7-15,1 16-47 16,6 8-48-16,9 11-103 16,7 8-91-16</inkml:trace>
  <inkml:trace contextRef="#ctx0" brushRef="#br0" timeOffset="18224.6928">10188 6491 717 0,'0'-4'351'16,"0"-7"-134"-16,0 1-60 0,3 4-79 16,-1 2-33-1,-2 4-42-15,0 0-13 16,-1 0-4-16,0 0 6 0,-4 2 10 15,-22 12 15-15,-35 47 10 16,26-27-3-16,2 0 3 16,4 2-5-16,7-8-8 15,6-2-2-15,8-8 1 16,3-6 2-16,4-6 7 16,0-4 7-16,2-2 5 15,0-1-24-15,0 0-176 16</inkml:trace>
  <inkml:trace contextRef="#ctx0" brushRef="#br0" timeOffset="19566.3154">3605 9252 607 0,'-2'1'286'15,"2"0"-146"-15,8 1-42 16,14 1-59-16,11 1-22 16,17 0-4-16,8 0-2 15,6 4-7-15,-5 2-1 0,-9 0 8 16,-9 0-83-16</inkml:trace>
  <inkml:trace contextRef="#ctx0" brushRef="#br0" timeOffset="19763.6871">3639 9415 802 0,'0'3'306'0,"9"3"-207"15,8 0-40-15,19 3-14 16,8-1-5-16,19 0-16 15,1-3-6-15,0 0-31 16,-4-1-135-16</inkml:trace>
  <inkml:trace contextRef="#ctx0" brushRef="#br0" timeOffset="20560.0886">4832 9121 734 0,'-14'-13'336'0,"-12"-13"-166"0,6-3-43 16,13-3-86-16,11 6-32 15,16 0-13 1,7 7 4-16,10 7 9 0,3 8 11 16,-3 8-10-16,2 10-4 0,-9 9-3 15,-2 5 0 1,-17 2 7-16,-6-3 6 0,-17 2 6 16,-14-1 1-1,-6 4-5-15,-6 2-4 16,3-6-4-16,6-2 2 0,10-10-3 15,6-6-3-15,8-5-7 0,5 1-3 16,14-2-1 0,6 3 2-16,12 5 2 15,7-4 1-15,7-1-1 16,7-4 0-16,0-2-2 16,-1-1-2-16,-14-4 1 15,-8 3 1-15,-19-1 0 16,-7 4 1-16,-9 0 6 15,-7 0 6-15,-3 0 23 16,-1-2 12-16,3-2 13 16,3-1-1-16,6-10-21 15,4-2-16-15,8-5-22 16,5-3-6-16,-4 0-7 16,11 1 2-16,1 4 6 15,-2 3 2-15,8 8 5 16,-11 1 2-16,1 6 2 15,-1 3-2-15,4 12-1 0,-4 3 0 16,-1 10-1-16,1 2 0 16,-5 3 1-16,4 2 1 15,-3-2-43-15,0 1-84 16,-4-7-322-16</inkml:trace>
  <inkml:trace contextRef="#ctx0" brushRef="#br0" timeOffset="20856.3953">4679 9591 380 0,'-1'0'275'0,"1"0"16"0,4-1-132 16,-4 1-73-16,30 0-20 16,77 5-5-16,-28 2-3 15,15 4-23-15,7-1-11 16,3 0-8-16,4 1-1 16,-14-5-1-16,-7-1-2 15,-17-5-151 1,-11-3-156-16</inkml:trace>
  <inkml:trace contextRef="#ctx0" brushRef="#br0" timeOffset="21323.6502">4946 9857 740 0,'0'-5'351'16,"2"-4"-141"-16,4-2-93 0,3-1-31 16,16 1-35-1,3 1-13-15,12 10-19 0,1 7-3 16,-2 18-2-16,-8 7-1 0,-1 15-1 15,-2 3-2 1,-8-4-1 0,2 1 1-16,-7-10 2 0,0-5 0 15,-5-8 3-15,0-9-1 16,-5-11 3 0,-2-4 9-16,-7-9-34 15,-3-5-22-15,-7-5-48 0,-4-4-22 0,-1-1 17 16,-5 9 17-1,-7 4 32-15,-3 6 17 16,-12 13 23-16,1-1 12 16,2 7 25-16,3 1 7 15,13-4 2-15,2-1-5 16,17-4-17-16,4-4-31 0,13-2-244 16</inkml:trace>
  <inkml:trace contextRef="#ctx0" brushRef="#br0" timeOffset="22099.1664">6292 9186 435 0,'3'-5'300'16,"2"-4"0"-16,-9 12-120 15,-6 3-43-15,-18 16-73 16,-6 9-31-16,-10 18-14 15,-1 7-6-15,2 4-2 16,7-3-1-16,12-12-4 16,8-8 3-16,11-17 1 15,3-6 1-15,3-13 5 16,3-1 2-16,7-13 4 16,7-7-2-16,3-11-5 0,5-12-4 15,0-11-4-15,-1-4 2 16,2-4-1-16,0 6-1 15,-5 14-2 1,-3 11 1-16,-11 19 10 0,-4 4-4 16,-2 11-13-1,3 7-4-15,6 11-14 0,10 10 4 16,8 13 10-16,3 8 3 16,1 10 1-16,-1 0 0 15,-4-7 1-15,-3-7 0 0,-7-17 0 16,-5-8-1-16,-11-9 4 15,-7-3 6-15,-15-11 8 16,-8 1 3 0,-17-3-2-16,-5-7-3 15,-11 1-8-15,-2 0-2 0,4-1-2 16,7 5-2-16,18-3-20 16,8-3-36-16,18 8-146 15,8-4-159-15</inkml:trace>
  <inkml:trace contextRef="#ctx0" brushRef="#br0" timeOffset="22546.9379">6655 9380 995 0,'1'0'396'16,"6"1"-264"-16,0 7-66 16,8 6-56-16,0 7-3 0,1 6-1 15,0 0 1-15,-3-1 0 16,-2-2 3-1,-5-10 4-15,-4 1 2 0,-2-8 20 16,-4-3 24-16,-2-4 34 0,-1-6 8 31,0-7-9-31,2-5-26 0,5-10-39 16,7 0-14-16,7-11-16 16,5 3-7-16,9 2-3 15,-2 6 1-15,4 14 1 16,-4 4 3-16,-2 13 2 15,0 4 1-15,-5 7 4 16,1 0 2-16,-13-2 4 0,2-3 2 16,-7-6-3-1,2 3-26-15</inkml:trace>
  <inkml:trace contextRef="#ctx1" brushRef="#br0" timeOffset="37414.8345">24167 12973 0,'0'0'0</inkml:trace>
  <inkml:trace contextRef="#ctx0" brushRef="#br0" timeOffset="47886.1844">18852 3131 926 0,'-33'-11'385'15,"-27"-16"-232"-15,-6 17-75 16,-4 3-21-16,0 15-27 16,-2 16-11-16,-1 23-22 0,2 25-7 15,12 28-2-15,12 6 5 16,26 11 4-1,16-9 0-15,26-16-2 16,21-1-2-16,32-26-3 16,15-18 0-16,28-32 8 15,6-25 29-15,3-42 78 16,-6-13 40-16,-30-26 51 16,-26-3 4-16,-52-5-31 15,-20-7-26-15,-41 8-60 16,-14 6-36-16,-17 21-47 15,-1 21-18-15,9 17-136 16,11 10-99-16</inkml:trace>
  <inkml:trace contextRef="#ctx0" brushRef="#br0" timeOffset="48652.7654">20053 5090 645 0,'-61'5'252'15,"-43"1"-174"-15,-13 22-55 16,4 12-8-16,18 23-14 15,8 13-5-15,30 14-6 16,19 4 3-16,38 0-1 16,23-10 6-16,43-8 13 15,19-7 6-15,36-21 6 16,12-12 40-16,17-31 88 16,-1-18 20-16,-20-26 52 0,-15-11 3 15,-44-18-16-15,-26-10 3 16,-49-10-19-16,-20-4-39 15,-42 6-91-15,-19 8-42 16,-11 21-117-16,5 15-89 16,18 20-329-16</inkml:trace>
  <inkml:trace contextRef="#ctx0" brushRef="#br0" timeOffset="51810.6294">2081 11072 854 0,'-10'11'338'16,"-17"23"-213"-16,-3 11-49 16,-6 23-38-16,-5 13-11 0,7-1-19 15,5-2-6 1,16-21 6-16,7-17 1 15,9-22 8-15,7-9 9 0,8-18 16 16,4-5 7 0,8-18 2-16,-1-8-6 15,-6-15-12-15,0-8-3 0,-5 0-5 16,-1 0-4-16,-1 14 1 16,-6 6 1-16,-4 12 7 15,-6 6 2-15,-1 13-10 16,3 4-9-1,2 9-26-15,3 5-9 0,4 4-3 16,2 11 1-16,8 16 11 16,9 7 2-16,16 21 6 15,4 6 2-15,14 0 2 16,-2 1 1-16,-9-19 1 16,-9-11 1-16,-19-12 0 15,-7-5-1-15,-23-10 15 16,-11-3 8-16,-29-7 17 0,-14-4 8 15,-19 0-5 1,-3 0-6-16,8-1-18 16,11 0-12-16,23 0-35 15,10-1-31-15,19 1-84 16,2 0-84-16,10 2-236 0</inkml:trace>
  <inkml:trace contextRef="#ctx0" brushRef="#br0" timeOffset="52182.2773">2544 11398 949 0,'2'4'377'15,"2"6"-226"-15,5 12-99 16,0 5-4-16,0 5-1 16,1-2 0-16,-2-1-8 0,2-4-3 0,-1-5-10 31,-6-4-4-31,1-9 24 16,-1-3 34-16,0-8 42 15,1-5 10-15,1-10-18 16,1-7-34-16,3-8-45 15,5 0-15-15,3-4-17 16,6 3-3-16,3 10-6 16,0 3-1-16,4 14-5 0,0 8-1 15,3 5-56-15,3 9-100 16</inkml:trace>
  <inkml:trace contextRef="#ctx0" brushRef="#br0" timeOffset="52455.4616">3272 11385 663 0,'-4'-3'423'15,"-3"1"11"-15,4 0-313 16,13 2-45-16,16 2-70 16,11 3-12-16,13 0 13 0,-3 5 1 15,-7-4-2-15,-1 1 6 16,-5-1-138 0,-2-1-96-16</inkml:trace>
  <inkml:trace contextRef="#ctx0" brushRef="#br0" timeOffset="52677.5422">3301 11578 566 0,'5'3'307'15,"4"3"-54"-15,12 0-108 16,4 0-15-16,11-1-16 15,1-2-16 1,1 1-19-16,-5-1-8 16,-1-3-32-16,-2-2-12 0,-4 2-87 15,-1-3-205-15</inkml:trace>
  <inkml:trace contextRef="#ctx0" brushRef="#br0" timeOffset="53215.6184">4243 10966 818 0,'5'-5'343'0,"1"3"-208"0,6 3-28 15,-3 18-29-15,0 13-8 16,-1 19-3-16,1 14-8 16,-4 29-13-1,1 6-10-15,2 2-13 16,1-9-1-16,4-20-9 0,-6-13-3 16,-1-17-65-1,-3-6-72-15,-2-15-263 16</inkml:trace>
  <inkml:trace contextRef="#ctx0" brushRef="#br0" timeOffset="53550.1468">4630 11285 1053 0,'4'6'397'15,"4"11"-295"-15,0 8-42 0,3 13-24 16,0 8-7-16,-3 5-11 16,0-3-2-16,-5-11-3 0,1-7 0 15,-1-9-1 1,1-9 1-16,3-5 13 16,-5-9 9-16,5-13 12 15,-1-6 5-15,1-10-6 16,5-4-7-16,2-6-18 15,3 2-13-15,14 0-12 16,5 6-4-16,1 11 1 0,6 7 3 0,-11 15-4 31,-5 2-27-31,4 13-260 16</inkml:trace>
  <inkml:trace contextRef="#ctx0" brushRef="#br0" timeOffset="53938.1927">4905 11669 888 0,'5'-8'377'0,"10"-6"-196"16,4 3-44-16,5 1-44 16,4 6-16-16,4 5-31 15,-3 6-8-15,-4 7 1 16,-11 0 6-16,-16 8 9 16,-11 2 0-16,-16 5-12 15,2 1-9-15,1 0-15 16,1-3-8-16,14 0-7 15,5-3-3-15,6-9-16 16,4-3-4-16,8-7-6 16,0-2 1-16,8-6 12 15,8 1 5-15,11-6 6 0,2 2-38 16,4-3-265 0</inkml:trace>
  <inkml:trace contextRef="#ctx0" brushRef="#br0" timeOffset="54202.0548">5410 11514 888 0,'7'1'403'15,"3"-1"-163"-15,16 0-126 0,3 0-3 16,18-2-16-16,9 4-11 16,1-2-31-1,1-1-17-15,-8 1-20 0,-10 0-6 16,-17-1-79 0,-7 2-137-16</inkml:trace>
  <inkml:trace contextRef="#ctx0" brushRef="#br0" timeOffset="54755.4571">5999 11353 857 0,'1'0'334'0,"10"10"-219"16,2 8-60-16,6 13-21 15,1 6 12-15,-4 5 12 16,1-2 1-16,-4-5-11 15,-3-5-8-15,-5-11-13 16,1-4-2-16,-5-7 40 16,2-4 26-16,-6-14 30 0,1 0 6 15,0-14-38-15,2-4-28 16,8-3-42-16,2-9-16 16,18-1-14-16,9-2-3 15,12 2 2-15,8 8 4 16,-11 13-2-16,-8 11-1 15,-16 14-68-15,-12 5-85 0</inkml:trace>
  <inkml:trace contextRef="#ctx0" brushRef="#br0" timeOffset="55093.4935">6333 11707 357 0,'9'3'277'15,"0"1"23"-15,0-4-83 0,2 0-11 16,-1-5-38-16,7-4-20 16,-1-7-41-1,0 0-22-15,-3-2-32 16,0 0-8-16,-1 9-7 15,-2-3 4-15,-2 5 1 0,-3 2-1 16,-5 3-15-16,-1 5-9 0,0-3-12 16,0 0-2-1,-4 24 3-15,-2 33-2 16,9-27-3 0,4-1-1-16,1-3-52 0,5 0-74 15,-2-11-317-15</inkml:trace>
  <inkml:trace contextRef="#ctx0" brushRef="#br0" timeOffset="55524.567">6894 10928 769 0,'0'-5'417'16,"2"-1"-126"-16,-1 6-127 15,-1 4-56-15,1 19-74 16,4 11-19-16,-1 20-5 16,-3 8 0-16,5 27 2 15,-7 7-1-15,1 10-3 16,2-2-1-16,-2-16-3 0,3-11 2 16,-2-20-1-16,2-8 1 15,-1-14 2-15,2-8-1 16,-2-14 6-16,-2-5 3 15,0-8 12-15,0-2 2 16,0-4-28-16,0 5-59 16</inkml:trace>
  <inkml:trace contextRef="#ctx0" brushRef="#br0" timeOffset="61683.9678">1937 12670 652 0,'0'-10'360'16,"4"-8"-83"-16,-1 8-121 0,-1 4-43 15,5 12-67-15,-2 7-19 16,3 17-26-16,2 8 0 16,1 10 5-1,-7 4 0-15,-1 0 4 0,-3-6 1 16,-3-10 1-16,3-9 3 16,1-12-21-16,-1-11 85 15,4-12 14-15,-3-12 0 16,6-22 26-16,5-7-88 15,3-9-16-15,4 1-7 0,1 7-10 16,6 6-5 0,8 13-7-16,4 11 1 15,10 13-3-15,-3 8-33 16,-2 15-289-16</inkml:trace>
  <inkml:trace contextRef="#ctx0" brushRef="#br0" timeOffset="62264.217">2198 13160 684 0,'0'-15'356'0,"2"-5"-104"16,10-4-107-16,5 2-23 0,8 5-45 16,2 3-18-16,4 11-32 15,-1 3-14-15,-9 15-12 16,-5 3 0-16,-16 8 4 15,-6 0 2-15,-11 3 6 16,-3-3 1-16,-2-1 1 16,3-4 0-16,4-9-1 15,2-4-1-15,5-8-6 16,3-3-10-16,6-4-17 16,5-1-3-16,7 0 0 15,1 3 7-15,4 5 11 16,1 6 1-16,0 4 3 0,3 3 1 15,-1-2 0 1,1-1-42-16</inkml:trace>
  <inkml:trace contextRef="#ctx0" brushRef="#br0" timeOffset="62594.5655">2804 12858 680 0,'0'0'304'0,"7"0"-129"16,7 0-79-16,16 0-75 0,6 0 4 16,7-1-13-16,0-2-1 15,-5 2-2-15,-3-2-2 16,-13 1-1 0,-2-2-1-16,-5 4-86 15,-1 2-96-15</inkml:trace>
  <inkml:trace contextRef="#ctx0" brushRef="#br0" timeOffset="62952.4899">2855 13038 381 0,'-1'0'228'0,"1"3"-31"15,0-3-41-15,0 0-54 0,0 0-19 16,15 3-13 0,41 6-5-16,-20-9-5 15,1 0-4-15,-6 1-9 16,1-1-4-16,-10 0 13 15,-3-2 16-15,-2 0 20 0,-6-2 3 16,-3 3-17 0,-1 0-15-16,-7-3-26 15,0 4-11-15,0 0-23 16,0 0-7-16,0 0-179 16,0 0-159-16</inkml:trace>
  <inkml:trace contextRef="#ctx0" brushRef="#br0" timeOffset="65626.7568">15279 2490 781 0,'-2'4'320'0,"-5"12"-193"16,1 10-58-16,-5 30-37 16,3 12-10-16,4 20-11 15,2 6-2-15,4-10-2 16,2-6-1-16,-1-22 3 15,3-10-83-15</inkml:trace>
  <inkml:trace contextRef="#ctx0" brushRef="#br0" timeOffset="66105.9405">14623 2619 494 0,'-4'-1'246'16,"-1"0"-84"-16,5 1-96 0,0-1-15 0,0 0-24 31,1 0-2-31,29-4 22 16,62-9 3-16,-12-2-5 0,16 1-10 15,6-1-13-15,-7 1 16 0</inkml:trace>
  <inkml:trace contextRef="#ctx0" brushRef="#br0" timeOffset="66496.9459">14701 3130 724 0,'3'0'276'16,"14"0"-201"-16,4 0-35 16,21 1-11-1,9 4-8-15,21 2-7 16,4 1-1-16,2-5-1 0,-5-3-76 15</inkml:trace>
  <inkml:trace contextRef="#ctx0" brushRef="#br0" timeOffset="66805.5052">14947 2536 585 0,'12'0'238'15,"24"0"-154"-15,11 1-30 0,20 9-9 32,12-2-19-32,13 1-9 15,11 1-2-15,1-7 2 0,-11-3 2 16</inkml:trace>
  <inkml:trace contextRef="#ctx0" brushRef="#br0" timeOffset="71538.479">3782 12655 740 0,'0'0'304'0,"1"0"-195"16,1 7-53-16,-2-5-48 15,7 28-7-15,22 87 6 16,-6-30-2-16,4 7-1 15,0-1 1-15,2-10 3 16,-6-6 0-16,-8-17 5 16,-1-11 2-16,-7-23 2 15,0-12 11-15,2-21 58 0,-3-11 20 16,4-26 25 0,-1-13 3-16,-2-22-54 15,-1-10-17-15,-4-23-27 16,-2-4-14-16,3 6-15 15,-3 13-7-15,-2 34-6 16,-2 18-3-16,-9 21-11 0,4 9-16 16,2 13-162-16,4 3-216 15</inkml:trace>
  <inkml:trace contextRef="#ctx0" brushRef="#br0" timeOffset="72223.9749">3966 12540 764 0,'0'-3'309'0,"8"-1"-201"15,10-1-68-15,33 4-57 16,13-2 1-16,51-8 15 16,25 2 3-1,51-6 13-15,28 2 6 0,35 8 4 16,18 0 0-16,19 4 0 15,5 1-3-15,-13 2-7 16,-14-1-1-16,-58 0-2 16,-26 1 7-16,-47-2 18 15,-19 0 2-15,-22 0 4 16,-16 0-3-16,-24-2-9 0,-15-1 1 16,-25 1 1-1,-4-1-20-15,-12-2-101 16,-1-5-203-16</inkml:trace>
  <inkml:trace contextRef="#ctx0" brushRef="#br0" timeOffset="72743.376">7391 12494 531 0,'-1'-5'290'0,"1"0"-62"15,-2 2-36-15,1 2-73 16,0 0-27-16,-1-1-58 16,1 2-23-16,1 0-23 0,0 7-6 15,0 23 12-15,7 37 3 16,-4-29 3-16,-1-1 2 16,-1-9 4-16,1-5 3 15,-2-10 4-15,3-4 2 0,-3-8-43 16,-2-1-148-1</inkml:trace>
  <inkml:trace contextRef="#ctx0" brushRef="#br0" timeOffset="86074.5426">4744 12820 190 0,'11'2'176'0,"7"2"25"0,-9 0 16 16,-4-1-2-16,-6-2-25 15,-6-1-23-15,-8-1-46 16,-6-4-25-16,-5-3-28 16,-4-1-5-16,0-1-29 15,2 5-14-15,3 4-22 16,3 2-14-16,2 7-21 15,-1 6-3-15,3 4 0 16,2 5 8-16,8 7 16 16,-1-2 5-16,6-4 4 15,2-3-2-15,-2-14-5 16,13-4-1 0,-4-1 1-16,0 1 1 0,30 5 6 0,11 2 1 15,13 12 4 1,-11-4 0-16,-12 4 4 15,-9 4 4-15,-19-2 19 0,-11 5 15 16,-23-3 16-16,-3 1 6 16,-15-13 0-16,-3-4-7 15,3-11-5-15,0-11-27 16,18-6-93-16,4-1-65 16,13 1-270-16</inkml:trace>
  <inkml:trace contextRef="#ctx0" brushRef="#br0" timeOffset="86478.9389">5025 12709 527 0,'-4'-7'294'0,"1"-7"-68"15,4 9-85-15,8 0-33 16,9 3-47-16,7-1-19 16,12 2-21-16,2 1-4 0,-2 3-9 15,-7 5 0 1,-19 9 2-16,-11 3 4 15,-22 13 1-15,-12 4 0 16,-7 6-3-16,-3-3-2 16,12-7-3-16,13-3 0 15,11-15-4-15,8-3-2 16,12-9 1-16,1-3 1 0,13 0 2 16,3-3 1-16,7 3-4 15,1-4-2 1,-1 2-119-16</inkml:trace>
  <inkml:trace contextRef="#ctx0" brushRef="#br0" timeOffset="86716.364">5472 12894 997 0,'3'-3'411'0,"3"2"-274"0,1 8-53 16,1 16-74 0,0 9-10-16,-3 10 3 15,2 4 1-15,-7 0 1 0,-3-2 2 0,1 0-4 32,-1-6 2-32,3-6-21 0,4-5-52 15,4-11-158-15</inkml:trace>
  <inkml:trace contextRef="#ctx0" brushRef="#br0" timeOffset="86883.3081">5420 13148 884 0,'1'-1'408'0,"5"-1"-206"0,8 2-66 15,4-2-101 1,8-1-19-16,9-1-8 15,6 1-2-15,7 3-97 0,4 0-115 16</inkml:trace>
  <inkml:trace contextRef="#ctx0" brushRef="#br0" timeOffset="87358.2524">6006 12999 580 0,'0'-17'333'0,"4"-9"-26"16,15-1-190-16,7 2-25 16,13 12-34-16,4 5-6 0,5 11-32 15,2 10-13-15,-10 5-7 16,-6 0-2-16,-19 8-2 16,-13-5 1-16,-9 4 4 15,-7-1 3-15,-2-6 5 16,6 0 0-16,9-11-15 15,2-1-7-15,12-6-4 16,5-3-1-16,7 3 11 16,2 2 4-16,1 10 0 15,-7 3 3-15,-15 4 15 16,-6 2 10-16,-12 5 14 16,-13 1 2-16,-12 1-6 15,-1-4-6-15,-1-9-23 16,7-6-74-16</inkml:trace>
  <inkml:trace contextRef="#ctx0" brushRef="#br0" timeOffset="87746.801">6559 12789 457 0,'-2'-11'285'0,"3"-9"-24"16,8 2-88-16,8 6-74 15,6 2-21-15,9 8-15 16,0 2-15-16,-1 6-26 0,-6 4 0 15,-14 6 3-15,-10 4 1 16,-16 8 0-16,-4 3-4 16,-4 7-6-1,6-1-4-15,9-11-5 16,3-6 0-16,15-12 4 0,0-3 4 16,13-4 12-1,7 0 1-15,0-5-1 16,1 3-4-16,-11-6-11 15,-9 2 8-15</inkml:trace>
  <inkml:trace contextRef="#ctx0" brushRef="#br0" timeOffset="88455.222">7568 13077 691 0,'6'-1'309'16,"12"-4"-129"0,10-1-75-16,19 2-48 15,5 3-13-15,3 2-26 16,-3 1-5-16,-14 4-34 16,-2-1-70-16</inkml:trace>
  <inkml:trace contextRef="#ctx0" brushRef="#br0" timeOffset="88650.8071">7614 13196 429 0,'2'0'288'15,"7"2"7"-15,20-2-105 16,10-1-9-16,14 1-57 0,3-4-28 15,-4 2-55 1,-5 2-15-16,-8-2-112 16</inkml:trace>
  <inkml:trace contextRef="#ctx0" brushRef="#br0" timeOffset="89457.963">8390 12946 924 0,'-1'3'381'0,"-3"4"-189"15,8 21-167-15,3 7-31 16,6 14 6-16,7 7 7 0,2 0 9 15,3-1 2-15,-2-8 2 16,-5-8-1-16,-5-16 2 16,-2-6 6-16,-3-20 25 15,1-9 7-15,-2-17 1 16,0-8-5-16,-2-16-26 16,-3-5-7-16,-2-20-8 15,0-17-2-15,-1-11-5 16,0-2-4-16,1 21-3 15,1 19-2-15,2 22-2 16,2 9 1-16,1 7 0 16,-1-2 0-16,3 4-2 15,2 3-3-15,3 2-5 16,5 5-5-16,2 3-8 16,5 1-6-16,9 5 1 0,10 0 2 15,16 5 6-15,15 2 7 16,32 2 4-16,11 5 4 0,19 6 5 15,-2 0 2 1,-21-2 1-16,-9 0 1 0,-37-6-4 16,-14-1 0-1,-22-3 1-15,-11-6 2 16,-1 0 4-16,-5-2 1 16,-6 1 0-16,-1 2 0 15,-8-1-2-15,0 3-1 0,-1 4-15 16,-3 3-7-16,3-3-15 15,0 0-7-15,-5 22 4 16,-4 43 4-16,9-15 13 16,2 5 7-16,4 2 9 15,3-3 3-15,4-10 4 16,7-5 4-16,-1-12 4 16,-5-6 5-16,-5-10-145 15</inkml:trace>
  <inkml:trace contextRef="#ctx0" brushRef="#br0" timeOffset="91718.5779">8906 12831 522 0,'-6'-1'289'15,"-2"-3"-41"-15,5-2-60 0,1-4-73 16,11-2-31-16,7-2-46 15,4-1-9-15,16 6-10 16,-3 3-4 0,9 11-10-16,2 9-5 0,-9 8-6 15,-6 5-2-15,-22 7 0 16,-11-1 2-16,-14 3 6 16,-5-5 7-16,3-8 4 15,5-3-3-15,13-15-8 16,6-1-2-16,16-1-1 15,3-2 2-15,6 9 3 0,-2 0-1 16,-6 3 4 0,-8 3 8-16,-23 6 20 15,-15 2 3-15,-22 6 3 16,-5-1-3-16,1-12-6 0,9-7-30 16,13-12-99-16,9-5-35 15,15 0-278-15</inkml:trace>
  <inkml:trace contextRef="#ctx0" brushRef="#br0" timeOffset="92255.679">9348 12811 406 0,'0'-6'286'16,"6"0"22"-16,-3 4-49 16,-2 2-102-1,0 7-41-15,-2-7-51 16,0 0-16-16,-4 24-11 0,-4 34-6 15,11-25-15-15,-3-4-6 16,8-1-2-16,2-7 0 0,8-4 1 16,2-2 1-1,7-6-1 1,1-2-1-16,-1-7-4 16,0 0-6-16,-1-7-43 0,-1-6-20 15,-5-10-35-15,0-5 4 16,-7-4 46-16,-4 2 24 0,-8 1 71 15,-7 0 26-15,-5 3 19 16,-1 5 2-16,4 11-37 16,2 6-27-16,3 16-29 15,2 6-9-15,0 17 0 16,6 4 3 0,7 10 4-16,2-1 1 0,2-3 1 0,-3-4 2 15,0-6 2 1,-3-4 0-16,1-11 2 15,0-3 23-15,-2-9-186 16</inkml:trace>
  <inkml:trace contextRef="#ctx0" brushRef="#br0" timeOffset="92761.4741">10249 12994 506 0,'1'-9'291'15,"4"-9"-27"-15,4-5-183 16,5 2-36-16,7-3-5 15,0 6 1-15,3 11-1 16,0 7-1-16,4 15-29 16,2 8-5-16,-4 1 1 15,1 2 3-15,-2-6 7 16,0-5 3-16,0-8 44 16,-1-7 9-16,-3-10 11 0,-4-6 4 15,-11-8-37-15,-5-1-12 16,-13 6-34-16,-4 5-25 15,-5 14-97-15,-2 6-85 16</inkml:trace>
  <inkml:trace contextRef="#ctx0" brushRef="#br0" timeOffset="93022.347">10299 13176 562 0,'0'1'286'0,"6"4"-72"16,8-2-60-16,14-1-39 15,12-1-19-15,11-1-36 16,8-1-11-16,-2-1-22 16,-5 1-5-16,-14-1 21 15,-8 2 2-15,-15-1 5 16,-4 1 0-16,-9-1-24 15,-2-2-4-15,0 2-9 0,0 0-53 16,-1 1-185-16</inkml:trace>
  <inkml:trace contextRef="#ctx0" brushRef="#br0" timeOffset="98696.1959">11702 13251 1005 0,'3'0'382'15,"3"-1"-288"-15,7-1-40 16,-2-3-148-16,4 0-287 16</inkml:trace>
  <inkml:trace contextRef="#ctx0" brushRef="#br0" timeOffset="99119.254">11890 12883 1108 0,'2'-1'444'15,"10"8"-296"-15,8 12-46 16,18 16-69-16,11 8-4 16,2 1-8-16,-6-4-4 15,-13-2-4-15,-14 0-1 16,-17-2 0 0,-9-4 1-16,-19-10 3 15,-3-6 3-15,-9-9-31 0,3-7-18 16,6-7-39-16,7-5-18 0,12-13 8 15,10-3 8 1,15-13 27-16,9-1 13 16,18-5 29-16,3-2 18 0,-5-3 45 15,-7 0 28 1,-24 7 22-16,-14 8-4 16,-26 14-40-16,-12 7-27 0,-11 14-36 15,-2 3-9-15,15 8-6 16,8 3-27-16,20 1-185 15</inkml:trace>
  <inkml:trace contextRef="#ctx0" brushRef="#br0" timeOffset="99611.477">12322 12838 735 0,'11'-7'394'0,"6"-3"-117"16,12 0-80-16,3 2-38 16,9 8-69-16,3 3-27 15,-3 10-40-15,-4 2-9 16,-24 3-9-16,-9 2 1 16,-20 4 2-16,-10 3-2 0,-7-3 6 15,2-1-2-15,10-12-4 16,6 2-6-16,15-5-11 15,8-4-1-15,14-1-1 16,8-2 5-16,9 5 6 16,2 7-1-16,-1 11 2 15,-9 1 2-15,-18 4 10 16,-4 2 6-16,-26-2 6 16,-11 0 2-16,-15-4-4 15,-11-5 1-15,3-12-1 16,8-9-51-16,14-18-253 15</inkml:trace>
  <inkml:trace contextRef="#ctx0" brushRef="#br0" timeOffset="100312.095">13087 13092 783 0,'8'2'454'16,"5"-1"-69"-16,7 11-201 0,-6-1-49 16,0 7-69-16,1 1-15 15,-11 4-19-15,0 3-3 16,-4-3-5-16,-6-2-2 16,1-8-5-1,1-3 2-15,-3-8 5 16,5-3 1-16,-3-13-3 15,1-4-5-15,4-4-17 16,5-3-5-16,11 5-8 16,0 0 0-16,11 5 5 0,-3 0 2 15,-2 7 8-15,3 1 4 16,-5 7 4-16,2 7 0 16,-5 5 1-16,-2 1 0 0,-9 4 1 15,-4-1 0 1,-5 2-1-16,-2 1-2 15,1-2-3-15,1-3-2 0,3-9-2 16,4-3 1 0,7-7-2-16,2-5-1 0,7-10 0 15,0-2-2-15,3-4-1 16,4 1 0-16,3 10 0 16,1 5-1-16,-1 12-1 0,-2 8 0 15,-9 7 3-15,-4 5 0 0,-7 0 4 31,0 3 3-31,-2 2 3 16,0-4 2-16,-3 0 1 16,2 0 0-16,2-4-3 15,-5-1-1-15,2-9-4 16,-4-2-45-16</inkml:trace>
  <inkml:trace contextRef="#ctx0" brushRef="#br0" timeOffset="105700.5885">23481 2214 375 0,'1'-12'257'15,"2"-5"-10"-15,1 2-44 16,0 3-13-16,-2 4-16 0,0 3-23 16,-2 9-61-16,1 4-23 15,0 19-51-15,-2 4-9 16,5 23 1-1,-2 10-3-15,2 6-3 0,-1-5 2 16,-3-12 2 0,-1-12 4-16,-2-16 3 0,3-5 4 0,0-15-41 31,0 0-38-31,3-6-164 0,-3 0-230 16</inkml:trace>
  <inkml:trace contextRef="#ctx0" brushRef="#br0" timeOffset="106104.558">23417 2188 327 0,'-3'-4'215'0,"-6"-3"21"16,3-3-26-16,6 2-29 16,-1 0-14-16,5-1-40 15,8-4-21-15,13 1-28 16,11-4-14-16,10 3-26 16,8 7-9-16,9 11-22 15,-1 10-6-15,-7 9-3 16,-12 0-5-16,-28 0 6 15,-8-2 9-15,-22-1 19 16,-14 0 8-16,-19-2 2 16,-10 0-7-16,0-8-14 15,11-1-6-15,17-2-33 16,8-4-18-16,14 1-25 16,2-3-7-16,7-2 1 15,4-2-3-15,-5 1-48 16,0 0-45-16</inkml:trace>
  <inkml:trace contextRef="#ctx0" brushRef="#br0" timeOffset="110894.4385">1875 14058 493 0,'0'2'218'16,"-2"11"-95"-16,2 6-65 0,1 21-26 15,2 9 2 1,2 16 4-16,2 5-3 0,1-3-12 31,1-9 2-31,4-18-4 16,-3-9 2-16,-1-23 5 15,-2-15 49 1,-3 4 53-16,-1 1 19 0,10-34 31 0,-2-14-39 16,2-14-45-16,-1 10-15 15,-1 4-27-15,11 9-12 16,9 14-22-16,0 4-11 0,11 18-16 15,2 9 7-15,-3 12-178 16,1 6-238-16</inkml:trace>
  <inkml:trace contextRef="#ctx0" brushRef="#br0" timeOffset="111249.6205">2162 14726 530 0,'5'-6'296'15,"4"-11"-24"1,1-7-76-16,6 0-60 15,-1-3-7-15,-3-1-29 0,2 6-6 16,-7 7-12-16,-4 6-10 16,0 9-25-16,-3 0-13 15,-1 8-24-15,1 6-8 16,0 9-4-16,0 6 2 16,3 11 2-16,-1 1 3 0,0 2 2 15,3-1 0-15,-1-7-2 16,2-7 1-16,1-6-102 15,1-6-45-15</inkml:trace>
  <inkml:trace contextRef="#ctx0" brushRef="#br0" timeOffset="111596.975">2820 14400 544 0,'0'-1'326'0,"3"0"-35"16,7 1-109 0,14 1-105-16,7 0-25 15,12 3-19-15,-2-3-18 0,-3 0-6 16,-1 4-2-16,-6-4-25 16,2 2-44-16,-6 0-95 15,-5-3-69-15</inkml:trace>
  <inkml:trace contextRef="#ctx0" brushRef="#br0" timeOffset="111898.0767">2832 14617 384 0,'0'1'246'16,"-1"-1"-9"-16,4 0-75 0,-3-1-52 31,10 0-12-31,20 0-14 16,52 0-8-16,-38 1-29 15,-4 0-6-15,-7 0-3 0,-2 0-8 16,-8 0-1-16,-3 2 3 0,-14-3 4 15,0 2-2-15,-5-1-11 16,-1-1-30 0</inkml:trace>
  <inkml:trace contextRef="#ctx0" brushRef="#br0" timeOffset="113594.712">14603 2722 602 0,'1'-7'298'0,"-1"-6"-117"16,2 16-97-16,-3 8-30 15,-5 33-47-15,1 22-8 0,-1 42-1 16,4 14 2-1,1 47-5-15,4 14-4 16,-2 27 5-16,-4 11 5 0,-2-26 12 16,-8-6 7-16,-2-44 10 15,1-15 3-15,-2-26 6 16,2-17 0-16,-2-20-7 16,0-11-4-16,6-25-66 15,1-15-176-15</inkml:trace>
  <inkml:trace contextRef="#ctx0" brushRef="#br0" timeOffset="123778.8684">3683 14251 423 0,'-3'-6'253'16,"0"-6"10"-16,3 7-183 16,0 3-45-16,4 16-26 15,5 14-11-15,8 30-9 16,5 13 20-16,5 15-5 15,3 2 2-15,0-11 2 16,0-10 1-16,-3-22 4 16,-4-16 47-16,0-22 73 0,-5-13 44 15,-1-22 33 1,-2-10-40-16,-13-20-68 16,6-10-40-16,-6-29-32 15,2-9-5-15,1-12-10 16,0 6-5-16,2 19-13 15,3 13-3-15,0 23 1 0,-7 6-2 16,-2 22-25-16,-1 5-60 16,1 11-359-16</inkml:trace>
  <inkml:trace contextRef="#ctx0" brushRef="#br0" timeOffset="124285.7508">4018 13842 393 0,'7'-2'179'16,"3"0"-63"0,24 2-60-16,14 2-4 15,35 5 7-15,22 0 2 0,36-1 10 16,25-3-2 0,31 0 0-16,16-1-3 0,20 1-24 15,9 5-11-15,-4 0-11 16,-5 3-3-16,-29-2 3 15,-20-2 3-15,-33-4 1 16,-15 4-1-16,-23-3-9 16,-8-2-18-16,-12-2-242 15</inkml:trace>
  <inkml:trace contextRef="#ctx0" brushRef="#br0" timeOffset="124799.2568">7002 13991 493 0,'-5'-6'254'15,"0"-2"-51"-15,0 0-15 16,1-1-23-16,3 3-21 16,1 3-64-16,0 3-26 15,0 0-39-15,2 6-10 16,8 20 4-16,12 35 3 0,-14-27 0 15,-6-8 0-15,4-4 1 16,-3-3 0 0,-2-7 1-16,2-4 1 15,-2-1-257 1</inkml:trace>
  <inkml:trace contextRef="#ctx0" brushRef="#br0" timeOffset="126670.2843">4310 14421 433 0,'-1'3'217'0,"-1"1"-52"16,2 0-8-16,0-4-15 15,0-2-5-15,0 1-23 0,7-2-16 16,14-21-23-16,29-32-13 16,-34 27-18-16,3 3-7 15,-9 5-11 1,-1 5-3-16,-3 11-12 0,-1 3-7 16,1 11-8-16,-10 10-5 15,0 23 5-15,-5 9 4 16,7 17 2-1,7 0 3-15,-1-9 0 0,7-8 1 16,-6-20-1 0,3-5-1-16,1-12 13 15,-2-5-55-15,1-10-304 16</inkml:trace>
  <inkml:trace contextRef="#ctx0" brushRef="#br0" timeOffset="127027.7546">4616 14177 611 0,'0'-17'311'15,"2"-13"-69"-15,11 6-113 16,5 6-20-16,5 10-37 15,2 5-24-15,2 7-35 16,0 7-5-16,-6 6-2 16,-7 4 3-16,-16 6 4 15,-10 4 0-15,-14 0 2 16,-1-1-1-16,6-6-4 16,5-4-2-16,14-7-5 15,6-6-1-15,15-7 1 16,5 0 1-16,13-4 2 15,3 3-2-15,3 2-3 16,-3 3-1-16,-5 5-132 16,-5 0-235-16</inkml:trace>
  <inkml:trace contextRef="#ctx0" brushRef="#br0" timeOffset="127304.0712">5299 14273 834 0,'2'0'363'0,"1"3"-194"16,-3 11-47-16,-2 12-58 15,1 12-18-15,2 18-21 16,2-1-8-16,5 2-8 15,2-8-1-15,2-11-2 16,0-4 0-16,2-10 1 16,-3-5-2-16,-7-8-25 15,3-3-54-15,-6-8-324 0</inkml:trace>
  <inkml:trace contextRef="#ctx0" brushRef="#br0" timeOffset="127457.7958">5170 14558 847 0,'6'-6'400'16,"7"-1"-165"-1,16 2-123-15,14 2-33 16,9 3-45-16,5 0-11 16,-5 2-13-16,-2 5-3 15,-6-3-158-15</inkml:trace>
  <inkml:trace contextRef="#ctx0" brushRef="#br0" timeOffset="128080.6547">6225 14283 643 0,'0'-5'325'0,"0"-2"-93"15,-7 2-128-15,-5 0-29 16,-9 4-35-16,-4 1-9 16,-7 2-15-16,-3 0-3 15,4 1-5-15,3-3-3 16,3 2-6-16,5 2-4 15,5 6-10-15,1 4-4 0,4 4-1 16,1 3 13-16,1-1 14 16,3-1 6-16,7-4 7 15,0-2-7-15,7-7-3 16,6-1 0-16,13-4 0 16,6 1-2-16,18 7-2 15,5 2-1-15,6 14 0 16,-3 0-1-16,-18 1 3 15,-16-1 5-15,-26-3 20 16,-10 4 4-16,-24-1 5 16,-5 4-2-16,-9-8-16 15,-4-9-3-15,8-8-2 16,6-8-16-16,10-11-70 16,7 0-46-16,13-8-201 15</inkml:trace>
  <inkml:trace contextRef="#ctx0" brushRef="#br0" timeOffset="128459.0898">6473 14261 727 0,'-10'-16'325'16,"-8"-14"-141"-16,11 5-105 16,6 1-25-16,10 6-9 15,9 6-3-15,10 4-3 16,1 5 5-16,7 9-14 16,-3 4-9-16,-9 9 7 15,-6 4 18-15,-21 4 16 16,-12 2 1-16,-16 3-11 0,-3-1-20 15,3-2-19-15,9-3-4 16,14-7-6 0,6-3-1-16,5-8 0 15,5-2 1-15,13-5 2 0,6-2 1 16,15 1-2-16,6-2-4 16,4 2-81-16,-2 0-154 15</inkml:trace>
  <inkml:trace contextRef="#ctx0" brushRef="#br0" timeOffset="128841.177">7435 14360 852 0,'6'-1'356'16,"11"-2"-201"0,12 0-49-16,16 3-32 15,8-1-22-15,10 2-26 0,-1 0-9 0,-8-1-9 32,-7 4-3-32,-17-3-95 15,-3 1-73-15</inkml:trace>
  <inkml:trace contextRef="#ctx0" brushRef="#br0" timeOffset="129014.8588">7484 14507 608 0,'5'0'313'0,"15"3"-70"15,15 0-73-15,15-4-44 16,9 1-28-16,0-2-44 15,1-1-16-15,-5 3-89 16,-5-2-250-16</inkml:trace>
  <inkml:trace contextRef="#ctx0" brushRef="#br0" timeOffset="129707.8629">8572 14171 743 0,'-2'16'252'0,"-2"23"-232"15,4 12-5-15,8 15 16 16,5 1 3-16,5-5 10 15,0-7 20-15,-1-18 15 16,-1-9 1-16,-1-15 4 16,-1-10-12-16,0-13-8 15,0-10 0-15,-3-20-13 16,-5-13-7-16,-6-25-12 16,-6-7-5-16,-5-13-10 0,2 9-7 15,5 11-10-15,3 6-5 16,4 23-4-16,1 3-1 15,1 19-3 1,1 5-4-16,11 12-12 0,3 1-3 16,15 3 2-16,6 3 3 15,18-3 12 1,14 2 3-16,23-1 0 0,10-2 1 16,9 1-10-16,-6-2-14 15,-20 3-2-15,-13-3 2 0,-26 2 13 16,-11 2 18-16,-21 3 5 15,-2 1 0-15,-13 1-3 16,-1 4-1-16,-3 1 1 16,0-6-2-1,0 5 1-15,-2 25 1 16,8 49-3-16,4-22 1 0,3 3 1 16,1-1 3-16</inkml:trace>
  <inkml:trace contextRef="#ctx0" brushRef="#br0" timeOffset="130233.6429">8922 14291 570 0,'-1'-15'282'0,"0"-14"-89"15,5-1-58-15,13 1-60 16,7 6 0-16,14 4-15 16,7 8-7-16,6 9-10 15,-1 5-20-15,-9 11-15 16,-12 1 2-16,-25 10 14 15,-14 0 2-15,-25 9 1 16,-7 8-5-16,-6 8-14 16,7-2-2-16,17-8-5 15,12-4-1-15,18-15 0 16,8-3-1-16,16-7 3 16,4-6 4-16,11-2 0 15,0-3-1-15,-1-4-48 0,-5 0-76 16</inkml:trace>
  <inkml:trace contextRef="#ctx0" brushRef="#br0" timeOffset="130520.1404">9460 14178 581 0,'-13'-12'327'15,"-7"-4"-82"-15,-6 11-82 16,2 7-26-1,1 16-77-15,-2 4-30 0,9 14-24 16,-1 4-6-16,8 14-2 16,6 4-1-16,15 1-1 15,2-4 0-15,15-12 1 16,1-11 3-16,4-16 8 16,3-6 8-16,-8-10 43 15,-6-11 26-15,-17-7 50 0,-9-6 6 16,-21-6-38-16,-9 0-27 15,-6 5-55-15,2 5-68 16,8 1-291 0</inkml:trace>
  <inkml:trace contextRef="#ctx0" brushRef="#br0" timeOffset="131015.371">9978 14243 752 0,'0'-10'316'0,"5"-13"-181"31,7-1-37-31,12 2-42 15,5 4 2-15,7 8-10 16,4 5 0-16,-7 7-10 0,-1 8-17 16,-12 12-10-1,-5 4 0-15,-5 7 1 16,-5-1 2-16,5-9-2 16,3-2 3-16,1-16 6 15,8-5 9-15,1-13 12 16,-5-6 2-16,-4-6-4 15,-6 2-8-15,-14 2-40 0,-2 4-48 16,-1 10-121-16,-6 0-122 16</inkml:trace>
  <inkml:trace contextRef="#ctx0" brushRef="#br0" timeOffset="131254.8618">10080 14485 659 0,'8'2'294'0,"15"1"-128"15,12 0-13-15,12 0-35 16,6-2-30-16,3-1-43 16,-4-1-5-16,-3-2-2 15,-9-1-1-15,-10 3-7 16,-10 1-5-16,-11 0-10 15,-3-2 21-15,-6 1-176 16</inkml:trace>
  <inkml:trace contextRef="#ctx0" brushRef="#br0" timeOffset="135804.6699">11338 14043 338 0,'3'-3'211'16,"5"-4"1"-16,0 1-18 15,-2-1-18-15,-4 2-5 16,-5 4-26-16,-6-1-20 15,-13 2-47-15,-1 0-30 16,-13-5-27-16,0 2-7 0,-4-1-10 31,-3 2-3-31,10 2-7 0,-2 2-5 16,13 7-10-16,6 0-5 0,7 2-7 31,4 4-3-31,8 1 6 16,1 2 3-16,4 2 7 15,1 0 5-15,2-4 8 16,2 0 1-16,5-3 3 16,2-1 0-16,7-6 0 15,6-4-2-15,1 3-4 16,0 1-2-16,0 8-1 16,-12 4 10-16,-13 7 21 15,-8 6 9-15,-18 9 12 0,-2 2-2 16,-16-1-9-1,-4-4-1-15,-13-19 3 0,-1-8 0 16,6-17-23-16,7-9-36 16,22-5-99-16,8-3-60 15,14 4-106-15,7 6-30 16</inkml:trace>
  <inkml:trace contextRef="#ctx0" brushRef="#br0" timeOffset="136017.8175">11449 14516 614 0,'3'1'399'16,"1"-1"22"-16,4 9-255 15,-1-2-42-15,-1-5-68 0,1 1-22 16,1-6-144-16</inkml:trace>
  <inkml:trace contextRef="#ctx0" brushRef="#br0" timeOffset="136523.9626">12135 14175 692 0,'-4'-9'388'15,"-4"-7"-91"-15,-8 7-104 16,-7-2-41-16,-11 6-74 16,-4 4-31-16,2 11-43 15,1 7-12-15,8 11-18 16,7 7 1-16,10 5 3 15,9 8 2-15,11 3 3 16,9 0 0-16,15-7 1 16,10-12 2-16,16-17 6 15,1-12 3-15,-3-15 12 0,-9-11 39 16,-15-18 55 0,-6-6 20-16,-18-6 32 15,-7-1-25-15,-16 10-52 0,-12 7-28 16,-12 13-39-16,-8 9-13 15,-6 8-54-15,-1 4-51 16,6 3-174-16,9 1-250 16</inkml:trace>
  <inkml:trace contextRef="#ctx0" brushRef="#br0" timeOffset="136884.2797">12202 14223 411 0,'3'-4'248'0,"4"-1"-9"0,-5-1-10 16,-1 5-41-16,-1 1-30 16,-1 0-56-16,0 0-21 15,-7 15-33-15,-34 41-12 16,6-21-15-16,-3 2-8 15,3-5-42-15,6 1-66 16</inkml:trace>
  <inkml:trace contextRef="#ctx0" brushRef="#br0" timeOffset="137482.2696">12794 14168 682 0,'0'-6'341'16,"-3"-7"-106"-16,-2-1-41 16,-6 4-60-16,-1-5-21 15,-3 3-34-15,-2 3-14 16,-6-3-31-16,-1 7-15 16,-7 4-23-16,0 1-9 15,4 11-5-15,1 2-2 0,10 7-1 16,5-2-1-16,14 6-2 15,7-3 3 1,14-5 8-16,6-3 3 16,3-11 6-16,2 0 1 15,-6-6 2-15,-8-7 1 0,-3-2 3 16,-7-2 3-16,1 1 6 16,-2 2 3-16,-12 2 0 15,2 4-4-15,-2 6-16 16,0 0-6-16,2 0-6 15,0 0-1-15,1 16 8 0,9 40 0 16,0-17-1-16,-1 2 3 16,-10 10 5-16,-5 2 3 15,-11-8 10 1,-8-5 2-16,-2-12 6 16,-4-5 0-16,-1-15 5 15,-2-6-2-15,2-14-51 16,0-12-76-16</inkml:trace>
  <inkml:trace contextRef="#ctx0" brushRef="#br0" timeOffset="138170.5658">13285 14199 864 0,'7'0'404'31,"3"1"-152"-31,3 15-143 0,2 4-24 16,-7 10-32-16,-5 1-11 16,-3 1-17-1,-8-2-5-15,-2-8-7 16,4 0-4-16,0-15 5 0,3-6 3 15,8-10 1 1,-1-12 0-16,6-13-7 0,8-1-5 16,5-4-5-1,1 3 1-15,6 12 11 0,2 1 5 16,-4 12 8-16,-2 8 0 16,-7 10-9-16,-8 8-2 15,-5 8-8-15,-5 5 0 16,-5-2-3-16,-3-1 0 15,0-6-1-15,2-8-3 16,6-7-11-16,3-8-3 0,7-11-3 16,4-6 5-16,6-7 7 15,3 2 2-15,-1 4 2 16,3 5-4-16,-5 9-2 16,-3 6-3-16,-4 11 4 15,-3 10 3-15,-4 9 13 16,-4 4 10-16,-3 5 3 15,-2-4 3-15,-1-1-9 16,4-3-4-16,-2-9-8 16,1-3-2-16,3-7 6 15,1-3-52-15</inkml:trace>
  <inkml:trace contextRef="#ctx1" brushRef="#br0" timeOffset="148234.3148">18683 19044 0,'0'0'0</inkml:trace>
  <inkml:trace contextRef="#ctx0" brushRef="#br0" timeOffset="158908.673">11371 12765 407 0,'-14'-3'277'0,"-7"1"-14"16,-7 4-69-16,-8 2-19 15,-6 3-48-15,0 4-22 16,0-2-37-16,8 2-17 16,18 1-45-16,12 3-7 15,19 7-15-15,13 4 1 16,13 3 14-16,2-1 2 16,-11 2 1-16,-2 5 0 15,-24-3 7-15,-7 2 6 0,-17-7 13 16,-7-6 7-16,0-8 9 15,-4-12-12-15,9-17-105 16,4-8-58-16,14-8-135 16,10 5-90-16</inkml:trace>
  <inkml:trace contextRef="#ctx0" brushRef="#br0" timeOffset="159193.9706">11308 12727 581 0,'17'-2'311'16,"27"0"-67"-16,1 1-52 0,-3-4-53 16,-4 2-34-16,-16-1-42 15,-6 1-14 1,-5 3-25-16,-4 1-42 0</inkml:trace>
  <inkml:trace contextRef="#ctx0" brushRef="#br0" timeOffset="169455.671">14279 11382 458 0,'18'-9'225'0,"22"-9"-71"15,3 5-30-15,-10 14-53 16,-6 9-21-16,-14 24-22 16,-9 14-6-16,-9 28 5 15,-7 15 1-15,-6 25-8 16,1 9-1-16,8 1-7 16,9-4-3-16,19-17-1 15,7-9-5-15,21-10 3 16,3-5 1-16,1-23 1 15,1-10 3-15,-10-19 3 16,-3-9 1-16,-12-8 19 0,-11-8 38 0,-18-9 28 16,-6 3-8-1,-7 5-30-15,-9 11-39 16,-2 26-32-16,-3 10 3 16,-4 36 4-16,10 17-2 15,8 17 0-15,10 13 0 0,26 5 4 16,6 0 0-16,6-5 1 15,2-3 1 1,-9-15 0-16,-5-9-2 0,-15-9-11 16,-13-11-5-16,-19-15 5 15,-4 2 11-15,-23-10 35 16,-8-10 8-16,-6-17-15 16,0-15-64-16</inkml:trace>
  <inkml:trace contextRef="#ctx0" brushRef="#br0" timeOffset="169991.6507">15098 12616 507 0,'25'0'247'16,"23"0"-81"-16,26 3-68 16,8 1-16-16,9-4-29 0,-8 0-15 15,-18 0-21 1,-10-4-17-16,-22 2-115 15,-8 0-123-15</inkml:trace>
  <inkml:trace contextRef="#ctx0" brushRef="#br0" timeOffset="170366.6197">15143 12720 485 0,'-4'0'241'0,"-2"1"-81"16,6 2-30-16,0-3-27 16,24 4-9-16,60 7-19 15,-9-5-14-15,17 0-32 16,-4-1-12-16,-14-2-6 16,-17-1-2-16,-22-4-35 15,-11-5-23-15,-12-3-52 16,-9-2-45-16,-6-5 3 15,-9-4 25-15,1-8 35 16,0-2 44-16,4 2 43 16,7 4 7-16,11 10 38 15,3 4 21-15,11 11 12 0,4 4 1 16,4 10 2 0,2 5 2-16,-16 9 29 0,-8 3 16 15,-23 4 9-15,-14-3-14 16,-10-3-53-16,5 0-55 0</inkml:trace>
  <inkml:trace contextRef="#ctx0" brushRef="#br0" timeOffset="171078.1628">16818 12106 767 0,'-3'-9'397'0,"-4"-7"-136"16,-6 16-104-16,-5 5-45 15,-9 18-75-15,1 12-29 16,-8 23-10-16,4 8 1 16,13 9 1-16,0-6 1 15,12-17 0-15,6-12 2 16,-1-25 2-16,6-6 6 0,3-15 11 16,-2-9 4-16,7-21 0 15,-2-15-3-15,3-19-4 16,1-7-1-16,-2 3-1 15,1 1-5-15,-3 21-9 16,0 9-2-16,-3 24-12 16,0 12-6-16,0 11-4 15,5 14-3-15,13 16 9 16,6 8 5-16,18 18 3 16,3 7 2-16,-7-2 3 15,-2 2 2-15,-12-11 1 16,-10-7 1-16,-9-15-6 15,-11-7 1-15,-11-11 4 16,-9-5 3-16,-19-5 8 0,-9-4 1 16,-23 0-2-16,-4 0-2 15,7-2 0-15,5 0-2 16,26-4-44-16,10-1-53 16,26-10-266-16</inkml:trace>
  <inkml:trace contextRef="#ctx0" brushRef="#br0" timeOffset="171434.5756">17274 12234 725 0,'2'1'288'0,"3"7"-170"16,-3 7-59-16,-2 13-26 0,0 6 2 16,-1 9-14-16,-1 2-2 15,-1-8-3 1,2-5-2-16,1-11 0 0,0-6 2 16,1-11 21-1,3-4 8-15,1-16 33 16,4-8 20-16,3-11 11 0,5-6 0 15,4 1-22 1,2 4-14-16,5 6-22 16,3 6-9-16,-4 9-19 15,0 0-12-15,-3 12-2 16,-2 3-88-16,1 4-386 0</inkml:trace>
  <inkml:trace contextRef="#ctx0" brushRef="#br0" timeOffset="171778.2923">17778 12295 641 0,'-2'3'302'0,"4"1"-103"16,7-1-31-16,14 2-48 16,9-1-18-16,10-4-43 15,4 1-17-15,0-5-15 16,-6 0-8-16,-1-2-10 15,-4 1-23-15,-7 3-75 16,-2 0-46-16,-13 6-122 0,-9 5-51 16</inkml:trace>
  <inkml:trace contextRef="#ctx0" brushRef="#br0" timeOffset="172046.2834">17824 12467 302 0,'-3'1'214'16,"3"6"-12"-16,11 1-38 15,3-4-14-15,18 1-26 16,7 1-5-16,1-6-14 15,4 0-11-15,0 3-30 16,-4-3-14-16,1 0-23 16,-4-4-9-16,-11-4-20 15,-4 5-83-15</inkml:trace>
  <inkml:trace contextRef="#ctx0" brushRef="#br0" timeOffset="175180.9791">18870 12156 680 0,'-11'-5'347'16,"-9"-2"-98"-16,-5 7-140 15,0 4-39-15,-3 11-61 16,1 8-19 0,8 15-23-16,6 10 1 15,14 9 9-15,12 0 4 16,23-7 5-16,8-10 5 0,16-18 9 16,2-13 19-16,-7-17 81 15,-8-10 42 1,-20-21 78-16,-13-10 15 0,-17-6-47 15,-10-3-37-15,-8 12-74 16,-9 7-34-16,-7 15-39 16,0 9-10-16,2 10-77 15,9 6-70-15,12 9-182 16</inkml:trace>
  <inkml:trace contextRef="#ctx0" brushRef="#br0" timeOffset="175371.303">19169 12581 1238 0,'-1'1'506'0,"-3"-2"-322"0,3 2-65 16,0-1-135-16,1 0-140 15</inkml:trace>
  <inkml:trace contextRef="#ctx0" brushRef="#br0" timeOffset="175834.4962">19351 12074 778 0,'16'1'345'15,"13"0"-160"-15,9 5-82 16,7 3-16-16,11 1-31 16,-3-2-19-16,1-4-16 15,-5-4-1-15,-18-4 3 16,-4 0 5-16,-15-4 20 0,-8 2 11 16,-10-2 9-16,-7 2-1 15,-8 0-20-15,1 1-17 16,3 5-27-16,1 1-6 15,5 12-7-15,1 5-1 16,3 13 8-16,2 10 1 16,4 9 2-16,2 5 0 15,5 10 0-15,-2-4 1 0,1-6 0 16,1-7 5-16,-1-21-97 16,2-9-58-16,0-10-237 15</inkml:trace>
  <inkml:trace contextRef="#ctx0" brushRef="#br0" timeOffset="176020.3293">19450 12336 531 0,'5'-3'351'16,"17"3"25"-16,14 0-146 15,18 3-89-15,10 4-42 16,7-2-50-16,-7 1-15 15,-18-2-16-15,-5-2-40 16,-15 1-239-16</inkml:trace>
  <inkml:trace contextRef="#ctx0" brushRef="#br0" timeOffset="176811.3298">19991 12109 598 0,'-1'-3'303'0,"1"0"-102"16,5-1-47-16,-5 3-45 15,1 0-15-15,29-6-16 16,38-6-4-16,-18 12-28 15,5 6-18-15,-6 6-18 16,-7 0-7-16,-22 4-6 16,-15-1-2-16,-20-1 1 15,-11 7 4-15,-7-1 6 16,3 0 1-16,11-4-7 16,9-3-11-16,12-5-8 15,7-3-1-15,14 5 7 0,2 2 8 16,3 6 6-16,-2 5 4 15,-14 3 14-15,-11 3 5 16,-20 3 5 0,-15-3-1-16,-14-5-6 0,-3-1-3 15,7-12-79-15,5-4-62 16,22-5-206-16</inkml:trace>
  <inkml:trace contextRef="#ctx0" brushRef="#br0" timeOffset="177274.5676">20582 12315 766 0,'3'-13'382'15,"0"-14"-121"-15,0-8-39 16,-2-8-69-16,1 5-36 16,-2 6-53-16,2 8-17 15,-2 11-25 1,1 3-8-16,-1 10-34 16,-1 1-4-16,0 14-5 15,-3 6 1-15,1 10 23 0,3 8 2 0,1 5 2 31,4 2 0-31,2 2 1 16,-5-6 2-16,-2-10 0 0,-2-1-1 16,-11-9 0-16,2 0-1 15,-5-1 1-15,1-4 2 16,2-3-1-16,6-4-2 16,7-3-5-16,3-4-5 15,17-3-2-15,5 0 1 16,15-6 4-16,1 1 4 0,4 3 3 15,0 2 0-15,-9 0 2 16,-6 1-22-16,-15 0-252 16</inkml:trace>
  <inkml:trace contextRef="#ctx0" brushRef="#br0" timeOffset="178035.9974">21368 12309 592 0,'3'0'341'16,"5"2"-53"-16,8 10-132 16,-3 4-35-16,-3 7-45 15,-2 7-14-15,-9 1-16 16,0 0 0-16,-5-5-9 16,-1-7-6-16,4-6-10 15,-4-5 1-15,7-9 7 16,0-6 0-16,6-15-5 15,5-3-8-15,5-9-16 16,2 0-2-16,3 5 2 16,-1 5 8-16,6 12 9 15,-3 10 2-15,-3 9 0 0,-5 4-7 16,-7 10-4-16,1 1-1 16,-9-2-1-1,0 5-2-15,-5-9 0 16,-2-5 1-16,4-5 7 0,0-6 0 15,7-4-13-15,3-5-3 16,4-12-11-16,6 2-5 16,9-4 11-16,1 4 2 0,2 7 6 15,-1 4 7 1,-6 9 7-16,-4 7 4 16,-3 12 7-16,-5 1 0 0,-2 5 0 15,1 2-1-15,-6-4-7 16,-2-7-1-16,3-3-4 15,1-5-2-15,-3-4-3 16,4-1-9-16,-6-8-120 16,-4 1-153-16</inkml:trace>
  <inkml:trace contextRef="#ctx1" brushRef="#br0" timeOffset="210041.34">4303 17957 0</inkml:trace>
  <inkml:trace contextRef="#ctx0" brushRef="#br0" timeOffset="220765.7068">2457 15733 578 0,'-5'-11'318'0,"-15"-12"-56"16,-11 0-39-16,-18 3-53 15,-7 5-37-15,-5 13-48 16,9 7-26-16,4 15-46 16,12 8-13-16,19 10-26 15,6 4-2-15,27 9 8 16,9 0 4-16,20-5 7 16,8-8 3-16,6-15 2 0,3-9 1 15,-10-6 3 1,-10-8 4-16,-20 1 11 15,-10 0 15-15,-24-6-1 16,-11 5-3-16,-23-2-11 16,-13 5-13-16,-6 8-5 15,4 3-4-15,10 6-8 16,13 3-7-16,16 6-5 0,11 3 0 16,13 5 5-16,9 2 5 15,15-3 8-15,10-3 1 16,18-6 3-16,4-9 2 15,12-9 4-15,-2-10 2 16,-3-15 7-16,-5-5 3 16,-14-13 4-16,-9-7 1 15,-12-1 5-15,-6-1 3 0,-14 12 9 16,-4 9 6 0,-8 10-6-16,0 12-10 0,-3 7-20 15,3 5-8-15,1 14-6 16,3 4 1-16,4 11 1 15,2 2 1-15,10 1-16 16,3-1-109-16</inkml:trace>
  <inkml:trace contextRef="#ctx0" brushRef="#br0" timeOffset="220932.2874">2740 15838 1248 0,'-5'-2'459'0,"-3"-3"-381"0,2 3-40 15,5 2-104 1,1 3-93-16</inkml:trace>
  <inkml:trace contextRef="#ctx0" brushRef="#br0" timeOffset="221129.7505">2858 16078 541 0,'8'16'282'16,"5"16"-80"-16,0 1-65 15,3-1-21-15,-1-8-12 16,3-8-3-16,0-12 36 16,-5-8 9-16,1-10-17 15,-2-1-21-15,-6-1-59 16,4 0-21-16,-8 3-105 15,4 3-110-15</inkml:trace>
  <inkml:trace contextRef="#ctx0" brushRef="#br0" timeOffset="221561.7957">3537 16084 591 0,'-12'17'366'0,"-9"13"-42"15,-2 3-143-15,-6 0-36 0,-7-9-63 16,-1-6-19-16,3-11-22 16,3-7-15-16,11-6-34 15,4-3-13 1,9-3-24-16,5 0-7 16,6-3 18-16,7-3 13 15,7 5 22-15,4-2 10 0,6 14 2 16,-3 0-7-16,0 9-6 15,1 9-3 1,-5 6 0-16,2 8 3 0,-6-2 0 16,-1-2 1-16,-3-10 2 15,-1-3 1-15,5-12 4 16,-2-7 4-16,5-7 5 16,-1-9 2-16,-1-8-1 15,-1-3 1-15,1-2-8 16,-3 1-2-16,0 10 21 0,-1 8 8 15,-6 9-1 1,0 6 4-16,-3 14-10 16,1 10-9-16,5 11 7 15,-1 6-3-15,6-4-14 16,1-3-4-16,1-10-120 0</inkml:trace>
  <inkml:trace contextRef="#ctx0" brushRef="#br0" timeOffset="222194.726">5300 15957 964 0,'12'-8'387'0,"13"-10"-262"15,-1 10-45-15,4 13-56 16,-7 0-12-16,-4 10-10 0,1 7 0 16,-10 8 2-1,2 12 0-15,-9 3 3 16,-2 0-1-16,-1-1-2 0,5-7-1 15,12-5 1-15,3-7 0 16,5-12 5-16,0-7 5 16,5-11 7-16,-1-6 4 15,-2-12 3-15,-3-5-1 16,-1-10-3-16,-4-4-5 16,-1 1-1-16,-2 3-1 15,-8 3 5-15,-1 10 14 16,-4 10 15-16,-2 3-3 0,-3 18-12 15,-1 5-15-15,3 12-18 16,2 8 1-16,4 6 1 16,3 2 0-16,5 2-2 15,1-1-2-15,6-9-12 16,2-4-57-16,5-13-375 16</inkml:trace>
  <inkml:trace contextRef="#ctx0" brushRef="#br0" timeOffset="222461.2446">6019 16011 1220 0,'0'2'470'0,"9"5"-335"16,4-6-64 0,24 5-53-16,8-1 0 15,9-2-2-15,1-3-3 0,-7 0-6 16,-2 0-37-16,-11-4-174 16,-4 4-147-16</inkml:trace>
  <inkml:trace contextRef="#ctx0" brushRef="#br0" timeOffset="222685.4926">6076 16174 1093 0,'7'3'406'16,"9"2"-282"-16,8-1-21 15,15 2-2-15,3-6-3 16,3 0-37 0,-4-1-15-16,-9-1-16 15,-9-1-11-15,-10 2-86 16,-2 1-198-16</inkml:trace>
  <inkml:trace contextRef="#ctx0" brushRef="#br0" timeOffset="223238.202">6685 15824 828 0,'3'-18'362'0,"12"-23"-169"16,10-1-58-16,12 5-28 15,9 7-9-15,-3 10-27 16,-5 12-13-16,0 14-30 0,-7 10-8 16,0 26-3-16,-1 8 2 15,-10 29 2-15,-4 7 1 16,-8-4-4-16,-3-2-3 16,-2-20-5-1,2-11 0-15,-2-14 1 0,0-12 0 16,-3-16 23-16,-4-11 3 15,-4-12-1-15,-4-5-2 16,-8-12-24-16,0 1-8 0,0-3-3 16,6 13-4-16,2 12-12 15,1 5-6-15,3 19-3 16,-7 3-1-16,-6 14 11 16,1 10 7-16,0 1 4 15,-10-5-20-15,8-8-111 16,0-12-92-16</inkml:trace>
  <inkml:trace contextRef="#ctx0" brushRef="#br0" timeOffset="223642.4447">7365 16250 441 0,'4'8'307'0,"0"6"-23"15,5 1-85-15,3-3-25 0,4-3-56 16,5 1-15-1,2-7-27-15,-3-4 14 16,1-8 4-16,-1-7 9 16,-4-15 15-16,-1 1-19 0,-8-13-13 15,-4-6-8-15,-3 2-14 16,-7-14-9-16,-2-9-24 16,6-4-12-16,7-6-18 15,8 11-4-15,11 16-8 16,0 9-3-16,5 16-18 0,2 5-43 15,-2 12-136-15,2 5-91 16</inkml:trace>
  <inkml:trace contextRef="#ctx0" brushRef="#br0" timeOffset="223902.6893">7352 15955 1122 0,'2'-2'429'16,"10"0"-299"-16,10 2-55 16,23 4-44-16,7 2 5 15,12 1-7-15,2 3-3 16,-11-1-8-16,-6-2-5 0,-15-3-3 15,-7 0-1-15,-12-6-5 16,-6-4-56 0,-5-2-334-16</inkml:trace>
  <inkml:trace contextRef="#ctx0" brushRef="#br0" timeOffset="226515.17">8321 15978 872 0,'11'3'355'15,"10"2"-200"-15,23-2-98 16,16 3 15-16,30 1-27 15,9-6-10-15,-4 7-20 16,-10-8 23-16,-28-2-226 16</inkml:trace>
  <inkml:trace contextRef="#ctx0" brushRef="#br0" timeOffset="226739.689">8446 16089 973 0,'-1'0'390'0,"3"5"-236"16,8-3-80-16,16 3-38 16,12 1-2-16,20-3-10 15,9-2-8-15,4-4-8 16,-1-1-33-16,-12-5-201 15</inkml:trace>
  <inkml:trace contextRef="#ctx0" brushRef="#br0" timeOffset="226932.6082">8940 15906 243 0,'2'-3'175'0,"4"-3"35"16,4 9-46-16,6 11-25 0,2 9-5 15,1 12-13 1,-2-1 9-16,-7 6 8 0,-8-9-8 16,-10-1-19-16,-6-4-23 0,-8-10-33 15,0 2-54 1</inkml:trace>
  <inkml:trace contextRef="#ctx0" brushRef="#br0" timeOffset="227447.9528">9803 15800 887 0,'11'-18'438'16,"10"-12"-172"-1,11 16-129-15,-6 3-27 16,11 23-51-16,2 9-6 16,-8 20-5-16,9 18 3 15,-15 11-10-15,-4 5-5 0,-9-9-9 16,-2-8-7-16,0-13-8 16,0-10-2-16,-2-16 0 15,-3-9 7 1,-5-17 3-16,-3-10-1 0,-9-8-8 15,-3-3-9-15,-3 9-15 16,-6 11-3-16,-7 14 3 16,0 9 2-16,15-8 9 15,1 1 3 1,-45 26 7-16,7-6-26 0,10-10-115 16,24-26-120-16</inkml:trace>
  <inkml:trace contextRef="#ctx0" brushRef="#br0" timeOffset="227724.7165">10485 15920 780 0,'12'0'354'15,"5"-9"-170"1,27 10-90-16,6 2-22 16,3 2-43-16,3 9-15 0,-19-4-36 15,-7-2-105-15</inkml:trace>
  <inkml:trace contextRef="#ctx0" brushRef="#br0" timeOffset="227893.9806">10506 16047 1072 0,'0'2'445'0,"8"2"-251"16,14 4-51-16,19-6-58 15,13 1-18-15,1-3-34 16,-3 3-14-16,-9 1-119 0</inkml:trace>
  <inkml:trace contextRef="#ctx0" brushRef="#br0" timeOffset="228262.7162">11263 16081 926 0,'-1'0'364'0,"4"-1"-227"16,10 0-57-16,31 0-4 16,22-3 11-16,45 1-2 15,12-3-3-15,18-1-25 16,4 5-19-16,-16 0-22 0,-13-1 19 15,-26 7-176-15,-25-4-113 16</inkml:trace>
  <inkml:trace contextRef="#ctx0" brushRef="#br0" timeOffset="228686.2004">11439 15555 714 0,'25'-7'353'31,"16"-8"-126"-31,-1 15-98 16,-3 3-23-16,-17 11-28 15,-10 10-10-15,-13 10-12 16,-9 6-6-16,1 4-23 16,4-6-8-16,10-6-7 15,9-9-1-15,16-16 5 16,5-5 3-16,6-17 2 16,-2-8-1-16,-8-8-3 15,-4-5-1-15,-9 5-1 16,-1 4-2-16,-7 7-3 15,-3 7 3-15,-5 11 2 0,-5 5 2 16,-3 14 1-16,1 5-2 16,3 9-8-16,2 4-1 15,12 3 2-15,2-1-61 16,10 0-470-16</inkml:trace>
  <inkml:trace contextRef="#ctx0" brushRef="#br0" timeOffset="229041.6886">11490 16697 556 0,'2'8'278'0,"7"11"-23"16,5 0-74-16,13-3-22 0,5-1-16 16,1-9-25-16,7-6-11 15,-12-9 7-15,-3-11 7 16,-7-11-36-16,-11-5-6 16,0-10-15-16,-7-1-10 15,0-4-16-15,5-3-7 0,1-4-25 16,6 1-7-1,10 13-8 1,-4 7-3-16,7 22-7 0,1 10-14 16,-4 9-118-16,2 5-71 15,-5 6-264-15</inkml:trace>
  <inkml:trace contextRef="#ctx0" brushRef="#br0" timeOffset="229222.1683">11561 16594 1126 0,'-1'0'525'16,"6"0"-240"-1,12-2-114-15,6-13-103 16,21 10-36-16,8 0-14 16,-1 5-9-16,8 8-57 15,-15-11-115-15</inkml:trace>
  <inkml:trace contextRef="#ctx0" brushRef="#br0" timeOffset="229642.3406">12672 16040 900 0,'5'0'408'16,"7"2"-159"-16,13-1-145 15,11 4-21-15,15-5-30 16,1 0-16-16,7-4-23 15,-8 1-4-15,-9 0-45 16,-7-1-64-16,-15 1-234 16</inkml:trace>
  <inkml:trace contextRef="#ctx0" brushRef="#br0" timeOffset="229878.2664">12691 16186 635 0,'4'1'351'16,"-1"-1"-48"-1,17 2-139-15,10 0-27 16,12-2-25-16,10 2-17 0,7 2-28 16,-3 1-9-16,-7-1-24 15,-5-1-9-15,-16-3-10 16,-3-3-1-16,-13-4-33 15,-4-3-70-15</inkml:trace>
  <inkml:trace contextRef="#ctx1" brushRef="#br0" timeOffset="222762.3761">15954 18084 0</inkml:trace>
  <inkml:trace contextRef="#ctx0" brushRef="#br0" timeOffset="233162.4048">13665 15825 740 0,'-12'0'351'15,"-11"2"-143"-15,-6 11-118 16,5 9-34-16,7 20-42 16,8 3-9-16,18 6-4 15,13 2-1-15,13-15 5 16,13 0 1-16,10-19 6 16,3-13 4-16,-2-14 70 15,-6-12 43-15,-21-13 57 16,-12-2 19-16,-27-15-42 15,-15-3-40-15,-17 4-68 16,-9 2-29-16,2 19-35 16,8 7-12-16,15 18-86 15,6 5-69-15</inkml:trace>
  <inkml:trace contextRef="#ctx0" brushRef="#br0" timeOffset="233357.9398">14099 16227 1303 0,'-1'0'503'0,"-6"-2"-373"15,4 1-77-15,2 1-532 16</inkml:trace>
  <inkml:trace contextRef="#ctx0" brushRef="#br0" timeOffset="233796.1759">14272 15791 873 0,'2'2'364'0,"4"9"-199"16,1 5-51 0,-5 14-31-16,-1 5-2 15,-2 8-19-15,0-3-10 16,5-2-19-16,7-4-12 15,14-10-7-15,4-5-5 0,13-8 1 0,0-5-1 16,-6-10 0 0,0 0-13-16,-16-10-41 15,-2-2-8 1,-8-7-3-16,-4-5 17 0,-5-3 44 16,-4 0 15-16,-3 7 24 0,-1 7 0 15,-1 17-1-15,0 7-4 16,1 21-20-1,2 5-4-15,4 8-6 0,1 1-3 16,7-1-6 0,0-2 21-16,6-1-186 15,-1-1-277-15</inkml:trace>
  <inkml:trace contextRef="#ctx0" brushRef="#br0" timeOffset="234155.6872">14654 15914 1104 0,'6'-1'458'16,"7"-2"-265"-16,10 8-67 16,21 16-41-16,5 2-20 15,10 11-23-15,-6-3-10 16,-19-2-17-16,-11-1-5 15,-25-5-3-15,-11 3 2 0,-15-9 5 16,-3-2 4-16,0-9-22 16,5-6-15-16,14-12-49 15,8-5-20-15,17-12 9 16,7-4 9-16,9-10 42 16,3-3 45-16,-8 0 61 15,-9 2 34-15,-20 9 34 16,-14 8-19-16,-26 14-38 15,-8 9-30-15,-3 9-35 16,7 6-9-16,26-1-128 16,13 2-91-16</inkml:trace>
  <inkml:trace contextRef="#ctx0" brushRef="#br0" timeOffset="234525.0335">15116 15755 999 0,'0'-1'447'0,"7"1"-218"16,-1 1-94-16,16 3-84 15,13 4-22-15,6-1-17 16,7-1-2-16,-8-3 1 16,-9-2 2-16,-16-1 5 15,-4-2 5-15,-13 2 7 16,-7-2 1-16,-6 7-5 0,-2 7-4 16,1 10-14-16,1 6-3 15,6 12-5 1,5 7-2-16,5 6-1 15,5-1 0-15,4-4-3 16,2-3 8-16,3-8-92 0,1-4-60 16,-4-13-160-16</inkml:trace>
  <inkml:trace contextRef="#ctx0" brushRef="#br0" timeOffset="234694.3821">15121 16086 748 0,'5'0'461'16,"8"-2"-76"-16,17-2-163 16,10-2-44-16,18 2-109 15,5 0-28 1,-1 4-8-16,-5 2-87 0</inkml:trace>
  <inkml:trace contextRef="#ctx0" brushRef="#br0" timeOffset="235338.37">15972 16027 897 0,'9'7'368'16,"9"8"-233"-16,-10-2-26 31,-4-6-33-31,1 0-15 0,4 20-17 0,-8-3-4 16,-4-5-8-16,-3-13 1 16,3-7-3-16,2-11-4 15,7-8-16-15,4-1-12 0,9-7-11 16,5 6 7-16,3 8 25 15,-4 1 13-15,-2 10 21 16,0 5 5-16,-9 7-4 16,3 6-4-16,-11 5-12 15,-7-4-4-15,-1 4-12 16,-5-5-5-16,4-3-8 16,3 1-7-16,5-13-10 15,6-4-8-15,11-9-4 16,5-9 4-16,3 1 9 15,-2-4 7-15,-2 1 4 16,-1 6 2-16,-2 11 7 16,3 10 4-16,-4 12 6 0,0 3 7 15,-5 8 5-15,-1-1-1 16,-3-1-3-16,-3-2-8 16,-7-10-7-16,-1-1-17 15</inkml:trace>
  <inkml:trace contextRef="#ctx0" brushRef="#br0" timeOffset="239519.9324">16907 13459 584 0,'1'-7'315'0,"0"-6"-50"16,1 10-54-16,-5 11-76 15,-1 4-25-15,-3 23-59 16,-2 6-18-16,0 27-20 15,6 17-9-15,4 17-51 16,6 5-103-16</inkml:trace>
  <inkml:trace contextRef="#ctx0" brushRef="#br0" timeOffset="239840.1944">16840 14412 925 0,'0'7'357'15,"0"11"-237"-15,3 10-43 16,1 19-33-16,0 4-7 16,5 17-26-16,-1 8-5 15,0 8-27-15,0 3-65 16</inkml:trace>
  <inkml:trace contextRef="#ctx0" brushRef="#br0" timeOffset="240184.35">16835 15478 934 0,'-2'11'384'0,"1"13"-210"16,1 7-89-16,7 15-29 16,1 5-23-1,3 8-26-15,-3 2-72 0,-6-3-301 16</inkml:trace>
  <inkml:trace contextRef="#ctx0" brushRef="#br0" timeOffset="240514.19">16836 16462 822 0,'-3'17'361'0,"0"17"-142"15,-1 14-180-15,2 5-8 16,2 15-166-16</inkml:trace>
  <inkml:trace contextRef="#ctx0" brushRef="#br0" timeOffset="240954.0817">16820 17427 1240 0,'0'1'482'0,"0"8"-317"16,2 8-45-16,-1 13-75 16,0 10 10-16,-1 13-27 15,4 8-8-15,4 7-11 16,2-3-5-16,2-13-52 16,-2-8-63-16</inkml:trace>
  <inkml:trace contextRef="#ctx0" brushRef="#br0" timeOffset="242024.3124">18724 13077 413 0,'12'0'263'0,"23"1"23"31,14 5-65-31,21-3-49 0,7 4-34 0,10-2-64 31,3 0-30-31,9-2-26 0,1-2-28 0,6-1-397 16</inkml:trace>
  <inkml:trace contextRef="#ctx0" brushRef="#br0" timeOffset="242603.4626">17335 13064 1030 0,'17'-2'432'0,"21"-3"-184"0,34 5-209 16,26 2-10-16,52 9-2 0,7 2-6 15,31 4-51 1,0 0-144-16</inkml:trace>
  <inkml:trace contextRef="#ctx0" brushRef="#br0" timeOffset="243047.238">20433 13059 1238 0,'25'0'486'15,"27"0"-263"-15,41 5-220 16,24 8-4-16,27-1-2 16,11 4 1-16,10 1-137 15,0-6-245-15</inkml:trace>
  <inkml:trace contextRef="#ctx0" brushRef="#br0" timeOffset="243410.8598">21964 13094 1092 0,'-4'-2'438'15,"2"-4"-248"-15,17 6-209 16,13-4-21-16,49 4 3 15,27 0 24-15,44 2 19 16,26 5 6-16,18 1 0 16,3 3-1-16,-6-3-242 15</inkml:trace>
  <inkml:trace contextRef="#ctx0" brushRef="#br0" timeOffset="244544.7068">17406 14184 738 0,'-1'0'300'15,"-2"-3"-159"1,6 2-47-16,-3 0 9 0,0 0 13 15,24-20 7 1,33-46-20-16,-26 12-26 16,2-6-12-16,-8-11-19 15,-2-4-2-15,-5 5-10 0,-9 6-5 16,-5 15-4 0,-6 7 1-16,-5 19-2 0,4 9-5 15,3 14-32 1,0 7-13-16,5 21-15 0,2 10-1 0,10 25 23 15,7 15 8-15,7 16 10 16,3-2 2 0,-4-12 2-16,-6-13 2 15,-7-22-100-15,0-7-67 0</inkml:trace>
  <inkml:trace contextRef="#ctx0" brushRef="#br0" timeOffset="244691.6862">17522 14006 682 0,'17'4'287'15,"12"0"-126"-15,13 4-143 16,6 4-6-16,2 1-135 16</inkml:trace>
  <inkml:trace contextRef="#ctx0" brushRef="#br0" timeOffset="244844.3679">17311 13856 1009 0,'-5'-5'436'0,"-3"-5"-210"0,5 5-164 16,9 5-81-1,8 3-6-15,15 6-44 0,8 7-86 16</inkml:trace>
  <inkml:trace contextRef="#ctx0" brushRef="#br0" timeOffset="245124.9043">17842 14093 772 0,'19'7'338'0,"23"6"-165"16,5 4-42-16,2-4-41 15,-6-2-21-15,-16-9 5 16,-6-2 5-16,-11-9 16 15,-4-6 2-15,-10-8-35 16,-5-1-14-16,-7-8-25 16,-3 2-10-16,-1 9-17 15,-4 3-8-15,-4 15-14 16,2 10-4-16,-4 11-3 16,7 9 2-16,8 6 8 0,7 4 5 15,11 8 10 1,5 3 2-16,14 9 3 15,-6-2 1-15,3-5 7 16,-3-6-84-16</inkml:trace>
  <inkml:trace contextRef="#ctx0" brushRef="#br0" timeOffset="245425.6958">18528 14030 707 0,'1'8'377'16,"-2"6"-129"-16,-5 5-64 16,-5-1-34-1,-12 4-69-15,-4-1-19 0,-4-5-24 16,-1-4-2-16,0-12-39 16,-2-7-28-16,10-5-33 15,2-3-10 1,12 2 24-16,6 1 22 0,8 0 31 15,6 3 11-15,13 6 15 16,8 3 0-16,14 12-11 16,0 8-11-16,1 7-6 0,-5 5-1 15,-8-5-136-15</inkml:trace>
  <inkml:trace contextRef="#ctx0" brushRef="#br0" timeOffset="246081.6937">20098 13468 1014 0,'-3'-1'406'0,"-5"0"-280"16,-4 12-61-16,-9 22-41 0,-5 4-17 0,-4 18 0 15,0 3-1 1,0 2-2 0,4 0 1-16,5-11 2 15,7-9 1-15,14-22 2 16,5-5 4-16,12-22 15 16,-1-11 4-16,1-17 4 15,5-9-1-15,-7-4-13 16,1-2-4-16,-5 7-7 15,0 3-1-15,-5 9 0 16,-6 5 0-16,5 14-9 16,-4 7-6-16,5 11-13 0,4 11-3 15,7 10 3-15,9 10 5 16,14 17 6-16,13 0 1 16,10 13 4-16,4 1 1 15,-7-8 1-15,-15-7-1 16,-23-21 0-16,-19-6 5 0,-31-11 3 15,-18 0 5-15,-34-6 3 16,-8-7-5-16,3-8-3 16,9 0-4-16,24 1-4 15,11 1 3-15,22 4-56 16,8-4-45-16,26-2-107 16,10-4-127-16</inkml:trace>
  <inkml:trace contextRef="#ctx0" brushRef="#br0" timeOffset="246380.6686">20467 13734 810 0,'0'0'350'16,"4"4"-181"-16,3 11-88 15,2 15-54-15,5 4-7 16,-1 9 3-16,-3-1-2 15,-6-7 1 1,-3-6 0-16,-1-15-3 0,4-6 10 16,-2-13 30-16,3-6 10 15,-1-21 20-15,6-7-7 16,7-9-25-16,7-2-10 0,13 10-21 16,3 3-6-16,8 15-14 15,-3 9-6-15,-2 13-8 16,-6 11 3-1,-11 12-156-15,-6 2-205 16</inkml:trace>
  <inkml:trace contextRef="#ctx0" brushRef="#br0" timeOffset="246652.4901">19950 14202 590 0,'0'-1'314'16,"13"-2"-48"0,7-2-59-16,18-1-56 15,21 2-12-15,30 1-43 0,14 4-28 16,7 4-29-16,2 4-13 0,-14 0-16 15,-6 2-2 1,-11-3-54-16,-16 0-51 16,-20 2-191-16</inkml:trace>
  <inkml:trace contextRef="#ctx0" brushRef="#br0" timeOffset="247073.8966">20146 14584 575 0,'-3'-6'336'16,"0"-4"7"-16,19 0-223 0,7-8-5 15,18-3-16 1,8 5-16-16,3 8-31 15,1 10-20-15,-8 17-21 16,-9 3-2-16,-11 10 4 16,-8 6 1-16,-5 12-1 15,-4 1 0-15,-8-2-2 0,0-5 0 16,1-17 2-16,2-8-1 16,3-16 13-1,-1-11 6-15,-3-16 8 16,-5-6 3-16,-9-7-14 0,2 5-8 15,-9 10-17-15,-1 8-9 16,-4 16-10-16,-6 13-1 16,-13 12 6-16,-5 4 7 0,-10 1 7 0,-2-7 6 31,11-15-11-31,8-9-46 16,20-11-166-16,12-4-121 15</inkml:trace>
  <inkml:trace contextRef="#ctx0" brushRef="#br0" timeOffset="247560.422">21247 14079 706 0,'6'-1'345'0,"18"1"-89"15,8 0-85-15,13 1-50 16,-4 0-36-16,1 1-56 16,-5 2-11-16,-3-3-10 15,5 4 0-15,-12-4-132 16,-3 2-87-16</inkml:trace>
  <inkml:trace contextRef="#ctx0" brushRef="#br0" timeOffset="247793.017">21275 14229 777 0,'4'1'352'16,"5"2"-126"-1,13 2-103-15,9 0-15 16,6-1-6-16,7 2-23 15,1 1-37-15,-6 0-10 0,-1 0-19 16,-9-2-4 0,-8-1-38-16,-4-3-79 0</inkml:trace>
  <inkml:trace contextRef="#ctx0" brushRef="#br0" timeOffset="256279.9641">21890 14210 720 0,'4'0'292'0,"26"-2"-153"32,27-3-67-32,62-4-7 15,33-5 15-15,63-1 51 16,11 0 16-16,20 13-10 15,-11 5-6-15,-46 8-61 16,-22 6-39-16,-72 0-132 16,-29 0-233-16</inkml:trace>
  <inkml:trace contextRef="#ctx0" brushRef="#br0" timeOffset="257074.4396">22349 13570 826 0,'-15'0'325'0,"-19"4"-217"0,-4 5-37 0,0 15-52 31,2 7-12-31,13 18-27 16,7 4-2-16,22 5 10 0,12 0 1 0,18-6 9 31,9-13 5-31,9-18 39 16,-1-17 32-16,-10-23 87 15,-6-9 32-15,-21-13 28 16,-11-6-12-16,-17-6-75 16,-12 2-36-16,-10 7-68 15,5 12-25-15,1 13-25 0,2 9-55 16,14 15-189 0,1 0-308-16</inkml:trace>
  <inkml:trace contextRef="#ctx0" brushRef="#br0" timeOffset="257222.1631">22607 13946 927 0,'-1'1'419'16,"-2"1"-199"-16,3-4-138 15,0 1-35-15,0 0-219 16</inkml:trace>
  <inkml:trace contextRef="#ctx0" brushRef="#br0" timeOffset="257575.0755">22657 13505 820 0,'8'-4'339'0,"22"4"-181"32,9 6-70-32,8 4-37 15,3 5-8-15,-10-1-12 16,-7-3-1-16,-10-9 1 0,-5 0 0 16,-8-3-5-16,-2-2 4 15,-6 1 7-15,-2-2-1 16,-4 4-17-16,3 0-12 15,0 0-21-15,-3 2-5 16,-7 23 6-16,-26 35 2 16,31-18 6-16,2 4 1 15,11 12 1-15,1-1 3 0,3-6 4 16,3-8-36-16,-3-19-100 16,3-9-77-16</inkml:trace>
  <inkml:trace contextRef="#ctx0" brushRef="#br0" timeOffset="257732.8402">22791 13762 858 0,'8'0'336'0,"10"0"-228"16,8-1-48-16,16-2-33 15,4 3-14-15,10 1-82 0,0 3-183 0</inkml:trace>
  <inkml:trace contextRef="#ctx0" brushRef="#br0" timeOffset="258095.0991">23115 13617 738 0,'-5'-7'362'0,"-5"-8"-109"16,10 1-123-16,14 0-67 16,9 4-5-16,14 5-10 15,6 2-5-15,-1 9-16 16,-2 4-10-16,-14 5-6 16,-12 3-1-1,-13 2-3-15,-8-1 0 0,-14 0-1 16,7-3-1-16,5-3-12 15,7-4-9-15,15-6-9 16,5 1-1-16,6-2 10 16,3 3 7-16,-4 7 9 15,-5 4 8-15,-18 7 17 16,-8 3 13-16,-19 0 7 16,-10 0-5-16,-8-7-11 15,2-3-46-15,10-10-318 0</inkml:trace>
  <inkml:trace contextRef="#ctx0" brushRef="#br0" timeOffset="258384.824">23534 13854 378 0,'10'-12'281'16,"10"-11"32"-16,-3-7-74 15,-2-3 1-15,-1-6-29 16,0 1-22-16,-6 3-40 16,-2 1-24-16,-5 13-25 15,-1 7-17-15,-3 11-49 16,-1 8-14-16,-3 15-28 16,0 6-7-16,4 22 6 15,3 7 3-15,3 13 4 16,5 0 2-16,1-5 0 15,1-9-4-15,-2-22-170 16,-3-9-222-16</inkml:trace>
  <inkml:trace contextRef="#ctx0" brushRef="#br0" timeOffset="258961.3417">22371 14467 835 0,'-8'-7'377'16,"-11"-5"-177"0,-4 12-114-16,-7 10-34 15,-5 12-41 1,5 9-12-16,7 10-19 16,6 0 0-16,18 13 4 15,7-2 5-15,18 0 5 16,5-5 4-16,10-17 18 15,7-11 12-15,0-23 59 0,-4-12 32 16,-12-17 38-16,-8-5 13 0,-18-9-34 0,-8-1-29 31,-19 4-62-31,-2 3-29 16,-1 12-40-16,-2 8-48 16,13 10-147-16,-2 11-149 15</inkml:trace>
  <inkml:trace contextRef="#ctx0" brushRef="#br0" timeOffset="259139.2422">22644 14821 848 0,'-1'4'412'0,"-3"0"-155"15,2 2-94-15,1-6-92 16,0 0-36-16,1 0-180 16</inkml:trace>
  <inkml:trace contextRef="#ctx0" brushRef="#br0" timeOffset="259617.1609">22857 14456 946 0,'0'3'365'0,"-9"6"-239"16,3 12-74-16,0 7-25 16,-2 2-2-16,8 2-8 15,4 0-3-15,3-4-3 16,4 1-1-16,6-7-6 16,2-8-2-16,4-10-2 15,-1-5 1-15,-1-14 6 16,-2-4 3-16,-4-7 6 0,-1-4 0 15,-6 0 5-15,-4 5 0 0,-2 6 15 16,-2 9 3-16,-4 9-21 16,-1 4-5-1,-5 17-16 1,-3 3-8-16,5 12 11 0,2 3 2 16,3 1-3-16,10 2 0 15,4-4 1-15,3-3-32 16,6-14-88-16,1-7-99 0</inkml:trace>
  <inkml:trace contextRef="#ctx0" brushRef="#br0" timeOffset="259934.5959">23197 14611 1080 0,'7'2'448'0,"10"2"-266"16,5 3-42-16,7 8-39 15,1 5-29-15,-2 4-26 16,-4 2-10-16,-9 1-11 16,-9-5-3-16,-6 1-10 15,-13-2 1-15,-11-6 3 16,-4 1-7-16,-8-8-22 16,4-2-19-16,9-10-47 15,8-8-23-15,24-15-13 16,12-8 9-16,15-10 38 15,9 2 42-15,-9 1 81 16,-6 3 34-16,-19 11 63 16,-12 2-11-16,-16 8-49 15,-9 5-30-15,-15 7-66 16,-1 2-8-16,4 10-46 0,11 8-74 16</inkml:trace>
  <inkml:trace contextRef="#ctx0" brushRef="#br0" timeOffset="260307.4822">23454 14532 1034 0,'15'0'416'0,"26"-1"-279"16,6 1-41-16,6 1-47 16,2-1-17-16,-11 0-10 15,-8-4 14-15,-17-6 19 16,-9 7 13-16,-10-3-4 16,-3 6-19-16,-9 6-28 0,0 2-17 15,-1 11-5-15,-2 2 0 16,7 8 1-1,3 2 1-15,3 2 0 0,4 3 1 16,5 0 1 0,-2-2 1-16,3-2 3 0,2-6-1 15,-3-10-19-15,-1-4-47 0,-3-12-141 16</inkml:trace>
  <inkml:trace contextRef="#ctx0" brushRef="#br0" timeOffset="260514.7906">23523 14723 955 0,'7'-3'465'0,"15"-2"-155"16,7 3-131-16,20 1-80 16,4 1-20-16,0 3-25 15,-3 3-9-15,-17 2-20 16,-9-2-8-16,-9 0-8 15,-5-2 1-15,-1-4-81 16,-3 0-77-16</inkml:trace>
  <inkml:trace contextRef="#ctx0" brushRef="#br0" timeOffset="265421.7989">17426 15528 85 0</inkml:trace>
  <inkml:trace contextRef="#ctx0" brushRef="#br0" timeOffset="265696.7973">17336 15565 730 0,'7'0'315'15,"19"4"-153"-15,10 2-36 16,16 0-29-16,1 3-34 16,1-5-46-16,-2 3-8 15,-9-4-68-15,-3-1-44 0,-14 4-117 16,-10-4-107 0</inkml:trace>
  <inkml:trace contextRef="#ctx0" brushRef="#br0" timeOffset="265867.0649">17398 15703 697 0,'-1'0'340'0,"2"0"-108"16,10 6-68-16,16 7-75 16,9-1-9-16,11 2-27 15,3-1-24-15,3-4-14 16,-1-2 7-16,-3-6-212 15</inkml:trace>
  <inkml:trace contextRef="#ctx0" brushRef="#br0" timeOffset="266539.027">18197 15252 808 0,'6'-3'305'15,"10"-6"-206"-15,7 1-26 16,16 3-8-16,12 5-7 15,13 10-28-15,-3 4-7 16,-20 5-12-16,-13 0-5 16,-26 4 0-16,-7 2 1 0,-11 2 8 15,-2-1 3 1,-2-7 0-16,2-7-3 16,11-10-17-16,7-1-5 15,14-1-6-15,9 1 2 0,6 9 11 16,-3-1 6-16,-10 8 17 15,-6 5 8-15,-22 2 15 16,-12 0 0-16,-8 3-12 16,-9-7-29-16,9-9-289 15</inkml:trace>
  <inkml:trace contextRef="#ctx0" brushRef="#br0" timeOffset="266787.6435">18066 15748 857 0,'3'1'367'0,"19"4"-149"15,10 0-120 1,35 0-33-16,15 1-11 15,15-1-36-15,0-3-2 16,-10 1-6-16,-10 0-20 0,-16 3-185 16,-12 0-178-1</inkml:trace>
  <inkml:trace contextRef="#ctx0" brushRef="#br0" timeOffset="267362.3876">18182 16085 713 0,'-7'-6'412'16,"-3"-3"3"-16,9 0-230 15,15-2-90-15,14 3-26 0,25 5-42 16,11 2-8-16,7 10-10 16,-6 6-1-16,-22 9-6 15,-17 6 0-15,-25 14 4 16,-16 6 1-16,-27 10 4 15,-10 0-1-15,-12-9-2 16,3-12-2-16,22-18-6 16,10-7 0-16,19-18-16 15,11-4-11-15,17-8 5 16,12-1 4-16,18 4 20 16,9 10 15-16,0 11-2 15,-4 6-8-15,-6 9-5 0,-8-1-1 16,5-5-80-1,-1-3-175-15</inkml:trace>
  <inkml:trace contextRef="#ctx0" brushRef="#br0" timeOffset="279299.2123">19197 15725 622 0,'26'0'278'0,"19"2"-123"15,22-2-68 1,6 0-15-16,3 0-26 0,-1-2-18 0,-11 1-66 31,0 2-61-31</inkml:trace>
  <inkml:trace contextRef="#ctx0" brushRef="#br0" timeOffset="279542.8186">19275 15831 528 0,'0'-2'275'0,"7"1"-67"0,12 0-46 16,19-1-64-16,8 2-5 15,15 0-30-15,0 0-18 16,1 3-28-16,-1 0-5 0,-8-3-82 16,1 1-65-1,-17-3-202-15</inkml:trace>
  <inkml:trace contextRef="#ctx0" brushRef="#br0" timeOffset="279718.4736">19674 15665 424 0,'5'-4'188'0,"7"-3"-49"16,8 7-34-16,10 7-16 16,-7 12-7-1,-12-10-21-15,2 2 16 0,21 39 34 16,-10 5 12-16,-24 2-10 16,-27-24-27-16,-6-11-101 0,1-9-185 15</inkml:trace>
  <inkml:trace contextRef="#ctx0" brushRef="#br0" timeOffset="280360.9824">20502 15504 842 0,'-11'6'344'15,"-6"6"-200"-15,-13 16-92 32,1 12-20-32,-4 17-19 15,1 0-8-15,9 9-5 16,5-8-3-16,17-18-11 15,8-11-3-15,13-31 8 0,2-16 17 0,3-23 46 32,-1-6 20-32,-7-10 13 0,-2-3-4 15,-8-6-25-15,-7-9-13 16,0 4-21-16,0 9-4 16,0 25-6-16,0 21-13 0,3 31-9 15,2 17-5 1,8 26-9-16,7 11 9 0,18 9 9 15,14 4 1-15,13-1 2 16,7-3 2-16,-10-10-16 16,-12-9-6-16,-31-22-4 15,-13-12 0-15,-28-11 18 0,-21-11 0 16,-21-3-5 0,-11-6-1-16,-1-9 1 15,9 2-32-15,19-7-138 0,9 5-198 16</inkml:trace>
  <inkml:trace contextRef="#ctx0" brushRef="#br0" timeOffset="280690.5302">20840 15714 613 0,'12'1'340'16,"8"1"2"-16,-2 14-257 16,-2 3-23-16,-11 9-14 0,-1 5-9 31,-6-1-13-31,-1 0-2 16,-2-4-6-16,5-7-1 15,-2-11 1-15,2-2 8 16,9-14 15-16,-4-10 4 15,5-13 16-15,4-10 8 0,4-3 4 16,4 1 3 0,11 12-17-16,2 10-18 0,-1 14-26 15,0 6-11-15,-7 11-99 16,-7-2-111-16</inkml:trace>
  <inkml:trace contextRef="#ctx0" brushRef="#br0" timeOffset="281052.5423">21408 15710 763 0,'8'-1'332'16,"6"-1"-162"-16,17 2-82 15,4 0-8-15,7 1-22 16,2 0-13-16,-1-1-24 16,-3 0-3-16,-5 2-94 15,-7 1-95-15</inkml:trace>
  <inkml:trace contextRef="#ctx0" brushRef="#br0" timeOffset="281304.8189">21444 15900 756 0,'11'-1'324'16,"11"-2"-159"-16,6-1 3 15,8 4-20-15,-1 0-22 16,3 1-46-16,-3 2-28 0,-7-6-27 16,-7 2-5-16,-7-2-75 15,-4-1-110-15</inkml:trace>
  <inkml:trace contextRef="#ctx0" brushRef="#br0" timeOffset="282158.7469">22117 15582 538 0,'-2'-2'317'16,"-4"-6"-26"-16,7 2-151 16,7-4-24-16,14-8-28 15,8 0-7 1,16-2-10-16,5 1-8 0,2 13-27 16,-2 6-16-16,-13 13-20 15,-6 9-5 1,-17 3-10-16,-9 3-1 0,-18 2 1 15,-9-5 6-15,-4 0 11 16,-3-3 5-16,10-8 3 16,3-1-1-16,11-10-17 15,11 1-5-15,11-4-4 16,6 4-1-16,2 8 10 16,2 3 2-16,0 14-2 15,-11 4 0-15,-12 10 13 16,-18 0 5-16,-19 0 9 15,-10-3 2-15,-7-14 0 16,1-9-20-16,9-19-84 0,11-13-80 16,15-12-222-16</inkml:trace>
  <inkml:trace contextRef="#ctx0" brushRef="#br0" timeOffset="282435.5196">22746 15799 827 0,'2'1'379'16,"1"3"-151"-16,1 2-46 16,0 3-57-16,0-1-28 15,-3-3-47-15,0 0-6 0,-1-3-147 16</inkml:trace>
  <inkml:trace contextRef="#ctx0" brushRef="#br0" timeOffset="283085.2709">23145 15601 577 0,'6'-12'305'15,"7"-3"-86"-15,12-9-51 16,4-3-2-16,6 5-20 0,-3 2-16 0,-3 14-47 15,-2 9-29-15,-6 16-40 16,-1 9-12 0,-12 14-2-16,-4 4 0 0,2 13 4 15,-1 0 2 1,-1-10 2 0,3-4 1-16,0-19 3 15,0-10 3-15,1-17 14 0,-1-10 4 0,-5-14 5 31,0-6-5-31,-6-7-12 0,-2 0-6 16,-6 7-12-16,2 8-5 16,-2 15-28-16,-1 8-5 0,-3 16-2 15,-6 8 3 1,-5 11 26-16,-5 1-26 16,0-4-111-16,4-7-102 15</inkml:trace>
  <inkml:trace contextRef="#ctx0" brushRef="#br0" timeOffset="283383.738">22969 16044 876 0,'-1'-2'411'0,"7"-7"-158"0,7 5-108 16,28 4-80-16,15 3-17 15,26 8-22-15,5-3-8 16,5-2-9-16,-1 0-1 15,-14-3-95-15,-3-1-59 16</inkml:trace>
  <inkml:trace contextRef="#ctx0" brushRef="#br0" timeOffset="283802.7186">23078 16367 788 0,'0'-8'325'0,"7"-15"-150"0,10-2-47 16,17-5-5-16,9 0 1 15,9 9-35 1,1 8-12-16,-13 16-35 0,-7 8-15 15,-12 13-21-15,-17 8-1 16,-9 8 4-16,-8 6 3 16,-22 2 4-16,-1 2-3 15,-15-8-2 1,-2-8 2-16,9-12 2 0,6-7-4 16,19-10-11-16,9-5-13 0,17 2-3 15,11-2 1 1,14 5 11-16,8-1 9 15,10 3 2-15,-1 5 3 0,1 1 10 16,0 2 8-16,-9-7 6 16,-1-5-2-1,-3-10-38-15,-9-6-113 16</inkml:trace>
  <inkml:trace contextRef="#ctx1" brushRef="#br0" timeOffset="288903.1702">20813 19044 0,'0'0'0</inkml:trace>
  <inkml:trace contextRef="#ctx0" brushRef="#br0" timeOffset="299072.7895">17361 17134 1122 0,'-1'7'396'0,"2"21"-331"16,5 12-49 0,5 30-10-16,4 12 4 15,-9 6-4-15,0-4 0 0,-1-22-40 16,-3-9-56-16,7-21-229 16</inkml:trace>
  <inkml:trace contextRef="#ctx0" brushRef="#br0" timeOffset="299589.701">17696 17226 692 0,'-5'-1'341'0,"-11"4"-106"16,-7 12-90-16,-14 18-88 16,-6 6-7-16,-13 9-19 15,-1 3-16-15,5-5-12 16,11-5-5-16,31-8-13 15,15-5 3-15,35-12 12 16,9-2 5-16,17-6 11 16,4-4-1-16,6 0-9 15,0-1-4-15,0-11-9 0,-1-7-21 16,-14-13-15-16,-4-4 4 16,-17-6 23-16,-12 4 29 15,-19 9 63-15,-8 6 11 0,-11 19-5 16,-2 10-7-1,-8 18-41-15,2 10-13 16,-7 8-8-16,-3 0-2 0,9-4-7 16,-3-8 0-16,15-12 0 15,5-8-1-15,7-14 12 16,8-10 4-16,8-17 6 16,3-6 2-16,3-15-7 0,1-6-1 15,-2-2-8-15,-1-2-2 16,-1 11 18-16,-4 12 5 15,-2 18 6 1,0 11-1-16,-7 18-19 16,1 11-7-16,-1 22-5 0,0 5 0 0,4 10-3 31,2-3 0-31,0-6-8 16,4-2-45-16,-3-14-186 0,2-5-153 15</inkml:trace>
  <inkml:trace contextRef="#ctx0" brushRef="#br0" timeOffset="299729.4351">18017 17563 911 0,'4'2'424'16,"-3"0"-179"0,19 1-105-16,11 0-23 15,25 1-62-15,17-4-34 0,18-7-231 16</inkml:trace>
  <inkml:trace contextRef="#ctx0" brushRef="#br0" timeOffset="300109.4787">18340 17348 974 0,'1'-2'430'0,"19"-5"-187"16,12 6-111-16,28 2-76 0,8 0-2 16,15 2-23-1,1-2-10-15,-8-2-14 16,-6-4-16-16,-23-3-75 15,-13 0-46-15,-23-4-100 0,-12 3-39 16,-21 2 48-16,-12 3 42 16,-3 5 103-16,-2 3 82 0,7 7 80 15,8 0 26-15,9 9 53 16,7 4-1-16,8 9-20 16,-1 10-15-1,-1 4-51-15,2 4-27 16,-4 7-34-16,0-5 3 0,5 3-225 15</inkml:trace>
  <inkml:trace contextRef="#ctx0" brushRef="#br0" timeOffset="300537.8854">19194 17456 1070 0,'-8'11'391'0,"-14"25"-287"16,-8 0-23-1,-3 14 3-15,0 6-11 0,7-6-35 16,10 1-10-1,7-21-13-15,7-13-8 16,4-20 3-16,8-13 4 16,11-25 4-16,7-7 10 15,4-18 7-15,-1-3-3 0,-4-2-1 16,-3 3-1 0,0 19 0-16,-1 17-3 0,-1 30-2 15,-2 14-3-15,-1 26-11 16,3 11-2-16,5 11-2 15,5 1-2-15,-2-2-5 16,-2-5 6-16,-8-9-62 0,-7-7-55 16,-3-14-164-1</inkml:trace>
  <inkml:trace contextRef="#ctx0" brushRef="#br0" timeOffset="300687.1074">19162 17594 1012 0,'17'2'413'16,"16"5"-259"-16,28-2-93 0,10-3-7 15,5-3-119 1,3-5-138-16</inkml:trace>
  <inkml:trace contextRef="#ctx0" brushRef="#br0" timeOffset="301148.0574">20065 17396 619 0,'7'-7'297'0,"1"-8"-95"32,-10 2-35-32,-19 4-49 15,-11 4-39-15,-23 5-56 0,-8 4-5 0,-10 3-4 32,2 2-3-32,20 1-11 15,15-1-6-15,31 2-15 16,11-3 0-16,23 0 0 15,14 2 5-15,17 0 14 16,1 1 3-16,-7 4 12 16,-13 2 4-16,-26 6 11 15,-15 4 1-15,-27 3-2 16,-10 0-1-16,-16 1-3 0,0-1 12 16,10-4-3-16,13-2-1 15,28-5 7-15,13-3-11 16,30-3-4-16,12-2-2 15,12-5-23-15,1-6-18 16,2-6-77-16,1-2-84 0</inkml:trace>
  <inkml:trace contextRef="#ctx0" brushRef="#br0" timeOffset="301394.9616">20207 17333 1006 0,'13'-2'423'16,"13"-1"-211"-16,23 3-128 16,11 1-6-16,5 1-28 0,-4-3-22 15,-10-4-8-15,-6 1-4 16,-10-1-41-16,-6 2-53 15,-13-1-102-15,-5 0-60 16,-12 0-184-16</inkml:trace>
  <inkml:trace contextRef="#ctx0" brushRef="#br0" timeOffset="301528.9217">20505 17308 255 0,'-6'6'180'16,"-6"11"23"-16,5 3 7 15,3 13-5-15,4 5-27 16,5 8-45-16,1 3-23 0,0-2-44 15,-1 1-18 1,-2-2-23-16,2-2-15 0,0-8-303 16</inkml:trace>
  <inkml:trace contextRef="#ctx0" brushRef="#br0" timeOffset="301776.4512">20782 17389 1025 0,'3'11'405'0,"9"24"-269"15,1 9-60-15,-3 13-24 31,0 3-19-31,-3-1-13 16,-6-2-5-16,1-13-55 16,-4-3-71-16</inkml:trace>
  <inkml:trace contextRef="#ctx0" brushRef="#br0" timeOffset="301933.525">20886 17316 882 0,'31'5'382'15,"22"3"-193"-15,-6 18-88 16,-10 9-18 0,-25-1-18-16,-15 1-12 15,-30-3-12-15,-10-1-6 0,-12-3-22 16,-3-8-66-16</inkml:trace>
  <inkml:trace contextRef="#ctx0" brushRef="#br0" timeOffset="302293.1023">21496 17343 884 0,'-12'-7'382'16,"-23"-1"-186"-16,-6 9-46 16,-16 18-48-16,-2 14-23 0,7 10-42 15,11 7-7-15,33 5-12 16,14-4 2-16,34-5-3 15,16-4-3-15,8-15-8 16,1-2-6-16,-9-14-56 16,-7-11-45-16,-15-8-207 15</inkml:trace>
  <inkml:trace contextRef="#ctx0" brushRef="#br0" timeOffset="302425.2834">21197 17551 499 0,'-1'-1'281'0,"1"3"-10"0,16-6-70 16,25-2-67 0,15 6-23-16,20-3-68 0,12 3-23 15,18 0-174 1</inkml:trace>
  <inkml:trace contextRef="#ctx0" brushRef="#br0" timeOffset="302859.1279">21727 17413 842 0,'5'17'340'16,"2"12"-200"-16,-3 18-65 0,-2 3 4 15,-7-1-12-15,-3-4-14 16,-4-9-15-16,-1-5-7 16,-2-11-2-1,2-9 7-15,5-15 1 16,4-12-6-16,10-17-13 15,4-9-10-15,15-12-10 16,2-2 0-16,13 1 6 16,3 4 20-16,0 18 21 0,0 11 2 0,-8 22 11 31,-3 17-11-31,-8 17-13 16,-3 7-2-16,-12 11-13 0,-1-1-8 15,0-4-61-15,1-7-80 16,11-12-308-16</inkml:trace>
  <inkml:trace contextRef="#ctx0" brushRef="#br0" timeOffset="303365.9904">22233 17325 977 0,'10'0'423'16,"6"-1"-168"-16,21 5-165 15,4 1-16-15,10 1-20 0,1-2-26 16,-2-3-17 0,0-2-1-16,-6-4-3 15,-6-1-30-15,-24-8-99 0,2 5-56 16,-16-1-157-16,-8 2-30 15,-9 8 81-15,-15-4 68 0,-4 5 223 16,0 4 94-16,10 7 62 16,6 4 5-16,10 7 10 15,6 4-1 1,4 13-18-16,0 5-3 16,6 6-60-16,4 2-25 0,3-1-21 15,-1-6-10-15,-1-5-15 16,-3-8 9-16,4-13-187 15</inkml:trace>
  <inkml:trace contextRef="#ctx0" brushRef="#br0" timeOffset="303648.4166">22820 17396 982 0,'3'-6'424'0,"1"-1"-232"0,5 9-37 15,1 20-38-15,-4 10-32 16,0 17-26-16,0 5-7 0,-3 3-13 15,2-1-10-15,-1-3-96 16,-3-7-106 0</inkml:trace>
  <inkml:trace contextRef="#ctx0" brushRef="#br0" timeOffset="303924.5122">23072 17239 881 0,'3'-4'409'15,"7"4"-171"-15,8 8-79 16,8 27-84-16,6 15-14 0,4 23-20 15,-4 7-12 1,-7-2-9 0,-14-4-3-16,-19-14-32 15,-1-7-60-15,-8-15-384 0</inkml:trace>
  <inkml:trace contextRef="#ctx0" brushRef="#br0" timeOffset="304291.7715">23425 17423 940 0,'-15'6'362'0,"-13"1"-249"15,-9 7-70-15,-1 7-2 0,1-2-20 0,7 3-13 16,18 2-11 0,11-1-3-16,21-1-2 15,9-1 3-15,9-5 3 16,4-1 1-16,3-7-66 15,3 0-18-15,1-8-65 16,-4-7-38-16,-6-9 24 16,-5-2 20-16,-8-11 141 15,-3-4 96-15,-5-2 149 16,-8-5 53-16,-10 0-6 16,-6 7-40-16,-5 9-93 15,-1 11-55-15,4 22-70 16,3 11-20-16,2 14-11 15,2 9-1-15,1 0 0 0,2 1 1 16,0-4 1 0,-2-1 0-16,-2-2-136 0,0-8-92 0</inkml:trace>
  <inkml:trace contextRef="#ctx0" brushRef="#br0" timeOffset="304502.6749">23816 17212 1216 0,'3'-2'477'0,"1"2"-329"16,0 10-52-16,-2 24-54 15,-3 7-6-15,3 20-5 16,3 5 1-16,1 1-6 16,2-4-2-16,-5-10-7 15,-1-6-5-15,2-15-23 16,2-2-55-16,-1-13-118 15,1-9-88-15</inkml:trace>
  <inkml:trace contextRef="#ctx0" brushRef="#br0" timeOffset="304746.4048">23596 17547 1212 0,'5'0'466'16,"15"3"-328"-16,13 3-33 16,16 2-19-16,3-1-20 15,-7-5-22-15,-4 4-7 16,-18-5-10-16,-5-1-3 16,-11 5-8-16,-2-4-4 0,-4-1-5 15,-2 2-14-15,1-3-50 16,0 0-46-1,0 0-181-15</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21T08:33:57.206"/>
    </inkml:context>
    <inkml:brush xml:id="br0">
      <inkml:brushProperty name="width" value="0.05292" units="cm"/>
      <inkml:brushProperty name="height" value="0.05292" units="cm"/>
      <inkml:brushProperty name="color" value="#FF0000"/>
    </inkml:brush>
  </inkml:definitions>
  <inkml:trace contextRef="#ctx0" brushRef="#br0">1933 5643 543 0,'-13'0'247'15,"-11"3"-113"-15,1 2-70 16,5 12-57-16,8 2-9 16,10 6-6-16,8 1 1 15,16-1 16-15,8-3 13 16,22-7 30-16,-15-9 16 16,-4-12 32-16,-6-5 33 15,-21-10 34-15,7 2 14 16,-15-4 2-16,-3-2-34 15,-10 3-55-15,-6 5-31 16,-11 11-38-16,-2 6-12 16,-11 9-10-16,3 6-1 15,12 5-8-15,2-1-3 0,17 0-2 16,6-2 0-16,11-2 2 16,10-1 2-16,19-3 4 15,6-2 2-15,-2-7 2 0,1-2 3 16,-16-7 2-1,-7-6 5-15,-7 1 5 16,-7-5 4-16,-6-1 4 16,-7-2-2-16,-11 0-7 15,-4 3-4-15,-13 9-9 16,0 3-6-16,1 9-8 0,4 8-3 0,12 7-2 31,9 6 3-31,14 0 5 16,7-3 2-16,17-6 4 15,3-3 2-15,11-9 2 16,-5-4-1-16,-11-8 8 16,-3-2 7-16,-17-6 31 15,0 0 15-15,-16-3 4 16,-5 1-1-16,-6 3-30 16,-5 3-12-16,2 12-19 0,-1 4-5 15,9 11-10 1,2 3-2-16,13-2 3 15,5 3 3-15,8-3 4 0,1-5 2 16,4-4-9-16,9-4-70 0,-1-10-213 16</inkml:trace>
  <inkml:trace contextRef="#ctx0" brushRef="#br0" timeOffset="596.7923">2856 5382 883 0,'-14'16'401'15,"-19"25"-185"-15,-5 9-69 16,-6 14-74-16,2 6-26 16,8-1-27-16,7-4-9 15,17-12-2-15,5-12 0 16,6-20 0-16,3-10 1 15,3-20 6-15,5-13 2 16,7-17 5-16,4-11 2 16,-2-12 0-16,-3-5-3 15,-2-6-2-15,-1 1-6 0,-1 11 18 16,-3 13-3-16,-7 28-6 16,3 14-1-16,-1 24-29 15,3 12-4-15,11 18 1 16,0 6 2-16,13 10 4 15,4 8 2-15,1-2 3 16,-2 3 1-16,-7-11 3 16,-2-11 0-16,-8-14 3 15,-5-12 0-15,-10-12 17 0,-7-9 6 16,-17-6 6 0,-5-3 0-16,-24-11-15 15,-8 4-8-15,-5 1-9 0,0 1-54 16,19 10-145-16,9 2-144 15</inkml:trace>
  <inkml:trace contextRef="#ctx0" brushRef="#br0" timeOffset="1066.0808">3476 5648 950 0,'-8'-6'403'0,"-17"-7"-234"0,-5 9-42 16,-7 6-70-1,-2 4-28-15,3 14-38 16,6-1-11-16,13 11-10 16,8 1 0-16,10 3 8 0,12-1 5 0,11-5 13 15,4-2 2-15,12-8 6 32,-2-7 3-32,-1-9 5 15,-6-3 5-15,-9-13 11 16,-7-2 4-16,-12-1 11 15,-2 0 8-15,-2 6-2 16,-5 7-3-16,-1 15-12 16,0 12-13-16,-4 18-12 15,5 7-6-15,6 10-4 0,1 3-1 16,6 5 2-16,1-2 0 16,-2-1 2-16,-3-5 1 15,6-11-19-15,-4-5-87 16</inkml:trace>
  <inkml:trace contextRef="#ctx0" brushRef="#br0" timeOffset="1386.5504">3843 5638 1062 0,'17'0'437'15,"19"-3"-265"-15,7 4-51 16,-3-1-61-16,1 2-17 15,-3 2-28-15,-1 0-5 16,-2 3-35 0,-7-5-57-16,-11 0-181 15</inkml:trace>
  <inkml:trace contextRef="#ctx0" brushRef="#br0" timeOffset="1575.1158">3869 5768 735 0,'-2'1'369'16,"-3"1"-102"-1,15 1-95-15,10-2-21 0,12 3-17 16,6 2-15-16,3-1-23 16,-3-1-12-16,1-1-32 15,-4-2-14-15,-4-4-63 16,-3 0-155-16</inkml:trace>
  <inkml:trace contextRef="#ctx0" brushRef="#br0" timeOffset="2196.7014">4607 5633 626 0,'-1'-4'368'0,"0"3"-88"16,-3 4-113-16,3-3-114 15,-2 13-34-15,-8 50 0 16,10-24 4-16,1-2-9 16,6-4-2-16,-1-11 5 15,-1-5 4-15,1-11 23 16,0-8 7-16,-5-13 2 15,0-10-4-15,-5-9-17 16,-4-2-7-16,-1-1 4 16,1 5 2-16,6 0-9 15,2 2-11-15,9 9-20 16,7 2-13-16,9 7-10 16,8 9 2-16,9-3 6 0,2 5 5 15,6 3 11-15,-1-1 4 16,-13 3 4-1,-2-1 4-15,-16-3 4 0,-4-1 1 16,-4 1 6-16,-2 1 2 16,-8 5 13-16,1 4 4 15,-1 12-1-15,-5 6-2 16,3 8-14-16,3 5-4 0,0-2-4 16,2-3-2-16,8-6 9 15,-3-7-82-15</inkml:trace>
  <inkml:trace contextRef="#ctx0" brushRef="#br0" timeOffset="2893.916">5783 5589 1128 0,'-2'-1'536'0,"-2"-3"-221"15,4 4-186-15,0 0-44 16,0 0-58-16,0 0-7 0,0 0-13 16,12 2-20-16,32 3-192 15</inkml:trace>
  <inkml:trace contextRef="#ctx0" brushRef="#br0" timeOffset="3056.0611">5791 5801 902 0,'0'1'550'15,"0"2"-55"-15,0-4-224 16,-1 1-60-16,0 0-101 16,1 0-34-16,0 0-59 0,0 0-51 15</inkml:trace>
  <inkml:trace contextRef="#ctx0" brushRef="#br0" timeOffset="3789.3784">6848 5526 459 0,'-7'-10'303'0,"-13"-3"9"0,-3 2-133 16,-8 9-109 0,-1 4-32-16,9 7-44 15,5 2-15-15,14 3-11 16,8 3 0-16,17 5 9 15,5-1 12-15,8-3 13 16,-2-3 5-16,-9-6 7 0,-5-3 4 16,-14-6 21-1,-5-1-2-15,-17 1-2 0,-12 0-3 16,-5 2-14-16,-5 2-1 16,5 4-6-1,8 4-4-15,9 5-18 0,6 4-6 16,12 4 4-16,8-3 3 15,14 2 11-15,2-2 5 16,11-5 3-16,3 0 1 0,6-7 0 16,-3-7-10-16,1-9-96 15,-10-9-68-15,-6-9-63 16,-6-4 10-16,-7-5 115 16,-3-1 111-16,-9-2 172 15,-1-1 42-15,-2 6 36 16,0 6-18-16,1 13-70 15,-2 6-48-15,3 17-67 16,4 8-28-16,3 13-42 16,4 5 4-16,1 6 8 15,-3-3 2-15,1-2-62 16,-3-3-65-16,3-13-256 16</inkml:trace>
  <inkml:trace contextRef="#ctx0" brushRef="#br0" timeOffset="4028.589">7237 5588 956 0,'2'-6'431'15,"1"-2"-202"-15,-2 5-63 16,-11 3-96-16,-5 5-27 16,-11 8-36-16,-8 1-2 0,-5 9 2 15,2 1-3-15,6 2-5 16,9-5-5-16,18 0-5 15,6-2 0 1,18-8 2-16,11 3 4 16,9-5 6-16,7-1 1 15,9-3 1-15,-7-3-40 0,0-5-169 16</inkml:trace>
  <inkml:trace contextRef="#ctx0" brushRef="#br0" timeOffset="4340.0991">7361 5583 526 0,'5'-3'325'15,"3"-9"1"-15,15 9-148 16,8-3-94-16,10 2-26 16,10 4-32-16,-1-4-8 15,-3 1-5 1,-5 4-1-16,-14 1-36 15,-9-2-43-15,-13 1-79 0,-7-2-28 0,-14-4 22 16,-3 7 41-16,-2 1 72 16,-1 2 38-16,6 6 31 15,2 2 15 1,4 5 31-16,4 4 0 16,3 4 0-16,2 2-7 15,6 4-25-15,2-4-11 0,5-1-17 16,5-4-15-1,6-6-156-15</inkml:trace>
  <inkml:trace contextRef="#ctx0" brushRef="#br0" timeOffset="4612.5839">8029 5747 795 0,'-1'-9'397'15,"-6"-14"-115"-15,-1 1-50 0,-7-1-76 16,-5-3-31-1,-3 6-46 1,-1-1-18-16,-1 8-27 16,0 9-12-16,0 7-29 0,9 9-7 0,-3 5-6 15,7 3 3-15,9 5 5 32,0 0 4-32,13 5 4 15,4-2 0-15,7-5 5 16,1-1 2-16,2-9 1 0,5-4 1 15,-4-9-23-15,1-9-58 16,-5-11-238-16</inkml:trace>
  <inkml:trace contextRef="#ctx0" brushRef="#br0" timeOffset="4729.9627">7941 5461 989 0,'-2'-9'502'0,"-11"-8"-181"16,8 5-168-16,0 2-63 0,5 3-79 15,2 1-97-15</inkml:trace>
  <inkml:trace contextRef="#ctx0" brushRef="#br0" timeOffset="4909.1058">8175 5609 821 0,'16'14'404'0,"11"18"-138"15,4 7-81-15,-10 6-96 16,-8 0-23-16,-12-7-41 16,-5-6 56-16,-10-10 13 15,-6-7 0-15,-11-15-3 16,-2-7-158-16</inkml:trace>
  <inkml:trace contextRef="#ctx0" brushRef="#br0" timeOffset="5543.5443">9092 5573 764 0,'-7'-10'430'16,"-12"-15"-86"-16,-1 7-129 16,-3 6-137-16,-3 9-53 15,2 16-71-15,1 5-15 0,10 16 5 16,10 8 7-1,10 4 35-15,10 3 11 16,10-8 7-16,1-7 3 0,11-12 4 16,0-6 2-1,-1-16 9-15,-3-4 6 16,-15-18 11-16,-10-2 3 16,-7-4-3-16,-9 1-3 0,-8 0-14 15,3 10-15-15,-7 10-37 16,0 8-20-16,2 29-11 15,-4 7 6-15,10 28 22 0,4 10 16 16,0 1 8-16,14 1 4 16,4-15 8-16,5-7 2 15,7-12 3-15,-5-9-13 0,0-14-91 16,-2-14-99-16</inkml:trace>
  <inkml:trace contextRef="#ctx0" brushRef="#br0" timeOffset="5850.9589">9703 5591 860 0,'-9'10'360'0,"-11"2"-192"15,-10 8-80-15,-5 5-9 16,-7-3-17-16,1 0-16 0,3-7-11 15,2-7 1 1,10-10 11-16,3-10-10 16,13-8-33-16,-1-7-15 15,9-2-34-15,8 6 1 16,5 5 27-16,12 10 13 0,6 10 12 16,-1 7 8-1,4 18 0-15,0 6-2 0,0 10-2 16,-2 4-1-16,-7-4-36 15,-3-6-90-15</inkml:trace>
  <inkml:trace contextRef="#ctx0" brushRef="#br0" timeOffset="6001.6919">9595 5308 865 0,'-3'-8'485'0,"-1"-5"-89"15,0 6-210-15,4 7-175 16,0 4-35-16,8 12-85 0,4 4-93 16</inkml:trace>
  <inkml:trace contextRef="#ctx0" brushRef="#br0" timeOffset="6272.6889">10021 5529 1105 0,'-15'-6'481'0,"-16"-3"-263"16,-7 5-77-16,6 6-116 15,2 7-33-15,8 15-32 16,3 3 0-16,7 7 8 16,10 8 7-16,11-2 5 15,7-4-5-15,15-6 11 16,-1-8 5-16,2-12 14 15,-2-6 20-15,-12-8 27 16,-6-8 19-16,-13-8 11 16,-6-1-9-16,-16-3-28 15,-5 3-50-15,-1-1-174 16,3 4-256-16</inkml:trace>
  <inkml:trace contextRef="#ctx0" brushRef="#br0" timeOffset="6584.3752">10066 5606 744 0,'23'0'370'16,"13"4"-123"-16,9 2-52 15,-23 7-72-15,-6 4-15 16,-13 1-10-16,-3 0-22 16,-1 0-29-16,-5-2-7 0,4-3-18 15,-1-6-5-15,3-6-4 16,3-6 0-1,7-10-5-15,7-6 0 16,1-5 0-16,4-1-2 16,-1 5-1-16,-5-1-1 15,2 13 0-15,-7 5 2 0,-9 8 6 16,5 12 2-16,-3 8-2 16,2 6-2-16,0 5-4 15,1 2-3-15,3-2-106 0,4-4-161 16</inkml:trace>
  <inkml:trace contextRef="#ctx0" brushRef="#br0" timeOffset="6840.5468">10580 5550 870 0,'9'2'373'0,"16"13"-198"0,3 4-19 16,8 14-35-16,-5 5-1 16,-12-2-21-1,-3-2-12-15,-20-10 13 0,-2-7 12 16,-7-9 25-16,-7-7-2 0,3-6-55 16,-1-4-20-1,0-2-125-15,2-2-68 0,0 3-172 16,-1 4-219-16</inkml:trace>
  <inkml:trace contextRef="#ctx0" brushRef="#br0" timeOffset="12051.8623">2229 7194 922 0,'0'-1'408'0,"-2"-3"-222"15,-7 10-48-15,-11 21-91 16,-6 12-19-16,-8 28-17 15,1 6-5-15,9 7 0 16,2-6-2-16,13-20-1 16,-4-9 1-16,10-21 1 15,3-7 1-15,0-17-1 16,10-8 3-16,3-20 2 16,-1-12 3-16,7-16 4 15,2-8 3-15,-6-12-1 0,3 0 1 16,-1 7 17-16,-5 9 6 15,0 26 10-15,-5 9 0 16,-6 21-41-16,0 5-13 16,4 18-20-16,4 7-3 15,10 21 16-15,10 11 1 16,15 17 5-16,7 2 0 16,11-1 2-16,1-3 2 15,-5-15 0-15,-7-6 1 16,-17-11 1-16,-9-10-1 0,-22-10-3 15,-9 0-2-15,-24-8 9 16,-11 0 3-16,-28-6 6 16,-7-6 3-16,-9-1-8 15,5-1-3-15,19-3 2 16,16 4-48-16,22 0-113 16,10 0-103-16</inkml:trace>
  <inkml:trace contextRef="#ctx0" brushRef="#br0" timeOffset="12536.4742">3118 7399 597 0,'-12'-11'419'16,"-6"-10"27"-1,-3 4-204-15,-9-2-48 0,-6 5-89 16,-6 5-38-16,-9 7-59 16,-2 4-13-16,9 19-15 15,8 9-5-15,13 15 5 16,12 5 0-16,18 2 0 16,8-6-2-16,35-13-1 15,14-6 3-15,14-17 10 16,6-7 10-16,-12-11 49 15,-12-9 31-15,-22-11 45 0,-14-7 6 16,-24-8-29 0,-8 0-28-16,-15-1-51 0,-6 4-18 15,-2 6-92-15,2 3-53 0,5 8-193 32</inkml:trace>
  <inkml:trace contextRef="#ctx0" brushRef="#br0" timeOffset="12736.2656">2989 7039 805 0,'1'0'417'0,"-1"-2"-142"15,5 7-157-15,-5-5-41 16,2 11-68-16,11 56-8 16,-7-3 13-16,3 20 2 15,1 19 1-15,-3 4 1 16,-4-5-3-16,-2-14-1 0,-1-13 0 15,-1-10-1-15,1-16-2 16,2-10-12-16,2-17-225 16</inkml:trace>
  <inkml:trace contextRef="#ctx0" brushRef="#br0" timeOffset="13131.4961">3563 7524 768 0,'1'-2'348'0,"2"4"-165"16,11 0-62-16,25-1-71 15,7 0-5-15,25 2-11 16,0-1-10-16,-8 2-14 15,-7 2-2-15,-24-3-60 16,-5 1-37-16,-17-3-76 16,-6-1-75-16</inkml:trace>
  <inkml:trace contextRef="#ctx0" brushRef="#br0" timeOffset="13305.9411">3568 7655 458 0,'-1'4'271'16,"5"1"66"0,6-1-104-16,22-1-53 15,15-2 17-15,12 3-51 16,8-1-27-16,-9 2-53 16,-6 1-12-16,-16-1 14 0,-11-1-116 15</inkml:trace>
  <inkml:trace contextRef="#ctx0" brushRef="#br0" timeOffset="14119.9168">4841 7271 366 0,'-17'5'198'15,"-23"-1"-10"-15,0 0-7 16,6-10-24-16,4-11-6 15,17-17-58-15,10-4-30 0,15-9-30 16,10 2-8-16,19 8 11 16,8 9 5-16,8 15-10 15,3 12-7-15,-8 14-20 16,-10 6-1-16,-22 10-9 16,-19 2-1-16,-24 14-6 15,-15 4-1-15,-20 8 8 16,3-3-5-16,8-14-25 15,7-6-4-15,29-18-13 16,7-5-2-16,19-8 30 16,10 0 16-16,11-2 31 15,3 0 18-15,1 4 7 0,0-1-10 16,-1 5-16-16,-3-2-6 16,-13-2 8-16,-3 2 5 15,-19-2 4 1,-2-3 0-16,-5 3-9 0,-1-3-3 15,1-2 4-15,5 3 1 16,0-14-8-16,2-4-4 16,6-10-12-16,4-8-4 15,8-2-5-15,5-2-1 16,10 3-2-16,-2 7-1 16,0 8 12-16,-2 7 7 0,-4 12 12 15,-2 9 2-15,-1 13-10 16,-2 5 1-1,-5 13-6-15,3 2-2 16,-5 6 4-16,-1-8-2 0,3-8-169 16</inkml:trace>
  <inkml:trace contextRef="#ctx0" brushRef="#br0" timeOffset="14400.0878">4597 7733 898 0,'0'-1'377'15,"8"-2"-214"-15,14-1-48 0,32 0-40 16,21-1-6-16,26 3-6 15,14 2-2-15,10 3-10 16,-6 3-14 0,-13 2-18-16,-15-1-9 15,-28 0-78-15,-15-4-54 16,-18-1-279-16</inkml:trace>
  <inkml:trace contextRef="#ctx0" brushRef="#br0" timeOffset="14812.2085">4893 8019 652 0,'0'-3'319'15,"13"-6"-115"-15,8-5-62 16,7-1-52-16,8 0-3 15,4 6 9-15,5 9 3 0,4 15-18 32,-9 7-10-32,-9 12-26 0,-4 5-16 15,-12 3-10 1,-5 0-4-16,-9-1-1 0,-1-4 0 16,-2-11-1-1,0-6-1-15,1-12 3 16,1-7 7-16,0-7-13 15,-2-9-12-15,-1-11-24 16,-2-3-12-16,-5 1 8 0,-3 5 9 16,-10 16 26-16,-7 7 12 0,-12 14 16 0,-6 5 7 31,1 7-7-31,4 1-10 16,8-7-13-16,7-3 1 0,13-16-69 0,13-7-89 15</inkml:trace>
  <inkml:trace contextRef="#ctx0" brushRef="#br0" timeOffset="15511.2253">6116 7273 786 0,'-9'2'310'0,"-13"13"-197"16,-7 11-64-1,-5 31-30-15,0 4 1 0,2 10-3 16,6-1-5-16,5-13-5 15,7-4 0-15,7-21 3 16,7-9 8-16,10-23 25 16,3-12 8-16,9-19 16 15,0-11 3-15,-5-13-3 16,-1-8 1-16,-4-14-8 0,1-1-12 16,0 9-27-1,0 11-12-15,-4 29-6 16,-3 13-10-16,-2 21-14 0,0 8-3 15,8 17-7-15,6 12 10 16,16 14 15-16,7 7 4 16,17 1 2-16,3-3 0 15,-4-12 2 1,-5-9-1-16,-21-10 5 16,-8-6-1-16,-19-11 6 0,-13-4-3 15,-29-4-7-15,-21-5 4 16,-21-2-1-16,-6-4 2 15,9 1 3-15,12 1-5 0,28 1-39 16,11 1-40-16,19 1-165 16,14-2-134-16</inkml:trace>
  <inkml:trace contextRef="#ctx0" brushRef="#br0" timeOffset="15829.4244">6519 7472 872 0,'11'10'349'16,"8"3"-194"-16,4 16-128 16,-1 5-17-16,-7 2 4 0,-3 2 4 15,-8-3 6 1,-4-5 0-16,0-9 2 15,-3-6 2-15,3-11 19 16,-1-5 10-16,1-15 23 0,3-7 11 16,2-11-7-1,1-4-3-15,13 5-29 16,5 0-14-16,13 8-18 0,5 4-6 0,-3 11-1 16,-3 8-1-16,-10 8-7 15,-7 7-7 1,-6 3-173-16</inkml:trace>
  <inkml:trace contextRef="#ctx0" brushRef="#br0" timeOffset="16261.0774">7516 7283 1104 0,'-2'0'411'16,"0"8"-320"-16,1 11-50 0,5 22-45 15,3 13 4 1,5 10 3-16,3 0 3 15,4-5 4-15,-1-6 0 0,-5-12 1 16,4-5 41-16,-8-13-164 16,-3-9-150-16</inkml:trace>
  <inkml:trace contextRef="#ctx0" brushRef="#br0" timeOffset="16429.7423">7365 7586 631 0,'2'-5'382'16,"10"-3"0"0,6 1-148-16,24 0-85 0,13 3-18 15,21-1-39-15,6 3-25 16,-5 1-34-16,-10-2-12 16,-20 3-161-1</inkml:trace>
  <inkml:trace contextRef="#ctx0" brushRef="#br0" timeOffset="16909.2122">8315 7326 783 0,'3'-3'393'0,"-2"-4"-155"15,4 6-76-15,0 17-110 0,-3 9-32 16,0 22-17-16,-1 6 10 16,-5-2 1-16,2-6 0 15,-3-10 2-15,0-8-2 16,3-10-60-16,1 0-92 16</inkml:trace>
  <inkml:trace contextRef="#ctx0" brushRef="#br0" timeOffset="17296.5323">8294 7333 613 0,'7'-5'290'0,"8"-6"-104"15,9 4-99-15,10 6-65 16,3 1-6-16,9 1-5 15,0 2-1-15,-6-2 3 0,-2 1 2 16,-10-1 4-16,-5-1 17 16,-7-3 32-16,-3-5 18 15,-3-4 21 1,-2 1-9-16,-2-4-15 16,1 2-11-16,-6 4-25 0,-1-2-11 15,0 11-36 1,-3 2-8-16,-4 13-9 15,-3 6-1-15,1 19 15 0,2 9 3 16,5 9 15-16,2-3 9 0,6-3 8 16,-1-16 3-16,15-5-6 15,2-3-5-15,2-16-1 16,7 6-5 0,-16-15 450-16</inkml:trace>
  <inkml:trace contextRef="#ctx0" brushRef="#br0" timeOffset="90547.729">3713 9279 403 0,'4'-1'68'0</inkml:trace>
  <inkml:trace contextRef="#ctx0" brushRef="#br0" timeOffset="90784.1291">3648 9290 714 0,'-2'1'327'0,"3"2"-148"15,16 1-61-15,25-2-65 16,19-1-14-16,21-1-14 16,-1 0-12-16,1 1-7 15,-11 3-9-15,-22 3-146 16,-6 0-195-16</inkml:trace>
  <inkml:trace contextRef="#ctx0" brushRef="#br0" timeOffset="90927.5808">3774 9509 689 0,'28'1'320'0,"19"5"-146"16,13 6-94-16,0-1-20 16,-3 2-62-16</inkml:trace>
  <inkml:trace contextRef="#ctx0" brushRef="#br0" timeOffset="91700.0214">4785 9317 864 0,'-18'-10'368'16,"-7"-18"-209"-16,8-4-47 15,8-7-75-15,17-3-12 16,16 2-9-16,10 4 13 15,25 12 12-15,-5 8-5 0,2 18-13 0,-3 10-11 16,-21 11 5 0,-10 9 5-1,-25 13 7-15,-16 6-2 16,-21 13-5-16,-4 2-4 0,-1-7-8 16,1-6-2-16,20-18-30 15,8-12-19-15,18-10-14 16,10-9-2-16,11-5 25 15,7-4 16-15,5-6 15 0,3 4 1 0,-1 1 3 32,1 5 1-32,-7 3 1 15,-2 3 1-15,-13 5 5 16,-5-3 4-16,-12 6 5 16,-5-3 2-16,-4-4-1 15,-4-2-1-15,4-4-1 16,5-4-5-16,5-10-17 15,9-6-9-15,11-11-16 16,7-4-2-16,9-4 13 0,1 6 10 16,2 11 30-1,-2 6 16-15,-1 16 22 0,-2 9 8 16,-7 17 0-16,-5 7-10 16,-10 5-14-16,-4 2-9 15,3-3-22-15,-2-4-26 16</inkml:trace>
  <inkml:trace contextRef="#ctx0" brushRef="#br0" timeOffset="92355.5207">6308 9051 949 0,'-6'2'377'16,"-9"10"-246"-16,-8 4-55 0,-7 18-55 15,-6 4-2 1,3 7-8-16,5 5-9 0,11-7-2 15,10-5 0-15,11-16-5 16,8-12 5-16,8-20 6 16,1-12 8-16,8-15 13 15,-3-8 5-15,-4-7 11 16,-5 0 6-16,-7-1 9 16,2 3-4-16,-3 8-13 15,-2 12-9-15,-4 13-29 16,0 11-10-16,4 18-12 0,3 6-2 15,13 17 6-15,7 5 6 0,7 6 7 16,1 0 1 0,5 0 1-16,-5-4 2 0,-10-6 1 15,-7-6-2 1,-21-11 2 0,-14-3 0-16,-21-9 3 31,17-3 1-31,1-1 2 0,-67 8-3 0,-8-3-24 15,3-3-23-15,49-6-75 0,13 1-100 16</inkml:trace>
  <inkml:trace contextRef="#ctx0" brushRef="#br0" timeOffset="92657.0508">6704 9162 1120 0,'4'1'414'0,"8"9"-316"32,6 10-52-32,8 13-26 0,-4 2 2 15,-7 3-3 1,-2-2-2-16,-9-6 1 16,1-6-1-16,1-11 6 15,-5-8 9-15,0-12 8 16,4-9 3-16,2-15-7 15,2-5-6-15,5-6-9 16,1-2-10-16,5 12-17 16,8 6-8-16,4 19-10 15,6 10 3-15,4 15-62 16,-2 8-116-16</inkml:trace>
  <inkml:trace contextRef="#ctx0" brushRef="#br0" timeOffset="92961.3775">6068 9643 738 0,'-1'-3'363'0,"10"3"-119"16,12-1-71-16,31-2-85 15,20-1-9-15,26-3-7 16,19 3-9-16,9 1-14 16,4 3-9-16,-15 3-24 15,-16 0-5-15,-28 4-20 16,-17 0-47-16,-20 3-189 0</inkml:trace>
  <inkml:trace contextRef="#ctx0" brushRef="#br0" timeOffset="93360.4038">6470 9897 926 0,'9'-12'384'15,"19"-15"-209"-15,10 4-42 16,16 10-30-16,5 10-16 16,-2 23-34-16,-3 13 1 15,-20 20-7-15,-8 7-10 0,-12 7-12 16,-7-3-3-16,-3-6-10 15,-4-5-1-15,-1-10 2 16,-2-10 3-16,-7-20 17 16,3-12 1-16,-12-22-8 15,-3-11-8-15,-5-11-21 0,-1-2-5 16,2 5-1 0,1 9 2-16,3 10-3 0,-1 11-4 15,0 14-3 1,-5 4 1-16,-3 16 7 15,1 3 3-15,5 3-7 16,10 4-99-16</inkml:trace>
  <inkml:trace contextRef="#ctx0" brushRef="#br0" timeOffset="93801.3261">7616 9359 742 0,'0'-15'365'16,"2"-18"-93"-16,-3 14-52 15,9 19-104-15,2 8-23 16,6 33-61 0,-2 1-10-16,-1 20 4 15,-1 5 0-15,-5-8-13 0,0 2-4 16,-6-17-19-16,-1-7-61 16,-2-16-209-16</inkml:trace>
  <inkml:trace contextRef="#ctx0" brushRef="#br0" timeOffset="93946.5932">7538 9539 844 0,'12'0'371'0,"24"0"-170"16,13 0-91-16,14 0-50 16,5 0-20-16,-9 0-26 15,-2 3-52-15</inkml:trace>
  <inkml:trace contextRef="#ctx0" brushRef="#br0" timeOffset="94367.9678">8404 9322 820 0,'-5'0'352'16,"10"13"-179"-16,2 9-71 16,-2 16-40-16,7 2-10 0,-12-1-8 15,-1-6-7-15,-2-8-11 16,2-5-2 0,0-11-3-16,-5-9 11 15,4-7 4-15,-1-2-2 16,-2-16-12-16,6 2-16 15,-3-23-8-15,4-2-4 0,6-3-9 16,9 7-5 0,15 13-6-16,1 6 3 0,12 12 13 0,-1 7 8 15,2 11 11-15,-5 5 9 16,-7 13 18 0,-11 2 4-16,-12 9 13 15,0 5-7-15,-9 6-14 16,-1-1-1-16,-3-5-15 15,-3 1 2-15,5-14-6 16,3-3-5-16,4-6-114 16</inkml:trace>
  <inkml:trace contextRef="#ctx0" brushRef="#br0" timeOffset="95049.0321">3651 10944 842 0,'13'0'328'16,"17"1"-201"-16,17 2-80 15,20 2-14-15,1-1-7 16,-3-1-15-16,-10-3 10 0,-20 0-159 16</inkml:trace>
  <inkml:trace contextRef="#ctx0" brushRef="#br0" timeOffset="95223.2144">3687 11103 848 0,'8'0'385'0,"16"1"-153"16,13 1-71-16,26 1-31 15,0-3-19-15,0-1-34 16,-6-1-25-16,-14 2-53 15,-4 1-108-15</inkml:trace>
  <inkml:trace contextRef="#ctx0" brushRef="#br0" timeOffset="96304.1508">4788 11013 569 0,'-15'-15'339'0,"-6"-19"-9"15,11-9-175 1,22 0-68-1,12 1-7-15,17 4 7 16,4 7-20-16,6 16-27 16,-1 9-14-16,-15 13-25 15,-5 11 0-15,-22 16 4 16,-11 9 3-16,-25 15 5 16,-7 0 0-16,-16-4-4 15,2-8-1-15,14-16-26 16,7-7-8-16,23-13-14 0,10-5 0 15,20-6 28 1,9-1 12-16,13 2 21 16,-2 0 3-16,3 4-4 0,2 4-7 0,-4-1-7 31,0 1-1-31,-16-4-14 16,-14-4-46-16,-5-3-109 0,-4-1-57 15,-2-7-93-15,6 0 28 0,-5 2 126 0,-3-5 104 31,2 9 197-31,-2 5 46 16,-1 0 32-16,-2 0-28 16,0 0-68-16,0 0-20 15,0 3-44-15,3 5-15 16,-2-4-4-16,-1-4 0 0,0 0-4 16,0 0-5-16,0-1-27 15,4-5-11-15,23-22-8 16,31-32-1-16,-25 37 8 15,-3 1 10-15,-1 12 21 16,-3 6 13-16,-5 6 26 16,0 10 4-16,-7 4-1 15,-4 8-7-15,-7 4-18 16,-1 2-8-16,-6 2-13 16,-3-2 9-16,7-2-247 15</inkml:trace>
  <inkml:trace contextRef="#ctx0" brushRef="#br0" timeOffset="96919.5336">5983 11132 737 0,'-9'-3'400'15,"6"3"-86"-15,12 0-166 16,40 1-95-16,28 6-19 0,39 0 2 16,16-2 0-16,15 1-8 15,0 2-2-15,-25-4-7 16,-10 0-49-16,-31-4-145 16,-19-3-137-16</inkml:trace>
  <inkml:trace contextRef="#ctx0" brushRef="#br0" timeOffset="97482.5532">6325 10636 713 0,'8'-3'298'0,"7"-7"-155"16,9-2-36-16,10 3-24 16,0 0-13-16,17 7-30 15,-1 4-14-15,-11 4-15 0,-7 6-7 16,-31 2-1-1,-11 2-1-15,-24 2 5 16,-4 1 4-16,7-5 2 0,1-3-3 16,26-5-6-16,8-1-1 15,18 4 0-15,15 2 2 16,9 7 9-16,4 4 4 16,-10 2 21-1,-13-2 9-15,-22-3 26 16,-13 1 5-16,-27-5-18 0,-12-5-9 0,-10-9-84 15,-2-5-67 1</inkml:trace>
  <inkml:trace contextRef="#ctx0" brushRef="#br0" timeOffset="98056.5243">6220 11544 652 0,'13'-13'323'0,"6"-11"-111"16,17 2-40-16,7 2-17 16,1 10-41-16,1 8-30 15,-3 13-55-15,-5 5-11 16,-16 11-8-16,-12 4 3 16,-25 5 3-16,-13 5 2 15,-10 3-5-15,-4-1-10 0,3-12-43 16,3-8-15-16,10-15-3 15,11-5-6-15,17-10 29 16,14-2 28-16,19 1 33 16,7 1 26-16,3 6 32 15,1 5-11-15,1 5-18 16,-4 2-10-16,-5 1-18 16,-7-4-4-16,-10-1-122 15</inkml:trace>
  <inkml:trace contextRef="#ctx0" brushRef="#br0" timeOffset="99481.9451">7635 10844 919 0,'0'-5'479'0,"1"-3"-154"15,0 12-190 1,5 12-54-16,1 22-67 0,2 11-6 16,1 14 10-1,-2 1-2-15,-1-6-3 0,-3-4 17 0,-2-10-176 31,-2-7-131-31</inkml:trace>
  <inkml:trace contextRef="#ctx0" brushRef="#br0" timeOffset="99639.3844">7518 11072 1211 0,'19'0'424'0,"26"4"-370"0,12-2-5 16,9-2-10-16,1 1-10 16,-4-4-72-16,-2-4-203 15</inkml:trace>
  <inkml:trace contextRef="#ctx0" brushRef="#br0" timeOffset="100206.9118">8439 10808 1103 0,'-5'8'417'16,"0"15"-308"-16,-3 10-63 16,6 15-26-16,3 3-5 15,0-5-2-15,6-4 1 16,0-12-3-1,2-5 0-15,1-13 6 16,-2-7 9-16,-8-12-23 16,-3-9-12-16,-7-8-28 0,-5-6-14 15,0-6 14-15,-2 0 9 16,5-5 10-16,7 3-2 0,10 9-14 16,7 3-4-1,16 15 1-15,7 5 2 16,7 6 20-16,9 3 3 0,0 1 8 15,-3 1 19-15,-6-2 35 16,-11-1 20-16,-14-2 34 0,-4 0-2 16,-12 3-9-16,-1 0-12 15,-6 17-20-15,-2 6-11 16,-3 14-19-16,-1 7-6 16,1-1-15-1,2 0-5-15,8-3 5 16,4-6-86-16</inkml:trace>
  <inkml:trace contextRef="#ctx0" brushRef="#br0" timeOffset="101183.9566">3571 12952 900 0,'11'3'352'16,"24"-3"-225"-16,11 1-70 0,21-1-18 15,3 0-9-15,-4 0-14 16,-10 0-4 0,-18 0-40-16,-10 0-86 0</inkml:trace>
  <inkml:trace contextRef="#ctx0" brushRef="#br0" timeOffset="101366.1094">3630 13071 697 0,'8'0'294'0,"17"6"-120"15,7-4-87-15,24 2 8 16,5-4 4-16,1-3-27 15,-3 2-12-15,-11-3-52 16,-7 0-138-16</inkml:trace>
  <inkml:trace contextRef="#ctx0" brushRef="#br0" timeOffset="102292.4366">4767 12691 812 0,'-1'-11'345'16,"1"-2"-173"-16,12 0-120 15,10-2-19-15,17 6-21 31,4-1-7-31,7 8-7 16,1 4-3-16,-8 11 0 16,-10 3-4-16,-24 11-3 0,-13 4 0 0,-24 4 7 15,-11 1 6 1,0-3 10-16,3-5 2 16,12-9-4-1,10-6-2-15,16-1-2 16,13 1 0-16,15 10-2 0,13 6 3 15,10 4-1-15,-1 3 3 16,-14-4 11-16,-16 2 11 16,-32-5 22-16,-16-1 0 15,-17-5-1-15,-5-6-10 16,1-12-92-16,4-5-84 16</inkml:trace>
  <inkml:trace contextRef="#ctx0" brushRef="#br0" timeOffset="102682.1661">5332 12972 768 0,'4'6'343'0,"0"12"-139"16,1 3-111-16,1 7-30 15,-5 1-9-15,-1-2-13 16,-1-1-5-16,-5-8-7 16,3-2-5-16,-3-8 4 15,-1-5 10-15,1-6 10 0,-1-7 1 16,4-10-6-16,3-3-11 16,4-6-18-1,8-5-7-15,9-2-16 16,3 1-5-16,2 1 2 0,2 9 0 15,0 11 4-15,-1 8 1 0,0 14 0 16,-1 7 4 0,-4 13 7-16,-3 3 8 15,-11 6 6-15,-2-2-2 0,-10 1-4 16,2-1-4-16,2-3-65 16,2-1-158-16</inkml:trace>
  <inkml:trace contextRef="#ctx0" brushRef="#br0" timeOffset="103012.5195">6234 12812 712 0,'2'-4'417'16,"-1"-3"-75"-16,3 7-127 0,-4 0-110 31,3 24-40-31,12 60-13 0,-4-22 0 16,-3 5-6-16,-1-5-14 0,0-9-13 15,-2-6-2 1,7-13-8-16,-9-9-46 16,-2-14-140-16,-1-10-203 15</inkml:trace>
  <inkml:trace contextRef="#ctx0" brushRef="#br0" timeOffset="103161.5582">6031 13037 1095 0,'7'0'432'0,"15"2"-282"16,9-1-56-16,22-1-31 16,9-2 0-16,6-5-12 15,0 2-11-15,-10 2-2 16,-5-2-93-16</inkml:trace>
  <inkml:trace contextRef="#ctx0" brushRef="#br0" timeOffset="103679.397">7004 12901 488 0,'0'5'250'0,"0"10"-29"16,1 8-50-16,-1 10-29 15,-2-3-13-15,2 3-44 16,-7-4-20-16,3-5-21 16,3-4-8-16,-3-12-13 15,5-1 10-15,-3-11 16 16,2-2 2-16,-3-11-4 0,-3-9-14 16,4-8-20-16,2-1-5 15,4-6-8-15,9 2-10 16,12 3-1-16,6 4 2 15,10 12 7 1,4 11 9-16,1 11 8 0,-4 8 7 16,-4 14 13-16,-8 1 6 15,-15 10 6-15,-4 1-3 16,-9 4-11-16,-4 1-11 16,-2-1 2-16,-4-2-73 15</inkml:trace>
  <inkml:trace contextRef="#ctx0" brushRef="#br0" timeOffset="104256.7246">3754 14580 630 0,'7'1'288'16,"7"1"-85"-16,15 3-127 15,8 0-8-15,12 1-19 16,1 0-17-16,-7-2-24 16,0 1 10-16,-8 2-199 15</inkml:trace>
  <inkml:trace contextRef="#ctx0" brushRef="#br0" timeOffset="104433.0588">3737 14777 898 0,'10'0'384'16,"9"-1"-171"-16,23 1-134 15,11-2-5 1,11 0-23-16,-2 1-19 16,-3 1-53-16,-3 0-253 0</inkml:trace>
  <inkml:trace contextRef="#ctx0" brushRef="#br0" timeOffset="104977.2589">4771 14346 810 0,'3'-3'324'0,"2"-2"-207"15,-4 5-47-15,-2 9 2 16,-6 8 13-16,-8 8 19 0,-2 6-7 0,2 6-36 15,6-4-15 1,14 1-21-16,11-6-6 16,19-5-10-16,7 0-1 15,7-8-1-15,0-5-1 16,-9-8-11-16,-3-2-30 16,-4-2-54-16,-9-12-23 15,-4-9-3-15,-5-9 26 16,-15-10 23-16,5 7 27 0,-15-7 34 15,-1-1 20-15,-1 9 56 16,-3 4 14-16,10 21-14 16,0 9-13-16,5 22-23 15,-1 10-14-15,1 21 7 16,2 8 3-16,-2 8 18 16,1 3-1-16,-1-2-7 15,0 0-6-15,0-9-20 16,4-5-5-16,3-17-40 15,5-8-36-15,8-15-234 16</inkml:trace>
  <inkml:trace contextRef="#ctx0" brushRef="#br0" timeOffset="105470.8694">5319 14693 704 0,'3'3'296'16,"3"4"-140"-16,3 8-45 15,-2 10-16-15,-5 6 9 16,-2 8-21-16,-1-1-12 0,-5-5-26 16,4-8-10-16,1-11-1 15,-3-11 15-15,2-9 18 16,-3-6 0-16,0-15-8 15,-3 0-17-15,0-9-24 16,2-2-4-16,1 0-6 16,4 3-8-16,4 3-9 15,7 9-4-15,6 11-9 16,5 1-2-16,5 10 8 16,3-4-1-16,-3 0 11 15,2 5 2-15,-4 0 4 16,-4-1 1-16,3 1 2 15,-6-1 1-15,-1-2 1 16,-3 3 0-16,-7-2-3 16,0 4-3-16,-4 7 1 0,0 0 1 15,-1 16 9 1,-1 5 5-16,0 6 3 16,2 8-2-16,-1 2-4 0,1 0-2 15,4-7 2-15,-2-9-1 16,3-12-2-16,1-10 7 0,-2-7-171 15</inkml:trace>
  <inkml:trace contextRef="#ctx0" brushRef="#br0" timeOffset="126530.3453">6986 14952 1079 0,'-3'-22'375'16,"-4"-37"-305"-16,7-14-6 0,21-3 5 15,6-3 7-15,26 17-23 16,10 18-16 0,19 26-22-16,9 25-14 15,17 33-14-15,6 14 3 16,12 20 13-16,-1 0 2 0,0-5 0 15,3-7 1-15,-7-23 0 16,-10-17 1-16,-21-20 5 16,-20-9 4-16,-33-26 17 15,-6-8 10-15,-24-20 8 16,-10-6-5-16,-9 6-20 16,-3 12-14-16,4 26-26 15,7 11-23-15,12 18-4 16,6 9 0-16,18 11 14 15,5 9 20-15,3 9 32 16,-7 2 14-16,-26 3 16 16,-13 0 4-16,-23 0-20 15,-5-3-12-15,0-7-14 16,4-7-58-16</inkml:trace>
  <inkml:trace contextRef="#ctx0" brushRef="#br0" timeOffset="127070.3318">9895 14480 732 0,'-13'-6'379'16,"-21"-5"-76"-16,0 5-117 15,-7 7-87-15,-1 7-26 16,2 13-48-16,9 7-15 0,15 7-13 16,11 5-1-1,20 8 0-15,7-1 0 0,12 1 2 16,2-5 0-16,7-10-2 16,8-8 1-1,15-16-35-15,4-9-60 0</inkml:trace>
  <inkml:trace contextRef="#ctx0" brushRef="#br0" timeOffset="127281.9792">9687 14664 1249 0,'2'3'439'0,"21"5"-376"0,14 2-55 16,21-1-7-1,12-3 1-15,3-6-94 0,0-2-177 0</inkml:trace>
  <inkml:trace contextRef="#ctx0" brushRef="#br0" timeOffset="127670.3228">10206 14543 832 0,'1'10'352'16,"1"14"-162"-16,4 8-81 0,0 12-13 0,-1 0-13 31,2-4-28-31,-3-4-22 16,1-13-12-16,-1-9 2 0,-2-14 15 15,-2-14 1-15,-1-15 0 16,0-8-7-16,-3-11-14 16,0-5-3-16,2 2-7 15,-2 5-6-15,4 17-23 0,8 18 3 16,-2 17 1 0,11 16 5-16,3 14 15 15,2 1-3-15,10 13 1 16,0-7-1-16,11-3 1 15,2-9 1-15,1-23 6 16,-3-9 27-16,-13-19 51 16,-5-8 13-16,-18-11 8 0,-6-1-25 0,-9-2-51 31,-7 4-34-31,0 12-116 16,2 7-120-16</inkml:trace>
  <inkml:trace contextRef="#ctx0" brushRef="#br0" timeOffset="127826.1179">10779 14495 1129 0,'8'-3'562'0,"3"-3"-215"0,-1 6-124 15,4 18-125 1,-6 6-46 0,0 17-21-16,5 10-4 0,-4 6-12 15,2 5 23-15,6-4-228 16</inkml:trace>
  <inkml:trace contextRef="#ctx0" brushRef="#br0" timeOffset="128379.046">11625 14426 658 0,'-45'4'266'16,"-34"-2"-146"-16,-6 5-72 16,1-3-7-16,8-3-15 15,15 5-17-15,18-1-22 16,18 3-8-16,29 1-7 15,12 0-3-15,20 5 33 0,7 3 21 16,-1 3 44 0,-2 0 33-16,-16 4 15 15,-11 0 17-15,-27 8-8 16,-8 7-26-16,-13 1-30 16,-1-5-27-16,15-7-28 15,2-6-7-15,19-8-6 16,16 0-4-16,14-4-3 0,11-2 1 15,16 2 3-15,1 0 2 16,13-1 1-16,4-1-29 0,-4-9-182 16</inkml:trace>
  <inkml:trace contextRef="#ctx0" brushRef="#br0" timeOffset="128545.4467">11750 14592 658 0,'-4'-13'392'16,"-8"-18"15"-16,9 13-140 15,14 13-109-15,8 10-39 16,26 19-81-16,8 7-23 0,14 7-7 0,4 1 0 16,-12 3-1-1,-8-5 0-15,-24-5-77 16,-4-3-59-16,-15-17-333 0</inkml:trace>
  <inkml:trace contextRef="#ctx0" brushRef="#br0" timeOffset="128676.5606">12190 14557 1080 0,'-13'0'521'0,"-22"4"-217"16,-4 8-74-16,-16 17-112 15,-7 6-41-15,-5 9-38 0,7 3-16 16,14-1-19-16,16-2-52 0,18-13-194 16</inkml:trace>
  <inkml:trace contextRef="#ctx0" brushRef="#br0" timeOffset="128872.8101">12345 14460 983 0,'28'18'397'0,"13"8"-267"15,17 11-61-15,-3 1-29 0,-13-3-20 16,-9-3-46-16,-12-8-312 16</inkml:trace>
  <inkml:trace contextRef="#ctx0" brushRef="#br0" timeOffset="129019.3667">12756 14474 1240 0,'-7'11'538'0,"-15"9"-276"16,-7 9-73-16,-4 10-80 16,-8 4-31-16,2 3-42 15,1 1-19-15,16-3-183 16</inkml:trace>
  <inkml:trace contextRef="#ctx0" brushRef="#br0" timeOffset="129333.5106">12917 14458 986 0,'14'-2'377'16,"11"1"-250"-16,21 2-72 15,13 3 0-15,10 6-13 16,-1-3-16-16,-5-5-9 16,-11 0 0-16,-19-3-19 15,-10 1-58-15,-22-2-155 16,-8 2-81-16</inkml:trace>
  <inkml:trace contextRef="#ctx0" brushRef="#br0" timeOffset="129448.7606">13178 14481 394 0,'-10'7'264'0,"-2"13"-7"0,0 0-18 15,10 8-55-15,3 2-26 16,9 9-41-16,4 0-23 16,-2 3-36-1,2-2-18-15,-4-4-17 0,-2-4-4 16,-1-10-135-16</inkml:trace>
  <inkml:trace contextRef="#ctx0" brushRef="#br0" timeOffset="129640.0989">13529 14496 1268 0,'-2'1'515'0,"-2"5"-326"16,2 17-43-16,1 11-59 15,1 5-16-15,1 6-25 16,1-3-18-16,3-2-17 16,-1 0-29-16,-1-10-221 15</inkml:trace>
  <inkml:trace contextRef="#ctx0" brushRef="#br0" timeOffset="129936.6674">13759 14433 842 0,'0'-8'455'0,"4"-2"-102"16,6 10-144 0,0 24-113-16,7 15-35 15,3 15-20-15,-4 4 6 16,0 5-2-16,-7 0-4 16,-5 0-13-16,-2-7-93 0,0-12-488 15</inkml:trace>
  <inkml:trace contextRef="#ctx0" brushRef="#br0" timeOffset="130899.3875">14239 14483 811 0,'-9'2'407'16,"-9"-4"-130"-1,-13 9-129-15,-9 10-31 0,-20 1-46 32,-1 5-25-32,1 0-23 0,9-6-12 0,23 3-21 31,8-3-6-31,23 5-4 15,10-1-4-15,24 0 10 16,15 1 8-16,14 0 11 16,2-1 7-16,-5-1 1 0,-7-4-2 15,-10-8-79-15,-1-4-104 16</inkml:trace>
  <inkml:trace contextRef="#ctx0" brushRef="#br0" timeOffset="131086.5244">14384 14435 821 0,'-3'7'475'0,"3"11"14"16,-2 8-306-16,1 20-69 15,1 2-11-15,0 4-19 16,-1 5-16-16,2-7-35 16,1 0-8-16,3-11-24 15,2-9-54-15,0-22-156 16,1-9-265-16</inkml:trace>
  <inkml:trace contextRef="#ctx0" brushRef="#br0" timeOffset="131259.2777">14644 14452 1172 0,'-1'8'505'15,"-3"6"-250"-15,-1 16-137 0,4 8-19 16,1 12-37-16,0 3-23 0,6 0-19 15,-1 2-6 1,-3-6-39-16,4-9-50 16,-6-12-137-16,5-12-161 0</inkml:trace>
  <inkml:trace contextRef="#ctx0" brushRef="#br0" timeOffset="131433.4419">14349 14706 1245 0,'10'-3'524'0,"19"-4"-296"15,16 2-60-15,15 3-87 16,3 3-18-16,-6 5-39 0,-9-1-4 16,-13 5-190-16</inkml:trace>
  <inkml:trace contextRef="#ctx0" brushRef="#br0" timeOffset="132118.0061">9193 15407 1133 0,'4'-5'527'0,"7"1"-49"16,98 11-499-16,57 2-17 15,100 9 19-15,33-6 11 0,86-2 6 16,30-5 2-16,50-11 8 16,17-3-3-16,30-8 4 15,0-1 2-15,-17 6 6 16,-11 6 4-16,-71 12-8 16,-26 7-2-1,-79 9-8-15,-33 0-2 0,-78-2 1 16,-40-5-34-16,-66-6-63 15,-30-3-13-15,-46-4-10 16,-18 2 32-16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04T13:13:49.31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17366 3547 386 0,'-2'-1'175'0,"11"-5"-79"16,20 2 4-16,32-11 19 15,29-12 14-15,62-13 35 16,25-13-9-16,67-7-40 16,14 5-25-16,23 6-52 0,5 10-21 15,-34 13-17-15,-13 5 0 16,-57 8 4-16,-28 3 2 15,-48 3 10 1,-20 5-45-16,-41 2-170 0</inkml:trace>
  <inkml:trace contextRef="#ctx0" brushRef="#br0" timeOffset="525.61">17682 3342 594 0,'1'-3'279'0,"0"2"-93"0,-7 6-54 16,-19 15-46-16,-10 4-15 15,-26 5-33 1,-9 6-13-16,-7-5-11 0,3-3-1 15,24-7 22 1,16-10-13-16,35-5-11 16,19-5 7-16,36 3-10 15,18 1 17-15,18-1 11 16,11 10-10-16,4 1-38 16,1 5-392-16</inkml:trace>
  <inkml:trace contextRef="#ctx0" brushRef="#br0" timeOffset="1164.75">20677 3642 188 0,'38'33'78'15,"29"28"-16"-15,17 36 21 0,12 13 18 16,10 21 24-16,6 13-11 16,-5 11-22-16,-13 7-4 15,-22 21 4-15,-19-6-7 16,-21 16-20-16,-8 5-12 15,-22-6-26-15,-1 3-5 16,-8-22-5-16,-2-15-3 16,6-23 0-16,1-17 1 0,4-23-44 15,1-19-109-15</inkml:trace>
  <inkml:trace contextRef="#ctx0" brushRef="#br0" timeOffset="1626.6399">21356 6274 847 0,'0'-1'349'16,"-2"-3"-221"-16,1 8-57 16,1-4-44-1,4 12-2-15,29 53 14 0,-14-29 1 16,3-2-6-16,9 4-3 16,0-9-4-16,0-7 24 15,-1-8 47-15,-3-14 19 0,-2-12 33 16,1-6-18-1,1-17-47-15,1-5-23 16,3-14-106-16,1 1-95 16</inkml:trace>
  <inkml:trace contextRef="#ctx0" brushRef="#br0" timeOffset="2903.75">19822 2097 667 0,'0'0'295'0,"-2"4"-127"16,-2 4-93-1,0 3-16-15,0 6-17 0,-1 3-10 16,5 4-19 0,0 3-3-16,1-4 0 0,3-1-23 0,-2-6-253 15</inkml:trace>
  <inkml:trace contextRef="#ctx0" brushRef="#br0" timeOffset="3102.01">19901 2124 701 0,'0'-2'355'15,"1"-1"-115"-15,-1 3-115 16,0 0-34-16,-1 0-51 16,1 0-22-16,0 18-6 15,0 39 1-15,0-26-4 16,0 4-4-16,4-3-67 15,0-4-100-15</inkml:trace>
  <inkml:trace contextRef="#ctx0" brushRef="#br0" timeOffset="3369.55">20079 2143 915 0,'0'1'349'0,"0"5"-223"15,0 8-34-15,0 12-30 16,0 11 5-16,2 21-27 16,-2 3-14-16,0 7-13 15,5-3-2-15,-3-18-6 16,6-2-2-16,2-15-79 15,0-6-68-15</inkml:trace>
  <inkml:trace contextRef="#ctx0" brushRef="#br0" timeOffset="3515.49">20113 2401 491 0,'4'-4'260'0,"11"-4"-53"0,4 0-113 15,10 2-71-15,5 2-8 16,2 3-12-16,0 1 1 16,-5 0-141-16</inkml:trace>
  <inkml:trace contextRef="#ctx0" brushRef="#br0" timeOffset="3772.37">20459 2328 325 0,'0'-7'260'0,"-6"-11"57"0,2 0-46 15,-7 1-59-15,-2 1-33 0,-4 3-59 16,-1 5-28 0,2 4-58-16,0 3-25 15,2 6-33-15,0 4-10 16,8 8-8-16,3 3 3 0,7 4 11 16,10-1 6-16,6-6 16 15,4-2 8-15,-1-8 18 16,-4-7 7-16,-7-3 10 15,-3-5 3-15,-9-7-1 16,4 0-36-16,2 1-136 16,-10-3-217-16</inkml:trace>
  <inkml:trace contextRef="#ctx0" brushRef="#br0" timeOffset="4054.66">20528 2219 469 0,'5'-1'290'0,"0"0"-26"16,-3 2-93-16,-2-1-76 0,0 0-18 16,3 13-17-1,19 39-6-15,-11-26-22 0,-1 1-10 16,3-8-6-16,-3-3 2 15,4-12 46-15,-1-4 19 16,0-12 20-16,-1-3 7 16,-3-5-43-16,-2-6-17 15,-2 3-33-15,-3 5-47 0,-2 4-137 16,0 6-142 0</inkml:trace>
  <inkml:trace contextRef="#ctx0" brushRef="#br0" timeOffset="4387.78">20931 2271 372 0,'-1'-6'220'0,"1"-3"-5"0,-3 1-46 16,4 7-21-16,-2-1 1 15,-2 0-6 1,2 1-11-16,-1 0-36 0,1 0-22 16,-1 0-41-1,-8 1-18-15,-3 2-23 16,-34 20-5-16,36-7-1 0,2 1 0 16,10 5-3-16,6-1 3 15,5-2 3-15,6 2 4 16,2-9 13-16,-1-3 8 15,-3-8 10-15,-1-4 4 0,-8-8 5 16,5-2-33-16,-6-5-163 16</inkml:trace>
  <inkml:trace contextRef="#ctx0" brushRef="#br0" timeOffset="4772.08">21119 2275 496 0,'2'2'247'0,"1"4"-77"16,1 2-66-16,-1 1-11 0,-2 3-6 15,-1 0-8-15,0 0-14 16,0-1-9-16,0-4-16 15,0-1 3-15,-2-8 10 16,1-4-2-16,1 5-9 16,0 0-11-16,1-20-22 15,6-30-5-15,2 31-3 16,0 3 4-16,3 7 13 16,2 1 4-16,-1 4 1 15,2 4-7-15,-3 5-16 16,1 8-2-16,-2 2-3 15,-1 5 4-15,-1 7 2 16,-5 1 3-16,-1 6-51 16,1-2-63-16,-1-9-317 15</inkml:trace>
  <inkml:trace contextRef="#ctx0" brushRef="#br0" timeOffset="5127.21">21535 2263 462 0,'4'5'256'16,"2"3"-47"-16,-6 4-19 0,-1 2-6 16,-9 1-23-16,-3 0-28 0,-3-1-59 15,1-2-17-15,1-8-15 31,0-3-2-31,-2-12-8 16,2-3-6-16,4-3-16 0,7-6-8 16,6 4-13-16,0 2-8 15,5 3-5-15,-5 5-4 16,7 4 3-16,4 5 3 16,1 5 6-16,1 5 9 15,0 10 14-15,-2 2 4 16,-1 8 5-16,-1-1-4 15,-2-4-4-15,-4-2 1 0,-1-6-64 16,1-5-85 0</inkml:trace>
  <inkml:trace contextRef="#ctx0" brushRef="#br0" timeOffset="5278.41">21451 2094 986 0,'0'-6'441'16,"-4"-1"-212"-16,4 7-176 16,4 0-45-16,4 9-58 15,2-3-100-15</inkml:trace>
  <inkml:trace contextRef="#ctx0" brushRef="#br0" timeOffset="5796.36">21682 2215 537 0,'12'3'253'0,"5"3"-135"0,9 0-9 15,1-1-5-15,2-2-39 16,-2-2-11-16,-7-2-15 16,-1-3-5-16,-14 1 3 15,1-1 5-15,-9 1-6 16,-5-1-3-16,-6 4-12 16,-2 4-9-16,-5 3-7 15,0 3-3-15,4 7-2 16,1 3 0-16,8 5 0 15,3 2-3-15,10-3-2 0,4-2 1 16,7-3 4 0,5-6 7-16,2-8 13 0,-1-2 2 15,0-10 5 1,1-2-2-16,-6-7-2 16,3-3 0-16,-6-6-1 0,-9 1 1 15,2 3-4-15,-7 2-2 16,4 11-7-1,-1 1-7-15,-4 8-4 0,1 7 1 16,-2 4 5-16,0 3 5 16,5 4 2-16,6 3-3 15,-1 0-3-15,0 0 0 0,5-6-82 16,-4-3-99 0</inkml:trace>
  <inkml:trace contextRef="#ctx0" brushRef="#br0" timeOffset="7147.03">20538 2793 510 0,'-7'-5'264'15,"-11"-5"-60"-15,0 0-35 16,-3 5-56-16,2 3-28 16,-1 4-53-16,1 9-20 0,7 1-20 15,-1 2-8-15,11 4-4 16,1-5 1-16,3 2 4 31,7 0 5-31,5-3 10 0,3 1 3 16,-2-5 8-1,-2-3 2-15,-7 0 3 16,-4-5 3-16,-4 0-5 0,1 0-7 16,-1 0-7-16,-2 1-8 15,-11 5-4-15,-31 15 1 0,39-9-5 16,1-2-3-1,5 1-2-15,2 2 2 16,5-4 5-16,11 1 6 16,-4-5 9-16,5 1 3 15,2-6 8-15,-5-5 2 0,7-2 2 16,1-4 2-16,-1-2-1 16,-3-3-1-1,-3-5 0-15,-5-3 4 0,-3-5 22 16,1 2 4-16,-3 3 10 0,-2 9 0 0,-2 11-42 15,-1 5-14-15,3 12-22 16,3 5-6-16,4 7 14 16,-1 4 6-16,-1-1 10 15,1-2 3-15,0-5 2 32,-4-6 3-32,-1-9 45 15,2-6 22-15,3-7 24 16,2-6 3-16,4-4-40 15,-2-2-21-15,-2-6-22 16,-1 1-5-16,-5-1-10 16,1 2-33-16,-5 8-105 0,-2 3-95 15</inkml:trace>
  <inkml:trace contextRef="#ctx0" brushRef="#br0" timeOffset="7331.74">20876 2816 760 0,'2'0'375'0,"0"-1"-150"16,3 4-58-16,-7-3-64 16,2 0-23-16,0 20-11 15,2 32-13-15,2-24-33 16,2-5-8-16,0-2-6 16,3-2-28-16,0-7-116 15,-1-2-95-15</inkml:trace>
  <inkml:trace contextRef="#ctx0" brushRef="#br0" timeOffset="7640.41">21117 2890 416 0,'2'-3'244'15,"-1"-5"-17"-15,0 1-19 16,-5-1-33-16,-2 2-12 0,-8 3-43 15,-2 3-26-15,-2 5-51 16,0 6-27 0,2 6-19-16,1 1-5 15,3 1-1-15,5 0 0 16,7 2-2-16,6-2 1 16,7-8 5-16,5 0 5 15,4-10 12-15,0-2 6 0,-2-4 16 16,-5-4 6-16,-10-2 7 15,-4 4 0-15,-6-1-18 16,-7 3-21-16,-3-1-105 16,-1-1-92-16</inkml:trace>
  <inkml:trace contextRef="#ctx0" brushRef="#br0" timeOffset="7840.69">21196 2875 989 0,'6'0'415'0,"7"4"-228"0,6 4-52 16,5 9-41-1,6 4-20-15,1 4-31 16,-3 2-13-16,-2 0-19 0,-6-1-3 0,-6-6-5 31,1 0-21-31,-5-8-79 16,1-4-68-16</inkml:trace>
  <inkml:trace contextRef="#ctx0" brushRef="#br0" timeOffset="7972.5">21445 2867 810 0,'-2'-3'387'16,"-12"0"-150"-16,0 6-42 0,-9 14-74 16,-4 8-33-16,0 13-40 15,-6 4-18 1,3 4-15-16,0-3 5 15,4-2-155-15</inkml:trace>
  <inkml:trace contextRef="#ctx0" brushRef="#br0" timeOffset="8451.11">21558 2852 650 0,'-1'3'298'0,"-2"2"-113"0,0 11-116 16,-1 3-33-16,3 10-10 15,1-2-3-15,8 0-2 16,3-4 13-16,6-14 39 16,3 0 17-16,-2-9 23 15,1-4-4-15,-4-5-28 16,-4-4-13-16,-3-3-26 16,-3 1-11-16,-4-1-84 15,-1 1-87-15</inkml:trace>
  <inkml:trace contextRef="#ctx0" brushRef="#br0" timeOffset="8919.48">21818 2876 946 0,'2'0'359'15,"9"-4"-257"-15,6 3-38 16,6-3-23-16,2 1-5 0,-3 2-12 15,-4-5-5 1,2 5-6-16,-4 0 0 16,-7-2 1-16,-1 1 4 15,-8-2-9-15,-8 3-8 16,-7 4-11-16,-2 1-8 0,-4 8 2 16,2 2 4-16,6 4 4 15,0 2-1-15,4-5 2 16,4 3 1-16,6 2 2 15,0-5 2-15,9 0 4 16,0-4 8-16,2-9 15 16,6 3 4-16,4-5 2 15,-1-3-2-15,5-5-9 16,-4-5-3-16,0-6-5 16,-1 2-3-16,-4-2-5 15,3-1-1-15,-9 3-2 16,-2 2 1-16,-6 7-2 15,-3 5-9-15,-1 10 7 16,-2 4 3-16,2 7 8 0,1 5 6 0,6-1-5 16,2 1-3-16,3-6-44 15,2-3-93 1</inkml:trace>
  <inkml:trace contextRef="#ctx0" brushRef="#br0" timeOffset="9340.31">22343 2813 842 0,'1'2'341'0,"0"11"-196"15,4 3-47-15,1 5-22 16,-3 4-11-16,-1-4-27 15,2-1-8-15,-3-3-9 16,1-6-3-16,-1-4-11 0,2-2-30 16,-2-6-69-1,4-5-37-15,4-3-58 0,0-5-9 16,2-2-16-16,3 1 11 16,-3 1 57-16,1 2 55 15,-2 4 151-15,-6 3 57 16,-3 1 40-16,-6 2-6 15,-7 4-36 1,-4 3-12-16,-1 5-5 0,6 3 0 16,2-3-24-1,2 3-19-15,9 2-30 16,0-2-12-16,2 0-14 16,5 2-1-16,6-7 2 0,2 1 4 15,7-5-59-15,3-5-46 16,1-6-231-16</inkml:trace>
  <inkml:trace contextRef="#ctx0" brushRef="#br0" timeOffset="9653.44">22610 2848 406 0,'2'0'264'16,"1"0"2"-16,2 3-77 0,-5-3-60 16,0 0-7-16,4 18-6 15,4 34-3-15,-9-35-28 16,-2 0-20-16,-2-1-27 15,4-8-9-15,2-1 3 16,1-8 0-16,6-11-3 16,3-3-5-16,2-5-16 15,5-1-4-15,0 3-4 16,0 5-1-16,0 2-3 16,-3 4-1-16,-4 6-4 15,-5 1-2-15,-3 9 0 0,0 4 1 16,-3 2 9-16,1 6 2 15,0 1 4-15,-5 0 1 16,3 3-2-16,-4-3-27 16,-1-8-135-16,6 3-164 15</inkml:trace>
  <inkml:trace contextRef="#ctx0" brushRef="#br0" timeOffset="9799.1">22790 2632 1033 0,'-1'-5'447'0,"-1"-3"-248"16,-5 3-58-1,6 6-106-15,-2 0-33 0,5 6-138 16,-2-7-248-16</inkml:trace>
  <inkml:trace contextRef="#ctx0" brushRef="#br0" timeOffset="10271.28">23097 2838 546 0,'-12'-7'334'0,"-8"-4"-50"16,-5 1-117-16,5 4-37 0,5 6-70 16,4 1-20-16,9 8-36 15,2 2-10-15,14 5-11 16,8 7 3-16,7 2 16 16,3 2 13-16,-4-3 23 15,-7 2 10-15,-10-5 34 16,-7-4 23-16,-15-2 10 15,-9-9-4-15,-11-6-25 16,-8-7-23-16,3-10-56 16,2-3-45-16,13-2-161 15</inkml:trace>
  <inkml:trace contextRef="#ctx0" brushRef="#br0" timeOffset="10867.74">21531 3471 528 0,'-2'-3'255'0,"-7"-2"-86"0,-9 2-35 16,-1 4-35-16,-1 5-19 0,4 6-35 15,7 7-16-15,4 0-27 16,0-2-2 0,6 3-2-16,2-7 0 0,9 0 12 15,6 0 11 1,1-11 22-16,-4-1 15 16,-4-5 35-16,-7-4 2 0,-9-1-8 15,-3-1-18-15,-9-1-51 16,-3 6-18-16,4-1-76 15,0 1-63-15</inkml:trace>
  <inkml:trace contextRef="#ctx0" brushRef="#br0" timeOffset="11142.78">21630 3515 557 0,'-2'-3'313'0,"-2"-3"-46"15,-2 1-68-15,3 9-91 16,0-1-46-16,3 8-53 16,2 1-18-16,4 2-3 15,3 2 7-15,4-1 5 16,7-1 2-16,3-4 25 16,2-3 13-16,4-4 32 15,-4-8 16-15,-4-7-1 16,-6-2-4-16,-9-4-20 15,-1 4-16-15,-7 1-23 16,-2 1-17-16,-5 9-94 16,-4-3-70-16</inkml:trace>
  <inkml:trace contextRef="#ctx0" brushRef="#br0" timeOffset="11346.84">21878 3484 1099 0,'-1'1'439'16,"2"4"-274"-16,-1-3-48 0,0-2-43 16,0 0-1-16,4 10-22 15,19 45-12-15,-15-25-19 16,-2 0-6-16,-2 3-6 16,-4-4-1-16,-1-7-46 15,1-5-44-15,1-8-166 16,-4-4-136-1</inkml:trace>
  <inkml:trace contextRef="#ctx0" brushRef="#br0" timeOffset="11487.53">21908 3615 902 0,'0'-4'417'0,"4"-2"-175"15,5-1-82-15,6 6-92 16,7 0-24-16,6 1-30 0,0 2-32 15</inkml:trace>
  <inkml:trace contextRef="#ctx0" brushRef="#br0" timeOffset="11853.82">22108 3410 763 0,'-3'-4'383'0,"1"4"-170"15,2 2-89-15,0-2-113 0,2 13-25 16,11 49 9-16,-5-26 6 16,-2-1 8-1,-1-2 3-15,-4-8-5 0,-2-3-33 16,-3-12-100-16,1-3-103 0</inkml:trace>
  <inkml:trace contextRef="#ctx0" brushRef="#br0" timeOffset="12122.92">22090 3544 171 0,'2'-16'152'0,"3"-19"48"15,6-1-21-15,5 4-10 16,5 5-12-16,1 5-19 16,-3 5-8-16,-4 8-40 15,-1 5-22-15,-8 5-39 16,-2 5-10-16,-4 4-11 15,-5 0-1-15,-5 5 3 16,2-2 0-16,1-5-7 0,4 0-3 16,9-3-5-16,5-2-3 15,11 8 0-15,2 0-1 16,5 5-1-16,-4 4 1 16,-10-1 2-16,-1 0 2 15,-16 2 19-15,-11-3 6 16,-13-3 11-16,-9-5-9 15,-5-7-81-15,4-3-61 16</inkml:trace>
  <inkml:trace contextRef="#ctx0" brushRef="#br0" timeOffset="12644.62">22526 3535 532 0,'0'-5'315'15,"-1"0"-39"-15,-7-8-110 16,-5 3-19-16,-5-2-29 16,-5 4-16-16,6 5-51 15,-5 0-26-15,3 10-34 16,6 3-9-16,2 7 3 0,11 2 1 15,5-2 4-15,3-3 6 16,7-5 6-16,3-1 6 16,3-8 8-16,4-1 4 15,-4-9-1-15,-1-2-4 16,-2 0-21 0,-5-3-12-16,-3-2-9 15,2-2 3-15,-4-4 9 0,4 2 4 16,3 3 5-16,-1 6 6 15,3 5 22-15,1 3 8 16,0 8 9-16,4 5 4 16,-1 12 2-1,-3 2 0-15,0 1-1 0,0 3-9 16,-4-6-14-16,-3-2-3 16,1-3-1-16,-9-9 2 15,3-1 13-15,-6-6 13 0,-4-3 0 16,-3-2-4-1,-14-2-26-15,1 6-16 16,-12 2-14-16,-4 6 0 0,2 6 7 16,-1-4-32-1,10 4-120-15,6-1-184 0</inkml:trace>
  <inkml:trace contextRef="#ctx0" brushRef="#br0" timeOffset="13137.07">22895 3485 842 0,'0'-4'404'16,"12"-2"-161"-16,0 3-55 16,6 5-88-16,1 7-30 15,-8 0-37-15,-1 5-10 16,-3 5-6-16,-7-5 0 0,-2-1 0 15,-3-5 0-15,-1-6-3 16,6 0-1-16,4-6-8 16,-4 3-6-16,0 0-13 15,1-3-4-15,17-6 1 16,33-32 3-16,-31 32 6 16,-2 3 2-16,-5 3-7 15,-5 4-5-15,-2 10-6 16,-1 4 0-16,-3 4 10 15,0 1 8-15,0 4 8 16,0-5 7-16,0 2-95 16,-2 2-105-16</inkml:trace>
  <inkml:trace contextRef="#ctx0" brushRef="#br0" timeOffset="13322.01">22987 3259 1024 0,'-3'-3'450'0,"-4"-7"-205"16,5 10-221-16,4 2-40 0,7 3-38 16,5 6-96-16</inkml:trace>
  <inkml:trace contextRef="#ctx0" brushRef="#br0" timeOffset="13785.05">23437 3448 490 0,'1'0'288'0,"-1"-3"-34"15,-6-3-40-15,-7 0-54 16,-6 0-22-16,1 4-28 15,-1 4-16 1,4 7-41-16,-1-1-16 16,7 0-35-16,2 1-11 0,7 1-15 0,8 3 0 15,-1 1 8 1,6 4 4-16,5 2 13 0,4 2 8 31,-5-5 16-31,1-1 8 0,-13-1 44 16,-7-4 21-16,-7-1 28 15,-7-4 2-15,-12-9-31 16,1-5-24 0,4-2-41-16,5-4-11 0,10 3-74 15,4 3-75-15,6 2-396 16</inkml:trace>
  <inkml:trace contextRef="#ctx0" brushRef="#br1" timeOffset="17792.18">7157 13998 599 0,'-2'-1'248'0,"3"-13"-149"0,8-7-55 15,26-18-17-15,15-20 15 16,31-26 23-16,20-18 15 16,43-31 20-16,26-19 1 15,52-14-1 1,25-8-15-16,37 2-31 15,8 16-13-15,-6 11-10 16,-19 17-1-16,-59 28-1 0,-35 15 1 16,-64 35-6-16,-29 14-1 15,-39 18-34-15,-11 8-66 16</inkml:trace>
  <inkml:trace contextRef="#ctx0" brushRef="#br1" timeOffset="18209.8">9450 12209 437 0,'8'-2'187'16,"12"-4"-37"-16,7-3-25 15,16 2 18-15,9 0 9 0,14 2-42 16,-1 4-21-1,-1 1-35-15,-6 3-12 16,-16 3-17-16,-5 3-9 16,-17 1 5-16,-10 1 14 15,-13 3 21-15,-5 3 5 16,-12 8-3-16,-5 2-15 16,-2 8-21-16,1 2-6 0,8-3-7 15,10-1-28-15</inkml:trace>
  <inkml:trace contextRef="#ctx0" brushRef="#br1" timeOffset="18910.38">7298 15010 402 0,'15'-4'200'0,"14"-4"-19"16,18 19-132-16,13 12 3 0,25 26 35 15,13 13 9-15,14 24-8 16,5 7-10-1,9 2-27-15,6-5-5 16,14-24 5-16,9-19-3 0,5-33 1 16,-7-13-2-1,-14-18-60-15,-14-7-73 16</inkml:trace>
  <inkml:trace contextRef="#ctx0" brushRef="#br1" timeOffset="19449.54">8821 15390 639 0,'0'-5'275'16,"5"-4"-128"-16,3 4-49 16,15 12-33-1,9 8 3-15,16 19-11 0,8 6-11 16,7 9-19-1,-4 1-4-15,-10-8-6 16,-5-4-2-16,-17-13 30 16,-8-3 15-16,-15-8 51 15,-11-4 13-15,-23-2-21 16,-14 1-16-16,-19 7-52 16,-8 5-16-16,5 9 20 15,9 4-95-15</inkml:trace>
  <inkml:trace contextRef="#ctx0" brushRef="#br1" timeOffset="20863.36">6625 13015 318 0,'-4'-5'163'0,"1"-12"-26"0,2-5-97 16,4-9-24-16,4-10 7 16,6-17 29-16,3-29 7 15,12-35 12-15,7-7 3 16,28-45-16-1,1-11-10-15,34-30-11 0,16-27-2 16,33-33-7-16,26-8-2 16,36-8-9-16,7 2 7 15,17 39 9-15,1 19 4 0,-27 47-1 16,-12 30-9 0,-53 50-11-16,-22 23-9 15,-30 29-19-15,-9 7-6 16,-3 2-2-16,-7 5-19 15,-14 3-131-15,-10 9-157 0</inkml:trace>
  <inkml:trace contextRef="#ctx0" brushRef="#br1" timeOffset="21282.6">9101 9179 677 0,'-5'-3'305'0,"1"-4"-151"16,6 3-48-16,18 0-50 15,10 4-19-15,17 7-13 16,3 1 7-16,-1 7-1 16,0-3-4-16,-13 1-7 15,0-1-1-15,-13-1 16 16,-10 1 16-16,-13 4 27 15,-6 5 3-15,-7 11-10 16,-4 8-13-16,0 10-26 16,-3 4-6-16,3 0-12 0,2-1-83 15</inkml:trace>
  <inkml:trace contextRef="#ctx0" brushRef="#br1" timeOffset="22480.12">2577 12988 385 0,'1'-2'294'0,"-2"-5"21"16,0 7-102-16,0 0-43 15,0 0-84-15,-1 0-32 16,1 9-48-16,0 11-7 16,-1 31 0-16,3-24 1 15,4-5 1-15,1-1 4 16,5-6-141-16,-2-6-141 0</inkml:trace>
  <inkml:trace contextRef="#ctx0" brushRef="#br1" timeOffset="22643.74">2680 13004 648 0,'-3'-1'337'15,"0"-2"-89"-15,1 5-67 0,0-2-78 16,1 0-35-16,1 14-48 15,-1 32-7 1,2-24-7-16,6 0 0 0,4-6-90 16,4 1-165-16</inkml:trace>
  <inkml:trace contextRef="#ctx0" brushRef="#br1" timeOffset="22896.35">2895 12979 721 0,'-2'3'327'0,"-3"6"-131"0,5 11-118 16,0 4-19-16,1 19-19 15,4 6-9-15,1 13-15 16,-2 7-3-16,0 6 0 15,-1-4 2 1,0-11-39-16,4-7-40 0,2-18-68 16,0-7-104-1</inkml:trace>
  <inkml:trace contextRef="#ctx0" brushRef="#br1" timeOffset="23068.21">3014 13231 612 0,'-1'0'299'0,"2"-1"-114"15,2-3-95-15,-3 3-82 16,4-1-8-16,26-2 1 16,38-3 4-16,-30 3-165 15</inkml:trace>
  <inkml:trace contextRef="#ctx0" brushRef="#br1" timeOffset="23330.78">3345 13091 671 0,'-6'-4'318'0,"-11"-5"-118"16,-3 1-34-16,3 3-56 15,-3 0-28-15,6 7-54 0,1 7-21 16,1 5-25-1,4 0-5-15,9 2 4 0,6-1 3 16,7-5 12-16,1 0 4 16,8-7 4-16,0-3 5 0,0-5 11 15,0 0 4 1,-13-5 7-16,-4 1 3 0,-8 0-8 16,-6 2-14-16,-5-1-105 15,-2 2-113 1</inkml:trace>
  <inkml:trace contextRef="#ctx0" brushRef="#br1" timeOffset="23558.76">3429 13071 747 0,'5'1'324'0,"7"5"-159"16,-3 1-26-16,3 9-31 15,-2 1-16-15,-3 3-38 16,7 2-14-16,-3-8-18 15,-3 0-2-15,0-11 2 16,-4-3 5-16,2-8 2 0,1-6 0 16,6-3-6-16,-3 1-4 15,-1 1-9-15,4 2-1 16,-6-1-84-16,8 4-76 16</inkml:trace>
  <inkml:trace contextRef="#ctx0" brushRef="#br1" timeOffset="23904.16">3828 13116 288 0,'4'-2'208'0,"3"-2"13"0,-2-1-59 16,0 0-13-16,-3-2-20 15,-2-1-10-15,-5 2-15 16,-3-4-4-16,-7 6-6 16,-3 2-12-16,-3 2-27 15,4 4-17-15,2 4-38 16,3 7-11-16,5 2-11 16,0 0 0-16,10 3 6 15,4-4 3-15,5-3 10 16,7-1 4-16,7-12 7 15,3 0 4-15,2-7 6 0,-5-3 2 16,-14-1 4 0,-7-2 2-16,-5 2-10 15,-2 2-36-15,-6 2-219 16</inkml:trace>
  <inkml:trace contextRef="#ctx0" brushRef="#br1" timeOffset="24278.14">4030 13122 425 0,'0'0'225'0,"1"1"-16"0,1 4-144 15,-2-5-10-15,0 0 23 16,2 8 4-16,2 10-1 15,2 26-7-15,-14-31-30 0,5-4-10 16,3-8-4-16,-2-2-1 16,2-11-3-16,0 0-4 15,0-9-14 1,8-1-3-16,1 1-5 16,0 2-1-16,8 4 8 0,-5 4 7 15,4 8 13-15,1 4 5 0,-2 11-3 16,-4 3-2-16,-5 6-10 15,-3-2-3 1,-3 3-4-16,0 0-26 0,0-2-114 16,1 1-116-1</inkml:trace>
  <inkml:trace contextRef="#ctx0" brushRef="#br1" timeOffset="24588.5">4502 13131 635 0,'0'5'308'0,"0"5"-121"15,-2 4-35 1,-10-1-60-16,-1 2-30 16,-4-5-31-16,0-3-4 0,-1-7-7 15,-2-4-3-15,-1-7-8 16,-1-4-4-16,3-9-8 15,7 5-6-15,12 3-10 16,5 0 0-16,13 11-1 16,0-5 2-16,6 9 10 15,-4 3 8-15,-5 9 18 16,1 4 10-16,-5 6 5 0,2 4-5 16,1 1-12-1,-5-2-3-15,-2-4-60 16,-4-6-84-16</inkml:trace>
  <inkml:trace contextRef="#ctx0" brushRef="#br1" timeOffset="24721.85">4431 12952 882 0,'0'-2'410'15,"0"0"-204"-15,0 2-83 16,0 0-94-16,0 0-67 0</inkml:trace>
  <inkml:trace contextRef="#ctx0" brushRef="#br1" timeOffset="25382.75">4689 13117 464 0,'-1'-1'276'15,"0"-2"-18"-15,1-1-105 0,0 3-74 16,0 0-19-16,0 0-24 16,15-1-6-16,37-9-9 15,-24 3-6 1,2 5-8-16,-7-2 0 15,-6 5-3-15,-9 0-2 16,-12 3-3-16,-5 2-3 16,-13 4-2-16,-1 7 0 0,-3 5 6 15,-1 3 2-15,11 3 3 16,1-3 0-16,18-2 1 16,11-2 3-16,9-8 7 15,7-4 3-15,0-4 2 16,0-4-1-16,-2-5-2 15,1-4 0-15,-13-7-2 16,-4-4 0-16,0-3-2 16,-5-1-1-16,3 4-1 15,-2 3-2-15,-5 6 19 0,-2 6 7 16,-2 8 12-16,-2 3 4 16,2-6-15-16,0 5-6 15,0 16-15-15,1 28-6 16,3-32-5-1,4 0-1-15,2-8-1 0,1-1-18 0,4-2-91 32,-2-3-63-32</inkml:trace>
  <inkml:trace contextRef="#ctx0" brushRef="#br1" timeOffset="25716.45">5420 13137 669 0,'-3'3'336'0,"-3"8"-105"16,-3 1-36-16,-3 7-54 15,-2 0-31-15,-8-1-48 16,0-1-10-16,-6-8-22 16,0-3-6-16,0-6-6 15,4-3-3-15,4-7-7 16,3-1-4-16,8-1-10 15,3-2-6-15,7 1-8 16,10-2-1-16,1 1 5 16,3 0 0-16,6 9 3 15,-3 4 2-15,6 7 16 16,-3 7 12-16,-1 5 21 16,1 5 6-16,-5 0-8 15,0-1-5-15,-2-3-10 16,-8-7-38-16,1 0-159 0</inkml:trace>
  <inkml:trace contextRef="#ctx0" brushRef="#br1" timeOffset="27171.46">5593 12977 569 0,'0'0'315'15,"-4"0"-57"-15,3 7-159 16,0-7-38-16,0 3-38 16,-1 19-7-16,-4 29-7 15,5-32-1-15,1 2-62 16,3-1-91-16</inkml:trace>
  <inkml:trace contextRef="#ctx0" brushRef="#br1" timeOffset="27346.3">5736 12986 568 0,'-2'-2'362'0,"-5"0"4"16,-3 9-105-16,-2 12-106 0,1 7-39 0,6 9-64 16,5-2-18-16,9 0-30 15,3-3-60 1</inkml:trace>
  <inkml:trace contextRef="#ctx0" brushRef="#br1" timeOffset="28521.95">2614 13804 684 0,'1'-6'288'0,"12"-3"-157"0,5 6-21 16,2 12-23-16,4 10-11 15,-7 13-14-15,-11 4 3 16,-7 5-8-16,-4 2-10 16,-4-10-17-16,2-3-8 15,4-14-10-15,3-8-11 16,3-12-35-16,6-11-9 0,1-8-2 15,1-3 7-15,-1 0 30 16,1 1 6-16,-4 0 2 16,0 5 0-16,-3 7 4 15,-1 5 1-15,-3 8 1 16,0 7 1-16,-2 7-2 16,-1 4 1-16,2 3-1 15,2 4-3-15,6-1-2 16,0-1 0-16,6-2 0 15,3-4 0-15,3-7-1 16,9-6-22-16,5-4-54 16,0-9-20-16,0-6-9 15,-2 0 21-15,-7-8 54 0,-2 1 20 16,-3 6 15 0,-5 0 13-16,-3 8 30 15,-3 5 18-15,-4 8 29 16,-2 7 1-16,-4 10-15 15,-2-2-15-15,-7-1-26 16,-5-4-11-16,1-8-4 0,-2-4 0 16,5-6-7-1,2-8-6-15,7-6-15 16,1-4-8-16,5-1-4 0,3 2 3 16,1 1 1-1,6 4 0-15,-2 9-4 16,1 6 1-16,3 13 7 0,-5 5 7 15,6 9 11 1,4 2 2-16,-1-4-1 0,6 1 0 16,-4-9-12-16,2 1-54 15</inkml:trace>
  <inkml:trace contextRef="#ctx0" brushRef="#br1" timeOffset="29120.45">3232 13864 730 0,'0'0'334'0,"0"0"-112"0,9 2-128 15,0 0-23-15,13 4-9 16,4-1-12-16,4 1-22 0,2 0-5 16,-8-1-3-16,-2-3 1 15,-9-2-2 1,-8 0 3-16,-5-5-2 15,-5 3-9-15,-7 2-14 16,-1 0-7-16,-3 7-7 16,-3-1 4-16,4 5 5 15,1 5 1-15,7 2 2 16,5 3 2-16,5 0 1 16,6 0 1-16,7-3 1 15,3-3 0-15,5-2-11 0,-1-4-36 16,2-9-80-16,2 0-26 15,4-7-20-15,4-5 33 16,-1-6 79-16,0-5 26 0,1-2 39 16,-1 2 23-1,-3 8 52-15,-6 6 23 16,-13 9 46-16,-4 5 3 0,-9 12-34 16,-6 2-19-1,-7 4-51-15,-7-1-18 0,-4-6-15 16,-2-3-4-16,4-11-14 15,3-5-9-15,4-8-10 16,2-2-3-16,6-6 7 16,3 0 3-16,10-1 4 15,2 2 1-15,6 5 3 16,2 6 7-16,0 7 16 16,4 6 13-16,0 13 18 15,0 6 3-15,0-4-6 16,0 5-9-16,-5-9-13 15,-3-2-9-15,-2 0-115 16,3-8-128-16</inkml:trace>
  <inkml:trace contextRef="#ctx0" brushRef="#br1" timeOffset="29436.03">4067 13902 435 0,'-5'-5'264'16,"-8"-7"-2"-16,-5 2-53 0,4 4-51 16,-7 1-23-1,3 5-48-15,4 10-21 16,-5 6-34-16,8 5-10 0,1 8-8 16,-1-1 1-16,11 0-2 15,6-4-2-15,9-6-2 16,8 0-1-16,3-9 2 15,-2-3 3-15,-6-6 5 16,-2-9 6-16,-10-2 17 16,-1 0 6-16,-9-3 2 15,-9 3-6-15,-6-1-22 16,-1 1-12-16,2 3-101 16,4 1-80-16</inkml:trace>
  <inkml:trace contextRef="#ctx0" brushRef="#br1" timeOffset="30032.55">4090 13924 774 0,'17'-3'370'0,"9"-4"-148"16,7 5-96-16,-5-4-29 16,2 1-43-16,-1 3-17 15,0-3-22-15,-4 3-4 16,-6-1-5-16,-3-1-2 15,-9 0-22-15,-1 0-31 0,-4 4-44 16,-2 0-10-16,-1 0 17 16,0 0 28-16,0 0 48 15,-18 7 16-15,-28 43 16 16,28-31 3-16,6 3-5 16,2-2-7-16,10-4-12 15,3 1-1-15,10-5-24 16,-1-5-36-16,6-3-73 15,1-3-24-15,-1-4 17 16,4-1 35-16,0-1 101 0,-6-3 44 16,4 8 82-1,-8-3 38-15,-3 6 32 16,7 1-2-16,-7 0-48 16,7 1-27-16,0-3-45 15,-2 1-11-15,5-3-17 0,-2 1-6 16,0-1-10-1,3-3-6-15,-3-3-5 0,1-4-1 16,-9-1 0-16,-4-1 0 16,-11-5-5-16,-7 4-1 15,-8-1-8-15,-6 0-2 16,6 10-3-16,2 2 0 16,0 6-3-16,9 4-1 15,1 3 0-15,10 8-1 16,0 1 4-16,0 7 2 15,5 2 7-15,-3 1 7 16,10 5 7-16,-1 3 2 16,-3 2-4-16,-3-6-3 15,-6-4-6-15,1-6-49 0</inkml:trace>
  <inkml:trace contextRef="#ctx0" brushRef="#br1" timeOffset="31052.36">4850 13875 481 0,'-3'-3'226'0,"-11"-3"-93"0,-3 0-21 15,-6 2-31-15,1 4-12 16,2 7-15-16,2 1-11 16,7 4-25-16,3-3-11 15,7 3-11 1,5-2 0-16,10-3 8 0,3-1 5 0,9-6 5 15,0 2-1 1,-6-6-3-16,-2 4-1 16,-10-3 1-16,-8 1-1 15,-6 2-5-15,-7 0-1 0,-5 5-3 16,0 2-2-16,-2 4 2 16,-1 1-1-1,6 2-2-15,0-3 0 0,9-1-2 16,5 0 0-16,2 1 2 15,9 3 1 1,5-5 2-16,5 0 1 0,6-4 1 16,1-3 1-16,2-1 2 15,-1-2-1-15,-2-7 2 0,-6-7 0 16,1 1 1-16,-2-3-2 16,-9 3-1-16,-1 4-1 15,-9-1-3-15,-2 8 6 16,-1 4 11-1,3 5 2-15,0-6 5 16,0 4-6-16,0 9-11 0,4 31-2 0,-4-36-1 16,0-4 3-16,0-1 0 15,-4-8 0-15,4 4-1 16,0 0-4-16,3-13-2 16,9-36-1-16,-3 31-1 15,1 0-1-15,-1 6 7 16,4 6 7-16,-2 8 8 15,-2 11 7-15,2 8 4 16,-7 4-4 0,-3 2-4-16,-1-1-5 15,0-1-9-15,5-4-3 16,1-6-51-16,4-4-52 16</inkml:trace>
  <inkml:trace contextRef="#ctx0" brushRef="#br1" timeOffset="31524.89">5216 13907 571 0,'-2'0'306'0,"-3"1"-66"16,3 2-101-16,2-3-59 15,0 0-9-15,23 3-9 16,34 5-11-16,-27-8-26 15,-2 0-7-15,-7 1-8 16,-7-1 1-16,-6-1 3 16,-7 1-1-16,-7-1-4 15,-4 2-3-15,-9 5-6 16,-3 1-1-16,0 10 0 0,1-3 1 16,4 4-2-1,10 2 1-15,6-5 1 0,4 2 0 16,10-6 4-16,5-1 3 15,6-5 6-15,4-3 1 16,-2-8 0-16,-2-7 0 16,-3-2-3-16,-4-2-2 0,-5-5 0 15,2 5-1-15,-6-6 0 16,-1 1 0-16,1 12-3 16,-5-1 6-16,2 12 9 15,-5 5 9-15,-1 8 10 16,2 7-1-16,1 3-9 15,1-1-7-15,1 0-9 16,-2-3-3-16,4-1-5 16,2-5-37-16,1-6-78 15,1-1-65-15,2-10-203 16</inkml:trace>
  <inkml:trace contextRef="#ctx0" brushRef="#br1" timeOffset="31888.84">5603 13970 469 0,'1'-10'322'0,"-1"-6"-8"15,4 3-60-15,0 9-27 16,3 4-59-16,7 5-37 16,0 7-61-16,-1-1-19 15,-3 6-24-15,-5 0-7 16,-2 0-7-16,1 4-3 16,-4-5-17-16,0-2-32 15,-1-8-60-15,-1-4-24 16,2-5-59-16,0 1-2 15,0 1 29-15,2-2 19 16,14-16 72-16,32-28 31 0,-29 29 41 16,-4 3 21-1,-6 9 42-15,-5 1 10 16,-9 9 18-16,-5 1-5 16,-6 5-23-16,-1 2-2 15,2-1-20-15,2-1-10 0,7 2-20 16,6-2-8-16,10-1-8 15,2-2-2-15,11 0 2 0,1-3-1 16,0 0-68-16,-1-2-62 16</inkml:trace>
  <inkml:trace contextRef="#ctx0" brushRef="#br1" timeOffset="32205.47">5902 13951 630 0,'3'-2'335'16,"7"-3"-96"-16,0 10-68 16,-3 3-12-16,1 5-34 15,-7 1-15-15,3 0-33 16,-8-1-15-16,3-1-27 31,-5-1-11-31,3-3-10 0,2-3-3 16,1-10-7-16,4-8-7 0,5-3-14 15,10-1-2 1,-1-3 3-16,8 6 5 0,-2 3 10 16,-2 5-1-16,-2 8 3 0,-5 8 6 15,-5 7 14-15,-5 0 4 16,-5 5 2 0,2-2-5-16,-2-1-10 15,0 0-3-15,0-3-58 0,0-2-62 16</inkml:trace>
  <inkml:trace contextRef="#ctx0" brushRef="#br1" timeOffset="32380.72">6024 13753 980 0,'-3'-7'431'0,"-1"-8"-232"31,3 5-52-31,4 8-87 0,8 3-34 0,5 6-111 16,4 4-130-16</inkml:trace>
  <inkml:trace contextRef="#ctx0" brushRef="#br1" timeOffset="32855.18">6388 13929 353 0,'-12'0'289'0,"-13"-4"21"16,2 1-101-16,3 2-47 15,6 1-63-15,7 2-24 16,7 0-19-16,6 3-2 16,13 4-5-16,7 7 3 15,6 5 5-15,-1-1 4 0,-11-2 4 16,-11-5 5-16,-8 3 10 16,-10-2-4-16,-10 0-9 15,-6-6-10 1,-13-8-24-16,2-4-11 0,5-7-58 15,6 0-55-15,13 2-205 16</inkml:trace>
  <inkml:trace contextRef="#ctx0" brushRef="#br1" timeOffset="33648.71">3332 14508 324 0,'1'-1'196'0,"-2"-3"-15"15,-5-1-30-15,5 4-30 16,-1 0-13-16,-21 5-9 15,-29 18-12-15,30-4-34 16,4 4-18-16,8-1-33 0,9 2-5 31,12 3-5-31,8-2 1 16,5-5 6-16,5-3 3 16,0-13 6-16,-4-3 4 15,0-9 8-15,-10-6 2 16,-15 0 3-16,-8-1-3 0,-20 3-7 15,-1 4-4-15,-6 3-7 16,2 5-4-16,15 4-56 16,1-2-77-16</inkml:trace>
  <inkml:trace contextRef="#ctx0" brushRef="#br1" timeOffset="33950.61">3491 14599 475 0,'-2'-5'271'0,"-3"-2"-32"0,5 1-48 15,-3 2-71-15,1 5-33 16,0-1-49-16,1 0-17 16,0 0-12-16,-1 10-3 15,2 7-5-15,6 30-1 16,6-31 2-16,2-5 6 15,3-4 24-15,4-7 9 16,-4-8 26-16,5-3 7 16,-2-6-2-16,-4 3-1 0,-3 0-19 15,-6-1-10-15,-7 7-21 16,-5-5-9-16,-4 4-56 16,0 3-45-1,-3 0-191-15</inkml:trace>
  <inkml:trace contextRef="#ctx0" brushRef="#br1" timeOffset="34140.49">3677 14553 485 0,'1'0'319'15,"1"2"-7"-15,2 1-79 16,-4-3-84-16,0 3-24 16,11 24-18-16,13 35-22 15,-13-24-35-15,-3 0-14 16,-2 3-20-16,-2 2-23 15,-1-4-66-15,-3-1-11 16,0-15-93-16,0-6-89 16</inkml:trace>
  <inkml:trace contextRef="#ctx0" brushRef="#br1" timeOffset="34292.15">3733 14734 719 0,'5'0'312'16,"9"0"-150"-16,3-1-71 0,10 1-43 16,3 0-15-16,4 0-22 15,-3 1-4-15,-10-1-260 16</inkml:trace>
  <inkml:trace contextRef="#ctx0" brushRef="#br1" timeOffset="34552.45">4019 14508 798 0,'-2'10'346'16,"2"6"-159"-16,0 12-90 0,2 5-1 15,7 7-11-15,0 0-17 16,-1 1-24-16,0-1-7 16,-7-7-18-1,0-3-17-15,2-8-79 16,-3-8-64-16,2-12-265 16</inkml:trace>
  <inkml:trace contextRef="#ctx0" brushRef="#br1" timeOffset="34828.84">4017 14496 408 0,'3'-14'274'16,"12"-9"12"-16,-3 1-55 15,3 17-93-15,6 5-39 0,-2 10-63 16,1 3-14-16,-6 3-12 16,-6 1-1-16,-7-2-1 15,-1 2 0-15,-6 0 0 16,-1-8-11-16,4-2-16 15,0-5-8-15,7-4-6 16,5 2 8-16,5 0 10 16,3 0 7-16,2 5 3 15,-3 3 2-15,-7 5 7 16,-3 3 5-16,-12 5 5 16,-7-1 1-16,-4-1 1 15,0 0-44-15,1-10-202 0</inkml:trace>
  <inkml:trace contextRef="#ctx0" brushRef="#br1" timeOffset="35157.17">4442 14673 225 0,'7'-7'173'0,"9"-1"34"16,-4-2-21-16,-4 0-29 15,-3 2-15-15,-3 2-30 16,-2-1-12-16,1 3-30 16,-1-3-13-16,-3 1-16 15,-9-1-5-15,-1 2 0 16,-5 2 0-16,-3 3 2 16,5 2-2-16,-4 6-11 15,7 5-5-15,2 1-8 16,8 4-2-16,6 0 1 15,9-2 3-15,4-5-1 16,4-2-1-16,1-3 0 16,1-2 0-16,-2-8-38 15,-7 1-46-15,3-6-203 0</inkml:trace>
  <inkml:trace contextRef="#ctx0" brushRef="#br1" timeOffset="35464.87">4516 14546 482 0,'2'-8'266'0,"8"-6"-16"16,-3 0-34-16,3 2-28 16,4 3-20-16,1 9-46 15,3 3-15-15,2 6-19 16,-1 6-8-16,1 3-19 16,-5 6-9-16,-3 1-24 15,-3 1-9-15,-6 1-9 0,1-5-4 16,-2 1 2-1,-1-7-1-15,5-4 0 0,1-1 0 32,-1-9-7-32,0-2-4 0,-4-3-17 15,-4-5-10-15,-4 3-8 0,-6 3-1 16,-5 5 10 0,-4 5 11-16,-6 3 13 15,2-2-42-15,7-1-125 16,6-1-176-16</inkml:trace>
  <inkml:trace contextRef="#ctx0" brushRef="#br1" timeOffset="35830.37">4848 14638 656 0,'2'-6'332'0,"10"-4"-94"0,0 1-39 16,-2 7-56-16,4 6-24 15,-4 6-30-15,-2 5-10 16,-3 4-12-16,-5-1-10 16,-5 1-23-16,2-2-7 15,-3-6-13-15,6-2-5 0,3-9-22 16,4-6-13-16,9-9-10 15,1-7 1 1,-2 1 18-16,0 2 10 16,-5 7 11-16,-2 5 3 0,2 11 12 15,-2 5 8 1,-2 10 4-16,0 4-2 0,-6 4-8 16,3 1-7-16,0-5-9 15,0-3-44-15,4-2-162 16</inkml:trace>
  <inkml:trace contextRef="#ctx0" brushRef="#br1" timeOffset="35993.98">4942 14470 1144 0,'-5'-4'485'16,"-1"0"-292"-16,6 1-91 15,0 3-89-15,0 0-68 16,0 0-280-16</inkml:trace>
  <inkml:trace contextRef="#ctx0" brushRef="#br1" timeOffset="36550.36">5388 14575 396 0,'1'-5'292'15,"5"-3"11"-15,-12 0-122 16,1 2-41-1,-12 0-59-15,-5 1-16 16,-4 5-18-16,-7 0-6 16,4 3-17-16,3 3-9 0,7-3-17 15,7 2-8-15,11 2-1 16,5 0 5-16,17 3 6 16,5 3 10-16,9 4 7 15,1 3 3-15,-7 3 12 16,-6-1 7-16,-12 1 18 15,-6-4 14-15,-11-3 13 0,-8-1 1 16,-15-7-13-16,-6-6-14 16,-7-11-25-16,3-4-10 15,8-7-62 1,9 4-56-16,10 4-173 16</inkml:trace>
  <inkml:trace contextRef="#ctx0" brushRef="#br0" timeOffset="42846.35">22192 2414 94 0,'5'0'72'0,"1"0"9"15,4-1-4-15,-1-1 13 16,0-10 32-16,3 2 11 16,0-2 8-16,-1-2-8 15,-3 4-19-15,-4-2-8 16,-4 1-24-16,-4-1-11 16,-5 2-24-16,-5-1-11 15,-4 2-15-15,-1 4-7 16,-4 5-12-16,0 3-3 15,2 9-11-15,4 0-1 16,6 4-2 0,7 2-3-16,6-2 1 0,4 1 1 15,9-5 8 1,2-3 4-16,3-4 8 0,2-5 2 16,-2-7 4-16,0-4 1 15,-3-8 0-15,-3-3 0 16,-1-4 0-16,-5 1 0 15,-7 4 12-15,-1 6 9 16,-5 7 11-16,0 5 0 16,-4 7-17-16,3 7-9 0,2 6-12 15,4 6 1 1,4 0 5-16,4 0 2 0,2-1 0 16,4-3-3-16,3-4-4 15,-3-5 1-15,7-9-49 16,-4-3-71-16</inkml:trace>
  <inkml:trace contextRef="#ctx0" brushRef="#br0" timeOffset="43207.7">22542 2077 701 0,'0'-2'312'0,"0"2"-172"15,0 5-36-15,-1-5-55 16,0 2-26-16,-4 19-13 16,-6 27-4-16,7-28-55 15,4-2-77-15</inkml:trace>
  <inkml:trace contextRef="#ctx0" brushRef="#br0" timeOffset="43384.61">22622 2081 587 0,'-2'-4'318'15,"-3"2"-80"-15,2 4-114 0,1-2-26 16,1 0-31-1,0 10-6-15,0 14-16 0,6 30-10 16,1-30-24 0,0 2-65-16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5CC61-C02A-45D3-B145-CEB1C3039DC6}" type="datetimeFigureOut">
              <a:rPr lang="en-US" smtClean="0"/>
              <a:t>11/21/2025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CF899-4DA6-4D87-B227-438B29B38615}" type="slidenum">
              <a:rPr lang="en-US" smtClean="0"/>
              <a:t>‹#›</a:t>
            </a:fld>
            <a:endParaRPr lang="en-US"/>
          </a:p>
        </p:txBody>
      </p:sp>
    </p:spTree>
    <p:extLst>
      <p:ext uri="{BB962C8B-B14F-4D97-AF65-F5344CB8AC3E}">
        <p14:creationId xmlns:p14="http://schemas.microsoft.com/office/powerpoint/2010/main" val="182443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71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00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65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53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187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03B2CD-BD82-5FD3-E8AA-45699D8C1CC6}"/>
              </a:ext>
            </a:extLst>
          </p:cNvPr>
          <p:cNvSpPr>
            <a:spLocks noGrp="1"/>
          </p:cNvSpPr>
          <p:nvPr>
            <p:ph type="ctrTitle"/>
          </p:nvPr>
        </p:nvSpPr>
        <p:spPr>
          <a:xfrm>
            <a:off x="1143000" y="1122363"/>
            <a:ext cx="6858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31BC29AC-9238-A459-CDD8-8830A9E60CE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CB32AA08-C359-9BE0-9849-93B9C6DE4563}"/>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5" name="Θέση υποσέλιδου 4">
            <a:extLst>
              <a:ext uri="{FF2B5EF4-FFF2-40B4-BE49-F238E27FC236}">
                <a16:creationId xmlns:a16="http://schemas.microsoft.com/office/drawing/2014/main" id="{3220966B-CC1A-8901-A69B-1942CCF61FE2}"/>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6008283D-78D2-D2B1-9DFE-B5613688094D}"/>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143459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DD49DD-D76B-375E-F014-03AA4ACF1FB1}"/>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3169FB09-E60B-6FA6-53C9-C30DDC82F8A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03977935-4A95-EBA0-D159-69660D1D6F3B}"/>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5" name="Θέση υποσέλιδου 4">
            <a:extLst>
              <a:ext uri="{FF2B5EF4-FFF2-40B4-BE49-F238E27FC236}">
                <a16:creationId xmlns:a16="http://schemas.microsoft.com/office/drawing/2014/main" id="{69D90990-1E6B-AD1D-210C-917D375D33D1}"/>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E6091FD7-404C-A861-A136-240D423AA669}"/>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104990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623C6C-5AF9-3EFE-AA0D-2D72F2568E1B}"/>
              </a:ext>
            </a:extLst>
          </p:cNvPr>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4AED8AA9-02D3-72EB-69AC-E70F1C73065B}"/>
              </a:ext>
            </a:extLst>
          </p:cNvPr>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A1839E7B-73CC-6E7D-5914-99C6EC3EEEBB}"/>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5" name="Θέση υποσέλιδου 4">
            <a:extLst>
              <a:ext uri="{FF2B5EF4-FFF2-40B4-BE49-F238E27FC236}">
                <a16:creationId xmlns:a16="http://schemas.microsoft.com/office/drawing/2014/main" id="{C7BF01CE-EA2F-5684-489B-C1F506AA19C2}"/>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3A69470C-C18C-5B15-3B3C-95237D161EFB}"/>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1055703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11/21/2025</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59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925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70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062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274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86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484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B0960E-4619-579F-130E-0F53A7E8EC4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062F4600-11F1-0D48-7608-C88C70F1177D}"/>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D93C1E90-228B-4E41-2EBA-BED1A5B9E56E}"/>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5" name="Θέση υποσέλιδου 4">
            <a:extLst>
              <a:ext uri="{FF2B5EF4-FFF2-40B4-BE49-F238E27FC236}">
                <a16:creationId xmlns:a16="http://schemas.microsoft.com/office/drawing/2014/main" id="{A6C81EB3-C9A4-AED4-1EE3-2452E0768134}"/>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35C02472-AB5F-6766-5D08-4A8A0D96F608}"/>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1491942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662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20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58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6"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6" y="4421082"/>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11/21/2025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8"/>
            <a:ext cx="2831592" cy="365125"/>
          </a:xfrm>
        </p:spPr>
        <p:txBody>
          <a:bodyPr>
            <a:normAutofit/>
          </a:bodyPr>
          <a:lstStyle>
            <a:lvl1pPr>
              <a:defRPr>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12"/>
          </p:nvPr>
        </p:nvSpPr>
        <p:spPr>
          <a:xfrm>
            <a:off x="4649097" y="5719968"/>
            <a:ext cx="643666" cy="365125"/>
          </a:xfrm>
        </p:spPr>
        <p:txBody>
          <a:bodyPr/>
          <a:lstStyle>
            <a:lvl1pPr>
              <a:defRPr>
                <a:solidFill>
                  <a:schemeClr val="accent1"/>
                </a:solidFill>
              </a:defRPr>
            </a:lvl1pPr>
          </a:lstStyle>
          <a:p>
            <a:fld id="{B6F15528-21DE-4FAA-801E-634DDDAF4B2B}" type="slidenum">
              <a:rPr lang="en-US" smtClean="0">
                <a:solidFill>
                  <a:srgbClr val="0F6FC6"/>
                </a:solidFill>
              </a:rPr>
              <a:pPr/>
              <a:t>‹#›</a:t>
            </a:fld>
            <a:endParaRPr lang="en-US" dirty="0">
              <a:solidFill>
                <a:srgbClr val="0F6FC6"/>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27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1"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1"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14054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6"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2"/>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52681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6" name="Footer Placeholder 5"/>
          <p:cNvSpPr>
            <a:spLocks noGrp="1"/>
          </p:cNvSpPr>
          <p:nvPr>
            <p:ph type="ftr" sz="quarter" idx="11"/>
          </p:nvPr>
        </p:nvSpPr>
        <p:spPr/>
        <p:txBody>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399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8"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8" name="Footer Placeholder 7"/>
          <p:cNvSpPr>
            <a:spLocks noGrp="1"/>
          </p:cNvSpPr>
          <p:nvPr>
            <p:ph type="ftr" sz="quarter" idx="11"/>
          </p:nvPr>
        </p:nvSpPr>
        <p:spPr/>
        <p:txBody>
          <a:bodyPr/>
          <a:lstStyle/>
          <a:p>
            <a:endParaRPr lang="en-US" dirty="0">
              <a:solidFill>
                <a:srgbClr val="0F6FC6"/>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24693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4" name="Footer Placeholder 3"/>
          <p:cNvSpPr>
            <a:spLocks noGrp="1"/>
          </p:cNvSpPr>
          <p:nvPr>
            <p:ph type="ftr" sz="quarter" idx="11"/>
          </p:nvPr>
        </p:nvSpPr>
        <p:spPr/>
        <p:txBody>
          <a:bodyPr/>
          <a:lstStyle/>
          <a:p>
            <a:endParaRPr lang="en-US" dirty="0">
              <a:solidFill>
                <a:srgbClr val="0F6FC6"/>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25808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3" name="Footer Placeholder 2"/>
          <p:cNvSpPr>
            <a:spLocks noGrp="1"/>
          </p:cNvSpPr>
          <p:nvPr>
            <p:ph type="ftr" sz="quarter" idx="11"/>
          </p:nvPr>
        </p:nvSpPr>
        <p:spPr/>
        <p:txBody>
          <a:bodyPr/>
          <a:lstStyle/>
          <a:p>
            <a:endParaRPr lang="en-US" dirty="0">
              <a:solidFill>
                <a:srgbClr val="0F6FC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38455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E9322D-2479-C00B-31B0-501C28D036A2}"/>
              </a:ext>
            </a:extLst>
          </p:cNvPr>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DE55C0E-F2B1-370D-2119-5020F11F8F81}"/>
              </a:ext>
            </a:extLst>
          </p:cNvPr>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314D581C-7EEA-17CE-C46E-95FB256D697C}"/>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5" name="Θέση υποσέλιδου 4">
            <a:extLst>
              <a:ext uri="{FF2B5EF4-FFF2-40B4-BE49-F238E27FC236}">
                <a16:creationId xmlns:a16="http://schemas.microsoft.com/office/drawing/2014/main" id="{63FC05CB-1E65-4AFA-030D-271E1EA8C7F8}"/>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73DF80F1-3433-EB74-88BE-DCBE484529D6}"/>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1071730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2" y="601885"/>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5"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0F6FC6"/>
              </a:solidFill>
            </a:endParaRPr>
          </a:p>
        </p:txBody>
      </p:sp>
      <p:sp>
        <p:nvSpPr>
          <p:cNvPr id="2" name="Title 1"/>
          <p:cNvSpPr>
            <a:spLocks noGrp="1"/>
          </p:cNvSpPr>
          <p:nvPr>
            <p:ph type="title"/>
          </p:nvPr>
        </p:nvSpPr>
        <p:spPr>
          <a:xfrm>
            <a:off x="4739833" y="2657436"/>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3156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2" y="601885"/>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9"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1" y="4133090"/>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89814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37107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2626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5E5068-924C-6AF0-CE9D-CCA1F33BE329}"/>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A72BB66F-3F15-1D3F-AA6D-85F06ACDC749}"/>
              </a:ext>
            </a:extLst>
          </p:cNvPr>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16E2FDDD-AE6C-9A7E-42B0-45E637456F50}"/>
              </a:ext>
            </a:extLst>
          </p:cNvPr>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6BD94A93-2857-CAFB-BDF1-54910D13531D}"/>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6" name="Θέση υποσέλιδου 5">
            <a:extLst>
              <a:ext uri="{FF2B5EF4-FFF2-40B4-BE49-F238E27FC236}">
                <a16:creationId xmlns:a16="http://schemas.microsoft.com/office/drawing/2014/main" id="{C6F14E8F-70D4-7E09-A46F-E09828C80F87}"/>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307FC62F-8DA0-8D73-70CC-7405271C22CD}"/>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121757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9C0FBA-C2A6-E7DA-FB74-19F70DB3028C}"/>
              </a:ext>
            </a:extLst>
          </p:cNvPr>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33C1278B-C765-881C-BEAE-AC4CF96CD8E2}"/>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7BD6A8C-D3CF-B1BF-FC44-AF430B2F752F}"/>
              </a:ext>
            </a:extLst>
          </p:cNvPr>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1190323F-D987-A5FD-4A1B-5805C8A5F937}"/>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82ED984-4DE4-2E49-D193-F5F768092F61}"/>
              </a:ext>
            </a:extLst>
          </p:cNvPr>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93FBE92A-140B-A35C-3612-9699B6DEA3E9}"/>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8" name="Θέση υποσέλιδου 7">
            <a:extLst>
              <a:ext uri="{FF2B5EF4-FFF2-40B4-BE49-F238E27FC236}">
                <a16:creationId xmlns:a16="http://schemas.microsoft.com/office/drawing/2014/main" id="{28B04370-85E8-A305-1F4C-521FFB046199}"/>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2C648344-81BE-2146-6530-714300E96876}"/>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389165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707163-2B1B-C536-9D12-85CFABC2960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1769E157-3E56-0024-82D9-390FDC2F82D2}"/>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4" name="Θέση υποσέλιδου 3">
            <a:extLst>
              <a:ext uri="{FF2B5EF4-FFF2-40B4-BE49-F238E27FC236}">
                <a16:creationId xmlns:a16="http://schemas.microsoft.com/office/drawing/2014/main" id="{AE60744A-85FC-F693-A0E2-62D5E39BEFC8}"/>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C9E84089-5FF2-9985-2110-6ACAAE31D622}"/>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48295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89E94999-A500-9998-A593-297B50DC0F42}"/>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3" name="Θέση υποσέλιδου 2">
            <a:extLst>
              <a:ext uri="{FF2B5EF4-FFF2-40B4-BE49-F238E27FC236}">
                <a16:creationId xmlns:a16="http://schemas.microsoft.com/office/drawing/2014/main" id="{2D74A2DA-1CAF-1975-B29D-23405F424033}"/>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74F7854D-8946-AD2B-5E06-479013F224C7}"/>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301405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98AF5D-1061-9767-28B7-D0C25E84E018}"/>
              </a:ext>
            </a:extLst>
          </p:cNvPr>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FEABBB35-3E04-6139-9A75-5674ED47717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FFD20A18-1E98-6FFE-2BA0-DC4756BD76C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C65A572-49CA-AB75-5A23-1658BF77147F}"/>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6" name="Θέση υποσέλιδου 5">
            <a:extLst>
              <a:ext uri="{FF2B5EF4-FFF2-40B4-BE49-F238E27FC236}">
                <a16:creationId xmlns:a16="http://schemas.microsoft.com/office/drawing/2014/main" id="{A53AB8EA-5684-D051-F66E-0EF1BC709FCC}"/>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81344606-E5B9-9883-59A1-9FA5207683FD}"/>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762285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B94437-2374-5648-0D89-E54F0B87CA49}"/>
              </a:ext>
            </a:extLst>
          </p:cNvPr>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187974F0-61B8-9EE1-2302-28DF95CF1191}"/>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614B740A-EC0A-1B3E-79C2-569265D98D17}"/>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61CE32-0C8A-83D3-17D2-E7854FC486B3}"/>
              </a:ext>
            </a:extLst>
          </p:cNvPr>
          <p:cNvSpPr>
            <a:spLocks noGrp="1"/>
          </p:cNvSpPr>
          <p:nvPr>
            <p:ph type="dt" sz="half" idx="10"/>
          </p:nvPr>
        </p:nvSpPr>
        <p:spPr/>
        <p:txBody>
          <a:bodyPr/>
          <a:lstStyle/>
          <a:p>
            <a:fld id="{F0020313-CDB0-4A9B-A52E-51A71FEA86A4}" type="datetimeFigureOut">
              <a:rPr lang="en-US" smtClean="0"/>
              <a:t>11/21/2025</a:t>
            </a:fld>
            <a:endParaRPr lang="en-US"/>
          </a:p>
        </p:txBody>
      </p:sp>
      <p:sp>
        <p:nvSpPr>
          <p:cNvPr id="6" name="Θέση υποσέλιδου 5">
            <a:extLst>
              <a:ext uri="{FF2B5EF4-FFF2-40B4-BE49-F238E27FC236}">
                <a16:creationId xmlns:a16="http://schemas.microsoft.com/office/drawing/2014/main" id="{C8737304-6728-3033-49F4-1DEA067C08B7}"/>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1F161EB8-DFF6-4B86-B13A-927DBB113CC4}"/>
              </a:ext>
            </a:extLst>
          </p:cNvPr>
          <p:cNvSpPr>
            <a:spLocks noGrp="1"/>
          </p:cNvSpPr>
          <p:nvPr>
            <p:ph type="sldNum" sz="quarter" idx="12"/>
          </p:nvPr>
        </p:nvSpPr>
        <p:spPr/>
        <p:txBody>
          <a:bodyPr/>
          <a:lstStyle/>
          <a:p>
            <a:fld id="{8A4B123C-1461-4240-8AF3-14815444A8C6}" type="slidenum">
              <a:rPr lang="en-US" smtClean="0"/>
              <a:t>‹#›</a:t>
            </a:fld>
            <a:endParaRPr lang="en-US"/>
          </a:p>
        </p:txBody>
      </p:sp>
    </p:spTree>
    <p:extLst>
      <p:ext uri="{BB962C8B-B14F-4D97-AF65-F5344CB8AC3E}">
        <p14:creationId xmlns:p14="http://schemas.microsoft.com/office/powerpoint/2010/main" val="395166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14D222B-8EC5-8711-23C1-AB65F68CDF8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14927EBA-65C2-1327-11F6-C690AFA2B0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35DADBAD-0941-9DF8-5A87-5B0131EB17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020313-CDB0-4A9B-A52E-51A71FEA86A4}" type="datetimeFigureOut">
              <a:rPr lang="en-US" smtClean="0"/>
              <a:t>11/21/2025</a:t>
            </a:fld>
            <a:endParaRPr lang="en-US"/>
          </a:p>
        </p:txBody>
      </p:sp>
      <p:sp>
        <p:nvSpPr>
          <p:cNvPr id="5" name="Θέση υποσέλιδου 4">
            <a:extLst>
              <a:ext uri="{FF2B5EF4-FFF2-40B4-BE49-F238E27FC236}">
                <a16:creationId xmlns:a16="http://schemas.microsoft.com/office/drawing/2014/main" id="{8EB713D5-0F69-EE5A-F649-C1C3DBEC0B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B9E48FF4-27E9-3AC9-E22A-AC63BD9B16A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4B123C-1461-4240-8AF3-14815444A8C6}" type="slidenum">
              <a:rPr lang="en-US" smtClean="0"/>
              <a:t>‹#›</a:t>
            </a:fld>
            <a:endParaRPr lang="en-US"/>
          </a:p>
        </p:txBody>
      </p:sp>
    </p:spTree>
    <p:extLst>
      <p:ext uri="{BB962C8B-B14F-4D97-AF65-F5344CB8AC3E}">
        <p14:creationId xmlns:p14="http://schemas.microsoft.com/office/powerpoint/2010/main" val="166704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11/21/2025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287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9"/>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1"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4"/>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11/21/2025</a:t>
            </a:fld>
            <a:endParaRPr lang="en-US" dirty="0"/>
          </a:p>
        </p:txBody>
      </p:sp>
      <p:sp>
        <p:nvSpPr>
          <p:cNvPr id="5" name="Footer Placeholder 4"/>
          <p:cNvSpPr>
            <a:spLocks noGrp="1"/>
          </p:cNvSpPr>
          <p:nvPr>
            <p:ph type="ftr" sz="quarter" idx="3"/>
          </p:nvPr>
        </p:nvSpPr>
        <p:spPr>
          <a:xfrm>
            <a:off x="4641448" y="5852162"/>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4"/>
          </p:nvPr>
        </p:nvSpPr>
        <p:spPr>
          <a:xfrm>
            <a:off x="4649096" y="224493"/>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29133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10.emf"/><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71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2" Type="http://schemas.openxmlformats.org/officeDocument/2006/relationships/image" Target="../media/image1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7.jp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10.png"/></Relationships>
</file>

<file path=ppt/slides/_rels/slide17.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71.png"/><Relationship Id="rId3" Type="http://schemas.openxmlformats.org/officeDocument/2006/relationships/image" Target="../media/image180.png"/><Relationship Id="rId7" Type="http://schemas.openxmlformats.org/officeDocument/2006/relationships/image" Target="../media/image53.png"/><Relationship Id="rId12" Type="http://schemas.openxmlformats.org/officeDocument/2006/relationships/image" Target="../media/image163.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520.png"/><Relationship Id="rId11" Type="http://schemas.openxmlformats.org/officeDocument/2006/relationships/image" Target="../media/image153.png"/><Relationship Id="rId5" Type="http://schemas.openxmlformats.org/officeDocument/2006/relationships/image" Target="../media/image24.png"/><Relationship Id="rId10" Type="http://schemas.openxmlformats.org/officeDocument/2006/relationships/image" Target="../media/image1410.png"/><Relationship Id="rId4" Type="http://schemas.openxmlformats.org/officeDocument/2006/relationships/image" Target="../media/image500.png"/><Relationship Id="rId9" Type="http://schemas.openxmlformats.org/officeDocument/2006/relationships/image" Target="../media/image1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20.png"/><Relationship Id="rId5" Type="http://schemas.openxmlformats.org/officeDocument/2006/relationships/image" Target="../media/image18.emf"/><Relationship Id="rId4" Type="http://schemas.openxmlformats.org/officeDocument/2006/relationships/customXml" Target="../ink/ink2.xml"/></Relationships>
</file>

<file path=ppt/slides/_rels/slide2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6.png"/><Relationship Id="rId7" Type="http://schemas.openxmlformats.org/officeDocument/2006/relationships/customXml" Target="../ink/ink4.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customXml" Target="../ink/ink3.xml"/><Relationship Id="rId4" Type="http://schemas.openxmlformats.org/officeDocument/2006/relationships/image" Target="../media/image1700.png"/></Relationships>
</file>

<file path=ppt/slides/_rels/slide22.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image" Target="../media/image21.emf"/><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customXml" Target="../ink/ink6.xml"/><Relationship Id="rId5" Type="http://schemas.openxmlformats.org/officeDocument/2006/relationships/image" Target="../media/image201.png"/><Relationship Id="rId4" Type="http://schemas.openxmlformats.org/officeDocument/2006/relationships/image" Target="../media/image160.emf"/></Relationships>
</file>

<file path=ppt/slides/_rels/slide23.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customXml" Target="../ink/ink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4" Type="http://schemas.openxmlformats.org/officeDocument/2006/relationships/customXml" Target="../ink/ink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hyperlink" Target="https://www.freepik.com/premium-vector/eye-side-icon-vector-illustration-white-background_95191301.ht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b87QZtYKmqo" TargetMode="External"/><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customXml" Target="../ink/ink1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38.png"/><Relationship Id="rId7" Type="http://schemas.openxmlformats.org/officeDocument/2006/relationships/image" Target="../media/image290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customXml" Target="../ink/ink12.xml"/><Relationship Id="rId5" Type="http://schemas.openxmlformats.org/officeDocument/2006/relationships/image" Target="../media/image39.png"/><Relationship Id="rId4" Type="http://schemas.openxmlformats.org/officeDocument/2006/relationships/image" Target="../media/image67.png"/><Relationship Id="rId9" Type="http://schemas.openxmlformats.org/officeDocument/2006/relationships/image" Target="../media/image370.emf"/></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20.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customXml" Target="../ink/ink15.xml"/><Relationship Id="rId5" Type="http://schemas.openxmlformats.org/officeDocument/2006/relationships/image" Target="../media/image301.png"/><Relationship Id="rId4" Type="http://schemas.openxmlformats.org/officeDocument/2006/relationships/customXml" Target="../ink/ink1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30.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customXml" Target="../ink/ink17.xml"/><Relationship Id="rId5" Type="http://schemas.openxmlformats.org/officeDocument/2006/relationships/image" Target="../media/image301.png"/><Relationship Id="rId4" Type="http://schemas.openxmlformats.org/officeDocument/2006/relationships/customXml" Target="../ink/ink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latin typeface="Calibri" panose="020F0502020204030204" pitchFamily="34" charset="0"/>
                <a:ea typeface="Calibri" panose="020F0502020204030204" pitchFamily="34" charset="0"/>
                <a:cs typeface="Calibri" panose="020F0502020204030204" pitchFamily="34" charset="0"/>
              </a:rPr>
              <a:t>Φυσική για Μηχανικούς</a:t>
            </a:r>
          </a:p>
        </p:txBody>
      </p:sp>
      <p:sp>
        <p:nvSpPr>
          <p:cNvPr id="3" name="Subtitle 2"/>
          <p:cNvSpPr>
            <a:spLocks noGrp="1"/>
          </p:cNvSpPr>
          <p:nvPr>
            <p:ph type="subTitle" idx="1"/>
          </p:nvPr>
        </p:nvSpPr>
        <p:spPr/>
        <p:txBody>
          <a:bodyPr>
            <a:normAutofit/>
          </a:bodyPr>
          <a:lstStyle/>
          <a:p>
            <a:r>
              <a:rPr lang="el-GR" dirty="0">
                <a:latin typeface="Calibri" panose="020F0502020204030204" pitchFamily="34" charset="0"/>
                <a:ea typeface="Calibri" panose="020F0502020204030204" pitchFamily="34" charset="0"/>
                <a:cs typeface="Calibri" panose="020F0502020204030204" pitchFamily="34" charset="0"/>
              </a:rPr>
              <a:t>Υπέρθεση</a:t>
            </a:r>
          </a:p>
          <a:p>
            <a:endParaRPr lang="el-GR" dirty="0"/>
          </a:p>
          <a:p>
            <a:endParaRPr lang="el-GR" dirty="0"/>
          </a:p>
        </p:txBody>
      </p:sp>
      <p:sp>
        <p:nvSpPr>
          <p:cNvPr id="5" name="TextBox 4"/>
          <p:cNvSpPr txBox="1"/>
          <p:nvPr/>
        </p:nvSpPr>
        <p:spPr>
          <a:xfrm>
            <a:off x="152400" y="4863405"/>
            <a:ext cx="42851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 Carlos Santana </a:t>
            </a: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εκμεταλλεύεται τα στάσιμα κύματα που δημιουργούνται από διαφορετικά κύματα που «προστίθενται» στις χορδές του, με βάση την αρχή της υπέρθεσης. Αλλάζει νότα στην κιθάρα του πιέζοντας τις χορδές σε διαφορετικά σημεία, μεγαλώνοντας ή μικραίνοντας το μήκος του τμήματος της χορδής που ταλαντώνεται.</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15802"/>
            <a:ext cx="4114799" cy="3440343"/>
          </a:xfrm>
          <a:prstGeom prst="rect">
            <a:avLst/>
          </a:prstGeom>
          <a:ln>
            <a:noFill/>
          </a:ln>
          <a:effectLst>
            <a:softEdge rad="112500"/>
          </a:effectLst>
        </p:spPr>
      </p:pic>
    </p:spTree>
    <p:extLst>
      <p:ext uri="{BB962C8B-B14F-4D97-AF65-F5344CB8AC3E}">
        <p14:creationId xmlns:p14="http://schemas.microsoft.com/office/powerpoint/2010/main" val="4130120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7562"/>
          <a:stretch/>
        </p:blipFill>
        <p:spPr>
          <a:xfrm>
            <a:off x="4343400" y="5181600"/>
            <a:ext cx="4317999" cy="1317105"/>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342"/>
          <a:stretch/>
        </p:blipFill>
        <p:spPr>
          <a:xfrm>
            <a:off x="4343400" y="2438401"/>
            <a:ext cx="4317999" cy="1447800"/>
          </a:xfrm>
          <a:prstGeom prst="rect">
            <a:avLst/>
          </a:prstGeom>
        </p:spPr>
      </p:pic>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599"/>
                <a:ext cx="7872249" cy="5127105"/>
              </a:xfrm>
            </p:spPr>
            <p:txBody>
              <a:bodyPr>
                <a:normAutofit lnSpcReduction="10000"/>
              </a:bodyPr>
              <a:lstStyle/>
              <a:p>
                <a:r>
                  <a:rPr lang="el-GR" b="1" dirty="0">
                    <a:latin typeface="Calibri" panose="020F0502020204030204" pitchFamily="34" charset="0"/>
                    <a:cs typeface="Calibri" panose="020F0502020204030204" pitchFamily="34" charset="0"/>
                  </a:rPr>
                  <a:t>Υπέρθεση ημιτονοειδών κυμάτων</a:t>
                </a:r>
              </a:p>
              <a:p>
                <a:pPr lvl="1"/>
                <a:r>
                  <a:rPr lang="el-GR"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l-GR"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𝐴</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d>
                              <m:dPr>
                                <m:ctrlPr>
                                  <a:rPr lang="en-US" b="0" i="1" smtClean="0">
                                    <a:solidFill>
                                      <a:srgbClr val="FF0000"/>
                                    </a:solidFill>
                                    <a:latin typeface="Cambria Math" panose="02040503050406030204" pitchFamily="18" charset="0"/>
                                  </a:rPr>
                                </m:ctrlPr>
                              </m:dPr>
                              <m:e>
                                <m:f>
                                  <m:fPr>
                                    <m:ctrlPr>
                                      <a:rPr lang="en-US" b="0" i="1" smtClean="0">
                                        <a:solidFill>
                                          <a:srgbClr val="FF0000"/>
                                        </a:solidFill>
                                        <a:latin typeface="Cambria Math" panose="02040503050406030204" pitchFamily="18" charset="0"/>
                                      </a:rPr>
                                    </m:ctrlPr>
                                  </m:fPr>
                                  <m:num>
                                    <m:r>
                                      <a:rPr lang="el-GR" b="0" i="1" smtClean="0">
                                        <a:solidFill>
                                          <a:srgbClr val="FF0000"/>
                                        </a:solidFill>
                                        <a:latin typeface="Cambria Math" panose="02040503050406030204" pitchFamily="18" charset="0"/>
                                      </a:rPr>
                                      <m:t>𝜑</m:t>
                                    </m:r>
                                  </m:num>
                                  <m:den>
                                    <m:r>
                                      <a:rPr lang="el-GR" b="0" i="1" smtClean="0">
                                        <a:solidFill>
                                          <a:srgbClr val="FF0000"/>
                                        </a:solidFill>
                                        <a:latin typeface="Cambria Math" panose="02040503050406030204" pitchFamily="18" charset="0"/>
                                      </a:rPr>
                                      <m:t>2</m:t>
                                    </m:r>
                                  </m:den>
                                </m:f>
                              </m:e>
                            </m:d>
                          </m:e>
                        </m:func>
                      </m:e>
                    </m:d>
                    <m:r>
                      <m:rPr>
                        <m:sty m:val="p"/>
                      </m:rPr>
                      <a:rPr lang="en-US" b="0" i="0" smtClean="0">
                        <a:latin typeface="Cambria Math" panose="02040503050406030204" pitchFamily="18" charset="0"/>
                      </a:rPr>
                      <m:t>sin</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2</m:t>
                            </m:r>
                          </m:den>
                        </m:f>
                      </m:e>
                    </m:d>
                  </m:oMath>
                </a14:m>
                <a:endParaRPr lang="en-US" dirty="0"/>
              </a:p>
              <a:p>
                <a:pPr lvl="2"/>
                <a:r>
                  <a:rPr lang="el-GR" dirty="0">
                    <a:latin typeface="Calibri" panose="020F0502020204030204" pitchFamily="34" charset="0"/>
                    <a:cs typeface="Calibri" panose="020F0502020204030204" pitchFamily="34" charset="0"/>
                  </a:rPr>
                  <a:t>Ίδια συχνότητα</a:t>
                </a:r>
              </a:p>
              <a:p>
                <a:pPr lvl="2"/>
                <a:r>
                  <a:rPr lang="el-GR" dirty="0">
                    <a:latin typeface="Calibri" panose="020F0502020204030204" pitchFamily="34" charset="0"/>
                    <a:cs typeface="Calibri" panose="020F0502020204030204" pitchFamily="34" charset="0"/>
                  </a:rPr>
                  <a:t>Ίδιο μήκος κύματος</a:t>
                </a:r>
              </a:p>
              <a:p>
                <a:pPr lvl="1"/>
                <a:r>
                  <a:rPr lang="el-GR" dirty="0"/>
                  <a:t>(α) </a:t>
                </a:r>
                <a14:m>
                  <m:oMath xmlns:m="http://schemas.openxmlformats.org/officeDocument/2006/math">
                    <m:r>
                      <a:rPr lang="el-GR" i="1" dirty="0" smtClean="0">
                        <a:latin typeface="Cambria Math" panose="02040503050406030204" pitchFamily="18" charset="0"/>
                      </a:rPr>
                      <m:t>𝜑</m:t>
                    </m:r>
                    <m:r>
                      <a:rPr lang="el-GR" i="1" dirty="0" smtClean="0">
                        <a:latin typeface="Cambria Math" panose="02040503050406030204" pitchFamily="18" charset="0"/>
                      </a:rPr>
                      <m:t>=0, 2</m:t>
                    </m:r>
                    <m:r>
                      <a:rPr lang="el-GR" i="1" dirty="0" smtClean="0">
                        <a:latin typeface="Cambria Math" panose="02040503050406030204" pitchFamily="18" charset="0"/>
                      </a:rPr>
                      <m:t>𝜋</m:t>
                    </m:r>
                    <m:r>
                      <a:rPr lang="el-GR" i="1" dirty="0" smtClean="0">
                        <a:latin typeface="Cambria Math" panose="02040503050406030204" pitchFamily="18" charset="0"/>
                      </a:rPr>
                      <m:t>, 4</m:t>
                    </m:r>
                    <m:r>
                      <a:rPr lang="el-GR" i="1" dirty="0" smtClean="0">
                        <a:latin typeface="Cambria Math" panose="02040503050406030204" pitchFamily="18" charset="0"/>
                      </a:rPr>
                      <m:t>𝜋</m:t>
                    </m:r>
                    <m:r>
                      <a:rPr lang="el-GR" i="1" dirty="0" smtClean="0">
                        <a:latin typeface="Cambria Math" panose="02040503050406030204" pitchFamily="18" charset="0"/>
                      </a:rPr>
                      <m:t>, …</m:t>
                    </m:r>
                  </m:oMath>
                </a14:m>
                <a:endParaRPr lang="el-GR" dirty="0"/>
              </a:p>
              <a:p>
                <a:pPr lvl="2"/>
                <a:r>
                  <a:rPr lang="el-GR" dirty="0">
                    <a:latin typeface="Calibri" panose="020F0502020204030204" pitchFamily="34" charset="0"/>
                    <a:cs typeface="Calibri" panose="020F0502020204030204" pitchFamily="34" charset="0"/>
                  </a:rPr>
                  <a:t>Πλάτος </a:t>
                </a:r>
                <a14:m>
                  <m:oMath xmlns:m="http://schemas.openxmlformats.org/officeDocument/2006/math">
                    <m:r>
                      <a:rPr lang="el-GR" i="1" dirty="0" smtClean="0">
                        <a:latin typeface="Cambria Math" panose="02040503050406030204" pitchFamily="18" charset="0"/>
                        <a:cs typeface="Calibri" panose="020F0502020204030204" pitchFamily="34" charset="0"/>
                      </a:rPr>
                      <m:t>2</m:t>
                    </m:r>
                    <m:r>
                      <m:rPr>
                        <m:sty m:val="p"/>
                      </m:rPr>
                      <a:rPr lang="el-GR" i="0" dirty="0" smtClean="0">
                        <a:latin typeface="Cambria Math" panose="02040503050406030204" pitchFamily="18" charset="0"/>
                        <a:cs typeface="Calibri" panose="020F0502020204030204" pitchFamily="34" charset="0"/>
                      </a:rPr>
                      <m:t>Α</m:t>
                    </m:r>
                  </m:oMath>
                </a14:m>
                <a:endParaRPr lang="el-GR"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Κύματα </a:t>
                </a:r>
                <a:r>
                  <a:rPr lang="el-GR" b="1" i="1" dirty="0">
                    <a:latin typeface="Calibri" panose="020F0502020204030204" pitchFamily="34" charset="0"/>
                    <a:cs typeface="Calibri" panose="020F0502020204030204" pitchFamily="34" charset="0"/>
                  </a:rPr>
                  <a:t>σε φάση</a:t>
                </a:r>
              </a:p>
              <a:p>
                <a:pPr lvl="2"/>
                <a:r>
                  <a:rPr lang="el-GR" b="1" i="1" dirty="0">
                    <a:latin typeface="Calibri" panose="020F0502020204030204" pitchFamily="34" charset="0"/>
                    <a:cs typeface="Calibri" panose="020F0502020204030204" pitchFamily="34" charset="0"/>
                  </a:rPr>
                  <a:t>Ενισχυτική συμβολή</a:t>
                </a:r>
              </a:p>
              <a:p>
                <a:pPr lvl="1"/>
                <a:r>
                  <a:rPr lang="el-GR" dirty="0"/>
                  <a:t>(</a:t>
                </a:r>
                <a:r>
                  <a:rPr lang="en-US" dirty="0"/>
                  <a:t>b) </a:t>
                </a:r>
                <a14:m>
                  <m:oMath xmlns:m="http://schemas.openxmlformats.org/officeDocument/2006/math">
                    <m:r>
                      <a:rPr lang="el-GR" i="1" dirty="0" smtClean="0">
                        <a:latin typeface="Cambria Math" panose="02040503050406030204" pitchFamily="18" charset="0"/>
                      </a:rPr>
                      <m:t>𝜑</m:t>
                    </m:r>
                    <m:r>
                      <a:rPr lang="el-GR"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 3</m:t>
                    </m:r>
                    <m:r>
                      <a:rPr lang="el-GR" i="1" dirty="0" smtClean="0">
                        <a:latin typeface="Cambria Math" panose="02040503050406030204" pitchFamily="18" charset="0"/>
                      </a:rPr>
                      <m:t>𝜋</m:t>
                    </m:r>
                    <m:r>
                      <a:rPr lang="el-GR" i="1" dirty="0" smtClean="0">
                        <a:latin typeface="Cambria Math" panose="02040503050406030204" pitchFamily="18" charset="0"/>
                      </a:rPr>
                      <m:t>, 5</m:t>
                    </m:r>
                    <m:r>
                      <a:rPr lang="el-GR" i="1" dirty="0" smtClean="0">
                        <a:latin typeface="Cambria Math" panose="02040503050406030204" pitchFamily="18" charset="0"/>
                      </a:rPr>
                      <m:t>𝜋</m:t>
                    </m:r>
                    <m:r>
                      <a:rPr lang="el-GR" i="1" dirty="0" smtClean="0">
                        <a:latin typeface="Cambria Math" panose="02040503050406030204" pitchFamily="18" charset="0"/>
                      </a:rPr>
                      <m:t>, …</m:t>
                    </m:r>
                  </m:oMath>
                </a14:m>
                <a:endParaRPr lang="el-GR" dirty="0"/>
              </a:p>
              <a:p>
                <a:pPr lvl="2"/>
                <a:r>
                  <a:rPr lang="el-GR" dirty="0">
                    <a:latin typeface="Calibri" panose="020F0502020204030204" pitchFamily="34" charset="0"/>
                    <a:cs typeface="Calibri" panose="020F0502020204030204" pitchFamily="34" charset="0"/>
                  </a:rPr>
                  <a:t>Πλάτος 0</a:t>
                </a:r>
              </a:p>
              <a:p>
                <a:pPr lvl="2"/>
                <a:r>
                  <a:rPr lang="el-GR" dirty="0">
                    <a:latin typeface="Calibri" panose="020F0502020204030204" pitchFamily="34" charset="0"/>
                    <a:cs typeface="Calibri" panose="020F0502020204030204" pitchFamily="34" charset="0"/>
                  </a:rPr>
                  <a:t>Κύματα </a:t>
                </a:r>
                <a:r>
                  <a:rPr lang="el-GR" b="1" i="1" dirty="0">
                    <a:latin typeface="Calibri" panose="020F0502020204030204" pitchFamily="34" charset="0"/>
                    <a:cs typeface="Calibri" panose="020F0502020204030204" pitchFamily="34" charset="0"/>
                  </a:rPr>
                  <a:t>εκτός φάσης</a:t>
                </a:r>
              </a:p>
              <a:p>
                <a:pPr lvl="2"/>
                <a:r>
                  <a:rPr lang="el-GR" b="1" i="1" dirty="0">
                    <a:latin typeface="Calibri" panose="020F0502020204030204" pitchFamily="34" charset="0"/>
                    <a:cs typeface="Calibri" panose="020F0502020204030204" pitchFamily="34" charset="0"/>
                  </a:rPr>
                  <a:t>Καταστρεπτική συμβολή</a:t>
                </a:r>
              </a:p>
              <a:p>
                <a:pPr lvl="1"/>
                <a:r>
                  <a:rPr lang="en-US" dirty="0">
                    <a:latin typeface="Calibri" panose="020F0502020204030204" pitchFamily="34" charset="0"/>
                    <a:cs typeface="Calibri" panose="020F0502020204030204" pitchFamily="34" charset="0"/>
                  </a:rPr>
                  <a:t>(c) </a:t>
                </a:r>
                <a:r>
                  <a:rPr lang="el-GR" dirty="0">
                    <a:latin typeface="Calibri" panose="020F0502020204030204" pitchFamily="34" charset="0"/>
                    <a:cs typeface="Calibri" panose="020F0502020204030204" pitchFamily="34" charset="0"/>
                  </a:rPr>
                  <a:t>Άλλες περιπτώσεις</a:t>
                </a:r>
              </a:p>
              <a:p>
                <a:pPr lvl="2"/>
                <a:r>
                  <a:rPr lang="el-GR" dirty="0">
                    <a:latin typeface="Calibri" panose="020F0502020204030204" pitchFamily="34" charset="0"/>
                    <a:cs typeface="Calibri" panose="020F0502020204030204" pitchFamily="34" charset="0"/>
                  </a:rPr>
                  <a:t>0 &lt; Πλάτος &lt; </a:t>
                </a:r>
                <a14:m>
                  <m:oMath xmlns:m="http://schemas.openxmlformats.org/officeDocument/2006/math">
                    <m:r>
                      <a:rPr lang="el-GR" i="1" dirty="0" smtClean="0">
                        <a:latin typeface="Cambria Math" panose="02040503050406030204" pitchFamily="18" charset="0"/>
                        <a:cs typeface="Calibri" panose="020F0502020204030204" pitchFamily="34" charset="0"/>
                      </a:rPr>
                      <m:t>2</m:t>
                    </m:r>
                    <m:r>
                      <m:rPr>
                        <m:sty m:val="p"/>
                      </m:rPr>
                      <a:rPr lang="el-GR" i="0" dirty="0" smtClean="0">
                        <a:latin typeface="Cambria Math" panose="02040503050406030204" pitchFamily="18" charset="0"/>
                        <a:cs typeface="Calibri" panose="020F0502020204030204" pitchFamily="34" charset="0"/>
                      </a:rPr>
                      <m:t>Α</m:t>
                    </m:r>
                  </m:oMath>
                </a14:m>
                <a:endParaRPr lang="el-GR" dirty="0">
                  <a:latin typeface="Calibri" panose="020F0502020204030204" pitchFamily="34" charset="0"/>
                  <a:cs typeface="Calibri" panose="020F0502020204030204" pitchFamily="34" charset="0"/>
                </a:endParaRPr>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599"/>
                <a:ext cx="7872249" cy="5127105"/>
              </a:xfrm>
              <a:blipFill>
                <a:blip r:embed="rId3"/>
                <a:stretch>
                  <a:fillRect t="-1665" b="-1546"/>
                </a:stretch>
              </a:blipFill>
            </p:spPr>
            <p:txBody>
              <a:bodyPr/>
              <a:lstStyle/>
              <a:p>
                <a:r>
                  <a:rPr lang="en-US">
                    <a:noFill/>
                  </a:rPr>
                  <a:t> </a:t>
                </a:r>
              </a:p>
            </p:txBody>
          </p:sp>
        </mc:Fallback>
      </mc:AlternateContent>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658" b="32438"/>
          <a:stretch/>
        </p:blipFill>
        <p:spPr>
          <a:xfrm>
            <a:off x="4343400" y="3886201"/>
            <a:ext cx="4317999" cy="129540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2222640" y="1964520"/>
              <a:ext cx="2970360" cy="2226600"/>
            </p14:xfrm>
          </p:contentPart>
        </mc:Choice>
        <mc:Fallback xmlns="">
          <p:pic>
            <p:nvPicPr>
              <p:cNvPr id="7" name="Ink 6"/>
              <p:cNvPicPr/>
              <p:nvPr/>
            </p:nvPicPr>
            <p:blipFill>
              <a:blip r:embed="rId5"/>
              <a:stretch>
                <a:fillRect/>
              </a:stretch>
            </p:blipFill>
            <p:spPr>
              <a:xfrm>
                <a:off x="2218320" y="1959840"/>
                <a:ext cx="2980080" cy="2235960"/>
              </a:xfrm>
              <a:prstGeom prst="rect">
                <a:avLst/>
              </a:prstGeom>
            </p:spPr>
          </p:pic>
        </mc:Fallback>
      </mc:AlternateContent>
    </p:spTree>
    <p:extLst>
      <p:ext uri="{BB962C8B-B14F-4D97-AF65-F5344CB8AC3E}">
        <p14:creationId xmlns:p14="http://schemas.microsoft.com/office/powerpoint/2010/main" val="76868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500"/>
                                        <p:tgtEl>
                                          <p:spTgt spid="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500"/>
                                        <p:tgtEl>
                                          <p:spTgt spid="3">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38350" y="1371600"/>
            <a:ext cx="7872249" cy="4569730"/>
          </a:xfrm>
        </p:spPr>
        <p:txBody>
          <a:bodyPr>
            <a:normAutofit/>
          </a:bodyPr>
          <a:lstStyle/>
          <a:p>
            <a:r>
              <a:rPr lang="el-GR" b="1" dirty="0">
                <a:latin typeface="Calibri" panose="020F0502020204030204" pitchFamily="34" charset="0"/>
                <a:cs typeface="Calibri" panose="020F0502020204030204" pitchFamily="34" charset="0"/>
              </a:rPr>
              <a:t>Υπέρθεση ημιτονοειδών κυμάτων</a:t>
            </a:r>
          </a:p>
        </p:txBody>
      </p:sp>
      <p:pic>
        <p:nvPicPr>
          <p:cNvPr id="2050" name="Picture 2" descr="Superposition and interference | Wav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5161"/>
            <a:ext cx="7794672" cy="373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00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029200"/>
              </a:xfrm>
            </p:spPr>
            <p:txBody>
              <a:bodyPr>
                <a:normAutofit/>
              </a:bodyPr>
              <a:lstStyle/>
              <a:p>
                <a:r>
                  <a:rPr lang="el-GR" b="1" dirty="0">
                    <a:latin typeface="Calibri" panose="020F0502020204030204" pitchFamily="34" charset="0"/>
                    <a:cs typeface="Calibri" panose="020F0502020204030204" pitchFamily="34" charset="0"/>
                  </a:rPr>
                  <a:t>Υπέρθεση ημιτονοειδών κυμάτων – σύνοψη </a:t>
                </a:r>
              </a:p>
              <a:p>
                <a:pPr marL="685800" lvl="2" indent="0">
                  <a:buNone/>
                </a:pPr>
                <a:endParaRPr lang="el-GR" sz="11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e>
                          </m:d>
                        </m:e>
                      </m:func>
                      <m:r>
                        <a:rPr lang="en-US" b="0" i="1" smtClean="0">
                          <a:latin typeface="Cambria Math" panose="02040503050406030204" pitchFamily="18" charset="0"/>
                        </a:rPr>
                        <m:t>,</m:t>
                      </m:r>
                      <m:r>
                        <a:rPr lang="el-GR"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m:oMathPara>
                </a14:m>
                <a:endParaRPr lang="el-GR" b="0" i="1" dirty="0">
                  <a:latin typeface="Cambria Math" panose="02040503050406030204" pitchFamily="18" charset="0"/>
                </a:endParaRPr>
              </a:p>
              <a:p>
                <a:pPr marL="365760" lvl="1" indent="0">
                  <a:buNone/>
                </a:pPr>
                <a:endParaRPr lang="en-US" sz="1000"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l-GR"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l-GR" b="0" i="1" smtClean="0">
                                          <a:solidFill>
                                            <a:srgbClr val="FF0000"/>
                                          </a:solidFill>
                                          <a:latin typeface="Cambria Math" panose="02040503050406030204" pitchFamily="18" charset="0"/>
                                        </a:rPr>
                                        <m:t>𝜑</m:t>
                                      </m:r>
                                    </m:num>
                                    <m:den>
                                      <m:r>
                                        <a:rPr lang="el-GR" b="0" i="1" smtClean="0">
                                          <a:latin typeface="Cambria Math" panose="02040503050406030204" pitchFamily="18" charset="0"/>
                                        </a:rPr>
                                        <m:t>2</m:t>
                                      </m:r>
                                    </m:den>
                                  </m:f>
                                </m:e>
                              </m:d>
                            </m:e>
                          </m:func>
                        </m:e>
                      </m:d>
                      <m:r>
                        <m:rPr>
                          <m:sty m:val="p"/>
                        </m:rPr>
                        <a:rPr lang="en-US" b="0" i="0" smtClean="0">
                          <a:latin typeface="Cambria Math" panose="02040503050406030204" pitchFamily="18" charset="0"/>
                        </a:rPr>
                        <m:t>sin</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2</m:t>
                              </m:r>
                            </m:den>
                          </m:f>
                        </m:e>
                      </m:d>
                    </m:oMath>
                  </m:oMathPara>
                </a14:m>
                <a:endParaRPr lang="en-US"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marL="365760" lvl="1" indent="0">
                  <a:buNone/>
                </a:pPr>
                <a:endParaRPr lang="en-US" dirty="0"/>
              </a:p>
              <a:p>
                <a:pPr lvl="1"/>
                <a:endParaRPr lang="el-GR" dirty="0"/>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029200"/>
              </a:xfrm>
              <a:blipFill>
                <a:blip r:embed="rId2"/>
                <a:stretch>
                  <a:fillRect t="-970"/>
                </a:stretch>
              </a:blipFill>
            </p:spPr>
            <p:txBody>
              <a:bodyPr/>
              <a:lstStyle/>
              <a:p>
                <a:r>
                  <a:rPr lang="en-US">
                    <a:noFill/>
                  </a:rPr>
                  <a:t> </a:t>
                </a:r>
              </a:p>
            </p:txBody>
          </p:sp>
        </mc:Fallback>
      </mc:AlternateContent>
      <p:pic>
        <p:nvPicPr>
          <p:cNvPr id="9" name="Picture 5">
            <a:extLst>
              <a:ext uri="{FF2B5EF4-FFF2-40B4-BE49-F238E27FC236}">
                <a16:creationId xmlns:a16="http://schemas.microsoft.com/office/drawing/2014/main" id="{0DC5ACAA-3940-B841-E6F5-42A9AF0AB793}"/>
              </a:ext>
            </a:extLst>
          </p:cNvPr>
          <p:cNvPicPr>
            <a:picLocks noChangeAspect="1"/>
          </p:cNvPicPr>
          <p:nvPr/>
        </p:nvPicPr>
        <p:blipFill rotWithShape="1">
          <a:blip r:embed="rId3">
            <a:extLst>
              <a:ext uri="{28A0092B-C50C-407E-A947-70E740481C1C}">
                <a14:useLocalDpi xmlns:a14="http://schemas.microsoft.com/office/drawing/2010/main" val="0"/>
              </a:ext>
            </a:extLst>
          </a:blip>
          <a:srcRect t="67562"/>
          <a:stretch/>
        </p:blipFill>
        <p:spPr>
          <a:xfrm>
            <a:off x="494044" y="5187092"/>
            <a:ext cx="4317999" cy="1317105"/>
          </a:xfrm>
          <a:prstGeom prst="rect">
            <a:avLst/>
          </a:prstGeom>
        </p:spPr>
      </p:pic>
      <p:pic>
        <p:nvPicPr>
          <p:cNvPr id="11" name="Picture 4">
            <a:extLst>
              <a:ext uri="{FF2B5EF4-FFF2-40B4-BE49-F238E27FC236}">
                <a16:creationId xmlns:a16="http://schemas.microsoft.com/office/drawing/2014/main" id="{F039B47F-E7D3-62BE-B769-D6F4ED87EAA1}"/>
              </a:ext>
            </a:extLst>
          </p:cNvPr>
          <p:cNvPicPr>
            <a:picLocks noChangeAspect="1"/>
          </p:cNvPicPr>
          <p:nvPr/>
        </p:nvPicPr>
        <p:blipFill rotWithShape="1">
          <a:blip r:embed="rId3">
            <a:extLst>
              <a:ext uri="{28A0092B-C50C-407E-A947-70E740481C1C}">
                <a14:useLocalDpi xmlns:a14="http://schemas.microsoft.com/office/drawing/2010/main" val="0"/>
              </a:ext>
            </a:extLst>
          </a:blip>
          <a:srcRect t="35658" r="2676" b="32438"/>
          <a:stretch/>
        </p:blipFill>
        <p:spPr>
          <a:xfrm>
            <a:off x="4484357" y="4419600"/>
            <a:ext cx="4202443" cy="1295400"/>
          </a:xfrm>
          <a:prstGeom prst="rect">
            <a:avLst/>
          </a:prstGeom>
        </p:spPr>
      </p:pic>
      <p:pic>
        <p:nvPicPr>
          <p:cNvPr id="10" name="Picture 3">
            <a:extLst>
              <a:ext uri="{FF2B5EF4-FFF2-40B4-BE49-F238E27FC236}">
                <a16:creationId xmlns:a16="http://schemas.microsoft.com/office/drawing/2014/main" id="{F79B01BD-94C6-E7DB-B1E7-C39717B1C1E0}"/>
              </a:ext>
            </a:extLst>
          </p:cNvPr>
          <p:cNvPicPr>
            <a:picLocks noChangeAspect="1"/>
          </p:cNvPicPr>
          <p:nvPr/>
        </p:nvPicPr>
        <p:blipFill rotWithShape="1">
          <a:blip r:embed="rId3">
            <a:extLst>
              <a:ext uri="{28A0092B-C50C-407E-A947-70E740481C1C}">
                <a14:useLocalDpi xmlns:a14="http://schemas.microsoft.com/office/drawing/2010/main" val="0"/>
              </a:ext>
            </a:extLst>
          </a:blip>
          <a:srcRect b="64342"/>
          <a:stretch/>
        </p:blipFill>
        <p:spPr>
          <a:xfrm>
            <a:off x="478134" y="3150140"/>
            <a:ext cx="4317999" cy="14478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3F6502B-7E0A-4F6F-BE00-A6415B96CCAB}"/>
                  </a:ext>
                </a:extLst>
              </p:cNvPr>
              <p:cNvSpPr txBox="1"/>
              <p:nvPr/>
            </p:nvSpPr>
            <p:spPr>
              <a:xfrm>
                <a:off x="4982607" y="3689374"/>
                <a:ext cx="1875393" cy="369332"/>
              </a:xfrm>
              <a:prstGeom prst="borderCallout1">
                <a:avLst>
                  <a:gd name="adj1" fmla="val 45957"/>
                  <a:gd name="adj2" fmla="val -251"/>
                  <a:gd name="adj3" fmla="val 41762"/>
                  <a:gd name="adj4" fmla="val -25572"/>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Z</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53F6502B-7E0A-4F6F-BE00-A6415B96CCAB}"/>
                  </a:ext>
                </a:extLst>
              </p:cNvPr>
              <p:cNvSpPr txBox="1">
                <a:spLocks noRot="1" noChangeAspect="1" noMove="1" noResize="1" noEditPoints="1" noAdjustHandles="1" noChangeArrowheads="1" noChangeShapeType="1" noTextEdit="1"/>
              </p:cNvSpPr>
              <p:nvPr/>
            </p:nvSpPr>
            <p:spPr>
              <a:xfrm>
                <a:off x="4982607" y="3689374"/>
                <a:ext cx="1875393" cy="369332"/>
              </a:xfrm>
              <a:prstGeom prst="borderCallout1">
                <a:avLst>
                  <a:gd name="adj1" fmla="val 45957"/>
                  <a:gd name="adj2" fmla="val -251"/>
                  <a:gd name="adj3" fmla="val 41762"/>
                  <a:gd name="adj4" fmla="val -25572"/>
                </a:avLst>
              </a:prstGeom>
              <a:blipFill>
                <a:blip r:embed="rId4"/>
                <a:stretch>
                  <a:fillRect b="-6061"/>
                </a:stretch>
              </a:blipFill>
              <a:ln w="28575">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C65A1F5-FEBD-9326-7B1F-D38943B93D1E}"/>
                  </a:ext>
                </a:extLst>
              </p:cNvPr>
              <p:cNvSpPr txBox="1"/>
              <p:nvPr/>
            </p:nvSpPr>
            <p:spPr>
              <a:xfrm>
                <a:off x="1471943" y="4717682"/>
                <a:ext cx="2362200" cy="369332"/>
              </a:xfrm>
              <a:prstGeom prst="borderCallout1">
                <a:avLst>
                  <a:gd name="adj1" fmla="val 40516"/>
                  <a:gd name="adj2" fmla="val 99288"/>
                  <a:gd name="adj3" fmla="val 55366"/>
                  <a:gd name="adj4" fmla="val 128417"/>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Z</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FC65A1F5-FEBD-9326-7B1F-D38943B93D1E}"/>
                  </a:ext>
                </a:extLst>
              </p:cNvPr>
              <p:cNvSpPr txBox="1">
                <a:spLocks noRot="1" noChangeAspect="1" noMove="1" noResize="1" noEditPoints="1" noAdjustHandles="1" noChangeArrowheads="1" noChangeShapeType="1" noTextEdit="1"/>
              </p:cNvSpPr>
              <p:nvPr/>
            </p:nvSpPr>
            <p:spPr>
              <a:xfrm>
                <a:off x="1471943" y="4717682"/>
                <a:ext cx="2362200" cy="369332"/>
              </a:xfrm>
              <a:prstGeom prst="borderCallout1">
                <a:avLst>
                  <a:gd name="adj1" fmla="val 40516"/>
                  <a:gd name="adj2" fmla="val 99288"/>
                  <a:gd name="adj3" fmla="val 55366"/>
                  <a:gd name="adj4" fmla="val 128417"/>
                </a:avLst>
              </a:prstGeom>
              <a:blipFill>
                <a:blip r:embed="rId5"/>
                <a:stretch>
                  <a:fillRect b="-9231"/>
                </a:stretch>
              </a:blipFill>
              <a:ln w="28575">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79AEA04-104B-B422-514D-E8AB05124537}"/>
                  </a:ext>
                </a:extLst>
              </p:cNvPr>
              <p:cNvSpPr txBox="1"/>
              <p:nvPr/>
            </p:nvSpPr>
            <p:spPr>
              <a:xfrm>
                <a:off x="5181600" y="5963042"/>
                <a:ext cx="1676400" cy="369332"/>
              </a:xfrm>
              <a:prstGeom prst="borderCallout1">
                <a:avLst>
                  <a:gd name="adj1" fmla="val 54119"/>
                  <a:gd name="adj2" fmla="val 358"/>
                  <a:gd name="adj3" fmla="val -37770"/>
                  <a:gd name="adj4" fmla="val -44806"/>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Z</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4" name="TextBox 13">
                <a:extLst>
                  <a:ext uri="{FF2B5EF4-FFF2-40B4-BE49-F238E27FC236}">
                    <a16:creationId xmlns:a16="http://schemas.microsoft.com/office/drawing/2014/main" id="{479AEA04-104B-B422-514D-E8AB05124537}"/>
                  </a:ext>
                </a:extLst>
              </p:cNvPr>
              <p:cNvSpPr txBox="1">
                <a:spLocks noRot="1" noChangeAspect="1" noMove="1" noResize="1" noEditPoints="1" noAdjustHandles="1" noChangeArrowheads="1" noChangeShapeType="1" noTextEdit="1"/>
              </p:cNvSpPr>
              <p:nvPr/>
            </p:nvSpPr>
            <p:spPr>
              <a:xfrm>
                <a:off x="5181600" y="5963042"/>
                <a:ext cx="1676400" cy="369332"/>
              </a:xfrm>
              <a:prstGeom prst="borderCallout1">
                <a:avLst>
                  <a:gd name="adj1" fmla="val 54119"/>
                  <a:gd name="adj2" fmla="val 358"/>
                  <a:gd name="adj3" fmla="val -37770"/>
                  <a:gd name="adj4" fmla="val -44806"/>
                </a:avLst>
              </a:prstGeom>
              <a:blipFill>
                <a:blip r:embed="rId6"/>
                <a:stretch>
                  <a:fillRect b="-4444"/>
                </a:stretch>
              </a:blipFill>
              <a:ln w="28575">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9416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4904" cy="5181600"/>
              </a:xfrm>
            </p:spPr>
            <p:txBody>
              <a:bodyPr>
                <a:normAutofit/>
              </a:bodyPr>
              <a:lstStyle/>
              <a:p>
                <a:r>
                  <a:rPr lang="el-GR" b="1" dirty="0">
                    <a:latin typeface="Calibri" panose="020F0502020204030204" pitchFamily="34" charset="0"/>
                    <a:cs typeface="Calibri" panose="020F0502020204030204" pitchFamily="34" charset="0"/>
                  </a:rPr>
                  <a:t>Υπέρθεση ημιτονοειδών κυμάτων </a:t>
                </a:r>
              </a:p>
              <a:p>
                <a:pPr lvl="1"/>
                <a:r>
                  <a:rPr lang="el-GR" dirty="0">
                    <a:latin typeface="Calibri" panose="020F0502020204030204" pitchFamily="34" charset="0"/>
                    <a:cs typeface="Calibri" panose="020F0502020204030204" pitchFamily="34" charset="0"/>
                  </a:rPr>
                  <a:t>Το προηγούμενο παράδειγμα ήταν εκπαιδευτικό αλλά αρκετά περιοριστικό</a:t>
                </a:r>
              </a:p>
              <a:p>
                <a:pPr lvl="1"/>
                <a:endParaRPr lang="el-GR"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Μόνο το ένα κύμα είχε μη μηδενική φάση</a:t>
                </a:r>
              </a:p>
              <a:p>
                <a:pPr lvl="1"/>
                <a:endParaRPr lang="en-US"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Τα κύματα έχουν εν γένει το καθένα </a:t>
                </a:r>
                <a:r>
                  <a:rPr lang="el-GR" b="1" dirty="0">
                    <a:latin typeface="Calibri" panose="020F0502020204030204" pitchFamily="34" charset="0"/>
                    <a:cs typeface="Calibri" panose="020F0502020204030204" pitchFamily="34" charset="0"/>
                  </a:rPr>
                  <a:t>τη δική του αρχική φάση</a:t>
                </a:r>
                <a:endParaRPr lang="el-GR" dirty="0"/>
              </a:p>
              <a:p>
                <a:pPr lvl="1"/>
                <a:endParaRPr lang="el-GR" sz="1400"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Οπότε στην προηγούμενη συζήτηση, η </a:t>
                </a:r>
                <a:r>
                  <a:rPr lang="el-GR" b="1" dirty="0">
                    <a:solidFill>
                      <a:srgbClr val="7030A0"/>
                    </a:solidFill>
                    <a:latin typeface="Calibri" panose="020F0502020204030204" pitchFamily="34" charset="0"/>
                    <a:cs typeface="Calibri" panose="020F0502020204030204" pitchFamily="34" charset="0"/>
                  </a:rPr>
                  <a:t>διαφορά αρχικής φάσης </a:t>
                </a:r>
                <a:r>
                  <a:rPr lang="el-GR" dirty="0">
                    <a:latin typeface="Calibri" panose="020F0502020204030204" pitchFamily="34" charset="0"/>
                    <a:cs typeface="Calibri" panose="020F0502020204030204" pitchFamily="34" charset="0"/>
                  </a:rPr>
                  <a:t>είναι αυτή που παίζει ρόλο στην καταστρεπτική, ενισχυτική, ή ενδιάμεση συμβολή των κυμάτων</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l-GR" i="1">
                          <a:latin typeface="Cambria Math" panose="02040503050406030204" pitchFamily="18" charset="0"/>
                        </a:rPr>
                        <m:t>=</m:t>
                      </m:r>
                      <m:d>
                        <m:dPr>
                          <m:begChr m:val="["/>
                          <m:endChr m:val="]"/>
                          <m:ctrlPr>
                            <a:rPr lang="el-GR" i="1">
                              <a:latin typeface="Cambria Math" panose="02040503050406030204" pitchFamily="18" charset="0"/>
                            </a:rPr>
                          </m:ctrlPr>
                        </m:dPr>
                        <m:e>
                          <m:r>
                            <a:rPr lang="en-US" i="1">
                              <a:solidFill>
                                <a:srgbClr val="FF0000"/>
                              </a:solidFill>
                              <a:latin typeface="Cambria Math" panose="02040503050406030204" pitchFamily="18" charset="0"/>
                            </a:rPr>
                            <m:t>2</m:t>
                          </m:r>
                          <m:r>
                            <a:rPr lang="en-US" i="1">
                              <a:solidFill>
                                <a:srgbClr val="FF0000"/>
                              </a:solidFill>
                              <a:latin typeface="Cambria Math" panose="02040503050406030204" pitchFamily="18" charset="0"/>
                            </a:rPr>
                            <m:t>𝐴</m:t>
                          </m:r>
                          <m:func>
                            <m:funcPr>
                              <m:ctrlPr>
                                <a:rPr lang="en-US" i="1">
                                  <a:solidFill>
                                    <a:srgbClr val="FF0000"/>
                                  </a:solidFill>
                                  <a:latin typeface="Cambria Math" panose="02040503050406030204" pitchFamily="18" charset="0"/>
                                </a:rPr>
                              </m:ctrlPr>
                            </m:funcPr>
                            <m:fName>
                              <m:r>
                                <m:rPr>
                                  <m:sty m:val="p"/>
                                </m:rPr>
                                <a:rPr lang="en-US">
                                  <a:solidFill>
                                    <a:srgbClr val="FF0000"/>
                                  </a:solidFill>
                                  <a:latin typeface="Cambria Math" panose="02040503050406030204" pitchFamily="18" charset="0"/>
                                </a:rPr>
                                <m:t>cos</m:t>
                              </m:r>
                            </m:fName>
                            <m:e>
                              <m:d>
                                <m:dPr>
                                  <m:ctrlPr>
                                    <a:rPr lang="en-US" i="1">
                                      <a:solidFill>
                                        <a:srgbClr val="FF0000"/>
                                      </a:solidFill>
                                      <a:latin typeface="Cambria Math" panose="02040503050406030204" pitchFamily="18" charset="0"/>
                                    </a:rPr>
                                  </m:ctrlPr>
                                </m:dPr>
                                <m:e>
                                  <m:f>
                                    <m:fPr>
                                      <m:ctrlPr>
                                        <a:rPr lang="en-US" i="1">
                                          <a:solidFill>
                                            <a:srgbClr val="FF0000"/>
                                          </a:solidFill>
                                          <a:latin typeface="Cambria Math" panose="02040503050406030204" pitchFamily="18" charset="0"/>
                                        </a:rPr>
                                      </m:ctrlPr>
                                    </m:fPr>
                                    <m:num>
                                      <m:sSub>
                                        <m:sSubPr>
                                          <m:ctrlPr>
                                            <a:rPr lang="en-US" b="1" i="1" smtClean="0">
                                              <a:solidFill>
                                                <a:srgbClr val="7030A0"/>
                                              </a:solidFill>
                                              <a:latin typeface="Cambria Math" panose="02040503050406030204" pitchFamily="18" charset="0"/>
                                            </a:rPr>
                                          </m:ctrlPr>
                                        </m:sSubPr>
                                        <m:e>
                                          <m:r>
                                            <a:rPr lang="el-GR" b="1" i="1">
                                              <a:solidFill>
                                                <a:srgbClr val="7030A0"/>
                                              </a:solidFill>
                                              <a:latin typeface="Cambria Math" panose="02040503050406030204" pitchFamily="18" charset="0"/>
                                            </a:rPr>
                                            <m:t>𝝋</m:t>
                                          </m:r>
                                        </m:e>
                                        <m:sub>
                                          <m:r>
                                            <a:rPr lang="en-US" b="1" i="1" smtClean="0">
                                              <a:solidFill>
                                                <a:srgbClr val="7030A0"/>
                                              </a:solidFill>
                                              <a:latin typeface="Cambria Math" panose="02040503050406030204" pitchFamily="18" charset="0"/>
                                            </a:rPr>
                                            <m:t>𝟐</m:t>
                                          </m:r>
                                        </m:sub>
                                      </m:sSub>
                                      <m:r>
                                        <a:rPr lang="en-US" b="1" i="1">
                                          <a:solidFill>
                                            <a:srgbClr val="7030A0"/>
                                          </a:solidFill>
                                          <a:latin typeface="Cambria Math" panose="02040503050406030204" pitchFamily="18" charset="0"/>
                                        </a:rPr>
                                        <m:t>−</m:t>
                                      </m:r>
                                      <m:sSub>
                                        <m:sSubPr>
                                          <m:ctrlPr>
                                            <a:rPr lang="en-US" b="1"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𝝓</m:t>
                                          </m:r>
                                        </m:e>
                                        <m:sub>
                                          <m:r>
                                            <a:rPr lang="en-US" b="1" i="1" smtClean="0">
                                              <a:solidFill>
                                                <a:srgbClr val="7030A0"/>
                                              </a:solidFill>
                                              <a:latin typeface="Cambria Math" panose="02040503050406030204" pitchFamily="18" charset="0"/>
                                            </a:rPr>
                                            <m:t>𝟏</m:t>
                                          </m:r>
                                        </m:sub>
                                      </m:sSub>
                                    </m:num>
                                    <m:den>
                                      <m:r>
                                        <a:rPr lang="el-GR" i="1">
                                          <a:solidFill>
                                            <a:srgbClr val="FF0000"/>
                                          </a:solidFill>
                                          <a:latin typeface="Cambria Math" panose="02040503050406030204" pitchFamily="18" charset="0"/>
                                        </a:rPr>
                                        <m:t>2</m:t>
                                      </m:r>
                                    </m:den>
                                  </m:f>
                                </m:e>
                              </m:d>
                            </m:e>
                          </m:func>
                        </m:e>
                      </m:d>
                      <m:r>
                        <m:rPr>
                          <m:sty m:val="p"/>
                        </m:rPr>
                        <a:rPr lang="en-US">
                          <a:latin typeface="Cambria Math" panose="02040503050406030204" pitchFamily="18" charset="0"/>
                        </a:rPr>
                        <m:t>sin</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𝑘𝑥</m:t>
                          </m:r>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l-GR" b="0" i="1" smtClean="0">
                                      <a:latin typeface="Cambria Math" panose="02040503050406030204" pitchFamily="18" charset="0"/>
                                    </a:rPr>
                                  </m:ctrlPr>
                                </m:sSubPr>
                                <m:e>
                                  <m:r>
                                    <a:rPr lang="el-GR" i="1">
                                      <a:latin typeface="Cambria Math" panose="02040503050406030204" pitchFamily="18" charset="0"/>
                                    </a:rPr>
                                    <m:t>𝜑</m:t>
                                  </m:r>
                                </m:e>
                                <m:sub>
                                  <m:r>
                                    <a:rPr lang="el-GR"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1</m:t>
                                  </m:r>
                                </m:sub>
                              </m:sSub>
                            </m:num>
                            <m:den>
                              <m:r>
                                <a:rPr lang="el-GR" i="1">
                                  <a:latin typeface="Cambria Math" panose="02040503050406030204" pitchFamily="18" charset="0"/>
                                </a:rPr>
                                <m:t>2</m:t>
                              </m:r>
                            </m:den>
                          </m:f>
                        </m:e>
                      </m:d>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4904" cy="5181600"/>
              </a:xfrm>
              <a:blipFill>
                <a:blip r:embed="rId2"/>
                <a:stretch>
                  <a:fillRect t="-941" r="-767"/>
                </a:stretch>
              </a:blipFill>
            </p:spPr>
            <p:txBody>
              <a:bodyPr/>
              <a:lstStyle/>
              <a:p>
                <a:r>
                  <a:rPr lang="en-US">
                    <a:noFill/>
                  </a:rPr>
                  <a:t> </a:t>
                </a:r>
              </a:p>
            </p:txBody>
          </p:sp>
        </mc:Fallback>
      </mc:AlternateContent>
    </p:spTree>
    <p:extLst>
      <p:ext uri="{BB962C8B-B14F-4D97-AF65-F5344CB8AC3E}">
        <p14:creationId xmlns:p14="http://schemas.microsoft.com/office/powerpoint/2010/main" val="37615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AF40-16E2-5207-F2D1-A00D4F946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FB78F-181D-74DB-94DB-BD7A9386CBE1}"/>
              </a:ext>
            </a:extLst>
          </p:cNvPr>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82E78B-E812-6DB5-4188-8870C8724842}"/>
                  </a:ext>
                </a:extLst>
              </p:cNvPr>
              <p:cNvSpPr>
                <a:spLocks noGrp="1"/>
              </p:cNvSpPr>
              <p:nvPr>
                <p:ph idx="1"/>
              </p:nvPr>
            </p:nvSpPr>
            <p:spPr>
              <a:xfrm>
                <a:off x="738349" y="1399162"/>
                <a:ext cx="8258167" cy="5001638"/>
              </a:xfrm>
            </p:spPr>
            <p:txBody>
              <a:bodyPr>
                <a:normAutofit/>
              </a:bodyPr>
              <a:lstStyle/>
              <a:p>
                <a:r>
                  <a:rPr lang="el-GR" b="1" dirty="0">
                    <a:latin typeface="Calibri" panose="020F0502020204030204" pitchFamily="34" charset="0"/>
                    <a:cs typeface="Calibri" panose="020F0502020204030204" pitchFamily="34" charset="0"/>
                  </a:rPr>
                  <a:t>Υπέρθεση ημιτονοειδών κυμάτων – διαφορετικές </a:t>
                </a:r>
                <a14:m>
                  <m:oMath xmlns:m="http://schemas.openxmlformats.org/officeDocument/2006/math">
                    <m:sSub>
                      <m:sSubPr>
                        <m:ctrlPr>
                          <a:rPr lang="en-US" b="1" i="1" smtClean="0">
                            <a:latin typeface="Cambria Math" panose="02040503050406030204" pitchFamily="18" charset="0"/>
                            <a:cs typeface="Calibri" panose="020F0502020204030204" pitchFamily="34" charset="0"/>
                          </a:rPr>
                        </m:ctrlPr>
                      </m:sSubPr>
                      <m:e>
                        <m:r>
                          <a:rPr lang="en-US" b="1" i="1" smtClean="0">
                            <a:latin typeface="Cambria Math" panose="02040503050406030204" pitchFamily="18" charset="0"/>
                            <a:cs typeface="Calibri" panose="020F0502020204030204" pitchFamily="34" charset="0"/>
                          </a:rPr>
                          <m:t>𝝓</m:t>
                        </m:r>
                      </m:e>
                      <m:sub>
                        <m:r>
                          <a:rPr lang="en-US" b="1" i="1" smtClean="0">
                            <a:latin typeface="Cambria Math" panose="02040503050406030204" pitchFamily="18" charset="0"/>
                            <a:cs typeface="Calibri" panose="020F0502020204030204" pitchFamily="34" charset="0"/>
                          </a:rPr>
                          <m:t>𝒊</m:t>
                        </m:r>
                      </m:sub>
                    </m:sSub>
                  </m:oMath>
                </a14:m>
                <a:endParaRPr lang="el-GR" b="1" dirty="0">
                  <a:latin typeface="Calibri" panose="020F0502020204030204" pitchFamily="34" charset="0"/>
                  <a:cs typeface="Calibri" panose="020F0502020204030204" pitchFamily="34" charset="0"/>
                </a:endParaRPr>
              </a:p>
              <a:p>
                <a:pPr marL="685800" lvl="2" indent="0">
                  <a:buNone/>
                </a:pPr>
                <a:endParaRPr lang="el-GR" sz="1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1</m:t>
                                  </m:r>
                                </m:sub>
                              </m:sSub>
                            </m:e>
                          </m:d>
                        </m:e>
                      </m:func>
                    </m:oMath>
                  </m:oMathPara>
                </a14:m>
                <a:endParaRPr lang="en-US"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𝜑</m:t>
                                  </m:r>
                                </m:e>
                                <m:sub>
                                  <m:r>
                                    <a:rPr lang="en-US" b="0" i="1" smtClean="0">
                                      <a:latin typeface="Cambria Math" panose="02040503050406030204" pitchFamily="18" charset="0"/>
                                    </a:rPr>
                                    <m:t>2</m:t>
                                  </m:r>
                                </m:sub>
                              </m:sSub>
                            </m:e>
                          </m:d>
                        </m:e>
                      </m:func>
                    </m:oMath>
                  </m:oMathPara>
                </a14:m>
                <a:endParaRPr lang="el-GR" b="0" i="1" dirty="0">
                  <a:latin typeface="Cambria Math" panose="02040503050406030204" pitchFamily="18" charset="0"/>
                </a:endParaRPr>
              </a:p>
              <a:p>
                <a:pPr marL="365760" lvl="1" indent="0">
                  <a:buNone/>
                </a:pPr>
                <a:endParaRPr lang="en-US" sz="300"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l-GR"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m:rPr>
                                          <m:sty m:val="p"/>
                                        </m:rPr>
                                        <a:rPr lang="en-US" b="0" i="0" smtClean="0">
                                          <a:solidFill>
                                            <a:srgbClr val="FF0000"/>
                                          </a:solidFill>
                                          <a:latin typeface="Cambria Math" panose="02040503050406030204" pitchFamily="18" charset="0"/>
                                        </a:rPr>
                                        <m:t>Δ</m:t>
                                      </m:r>
                                      <m:r>
                                        <a:rPr lang="el-GR" b="0" i="1" smtClean="0">
                                          <a:solidFill>
                                            <a:srgbClr val="FF0000"/>
                                          </a:solidFill>
                                          <a:latin typeface="Cambria Math" panose="02040503050406030204" pitchFamily="18" charset="0"/>
                                        </a:rPr>
                                        <m:t>𝜑</m:t>
                                      </m:r>
                                    </m:num>
                                    <m:den>
                                      <m:r>
                                        <a:rPr lang="el-GR" b="0" i="1" smtClean="0">
                                          <a:latin typeface="Cambria Math" panose="02040503050406030204" pitchFamily="18" charset="0"/>
                                        </a:rPr>
                                        <m:t>2</m:t>
                                      </m:r>
                                    </m:den>
                                  </m:f>
                                </m:e>
                              </m:d>
                            </m:e>
                          </m:func>
                        </m:e>
                      </m:d>
                      <m:r>
                        <m:rPr>
                          <m:sty m:val="p"/>
                        </m:rPr>
                        <a:rPr lang="en-US" b="0" i="0" smtClean="0">
                          <a:latin typeface="Cambria Math" panose="02040503050406030204" pitchFamily="18" charset="0"/>
                        </a:rPr>
                        <m:t>sin</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l-GR" b="0" i="1" smtClean="0">
                                      <a:latin typeface="Cambria Math" panose="02040503050406030204" pitchFamily="18" charset="0"/>
                                    </a:rPr>
                                    <m:t>𝜑</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2</m:t>
                                  </m:r>
                                </m:sub>
                              </m:sSub>
                            </m:num>
                            <m:den>
                              <m:r>
                                <a:rPr lang="el-GR" b="0" i="1" smtClean="0">
                                  <a:latin typeface="Cambria Math" panose="02040503050406030204" pitchFamily="18" charset="0"/>
                                </a:rPr>
                                <m:t>2</m:t>
                              </m:r>
                            </m:den>
                          </m:f>
                        </m:e>
                      </m:d>
                    </m:oMath>
                  </m:oMathPara>
                </a14:m>
                <a:endParaRPr lang="en-US"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marL="365760" lvl="1" indent="0">
                  <a:buNone/>
                </a:pPr>
                <a:endParaRPr lang="en-US" dirty="0"/>
              </a:p>
              <a:p>
                <a:pPr lvl="1"/>
                <a:endParaRPr lang="el-GR" dirty="0"/>
              </a:p>
              <a:p>
                <a:pPr marL="365760" lvl="1" indent="0">
                  <a:buNone/>
                </a:pPr>
                <a:endParaRPr lang="el-GR" dirty="0"/>
              </a:p>
            </p:txBody>
          </p:sp>
        </mc:Choice>
        <mc:Fallback xmlns="">
          <p:sp>
            <p:nvSpPr>
              <p:cNvPr id="3" name="Content Placeholder 2">
                <a:extLst>
                  <a:ext uri="{FF2B5EF4-FFF2-40B4-BE49-F238E27FC236}">
                    <a16:creationId xmlns:a16="http://schemas.microsoft.com/office/drawing/2014/main" id="{3E82E78B-E812-6DB5-4188-8870C8724842}"/>
                  </a:ext>
                </a:extLst>
              </p:cNvPr>
              <p:cNvSpPr>
                <a:spLocks noGrp="1" noRot="1" noChangeAspect="1" noMove="1" noResize="1" noEditPoints="1" noAdjustHandles="1" noChangeArrowheads="1" noChangeShapeType="1" noTextEdit="1"/>
              </p:cNvSpPr>
              <p:nvPr>
                <p:ph idx="1"/>
              </p:nvPr>
            </p:nvSpPr>
            <p:spPr>
              <a:xfrm>
                <a:off x="738349" y="1399162"/>
                <a:ext cx="8258167" cy="5001638"/>
              </a:xfrm>
              <a:blipFill>
                <a:blip r:embed="rId2"/>
                <a:stretch>
                  <a:fillRect t="-976"/>
                </a:stretch>
              </a:blipFill>
            </p:spPr>
            <p:txBody>
              <a:bodyPr/>
              <a:lstStyle/>
              <a:p>
                <a:r>
                  <a:rPr lang="en-US">
                    <a:noFill/>
                  </a:rPr>
                  <a:t> </a:t>
                </a:r>
              </a:p>
            </p:txBody>
          </p:sp>
        </mc:Fallback>
      </mc:AlternateContent>
      <p:pic>
        <p:nvPicPr>
          <p:cNvPr id="9" name="Picture 5">
            <a:extLst>
              <a:ext uri="{FF2B5EF4-FFF2-40B4-BE49-F238E27FC236}">
                <a16:creationId xmlns:a16="http://schemas.microsoft.com/office/drawing/2014/main" id="{4E8B8DE2-C442-5527-0943-8AAD82337454}"/>
              </a:ext>
            </a:extLst>
          </p:cNvPr>
          <p:cNvPicPr>
            <a:picLocks noChangeAspect="1"/>
          </p:cNvPicPr>
          <p:nvPr/>
        </p:nvPicPr>
        <p:blipFill rotWithShape="1">
          <a:blip r:embed="rId3">
            <a:extLst>
              <a:ext uri="{28A0092B-C50C-407E-A947-70E740481C1C}">
                <a14:useLocalDpi xmlns:a14="http://schemas.microsoft.com/office/drawing/2010/main" val="0"/>
              </a:ext>
            </a:extLst>
          </a:blip>
          <a:srcRect l="2677" t="68933" r="1368" b="536"/>
          <a:stretch>
            <a:fillRect/>
          </a:stretch>
        </p:blipFill>
        <p:spPr>
          <a:xfrm>
            <a:off x="523868" y="5272089"/>
            <a:ext cx="4143376" cy="1239699"/>
          </a:xfrm>
          <a:prstGeom prst="rect">
            <a:avLst/>
          </a:prstGeom>
        </p:spPr>
      </p:pic>
      <p:pic>
        <p:nvPicPr>
          <p:cNvPr id="11" name="Picture 4">
            <a:extLst>
              <a:ext uri="{FF2B5EF4-FFF2-40B4-BE49-F238E27FC236}">
                <a16:creationId xmlns:a16="http://schemas.microsoft.com/office/drawing/2014/main" id="{A02C5C21-0E46-BF92-9D87-57CD6E826C92}"/>
              </a:ext>
            </a:extLst>
          </p:cNvPr>
          <p:cNvPicPr>
            <a:picLocks noChangeAspect="1"/>
          </p:cNvPicPr>
          <p:nvPr/>
        </p:nvPicPr>
        <p:blipFill rotWithShape="1">
          <a:blip r:embed="rId3">
            <a:extLst>
              <a:ext uri="{28A0092B-C50C-407E-A947-70E740481C1C}">
                <a14:useLocalDpi xmlns:a14="http://schemas.microsoft.com/office/drawing/2010/main" val="0"/>
              </a:ext>
            </a:extLst>
          </a:blip>
          <a:srcRect t="35658" r="2676" b="32438"/>
          <a:stretch/>
        </p:blipFill>
        <p:spPr>
          <a:xfrm>
            <a:off x="4484357" y="4419600"/>
            <a:ext cx="4202443" cy="1295400"/>
          </a:xfrm>
          <a:prstGeom prst="rect">
            <a:avLst/>
          </a:prstGeom>
        </p:spPr>
      </p:pic>
      <p:pic>
        <p:nvPicPr>
          <p:cNvPr id="10" name="Picture 3">
            <a:extLst>
              <a:ext uri="{FF2B5EF4-FFF2-40B4-BE49-F238E27FC236}">
                <a16:creationId xmlns:a16="http://schemas.microsoft.com/office/drawing/2014/main" id="{A852BA2F-A5F6-A90E-9681-863EA3562354}"/>
              </a:ext>
            </a:extLst>
          </p:cNvPr>
          <p:cNvPicPr>
            <a:picLocks noChangeAspect="1"/>
          </p:cNvPicPr>
          <p:nvPr/>
        </p:nvPicPr>
        <p:blipFill rotWithShape="1">
          <a:blip r:embed="rId3">
            <a:extLst>
              <a:ext uri="{28A0092B-C50C-407E-A947-70E740481C1C}">
                <a14:useLocalDpi xmlns:a14="http://schemas.microsoft.com/office/drawing/2010/main" val="0"/>
              </a:ext>
            </a:extLst>
          </a:blip>
          <a:srcRect l="2730" t="-1" r="4593" b="64774"/>
          <a:stretch>
            <a:fillRect/>
          </a:stretch>
        </p:blipFill>
        <p:spPr>
          <a:xfrm>
            <a:off x="540775" y="3319751"/>
            <a:ext cx="4001730" cy="143028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BA758B-822A-DF38-DFBB-8ED150749F97}"/>
                  </a:ext>
                </a:extLst>
              </p:cNvPr>
              <p:cNvSpPr txBox="1"/>
              <p:nvPr/>
            </p:nvSpPr>
            <p:spPr>
              <a:xfrm>
                <a:off x="4982607" y="3689374"/>
                <a:ext cx="1875393" cy="369332"/>
              </a:xfrm>
              <a:prstGeom prst="borderCallout1">
                <a:avLst>
                  <a:gd name="adj1" fmla="val 45957"/>
                  <a:gd name="adj2" fmla="val -251"/>
                  <a:gd name="adj3" fmla="val 84357"/>
                  <a:gd name="adj4" fmla="val -30290"/>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Z</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A2BA758B-822A-DF38-DFBB-8ED150749F97}"/>
                  </a:ext>
                </a:extLst>
              </p:cNvPr>
              <p:cNvSpPr txBox="1">
                <a:spLocks noRot="1" noChangeAspect="1" noMove="1" noResize="1" noEditPoints="1" noAdjustHandles="1" noChangeArrowheads="1" noChangeShapeType="1" noTextEdit="1"/>
              </p:cNvSpPr>
              <p:nvPr/>
            </p:nvSpPr>
            <p:spPr>
              <a:xfrm>
                <a:off x="4982607" y="3689374"/>
                <a:ext cx="1875393" cy="369332"/>
              </a:xfrm>
              <a:prstGeom prst="borderCallout1">
                <a:avLst>
                  <a:gd name="adj1" fmla="val 45957"/>
                  <a:gd name="adj2" fmla="val -251"/>
                  <a:gd name="adj3" fmla="val 84357"/>
                  <a:gd name="adj4" fmla="val -30290"/>
                </a:avLst>
              </a:prstGeom>
              <a:blipFill>
                <a:blip r:embed="rId4"/>
                <a:stretch>
                  <a:fillRect b="-6061"/>
                </a:stretch>
              </a:blipFill>
              <a:ln w="28575">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606BF28-6232-D388-F398-895545A832C4}"/>
                  </a:ext>
                </a:extLst>
              </p:cNvPr>
              <p:cNvSpPr txBox="1"/>
              <p:nvPr/>
            </p:nvSpPr>
            <p:spPr>
              <a:xfrm>
                <a:off x="1362875" y="4789018"/>
                <a:ext cx="2496956" cy="369332"/>
              </a:xfrm>
              <a:prstGeom prst="borderCallout1">
                <a:avLst>
                  <a:gd name="adj1" fmla="val 40516"/>
                  <a:gd name="adj2" fmla="val 99288"/>
                  <a:gd name="adj3" fmla="val 55366"/>
                  <a:gd name="adj4" fmla="val 128417"/>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Z</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D606BF28-6232-D388-F398-895545A832C4}"/>
                  </a:ext>
                </a:extLst>
              </p:cNvPr>
              <p:cNvSpPr txBox="1">
                <a:spLocks noRot="1" noChangeAspect="1" noMove="1" noResize="1" noEditPoints="1" noAdjustHandles="1" noChangeArrowheads="1" noChangeShapeType="1" noTextEdit="1"/>
              </p:cNvSpPr>
              <p:nvPr/>
            </p:nvSpPr>
            <p:spPr>
              <a:xfrm>
                <a:off x="1362875" y="4789018"/>
                <a:ext cx="2496956" cy="369332"/>
              </a:xfrm>
              <a:prstGeom prst="borderCallout1">
                <a:avLst>
                  <a:gd name="adj1" fmla="val 40516"/>
                  <a:gd name="adj2" fmla="val 99288"/>
                  <a:gd name="adj3" fmla="val 55366"/>
                  <a:gd name="adj4" fmla="val 128417"/>
                </a:avLst>
              </a:prstGeom>
              <a:blipFill>
                <a:blip r:embed="rId5"/>
                <a:stretch>
                  <a:fillRect b="-7692"/>
                </a:stretch>
              </a:blipFill>
              <a:ln w="28575">
                <a:solidFill>
                  <a:schemeClr val="accent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5F9D940-189C-27EE-8A58-D7C95D96D84B}"/>
                  </a:ext>
                </a:extLst>
              </p:cNvPr>
              <p:cNvSpPr txBox="1"/>
              <p:nvPr/>
            </p:nvSpPr>
            <p:spPr>
              <a:xfrm>
                <a:off x="5334000" y="5963042"/>
                <a:ext cx="1887794" cy="369332"/>
              </a:xfrm>
              <a:prstGeom prst="borderCallout1">
                <a:avLst>
                  <a:gd name="adj1" fmla="val 54119"/>
                  <a:gd name="adj2" fmla="val 358"/>
                  <a:gd name="adj3" fmla="val -32612"/>
                  <a:gd name="adj4" fmla="val -51113"/>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Z</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4" name="TextBox 13">
                <a:extLst>
                  <a:ext uri="{FF2B5EF4-FFF2-40B4-BE49-F238E27FC236}">
                    <a16:creationId xmlns:a16="http://schemas.microsoft.com/office/drawing/2014/main" id="{65F9D940-189C-27EE-8A58-D7C95D96D84B}"/>
                  </a:ext>
                </a:extLst>
              </p:cNvPr>
              <p:cNvSpPr txBox="1">
                <a:spLocks noRot="1" noChangeAspect="1" noMove="1" noResize="1" noEditPoints="1" noAdjustHandles="1" noChangeArrowheads="1" noChangeShapeType="1" noTextEdit="1"/>
              </p:cNvSpPr>
              <p:nvPr/>
            </p:nvSpPr>
            <p:spPr>
              <a:xfrm>
                <a:off x="5334000" y="5963042"/>
                <a:ext cx="1887794" cy="369332"/>
              </a:xfrm>
              <a:prstGeom prst="borderCallout1">
                <a:avLst>
                  <a:gd name="adj1" fmla="val 54119"/>
                  <a:gd name="adj2" fmla="val 358"/>
                  <a:gd name="adj3" fmla="val -32612"/>
                  <a:gd name="adj4" fmla="val -51113"/>
                </a:avLst>
              </a:prstGeom>
              <a:blipFill>
                <a:blip r:embed="rId6"/>
                <a:stretch>
                  <a:fillRect b="-4651"/>
                </a:stretch>
              </a:blipFill>
              <a:ln w="28575">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84E681-E714-569C-455F-100432FF6D10}"/>
                  </a:ext>
                </a:extLst>
              </p:cNvPr>
              <p:cNvSpPr txBox="1"/>
              <p:nvPr/>
            </p:nvSpPr>
            <p:spPr>
              <a:xfrm>
                <a:off x="971678" y="4282740"/>
                <a:ext cx="693908"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𝜙</m:t>
                      </m:r>
                      <m:r>
                        <a:rPr lang="en-US" sz="1600" b="0" i="1" smtClean="0">
                          <a:latin typeface="Cambria Math" panose="02040503050406030204" pitchFamily="18" charset="0"/>
                        </a:rPr>
                        <m:t>=0</m:t>
                      </m:r>
                    </m:oMath>
                  </m:oMathPara>
                </a14:m>
                <a:endParaRPr lang="en-US" sz="1600" dirty="0"/>
              </a:p>
            </p:txBody>
          </p:sp>
        </mc:Choice>
        <mc:Fallback xmlns="">
          <p:sp>
            <p:nvSpPr>
              <p:cNvPr id="7" name="TextBox 6">
                <a:extLst>
                  <a:ext uri="{FF2B5EF4-FFF2-40B4-BE49-F238E27FC236}">
                    <a16:creationId xmlns:a16="http://schemas.microsoft.com/office/drawing/2014/main" id="{CC84E681-E714-569C-455F-100432FF6D10}"/>
                  </a:ext>
                </a:extLst>
              </p:cNvPr>
              <p:cNvSpPr txBox="1">
                <a:spLocks noRot="1" noChangeAspect="1" noMove="1" noResize="1" noEditPoints="1" noAdjustHandles="1" noChangeArrowheads="1" noChangeShapeType="1" noTextEdit="1"/>
              </p:cNvSpPr>
              <p:nvPr/>
            </p:nvSpPr>
            <p:spPr>
              <a:xfrm>
                <a:off x="971678" y="4282740"/>
                <a:ext cx="693908" cy="246221"/>
              </a:xfrm>
              <a:prstGeom prst="rect">
                <a:avLst/>
              </a:prstGeom>
              <a:blipFill>
                <a:blip r:embed="rId8"/>
                <a:stretch>
                  <a:fillRect l="-6140" r="-6140"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16A29F-1A99-F0E9-7FD6-05C5E2B7C9A8}"/>
                  </a:ext>
                </a:extLst>
              </p:cNvPr>
              <p:cNvSpPr txBox="1"/>
              <p:nvPr/>
            </p:nvSpPr>
            <p:spPr>
              <a:xfrm>
                <a:off x="5291770" y="5523482"/>
                <a:ext cx="76613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𝜙</m:t>
                      </m:r>
                      <m:r>
                        <a:rPr lang="en-US" sz="1600" b="0" i="1" smtClean="0">
                          <a:latin typeface="Cambria Math" panose="02040503050406030204" pitchFamily="18" charset="0"/>
                        </a:rPr>
                        <m:t>=</m:t>
                      </m:r>
                      <m:r>
                        <a:rPr lang="en-US" sz="1600" b="0" i="1" smtClean="0">
                          <a:latin typeface="Cambria Math" panose="02040503050406030204" pitchFamily="18" charset="0"/>
                        </a:rPr>
                        <m:t>𝜋</m:t>
                      </m:r>
                    </m:oMath>
                  </m:oMathPara>
                </a14:m>
                <a:endParaRPr lang="en-US" sz="1600" dirty="0"/>
              </a:p>
            </p:txBody>
          </p:sp>
        </mc:Choice>
        <mc:Fallback xmlns="">
          <p:sp>
            <p:nvSpPr>
              <p:cNvPr id="8" name="TextBox 7">
                <a:extLst>
                  <a:ext uri="{FF2B5EF4-FFF2-40B4-BE49-F238E27FC236}">
                    <a16:creationId xmlns:a16="http://schemas.microsoft.com/office/drawing/2014/main" id="{1616A29F-1A99-F0E9-7FD6-05C5E2B7C9A8}"/>
                  </a:ext>
                </a:extLst>
              </p:cNvPr>
              <p:cNvSpPr txBox="1">
                <a:spLocks noRot="1" noChangeAspect="1" noMove="1" noResize="1" noEditPoints="1" noAdjustHandles="1" noChangeArrowheads="1" noChangeShapeType="1" noTextEdit="1"/>
              </p:cNvSpPr>
              <p:nvPr/>
            </p:nvSpPr>
            <p:spPr>
              <a:xfrm>
                <a:off x="5291770" y="5523482"/>
                <a:ext cx="766130" cy="246221"/>
              </a:xfrm>
              <a:prstGeom prst="rect">
                <a:avLst/>
              </a:prstGeom>
              <a:blipFill>
                <a:blip r:embed="rId9"/>
                <a:stretch>
                  <a:fillRect l="-1587"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C1CDE3-85DA-02B1-B1E5-88961F827E07}"/>
                  </a:ext>
                </a:extLst>
              </p:cNvPr>
              <p:cNvSpPr txBox="1"/>
              <p:nvPr/>
            </p:nvSpPr>
            <p:spPr>
              <a:xfrm>
                <a:off x="1043113" y="6268163"/>
                <a:ext cx="921150"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𝜙</m:t>
                      </m:r>
                      <m:r>
                        <a:rPr lang="en-US" sz="1600" b="0" i="1" smtClean="0">
                          <a:latin typeface="Cambria Math" panose="02040503050406030204" pitchFamily="18" charset="0"/>
                        </a:rPr>
                        <m:t>=</m:t>
                      </m:r>
                      <m:r>
                        <a:rPr lang="en-US" sz="1600" b="0" i="1" smtClean="0">
                          <a:latin typeface="Cambria Math" panose="02040503050406030204" pitchFamily="18" charset="0"/>
                        </a:rPr>
                        <m:t>𝜋</m:t>
                      </m:r>
                      <m:r>
                        <a:rPr lang="en-US" sz="1600" b="0" i="1" smtClean="0">
                          <a:latin typeface="Cambria Math" panose="02040503050406030204" pitchFamily="18" charset="0"/>
                        </a:rPr>
                        <m:t>/3</m:t>
                      </m:r>
                    </m:oMath>
                  </m:oMathPara>
                </a14:m>
                <a:endParaRPr lang="en-US" sz="1600" dirty="0"/>
              </a:p>
            </p:txBody>
          </p:sp>
        </mc:Choice>
        <mc:Fallback xmlns="">
          <p:sp>
            <p:nvSpPr>
              <p:cNvPr id="15" name="TextBox 14">
                <a:extLst>
                  <a:ext uri="{FF2B5EF4-FFF2-40B4-BE49-F238E27FC236}">
                    <a16:creationId xmlns:a16="http://schemas.microsoft.com/office/drawing/2014/main" id="{00C1CDE3-85DA-02B1-B1E5-88961F827E07}"/>
                  </a:ext>
                </a:extLst>
              </p:cNvPr>
              <p:cNvSpPr txBox="1">
                <a:spLocks noRot="1" noChangeAspect="1" noMove="1" noResize="1" noEditPoints="1" noAdjustHandles="1" noChangeArrowheads="1" noChangeShapeType="1" noTextEdit="1"/>
              </p:cNvSpPr>
              <p:nvPr/>
            </p:nvSpPr>
            <p:spPr>
              <a:xfrm>
                <a:off x="1043113" y="6268163"/>
                <a:ext cx="921150" cy="246221"/>
              </a:xfrm>
              <a:prstGeom prst="rect">
                <a:avLst/>
              </a:prstGeom>
              <a:blipFill>
                <a:blip r:embed="rId10"/>
                <a:stretch>
                  <a:fillRect l="-4636" r="-4636" b="-31707"/>
                </a:stretch>
              </a:blipFill>
            </p:spPr>
            <p:txBody>
              <a:bodyPr/>
              <a:lstStyle/>
              <a:p>
                <a:r>
                  <a:rPr lang="en-US">
                    <a:noFill/>
                  </a:rPr>
                  <a:t> </a:t>
                </a:r>
              </a:p>
            </p:txBody>
          </p:sp>
        </mc:Fallback>
      </mc:AlternateContent>
    </p:spTree>
    <p:extLst>
      <p:ext uri="{BB962C8B-B14F-4D97-AF65-F5344CB8AC3E}">
        <p14:creationId xmlns:p14="http://schemas.microsoft.com/office/powerpoint/2010/main" val="3445348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28F25-C3A8-E856-2CED-5A0F523E704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ADC3456-436B-3C31-7264-F3C730F8DF68}"/>
              </a:ext>
            </a:extLst>
          </p:cNvPr>
          <p:cNvPicPr>
            <a:picLocks noChangeAspect="1"/>
          </p:cNvPicPr>
          <p:nvPr/>
        </p:nvPicPr>
        <p:blipFill>
          <a:blip r:embed="rId2">
            <a:extLst>
              <a:ext uri="{28A0092B-C50C-407E-A947-70E740481C1C}">
                <a14:useLocalDpi xmlns:a14="http://schemas.microsoft.com/office/drawing/2010/main" val="0"/>
              </a:ext>
            </a:extLst>
          </a:blip>
          <a:srcRect t="3453" r="1870" b="3768"/>
          <a:stretch>
            <a:fillRect/>
          </a:stretch>
        </p:blipFill>
        <p:spPr>
          <a:xfrm>
            <a:off x="4999588" y="3460955"/>
            <a:ext cx="3682296" cy="3038168"/>
          </a:xfrm>
          <a:prstGeom prst="rect">
            <a:avLst/>
          </a:prstGeom>
        </p:spPr>
      </p:pic>
      <p:sp>
        <p:nvSpPr>
          <p:cNvPr id="2" name="Title 1">
            <a:extLst>
              <a:ext uri="{FF2B5EF4-FFF2-40B4-BE49-F238E27FC236}">
                <a16:creationId xmlns:a16="http://schemas.microsoft.com/office/drawing/2014/main" id="{475FA4E9-2674-42F0-AE55-F58EFB4017B1}"/>
              </a:ext>
            </a:extLst>
          </p:cNvPr>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1EFA48-B3C6-BA1D-D985-535028944C8F}"/>
                  </a:ext>
                </a:extLst>
              </p:cNvPr>
              <p:cNvSpPr>
                <a:spLocks noGrp="1"/>
              </p:cNvSpPr>
              <p:nvPr>
                <p:ph idx="1"/>
              </p:nvPr>
            </p:nvSpPr>
            <p:spPr>
              <a:xfrm>
                <a:off x="738350" y="1371600"/>
                <a:ext cx="7944904" cy="5181600"/>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a:t>
                </a:r>
              </a:p>
              <a:p>
                <a:pPr lvl="1"/>
                <a:r>
                  <a:rPr lang="el-GR" dirty="0">
                    <a:latin typeface="Calibri" panose="020F0502020204030204" pitchFamily="34" charset="0"/>
                    <a:cs typeface="Calibri" panose="020F0502020204030204" pitchFamily="34" charset="0"/>
                  </a:rPr>
                  <a:t>Τα κύματα έχουν εν γένει το καθένα </a:t>
                </a:r>
                <a:r>
                  <a:rPr lang="el-GR" b="1" dirty="0">
                    <a:latin typeface="Calibri" panose="020F0502020204030204" pitchFamily="34" charset="0"/>
                    <a:cs typeface="Calibri" panose="020F0502020204030204" pitchFamily="34" charset="0"/>
                  </a:rPr>
                  <a:t>τη δική του αρχική φάση</a:t>
                </a:r>
                <a:r>
                  <a:rPr lang="en-US"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όπως είδαμε μόλις…</a:t>
                </a:r>
              </a:p>
              <a:p>
                <a:pPr lvl="2"/>
                <a:r>
                  <a:rPr lang="el-GR" dirty="0">
                    <a:latin typeface="Calibri" panose="020F0502020204030204" pitchFamily="34" charset="0"/>
                    <a:cs typeface="Calibri" panose="020F0502020204030204" pitchFamily="34" charset="0"/>
                  </a:rPr>
                  <a:t>…ενώ μπορεί να διανύουν </a:t>
                </a:r>
                <a:r>
                  <a:rPr lang="el-GR" b="1" dirty="0">
                    <a:latin typeface="Calibri" panose="020F0502020204030204" pitchFamily="34" charset="0"/>
                    <a:cs typeface="Calibri" panose="020F0502020204030204" pitchFamily="34" charset="0"/>
                  </a:rPr>
                  <a:t>και διαφορετικές διαδρομές</a:t>
                </a:r>
                <a:endParaRPr lang="en-US" b="1" dirty="0">
                  <a:latin typeface="Calibri" panose="020F0502020204030204" pitchFamily="34" charset="0"/>
                  <a:cs typeface="Calibri" panose="020F0502020204030204" pitchFamily="34" charset="0"/>
                </a:endParaRPr>
              </a:p>
              <a:p>
                <a:pPr lvl="2"/>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Ηχητικά κύματα από το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ηχείο του σχήματος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ακολουθούν διαφορετική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διαδρομή</a:t>
                </a:r>
                <a:endParaRPr lang="en-US" dirty="0">
                  <a:latin typeface="Calibri" panose="020F0502020204030204" pitchFamily="34" charset="0"/>
                  <a:cs typeface="Calibri" panose="020F0502020204030204" pitchFamily="34" charset="0"/>
                </a:endParaRPr>
              </a:p>
              <a:p>
                <a:pPr lvl="1"/>
                <a:endParaRPr lang="el-GR"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Έχουν το </a:t>
                </a:r>
                <a:r>
                  <a:rPr lang="el-GR" b="1" dirty="0">
                    <a:latin typeface="Calibri" panose="020F0502020204030204" pitchFamily="34" charset="0"/>
                    <a:cs typeface="Calibri" panose="020F0502020204030204" pitchFamily="34" charset="0"/>
                  </a:rPr>
                  <a:t>ίδιο πλάτος </a:t>
                </a:r>
                <a14:m>
                  <m:oMath xmlns:m="http://schemas.openxmlformats.org/officeDocument/2006/math">
                    <m:r>
                      <a:rPr lang="el-GR" b="1" i="0" dirty="0" smtClean="0">
                        <a:latin typeface="Cambria Math" panose="02040503050406030204" pitchFamily="18" charset="0"/>
                        <a:cs typeface="Calibri" panose="020F0502020204030204" pitchFamily="34" charset="0"/>
                      </a:rPr>
                      <m:t>𝚨</m:t>
                    </m:r>
                  </m:oMath>
                </a14:m>
                <a:r>
                  <a:rPr lang="en-US" b="1" dirty="0">
                    <a:latin typeface="Calibri" panose="020F0502020204030204" pitchFamily="34" charset="0"/>
                    <a:cs typeface="Calibri" panose="020F0502020204030204" pitchFamily="34" charset="0"/>
                  </a:rPr>
                  <a:t>,</a:t>
                </a:r>
                <a:br>
                  <a:rPr lang="en-US"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ίδια </a:t>
                </a:r>
                <a14:m>
                  <m:oMath xmlns:m="http://schemas.openxmlformats.org/officeDocument/2006/math">
                    <m:r>
                      <a:rPr lang="el-GR" b="1" i="1" dirty="0" smtClean="0">
                        <a:latin typeface="Cambria Math" panose="02040503050406030204" pitchFamily="18" charset="0"/>
                        <a:cs typeface="Calibri" panose="020F0502020204030204" pitchFamily="34" charset="0"/>
                      </a:rPr>
                      <m:t>𝝀</m:t>
                    </m:r>
                  </m:oMath>
                </a14:m>
                <a:r>
                  <a:rPr lang="el-GR" b="1" dirty="0">
                    <a:latin typeface="Calibri" panose="020F0502020204030204" pitchFamily="34" charset="0"/>
                    <a:cs typeface="Calibri" panose="020F0502020204030204" pitchFamily="34" charset="0"/>
                  </a:rPr>
                  <a:t> και </a:t>
                </a:r>
                <a14:m>
                  <m:oMath xmlns:m="http://schemas.openxmlformats.org/officeDocument/2006/math">
                    <m:r>
                      <a:rPr lang="el-GR" b="1" i="1" dirty="0" smtClean="0">
                        <a:latin typeface="Cambria Math" panose="02040503050406030204" pitchFamily="18" charset="0"/>
                        <a:cs typeface="Calibri" panose="020F0502020204030204" pitchFamily="34" charset="0"/>
                      </a:rPr>
                      <m:t>𝝎</m:t>
                    </m:r>
                  </m:oMath>
                </a14:m>
                <a:endParaRPr lang="el-GR" b="1" dirty="0">
                  <a:latin typeface="Calibri" panose="020F0502020204030204" pitchFamily="34" charset="0"/>
                  <a:cs typeface="Calibri" panose="020F0502020204030204" pitchFamily="34" charset="0"/>
                </a:endParaRPr>
              </a:p>
              <a:p>
                <a:pPr lvl="2"/>
                <a:endParaRPr lang="en-US"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Απόσταση ηχείου από </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δέκτη = </a:t>
                </a:r>
                <a:r>
                  <a:rPr lang="el-GR" b="1" dirty="0">
                    <a:latin typeface="Calibri" panose="020F0502020204030204" pitchFamily="34" charset="0"/>
                    <a:cs typeface="Calibri" panose="020F0502020204030204" pitchFamily="34" charset="0"/>
                  </a:rPr>
                  <a:t>μήκος διαδρομής</a:t>
                </a:r>
                <a:endParaRPr lang="el-GR" dirty="0"/>
              </a:p>
            </p:txBody>
          </p:sp>
        </mc:Choice>
        <mc:Fallback xmlns="">
          <p:sp>
            <p:nvSpPr>
              <p:cNvPr id="3" name="Content Placeholder 2">
                <a:extLst>
                  <a:ext uri="{FF2B5EF4-FFF2-40B4-BE49-F238E27FC236}">
                    <a16:creationId xmlns:a16="http://schemas.microsoft.com/office/drawing/2014/main" id="{E41EFA48-B3C6-BA1D-D985-535028944C8F}"/>
                  </a:ext>
                </a:extLst>
              </p:cNvPr>
              <p:cNvSpPr>
                <a:spLocks noGrp="1" noRot="1" noChangeAspect="1" noMove="1" noResize="1" noEditPoints="1" noAdjustHandles="1" noChangeArrowheads="1" noChangeShapeType="1" noTextEdit="1"/>
              </p:cNvSpPr>
              <p:nvPr>
                <p:ph idx="1"/>
              </p:nvPr>
            </p:nvSpPr>
            <p:spPr>
              <a:xfrm>
                <a:off x="738350" y="1371600"/>
                <a:ext cx="7944904" cy="5181600"/>
              </a:xfrm>
              <a:blipFill>
                <a:blip r:embed="rId3"/>
                <a:stretch>
                  <a:fillRect t="-941"/>
                </a:stretch>
              </a:blipFill>
            </p:spPr>
            <p:txBody>
              <a:bodyPr/>
              <a:lstStyle/>
              <a:p>
                <a:r>
                  <a:rPr lang="en-US">
                    <a:noFill/>
                  </a:rPr>
                  <a:t> </a:t>
                </a:r>
              </a:p>
            </p:txBody>
          </p:sp>
        </mc:Fallback>
      </mc:AlternateContent>
    </p:spTree>
    <p:extLst>
      <p:ext uri="{BB962C8B-B14F-4D97-AF65-F5344CB8AC3E}">
        <p14:creationId xmlns:p14="http://schemas.microsoft.com/office/powerpoint/2010/main" val="362697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t="2150" b="4460"/>
          <a:stretch>
            <a:fillRect/>
          </a:stretch>
        </p:blipFill>
        <p:spPr>
          <a:xfrm>
            <a:off x="5152104" y="1641986"/>
            <a:ext cx="3531666" cy="2878217"/>
          </a:xfrm>
          <a:prstGeom prst="rect">
            <a:avLst/>
          </a:prstGeom>
        </p:spPr>
      </p:pic>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a:t>
                </a:r>
              </a:p>
              <a:p>
                <a:pPr lvl="1"/>
                <a:r>
                  <a:rPr lang="el-GR" b="1" dirty="0">
                    <a:latin typeface="Calibri" panose="020F0502020204030204" pitchFamily="34" charset="0"/>
                    <a:cs typeface="Calibri" panose="020F0502020204030204" pitchFamily="34" charset="0"/>
                  </a:rPr>
                  <a:t>Διαφορά διαδρομής </a:t>
                </a:r>
                <a:br>
                  <a:rPr lang="el-GR" b="1" dirty="0">
                    <a:latin typeface="Calibri" panose="020F0502020204030204" pitchFamily="34" charset="0"/>
                    <a:cs typeface="Calibri" panose="020F0502020204030204" pitchFamily="34" charset="0"/>
                  </a:rPr>
                </a:br>
                <a:r>
                  <a:rPr lang="en-US" b="0" i="0" dirty="0">
                    <a:latin typeface="Cambria Math" panose="02040503050406030204" pitchFamily="18" charset="0"/>
                  </a:rPr>
                  <a:t/>
                </a:r>
                <a:br>
                  <a:rPr lang="en-US" b="0" i="0" dirty="0">
                    <a:latin typeface="Cambria Math" panose="02040503050406030204" pitchFamily="18" charset="0"/>
                  </a:rPr>
                </a:br>
                <a:r>
                  <a:rPr lang="el-GR" b="0" i="0" dirty="0">
                    <a:latin typeface="Cambria Math" panose="02040503050406030204" pitchFamily="18" charset="0"/>
                  </a:rPr>
                  <a:t>	</a:t>
                </a:r>
                <a:r>
                  <a:rPr lang="en-US" b="0" i="0" dirty="0">
                    <a:latin typeface="Cambria Math" panose="02040503050406030204" pitchFamily="18" charset="0"/>
                  </a:rPr>
                  <a:t>	</a:t>
                </a:r>
                <a14:m>
                  <m:oMath xmlns:m="http://schemas.openxmlformats.org/officeDocument/2006/math">
                    <m:r>
                      <a:rPr lang="el-GR" sz="2400" b="1" i="0" smtClean="0">
                        <a:latin typeface="Cambria Math" panose="02040503050406030204" pitchFamily="18" charset="0"/>
                      </a:rPr>
                      <m:t>𝚫</m:t>
                    </m:r>
                    <m:r>
                      <a:rPr lang="en-US" sz="2400" b="1" i="0" smtClean="0">
                        <a:latin typeface="Cambria Math" panose="02040503050406030204" pitchFamily="18" charset="0"/>
                      </a:rPr>
                      <m:t>𝐫</m:t>
                    </m:r>
                    <m:r>
                      <a:rPr lang="en-US" sz="2400" b="1" i="0"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𝒓</m:t>
                        </m:r>
                      </m:e>
                      <m:sub>
                        <m:r>
                          <a:rPr lang="en-US" sz="2400" b="1" i="1" smtClean="0">
                            <a:latin typeface="Cambria Math" panose="02040503050406030204" pitchFamily="18" charset="0"/>
                          </a:rPr>
                          <m:t>𝟐</m:t>
                        </m:r>
                      </m:sub>
                    </m:sSub>
                    <m:r>
                      <a:rPr lang="en-US" sz="2400" b="1"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𝒓</m:t>
                        </m:r>
                      </m:e>
                      <m:sub>
                        <m:r>
                          <a:rPr lang="en-US" sz="2400" b="1" i="1" smtClean="0">
                            <a:latin typeface="Cambria Math" panose="02040503050406030204" pitchFamily="18" charset="0"/>
                          </a:rPr>
                          <m:t>𝟏</m:t>
                        </m:r>
                      </m:sub>
                    </m:sSub>
                    <m:r>
                      <a:rPr lang="en-US" sz="2400" b="1" i="1" smtClean="0">
                        <a:latin typeface="Cambria Math" panose="02040503050406030204" pitchFamily="18" charset="0"/>
                      </a:rPr>
                      <m:t>|</m:t>
                    </m:r>
                  </m:oMath>
                </a14:m>
                <a:endParaRPr lang="el-GR" sz="2400" b="1" dirty="0"/>
              </a:p>
              <a:p>
                <a:pPr lvl="1"/>
                <a:endParaRPr lang="en-US" sz="1100" dirty="0">
                  <a:latin typeface="Calibri" panose="020F0502020204030204" pitchFamily="34" charset="0"/>
                  <a:cs typeface="Calibri" panose="020F0502020204030204" pitchFamily="34" charset="0"/>
                </a:endParaRPr>
              </a:p>
              <a:p>
                <a:pPr lvl="1"/>
                <a:r>
                  <a:rPr lang="el-GR" b="1" dirty="0">
                    <a:solidFill>
                      <a:srgbClr val="FF0000"/>
                    </a:solidFill>
                    <a:latin typeface="Calibri" panose="020F0502020204030204" pitchFamily="34" charset="0"/>
                    <a:cs typeface="Calibri" panose="020F0502020204030204" pitchFamily="34" charset="0"/>
                  </a:rPr>
                  <a:t>Φάση</a:t>
                </a:r>
                <a:r>
                  <a:rPr lang="el-GR" dirty="0">
                    <a:latin typeface="Calibri" panose="020F0502020204030204" pitchFamily="34" charset="0"/>
                    <a:cs typeface="Calibri" panose="020F0502020204030204" pitchFamily="34" charset="0"/>
                  </a:rPr>
                  <a:t> του καθενός κύματος</a:t>
                </a:r>
              </a:p>
              <a:p>
                <a:pPr marL="365760" lvl="1" indent="0">
                  <a:buNone/>
                </a:pPr>
                <a:r>
                  <a:rPr lang="el-GR" dirty="0"/>
                  <a:t>		</a:t>
                </a:r>
                <a14:m>
                  <m:oMath xmlns:m="http://schemas.openxmlformats.org/officeDocument/2006/math">
                    <m:sSub>
                      <m:sSubPr>
                        <m:ctrlPr>
                          <a:rPr lang="el-GR" sz="2400" b="0" i="1" smtClean="0">
                            <a:solidFill>
                              <a:srgbClr val="FF0000"/>
                            </a:solidFill>
                            <a:latin typeface="Cambria Math" panose="02040503050406030204" pitchFamily="18" charset="0"/>
                          </a:rPr>
                        </m:ctrlPr>
                      </m:sSubPr>
                      <m:e>
                        <m:r>
                          <m:rPr>
                            <m:sty m:val="p"/>
                          </m:rPr>
                          <a:rPr lang="el-GR" sz="2400" b="0" i="0" smtClean="0">
                            <a:solidFill>
                              <a:srgbClr val="FF0000"/>
                            </a:solidFill>
                            <a:latin typeface="Cambria Math" panose="02040503050406030204" pitchFamily="18" charset="0"/>
                          </a:rPr>
                          <m:t>Φ</m:t>
                        </m:r>
                      </m:e>
                      <m:sub>
                        <m:r>
                          <m:rPr>
                            <m:sty m:val="p"/>
                          </m:rPr>
                          <a:rPr lang="en-US" sz="2400" b="0" i="0" smtClean="0">
                            <a:solidFill>
                              <a:srgbClr val="FF0000"/>
                            </a:solidFill>
                            <a:latin typeface="Cambria Math" panose="02040503050406030204" pitchFamily="18" charset="0"/>
                          </a:rPr>
                          <m:t>i</m:t>
                        </m:r>
                      </m:sub>
                    </m:sSub>
                    <m:r>
                      <a:rPr lang="en-US" sz="2400" b="0" i="0" smtClean="0">
                        <a:latin typeface="Cambria Math" panose="02040503050406030204" pitchFamily="18" charset="0"/>
                      </a:rPr>
                      <m:t>=</m:t>
                    </m:r>
                    <m:r>
                      <a:rPr lang="en-US" sz="2400" b="0" i="1" smtClean="0">
                        <a:latin typeface="Cambria Math" panose="02040503050406030204" pitchFamily="18" charset="0"/>
                      </a:rPr>
                      <m:t>𝑘</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l-GR" sz="2400" b="0" i="1" smtClean="0">
                        <a:latin typeface="Cambria Math" panose="02040503050406030204" pitchFamily="18" charset="0"/>
                      </a:rPr>
                      <m:t>𝜔</m:t>
                    </m:r>
                    <m:r>
                      <a:rPr lang="en-US" sz="2400" b="0" i="1" smtClean="0">
                        <a:latin typeface="Cambria Math" panose="02040503050406030204" pitchFamily="18" charset="0"/>
                      </a:rPr>
                      <m:t>𝑡</m:t>
                    </m:r>
                    <m:r>
                      <a:rPr lang="en-US" sz="2400" b="0" i="1" smtClean="0">
                        <a:latin typeface="Cambria Math" panose="02040503050406030204" pitchFamily="18" charset="0"/>
                      </a:rPr>
                      <m:t>+</m:t>
                    </m:r>
                    <m:sSub>
                      <m:sSubPr>
                        <m:ctrlPr>
                          <a:rPr lang="el-GR" sz="2400" b="0" i="1" smtClean="0">
                            <a:latin typeface="Cambria Math" panose="02040503050406030204" pitchFamily="18" charset="0"/>
                          </a:rPr>
                        </m:ctrlPr>
                      </m:sSubPr>
                      <m:e>
                        <m:r>
                          <a:rPr lang="el-GR" sz="2400" b="0" i="1" smtClean="0">
                            <a:latin typeface="Cambria Math" panose="02040503050406030204" pitchFamily="18" charset="0"/>
                          </a:rPr>
                          <m:t>𝜑</m:t>
                        </m:r>
                      </m:e>
                      <m:sub>
                        <m:r>
                          <a:rPr lang="en-US" sz="2400" b="0" i="1" smtClean="0">
                            <a:latin typeface="Cambria Math" panose="02040503050406030204" pitchFamily="18" charset="0"/>
                          </a:rPr>
                          <m:t>𝑖</m:t>
                        </m:r>
                      </m:sub>
                    </m:sSub>
                  </m:oMath>
                </a14:m>
                <a:endParaRPr lang="el-GR" b="0" i="1" dirty="0">
                  <a:latin typeface="Cambria Math" panose="02040503050406030204" pitchFamily="18" charset="0"/>
                </a:endParaRPr>
              </a:p>
              <a:p>
                <a:pPr lvl="1"/>
                <a:endParaRPr lang="en-US" sz="2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Τότε </a:t>
                </a:r>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𝑦</m:t>
                      </m:r>
                      <m:r>
                        <a:rPr lang="el-GR"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𝑡</m:t>
                      </m:r>
                      <m:r>
                        <a:rPr lang="el-GR"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l-GR"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l-GR" b="0" i="0" smtClean="0">
                                          <a:latin typeface="Cambria Math" panose="02040503050406030204" pitchFamily="18" charset="0"/>
                                        </a:rPr>
                                        <m:t>2</m:t>
                                      </m:r>
                                    </m:sub>
                                  </m:sSub>
                                  <m:r>
                                    <a:rPr lang="el-GR" b="0" i="0" smtClean="0">
                                      <a:latin typeface="Cambria Math" panose="02040503050406030204" pitchFamily="18" charset="0"/>
                                    </a:rPr>
                                    <m:t>−</m:t>
                                  </m:r>
                                  <m:sSub>
                                    <m:sSubPr>
                                      <m:ctrlPr>
                                        <a:rPr lang="el-GR"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l-GR" b="0" i="0" smtClean="0">
                                          <a:latin typeface="Cambria Math" panose="02040503050406030204" pitchFamily="18" charset="0"/>
                                        </a:rPr>
                                        <m:t>1</m:t>
                                      </m:r>
                                    </m:sub>
                                  </m:sSub>
                                </m:num>
                                <m:den>
                                  <m:r>
                                    <a:rPr lang="el-GR" i="1">
                                      <a:latin typeface="Cambria Math" panose="02040503050406030204" pitchFamily="18" charset="0"/>
                                    </a:rPr>
                                    <m:t>2</m:t>
                                  </m:r>
                                </m:den>
                              </m:f>
                            </m:e>
                          </m:d>
                        </m:e>
                      </m:func>
                      <m:r>
                        <m:rPr>
                          <m:sty m:val="p"/>
                        </m:rPr>
                        <a:rPr lang="en-US">
                          <a:latin typeface="Cambria Math" panose="02040503050406030204" pitchFamily="18" charset="0"/>
                        </a:rPr>
                        <m:t>sin</m:t>
                      </m:r>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l-GR"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l-GR" b="0" i="0" smtClean="0">
                                      <a:latin typeface="Cambria Math" panose="02040503050406030204" pitchFamily="18" charset="0"/>
                                    </a:rPr>
                                    <m:t>1</m:t>
                                  </m:r>
                                </m:sub>
                              </m:sSub>
                              <m:r>
                                <a:rPr lang="el-GR" b="0" i="0" smtClean="0">
                                  <a:latin typeface="Cambria Math" panose="02040503050406030204" pitchFamily="18" charset="0"/>
                                </a:rPr>
                                <m:t>+</m:t>
                              </m:r>
                              <m:sSub>
                                <m:sSubPr>
                                  <m:ctrlPr>
                                    <a:rPr lang="el-GR"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l-GR" b="0" i="0" smtClean="0">
                                      <a:latin typeface="Cambria Math" panose="02040503050406030204" pitchFamily="18" charset="0"/>
                                    </a:rPr>
                                    <m:t>2</m:t>
                                  </m:r>
                                </m:sub>
                              </m:sSub>
                            </m:num>
                            <m:den>
                              <m:r>
                                <a:rPr lang="el-GR" i="1">
                                  <a:latin typeface="Cambria Math" panose="02040503050406030204" pitchFamily="18" charset="0"/>
                                </a:rPr>
                                <m:t>2</m:t>
                              </m:r>
                            </m:den>
                          </m:f>
                        </m:e>
                      </m:d>
                    </m:oMath>
                  </m:oMathPara>
                </a14:m>
                <a:endParaRPr lang="el-GR" dirty="0"/>
              </a:p>
              <a:p>
                <a:pPr marL="685800" lvl="2" indent="0">
                  <a:buNone/>
                </a:pPr>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3"/>
                <a:stretch>
                  <a:fillRect t="-941"/>
                </a:stretch>
              </a:blipFill>
            </p:spPr>
            <p:txBody>
              <a:bodyPr/>
              <a:lstStyle/>
              <a:p>
                <a:r>
                  <a:rPr lang="en-US">
                    <a:noFill/>
                  </a:rPr>
                  <a:t> </a:t>
                </a:r>
              </a:p>
            </p:txBody>
          </p:sp>
        </mc:Fallback>
      </mc:AlternateContent>
      <p:sp>
        <p:nvSpPr>
          <p:cNvPr id="5" name="Rounded Rectangle 4"/>
          <p:cNvSpPr/>
          <p:nvPr/>
        </p:nvSpPr>
        <p:spPr>
          <a:xfrm>
            <a:off x="1905000" y="5536264"/>
            <a:ext cx="2209800" cy="838200"/>
          </a:xfrm>
          <a:custGeom>
            <a:avLst/>
            <a:gdLst>
              <a:gd name="connsiteX0" fmla="*/ 0 w 2209800"/>
              <a:gd name="connsiteY0" fmla="*/ 139703 h 838200"/>
              <a:gd name="connsiteX1" fmla="*/ 139703 w 2209800"/>
              <a:gd name="connsiteY1" fmla="*/ 0 h 838200"/>
              <a:gd name="connsiteX2" fmla="*/ 564390 w 2209800"/>
              <a:gd name="connsiteY2" fmla="*/ 0 h 838200"/>
              <a:gd name="connsiteX3" fmla="*/ 1046988 w 2209800"/>
              <a:gd name="connsiteY3" fmla="*/ 0 h 838200"/>
              <a:gd name="connsiteX4" fmla="*/ 1529587 w 2209800"/>
              <a:gd name="connsiteY4" fmla="*/ 0 h 838200"/>
              <a:gd name="connsiteX5" fmla="*/ 2070097 w 2209800"/>
              <a:gd name="connsiteY5" fmla="*/ 0 h 838200"/>
              <a:gd name="connsiteX6" fmla="*/ 2209800 w 2209800"/>
              <a:gd name="connsiteY6" fmla="*/ 139703 h 838200"/>
              <a:gd name="connsiteX7" fmla="*/ 2209800 w 2209800"/>
              <a:gd name="connsiteY7" fmla="*/ 698497 h 838200"/>
              <a:gd name="connsiteX8" fmla="*/ 2070097 w 2209800"/>
              <a:gd name="connsiteY8" fmla="*/ 838200 h 838200"/>
              <a:gd name="connsiteX9" fmla="*/ 1626106 w 2209800"/>
              <a:gd name="connsiteY9" fmla="*/ 838200 h 838200"/>
              <a:gd name="connsiteX10" fmla="*/ 1104900 w 2209800"/>
              <a:gd name="connsiteY10" fmla="*/ 838200 h 838200"/>
              <a:gd name="connsiteX11" fmla="*/ 641605 w 2209800"/>
              <a:gd name="connsiteY11" fmla="*/ 838200 h 838200"/>
              <a:gd name="connsiteX12" fmla="*/ 139703 w 2209800"/>
              <a:gd name="connsiteY12" fmla="*/ 838200 h 838200"/>
              <a:gd name="connsiteX13" fmla="*/ 0 w 2209800"/>
              <a:gd name="connsiteY13" fmla="*/ 698497 h 838200"/>
              <a:gd name="connsiteX14" fmla="*/ 0 w 2209800"/>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9800" h="838200" extrusionOk="0">
                <a:moveTo>
                  <a:pt x="0" y="139703"/>
                </a:moveTo>
                <a:cubicBezTo>
                  <a:pt x="-18435" y="75427"/>
                  <a:pt x="77475" y="-758"/>
                  <a:pt x="139703" y="0"/>
                </a:cubicBezTo>
                <a:cubicBezTo>
                  <a:pt x="299781" y="-36246"/>
                  <a:pt x="419448" y="35592"/>
                  <a:pt x="564390" y="0"/>
                </a:cubicBezTo>
                <a:cubicBezTo>
                  <a:pt x="709332" y="-35592"/>
                  <a:pt x="949648" y="3602"/>
                  <a:pt x="1046988" y="0"/>
                </a:cubicBezTo>
                <a:cubicBezTo>
                  <a:pt x="1144328" y="-3602"/>
                  <a:pt x="1346284" y="39113"/>
                  <a:pt x="1529587" y="0"/>
                </a:cubicBezTo>
                <a:cubicBezTo>
                  <a:pt x="1712890" y="-39113"/>
                  <a:pt x="1903110" y="20789"/>
                  <a:pt x="2070097" y="0"/>
                </a:cubicBezTo>
                <a:cubicBezTo>
                  <a:pt x="2147095" y="-4994"/>
                  <a:pt x="2201633" y="53029"/>
                  <a:pt x="2209800" y="139703"/>
                </a:cubicBezTo>
                <a:cubicBezTo>
                  <a:pt x="2248308" y="341145"/>
                  <a:pt x="2144139" y="537249"/>
                  <a:pt x="2209800" y="698497"/>
                </a:cubicBezTo>
                <a:cubicBezTo>
                  <a:pt x="2222617" y="777297"/>
                  <a:pt x="2149985" y="823115"/>
                  <a:pt x="2070097" y="838200"/>
                </a:cubicBezTo>
                <a:cubicBezTo>
                  <a:pt x="1859679" y="888990"/>
                  <a:pt x="1831475" y="792868"/>
                  <a:pt x="1626106" y="838200"/>
                </a:cubicBezTo>
                <a:cubicBezTo>
                  <a:pt x="1420737" y="883532"/>
                  <a:pt x="1271488" y="808061"/>
                  <a:pt x="1104900" y="838200"/>
                </a:cubicBezTo>
                <a:cubicBezTo>
                  <a:pt x="938312" y="868339"/>
                  <a:pt x="784146" y="816150"/>
                  <a:pt x="641605" y="838200"/>
                </a:cubicBezTo>
                <a:cubicBezTo>
                  <a:pt x="499064" y="860250"/>
                  <a:pt x="244909" y="791062"/>
                  <a:pt x="139703" y="838200"/>
                </a:cubicBezTo>
                <a:cubicBezTo>
                  <a:pt x="75115" y="834511"/>
                  <a:pt x="17629" y="766628"/>
                  <a:pt x="0" y="698497"/>
                </a:cubicBezTo>
                <a:cubicBezTo>
                  <a:pt x="-54995" y="517637"/>
                  <a:pt x="33156" y="335087"/>
                  <a:pt x="0" y="139703"/>
                </a:cubicBezTo>
                <a:close/>
              </a:path>
            </a:pathLst>
          </a:custGeom>
          <a:noFill/>
          <a:ln w="28575">
            <a:extLst>
              <a:ext uri="{C807C97D-BFC1-408E-A445-0C87EB9F89A2}">
                <ask:lineSketchStyleProps xmlns:ask="http://schemas.microsoft.com/office/drawing/2018/sketchyshapes" xmlns="" sd="3052438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447029" y="5532043"/>
                <a:ext cx="6603411" cy="853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=2</m:t>
                      </m:r>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𝐴</m:t>
                      </m:r>
                      <m:func>
                        <m:funcPr>
                          <m:ctrlP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ctrlPr>
                        </m:funcPr>
                        <m:fName>
                          <m:r>
                            <m:rPr>
                              <m:sty m:val="p"/>
                            </m:rPr>
                            <a:rPr kumimoji="0" lang="en-US" sz="2200" b="0" i="0"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cos</m:t>
                          </m:r>
                        </m:fName>
                        <m:e>
                          <m:d>
                            <m:dPr>
                              <m:ctrlP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ctrlPr>
                            </m:dPr>
                            <m:e>
                              <m:f>
                                <m:fPr>
                                  <m:ctrlP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ctrlPr>
                                </m:fPr>
                                <m:num>
                                  <m:sSub>
                                    <m:sSubPr>
                                      <m:ctrlPr>
                                        <a:rPr kumimoji="0" lang="el-GR"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ctrlPr>
                                    </m:sSubPr>
                                    <m:e>
                                      <m:r>
                                        <m:rPr>
                                          <m:sty m:val="p"/>
                                        </m:rPr>
                                        <a:rPr kumimoji="0" lang="el-GR" sz="2200" b="0" i="0"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Φ</m:t>
                                      </m:r>
                                    </m:e>
                                    <m:sub>
                                      <m:r>
                                        <a:rPr kumimoji="0" lang="el-GR" sz="2200" b="0" i="0"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2</m:t>
                                      </m:r>
                                    </m:sub>
                                  </m:sSub>
                                  <m:r>
                                    <a:rPr kumimoji="0" lang="el-GR" sz="2200" b="0" i="0"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m:t>
                                  </m:r>
                                  <m:sSub>
                                    <m:sSubPr>
                                      <m:ctrlPr>
                                        <a:rPr kumimoji="0" lang="el-GR"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ctrlPr>
                                    </m:sSubPr>
                                    <m:e>
                                      <m:r>
                                        <m:rPr>
                                          <m:sty m:val="p"/>
                                        </m:rPr>
                                        <a:rPr kumimoji="0" lang="el-GR" sz="2200" b="0" i="0"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Φ</m:t>
                                      </m:r>
                                    </m:e>
                                    <m:sub>
                                      <m:r>
                                        <a:rPr kumimoji="0" lang="el-GR" sz="2200" b="0" i="0"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1</m:t>
                                      </m:r>
                                    </m:sub>
                                  </m:sSub>
                                </m:num>
                                <m:den>
                                  <m:r>
                                    <a:rPr kumimoji="0" lang="el-GR"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2</m:t>
                                  </m:r>
                                </m:den>
                              </m:f>
                            </m:e>
                          </m:d>
                        </m:e>
                      </m:func>
                      <m:r>
                        <m:rPr>
                          <m:sty m:val="p"/>
                        </m:rPr>
                        <a:rPr kumimoji="0" lang="en-US" sz="2200" b="0" i="0"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sin</m:t>
                      </m:r>
                      <m: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m:t>
                      </m:r>
                      <m:d>
                        <m:dPr>
                          <m:ctrlP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ctrlPr>
                        </m:dPr>
                        <m:e>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𝑘</m:t>
                          </m:r>
                          <m:f>
                            <m:fPr>
                              <m:ctrlP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ctrlPr>
                            </m:fPr>
                            <m:num>
                              <m:sSub>
                                <m:sSubPr>
                                  <m:ctrlP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𝑟</m:t>
                                  </m:r>
                                </m:e>
                                <m:sub>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1</m:t>
                                  </m:r>
                                </m:sub>
                              </m:sSub>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𝑟</m:t>
                                  </m:r>
                                </m:e>
                                <m:sub>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2</m:t>
                                  </m:r>
                                </m:sub>
                              </m:sSub>
                            </m:num>
                            <m:den>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2</m:t>
                              </m:r>
                            </m:den>
                          </m:f>
                          <m: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𝜔</m:t>
                          </m:r>
                          <m: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𝑡</m:t>
                          </m:r>
                          <m:r>
                            <a:rPr kumimoji="0" lang="en-US" sz="2200" b="0" i="1" u="none" strike="noStrike" kern="1200" cap="none" spc="0" normalizeH="0" baseline="0" noProof="0">
                              <a:ln>
                                <a:noFill/>
                              </a:ln>
                              <a:solidFill>
                                <a:srgbClr val="0F6FC6">
                                  <a:lumMod val="50000"/>
                                </a:srgbClr>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ctrlPr>
                            </m:fPr>
                            <m:num>
                              <m:sSub>
                                <m:sSubPr>
                                  <m:ctrlP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𝜙</m:t>
                                  </m:r>
                                </m:e>
                                <m:sub>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1</m:t>
                                  </m:r>
                                </m:sub>
                              </m:sSub>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𝜙</m:t>
                                  </m:r>
                                </m:e>
                                <m:sub>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2</m:t>
                                  </m:r>
                                </m:sub>
                              </m:sSub>
                            </m:num>
                            <m:den>
                              <m:r>
                                <a:rPr kumimoji="0" lang="en-US" sz="2200" b="0" i="1" u="none" strike="noStrike" kern="1200" cap="none" spc="0" normalizeH="0" baseline="0" noProof="0" smtClean="0">
                                  <a:ln>
                                    <a:noFill/>
                                  </a:ln>
                                  <a:solidFill>
                                    <a:srgbClr val="0F6FC6">
                                      <a:lumMod val="50000"/>
                                    </a:srgbClr>
                                  </a:solidFill>
                                  <a:effectLst/>
                                  <a:uLnTx/>
                                  <a:uFillTx/>
                                  <a:latin typeface="Cambria Math" panose="02040503050406030204" pitchFamily="18" charset="0"/>
                                  <a:ea typeface="+mn-ea"/>
                                  <a:cs typeface="+mn-cs"/>
                                </a:rPr>
                                <m:t>2</m:t>
                              </m:r>
                            </m:den>
                          </m:f>
                        </m:e>
                      </m:d>
                    </m:oMath>
                  </m:oMathPara>
                </a14:m>
                <a:endParaRPr kumimoji="0" lang="en-US" sz="2200" b="0" i="0" u="none" strike="noStrike" kern="1200" cap="none" spc="0" normalizeH="0" baseline="0" noProof="0" dirty="0">
                  <a:ln>
                    <a:noFill/>
                  </a:ln>
                  <a:solidFill>
                    <a:srgbClr val="0F6FC6">
                      <a:lumMod val="50000"/>
                    </a:srgbClr>
                  </a:solidFill>
                  <a:effectLst/>
                  <a:uLnTx/>
                  <a:uFillTx/>
                  <a:latin typeface="Calibri" panose="020F0502020204030204"/>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1447029" y="5532043"/>
                <a:ext cx="6603411" cy="853054"/>
              </a:xfrm>
              <a:prstGeom prst="rect">
                <a:avLst/>
              </a:prstGeom>
              <a:blipFill>
                <a:blip r:embed="rId4"/>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487" y="691585"/>
            <a:ext cx="3875227" cy="898269"/>
          </a:xfrm>
          <a:prstGeom prst="rect">
            <a:avLst/>
          </a:prstGeom>
        </p:spPr>
      </p:pic>
    </p:spTree>
    <p:extLst>
      <p:ext uri="{BB962C8B-B14F-4D97-AF65-F5344CB8AC3E}">
        <p14:creationId xmlns:p14="http://schemas.microsoft.com/office/powerpoint/2010/main" val="106751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81600"/>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γενική εικόνα</a:t>
                </a:r>
              </a:p>
              <a:p>
                <a:pPr lvl="1"/>
                <a:r>
                  <a:rPr lang="el-GR" dirty="0">
                    <a:latin typeface="Calibri" panose="020F0502020204030204" pitchFamily="34" charset="0"/>
                    <a:cs typeface="Calibri" panose="020F0502020204030204" pitchFamily="34" charset="0"/>
                  </a:rPr>
                  <a:t>Έστω</a:t>
                </a:r>
                <a:r>
                  <a:rPr lang="el-GR" b="0" dirty="0"/>
                  <a:t> η διαφορά συνολικής φάσης</a:t>
                </a:r>
              </a:p>
              <a:p>
                <a:pPr marL="365760" lvl="1" indent="0">
                  <a:buNone/>
                </a:pPr>
                <a14:m>
                  <m:oMathPara xmlns:m="http://schemas.openxmlformats.org/officeDocument/2006/math">
                    <m:oMathParaPr>
                      <m:jc m:val="centerGroup"/>
                    </m:oMathParaPr>
                    <m:oMath xmlns:m="http://schemas.openxmlformats.org/officeDocument/2006/math">
                      <m:sSub>
                        <m:sSubPr>
                          <m:ctrlPr>
                            <a:rPr lang="el-GR" b="1" i="1" smtClean="0">
                              <a:solidFill>
                                <a:srgbClr val="7030A0"/>
                              </a:solidFill>
                              <a:latin typeface="Cambria Math" panose="02040503050406030204" pitchFamily="18" charset="0"/>
                            </a:rPr>
                          </m:ctrlPr>
                        </m:sSubPr>
                        <m:e>
                          <m:r>
                            <a:rPr lang="el-GR" b="1" i="0" smtClean="0">
                              <a:solidFill>
                                <a:srgbClr val="7030A0"/>
                              </a:solidFill>
                              <a:latin typeface="Cambria Math" panose="02040503050406030204" pitchFamily="18" charset="0"/>
                            </a:rPr>
                            <m:t>𝚽</m:t>
                          </m:r>
                        </m:e>
                        <m:sub>
                          <m:r>
                            <a:rPr lang="el-GR" b="1" i="0" smtClean="0">
                              <a:solidFill>
                                <a:srgbClr val="7030A0"/>
                              </a:solidFill>
                              <a:latin typeface="Cambria Math" panose="02040503050406030204" pitchFamily="18" charset="0"/>
                            </a:rPr>
                            <m:t>𝟐</m:t>
                          </m:r>
                        </m:sub>
                      </m:sSub>
                      <m:r>
                        <a:rPr lang="el-GR" b="1" i="0" smtClean="0">
                          <a:solidFill>
                            <a:srgbClr val="7030A0"/>
                          </a:solidFill>
                          <a:latin typeface="Cambria Math" panose="02040503050406030204" pitchFamily="18" charset="0"/>
                        </a:rPr>
                        <m:t>−</m:t>
                      </m:r>
                      <m:sSub>
                        <m:sSubPr>
                          <m:ctrlPr>
                            <a:rPr lang="el-GR" b="1" i="1" smtClean="0">
                              <a:solidFill>
                                <a:srgbClr val="7030A0"/>
                              </a:solidFill>
                              <a:latin typeface="Cambria Math" panose="02040503050406030204" pitchFamily="18" charset="0"/>
                            </a:rPr>
                          </m:ctrlPr>
                        </m:sSubPr>
                        <m:e>
                          <m:r>
                            <a:rPr lang="el-GR" b="1" i="0" smtClean="0">
                              <a:solidFill>
                                <a:srgbClr val="7030A0"/>
                              </a:solidFill>
                              <a:latin typeface="Cambria Math" panose="02040503050406030204" pitchFamily="18" charset="0"/>
                            </a:rPr>
                            <m:t>𝚽</m:t>
                          </m:r>
                        </m:e>
                        <m:sub>
                          <m:r>
                            <a:rPr lang="el-GR" b="1" i="0" smtClean="0">
                              <a:solidFill>
                                <a:srgbClr val="7030A0"/>
                              </a:solidFill>
                              <a:latin typeface="Cambria Math" panose="02040503050406030204" pitchFamily="18" charset="0"/>
                            </a:rPr>
                            <m:t>𝟏</m:t>
                          </m:r>
                        </m:sub>
                      </m:sSub>
                      <m:r>
                        <a:rPr lang="el-GR" b="0" i="0" smtClean="0">
                          <a:latin typeface="Cambria Math" panose="02040503050406030204" pitchFamily="18" charset="0"/>
                        </a:rPr>
                        <m:t>=</m:t>
                      </m:r>
                      <m:r>
                        <m:rPr>
                          <m:sty m:val="p"/>
                        </m:rPr>
                        <a:rPr lang="el-GR" b="0" i="0" smtClean="0">
                          <a:latin typeface="Cambria Math" panose="02040503050406030204" pitchFamily="18" charset="0"/>
                        </a:rPr>
                        <m:t>ΔΦ</m:t>
                      </m:r>
                    </m:oMath>
                  </m:oMathPara>
                </a14:m>
                <a:endParaRPr lang="en-US" dirty="0"/>
              </a:p>
              <a:p>
                <a:pPr lvl="1"/>
                <a:r>
                  <a:rPr lang="el-GR" dirty="0">
                    <a:latin typeface="Calibri" panose="020F0502020204030204" pitchFamily="34" charset="0"/>
                    <a:cs typeface="Calibri" panose="020F0502020204030204" pitchFamily="34" charset="0"/>
                  </a:rPr>
                  <a:t>Αν</a:t>
                </a:r>
                <a:r>
                  <a:rPr lang="el-GR" dirty="0"/>
                  <a:t> </a:t>
                </a:r>
                <a14:m>
                  <m:oMath xmlns:m="http://schemas.openxmlformats.org/officeDocument/2006/math">
                    <m:r>
                      <m:rPr>
                        <m:sty m:val="p"/>
                      </m:rPr>
                      <a:rPr lang="el-GR" i="0" dirty="0" smtClean="0">
                        <a:latin typeface="Cambria Math" panose="02040503050406030204" pitchFamily="18" charset="0"/>
                      </a:rPr>
                      <m:t>ΔΦ</m:t>
                    </m:r>
                    <m:r>
                      <a:rPr lang="en-US" i="1" dirty="0" smtClean="0">
                        <a:latin typeface="Cambria Math" panose="02040503050406030204" pitchFamily="18" charset="0"/>
                      </a:rPr>
                      <m:t> </m:t>
                    </m:r>
                    <m:r>
                      <a:rPr lang="el-GR" i="1" dirty="0" smtClean="0">
                        <a:latin typeface="Cambria Math" panose="02040503050406030204" pitchFamily="18" charset="0"/>
                      </a:rPr>
                      <m:t>=</m:t>
                    </m:r>
                    <m:r>
                      <a:rPr lang="en-US" i="1" dirty="0" smtClean="0">
                        <a:latin typeface="Cambria Math" panose="02040503050406030204" pitchFamily="18" charset="0"/>
                      </a:rPr>
                      <m:t> </m:t>
                    </m:r>
                    <m:r>
                      <a:rPr lang="el-GR" i="1" dirty="0" smtClean="0">
                        <a:latin typeface="Cambria Math" panose="02040503050406030204" pitchFamily="18" charset="0"/>
                      </a:rPr>
                      <m:t>2</m:t>
                    </m:r>
                    <m:r>
                      <a:rPr lang="en-US" i="1" dirty="0" smtClean="0">
                        <a:latin typeface="Cambria Math" panose="02040503050406030204" pitchFamily="18" charset="0"/>
                      </a:rPr>
                      <m:t>𝑚</m:t>
                    </m:r>
                    <m:r>
                      <a:rPr lang="el-GR" i="1" dirty="0" smtClean="0">
                        <a:latin typeface="Cambria Math" panose="02040503050406030204" pitchFamily="18" charset="0"/>
                      </a:rPr>
                      <m:t>𝜋</m:t>
                    </m:r>
                  </m:oMath>
                </a14:m>
                <a:r>
                  <a:rPr lang="el-GR" dirty="0"/>
                  <a:t>, </a:t>
                </a:r>
                <a14:m>
                  <m:oMath xmlns:m="http://schemas.openxmlformats.org/officeDocument/2006/math">
                    <m:r>
                      <a:rPr lang="en-US" i="1">
                        <a:latin typeface="Cambria Math" panose="02040503050406030204" pitchFamily="18" charset="0"/>
                      </a:rPr>
                      <m:t>𝑚</m:t>
                    </m:r>
                    <m:r>
                      <a:rPr lang="en-US">
                        <a:latin typeface="Cambria Math" panose="02040503050406030204" pitchFamily="18" charset="0"/>
                      </a:rPr>
                      <m:t>=0,1,2,3,… </m:t>
                    </m:r>
                  </m:oMath>
                </a14:m>
                <a:r>
                  <a:rPr lang="en-US" dirty="0"/>
                  <a:t> </a:t>
                </a:r>
                <a:r>
                  <a:rPr lang="el-GR" dirty="0">
                    <a:latin typeface="Calibri" panose="020F0502020204030204" pitchFamily="34" charset="0"/>
                    <a:cs typeface="Calibri" panose="020F0502020204030204" pitchFamily="34" charset="0"/>
                  </a:rPr>
                  <a:t>τότε τα κύματα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συμβάλλουν</a:t>
                </a:r>
                <a:r>
                  <a:rPr lang="en-US"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ενισχυτικά</a:t>
                </a:r>
                <a:r>
                  <a:rPr lang="en-US" dirty="0">
                    <a:latin typeface="Calibri" panose="020F0502020204030204" pitchFamily="34" charset="0"/>
                    <a:cs typeface="Calibri" panose="020F0502020204030204" pitchFamily="34" charset="0"/>
                  </a:rPr>
                  <a:t> </a:t>
                </a:r>
                <a:endParaRPr lang="el-GR"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Αφού</a:t>
                </a:r>
                <a:r>
                  <a:rPr lang="el-GR" dirty="0"/>
                  <a:t> </a:t>
                </a:r>
                <a:endParaRPr lang="en-US" i="1" dirty="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l-GR" b="0" i="0" smtClean="0">
                                      <a:latin typeface="Cambria Math" panose="02040503050406030204" pitchFamily="18" charset="0"/>
                                    </a:rPr>
                                    <m:t>ΔΦ</m:t>
                                  </m:r>
                                </m:num>
                                <m:den>
                                  <m:r>
                                    <a:rPr lang="el-GR" i="1">
                                      <a:latin typeface="Cambria Math" panose="02040503050406030204" pitchFamily="18" charset="0"/>
                                    </a:rPr>
                                    <m:t>2</m:t>
                                  </m:r>
                                </m:den>
                              </m:f>
                            </m:e>
                          </m:d>
                        </m:e>
                      </m:func>
                      <m:r>
                        <a:rPr lang="el-GR"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0"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𝜋</m:t>
                                  </m:r>
                                </m:num>
                                <m:den>
                                  <m:r>
                                    <a:rPr lang="el-GR" i="1">
                                      <a:latin typeface="Cambria Math" panose="02040503050406030204" pitchFamily="18" charset="0"/>
                                    </a:rPr>
                                    <m:t>2</m:t>
                                  </m:r>
                                </m:den>
                              </m:f>
                            </m:e>
                          </m:d>
                        </m:e>
                      </m:func>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𝜋</m:t>
                              </m:r>
                            </m:e>
                          </m:d>
                        </m:e>
                      </m:func>
                      <m:r>
                        <a:rPr lang="en-US" b="0" i="1" smtClean="0">
                          <a:latin typeface="Cambria Math" panose="02040503050406030204" pitchFamily="18" charset="0"/>
                        </a:rPr>
                        <m:t>=±2</m:t>
                      </m:r>
                      <m:r>
                        <a:rPr lang="en-US" b="0" i="1" smtClean="0">
                          <a:latin typeface="Cambria Math" panose="02040503050406030204" pitchFamily="18" charset="0"/>
                        </a:rPr>
                        <m:t>𝐴</m:t>
                      </m:r>
                    </m:oMath>
                  </m:oMathPara>
                </a14:m>
                <a:endParaRPr lang="en-US" dirty="0"/>
              </a:p>
              <a:p>
                <a:pPr lvl="1"/>
                <a:endParaRPr lang="en-US" sz="1050" dirty="0"/>
              </a:p>
              <a:p>
                <a:pPr lvl="1"/>
                <a:r>
                  <a:rPr lang="el-GR" dirty="0">
                    <a:latin typeface="Calibri" panose="020F0502020204030204" pitchFamily="34" charset="0"/>
                    <a:cs typeface="Calibri" panose="020F0502020204030204" pitchFamily="34" charset="0"/>
                  </a:rPr>
                  <a:t>Αν</a:t>
                </a:r>
                <a:r>
                  <a:rPr lang="el-GR" dirty="0"/>
                  <a:t> </a:t>
                </a:r>
                <a14:m>
                  <m:oMath xmlns:m="http://schemas.openxmlformats.org/officeDocument/2006/math">
                    <m:r>
                      <m:rPr>
                        <m:sty m:val="p"/>
                      </m:rPr>
                      <a:rPr lang="el-GR" i="0" dirty="0" smtClean="0">
                        <a:latin typeface="Cambria Math" panose="02040503050406030204" pitchFamily="18" charset="0"/>
                      </a:rPr>
                      <m:t>ΔΦ</m:t>
                    </m:r>
                    <m:r>
                      <a:rPr lang="en-US" i="1" dirty="0" smtClean="0">
                        <a:latin typeface="Cambria Math" panose="02040503050406030204" pitchFamily="18" charset="0"/>
                      </a:rPr>
                      <m:t> </m:t>
                    </m:r>
                    <m:r>
                      <a:rPr lang="el-GR" i="1" dirty="0" smtClean="0">
                        <a:latin typeface="Cambria Math" panose="02040503050406030204" pitchFamily="18" charset="0"/>
                      </a:rPr>
                      <m:t>=</m:t>
                    </m:r>
                    <m:r>
                      <a:rPr lang="en-US" i="1" dirty="0" smtClean="0">
                        <a:latin typeface="Cambria Math" panose="02040503050406030204" pitchFamily="18" charset="0"/>
                      </a:rPr>
                      <m:t> </m:t>
                    </m:r>
                    <m:r>
                      <a:rPr lang="el-GR" i="1" dirty="0" smtClean="0">
                        <a:latin typeface="Cambria Math" panose="02040503050406030204" pitchFamily="18" charset="0"/>
                      </a:rPr>
                      <m:t>(2</m:t>
                    </m:r>
                    <m:r>
                      <a:rPr lang="en-US" i="1" dirty="0" smtClean="0">
                        <a:latin typeface="Cambria Math" panose="02040503050406030204" pitchFamily="18" charset="0"/>
                      </a:rPr>
                      <m:t>𝑚</m:t>
                    </m:r>
                    <m:r>
                      <a:rPr lang="el-GR" i="1" dirty="0" smtClean="0">
                        <a:latin typeface="Cambria Math" panose="02040503050406030204" pitchFamily="18" charset="0"/>
                      </a:rPr>
                      <m:t>+1)</m:t>
                    </m:r>
                    <m:r>
                      <a:rPr lang="el-GR" i="1" dirty="0" smtClean="0">
                        <a:latin typeface="Cambria Math" panose="02040503050406030204" pitchFamily="18" charset="0"/>
                      </a:rPr>
                      <m:t>𝜋</m:t>
                    </m:r>
                  </m:oMath>
                </a14:m>
                <a:r>
                  <a:rPr lang="el-GR" dirty="0"/>
                  <a:t>, </a:t>
                </a:r>
                <a14:m>
                  <m:oMath xmlns:m="http://schemas.openxmlformats.org/officeDocument/2006/math">
                    <m:r>
                      <a:rPr lang="en-US" i="1">
                        <a:latin typeface="Cambria Math" panose="02040503050406030204" pitchFamily="18" charset="0"/>
                      </a:rPr>
                      <m:t>𝑚</m:t>
                    </m:r>
                    <m:r>
                      <a:rPr lang="en-US">
                        <a:latin typeface="Cambria Math" panose="02040503050406030204" pitchFamily="18" charset="0"/>
                      </a:rPr>
                      <m:t>=0,1,2,3,…</m:t>
                    </m:r>
                  </m:oMath>
                </a14:m>
                <a:r>
                  <a:rPr lang="en-US" dirty="0"/>
                  <a:t> </a:t>
                </a:r>
                <a:r>
                  <a:rPr lang="el-GR" dirty="0">
                    <a:latin typeface="Calibri" panose="020F0502020204030204" pitchFamily="34" charset="0"/>
                    <a:cs typeface="Calibri" panose="020F0502020204030204" pitchFamily="34" charset="0"/>
                  </a:rPr>
                  <a:t>τότε τα κύματα συμβάλλουν </a:t>
                </a:r>
                <a:r>
                  <a:rPr lang="el-GR" b="1" dirty="0">
                    <a:latin typeface="Calibri" panose="020F0502020204030204" pitchFamily="34" charset="0"/>
                    <a:cs typeface="Calibri" panose="020F0502020204030204" pitchFamily="34" charset="0"/>
                  </a:rPr>
                  <a:t>καταστρεπτικά</a:t>
                </a:r>
                <a:endParaRPr lang="en-US" b="1"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Αφού</a:t>
                </a:r>
                <a:endParaRPr lang="en-US" i="1" dirty="0">
                  <a:latin typeface="Calibri" panose="020F0502020204030204" pitchFamily="34" charset="0"/>
                  <a:cs typeface="Calibri" panose="020F0502020204030204" pitchFamily="34" charset="0"/>
                </a:endParaRPr>
              </a:p>
              <a:p>
                <a:pPr marL="685800" lvl="2"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l-GR" b="0" i="0" smtClean="0">
                                      <a:latin typeface="Cambria Math" panose="02040503050406030204" pitchFamily="18" charset="0"/>
                                    </a:rPr>
                                    <m:t>ΔΦ</m:t>
                                  </m:r>
                                </m:num>
                                <m:den>
                                  <m:r>
                                    <a:rPr lang="el-GR" i="1">
                                      <a:latin typeface="Cambria Math" panose="02040503050406030204" pitchFamily="18" charset="0"/>
                                    </a:rPr>
                                    <m:t>2</m:t>
                                  </m:r>
                                </m:den>
                              </m:f>
                            </m:e>
                          </m:d>
                        </m:e>
                      </m:func>
                      <m:r>
                        <a:rPr lang="el-GR" i="1">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i="1" smtClean="0">
                                          <a:latin typeface="Cambria Math" panose="02040503050406030204" pitchFamily="18" charset="0"/>
                                        </a:rPr>
                                        <m:t>𝑚</m:t>
                                      </m:r>
                                      <m:r>
                                        <a:rPr lang="en-US" b="0" i="1" smtClean="0">
                                          <a:latin typeface="Cambria Math" panose="02040503050406030204" pitchFamily="18" charset="0"/>
                                        </a:rPr>
                                        <m:t>+1</m:t>
                                      </m:r>
                                    </m:e>
                                  </m:d>
                                  <m:r>
                                    <a:rPr lang="en-US" i="1">
                                      <a:latin typeface="Cambria Math" panose="02040503050406030204" pitchFamily="18" charset="0"/>
                                    </a:rPr>
                                    <m:t>𝜋</m:t>
                                  </m:r>
                                </m:num>
                                <m:den>
                                  <m:r>
                                    <a:rPr lang="en-US" b="0" i="1" smtClean="0">
                                      <a:latin typeface="Cambria Math" panose="02040503050406030204" pitchFamily="18" charset="0"/>
                                    </a:rPr>
                                    <m:t>2</m:t>
                                  </m:r>
                                </m:den>
                              </m:f>
                            </m:e>
                          </m:d>
                        </m:e>
                      </m:func>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𝜋</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𝜋</m:t>
                                  </m:r>
                                </m:num>
                                <m:den>
                                  <m:r>
                                    <a:rPr lang="en-US" i="1">
                                      <a:latin typeface="Cambria Math" panose="02040503050406030204" pitchFamily="18" charset="0"/>
                                    </a:rPr>
                                    <m:t>2</m:t>
                                  </m:r>
                                </m:den>
                              </m:f>
                            </m:e>
                          </m:d>
                        </m:e>
                      </m:func>
                      <m:r>
                        <a:rPr lang="en-US" b="0" i="1" smtClean="0">
                          <a:latin typeface="Cambria Math" panose="02040503050406030204" pitchFamily="18" charset="0"/>
                        </a:rPr>
                        <m:t>=0</m:t>
                      </m:r>
                    </m:oMath>
                  </m:oMathPara>
                </a14:m>
                <a:endParaRPr lang="en-US" dirty="0"/>
              </a:p>
              <a:p>
                <a:pPr marL="685800" lvl="2" indent="0">
                  <a:buNone/>
                </a:pPr>
                <a:endParaRPr lang="el-GR" sz="600" dirty="0"/>
              </a:p>
              <a:p>
                <a:pPr marL="685800" lvl="2" indent="0">
                  <a:buNone/>
                </a:pPr>
                <a:endParaRPr lang="en-US" dirty="0"/>
              </a:p>
              <a:p>
                <a:pPr lvl="2"/>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a:blip r:embed="rId2"/>
                <a:stretch>
                  <a:fillRect t="-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4419600" y="634092"/>
                <a:ext cx="4191000" cy="813708"/>
              </a:xfrm>
              <a:prstGeom prst="horizontalScroll">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a:rPr kumimoji="0" 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𝑨</m:t>
                      </m:r>
                      <m:func>
                        <m:funcPr>
                          <m:ctrlP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uncPr>
                        <m:fName>
                          <m:r>
                            <a:rPr kumimoji="0" lang="en-US" sz="16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𝐜𝐨𝐬</m:t>
                          </m:r>
                        </m:fName>
                        <m:e>
                          <m:d>
                            <m:dPr>
                              <m:ctrlP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f>
                                <m:fPr>
                                  <m:ctrlP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sSub>
                                    <m:sSubPr>
                                      <m:ctrlPr>
                                        <a:rPr kumimoji="0" lang="el-GR" sz="16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l-GR" sz="1600" b="1" i="0"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𝚽</m:t>
                                      </m:r>
                                    </m:e>
                                    <m:sub>
                                      <m:r>
                                        <a:rPr kumimoji="0" lang="el-GR" sz="1600" b="1" i="0"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𝟐</m:t>
                                      </m:r>
                                    </m:sub>
                                  </m:sSub>
                                  <m:r>
                                    <a:rPr kumimoji="0" lang="el-GR" sz="1600" b="1" i="0" u="none" strike="noStrike" kern="1200" cap="none" spc="0" normalizeH="0" baseline="0" noProof="0">
                                      <a:ln>
                                        <a:noFill/>
                                      </a:ln>
                                      <a:solidFill>
                                        <a:srgbClr val="7030A0"/>
                                      </a:solidFill>
                                      <a:effectLst/>
                                      <a:uLnTx/>
                                      <a:uFillTx/>
                                      <a:latin typeface="Cambria Math" panose="02040503050406030204" pitchFamily="18" charset="0"/>
                                      <a:ea typeface="+mn-ea"/>
                                      <a:cs typeface="+mn-cs"/>
                                    </a:rPr>
                                    <m:t>−</m:t>
                                  </m:r>
                                  <m:sSub>
                                    <m:sSubPr>
                                      <m:ctrlPr>
                                        <a:rPr kumimoji="0" lang="el-GR" sz="1600" b="1"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ctrlPr>
                                    </m:sSubPr>
                                    <m:e>
                                      <m:r>
                                        <a:rPr kumimoji="0" lang="el-GR" sz="1600" b="1" i="0"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𝚽</m:t>
                                      </m:r>
                                    </m:e>
                                    <m:sub>
                                      <m:r>
                                        <a:rPr kumimoji="0" lang="el-GR" sz="1600" b="1" i="0"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𝟏</m:t>
                                      </m:r>
                                    </m:sub>
                                  </m:sSub>
                                </m:num>
                                <m:den>
                                  <m:r>
                                    <a:rPr kumimoji="0" lang="el-GR"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den>
                              </m:f>
                            </m:e>
                          </m:d>
                        </m:e>
                      </m:func>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l-G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Φ</m:t>
                                  </m:r>
                                </m:e>
                                <m:sub>
                                  <m:r>
                                    <a:rPr kumimoji="0" lang="el-G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l-G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l-G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Φ</m:t>
                                  </m:r>
                                </m:e>
                                <m:sub>
                                  <m:r>
                                    <a:rPr kumimoji="0" lang="el-G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num>
                            <m:den>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e>
                      </m:d>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4419600" y="634092"/>
                <a:ext cx="4191000" cy="813708"/>
              </a:xfrm>
              <a:prstGeom prst="horizontalScroll">
                <a:avLst/>
              </a:prstGeom>
              <a:blipFill>
                <a:blip r:embed="rId3"/>
                <a:stretch>
                  <a:fillRect/>
                </a:stretch>
              </a:blipFill>
              <a:ln w="19050"/>
            </p:spPr>
            <p:txBody>
              <a:bodyPr/>
              <a:lstStyle/>
              <a:p>
                <a:r>
                  <a:rPr lang="en-US">
                    <a:noFill/>
                  </a:rPr>
                  <a:t> </a:t>
                </a:r>
              </a:p>
            </p:txBody>
          </p:sp>
        </mc:Fallback>
      </mc:AlternateContent>
      <p:sp>
        <p:nvSpPr>
          <p:cNvPr id="5" name="Επεξήγηση: Γραμμή με διπλή γωνία, περίγραμμα και γραμμή έμφασης 4">
            <a:extLst>
              <a:ext uri="{FF2B5EF4-FFF2-40B4-BE49-F238E27FC236}">
                <a16:creationId xmlns:a16="http://schemas.microsoft.com/office/drawing/2014/main" id="{8C9855E2-946A-18BB-91FA-8BF2C67F344F}"/>
              </a:ext>
            </a:extLst>
          </p:cNvPr>
          <p:cNvSpPr/>
          <p:nvPr/>
        </p:nvSpPr>
        <p:spPr>
          <a:xfrm>
            <a:off x="5410200" y="2974206"/>
            <a:ext cx="3026732" cy="457200"/>
          </a:xfrm>
          <a:prstGeom prst="accentBorderCallout3">
            <a:avLst>
              <a:gd name="adj1" fmla="val 18750"/>
              <a:gd name="adj2" fmla="val -1631"/>
              <a:gd name="adj3" fmla="val 18750"/>
              <a:gd name="adj4" fmla="val -7902"/>
              <a:gd name="adj5" fmla="val -9474"/>
              <a:gd name="adj6" fmla="val -19856"/>
              <a:gd name="adj7" fmla="val -11247"/>
              <a:gd name="adj8" fmla="val -890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Άρτιο πολλαπλάσιο του </a:t>
            </a:r>
            <a:r>
              <a:rPr kumimoji="0" lang="el-GR" sz="1800" b="0" i="1" u="none" strike="noStrike" kern="1200" cap="none" spc="0" normalizeH="0" baseline="0" noProof="0" dirty="0">
                <a:ln>
                  <a:noFill/>
                </a:ln>
                <a:solidFill>
                  <a:prstClr val="white"/>
                </a:solidFill>
                <a:effectLst/>
                <a:uLnTx/>
                <a:uFillTx/>
                <a:latin typeface="Calibri" panose="020F0502020204030204"/>
                <a:ea typeface="+mn-ea"/>
                <a:cs typeface="+mn-cs"/>
              </a:rPr>
              <a:t>π</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Επεξήγηση: Γραμμή με διπλή γωνία, περίγραμμα και γραμμή έμφασης 5">
            <a:extLst>
              <a:ext uri="{FF2B5EF4-FFF2-40B4-BE49-F238E27FC236}">
                <a16:creationId xmlns:a16="http://schemas.microsoft.com/office/drawing/2014/main" id="{16D8AA12-245A-5B13-4FBE-D464B85C5188}"/>
              </a:ext>
            </a:extLst>
          </p:cNvPr>
          <p:cNvSpPr/>
          <p:nvPr/>
        </p:nvSpPr>
        <p:spPr>
          <a:xfrm>
            <a:off x="5410200" y="4953000"/>
            <a:ext cx="3026732" cy="457200"/>
          </a:xfrm>
          <a:prstGeom prst="accentBorderCallout3">
            <a:avLst>
              <a:gd name="adj1" fmla="val 22917"/>
              <a:gd name="adj2" fmla="val -2260"/>
              <a:gd name="adj3" fmla="val 22588"/>
              <a:gd name="adj4" fmla="val -9910"/>
              <a:gd name="adj5" fmla="val -13684"/>
              <a:gd name="adj6" fmla="val -26272"/>
              <a:gd name="adj7" fmla="val -13851"/>
              <a:gd name="adj8" fmla="val -890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Περιττό πολλαπλάσιο του </a:t>
            </a:r>
            <a:r>
              <a:rPr kumimoji="0" lang="el-GR" sz="1800" b="0" i="1" u="none" strike="noStrike" kern="1200" cap="none" spc="0" normalizeH="0" baseline="0" noProof="0" dirty="0">
                <a:ln>
                  <a:noFill/>
                </a:ln>
                <a:solidFill>
                  <a:prstClr val="white"/>
                </a:solidFill>
                <a:effectLst/>
                <a:uLnTx/>
                <a:uFillTx/>
                <a:latin typeface="Calibri" panose="020F0502020204030204"/>
                <a:ea typeface="+mn-ea"/>
                <a:cs typeface="+mn-cs"/>
              </a:rPr>
              <a:t>π</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50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53366" cy="5181600"/>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 – διαφορά διαδρομής Δ</a:t>
                </a:r>
                <a:r>
                  <a:rPr lang="en-US" b="1" dirty="0">
                    <a:latin typeface="Calibri" panose="020F0502020204030204" pitchFamily="34" charset="0"/>
                    <a:cs typeface="Calibri" panose="020F0502020204030204" pitchFamily="34" charset="0"/>
                  </a:rPr>
                  <a:t>r</a:t>
                </a:r>
                <a:endParaRPr lang="el-GR"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Επίσης</a:t>
                </a:r>
                <a:r>
                  <a:rPr lang="el-GR" b="0" dirty="0">
                    <a:latin typeface="Calibri" panose="020F0502020204030204" pitchFamily="34" charset="0"/>
                    <a:cs typeface="Calibri" panose="020F0502020204030204" pitchFamily="34" charset="0"/>
                  </a:rPr>
                  <a:t> </a:t>
                </a:r>
              </a:p>
              <a:p>
                <a:pPr marL="365760" lvl="1" indent="0">
                  <a:buNone/>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l-GR" b="0" i="0" smtClean="0">
                              <a:latin typeface="Cambria Math" panose="02040503050406030204" pitchFamily="18" charset="0"/>
                            </a:rPr>
                            <m:t>2</m:t>
                          </m:r>
                        </m:sub>
                      </m:sSub>
                      <m:r>
                        <a:rPr lang="el-GR" b="0" i="0" smtClean="0">
                          <a:latin typeface="Cambria Math" panose="02040503050406030204" pitchFamily="18" charset="0"/>
                        </a:rPr>
                        <m:t>−</m:t>
                      </m:r>
                      <m:sSub>
                        <m:sSubPr>
                          <m:ctrlPr>
                            <a:rPr lang="el-GR"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l-GR" b="0" i="0" smtClean="0">
                              <a:latin typeface="Cambria Math" panose="02040503050406030204" pitchFamily="18" charset="0"/>
                            </a:rPr>
                            <m:t>1</m:t>
                          </m:r>
                        </m:sub>
                      </m:sSub>
                      <m:r>
                        <a:rPr lang="el-GR" b="0" i="0" smtClean="0">
                          <a:latin typeface="Cambria Math" panose="02040503050406030204" pitchFamily="18" charset="0"/>
                        </a:rPr>
                        <m:t>=</m:t>
                      </m:r>
                      <m:r>
                        <m:rPr>
                          <m:sty m:val="p"/>
                        </m:rPr>
                        <a:rPr lang="el-GR" b="0" i="0" smtClean="0">
                          <a:latin typeface="Cambria Math" panose="02040503050406030204" pitchFamily="18" charset="0"/>
                        </a:rPr>
                        <m:t>ΔΦ</m:t>
                      </m:r>
                      <m:r>
                        <a:rPr lang="el-GR" b="0" i="0" smtClean="0">
                          <a:latin typeface="Cambria Math" panose="02040503050406030204" pitchFamily="18" charset="0"/>
                        </a:rPr>
                        <m:t>=</m:t>
                      </m:r>
                      <m:r>
                        <a:rPr lang="en-US" b="0" i="1" smtClean="0">
                          <a:latin typeface="Cambria Math" panose="02040503050406030204" pitchFamily="18" charset="0"/>
                        </a:rPr>
                        <m:t>𝑘</m:t>
                      </m:r>
                      <m:d>
                        <m:dPr>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𝑟</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𝑟</m:t>
                              </m:r>
                            </m:e>
                            <m:sub>
                              <m:r>
                                <a:rPr lang="en-US" b="0" i="1" smtClean="0">
                                  <a:solidFill>
                                    <a:srgbClr val="FF0000"/>
                                  </a:solidFill>
                                  <a:latin typeface="Cambria Math" panose="02040503050406030204" pitchFamily="18" charset="0"/>
                                </a:rPr>
                                <m:t>1</m:t>
                              </m:r>
                            </m:sub>
                          </m:sSub>
                        </m:e>
                      </m:d>
                      <m:r>
                        <a:rPr lang="en-US" b="0" i="0"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1</m:t>
                          </m:r>
                        </m:sub>
                      </m:sSub>
                      <m:r>
                        <a:rPr lang="el-GR" b="0" i="0" smtClean="0">
                          <a:latin typeface="Cambria Math" panose="02040503050406030204" pitchFamily="18" charset="0"/>
                        </a:rPr>
                        <m:t>=2</m:t>
                      </m:r>
                      <m:r>
                        <m:rPr>
                          <m:sty m:val="p"/>
                        </m:rPr>
                        <a:rPr lang="el-GR" b="0" i="0" smtClean="0">
                          <a:latin typeface="Cambria Math" panose="02040503050406030204" pitchFamily="18" charset="0"/>
                        </a:rPr>
                        <m:t>π</m:t>
                      </m:r>
                      <m:f>
                        <m:fPr>
                          <m:ctrlPr>
                            <a:rPr lang="en-US" b="0" i="1" smtClean="0">
                              <a:latin typeface="Cambria Math" panose="02040503050406030204" pitchFamily="18" charset="0"/>
                            </a:rPr>
                          </m:ctrlPr>
                        </m:fPr>
                        <m:num>
                          <m:r>
                            <m:rPr>
                              <m:sty m:val="p"/>
                            </m:rPr>
                            <a:rPr lang="el-GR" b="0" i="0" smtClean="0">
                              <a:solidFill>
                                <a:srgbClr val="FF0000"/>
                              </a:solidFill>
                              <a:latin typeface="Cambria Math" panose="02040503050406030204" pitchFamily="18" charset="0"/>
                            </a:rPr>
                            <m:t>Δ</m:t>
                          </m:r>
                          <m:r>
                            <m:rPr>
                              <m:sty m:val="p"/>
                            </m:rPr>
                            <a:rPr lang="en-US" b="0" i="0" smtClean="0">
                              <a:solidFill>
                                <a:srgbClr val="FF0000"/>
                              </a:solidFill>
                              <a:latin typeface="Cambria Math" panose="02040503050406030204" pitchFamily="18" charset="0"/>
                            </a:rPr>
                            <m:t>r</m:t>
                          </m:r>
                        </m:num>
                        <m:den>
                          <m:r>
                            <m:rPr>
                              <m:sty m:val="p"/>
                            </m:rPr>
                            <a:rPr lang="el-GR" b="0" i="0" smtClean="0">
                              <a:latin typeface="Cambria Math" panose="02040503050406030204" pitchFamily="18" charset="0"/>
                            </a:rPr>
                            <m:t>λ</m:t>
                          </m:r>
                        </m:den>
                      </m:f>
                      <m:r>
                        <a:rPr lang="el-GR" b="0" i="0" smtClean="0">
                          <a:latin typeface="Cambria Math" panose="02040503050406030204" pitchFamily="18" charset="0"/>
                        </a:rPr>
                        <m:t>+</m:t>
                      </m:r>
                      <m:r>
                        <m:rPr>
                          <m:sty m:val="p"/>
                        </m:rPr>
                        <a:rPr lang="el-GR" b="0" i="0" smtClean="0">
                          <a:latin typeface="Cambria Math" panose="02040503050406030204" pitchFamily="18" charset="0"/>
                        </a:rPr>
                        <m:t>Δφ</m:t>
                      </m:r>
                    </m:oMath>
                  </m:oMathPara>
                </a14:m>
                <a:endParaRPr lang="en-US" dirty="0"/>
              </a:p>
              <a:p>
                <a:pPr marL="685800" lvl="2" indent="0">
                  <a:buNone/>
                </a:pPr>
                <a:endParaRPr lang="el-GR" sz="600" dirty="0"/>
              </a:p>
              <a:p>
                <a:pPr lvl="1"/>
                <a:r>
                  <a:rPr lang="el-GR" dirty="0">
                    <a:latin typeface="Calibri" panose="020F0502020204030204" pitchFamily="34" charset="0"/>
                    <a:cs typeface="Calibri" panose="020F0502020204030204" pitchFamily="34" charset="0"/>
                  </a:rPr>
                  <a:t>Αν η </a:t>
                </a:r>
                <a:r>
                  <a:rPr lang="el-GR" b="1" dirty="0">
                    <a:latin typeface="Calibri" panose="020F0502020204030204" pitchFamily="34" charset="0"/>
                    <a:cs typeface="Calibri" panose="020F0502020204030204" pitchFamily="34" charset="0"/>
                  </a:rPr>
                  <a:t>αρχική φάση είναι ίδια, </a:t>
                </a:r>
                <a14:m>
                  <m:oMath xmlns:m="http://schemas.openxmlformats.org/officeDocument/2006/math">
                    <m:sSub>
                      <m:sSubPr>
                        <m:ctrlPr>
                          <a:rPr lang="el-GR" b="1" i="1" dirty="0" smtClean="0">
                            <a:latin typeface="Cambria Math" panose="02040503050406030204" pitchFamily="18" charset="0"/>
                            <a:cs typeface="Calibri" panose="020F0502020204030204" pitchFamily="34" charset="0"/>
                          </a:rPr>
                        </m:ctrlPr>
                      </m:sSubPr>
                      <m:e>
                        <m:r>
                          <a:rPr lang="el-GR" b="1" i="1" dirty="0" smtClean="0">
                            <a:latin typeface="Cambria Math" panose="02040503050406030204" pitchFamily="18" charset="0"/>
                            <a:cs typeface="Calibri" panose="020F0502020204030204" pitchFamily="34" charset="0"/>
                          </a:rPr>
                          <m:t>𝝋</m:t>
                        </m:r>
                      </m:e>
                      <m:sub>
                        <m:r>
                          <a:rPr lang="el-GR" b="1" i="1" dirty="0" smtClean="0">
                            <a:latin typeface="Cambria Math" panose="02040503050406030204" pitchFamily="18" charset="0"/>
                            <a:cs typeface="Calibri" panose="020F0502020204030204" pitchFamily="34" charset="0"/>
                          </a:rPr>
                          <m:t>𝟏</m:t>
                        </m:r>
                      </m:sub>
                    </m:sSub>
                    <m:r>
                      <a:rPr lang="el-GR" b="1" i="1" dirty="0" smtClean="0">
                        <a:latin typeface="Cambria Math" panose="02040503050406030204" pitchFamily="18" charset="0"/>
                        <a:cs typeface="Calibri" panose="020F0502020204030204" pitchFamily="34" charset="0"/>
                      </a:rPr>
                      <m:t>=</m:t>
                    </m:r>
                    <m:sSub>
                      <m:sSubPr>
                        <m:ctrlPr>
                          <a:rPr lang="el-GR" b="1" i="1" dirty="0" smtClean="0">
                            <a:latin typeface="Cambria Math" panose="02040503050406030204" pitchFamily="18" charset="0"/>
                            <a:cs typeface="Calibri" panose="020F0502020204030204" pitchFamily="34" charset="0"/>
                          </a:rPr>
                        </m:ctrlPr>
                      </m:sSubPr>
                      <m:e>
                        <m:r>
                          <a:rPr lang="el-GR" b="1" i="1" dirty="0" smtClean="0">
                            <a:latin typeface="Cambria Math" panose="02040503050406030204" pitchFamily="18" charset="0"/>
                            <a:cs typeface="Calibri" panose="020F0502020204030204" pitchFamily="34" charset="0"/>
                          </a:rPr>
                          <m:t>𝝋</m:t>
                        </m:r>
                      </m:e>
                      <m:sub>
                        <m:r>
                          <a:rPr lang="el-GR" b="1" i="1" dirty="0" smtClean="0">
                            <a:latin typeface="Cambria Math" panose="02040503050406030204" pitchFamily="18" charset="0"/>
                            <a:cs typeface="Calibri" panose="020F0502020204030204" pitchFamily="34" charset="0"/>
                          </a:rPr>
                          <m:t>𝟐</m:t>
                        </m:r>
                      </m:sub>
                    </m:sSub>
                  </m:oMath>
                </a14:m>
                <a:r>
                  <a:rPr lang="el-GR" dirty="0">
                    <a:latin typeface="Calibri" panose="020F0502020204030204" pitchFamily="34" charset="0"/>
                    <a:cs typeface="Calibri" panose="020F0502020204030204" pitchFamily="34" charset="0"/>
                  </a:rPr>
                  <a:t> (π.χ. κοινή πηγή ήχου):</a:t>
                </a:r>
                <a:endParaRPr lang="en-US" dirty="0">
                  <a:latin typeface="Calibri" panose="020F0502020204030204" pitchFamily="34" charset="0"/>
                  <a:cs typeface="Calibri" panose="020F0502020204030204" pitchFamily="34" charset="0"/>
                </a:endParaRPr>
              </a:p>
              <a:p>
                <a:pPr lvl="1"/>
                <a:endParaRPr lang="en-US" sz="600" dirty="0"/>
              </a:p>
              <a:p>
                <a:pPr marL="365760" lvl="1" indent="0">
                  <a:buNone/>
                </a:pPr>
                <a14:m>
                  <m:oMathPara xmlns:m="http://schemas.openxmlformats.org/officeDocument/2006/math">
                    <m:oMathParaPr>
                      <m:jc m:val="centerGroup"/>
                    </m:oMathParaPr>
                    <m:oMath xmlns:m="http://schemas.openxmlformats.org/officeDocument/2006/math">
                      <m:r>
                        <m:rPr>
                          <m:sty m:val="p"/>
                        </m:rPr>
                        <a:rPr lang="el-GR" i="0" dirty="0" smtClean="0">
                          <a:latin typeface="Cambria Math" panose="02040503050406030204" pitchFamily="18" charset="0"/>
                        </a:rPr>
                        <m:t>Δφ</m:t>
                      </m:r>
                      <m:r>
                        <a:rPr lang="el-GR" i="0" dirty="0" smtClean="0">
                          <a:latin typeface="Cambria Math" panose="02040503050406030204" pitchFamily="18" charset="0"/>
                        </a:rPr>
                        <m:t>=0</m:t>
                      </m:r>
                    </m:oMath>
                  </m:oMathPara>
                </a14:m>
                <a:endParaRPr lang="en-US" dirty="0"/>
              </a:p>
              <a:p>
                <a:pPr lvl="2"/>
                <a:endParaRPr lang="en-US" sz="600" b="1" dirty="0"/>
              </a:p>
              <a:p>
                <a:pPr lvl="1"/>
                <a:r>
                  <a:rPr lang="el-GR" b="1" dirty="0">
                    <a:latin typeface="Calibri" panose="020F0502020204030204" pitchFamily="34" charset="0"/>
                    <a:cs typeface="Calibri" panose="020F0502020204030204" pitchFamily="34" charset="0"/>
                  </a:rPr>
                  <a:t>Ενισχυτική συμβολή</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σε κοινή πηγή ήχου)</a:t>
                </a:r>
                <a:r>
                  <a:rPr lang="el-GR"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lvl="1"/>
                <a:endParaRPr lang="el-GR" sz="600"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a:latin typeface="Cambria Math" panose="02040503050406030204" pitchFamily="18" charset="0"/>
                        </a:rPr>
                        <m:t>2</m:t>
                      </m:r>
                      <m:r>
                        <m:rPr>
                          <m:sty m:val="p"/>
                        </m:rPr>
                        <a:rPr lang="el-GR">
                          <a:latin typeface="Cambria Math" panose="02040503050406030204" pitchFamily="18" charset="0"/>
                        </a:rPr>
                        <m:t>π</m:t>
                      </m:r>
                      <m:f>
                        <m:fPr>
                          <m:ctrlPr>
                            <a:rPr lang="en-US" i="1">
                              <a:latin typeface="Cambria Math" panose="02040503050406030204" pitchFamily="18" charset="0"/>
                            </a:rPr>
                          </m:ctrlPr>
                        </m:fPr>
                        <m:num>
                          <m:r>
                            <m:rPr>
                              <m:sty m:val="p"/>
                            </m:rPr>
                            <a:rPr lang="el-GR">
                              <a:latin typeface="Cambria Math" panose="02040503050406030204" pitchFamily="18" charset="0"/>
                            </a:rPr>
                            <m:t>Δ</m:t>
                          </m:r>
                          <m:r>
                            <m:rPr>
                              <m:sty m:val="p"/>
                            </m:rPr>
                            <a:rPr lang="en-US">
                              <a:latin typeface="Cambria Math" panose="02040503050406030204" pitchFamily="18" charset="0"/>
                            </a:rPr>
                            <m:t>r</m:t>
                          </m:r>
                        </m:num>
                        <m:den>
                          <m:r>
                            <m:rPr>
                              <m:sty m:val="p"/>
                            </m:rPr>
                            <a:rPr lang="el-GR">
                              <a:latin typeface="Cambria Math" panose="02040503050406030204" pitchFamily="18" charset="0"/>
                            </a:rPr>
                            <m:t>λ</m:t>
                          </m:r>
                        </m:den>
                      </m:f>
                      <m:r>
                        <a:rPr lang="en-US" b="0" i="0" smtClean="0">
                          <a:latin typeface="Cambria Math" panose="02040503050406030204" pitchFamily="18" charset="0"/>
                        </a:rPr>
                        <m:t>=2</m:t>
                      </m:r>
                      <m:r>
                        <a:rPr lang="en-US" b="0" i="1" smtClean="0">
                          <a:latin typeface="Cambria Math" panose="02040503050406030204" pitchFamily="18" charset="0"/>
                        </a:rPr>
                        <m:t>𝑚</m:t>
                      </m:r>
                      <m:r>
                        <a:rPr lang="el-GR" b="0" i="1" smtClean="0">
                          <a:latin typeface="Cambria Math" panose="02040503050406030204" pitchFamily="18" charset="0"/>
                        </a:rPr>
                        <m:t>𝜋</m:t>
                      </m:r>
                      <m:r>
                        <a:rPr lang="el-GR" b="0" i="1" smtClean="0">
                          <a:latin typeface="Cambria Math" panose="02040503050406030204" pitchFamily="18" charset="0"/>
                          <a:ea typeface="Cambria Math" panose="02040503050406030204" pitchFamily="18" charset="0"/>
                        </a:rPr>
                        <m:t>⟺</m:t>
                      </m:r>
                      <m:r>
                        <m:rPr>
                          <m:sty m:val="p"/>
                        </m:rPr>
                        <a:rPr lang="el-GR" i="0" dirty="0" smtClean="0">
                          <a:latin typeface="Cambria Math" panose="02040503050406030204" pitchFamily="18" charset="0"/>
                        </a:rPr>
                        <m:t>Δ</m:t>
                      </m:r>
                      <m:r>
                        <m:rPr>
                          <m:sty m:val="p"/>
                        </m:rPr>
                        <a:rPr lang="en-US" i="0" dirty="0" smtClean="0">
                          <a:latin typeface="Cambria Math" panose="02040503050406030204" pitchFamily="18" charset="0"/>
                        </a:rPr>
                        <m:t>r</m:t>
                      </m:r>
                      <m:r>
                        <a:rPr lang="en-US" i="1" dirty="0" smtClean="0">
                          <a:latin typeface="Cambria Math" panose="02040503050406030204" pitchFamily="18" charset="0"/>
                        </a:rPr>
                        <m:t>=</m:t>
                      </m:r>
                      <m:r>
                        <a:rPr lang="en-US" i="1" dirty="0" err="1" smtClean="0">
                          <a:latin typeface="Cambria Math" panose="02040503050406030204" pitchFamily="18" charset="0"/>
                        </a:rPr>
                        <m:t>𝑚</m:t>
                      </m:r>
                      <m:r>
                        <a:rPr lang="en-US" i="1" dirty="0" err="1" smtClean="0">
                          <a:latin typeface="Cambria Math" panose="02040503050406030204" pitchFamily="18" charset="0"/>
                        </a:rPr>
                        <m:t>𝜆</m:t>
                      </m:r>
                      <m:r>
                        <a:rPr lang="el-GR">
                          <a:latin typeface="Cambria Math" panose="02040503050406030204" pitchFamily="18" charset="0"/>
                        </a:rPr>
                        <m:t>, </m:t>
                      </m:r>
                      <m:r>
                        <a:rPr lang="en-US" i="1">
                          <a:latin typeface="Cambria Math" panose="02040503050406030204" pitchFamily="18" charset="0"/>
                        </a:rPr>
                        <m:t>𝑚</m:t>
                      </m:r>
                      <m:r>
                        <a:rPr lang="en-US">
                          <a:latin typeface="Cambria Math" panose="02040503050406030204" pitchFamily="18" charset="0"/>
                        </a:rPr>
                        <m:t>=0,1,2,3,…</m:t>
                      </m:r>
                    </m:oMath>
                  </m:oMathPara>
                </a14:m>
                <a:endParaRPr lang="el-GR" dirty="0"/>
              </a:p>
              <a:p>
                <a:pPr lvl="1"/>
                <a:r>
                  <a:rPr lang="el-GR" b="1" dirty="0">
                    <a:latin typeface="Calibri" panose="020F0502020204030204" pitchFamily="34" charset="0"/>
                    <a:cs typeface="Calibri" panose="020F0502020204030204" pitchFamily="34" charset="0"/>
                  </a:rPr>
                  <a:t>Καταστρεπτική συμβολή (σε κοινή πηγή ήχου)</a:t>
                </a:r>
                <a:r>
                  <a:rPr lang="el-GR"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lvl="1"/>
                <a:endParaRPr lang="el-GR" sz="600"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smtClean="0">
                          <a:latin typeface="Cambria Math" panose="02040503050406030204" pitchFamily="18" charset="0"/>
                        </a:rPr>
                        <m:t>2</m:t>
                      </m:r>
                      <m:r>
                        <m:rPr>
                          <m:sty m:val="p"/>
                        </m:rPr>
                        <a:rPr lang="el-GR" smtClean="0">
                          <a:latin typeface="Cambria Math" panose="02040503050406030204" pitchFamily="18" charset="0"/>
                        </a:rPr>
                        <m:t>π</m:t>
                      </m:r>
                      <m:f>
                        <m:fPr>
                          <m:ctrlPr>
                            <a:rPr lang="en-US" i="1">
                              <a:latin typeface="Cambria Math" panose="02040503050406030204" pitchFamily="18" charset="0"/>
                            </a:rPr>
                          </m:ctrlPr>
                        </m:fPr>
                        <m:num>
                          <m:r>
                            <m:rPr>
                              <m:sty m:val="p"/>
                            </m:rPr>
                            <a:rPr lang="el-GR">
                              <a:latin typeface="Cambria Math" panose="02040503050406030204" pitchFamily="18" charset="0"/>
                            </a:rPr>
                            <m:t>Δ</m:t>
                          </m:r>
                          <m:r>
                            <m:rPr>
                              <m:sty m:val="p"/>
                            </m:rPr>
                            <a:rPr lang="en-US">
                              <a:latin typeface="Cambria Math" panose="02040503050406030204" pitchFamily="18" charset="0"/>
                            </a:rPr>
                            <m:t>r</m:t>
                          </m:r>
                        </m:num>
                        <m:den>
                          <m:r>
                            <m:rPr>
                              <m:sty m:val="p"/>
                            </m:rPr>
                            <a:rPr lang="el-GR">
                              <a:latin typeface="Cambria Math" panose="02040503050406030204" pitchFamily="18" charset="0"/>
                            </a:rPr>
                            <m:t>λ</m:t>
                          </m:r>
                        </m:den>
                      </m:f>
                      <m:r>
                        <a:rPr lang="en-US">
                          <a:latin typeface="Cambria Math" panose="02040503050406030204" pitchFamily="18" charset="0"/>
                        </a:rPr>
                        <m:t>=</m:t>
                      </m:r>
                      <m:d>
                        <m:dPr>
                          <m:ctrlPr>
                            <a:rPr lang="el-GR" b="0" i="1" smtClean="0">
                              <a:latin typeface="Cambria Math" panose="02040503050406030204" pitchFamily="18" charset="0"/>
                            </a:rPr>
                          </m:ctrlPr>
                        </m:dPr>
                        <m:e>
                          <m:r>
                            <a:rPr lang="en-US" b="0" i="0" smtClean="0">
                              <a:latin typeface="Cambria Math" panose="02040503050406030204" pitchFamily="18" charset="0"/>
                            </a:rPr>
                            <m:t>2</m:t>
                          </m:r>
                          <m:r>
                            <a:rPr lang="en-US" b="0" i="1" smtClean="0">
                              <a:latin typeface="Cambria Math" panose="02040503050406030204" pitchFamily="18" charset="0"/>
                            </a:rPr>
                            <m:t>𝑚</m:t>
                          </m:r>
                          <m:r>
                            <a:rPr lang="en-US" b="0" i="0" smtClean="0">
                              <a:latin typeface="Cambria Math" panose="02040503050406030204" pitchFamily="18" charset="0"/>
                            </a:rPr>
                            <m:t>+1</m:t>
                          </m:r>
                        </m:e>
                      </m:d>
                      <m:r>
                        <a:rPr lang="en-US" i="1">
                          <a:latin typeface="Cambria Math" panose="02040503050406030204" pitchFamily="18" charset="0"/>
                        </a:rPr>
                        <m:t>𝜋</m:t>
                      </m:r>
                      <m:r>
                        <a:rPr lang="el-GR" i="1">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rPr>
                        <m:t>Δ</m:t>
                      </m:r>
                      <m:r>
                        <m:rPr>
                          <m:sty m:val="p"/>
                        </m:rPr>
                        <a:rPr lang="en-US">
                          <a:latin typeface="Cambria Math" panose="02040503050406030204" pitchFamily="18" charset="0"/>
                        </a:rPr>
                        <m:t>r</m:t>
                      </m:r>
                      <m:r>
                        <a:rPr lang="en-US">
                          <a:latin typeface="Cambria Math" panose="02040503050406030204" pitchFamily="18" charset="0"/>
                        </a:rPr>
                        <m:t>=</m:t>
                      </m:r>
                      <m:d>
                        <m:dPr>
                          <m:ctrlPr>
                            <a:rPr lang="en-US" i="1">
                              <a:latin typeface="Cambria Math" panose="02040503050406030204" pitchFamily="18" charset="0"/>
                            </a:rPr>
                          </m:ctrlPr>
                        </m:dPr>
                        <m:e>
                          <m:r>
                            <a:rPr lang="en-US">
                              <a:latin typeface="Cambria Math" panose="02040503050406030204" pitchFamily="18" charset="0"/>
                            </a:rPr>
                            <m:t>2</m:t>
                          </m:r>
                          <m:r>
                            <a:rPr lang="en-US" i="1">
                              <a:latin typeface="Cambria Math" panose="02040503050406030204" pitchFamily="18" charset="0"/>
                            </a:rPr>
                            <m:t>𝑚</m:t>
                          </m:r>
                          <m:r>
                            <a:rPr lang="en-US" i="1">
                              <a:latin typeface="Cambria Math" panose="02040503050406030204" pitchFamily="18" charset="0"/>
                            </a:rPr>
                            <m:t>+1</m:t>
                          </m:r>
                        </m:e>
                      </m:d>
                      <m:f>
                        <m:fPr>
                          <m:ctrlPr>
                            <a:rPr lang="en-US" i="1">
                              <a:latin typeface="Cambria Math" panose="02040503050406030204" pitchFamily="18" charset="0"/>
                            </a:rPr>
                          </m:ctrlPr>
                        </m:fPr>
                        <m:num>
                          <m:r>
                            <a:rPr lang="el-GR" i="1">
                              <a:latin typeface="Cambria Math" panose="02040503050406030204" pitchFamily="18" charset="0"/>
                            </a:rPr>
                            <m:t>𝜆</m:t>
                          </m:r>
                        </m:num>
                        <m:den>
                          <m:r>
                            <a:rPr lang="el-GR" i="1">
                              <a:latin typeface="Cambria Math" panose="02040503050406030204" pitchFamily="18" charset="0"/>
                            </a:rPr>
                            <m:t>2</m:t>
                          </m:r>
                        </m:den>
                      </m:f>
                      <m:r>
                        <a:rPr lang="el-GR">
                          <a:latin typeface="Cambria Math" panose="02040503050406030204" pitchFamily="18" charset="0"/>
                        </a:rPr>
                        <m:t>, </m:t>
                      </m:r>
                      <m:r>
                        <a:rPr lang="en-US" i="1">
                          <a:latin typeface="Cambria Math" panose="02040503050406030204" pitchFamily="18" charset="0"/>
                        </a:rPr>
                        <m:t>𝑚</m:t>
                      </m:r>
                      <m:r>
                        <a:rPr lang="en-US">
                          <a:latin typeface="Cambria Math" panose="02040503050406030204" pitchFamily="18" charset="0"/>
                        </a:rPr>
                        <m:t>=0,1,2,3… </m:t>
                      </m:r>
                    </m:oMath>
                  </m:oMathPara>
                </a14:m>
                <a:endParaRPr lang="en-US" dirty="0"/>
              </a:p>
              <a:p>
                <a:pPr lvl="2"/>
                <a:endParaRPr lang="en-US" dirty="0"/>
              </a:p>
              <a:p>
                <a:pPr lvl="2"/>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53366" cy="5181600"/>
              </a:xfrm>
              <a:blipFill>
                <a:blip r:embed="rId2"/>
                <a:stretch>
                  <a:fillRect t="-941" r="-9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5188319" y="710292"/>
                <a:ext cx="3422280" cy="613470"/>
              </a:xfrm>
              <a:prstGeom prst="horizontalScroll">
                <a:avLst/>
              </a:prstGeom>
              <a:ln w="28575">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l-GR"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Φ</m:t>
                          </m:r>
                        </m:e>
                        <m:sub>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m:t>
                          </m:r>
                        </m:sub>
                      </m:s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𝜑</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5188319" y="710292"/>
                <a:ext cx="3422280" cy="613470"/>
              </a:xfrm>
              <a:prstGeom prst="horizontalScroll">
                <a:avLst/>
              </a:prstGeom>
              <a:blipFill>
                <a:blip r:embed="rId3"/>
                <a:stretch>
                  <a:fillRect/>
                </a:stretch>
              </a:blipFill>
              <a:ln w="28575">
                <a:solidFill>
                  <a:schemeClr val="accent1"/>
                </a:solidFill>
              </a:ln>
            </p:spPr>
            <p:txBody>
              <a:bodyPr/>
              <a:lstStyle/>
              <a:p>
                <a:r>
                  <a:rPr lang="en-US">
                    <a:noFill/>
                  </a:rPr>
                  <a:t> </a:t>
                </a:r>
              </a:p>
            </p:txBody>
          </p:sp>
        </mc:Fallback>
      </mc:AlternateContent>
      <p:sp>
        <p:nvSpPr>
          <p:cNvPr id="5" name="Επεξήγηση: Γραμμή με διπλή γωνία, περίγραμμα και γραμμή έμφασης 4">
            <a:extLst>
              <a:ext uri="{FF2B5EF4-FFF2-40B4-BE49-F238E27FC236}">
                <a16:creationId xmlns:a16="http://schemas.microsoft.com/office/drawing/2014/main" id="{FDDA0480-821E-C93F-6E59-7347E501BC63}"/>
              </a:ext>
            </a:extLst>
          </p:cNvPr>
          <p:cNvSpPr/>
          <p:nvPr/>
        </p:nvSpPr>
        <p:spPr>
          <a:xfrm>
            <a:off x="7498080" y="4014757"/>
            <a:ext cx="1181099" cy="648191"/>
          </a:xfrm>
          <a:prstGeom prst="accentBorderCallout3">
            <a:avLst>
              <a:gd name="adj1" fmla="val 18750"/>
              <a:gd name="adj2" fmla="val -1631"/>
              <a:gd name="adj3" fmla="val 18750"/>
              <a:gd name="adj4" fmla="val -7902"/>
              <a:gd name="adj5" fmla="val 136938"/>
              <a:gd name="adj6" fmla="val -8621"/>
              <a:gd name="adj7" fmla="val 137642"/>
              <a:gd name="adj8" fmla="val -2315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a:solidFill>
                  <a:prstClr val="white"/>
                </a:solidFill>
                <a:latin typeface="Calibri" panose="020F0502020204030204"/>
              </a:rPr>
              <a:t>Ακέραιο</a:t>
            </a:r>
            <a:r>
              <a:rPr kumimoji="0" lang="el-GR" sz="1400" b="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white"/>
                </a:solidFill>
                <a:effectLst/>
                <a:uLnTx/>
                <a:uFillTx/>
                <a:latin typeface="Calibri" panose="020F0502020204030204"/>
              </a:rPr>
              <a:t>πολλαπλάσιο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white"/>
                </a:solidFill>
                <a:effectLst/>
                <a:uLnTx/>
                <a:uFillTx/>
                <a:latin typeface="Calibri" panose="020F0502020204030204"/>
              </a:rPr>
              <a:t>του λ</a:t>
            </a:r>
            <a:endParaRPr kumimoji="0" lang="en-US" sz="1400" b="0" i="1" u="none" strike="noStrike" kern="1200" cap="none" spc="0" normalizeH="0" baseline="0" noProof="0" dirty="0">
              <a:ln>
                <a:noFill/>
              </a:ln>
              <a:solidFill>
                <a:prstClr val="white"/>
              </a:solidFill>
              <a:effectLst/>
              <a:uLnTx/>
              <a:uFillTx/>
              <a:latin typeface="Calibri" panose="020F0502020204030204"/>
            </a:endParaRPr>
          </a:p>
        </p:txBody>
      </p:sp>
      <p:sp>
        <p:nvSpPr>
          <p:cNvPr id="6" name="Επεξήγηση: Γραμμή με διπλή γωνία, περίγραμμα και γραμμή έμφασης 5">
            <a:extLst>
              <a:ext uri="{FF2B5EF4-FFF2-40B4-BE49-F238E27FC236}">
                <a16:creationId xmlns:a16="http://schemas.microsoft.com/office/drawing/2014/main" id="{2F0941E0-C9D9-915D-7222-7FF427123A2B}"/>
              </a:ext>
            </a:extLst>
          </p:cNvPr>
          <p:cNvSpPr/>
          <p:nvPr/>
        </p:nvSpPr>
        <p:spPr>
          <a:xfrm>
            <a:off x="7505701" y="4929649"/>
            <a:ext cx="1181099" cy="648191"/>
          </a:xfrm>
          <a:prstGeom prst="accentBorderCallout3">
            <a:avLst>
              <a:gd name="adj1" fmla="val 18750"/>
              <a:gd name="adj2" fmla="val -1631"/>
              <a:gd name="adj3" fmla="val 18750"/>
              <a:gd name="adj4" fmla="val -7902"/>
              <a:gd name="adj5" fmla="val 194542"/>
              <a:gd name="adj6" fmla="val -7331"/>
              <a:gd name="adj7" fmla="val 195245"/>
              <a:gd name="adj8" fmla="val -2353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a:solidFill>
                  <a:prstClr val="white"/>
                </a:solidFill>
                <a:latin typeface="Calibri" panose="020F0502020204030204"/>
              </a:rPr>
              <a:t>Περιττό</a:t>
            </a:r>
            <a:endParaRPr kumimoji="0" lang="el-GR" sz="1400" b="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white"/>
                </a:solidFill>
                <a:effectLst/>
                <a:uLnTx/>
                <a:uFillTx/>
                <a:latin typeface="Calibri" panose="020F0502020204030204"/>
              </a:rPr>
              <a:t>πολλαπλάσιο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white"/>
                </a:solidFill>
                <a:effectLst/>
                <a:uLnTx/>
                <a:uFillTx/>
                <a:latin typeface="Calibri" panose="020F0502020204030204"/>
              </a:rPr>
              <a:t>του λ/2</a:t>
            </a:r>
            <a:endParaRPr kumimoji="0" lang="en-US" sz="1400" b="0" i="1"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14474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Effect transition="in" filter="fade">
                                      <p:cBhvr>
                                        <p:cTn id="39" dur="500"/>
                                        <p:tgtEl>
                                          <p:spTgt spid="3">
                                            <p:txEl>
                                              <p:pRg st="13" end="1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0E4CB-CBE7-77E2-078C-AFF8D2FA027C}"/>
            </a:ext>
          </a:extLst>
        </p:cNvPr>
        <p:cNvGrpSpPr/>
        <p:nvPr/>
      </p:nvGrpSpPr>
      <p:grpSpPr>
        <a:xfrm>
          <a:off x="0" y="0"/>
          <a:ext cx="0" cy="0"/>
          <a:chOff x="0" y="0"/>
          <a:chExt cx="0" cy="0"/>
        </a:xfrm>
      </p:grpSpPr>
      <p:pic>
        <p:nvPicPr>
          <p:cNvPr id="12" name="Εικόνα 11">
            <a:extLst>
              <a:ext uri="{FF2B5EF4-FFF2-40B4-BE49-F238E27FC236}">
                <a16:creationId xmlns:a16="http://schemas.microsoft.com/office/drawing/2014/main" id="{DB4E8B76-C7C5-36D5-894F-809B156F217A}"/>
              </a:ext>
            </a:extLst>
          </p:cNvPr>
          <p:cNvPicPr>
            <a:picLocks noChangeAspect="1"/>
          </p:cNvPicPr>
          <p:nvPr/>
        </p:nvPicPr>
        <p:blipFill>
          <a:blip r:embed="rId2"/>
          <a:stretch>
            <a:fillRect/>
          </a:stretch>
        </p:blipFill>
        <p:spPr>
          <a:xfrm>
            <a:off x="484632" y="3699007"/>
            <a:ext cx="4295775" cy="2809875"/>
          </a:xfrm>
          <a:prstGeom prst="rect">
            <a:avLst/>
          </a:prstGeom>
        </p:spPr>
      </p:pic>
      <p:sp>
        <p:nvSpPr>
          <p:cNvPr id="2" name="Title 1">
            <a:extLst>
              <a:ext uri="{FF2B5EF4-FFF2-40B4-BE49-F238E27FC236}">
                <a16:creationId xmlns:a16="http://schemas.microsoft.com/office/drawing/2014/main" id="{5ED6794F-BB06-2CD4-2531-258544551971}"/>
              </a:ext>
            </a:extLst>
          </p:cNvPr>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9D2CEC-5927-8E20-F6BC-5C9D35364C41}"/>
                  </a:ext>
                </a:extLst>
              </p:cNvPr>
              <p:cNvSpPr>
                <a:spLocks noGrp="1"/>
              </p:cNvSpPr>
              <p:nvPr>
                <p:ph idx="1"/>
              </p:nvPr>
            </p:nvSpPr>
            <p:spPr>
              <a:xfrm>
                <a:off x="738350" y="1399162"/>
                <a:ext cx="7948450" cy="5001638"/>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 – σύνοψη </a:t>
                </a:r>
              </a:p>
              <a:p>
                <a:pPr marL="685800" lvl="2" indent="0">
                  <a:buNone/>
                </a:pPr>
                <a:endParaRPr lang="el-GR" sz="11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m:rPr>
                                  <m:sty m:val="p"/>
                                </m:rPr>
                                <a:rPr lang="en-US" i="1">
                                  <a:latin typeface="Cambria Math" panose="02040503050406030204" pitchFamily="18" charset="0"/>
                                </a:rPr>
                                <m:t>r</m:t>
                              </m:r>
                            </m:e>
                            <m:sub>
                              <m:r>
                                <a:rPr lang="en-US" i="1">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m:t>
                              </m:r>
                              <m:sSub>
                                <m:sSubPr>
                                  <m:ctrlPr>
                                    <a:rPr lang="en-US" b="0" i="1" smtClean="0">
                                      <a:latin typeface="Cambria Math" panose="02040503050406030204" pitchFamily="18" charset="0"/>
                                    </a:rPr>
                                  </m:ctrlPr>
                                </m:sSubPr>
                                <m:e>
                                  <m:r>
                                    <m:rPr>
                                      <m:sty m:val="p"/>
                                    </m:rPr>
                                    <a:rPr lang="en-US" b="0" i="1" smtClean="0">
                                      <a:latin typeface="Cambria Math" panose="02040503050406030204" pitchFamily="18" charset="0"/>
                                    </a:rPr>
                                    <m:t>r</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1</m:t>
                                  </m:r>
                                </m:sub>
                              </m:sSub>
                            </m:e>
                          </m:d>
                        </m:e>
                      </m:func>
                    </m:oMath>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i="1">
                              <a:latin typeface="Cambria Math" panose="02040503050406030204" pitchFamily="18" charset="0"/>
                            </a:rPr>
                            <m:t>r</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m:t>
                              </m:r>
                              <m:sSub>
                                <m:sSubPr>
                                  <m:ctrlPr>
                                    <a:rPr lang="en-US" i="1">
                                      <a:latin typeface="Cambria Math" panose="02040503050406030204" pitchFamily="18" charset="0"/>
                                    </a:rPr>
                                  </m:ctrlPr>
                                </m:sSubPr>
                                <m:e>
                                  <m:r>
                                    <m:rPr>
                                      <m:sty m:val="p"/>
                                    </m:rPr>
                                    <a:rPr lang="en-US" i="1">
                                      <a:latin typeface="Cambria Math" panose="02040503050406030204" pitchFamily="18" charset="0"/>
                                    </a:rPr>
                                    <m:t>r</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𝜙</m:t>
                                  </m:r>
                                </m:e>
                                <m:sub>
                                  <m:r>
                                    <a:rPr lang="en-US" b="0" i="1" smtClean="0">
                                      <a:latin typeface="Cambria Math" panose="02040503050406030204" pitchFamily="18" charset="0"/>
                                    </a:rPr>
                                    <m:t>2</m:t>
                                  </m:r>
                                </m:sub>
                              </m:sSub>
                            </m:e>
                          </m:d>
                        </m:e>
                      </m:func>
                    </m:oMath>
                  </m:oMathPara>
                </a14:m>
                <a:endParaRPr lang="el-GR" b="0" i="1" dirty="0">
                  <a:latin typeface="Cambria Math" panose="02040503050406030204" pitchFamily="18" charset="0"/>
                </a:endParaRPr>
              </a:p>
              <a:p>
                <a:pPr marL="365760" lvl="1" indent="0">
                  <a:buNone/>
                </a:pPr>
                <a:endParaRPr lang="en-US" sz="1000"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i="1">
                              <a:latin typeface="Cambria Math" panose="02040503050406030204" pitchFamily="18" charset="0"/>
                            </a:rPr>
                            <m:t>r</m:t>
                          </m:r>
                        </m:e>
                        <m:sub>
                          <m:r>
                            <a:rPr lang="en-US" i="1">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i="1">
                              <a:latin typeface="Cambria Math" panose="02040503050406030204" pitchFamily="18" charset="0"/>
                            </a:rPr>
                            <m:t>r</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l-GR"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m:rPr>
                                          <m:sty m:val="p"/>
                                        </m:rPr>
                                        <a:rPr lang="en-US" b="0" i="0" smtClean="0">
                                          <a:solidFill>
                                            <a:srgbClr val="FF0000"/>
                                          </a:solidFill>
                                          <a:latin typeface="Cambria Math" panose="02040503050406030204" pitchFamily="18" charset="0"/>
                                        </a:rPr>
                                        <m:t>ΔΦ</m:t>
                                      </m:r>
                                    </m:num>
                                    <m:den>
                                      <m:r>
                                        <a:rPr lang="el-GR" b="0" i="1" smtClean="0">
                                          <a:latin typeface="Cambria Math" panose="02040503050406030204" pitchFamily="18" charset="0"/>
                                        </a:rPr>
                                        <m:t>2</m:t>
                                      </m:r>
                                    </m:den>
                                  </m:f>
                                </m:e>
                              </m:d>
                            </m:e>
                          </m:func>
                        </m:e>
                      </m:d>
                      <m:r>
                        <m:rPr>
                          <m:sty m:val="p"/>
                        </m:rPr>
                        <a:rPr lang="en-US" b="0" i="0" smtClean="0">
                          <a:latin typeface="Cambria Math" panose="02040503050406030204" pitchFamily="18" charset="0"/>
                        </a:rPr>
                        <m:t>sin</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Φ</m:t>
                                  </m:r>
                                </m:e>
                                <m:sub>
                                  <m:r>
                                    <a:rPr lang="en-US" b="0" i="1" smtClean="0">
                                      <a:latin typeface="Cambria Math" panose="02040503050406030204" pitchFamily="18" charset="0"/>
                                    </a:rPr>
                                    <m:t>2</m:t>
                                  </m:r>
                                </m:sub>
                              </m:sSub>
                            </m:num>
                            <m:den>
                              <m:r>
                                <a:rPr lang="en-US" b="0" i="1" smtClean="0">
                                  <a:latin typeface="Cambria Math" panose="02040503050406030204" pitchFamily="18" charset="0"/>
                                </a:rPr>
                                <m:t>2</m:t>
                              </m:r>
                            </m:den>
                          </m:f>
                        </m:e>
                      </m:d>
                    </m:oMath>
                  </m:oMathPara>
                </a14:m>
                <a:endParaRPr lang="en-US"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marL="365760" lvl="1" indent="0">
                  <a:buNone/>
                </a:pPr>
                <a:endParaRPr lang="en-US" dirty="0"/>
              </a:p>
              <a:p>
                <a:pPr lvl="1"/>
                <a:endParaRPr lang="el-GR" dirty="0"/>
              </a:p>
              <a:p>
                <a:pPr marL="365760" lvl="1" indent="0">
                  <a:buNone/>
                </a:pPr>
                <a:endParaRPr lang="el-GR" dirty="0"/>
              </a:p>
            </p:txBody>
          </p:sp>
        </mc:Choice>
        <mc:Fallback xmlns="">
          <p:sp>
            <p:nvSpPr>
              <p:cNvPr id="3" name="Content Placeholder 2">
                <a:extLst>
                  <a:ext uri="{FF2B5EF4-FFF2-40B4-BE49-F238E27FC236}">
                    <a16:creationId xmlns:a16="http://schemas.microsoft.com/office/drawing/2014/main" id="{F59D2CEC-5927-8E20-F6BC-5C9D35364C41}"/>
                  </a:ext>
                </a:extLst>
              </p:cNvPr>
              <p:cNvSpPr>
                <a:spLocks noGrp="1" noRot="1" noChangeAspect="1" noMove="1" noResize="1" noEditPoints="1" noAdjustHandles="1" noChangeArrowheads="1" noChangeShapeType="1" noTextEdit="1"/>
              </p:cNvSpPr>
              <p:nvPr>
                <p:ph idx="1"/>
              </p:nvPr>
            </p:nvSpPr>
            <p:spPr>
              <a:xfrm>
                <a:off x="738350" y="1399162"/>
                <a:ext cx="7948450" cy="5001638"/>
              </a:xfrm>
              <a:blipFill>
                <a:blip r:embed="rId3"/>
                <a:stretch>
                  <a:fillRect t="-976"/>
                </a:stretch>
              </a:blipFill>
            </p:spPr>
            <p:txBody>
              <a:bodyPr/>
              <a:lstStyle/>
              <a:p>
                <a:r>
                  <a:rPr lang="en-US">
                    <a:noFill/>
                  </a:rPr>
                  <a:t> </a:t>
                </a:r>
              </a:p>
            </p:txBody>
          </p:sp>
        </mc:Fallback>
      </mc:AlternateContent>
      <p:sp>
        <p:nvSpPr>
          <p:cNvPr id="4" name="Επεξήγηση: Γραμμή με περίγραμμα και γραμμή έμφασης 3">
            <a:extLst>
              <a:ext uri="{FF2B5EF4-FFF2-40B4-BE49-F238E27FC236}">
                <a16:creationId xmlns:a16="http://schemas.microsoft.com/office/drawing/2014/main" id="{93D950B1-F35F-FC99-D2D7-9483492DD8FC}"/>
              </a:ext>
            </a:extLst>
          </p:cNvPr>
          <p:cNvSpPr/>
          <p:nvPr/>
        </p:nvSpPr>
        <p:spPr>
          <a:xfrm flipH="1">
            <a:off x="3886200" y="1905000"/>
            <a:ext cx="2590800" cy="914400"/>
          </a:xfrm>
          <a:prstGeom prst="accentBorderCallout1">
            <a:avLst>
              <a:gd name="adj1" fmla="val 16645"/>
              <a:gd name="adj2" fmla="val -2559"/>
              <a:gd name="adj3" fmla="val 16711"/>
              <a:gd name="adj4" fmla="val -19566"/>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Ορθογώνιο: Στρογγύλεμα γωνιών 6">
                <a:extLst>
                  <a:ext uri="{FF2B5EF4-FFF2-40B4-BE49-F238E27FC236}">
                    <a16:creationId xmlns:a16="http://schemas.microsoft.com/office/drawing/2014/main" id="{CF9FE3A2-78CE-4B6E-AE14-CA38FB172969}"/>
                  </a:ext>
                </a:extLst>
              </p:cNvPr>
              <p:cNvSpPr/>
              <p:nvPr/>
            </p:nvSpPr>
            <p:spPr>
              <a:xfrm>
                <a:off x="7010400" y="1905000"/>
                <a:ext cx="1143000" cy="914400"/>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𝐴</m:t>
                      </m:r>
                      <m:r>
                        <a:rPr kumimoji="0" lang="en-US" sz="18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sin</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l-GR"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m:rPr>
                              <m:sty m:val="p"/>
                            </m:rPr>
                            <a:rPr kumimoji="0" lang="el-GR"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Φ</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 xmlns:m="http://schemas.openxmlformats.org/officeDocument/2006/math">
                      <m:r>
                        <a:rPr kumimoji="0" lang="en-US" sz="18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𝐴</m:t>
                      </m:r>
                      <m:r>
                        <a:rPr kumimoji="0" lang="en-US" sz="18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sin</m:t>
                      </m:r>
                      <m: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Φ</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Ορθογώνιο: Στρογγύλεμα γωνιών 6">
                <a:extLst>
                  <a:ext uri="{FF2B5EF4-FFF2-40B4-BE49-F238E27FC236}">
                    <a16:creationId xmlns:a16="http://schemas.microsoft.com/office/drawing/2014/main" id="{CF9FE3A2-78CE-4B6E-AE14-CA38FB172969}"/>
                  </a:ext>
                </a:extLst>
              </p:cNvPr>
              <p:cNvSpPr>
                <a:spLocks noRot="1" noChangeAspect="1" noMove="1" noResize="1" noEditPoints="1" noAdjustHandles="1" noChangeArrowheads="1" noChangeShapeType="1" noTextEdit="1"/>
              </p:cNvSpPr>
              <p:nvPr/>
            </p:nvSpPr>
            <p:spPr>
              <a:xfrm>
                <a:off x="7010400" y="1905000"/>
                <a:ext cx="1143000" cy="914400"/>
              </a:xfrm>
              <a:prstGeom prst="roundRect">
                <a:avLst/>
              </a:prstGeom>
              <a:blipFill>
                <a:blip r:embed="rId4"/>
                <a:stretch>
                  <a:fillRect l="-1047"/>
                </a:stretch>
              </a:blipFill>
              <a:ln w="190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3FA4A4E-1FC8-07EC-A76D-A165C0AC84BF}"/>
                  </a:ext>
                </a:extLst>
              </p:cNvPr>
              <p:cNvSpPr txBox="1"/>
              <p:nvPr/>
            </p:nvSpPr>
            <p:spPr>
              <a:xfrm>
                <a:off x="5509679" y="3764021"/>
                <a:ext cx="2930322" cy="932826"/>
              </a:xfrm>
              <a:prstGeom prst="cloudCallout">
                <a:avLst>
                  <a:gd name="adj1" fmla="val -25450"/>
                  <a:gd name="adj2" fmla="val -67141"/>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Φ</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π</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l-GR" sz="1800" b="0" i="0"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ea typeface="+mn-ea"/>
                              <a:cs typeface="+mn-cs"/>
                            </a:rPr>
                            <m:t>Δ</m:t>
                          </m:r>
                          <m:r>
                            <m:rPr>
                              <m:sty m:val="p"/>
                            </m:rPr>
                            <a:rPr kumimoji="0" lang="en-US" sz="1800" b="0" i="0"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ea typeface="+mn-ea"/>
                              <a:cs typeface="+mn-cs"/>
                            </a:rPr>
                            <m:t>r</m:t>
                          </m:r>
                        </m:num>
                        <m:den>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den>
                      </m:f>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Δφ</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53FA4A4E-1FC8-07EC-A76D-A165C0AC84BF}"/>
                  </a:ext>
                </a:extLst>
              </p:cNvPr>
              <p:cNvSpPr txBox="1">
                <a:spLocks noRot="1" noChangeAspect="1" noMove="1" noResize="1" noEditPoints="1" noAdjustHandles="1" noChangeArrowheads="1" noChangeShapeType="1" noTextEdit="1"/>
              </p:cNvSpPr>
              <p:nvPr/>
            </p:nvSpPr>
            <p:spPr>
              <a:xfrm>
                <a:off x="5509679" y="3764021"/>
                <a:ext cx="2930322" cy="932826"/>
              </a:xfrm>
              <a:prstGeom prst="cloudCallout">
                <a:avLst>
                  <a:gd name="adj1" fmla="val -25450"/>
                  <a:gd name="adj2" fmla="val -67141"/>
                </a:avLst>
              </a:prstGeom>
              <a:blipFill>
                <a:blip r:embed="rId5"/>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D34914B-3585-C38B-945C-FE116895B08C}"/>
                  </a:ext>
                </a:extLst>
              </p:cNvPr>
              <p:cNvSpPr txBox="1"/>
              <p:nvPr/>
            </p:nvSpPr>
            <p:spPr>
              <a:xfrm>
                <a:off x="5335592" y="5308754"/>
                <a:ext cx="2667000" cy="369332"/>
              </a:xfrm>
              <a:prstGeom prst="accentBorderCallout1">
                <a:avLst>
                  <a:gd name="adj1" fmla="val 18750"/>
                  <a:gd name="adj2" fmla="val -1701"/>
                  <a:gd name="adj3" fmla="val -314905"/>
                  <a:gd name="adj4" fmla="val -25972"/>
                </a:avLst>
              </a:prstGeom>
              <a:noFill/>
              <a:ln w="19050">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m:rPr>
                          <m:sty m:val="p"/>
                        </m:rP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r</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err="1" smtClean="0">
                          <a:ln>
                            <a:noFill/>
                          </a:ln>
                          <a:solidFill>
                            <a:prstClr val="black"/>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dirty="0" err="1" smtClean="0">
                          <a:ln>
                            <a:noFill/>
                          </a:ln>
                          <a:solidFill>
                            <a:prstClr val="black"/>
                          </a:solidFill>
                          <a:effectLst/>
                          <a:uLnTx/>
                          <a:uFillTx/>
                          <a:latin typeface="Cambria Math" panose="02040503050406030204" pitchFamily="18" charset="0"/>
                          <a:ea typeface="+mn-ea"/>
                          <a:cs typeface="+mn-cs"/>
                        </a:rPr>
                        <m:t>𝜆</m:t>
                      </m:r>
                      <m:r>
                        <a:rPr kumimoji="0" lang="el-GR"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=0,1,2,3,…</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6D34914B-3585-C38B-945C-FE116895B08C}"/>
                  </a:ext>
                </a:extLst>
              </p:cNvPr>
              <p:cNvSpPr txBox="1">
                <a:spLocks noRot="1" noChangeAspect="1" noMove="1" noResize="1" noEditPoints="1" noAdjustHandles="1" noChangeArrowheads="1" noChangeShapeType="1" noTextEdit="1"/>
              </p:cNvSpPr>
              <p:nvPr/>
            </p:nvSpPr>
            <p:spPr>
              <a:xfrm>
                <a:off x="5335592" y="5308754"/>
                <a:ext cx="2667000" cy="369332"/>
              </a:xfrm>
              <a:prstGeom prst="accentBorderCallout1">
                <a:avLst>
                  <a:gd name="adj1" fmla="val 18750"/>
                  <a:gd name="adj2" fmla="val -1701"/>
                  <a:gd name="adj3" fmla="val -314905"/>
                  <a:gd name="adj4" fmla="val -25972"/>
                </a:avLst>
              </a:prstGeom>
              <a:blipFill>
                <a:blip r:embed="rId6"/>
                <a:stretch>
                  <a:fillRect/>
                </a:stretch>
              </a:blipFill>
              <a:ln w="19050">
                <a:solidFill>
                  <a:schemeClr val="bg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17128DA-2E61-BDC3-FF1C-96899D12F16C}"/>
                  </a:ext>
                </a:extLst>
              </p:cNvPr>
              <p:cNvSpPr txBox="1"/>
              <p:nvPr/>
            </p:nvSpPr>
            <p:spPr>
              <a:xfrm>
                <a:off x="5320830" y="5866607"/>
                <a:ext cx="3329150" cy="628057"/>
              </a:xfrm>
              <a:prstGeom prst="accentBorderCallout1">
                <a:avLst>
                  <a:gd name="adj1" fmla="val 18750"/>
                  <a:gd name="adj2" fmla="val -1701"/>
                  <a:gd name="adj3" fmla="val -146301"/>
                  <a:gd name="adj4" fmla="val -19031"/>
                </a:avLst>
              </a:prstGeom>
              <a:noFill/>
              <a:ln w="19050">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m:rPr>
                          <m:sty m:val="p"/>
                        </m:rP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r</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f>
                        <m:fPr>
                          <m:ctrlP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Pr>
                        <m:num>
                          <m:d>
                            <m:dPr>
                              <m:ctrlP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dirty="0" err="1" smtClean="0">
                                  <a:ln>
                                    <a:noFill/>
                                  </a:ln>
                                  <a:solidFill>
                                    <a:prstClr val="black"/>
                                  </a:solidFill>
                                  <a:effectLst/>
                                  <a:uLnTx/>
                                  <a:uFillTx/>
                                  <a:latin typeface="Cambria Math" panose="02040503050406030204" pitchFamily="18" charset="0"/>
                                  <a:ea typeface="+mn-ea"/>
                                  <a:cs typeface="+mn-cs"/>
                                </a:rPr>
                                <m:t>𝑚</m:t>
                              </m:r>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e>
                          </m:d>
                          <m:r>
                            <a:rPr kumimoji="0" lang="en-US" sz="1800" b="0" i="1" u="none" strike="noStrike" kern="1200" cap="none" spc="0" normalizeH="0" baseline="0" noProof="0" dirty="0" err="1" smtClean="0">
                              <a:ln>
                                <a:noFill/>
                              </a:ln>
                              <a:solidFill>
                                <a:prstClr val="black"/>
                              </a:solidFill>
                              <a:effectLst/>
                              <a:uLnTx/>
                              <a:uFillTx/>
                              <a:latin typeface="Cambria Math" panose="02040503050406030204" pitchFamily="18" charset="0"/>
                              <a:ea typeface="+mn-ea"/>
                              <a:cs typeface="+mn-cs"/>
                            </a:rPr>
                            <m:t>𝜆</m:t>
                          </m:r>
                        </m:num>
                        <m:den>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den>
                      </m:f>
                      <m:r>
                        <a:rPr kumimoji="0" lang="el-GR"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=0,1,2,3,…</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a:extLst>
                  <a:ext uri="{FF2B5EF4-FFF2-40B4-BE49-F238E27FC236}">
                    <a16:creationId xmlns:a16="http://schemas.microsoft.com/office/drawing/2014/main" id="{E17128DA-2E61-BDC3-FF1C-96899D12F16C}"/>
                  </a:ext>
                </a:extLst>
              </p:cNvPr>
              <p:cNvSpPr txBox="1">
                <a:spLocks noRot="1" noChangeAspect="1" noMove="1" noResize="1" noEditPoints="1" noAdjustHandles="1" noChangeArrowheads="1" noChangeShapeType="1" noTextEdit="1"/>
              </p:cNvSpPr>
              <p:nvPr/>
            </p:nvSpPr>
            <p:spPr>
              <a:xfrm>
                <a:off x="5320830" y="5866607"/>
                <a:ext cx="3329150" cy="628057"/>
              </a:xfrm>
              <a:prstGeom prst="accentBorderCallout1">
                <a:avLst>
                  <a:gd name="adj1" fmla="val 18750"/>
                  <a:gd name="adj2" fmla="val -1701"/>
                  <a:gd name="adj3" fmla="val -146301"/>
                  <a:gd name="adj4" fmla="val -19031"/>
                </a:avLst>
              </a:prstGeom>
              <a:blipFill>
                <a:blip r:embed="rId7"/>
                <a:stretch>
                  <a:fillRect/>
                </a:stretch>
              </a:blipFill>
              <a:ln w="19050">
                <a:solidFill>
                  <a:schemeClr val="bg1">
                    <a:lumMod val="50000"/>
                  </a:schemeClr>
                </a:solidFill>
              </a:ln>
            </p:spPr>
            <p:txBody>
              <a:bodyPr/>
              <a:lstStyle/>
              <a:p>
                <a:r>
                  <a:rPr lang="en-US">
                    <a:noFill/>
                  </a:rPr>
                  <a:t> </a:t>
                </a:r>
              </a:p>
            </p:txBody>
          </p:sp>
        </mc:Fallback>
      </mc:AlternateContent>
      <p:grpSp>
        <p:nvGrpSpPr>
          <p:cNvPr id="24" name="Ομάδα 23">
            <a:extLst>
              <a:ext uri="{FF2B5EF4-FFF2-40B4-BE49-F238E27FC236}">
                <a16:creationId xmlns:a16="http://schemas.microsoft.com/office/drawing/2014/main" id="{688991AC-A23A-FF00-1255-CBACA82782FB}"/>
              </a:ext>
            </a:extLst>
          </p:cNvPr>
          <p:cNvGrpSpPr/>
          <p:nvPr/>
        </p:nvGrpSpPr>
        <p:grpSpPr>
          <a:xfrm>
            <a:off x="7495822" y="3734722"/>
            <a:ext cx="462298" cy="774396"/>
            <a:chOff x="7315200" y="3757761"/>
            <a:chExt cx="462298" cy="774396"/>
          </a:xfrm>
        </p:grpSpPr>
        <p:cxnSp>
          <p:nvCxnSpPr>
            <p:cNvPr id="22" name="Ευθύγραμμο βέλος σύνδεσης 21">
              <a:extLst>
                <a:ext uri="{FF2B5EF4-FFF2-40B4-BE49-F238E27FC236}">
                  <a16:creationId xmlns:a16="http://schemas.microsoft.com/office/drawing/2014/main" id="{4EB054B0-D05F-336E-34DE-86D18650CA00}"/>
                </a:ext>
              </a:extLst>
            </p:cNvPr>
            <p:cNvCxnSpPr/>
            <p:nvPr/>
          </p:nvCxnSpPr>
          <p:spPr>
            <a:xfrm flipV="1">
              <a:off x="7315200" y="4038600"/>
              <a:ext cx="266700" cy="493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4EA2E81-C7CF-775A-EF49-9260576E38FB}"/>
                </a:ext>
              </a:extLst>
            </p:cNvPr>
            <p:cNvSpPr txBox="1"/>
            <p:nvPr/>
          </p:nvSpPr>
          <p:spPr>
            <a:xfrm>
              <a:off x="7464592" y="375776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rPr>
                <a:t>0</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grpSp>
        <p:nvGrpSpPr>
          <p:cNvPr id="5" name="Group 5">
            <a:extLst>
              <a:ext uri="{FF2B5EF4-FFF2-40B4-BE49-F238E27FC236}">
                <a16:creationId xmlns:a16="http://schemas.microsoft.com/office/drawing/2014/main" id="{22AA7FDB-413F-EB3D-FD31-F734AAFB4AD8}"/>
              </a:ext>
            </a:extLst>
          </p:cNvPr>
          <p:cNvGrpSpPr/>
          <p:nvPr/>
        </p:nvGrpSpPr>
        <p:grpSpPr>
          <a:xfrm>
            <a:off x="5334000" y="710292"/>
            <a:ext cx="3200400" cy="688870"/>
            <a:chOff x="5334000" y="710292"/>
            <a:chExt cx="3200400" cy="688870"/>
          </a:xfrm>
        </p:grpSpPr>
        <p:sp>
          <p:nvSpPr>
            <p:cNvPr id="6" name="Horizontal Scroll 3">
              <a:extLst>
                <a:ext uri="{FF2B5EF4-FFF2-40B4-BE49-F238E27FC236}">
                  <a16:creationId xmlns:a16="http://schemas.microsoft.com/office/drawing/2014/main" id="{6B9AD8B2-0E0D-2D2B-14FB-92121BA2D47D}"/>
                </a:ext>
              </a:extLst>
            </p:cNvPr>
            <p:cNvSpPr/>
            <p:nvPr/>
          </p:nvSpPr>
          <p:spPr>
            <a:xfrm>
              <a:off x="5334000" y="710292"/>
              <a:ext cx="3200400" cy="688870"/>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C0771678-26EB-2001-E011-D18B3517D99D}"/>
                </a:ext>
              </a:extLst>
            </p:cNvPr>
            <p:cNvPicPr>
              <a:picLocks noChangeAspect="1"/>
            </p:cNvPicPr>
            <p:nvPr/>
          </p:nvPicPr>
          <p:blipFill rotWithShape="1">
            <a:blip r:embed="rId8"/>
            <a:srcRect l="1984" t="4464" r="5977" b="5882"/>
            <a:stretch/>
          </p:blipFill>
          <p:spPr>
            <a:xfrm>
              <a:off x="5512610" y="823189"/>
              <a:ext cx="2945590" cy="435515"/>
            </a:xfrm>
            <a:prstGeom prst="rect">
              <a:avLst/>
            </a:prstGeom>
            <a:ln>
              <a:noFill/>
            </a:ln>
            <a:effectLst/>
          </p:spPr>
        </p:pic>
      </p:grpSp>
      <p:sp>
        <p:nvSpPr>
          <p:cNvPr id="17" name="TextBox 16">
            <a:extLst>
              <a:ext uri="{FF2B5EF4-FFF2-40B4-BE49-F238E27FC236}">
                <a16:creationId xmlns:a16="http://schemas.microsoft.com/office/drawing/2014/main" id="{FA1EC66E-EC09-84C4-5EC3-841281C2623A}"/>
              </a:ext>
            </a:extLst>
          </p:cNvPr>
          <p:cNvSpPr txBox="1"/>
          <p:nvPr/>
        </p:nvSpPr>
        <p:spPr>
          <a:xfrm>
            <a:off x="7339263" y="4494255"/>
            <a:ext cx="13475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rPr>
              <a:t>«σε φάση»</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B69546-3AE4-8822-DFCB-BE34C3D22B68}"/>
              </a:ext>
            </a:extLst>
          </p:cNvPr>
          <p:cNvSpPr txBox="1"/>
          <p:nvPr/>
        </p:nvSpPr>
        <p:spPr>
          <a:xfrm>
            <a:off x="5220208" y="4925641"/>
            <a:ext cx="34297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Αν βρίσκονται «σε φάση», τότε:</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1651312" y="4331949"/>
                <a:ext cx="23852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651312" y="4331949"/>
                <a:ext cx="238527" cy="276999"/>
              </a:xfrm>
              <a:prstGeom prst="rect">
                <a:avLst/>
              </a:prstGeom>
              <a:blipFill>
                <a:blip r:embed="rId9"/>
                <a:stretch>
                  <a:fillRect l="-15385"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640216" y="4586588"/>
                <a:ext cx="24384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640216" y="4586588"/>
                <a:ext cx="243849" cy="276999"/>
              </a:xfrm>
              <a:prstGeom prst="rect">
                <a:avLst/>
              </a:prstGeom>
              <a:blipFill>
                <a:blip r:embed="rId10"/>
                <a:stretch>
                  <a:fillRect l="-15000" r="-1000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066800" y="5354920"/>
                <a:ext cx="24384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66800" y="5354920"/>
                <a:ext cx="243848" cy="276999"/>
              </a:xfrm>
              <a:prstGeom prst="rect">
                <a:avLst/>
              </a:prstGeom>
              <a:blipFill>
                <a:blip r:embed="rId11"/>
                <a:stretch>
                  <a:fillRect l="-15000" r="-750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204139" y="5493419"/>
                <a:ext cx="23397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204139" y="5493419"/>
                <a:ext cx="233975" cy="276999"/>
              </a:xfrm>
              <a:prstGeom prst="rect">
                <a:avLst/>
              </a:prstGeom>
              <a:blipFill>
                <a:blip r:embed="rId12"/>
                <a:stretch>
                  <a:fillRect l="-15789" r="-7895"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orizontal Scroll 10"/>
              <p:cNvSpPr/>
              <p:nvPr/>
            </p:nvSpPr>
            <p:spPr>
              <a:xfrm>
                <a:off x="2632519" y="5770418"/>
                <a:ext cx="2320481" cy="73846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διαδρομή από πηγή ως σημείο </a:t>
                </a:r>
                <a:r>
                  <a:rPr kumimoji="0" lang="en-BS" sz="1800" b="0" i="0"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B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mc:Choice>
        <mc:Fallback xmlns="">
          <p:sp>
            <p:nvSpPr>
              <p:cNvPr id="11" name="Horizontal Scroll 10"/>
              <p:cNvSpPr>
                <a:spLocks noRot="1" noChangeAspect="1" noMove="1" noResize="1" noEditPoints="1" noAdjustHandles="1" noChangeArrowheads="1" noChangeShapeType="1" noTextEdit="1"/>
              </p:cNvSpPr>
              <p:nvPr/>
            </p:nvSpPr>
            <p:spPr>
              <a:xfrm>
                <a:off x="2632519" y="5770418"/>
                <a:ext cx="2320481" cy="738464"/>
              </a:xfrm>
              <a:prstGeom prst="horizontalScroll">
                <a:avLst/>
              </a:prstGeom>
              <a:blipFill>
                <a:blip r:embed="rId13"/>
                <a:stretch>
                  <a:fillRect b="-4839"/>
                </a:stretch>
              </a:blipFill>
            </p:spPr>
            <p:txBody>
              <a:bodyPr/>
              <a:lstStyle/>
              <a:p>
                <a:r>
                  <a:rPr lang="en-US">
                    <a:noFill/>
                  </a:rPr>
                  <a:t> </a:t>
                </a:r>
              </a:p>
            </p:txBody>
          </p:sp>
        </mc:Fallback>
      </mc:AlternateContent>
    </p:spTree>
    <p:extLst>
      <p:ext uri="{BB962C8B-B14F-4D97-AF65-F5344CB8AC3E}">
        <p14:creationId xmlns:p14="http://schemas.microsoft.com/office/powerpoint/2010/main" val="134533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19" grpId="0" animBg="1"/>
      <p:bldP spid="20" grpId="0" animBg="1"/>
      <p:bldP spid="17" grpId="0"/>
      <p:bldP spid="9" grpId="0"/>
      <p:bldP spid="10" grpId="0"/>
      <p:bldP spid="21" grpId="0"/>
      <p:bldP spid="25" grpId="0"/>
      <p:bldP spid="26"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1048" y="1371600"/>
                <a:ext cx="7872249" cy="5105400"/>
              </a:xfrm>
            </p:spPr>
            <p:txBody>
              <a:bodyPr>
                <a:normAutofit/>
              </a:bodyPr>
              <a:lstStyle/>
              <a:p>
                <a:r>
                  <a:rPr lang="el-GR" dirty="0">
                    <a:latin typeface="Calibri" panose="020F0502020204030204" pitchFamily="34" charset="0"/>
                    <a:cs typeface="Calibri" panose="020F0502020204030204" pitchFamily="34" charset="0"/>
                  </a:rPr>
                  <a:t>Μελέτη κυματικής</a:t>
                </a:r>
              </a:p>
              <a:p>
                <a:pPr marL="365760" lvl="1" indent="0">
                  <a:buNone/>
                </a:pPr>
                <a:endParaRPr lang="en-US" sz="1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Ως τώρα μελετήσαμε ηχητικά κύματα προερχόμενα συνήθως από </a:t>
                </a:r>
                <a:r>
                  <a:rPr lang="el-GR" sz="2200" b="1" u="sng" dirty="0">
                    <a:latin typeface="Calibri" panose="020F0502020204030204" pitchFamily="34" charset="0"/>
                    <a:cs typeface="Calibri" panose="020F0502020204030204" pitchFamily="34" charset="0"/>
                  </a:rPr>
                  <a:t>μια</a:t>
                </a:r>
                <a:r>
                  <a:rPr lang="el-GR" sz="2200" dirty="0">
                    <a:latin typeface="Calibri" panose="020F0502020204030204" pitchFamily="34" charset="0"/>
                    <a:cs typeface="Calibri" panose="020F0502020204030204" pitchFamily="34" charset="0"/>
                  </a:rPr>
                  <a:t> πηγή</a:t>
                </a:r>
              </a:p>
              <a:p>
                <a:r>
                  <a:rPr lang="el-GR" sz="2200" dirty="0">
                    <a:latin typeface="Calibri" panose="020F0502020204030204" pitchFamily="34" charset="0"/>
                    <a:cs typeface="Calibri" panose="020F0502020204030204" pitchFamily="34" charset="0"/>
                  </a:rPr>
                  <a:t>Κατανοήσαμε τον τρόπο διάδοσης, τη μετατόπιση και τη μεταβολή πίεσης των στοιχείων του μέσου διάδοσης (αέρας)</a:t>
                </a:r>
              </a:p>
              <a:p>
                <a:r>
                  <a:rPr lang="el-GR" sz="2200" dirty="0">
                    <a:latin typeface="Calibri" panose="020F0502020204030204" pitchFamily="34" charset="0"/>
                    <a:cs typeface="Calibri" panose="020F0502020204030204" pitchFamily="34" charset="0"/>
                  </a:rPr>
                  <a:t>Στη σφαιρική, ισοτροπική διάδοση, το ηχητικό κύμα είχε ένταση ανάλογη της μέσης ισχύος της πηγής και αντιστρόφως ανάλογη (του τετραγώνου) της απόστασης από αυτή</a:t>
                </a:r>
              </a:p>
              <a:p>
                <a:r>
                  <a:rPr lang="el-GR" sz="2200" dirty="0">
                    <a:latin typeface="Calibri" panose="020F0502020204030204" pitchFamily="34" charset="0"/>
                    <a:cs typeface="Calibri" panose="020F0502020204030204" pitchFamily="34" charset="0"/>
                  </a:rPr>
                  <a:t>Μελετήσαμε την ηχοστάθμη </a:t>
                </a:r>
                <a14:m>
                  <m:oMath xmlns:m="http://schemas.openxmlformats.org/officeDocument/2006/math">
                    <m:r>
                      <a:rPr lang="el-GR" sz="2200" i="1" dirty="0" smtClean="0">
                        <a:latin typeface="Cambria Math" panose="02040503050406030204" pitchFamily="18" charset="0"/>
                        <a:cs typeface="Calibri" panose="020F0502020204030204" pitchFamily="34" charset="0"/>
                      </a:rPr>
                      <m:t>𝛽</m:t>
                    </m:r>
                  </m:oMath>
                </a14:m>
                <a:r>
                  <a:rPr lang="el-GR" sz="2200" dirty="0">
                    <a:latin typeface="Calibri" panose="020F0502020204030204" pitchFamily="34" charset="0"/>
                    <a:cs typeface="Calibri" panose="020F0502020204030204" pitchFamily="34" charset="0"/>
                  </a:rPr>
                  <a:t>, ως πιο βολική μετρική για την ένταση του ήχου</a:t>
                </a:r>
              </a:p>
              <a:p>
                <a:endParaRPr lang="el-GR" sz="1100" dirty="0">
                  <a:latin typeface="Calibri" panose="020F0502020204030204" pitchFamily="34" charset="0"/>
                  <a:cs typeface="Calibri" panose="020F0502020204030204" pitchFamily="34" charset="0"/>
                </a:endParaRPr>
              </a:p>
              <a:p>
                <a:r>
                  <a:rPr lang="el-GR" sz="2200" b="1" dirty="0">
                    <a:latin typeface="Calibri" panose="020F0502020204030204" pitchFamily="34" charset="0"/>
                    <a:cs typeface="Calibri" panose="020F0502020204030204" pitchFamily="34" charset="0"/>
                  </a:rPr>
                  <a:t>Τι συμβαίνει όταν έχουμε δυο ή περισσότερες ηχητικές πηγές σε ένα χώρο???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1048" y="1371600"/>
                <a:ext cx="7872249" cy="5105400"/>
              </a:xfrm>
              <a:blipFill>
                <a:blip r:embed="rId2"/>
                <a:stretch>
                  <a:fillRect t="-955" r="-1394"/>
                </a:stretch>
              </a:blipFill>
            </p:spPr>
            <p:txBody>
              <a:bodyPr/>
              <a:lstStyle/>
              <a:p>
                <a:r>
                  <a:rPr lang="en-US">
                    <a:noFill/>
                  </a:rPr>
                  <a:t> </a:t>
                </a:r>
              </a:p>
            </p:txBody>
          </p:sp>
        </mc:Fallback>
      </mc:AlternateContent>
    </p:spTree>
    <p:extLst>
      <p:ext uri="{BB962C8B-B14F-4D97-AF65-F5344CB8AC3E}">
        <p14:creationId xmlns:p14="http://schemas.microsoft.com/office/powerpoint/2010/main" val="286609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a:t>
                </a:r>
              </a:p>
              <a:p>
                <a:pPr lvl="1"/>
                <a:r>
                  <a:rPr lang="el-GR" b="1" dirty="0">
                    <a:latin typeface="Calibri" panose="020F0502020204030204" pitchFamily="34" charset="0"/>
                    <a:cs typeface="Calibri" panose="020F0502020204030204" pitchFamily="34" charset="0"/>
                  </a:rPr>
                  <a:t>Καταστρεπτική</a:t>
                </a:r>
                <a:r>
                  <a:rPr lang="el-GR" dirty="0">
                    <a:latin typeface="Calibri" panose="020F0502020204030204" pitchFamily="34" charset="0"/>
                    <a:cs typeface="Calibri" panose="020F0502020204030204" pitchFamily="34" charset="0"/>
                  </a:rPr>
                  <a:t> συμβολή – πότε συμβαίνει?</a:t>
                </a:r>
              </a:p>
              <a:p>
                <a:pPr lvl="2"/>
                <a:r>
                  <a:rPr lang="el-GR" dirty="0">
                    <a:latin typeface="Calibri" panose="020F0502020204030204" pitchFamily="34" charset="0"/>
                    <a:cs typeface="Calibri" panose="020F0502020204030204" pitchFamily="34" charset="0"/>
                  </a:rPr>
                  <a:t>Λόγω διαφοράς αρχικής φάσης </a:t>
                </a:r>
                <a14:m>
                  <m:oMath xmlns:m="http://schemas.openxmlformats.org/officeDocument/2006/math">
                    <m:r>
                      <m:rPr>
                        <m:sty m:val="p"/>
                      </m:rPr>
                      <a:rPr lang="el-GR" i="0" dirty="0" smtClean="0">
                        <a:solidFill>
                          <a:srgbClr val="FF0000"/>
                        </a:solidFill>
                        <a:latin typeface="Cambria Math" panose="02040503050406030204" pitchFamily="18" charset="0"/>
                        <a:cs typeface="Calibri" panose="020F0502020204030204" pitchFamily="34" charset="0"/>
                      </a:rPr>
                      <m:t>Δ</m:t>
                    </m:r>
                    <m:r>
                      <m:rPr>
                        <m:sty m:val="p"/>
                      </m:rPr>
                      <a:rPr lang="el-GR" i="0" dirty="0" err="1" smtClean="0">
                        <a:solidFill>
                          <a:srgbClr val="FF0000"/>
                        </a:solidFill>
                        <a:latin typeface="Cambria Math" panose="02040503050406030204" pitchFamily="18" charset="0"/>
                        <a:cs typeface="Calibri" panose="020F0502020204030204" pitchFamily="34" charset="0"/>
                      </a:rPr>
                      <m:t>φ</m:t>
                    </m:r>
                  </m:oMath>
                </a14:m>
                <a:r>
                  <a:rPr lang="el-GR" dirty="0">
                    <a:latin typeface="Calibri" panose="020F0502020204030204" pitchFamily="34" charset="0"/>
                    <a:cs typeface="Calibri" panose="020F0502020204030204" pitchFamily="34" charset="0"/>
                  </a:rPr>
                  <a:t> - (</a:t>
                </a:r>
                <a:r>
                  <a:rPr lang="en-US" dirty="0">
                    <a:latin typeface="Calibri" panose="020F0502020204030204" pitchFamily="34" charset="0"/>
                    <a:cs typeface="Calibri" panose="020F0502020204030204" pitchFamily="34" charset="0"/>
                  </a:rPr>
                  <a:t>a</a:t>
                </a:r>
                <a:r>
                  <a:rPr lang="el-GR" dirty="0">
                    <a:latin typeface="Calibri" panose="020F0502020204030204" pitchFamily="34" charset="0"/>
                    <a:cs typeface="Calibri" panose="020F0502020204030204" pitchFamily="34" charset="0"/>
                  </a:rPr>
                  <a:t>)</a:t>
                </a:r>
              </a:p>
              <a:p>
                <a:pPr lvl="2"/>
                <a:r>
                  <a:rPr lang="el-GR" dirty="0">
                    <a:latin typeface="Calibri" panose="020F0502020204030204" pitchFamily="34" charset="0"/>
                    <a:cs typeface="Calibri" panose="020F0502020204030204" pitchFamily="34" charset="0"/>
                  </a:rPr>
                  <a:t>Λόγω διαφορετικής θέσης τών πηγών - (</a:t>
                </a:r>
                <a:r>
                  <a:rPr lang="en-US" dirty="0">
                    <a:latin typeface="Calibri" panose="020F0502020204030204" pitchFamily="34" charset="0"/>
                    <a:cs typeface="Calibri" panose="020F0502020204030204" pitchFamily="34" charset="0"/>
                  </a:rPr>
                  <a:t>b</a:t>
                </a:r>
                <a:r>
                  <a:rPr lang="el-GR" dirty="0">
                    <a:latin typeface="Calibri" panose="020F0502020204030204" pitchFamily="34" charset="0"/>
                    <a:cs typeface="Calibri" panose="020F0502020204030204" pitchFamily="34" charset="0"/>
                  </a:rPr>
                  <a:t>)</a:t>
                </a:r>
              </a:p>
              <a:p>
                <a:pPr lvl="3"/>
                <a:r>
                  <a:rPr lang="el-GR" dirty="0">
                    <a:latin typeface="Calibri" panose="020F0502020204030204" pitchFamily="34" charset="0"/>
                    <a:cs typeface="Calibri" panose="020F0502020204030204" pitchFamily="34" charset="0"/>
                  </a:rPr>
                  <a:t>Διαφορετικό μήκος διαδρομής </a:t>
                </a:r>
                <a14:m>
                  <m:oMath xmlns:m="http://schemas.openxmlformats.org/officeDocument/2006/math">
                    <m:r>
                      <m:rPr>
                        <m:sty m:val="p"/>
                      </m:rPr>
                      <a:rPr lang="el-GR" i="0" dirty="0" smtClean="0">
                        <a:solidFill>
                          <a:srgbClr val="00B050"/>
                        </a:solidFill>
                        <a:latin typeface="Cambria Math" panose="02040503050406030204" pitchFamily="18" charset="0"/>
                        <a:cs typeface="Calibri" panose="020F0502020204030204" pitchFamily="34" charset="0"/>
                      </a:rPr>
                      <m:t>Δ</m:t>
                    </m:r>
                    <m:r>
                      <a:rPr lang="en-US" i="1" dirty="0" smtClean="0">
                        <a:solidFill>
                          <a:srgbClr val="00B050"/>
                        </a:solidFill>
                        <a:latin typeface="Cambria Math" panose="02040503050406030204" pitchFamily="18" charset="0"/>
                        <a:cs typeface="Calibri" panose="020F0502020204030204" pitchFamily="34" charset="0"/>
                      </a:rPr>
                      <m:t>𝑟</m:t>
                    </m:r>
                  </m:oMath>
                </a14:m>
                <a:r>
                  <a:rPr lang="el-GR" dirty="0">
                    <a:solidFill>
                      <a:srgbClr val="00B050"/>
                    </a:solidFill>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εξαρτάται από το </a:t>
                </a:r>
                <a14:m>
                  <m:oMath xmlns:m="http://schemas.openxmlformats.org/officeDocument/2006/math">
                    <m:r>
                      <a:rPr lang="el-GR" i="1" dirty="0" smtClean="0">
                        <a:latin typeface="Cambria Math" panose="02040503050406030204" pitchFamily="18" charset="0"/>
                        <a:cs typeface="Calibri" panose="020F0502020204030204" pitchFamily="34" charset="0"/>
                      </a:rPr>
                      <m:t>𝜆</m:t>
                    </m:r>
                  </m:oMath>
                </a14:m>
                <a:r>
                  <a:rPr lang="el-GR" dirty="0">
                    <a:latin typeface="Calibri" panose="020F0502020204030204" pitchFamily="34" charset="0"/>
                    <a:cs typeface="Calibri" panose="020F0502020204030204" pitchFamily="34" charset="0"/>
                  </a:rPr>
                  <a:t>)</a:t>
                </a:r>
              </a:p>
              <a:p>
                <a:pPr lvl="2"/>
                <a:r>
                  <a:rPr lang="el-GR" dirty="0">
                    <a:latin typeface="Calibri" panose="020F0502020204030204" pitchFamily="34" charset="0"/>
                    <a:cs typeface="Calibri" panose="020F0502020204030204" pitchFamily="34" charset="0"/>
                  </a:rPr>
                  <a:t>Λόγω </a:t>
                </a:r>
                <a:r>
                  <a:rPr lang="el-GR" dirty="0">
                    <a:solidFill>
                      <a:srgbClr val="00B050"/>
                    </a:solidFill>
                    <a:latin typeface="Calibri" panose="020F0502020204030204" pitchFamily="34" charset="0"/>
                    <a:cs typeface="Calibri" panose="020F0502020204030204" pitchFamily="34" charset="0"/>
                  </a:rPr>
                  <a:t>και των </a:t>
                </a:r>
                <a:r>
                  <a:rPr lang="el-GR" dirty="0">
                    <a:solidFill>
                      <a:srgbClr val="FF0000"/>
                    </a:solidFill>
                    <a:latin typeface="Calibri" panose="020F0502020204030204" pitchFamily="34" charset="0"/>
                    <a:cs typeface="Calibri" panose="020F0502020204030204" pitchFamily="34" charset="0"/>
                  </a:rPr>
                  <a:t>δυο</a:t>
                </a:r>
                <a:r>
                  <a:rPr lang="el-GR" dirty="0">
                    <a:latin typeface="Calibri" panose="020F0502020204030204" pitchFamily="34" charset="0"/>
                    <a:cs typeface="Calibri" panose="020F0502020204030204" pitchFamily="34" charset="0"/>
                  </a:rPr>
                  <a:t> παραπάνω παραγόντων </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c)</a:t>
                </a:r>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Στο παρακάτω σχήμα,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έχουμε </a:t>
                </a:r>
                <a14:m>
                  <m:oMath xmlns:m="http://schemas.openxmlformats.org/officeDocument/2006/math">
                    <m:r>
                      <m:rPr>
                        <m:sty m:val="p"/>
                      </m:rPr>
                      <a:rPr lang="el-GR" i="0" dirty="0" smtClean="0">
                        <a:latin typeface="Cambria Math" panose="02040503050406030204" pitchFamily="18" charset="0"/>
                        <a:cs typeface="Calibri" panose="020F0502020204030204" pitchFamily="34" charset="0"/>
                      </a:rPr>
                      <m:t>ΔΦ</m:t>
                    </m:r>
                    <m:r>
                      <a:rPr lang="el-GR" i="1" dirty="0" smtClean="0">
                        <a:latin typeface="Cambria Math" panose="02040503050406030204" pitchFamily="18" charset="0"/>
                        <a:cs typeface="Calibri" panose="020F0502020204030204" pitchFamily="34" charset="0"/>
                      </a:rPr>
                      <m:t>=</m:t>
                    </m:r>
                    <m:r>
                      <a:rPr lang="el-GR" i="1" dirty="0" smtClean="0">
                        <a:latin typeface="Cambria Math" panose="02040503050406030204" pitchFamily="18" charset="0"/>
                        <a:cs typeface="Calibri" panose="020F0502020204030204" pitchFamily="34" charset="0"/>
                      </a:rPr>
                      <m:t>𝜋</m:t>
                    </m:r>
                  </m:oMath>
                </a14:m>
                <a:r>
                  <a:rPr lang="el-GR" dirty="0">
                    <a:latin typeface="Calibri" panose="020F0502020204030204" pitchFamily="34" charset="0"/>
                    <a:cs typeface="Calibri" panose="020F0502020204030204" pitchFamily="34" charset="0"/>
                  </a:rPr>
                  <a:t> σε κάθε περίπτωση</a:t>
                </a:r>
                <a:endParaRPr lang="en-U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Θεωρούμε ότι </a:t>
                </a:r>
                <a14:m>
                  <m:oMath xmlns:m="http://schemas.openxmlformats.org/officeDocument/2006/math">
                    <m:r>
                      <a:rPr lang="en-BS" i="1" dirty="0" smtClean="0">
                        <a:latin typeface="Cambria Math" panose="02040503050406030204" pitchFamily="18" charset="0"/>
                        <a:cs typeface="Calibri" panose="020F0502020204030204" pitchFamily="34" charset="0"/>
                      </a:rPr>
                      <m:t>𝑘</m:t>
                    </m:r>
                  </m:oMath>
                </a14:m>
                <a:r>
                  <a:rPr lang="en-B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14:m>
                  <m:oMath xmlns:m="http://schemas.openxmlformats.org/officeDocument/2006/math">
                    <m:r>
                      <a:rPr lang="el-GR" i="1" dirty="0" smtClean="0">
                        <a:latin typeface="Cambria Math" panose="02040503050406030204" pitchFamily="18" charset="0"/>
                        <a:cs typeface="Calibri" panose="020F0502020204030204" pitchFamily="34" charset="0"/>
                      </a:rPr>
                      <m:t>𝜔</m:t>
                    </m:r>
                  </m:oMath>
                </a14:m>
                <a:r>
                  <a:rPr lang="el-GR" dirty="0">
                    <a:latin typeface="Calibri" panose="020F0502020204030204" pitchFamily="34" charset="0"/>
                    <a:cs typeface="Calibri" panose="020F0502020204030204" pitchFamily="34" charset="0"/>
                  </a:rPr>
                  <a:t> είναι τα ίδια στα δυο κύματα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2"/>
                <a:stretch>
                  <a:fillRect t="-941"/>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515"/>
          <a:stretch/>
        </p:blipFill>
        <p:spPr>
          <a:xfrm>
            <a:off x="533401" y="4648200"/>
            <a:ext cx="8045604" cy="18288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098800" y="4863240"/>
              <a:ext cx="1755000" cy="473040"/>
            </p14:xfrm>
          </p:contentPart>
        </mc:Choice>
        <mc:Fallback xmlns="">
          <p:pic>
            <p:nvPicPr>
              <p:cNvPr id="5" name="Ink 4"/>
              <p:cNvPicPr/>
              <p:nvPr/>
            </p:nvPicPr>
            <p:blipFill>
              <a:blip r:embed="rId5"/>
              <a:stretch>
                <a:fillRect/>
              </a:stretch>
            </p:blipFill>
            <p:spPr>
              <a:xfrm>
                <a:off x="2092320" y="4856760"/>
                <a:ext cx="1765800" cy="483840"/>
              </a:xfrm>
              <a:prstGeom prst="rect">
                <a:avLst/>
              </a:prstGeom>
            </p:spPr>
          </p:pic>
        </mc:Fallback>
      </mc:AlternateContent>
      <mc:AlternateContent xmlns:mc="http://schemas.openxmlformats.org/markup-compatibility/2006" xmlns:a14="http://schemas.microsoft.com/office/drawing/2010/main">
        <mc:Choice Requires="a14">
          <p:sp>
            <p:nvSpPr>
              <p:cNvPr id="8" name="Πάπυρος: Οριζόντιος 7">
                <a:extLst>
                  <a:ext uri="{FF2B5EF4-FFF2-40B4-BE49-F238E27FC236}">
                    <a16:creationId xmlns:a16="http://schemas.microsoft.com/office/drawing/2014/main" id="{30E395C0-A875-5792-0A6A-996D461476FA}"/>
                  </a:ext>
                </a:extLst>
              </p:cNvPr>
              <p:cNvSpPr/>
              <p:nvPr/>
            </p:nvSpPr>
            <p:spPr>
              <a:xfrm>
                <a:off x="5724525" y="622976"/>
                <a:ext cx="2886074" cy="1041133"/>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4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Δ</m:t>
                      </m:r>
                      <m:r>
                        <m:rPr>
                          <m:sty m:val="p"/>
                        </m:rPr>
                        <a:rPr kumimoji="0" lang="en-US" sz="24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Φ</m:t>
                      </m:r>
                      <m:r>
                        <a:rPr kumimoji="0" lang="en-US"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l-GR" sz="24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m:rPr>
                          <m:sty m:val="p"/>
                        </m:rPr>
                        <a:rPr kumimoji="0" lang="el-GR" sz="24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π</m:t>
                      </m:r>
                      <m:f>
                        <m:fPr>
                          <m:ctrlPr>
                            <a:rPr kumimoji="0" lang="en-US"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m:rPr>
                              <m:sty m:val="p"/>
                            </m:rPr>
                            <a:rPr kumimoji="0" lang="el-GR" sz="2400" b="0"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Δ</m:t>
                          </m:r>
                          <m:r>
                            <m:rPr>
                              <m:sty m:val="p"/>
                            </m:rPr>
                            <a:rPr kumimoji="0" lang="en-US" sz="2400" b="0"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r</m:t>
                          </m:r>
                        </m:num>
                        <m:den>
                          <m:r>
                            <m:rPr>
                              <m:sty m:val="p"/>
                            </m:rPr>
                            <a:rPr kumimoji="0" lang="el-GR" sz="24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λ</m:t>
                          </m:r>
                        </m:den>
                      </m:f>
                      <m:r>
                        <a:rPr kumimoji="0" lang="el-GR" sz="24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sty m:val="p"/>
                        </m:rPr>
                        <a:rPr kumimoji="0" lang="el-GR" sz="24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Δφ</m:t>
                      </m:r>
                    </m:oMath>
                  </m:oMathPara>
                </a14:m>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Πάπυρος: Οριζόντιος 7">
                <a:extLst>
                  <a:ext uri="{FF2B5EF4-FFF2-40B4-BE49-F238E27FC236}">
                    <a16:creationId xmlns:a16="http://schemas.microsoft.com/office/drawing/2014/main" id="{30E395C0-A875-5792-0A6A-996D461476FA}"/>
                  </a:ext>
                </a:extLst>
              </p:cNvPr>
              <p:cNvSpPr>
                <a:spLocks noRot="1" noChangeAspect="1" noMove="1" noResize="1" noEditPoints="1" noAdjustHandles="1" noChangeArrowheads="1" noChangeShapeType="1" noTextEdit="1"/>
              </p:cNvSpPr>
              <p:nvPr/>
            </p:nvSpPr>
            <p:spPr>
              <a:xfrm>
                <a:off x="5724525" y="622976"/>
                <a:ext cx="2886074" cy="1041133"/>
              </a:xfrm>
              <a:prstGeom prst="horizontalScroll">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84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Εικόνα 30">
            <a:extLst>
              <a:ext uri="{FF2B5EF4-FFF2-40B4-BE49-F238E27FC236}">
                <a16:creationId xmlns:a16="http://schemas.microsoft.com/office/drawing/2014/main" id="{3E1AEF4B-2C49-E534-5EAF-2D2EFCC1F7B5}"/>
              </a:ext>
            </a:extLst>
          </p:cNvPr>
          <p:cNvPicPr>
            <a:picLocks noChangeAspect="1"/>
          </p:cNvPicPr>
          <p:nvPr/>
        </p:nvPicPr>
        <p:blipFill>
          <a:blip r:embed="rId3"/>
          <a:stretch>
            <a:fillRect/>
          </a:stretch>
        </p:blipFill>
        <p:spPr>
          <a:xfrm>
            <a:off x="4580955" y="1219200"/>
            <a:ext cx="3970533" cy="5239547"/>
          </a:xfrm>
          <a:prstGeom prst="rect">
            <a:avLst/>
          </a:prstGeom>
        </p:spPr>
      </p:pic>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38350" y="1399162"/>
            <a:ext cx="7948450" cy="5001638"/>
          </a:xfrm>
        </p:spPr>
        <p:txBody>
          <a:bodyPr>
            <a:normAutofit/>
          </a:bodyPr>
          <a:lstStyle/>
          <a:p>
            <a:r>
              <a:rPr lang="en-US" b="1" dirty="0">
                <a:latin typeface="Calibri" panose="020F0502020204030204" pitchFamily="34" charset="0"/>
                <a:cs typeface="Calibri" panose="020F0502020204030204" pitchFamily="34" charset="0"/>
              </a:rPr>
              <a:t>Quiz:</a:t>
            </a:r>
          </a:p>
          <a:p>
            <a:pPr lvl="1"/>
            <a:r>
              <a:rPr lang="el-GR" b="1" dirty="0">
                <a:latin typeface="Calibri" panose="020F0502020204030204" pitchFamily="34" charset="0"/>
                <a:cs typeface="Calibri" panose="020F0502020204030204" pitchFamily="34" charset="0"/>
              </a:rPr>
              <a:t>Θεωρήστε δυο πηγές </a:t>
            </a:r>
            <a:r>
              <a:rPr lang="el-GR" b="1" u="sng" dirty="0">
                <a:latin typeface="Calibri" panose="020F0502020204030204" pitchFamily="34" charset="0"/>
                <a:cs typeface="Calibri" panose="020F0502020204030204" pitchFamily="34" charset="0"/>
              </a:rPr>
              <a:t>ίδιες</a:t>
            </a:r>
            <a:r>
              <a:rPr lang="en-US" b="1" u="sng" dirty="0">
                <a:latin typeface="Calibri" panose="020F0502020204030204" pitchFamily="34" charset="0"/>
                <a:cs typeface="Calibri" panose="020F0502020204030204" pitchFamily="34" charset="0"/>
              </a:rPr>
              <a:t/>
            </a:r>
            <a:br>
              <a:rPr lang="en-US" b="1" u="sng" dirty="0">
                <a:latin typeface="Calibri" panose="020F0502020204030204" pitchFamily="34" charset="0"/>
                <a:cs typeface="Calibri" panose="020F0502020204030204" pitchFamily="34" charset="0"/>
              </a:rPr>
            </a:br>
            <a:r>
              <a:rPr lang="el-GR" b="1" u="sng" dirty="0">
                <a:latin typeface="Calibri" panose="020F0502020204030204" pitchFamily="34" charset="0"/>
                <a:cs typeface="Calibri" panose="020F0502020204030204" pitchFamily="34" charset="0"/>
              </a:rPr>
              <a:t>και σε φάση μεταξύ τους</a:t>
            </a:r>
            <a:endParaRPr lang="en-US" b="1" u="sng"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Στα σημεία Α, Β, </a:t>
            </a:r>
            <a:r>
              <a:rPr lang="en-US" b="1" dirty="0">
                <a:latin typeface="Calibri" panose="020F0502020204030204" pitchFamily="34" charset="0"/>
                <a:cs typeface="Calibri" panose="020F0502020204030204" pitchFamily="34" charset="0"/>
              </a:rPr>
              <a:t>C</a:t>
            </a:r>
            <a:r>
              <a:rPr lang="el-GR" b="1" dirty="0">
                <a:latin typeface="Calibri" panose="020F0502020204030204" pitchFamily="34" charset="0"/>
                <a:cs typeface="Calibri" panose="020F0502020204030204" pitchFamily="34" charset="0"/>
              </a:rPr>
              <a:t> υπάρχει</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καταστρεπτική ή </a:t>
            </a:r>
            <a:r>
              <a:rPr lang="el-GR" b="1" dirty="0" err="1">
                <a:latin typeface="Calibri" panose="020F0502020204030204" pitchFamily="34" charset="0"/>
                <a:cs typeface="Calibri" panose="020F0502020204030204" pitchFamily="34" charset="0"/>
              </a:rPr>
              <a:t>ενισχυ</a:t>
            </a:r>
            <a:r>
              <a:rPr lang="el-GR" b="1" dirty="0">
                <a:latin typeface="Calibri" panose="020F0502020204030204" pitchFamily="34" charset="0"/>
                <a:cs typeface="Calibri" panose="020F0502020204030204" pitchFamily="34" charset="0"/>
              </a:rPr>
              <a:t>-</a:t>
            </a:r>
            <a:br>
              <a:rPr lang="el-GR" b="1" dirty="0">
                <a:latin typeface="Calibri" panose="020F0502020204030204" pitchFamily="34" charset="0"/>
                <a:cs typeface="Calibri" panose="020F0502020204030204" pitchFamily="34" charset="0"/>
              </a:rPr>
            </a:br>
            <a:r>
              <a:rPr lang="el-GR" b="1" dirty="0" err="1">
                <a:latin typeface="Calibri" panose="020F0502020204030204" pitchFamily="34" charset="0"/>
                <a:cs typeface="Calibri" panose="020F0502020204030204" pitchFamily="34" charset="0"/>
              </a:rPr>
              <a:t>τική</a:t>
            </a:r>
            <a:r>
              <a:rPr lang="el-GR" b="1" dirty="0">
                <a:latin typeface="Calibri" panose="020F0502020204030204" pitchFamily="34" charset="0"/>
                <a:cs typeface="Calibri" panose="020F0502020204030204" pitchFamily="34" charset="0"/>
              </a:rPr>
              <a:t> συμβολή?</a:t>
            </a:r>
            <a:r>
              <a:rPr lang="en-US" b="1" dirty="0">
                <a:latin typeface="Calibri" panose="020F0502020204030204" pitchFamily="34" charset="0"/>
                <a:cs typeface="Calibri" panose="020F0502020204030204" pitchFamily="34" charset="0"/>
              </a:rPr>
              <a:t> </a:t>
            </a:r>
            <a:endParaRPr lang="en-US" dirty="0"/>
          </a:p>
          <a:p>
            <a:pPr lvl="1"/>
            <a:endParaRPr lang="el-GR" dirty="0"/>
          </a:p>
          <a:p>
            <a:pPr marL="365760" lvl="1" indent="0">
              <a:buNone/>
            </a:pPr>
            <a:endParaRPr lang="el-GR"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E1F2BC8-D879-FC43-AB7E-64F065AAEBFA}"/>
                  </a:ext>
                </a:extLst>
              </p:cNvPr>
              <p:cNvSpPr txBox="1"/>
              <p:nvPr/>
            </p:nvSpPr>
            <p:spPr>
              <a:xfrm>
                <a:off x="5037744" y="33248"/>
                <a:ext cx="3581400" cy="1187320"/>
              </a:xfrm>
              <a:prstGeom prst="horizontalScroll">
                <a:avLst/>
              </a:prstGeom>
              <a:solidFill>
                <a:schemeClr val="bg1"/>
              </a:solidFill>
              <a:ln w="190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m:rPr>
                          <m:sty m:val="p"/>
                        </m:rP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r</m:t>
                      </m:r>
                      <m: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err="1">
                          <a:ln>
                            <a:noFill/>
                          </a:ln>
                          <a:solidFill>
                            <a:prstClr val="black"/>
                          </a:solidFill>
                          <a:effectLst/>
                          <a:uLnTx/>
                          <a:uFillTx/>
                          <a:latin typeface="Cambria Math" panose="02040503050406030204" pitchFamily="18" charset="0"/>
                          <a:ea typeface="+mn-ea"/>
                          <a:cs typeface="+mn-cs"/>
                        </a:rPr>
                        <m:t>𝑚</m:t>
                      </m:r>
                      <m:r>
                        <m:rPr>
                          <m:sty m:val="p"/>
                        </m:rPr>
                        <a:rPr kumimoji="0" lang="en-US" sz="1800" b="0" i="0" u="none" strike="noStrike" kern="1200" cap="none" spc="0" normalizeH="0" baseline="0" noProof="0" dirty="0" err="1">
                          <a:ln>
                            <a:noFill/>
                          </a:ln>
                          <a:solidFill>
                            <a:prstClr val="black"/>
                          </a:solidFill>
                          <a:effectLst/>
                          <a:uLnTx/>
                          <a:uFillTx/>
                          <a:latin typeface="Cambria Math" panose="02040503050406030204" pitchFamily="18" charset="0"/>
                          <a:ea typeface="+mn-ea"/>
                          <a:cs typeface="+mn-cs"/>
                        </a:rPr>
                        <m:t>λ</m:t>
                      </m:r>
                      <m:r>
                        <a:rPr kumimoji="0" lang="el-GR"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=0,1,2,3,…</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m:rPr>
                          <m:sty m:val="p"/>
                        </m:rP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r</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d>
                        <m:dPr>
                          <m:ctrlP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𝑚</m:t>
                          </m:r>
                          <m: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m:t>
                          </m:r>
                        </m:e>
                      </m:d>
                      <m:f>
                        <m:fPr>
                          <m:ctrlP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Pr>
                        <m:num>
                          <m:r>
                            <m:rPr>
                              <m:sty m:val="p"/>
                            </m:rPr>
                            <a:rPr kumimoji="0" lang="el-GR"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λ</m:t>
                          </m:r>
                        </m:num>
                        <m:den>
                          <m:r>
                            <a:rPr kumimoji="0" lang="el-GR"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den>
                      </m:f>
                      <m:r>
                        <a:rPr kumimoji="0" lang="el-GR"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=0,1,2,3,…</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a:extLst>
                  <a:ext uri="{FF2B5EF4-FFF2-40B4-BE49-F238E27FC236}">
                    <a16:creationId xmlns:a16="http://schemas.microsoft.com/office/drawing/2014/main" id="{EE1F2BC8-D879-FC43-AB7E-64F065AAEBFA}"/>
                  </a:ext>
                </a:extLst>
              </p:cNvPr>
              <p:cNvSpPr txBox="1">
                <a:spLocks noRot="1" noChangeAspect="1" noMove="1" noResize="1" noEditPoints="1" noAdjustHandles="1" noChangeArrowheads="1" noChangeShapeType="1" noTextEdit="1"/>
              </p:cNvSpPr>
              <p:nvPr/>
            </p:nvSpPr>
            <p:spPr>
              <a:xfrm>
                <a:off x="5037744" y="33248"/>
                <a:ext cx="3581400" cy="1187320"/>
              </a:xfrm>
              <a:prstGeom prst="horizontalScroll">
                <a:avLst/>
              </a:prstGeom>
              <a:blipFill>
                <a:blip r:embed="rId4"/>
                <a:stretch>
                  <a:fillRect/>
                </a:stretch>
              </a:blipFill>
              <a:ln w="19050">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518880" y="2827080"/>
              <a:ext cx="88200" cy="85680"/>
            </p14:xfrm>
          </p:contentPart>
        </mc:Choice>
        <mc:Fallback xmlns="">
          <p:pic>
            <p:nvPicPr>
              <p:cNvPr id="4" name="Ink 3"/>
              <p:cNvPicPr/>
              <p:nvPr/>
            </p:nvPicPr>
            <p:blipFill>
              <a:blip r:embed="rId6"/>
              <a:stretch>
                <a:fillRect/>
              </a:stretch>
            </p:blipFill>
            <p:spPr>
              <a:xfrm>
                <a:off x="6506280" y="2814840"/>
                <a:ext cx="1134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582120" y="2896920"/>
              <a:ext cx="6557040" cy="2560680"/>
            </p14:xfrm>
          </p:contentPart>
        </mc:Choice>
        <mc:Fallback xmlns="">
          <p:pic>
            <p:nvPicPr>
              <p:cNvPr id="5" name="Ink 4"/>
              <p:cNvPicPr/>
              <p:nvPr/>
            </p:nvPicPr>
            <p:blipFill>
              <a:blip r:embed="rId8"/>
              <a:stretch>
                <a:fillRect/>
              </a:stretch>
            </p:blipFill>
            <p:spPr>
              <a:xfrm>
                <a:off x="574200" y="2889360"/>
                <a:ext cx="6575400" cy="2576520"/>
              </a:xfrm>
              <a:prstGeom prst="rect">
                <a:avLst/>
              </a:prstGeom>
            </p:spPr>
          </p:pic>
        </mc:Fallback>
      </mc:AlternateContent>
    </p:spTree>
    <p:extLst>
      <p:ext uri="{BB962C8B-B14F-4D97-AF65-F5344CB8AC3E}">
        <p14:creationId xmlns:p14="http://schemas.microsoft.com/office/powerpoint/2010/main" val="32980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pic>
        <p:nvPicPr>
          <p:cNvPr id="25" name="Εικόνα 24" descr="Εικόνα που περιέχει γραμμή, διάγραμμα, γράφημα, γραμματοσειρά&#10;&#10;Περιγραφή που δημιουργήθηκε αυτόματα">
            <a:extLst>
              <a:ext uri="{FF2B5EF4-FFF2-40B4-BE49-F238E27FC236}">
                <a16:creationId xmlns:a16="http://schemas.microsoft.com/office/drawing/2014/main" id="{F38135E4-225E-D29F-75E8-D313424F9CC3}"/>
              </a:ext>
            </a:extLst>
          </p:cNvPr>
          <p:cNvPicPr>
            <a:picLocks noChangeAspect="1"/>
          </p:cNvPicPr>
          <p:nvPr/>
        </p:nvPicPr>
        <p:blipFill rotWithShape="1">
          <a:blip r:embed="rId2">
            <a:extLst>
              <a:ext uri="{28A0092B-C50C-407E-A947-70E740481C1C}">
                <a14:useLocalDpi xmlns:a14="http://schemas.microsoft.com/office/drawing/2010/main" val="0"/>
              </a:ext>
            </a:extLst>
          </a:blip>
          <a:srcRect r="3311" b="3581"/>
          <a:stretch/>
        </p:blipFill>
        <p:spPr>
          <a:xfrm>
            <a:off x="4470995" y="3549589"/>
            <a:ext cx="4201633" cy="2957540"/>
          </a:xfrm>
          <a:prstGeom prst="rect">
            <a:avLst/>
          </a:prstGeom>
        </p:spPr>
      </p:pic>
      <p:sp>
        <p:nvSpPr>
          <p:cNvPr id="3" name="Content Placeholder 2"/>
          <p:cNvSpPr>
            <a:spLocks noGrp="1"/>
          </p:cNvSpPr>
          <p:nvPr>
            <p:ph idx="1"/>
          </p:nvPr>
        </p:nvSpPr>
        <p:spPr>
          <a:xfrm>
            <a:off x="533400" y="1371600"/>
            <a:ext cx="8077200" cy="51816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cs typeface="Calibri" panose="020F0502020204030204" pitchFamily="34" charset="0"/>
              </a:rPr>
              <a:t>Δυο ηχεία βρίσκονται σε απόσταση 2.0 μέτρων και </a:t>
            </a:r>
            <a:r>
              <a:rPr lang="el-GR" b="1" dirty="0">
                <a:latin typeface="Calibri" panose="020F0502020204030204" pitchFamily="34" charset="0"/>
                <a:cs typeface="Calibri" panose="020F0502020204030204" pitchFamily="34" charset="0"/>
              </a:rPr>
              <a:t>σε φάση</a:t>
            </a:r>
            <a:r>
              <a:rPr lang="el-GR" dirty="0">
                <a:latin typeface="Calibri" panose="020F0502020204030204" pitchFamily="34" charset="0"/>
                <a:cs typeface="Calibri" panose="020F0502020204030204" pitchFamily="34" charset="0"/>
              </a:rPr>
              <a:t>. Εκπέμπουν συχνότητα 700 </a:t>
            </a:r>
            <a:r>
              <a:rPr lang="en-US" dirty="0">
                <a:latin typeface="Calibri" panose="020F0502020204030204" pitchFamily="34" charset="0"/>
                <a:cs typeface="Calibri" panose="020F0502020204030204" pitchFamily="34" charset="0"/>
              </a:rPr>
              <a:t>Hz </a:t>
            </a:r>
            <a:r>
              <a:rPr lang="el-GR" dirty="0">
                <a:latin typeface="Calibri" panose="020F0502020204030204" pitchFamily="34" charset="0"/>
                <a:cs typeface="Calibri" panose="020F0502020204030204" pitchFamily="34" charset="0"/>
              </a:rPr>
              <a:t>σε ένα δωμάτιο που ο ήχος διαδίδεται με ταχύτητα 341 </a:t>
            </a:r>
            <a:r>
              <a:rPr lang="en-US" dirty="0">
                <a:latin typeface="Calibri" panose="020F0502020204030204" pitchFamily="34" charset="0"/>
                <a:cs typeface="Calibri" panose="020F0502020204030204" pitchFamily="34" charset="0"/>
              </a:rPr>
              <a:t>m/s. </a:t>
            </a:r>
            <a:r>
              <a:rPr lang="el-GR" dirty="0">
                <a:latin typeface="Calibri" panose="020F0502020204030204" pitchFamily="34" charset="0"/>
                <a:cs typeface="Calibri" panose="020F0502020204030204" pitchFamily="34" charset="0"/>
              </a:rPr>
              <a:t>Ένας ακροατής στέκεται στο σημείο του σχήματος. Τι είδους συμβολή υπάρχει στο σημείο? Πώς αλλάζει η απάντησή σας αν τα ηχεία βρίσκονται </a:t>
            </a:r>
            <a:r>
              <a:rPr lang="el-GR" b="1" dirty="0">
                <a:latin typeface="Calibri" panose="020F0502020204030204" pitchFamily="34" charset="0"/>
                <a:cs typeface="Calibri" panose="020F0502020204030204" pitchFamily="34" charset="0"/>
              </a:rPr>
              <a:t>εκτός φάσης</a:t>
            </a:r>
            <a:r>
              <a:rPr lang="el-GR" dirty="0">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8423280" y="3713760"/>
              <a:ext cx="133200" cy="175320"/>
            </p14:xfrm>
          </p:contentPart>
        </mc:Choice>
        <mc:Fallback xmlns="">
          <p:pic>
            <p:nvPicPr>
              <p:cNvPr id="4" name="Ink 3"/>
              <p:cNvPicPr/>
              <p:nvPr/>
            </p:nvPicPr>
            <p:blipFill>
              <a:blip r:embed="rId4"/>
              <a:stretch>
                <a:fillRect/>
              </a:stretch>
            </p:blipFill>
            <p:spPr>
              <a:xfrm>
                <a:off x="8416800" y="3704400"/>
                <a:ext cx="149040" cy="193680"/>
              </a:xfrm>
              <a:prstGeom prst="rect">
                <a:avLst/>
              </a:prstGeom>
            </p:spPr>
          </p:pic>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FA4A4E-1FC8-07EC-A76D-A165C0AC84BF}"/>
                  </a:ext>
                </a:extLst>
              </p:cNvPr>
              <p:cNvSpPr txBox="1"/>
              <p:nvPr/>
            </p:nvSpPr>
            <p:spPr>
              <a:xfrm>
                <a:off x="6105438" y="710292"/>
                <a:ext cx="2451042" cy="890980"/>
              </a:xfrm>
              <a:prstGeom prst="horizontalScroll">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Φ</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sty m:val="p"/>
                        </m:rPr>
                        <a:rPr kumimoji="0" lang="el-GR"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π</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l-GR" sz="2000" b="0" i="0"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ea typeface="+mn-ea"/>
                              <a:cs typeface="+mn-cs"/>
                            </a:rPr>
                            <m:t>Δ</m:t>
                          </m:r>
                          <m:r>
                            <m:rPr>
                              <m:sty m:val="p"/>
                            </m:rPr>
                            <a:rPr kumimoji="0" lang="en-US" sz="2000" b="0" i="0"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ea typeface="+mn-ea"/>
                              <a:cs typeface="+mn-cs"/>
                            </a:rPr>
                            <m:t>r</m:t>
                          </m:r>
                        </m:num>
                        <m:den>
                          <m:r>
                            <m:rPr>
                              <m:sty m:val="p"/>
                            </m:rPr>
                            <a:rPr kumimoji="0" lang="el-GR"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λ</m:t>
                          </m:r>
                        </m:den>
                      </m:f>
                      <m:r>
                        <a:rPr kumimoji="0" lang="el-GR"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Δφ</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53FA4A4E-1FC8-07EC-A76D-A165C0AC84BF}"/>
                  </a:ext>
                </a:extLst>
              </p:cNvPr>
              <p:cNvSpPr txBox="1">
                <a:spLocks noRot="1" noChangeAspect="1" noMove="1" noResize="1" noEditPoints="1" noAdjustHandles="1" noChangeArrowheads="1" noChangeShapeType="1" noTextEdit="1"/>
              </p:cNvSpPr>
              <p:nvPr/>
            </p:nvSpPr>
            <p:spPr>
              <a:xfrm>
                <a:off x="6105438" y="710292"/>
                <a:ext cx="2451042" cy="890980"/>
              </a:xfrm>
              <a:prstGeom prst="horizontalScroll">
                <a:avLst/>
              </a:prstGeom>
              <a:blipFill>
                <a:blip r:embed="rId5"/>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775440" y="3892320"/>
              <a:ext cx="7597080" cy="1991160"/>
            </p14:xfrm>
          </p:contentPart>
        </mc:Choice>
        <mc:Fallback xmlns="">
          <p:pic>
            <p:nvPicPr>
              <p:cNvPr id="5" name="Ink 4"/>
              <p:cNvPicPr/>
              <p:nvPr/>
            </p:nvPicPr>
            <p:blipFill>
              <a:blip r:embed="rId7"/>
              <a:stretch>
                <a:fillRect/>
              </a:stretch>
            </p:blipFill>
            <p:spPr>
              <a:xfrm>
                <a:off x="766440" y="3880800"/>
                <a:ext cx="7616520" cy="2009520"/>
              </a:xfrm>
              <a:prstGeom prst="rect">
                <a:avLst/>
              </a:prstGeom>
            </p:spPr>
          </p:pic>
        </mc:Fallback>
      </mc:AlternateContent>
    </p:spTree>
    <p:extLst>
      <p:ext uri="{BB962C8B-B14F-4D97-AF65-F5344CB8AC3E}">
        <p14:creationId xmlns:p14="http://schemas.microsoft.com/office/powerpoint/2010/main" val="41570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533400" y="1371600"/>
            <a:ext cx="8077200" cy="51816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p:txBody>
      </p:sp>
      <p:pic>
        <p:nvPicPr>
          <p:cNvPr id="5" name="Εικόνα 4" descr="Εικόνα που περιέχει γραμμή, διάγραμμα, γράφημα, γραμματοσειρά&#10;&#10;Περιγραφή που δημιουργήθηκε αυτόματα">
            <a:extLst>
              <a:ext uri="{FF2B5EF4-FFF2-40B4-BE49-F238E27FC236}">
                <a16:creationId xmlns:a16="http://schemas.microsoft.com/office/drawing/2014/main" id="{322CE0BC-B178-85F3-37A3-C21FB38B581D}"/>
              </a:ext>
            </a:extLst>
          </p:cNvPr>
          <p:cNvPicPr>
            <a:picLocks noChangeAspect="1"/>
          </p:cNvPicPr>
          <p:nvPr/>
        </p:nvPicPr>
        <p:blipFill rotWithShape="1">
          <a:blip r:embed="rId2">
            <a:extLst>
              <a:ext uri="{28A0092B-C50C-407E-A947-70E740481C1C}">
                <a14:useLocalDpi xmlns:a14="http://schemas.microsoft.com/office/drawing/2010/main" val="0"/>
              </a:ext>
            </a:extLst>
          </a:blip>
          <a:srcRect r="3327" b="3219"/>
          <a:stretch/>
        </p:blipFill>
        <p:spPr>
          <a:xfrm>
            <a:off x="4810338" y="699660"/>
            <a:ext cx="3862289" cy="272934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649800" y="749520"/>
              <a:ext cx="8050680" cy="6106680"/>
            </p14:xfrm>
          </p:contentPart>
        </mc:Choice>
        <mc:Fallback>
          <p:pic>
            <p:nvPicPr>
              <p:cNvPr id="4" name="Ink 3"/>
              <p:cNvPicPr/>
              <p:nvPr/>
            </p:nvPicPr>
            <p:blipFill>
              <a:blip r:embed="rId4"/>
              <a:stretch>
                <a:fillRect/>
              </a:stretch>
            </p:blipFill>
            <p:spPr>
              <a:xfrm>
                <a:off x="640800" y="740880"/>
                <a:ext cx="8069040" cy="6124680"/>
              </a:xfrm>
              <a:prstGeom prst="rect">
                <a:avLst/>
              </a:prstGeom>
            </p:spPr>
          </p:pic>
        </mc:Fallback>
      </mc:AlternateContent>
    </p:spTree>
    <p:extLst>
      <p:ext uri="{BB962C8B-B14F-4D97-AF65-F5344CB8AC3E}">
        <p14:creationId xmlns:p14="http://schemas.microsoft.com/office/powerpoint/2010/main" val="1862493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533400" y="1371600"/>
            <a:ext cx="8077200" cy="51816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p:txBody>
      </p:sp>
      <p:pic>
        <p:nvPicPr>
          <p:cNvPr id="5" name="Εικόνα 4" descr="Εικόνα που περιέχει γραμμή, διάγραμμα, γράφημα, γραμματοσειρά&#10;&#10;Περιγραφή που δημιουργήθηκε αυτόματα">
            <a:extLst>
              <a:ext uri="{FF2B5EF4-FFF2-40B4-BE49-F238E27FC236}">
                <a16:creationId xmlns:a16="http://schemas.microsoft.com/office/drawing/2014/main" id="{322CE0BC-B178-85F3-37A3-C21FB38B581D}"/>
              </a:ext>
            </a:extLst>
          </p:cNvPr>
          <p:cNvPicPr>
            <a:picLocks noChangeAspect="1"/>
          </p:cNvPicPr>
          <p:nvPr/>
        </p:nvPicPr>
        <p:blipFill rotWithShape="1">
          <a:blip r:embed="rId2">
            <a:extLst>
              <a:ext uri="{28A0092B-C50C-407E-A947-70E740481C1C}">
                <a14:useLocalDpi xmlns:a14="http://schemas.microsoft.com/office/drawing/2010/main" val="0"/>
              </a:ext>
            </a:extLst>
          </a:blip>
          <a:srcRect r="3327" b="3219"/>
          <a:stretch/>
        </p:blipFill>
        <p:spPr>
          <a:xfrm>
            <a:off x="4810338" y="699660"/>
            <a:ext cx="3862289" cy="272934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663480" y="1900800"/>
              <a:ext cx="4989600" cy="3683160"/>
            </p14:xfrm>
          </p:contentPart>
        </mc:Choice>
        <mc:Fallback>
          <p:pic>
            <p:nvPicPr>
              <p:cNvPr id="4" name="Ink 3"/>
              <p:cNvPicPr/>
              <p:nvPr/>
            </p:nvPicPr>
            <p:blipFill>
              <a:blip r:embed="rId4"/>
              <a:stretch>
                <a:fillRect/>
              </a:stretch>
            </p:blipFill>
            <p:spPr>
              <a:xfrm>
                <a:off x="653400" y="1891800"/>
                <a:ext cx="5008320" cy="3700440"/>
              </a:xfrm>
              <a:prstGeom prst="rect">
                <a:avLst/>
              </a:prstGeom>
            </p:spPr>
          </p:pic>
        </mc:Fallback>
      </mc:AlternateContent>
    </p:spTree>
    <p:extLst>
      <p:ext uri="{BB962C8B-B14F-4D97-AF65-F5344CB8AC3E}">
        <p14:creationId xmlns:p14="http://schemas.microsoft.com/office/powerpoint/2010/main" val="2486067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BD25CC2F-13B3-CA95-FB05-84EE7CD5F6EA}"/>
              </a:ext>
            </a:extLst>
          </p:cNvPr>
          <p:cNvPicPr>
            <a:picLocks noChangeAspect="1"/>
          </p:cNvPicPr>
          <p:nvPr/>
        </p:nvPicPr>
        <p:blipFill>
          <a:blip r:embed="rId3"/>
          <a:stretch>
            <a:fillRect/>
          </a:stretch>
        </p:blipFill>
        <p:spPr>
          <a:xfrm>
            <a:off x="4358530" y="1219200"/>
            <a:ext cx="4318059" cy="5272578"/>
          </a:xfrm>
          <a:prstGeom prst="rect">
            <a:avLst/>
          </a:prstGeom>
        </p:spPr>
      </p:pic>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99162"/>
                <a:ext cx="7948450" cy="5092616"/>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a:t>
                </a:r>
              </a:p>
              <a:p>
                <a:pPr marL="685800" lvl="2" indent="0">
                  <a:buNone/>
                </a:pPr>
                <a:endParaRPr lang="el-GR" sz="1100" i="1" dirty="0">
                  <a:latin typeface="Cambria Math" panose="02040503050406030204" pitchFamily="18" charset="0"/>
                </a:endParaRPr>
              </a:p>
              <a:p>
                <a:pPr lvl="1"/>
                <a:r>
                  <a:rPr lang="el-GR" sz="20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Κοινές πηγές </a:t>
                </a:r>
                <a:endParaRPr lang="en-US" sz="20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pPr lvl="2"/>
                <a:r>
                  <a:rPr lang="el-GR"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Ίδιο </a:t>
                </a:r>
                <a14:m>
                  <m:oMath xmlns:m="http://schemas.openxmlformats.org/officeDocument/2006/math">
                    <m:r>
                      <a:rPr lang="en-US" sz="1800" i="1" dirty="0" smtClean="0">
                        <a:solidFill>
                          <a:schemeClr val="tx2">
                            <a:lumMod val="75000"/>
                          </a:schemeClr>
                        </a:solidFill>
                        <a:latin typeface="Cambria Math" panose="02040503050406030204" pitchFamily="18" charset="0"/>
                      </a:rPr>
                      <m:t>𝑘</m:t>
                    </m:r>
                  </m:oMath>
                </a14:m>
                <a:r>
                  <a:rPr lang="en-US"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l-GR"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ίδιο </a:t>
                </a:r>
                <a14:m>
                  <m:oMath xmlns:m="http://schemas.openxmlformats.org/officeDocument/2006/math">
                    <m:r>
                      <a:rPr lang="en-US" sz="1800" i="1" dirty="0" smtClean="0">
                        <a:solidFill>
                          <a:schemeClr val="tx2">
                            <a:lumMod val="75000"/>
                          </a:schemeClr>
                        </a:solidFill>
                        <a:latin typeface="Cambria Math" panose="02040503050406030204" pitchFamily="18" charset="0"/>
                      </a:rPr>
                      <m:t>𝑓</m:t>
                    </m:r>
                  </m:oMath>
                </a14:m>
                <a:r>
                  <a:rPr lang="en-US"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r>
                  <a:rPr lang="el-GR"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ίδιο </a:t>
                </a:r>
                <a14:m>
                  <m:oMath xmlns:m="http://schemas.openxmlformats.org/officeDocument/2006/math">
                    <m:r>
                      <a:rPr lang="en-US" sz="1800" i="1" dirty="0" smtClean="0">
                        <a:solidFill>
                          <a:schemeClr val="tx2">
                            <a:lumMod val="75000"/>
                          </a:schemeClr>
                        </a:solidFill>
                        <a:latin typeface="Cambria Math" panose="02040503050406030204" pitchFamily="18" charset="0"/>
                        <a:ea typeface="Calibri" panose="020F0502020204030204" pitchFamily="34" charset="0"/>
                        <a:cs typeface="Calibri" panose="020F0502020204030204" pitchFamily="34" charset="0"/>
                      </a:rPr>
                      <m:t>𝐴</m:t>
                    </m:r>
                  </m:oMath>
                </a14:m>
                <a:r>
                  <a:rPr lang="en-US"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m:rPr>
                        <m:sty m:val="p"/>
                      </m:rPr>
                      <a:rPr lang="en-US" sz="1800" b="0" i="0" smtClean="0">
                        <a:solidFill>
                          <a:schemeClr val="tx2">
                            <a:lumMod val="75000"/>
                          </a:schemeClr>
                        </a:solidFill>
                        <a:latin typeface="Cambria Math" panose="02040503050406030204" pitchFamily="18" charset="0"/>
                      </a:rPr>
                      <m:t>Δ</m:t>
                    </m:r>
                    <m:r>
                      <a:rPr lang="en-US" sz="1800" b="0" i="1" smtClean="0">
                        <a:solidFill>
                          <a:schemeClr val="tx2">
                            <a:lumMod val="75000"/>
                          </a:schemeClr>
                        </a:solidFill>
                        <a:latin typeface="Cambria Math" panose="02040503050406030204" pitchFamily="18" charset="0"/>
                      </a:rPr>
                      <m:t>𝜙</m:t>
                    </m:r>
                    <m:r>
                      <a:rPr lang="en-US" sz="1800" b="0" i="1" smtClean="0">
                        <a:solidFill>
                          <a:schemeClr val="tx2">
                            <a:lumMod val="75000"/>
                          </a:schemeClr>
                        </a:solidFill>
                        <a:latin typeface="Cambria Math" panose="02040503050406030204" pitchFamily="18" charset="0"/>
                      </a:rPr>
                      <m:t>=0</m:t>
                    </m:r>
                  </m:oMath>
                </a14:m>
                <a:endParaRPr lang="el-GR"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pPr lvl="2"/>
                <a:endParaRPr lang="el-GR" sz="18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pPr lvl="1"/>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Ενισχυτική συμβολή</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Τα πυκνώματα του ενός</a:t>
                </a:r>
                <a:b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κύματος συμπίπτουν με </a:t>
                </a:r>
                <a:b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αυτά του άλλου – το ίδιο </a:t>
                </a:r>
                <a:b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και τα αραιώματα</a:t>
                </a:r>
                <a:endPar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1"/>
                <a:endPar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Καταστρεπτική συμβολή</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Τα πυκνώματα του ενός</a:t>
                </a:r>
                <a:b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συμπίπτουν με τα αραιώματα </a:t>
                </a:r>
                <a:b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l-GR" sz="2000" b="1" dirty="0">
                    <a:solidFill>
                      <a:schemeClr val="tx1"/>
                    </a:solidFill>
                    <a:latin typeface="Calibri" panose="020F0502020204030204" pitchFamily="34" charset="0"/>
                    <a:ea typeface="Calibri" panose="020F0502020204030204" pitchFamily="34" charset="0"/>
                    <a:cs typeface="Calibri" panose="020F0502020204030204" pitchFamily="34" charset="0"/>
                  </a:rPr>
                  <a:t>του άλλου</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65760" lvl="1" indent="0">
                  <a:buNone/>
                </a:pPr>
                <a:endParaRPr lang="en-US" dirty="0"/>
              </a:p>
              <a:p>
                <a:pPr lvl="1"/>
                <a:endParaRPr lang="el-GR" dirty="0"/>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99162"/>
                <a:ext cx="7948450" cy="5092616"/>
              </a:xfrm>
              <a:blipFill>
                <a:blip r:embed="rId4"/>
                <a:stretch>
                  <a:fillRect t="-958" b="-1078"/>
                </a:stretch>
              </a:blipFill>
            </p:spPr>
            <p:txBody>
              <a:bodyPr/>
              <a:lstStyle/>
              <a:p>
                <a:r>
                  <a:rPr lang="en-US">
                    <a:noFill/>
                  </a:rPr>
                  <a:t> </a:t>
                </a:r>
              </a:p>
            </p:txBody>
          </p:sp>
        </mc:Fallback>
      </mc:AlternateContent>
      <p:grpSp>
        <p:nvGrpSpPr>
          <p:cNvPr id="11" name="Ομάδα 10">
            <a:extLst>
              <a:ext uri="{FF2B5EF4-FFF2-40B4-BE49-F238E27FC236}">
                <a16:creationId xmlns:a16="http://schemas.microsoft.com/office/drawing/2014/main" id="{48638044-52A9-8C50-E40F-3D073647F97D}"/>
              </a:ext>
            </a:extLst>
          </p:cNvPr>
          <p:cNvGrpSpPr/>
          <p:nvPr/>
        </p:nvGrpSpPr>
        <p:grpSpPr>
          <a:xfrm>
            <a:off x="4605895" y="2733199"/>
            <a:ext cx="1506774" cy="850582"/>
            <a:chOff x="4605895" y="2733199"/>
            <a:chExt cx="1506774" cy="850582"/>
          </a:xfrm>
        </p:grpSpPr>
        <p:sp>
          <p:nvSpPr>
            <p:cNvPr id="6" name="Οβάλ 5">
              <a:extLst>
                <a:ext uri="{FF2B5EF4-FFF2-40B4-BE49-F238E27FC236}">
                  <a16:creationId xmlns:a16="http://schemas.microsoft.com/office/drawing/2014/main" id="{64FCA957-98C8-292A-2838-BAF3E4107E47}"/>
                </a:ext>
              </a:extLst>
            </p:cNvPr>
            <p:cNvSpPr/>
            <p:nvPr/>
          </p:nvSpPr>
          <p:spPr>
            <a:xfrm>
              <a:off x="6036469" y="350281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Οβάλ 6">
              <a:extLst>
                <a:ext uri="{FF2B5EF4-FFF2-40B4-BE49-F238E27FC236}">
                  <a16:creationId xmlns:a16="http://schemas.microsoft.com/office/drawing/2014/main" id="{B5BD49C0-D801-A2D0-0267-756FE2EBFE9E}"/>
                </a:ext>
              </a:extLst>
            </p:cNvPr>
            <p:cNvSpPr/>
            <p:nvPr/>
          </p:nvSpPr>
          <p:spPr>
            <a:xfrm>
              <a:off x="5533549" y="323611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Οβάλ 7">
              <a:extLst>
                <a:ext uri="{FF2B5EF4-FFF2-40B4-BE49-F238E27FC236}">
                  <a16:creationId xmlns:a16="http://schemas.microsoft.com/office/drawing/2014/main" id="{2B7DC28C-DEB8-986E-34C4-874BD481E539}"/>
                </a:ext>
              </a:extLst>
            </p:cNvPr>
            <p:cNvSpPr/>
            <p:nvPr/>
          </p:nvSpPr>
          <p:spPr>
            <a:xfrm>
              <a:off x="5076349" y="297703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Οβάλ 8">
              <a:extLst>
                <a:ext uri="{FF2B5EF4-FFF2-40B4-BE49-F238E27FC236}">
                  <a16:creationId xmlns:a16="http://schemas.microsoft.com/office/drawing/2014/main" id="{6D91BBE3-E6BB-F199-D4ED-EC6193B8CBCF}"/>
                </a:ext>
              </a:extLst>
            </p:cNvPr>
            <p:cNvSpPr/>
            <p:nvPr/>
          </p:nvSpPr>
          <p:spPr>
            <a:xfrm>
              <a:off x="4605895" y="273319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Ομάδα 11">
            <a:extLst>
              <a:ext uri="{FF2B5EF4-FFF2-40B4-BE49-F238E27FC236}">
                <a16:creationId xmlns:a16="http://schemas.microsoft.com/office/drawing/2014/main" id="{FE525E24-FB74-EB4B-2AE1-40BDDB877104}"/>
              </a:ext>
            </a:extLst>
          </p:cNvPr>
          <p:cNvGrpSpPr/>
          <p:nvPr/>
        </p:nvGrpSpPr>
        <p:grpSpPr>
          <a:xfrm rot="3621809">
            <a:off x="5894330" y="5275137"/>
            <a:ext cx="1398439" cy="788798"/>
            <a:chOff x="4571655" y="2713570"/>
            <a:chExt cx="1541014" cy="870211"/>
          </a:xfrm>
        </p:grpSpPr>
        <p:sp>
          <p:nvSpPr>
            <p:cNvPr id="13" name="Οβάλ 12">
              <a:extLst>
                <a:ext uri="{FF2B5EF4-FFF2-40B4-BE49-F238E27FC236}">
                  <a16:creationId xmlns:a16="http://schemas.microsoft.com/office/drawing/2014/main" id="{95CE83E3-8E12-E5C4-16CF-14E312CB8849}"/>
                </a:ext>
              </a:extLst>
            </p:cNvPr>
            <p:cNvSpPr/>
            <p:nvPr/>
          </p:nvSpPr>
          <p:spPr>
            <a:xfrm>
              <a:off x="6036469" y="350281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Οβάλ 13">
              <a:extLst>
                <a:ext uri="{FF2B5EF4-FFF2-40B4-BE49-F238E27FC236}">
                  <a16:creationId xmlns:a16="http://schemas.microsoft.com/office/drawing/2014/main" id="{28D16217-1183-CCCD-6928-845F1290EDC3}"/>
                </a:ext>
              </a:extLst>
            </p:cNvPr>
            <p:cNvSpPr/>
            <p:nvPr/>
          </p:nvSpPr>
          <p:spPr>
            <a:xfrm>
              <a:off x="5548455" y="3253540"/>
              <a:ext cx="76200" cy="80963"/>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Οβάλ 14">
              <a:extLst>
                <a:ext uri="{FF2B5EF4-FFF2-40B4-BE49-F238E27FC236}">
                  <a16:creationId xmlns:a16="http://schemas.microsoft.com/office/drawing/2014/main" id="{D2058FA2-1652-1DA6-52CB-D5D3FF4A736A}"/>
                </a:ext>
              </a:extLst>
            </p:cNvPr>
            <p:cNvSpPr/>
            <p:nvPr/>
          </p:nvSpPr>
          <p:spPr>
            <a:xfrm>
              <a:off x="5076349" y="297703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Οβάλ 15">
              <a:extLst>
                <a:ext uri="{FF2B5EF4-FFF2-40B4-BE49-F238E27FC236}">
                  <a16:creationId xmlns:a16="http://schemas.microsoft.com/office/drawing/2014/main" id="{CEA03BAA-319B-5EE3-B13E-5B7B9FEA215F}"/>
                </a:ext>
              </a:extLst>
            </p:cNvPr>
            <p:cNvSpPr/>
            <p:nvPr/>
          </p:nvSpPr>
          <p:spPr>
            <a:xfrm>
              <a:off x="4571655" y="2713570"/>
              <a:ext cx="76200" cy="80963"/>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Ομάδα 16">
            <a:extLst>
              <a:ext uri="{FF2B5EF4-FFF2-40B4-BE49-F238E27FC236}">
                <a16:creationId xmlns:a16="http://schemas.microsoft.com/office/drawing/2014/main" id="{781E238E-7555-1C16-919A-2A7F68F308A6}"/>
              </a:ext>
            </a:extLst>
          </p:cNvPr>
          <p:cNvGrpSpPr/>
          <p:nvPr/>
        </p:nvGrpSpPr>
        <p:grpSpPr>
          <a:xfrm rot="3730207">
            <a:off x="5889487" y="1741513"/>
            <a:ext cx="1398439" cy="788798"/>
            <a:chOff x="4571655" y="2713570"/>
            <a:chExt cx="1541014" cy="870211"/>
          </a:xfrm>
        </p:grpSpPr>
        <p:sp>
          <p:nvSpPr>
            <p:cNvPr id="18" name="Οβάλ 17">
              <a:extLst>
                <a:ext uri="{FF2B5EF4-FFF2-40B4-BE49-F238E27FC236}">
                  <a16:creationId xmlns:a16="http://schemas.microsoft.com/office/drawing/2014/main" id="{687B1577-1DA3-2F16-0206-7102224767A6}"/>
                </a:ext>
              </a:extLst>
            </p:cNvPr>
            <p:cNvSpPr/>
            <p:nvPr/>
          </p:nvSpPr>
          <p:spPr>
            <a:xfrm>
              <a:off x="6036469" y="350281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Οβάλ 18">
              <a:extLst>
                <a:ext uri="{FF2B5EF4-FFF2-40B4-BE49-F238E27FC236}">
                  <a16:creationId xmlns:a16="http://schemas.microsoft.com/office/drawing/2014/main" id="{76B76F11-CD8F-104C-DA6D-885696C8C284}"/>
                </a:ext>
              </a:extLst>
            </p:cNvPr>
            <p:cNvSpPr/>
            <p:nvPr/>
          </p:nvSpPr>
          <p:spPr>
            <a:xfrm>
              <a:off x="5548455" y="3253540"/>
              <a:ext cx="76200" cy="80963"/>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Οβάλ 19">
              <a:extLst>
                <a:ext uri="{FF2B5EF4-FFF2-40B4-BE49-F238E27FC236}">
                  <a16:creationId xmlns:a16="http://schemas.microsoft.com/office/drawing/2014/main" id="{14AB6D84-0578-2EFB-DC7B-168D95F1FD2D}"/>
                </a:ext>
              </a:extLst>
            </p:cNvPr>
            <p:cNvSpPr/>
            <p:nvPr/>
          </p:nvSpPr>
          <p:spPr>
            <a:xfrm>
              <a:off x="5076349" y="297703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Οβάλ 20">
              <a:extLst>
                <a:ext uri="{FF2B5EF4-FFF2-40B4-BE49-F238E27FC236}">
                  <a16:creationId xmlns:a16="http://schemas.microsoft.com/office/drawing/2014/main" id="{30F894CA-DD0C-3B76-126C-21E2B5436E60}"/>
                </a:ext>
              </a:extLst>
            </p:cNvPr>
            <p:cNvSpPr/>
            <p:nvPr/>
          </p:nvSpPr>
          <p:spPr>
            <a:xfrm>
              <a:off x="4571655" y="2713570"/>
              <a:ext cx="76200" cy="80963"/>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Ομάδα 26">
            <a:extLst>
              <a:ext uri="{FF2B5EF4-FFF2-40B4-BE49-F238E27FC236}">
                <a16:creationId xmlns:a16="http://schemas.microsoft.com/office/drawing/2014/main" id="{D7A8DE30-B8E2-1FA2-99A8-F388C1B3A526}"/>
              </a:ext>
            </a:extLst>
          </p:cNvPr>
          <p:cNvGrpSpPr/>
          <p:nvPr/>
        </p:nvGrpSpPr>
        <p:grpSpPr>
          <a:xfrm>
            <a:off x="4841122" y="2859881"/>
            <a:ext cx="1506774" cy="850582"/>
            <a:chOff x="4605895" y="2733199"/>
            <a:chExt cx="1506774" cy="850582"/>
          </a:xfrm>
        </p:grpSpPr>
        <p:sp>
          <p:nvSpPr>
            <p:cNvPr id="28" name="Οβάλ 27">
              <a:extLst>
                <a:ext uri="{FF2B5EF4-FFF2-40B4-BE49-F238E27FC236}">
                  <a16:creationId xmlns:a16="http://schemas.microsoft.com/office/drawing/2014/main" id="{6D597C13-CBD5-6FBB-229E-F394114247F1}"/>
                </a:ext>
              </a:extLst>
            </p:cNvPr>
            <p:cNvSpPr/>
            <p:nvPr/>
          </p:nvSpPr>
          <p:spPr>
            <a:xfrm>
              <a:off x="6036469" y="350281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Οβάλ 28">
              <a:extLst>
                <a:ext uri="{FF2B5EF4-FFF2-40B4-BE49-F238E27FC236}">
                  <a16:creationId xmlns:a16="http://schemas.microsoft.com/office/drawing/2014/main" id="{9B2A29EA-174A-50DE-306B-C7110DD3BC51}"/>
                </a:ext>
              </a:extLst>
            </p:cNvPr>
            <p:cNvSpPr/>
            <p:nvPr/>
          </p:nvSpPr>
          <p:spPr>
            <a:xfrm>
              <a:off x="5533549" y="323611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Οβάλ 29">
              <a:extLst>
                <a:ext uri="{FF2B5EF4-FFF2-40B4-BE49-F238E27FC236}">
                  <a16:creationId xmlns:a16="http://schemas.microsoft.com/office/drawing/2014/main" id="{FF683FCC-ECAB-1B39-B5E6-B9FD9088FD7B}"/>
                </a:ext>
              </a:extLst>
            </p:cNvPr>
            <p:cNvSpPr/>
            <p:nvPr/>
          </p:nvSpPr>
          <p:spPr>
            <a:xfrm>
              <a:off x="5076349" y="297703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Οβάλ 30">
              <a:extLst>
                <a:ext uri="{FF2B5EF4-FFF2-40B4-BE49-F238E27FC236}">
                  <a16:creationId xmlns:a16="http://schemas.microsoft.com/office/drawing/2014/main" id="{477848CB-381B-0B70-3F33-91BD24B4D7FE}"/>
                </a:ext>
              </a:extLst>
            </p:cNvPr>
            <p:cNvSpPr/>
            <p:nvPr/>
          </p:nvSpPr>
          <p:spPr>
            <a:xfrm>
              <a:off x="4605895" y="273319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Ομάδα 31">
            <a:extLst>
              <a:ext uri="{FF2B5EF4-FFF2-40B4-BE49-F238E27FC236}">
                <a16:creationId xmlns:a16="http://schemas.microsoft.com/office/drawing/2014/main" id="{119A6B59-CD3C-EF3C-D4D8-8F4613D567E8}"/>
              </a:ext>
            </a:extLst>
          </p:cNvPr>
          <p:cNvGrpSpPr/>
          <p:nvPr/>
        </p:nvGrpSpPr>
        <p:grpSpPr>
          <a:xfrm rot="3730207">
            <a:off x="5882270" y="2002517"/>
            <a:ext cx="1401996" cy="782059"/>
            <a:chOff x="4571655" y="2713570"/>
            <a:chExt cx="1544934" cy="862777"/>
          </a:xfrm>
        </p:grpSpPr>
        <p:sp>
          <p:nvSpPr>
            <p:cNvPr id="33" name="Οβάλ 32">
              <a:extLst>
                <a:ext uri="{FF2B5EF4-FFF2-40B4-BE49-F238E27FC236}">
                  <a16:creationId xmlns:a16="http://schemas.microsoft.com/office/drawing/2014/main" id="{D50E73C4-EE4F-6645-4613-50813B032555}"/>
                </a:ext>
              </a:extLst>
            </p:cNvPr>
            <p:cNvSpPr/>
            <p:nvPr/>
          </p:nvSpPr>
          <p:spPr>
            <a:xfrm>
              <a:off x="6040389" y="3495385"/>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Οβάλ 33">
              <a:extLst>
                <a:ext uri="{FF2B5EF4-FFF2-40B4-BE49-F238E27FC236}">
                  <a16:creationId xmlns:a16="http://schemas.microsoft.com/office/drawing/2014/main" id="{0BFA7D40-7001-1004-157F-3C70266F8616}"/>
                </a:ext>
              </a:extLst>
            </p:cNvPr>
            <p:cNvSpPr/>
            <p:nvPr/>
          </p:nvSpPr>
          <p:spPr>
            <a:xfrm>
              <a:off x="5556295" y="3238672"/>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Οβάλ 34">
              <a:extLst>
                <a:ext uri="{FF2B5EF4-FFF2-40B4-BE49-F238E27FC236}">
                  <a16:creationId xmlns:a16="http://schemas.microsoft.com/office/drawing/2014/main" id="{08D57CF6-3F2D-A0D6-2107-96241238B89D}"/>
                </a:ext>
              </a:extLst>
            </p:cNvPr>
            <p:cNvSpPr/>
            <p:nvPr/>
          </p:nvSpPr>
          <p:spPr>
            <a:xfrm>
              <a:off x="5076349" y="2977039"/>
              <a:ext cx="76200" cy="80962"/>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Οβάλ 35">
              <a:extLst>
                <a:ext uri="{FF2B5EF4-FFF2-40B4-BE49-F238E27FC236}">
                  <a16:creationId xmlns:a16="http://schemas.microsoft.com/office/drawing/2014/main" id="{7A8B3D66-1E46-E021-9144-40D569961586}"/>
                </a:ext>
              </a:extLst>
            </p:cNvPr>
            <p:cNvSpPr/>
            <p:nvPr/>
          </p:nvSpPr>
          <p:spPr>
            <a:xfrm>
              <a:off x="4571655" y="2713570"/>
              <a:ext cx="76200" cy="80963"/>
            </a:xfrm>
            <a:prstGeom prst="ellipse">
              <a:avLst/>
            </a:prstGeom>
            <a:solidFill>
              <a:srgbClr val="EE145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Ομάδα 46">
            <a:extLst>
              <a:ext uri="{FF2B5EF4-FFF2-40B4-BE49-F238E27FC236}">
                <a16:creationId xmlns:a16="http://schemas.microsoft.com/office/drawing/2014/main" id="{D25F3D26-5579-924F-1851-9FED6B364477}"/>
              </a:ext>
            </a:extLst>
          </p:cNvPr>
          <p:cNvGrpSpPr/>
          <p:nvPr/>
        </p:nvGrpSpPr>
        <p:grpSpPr>
          <a:xfrm rot="17759256">
            <a:off x="4567003" y="4913712"/>
            <a:ext cx="1496129" cy="679034"/>
            <a:chOff x="4571655" y="2713570"/>
            <a:chExt cx="1515571" cy="749118"/>
          </a:xfrm>
          <a:solidFill>
            <a:schemeClr val="tx1"/>
          </a:solidFill>
        </p:grpSpPr>
        <p:sp>
          <p:nvSpPr>
            <p:cNvPr id="48" name="Οβάλ 47">
              <a:extLst>
                <a:ext uri="{FF2B5EF4-FFF2-40B4-BE49-F238E27FC236}">
                  <a16:creationId xmlns:a16="http://schemas.microsoft.com/office/drawing/2014/main" id="{C1A95EEB-C439-4E62-AABB-782FA403BDCD}"/>
                </a:ext>
              </a:extLst>
            </p:cNvPr>
            <p:cNvSpPr/>
            <p:nvPr/>
          </p:nvSpPr>
          <p:spPr>
            <a:xfrm>
              <a:off x="6011026" y="3381726"/>
              <a:ext cx="76200" cy="80962"/>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Οβάλ 48">
              <a:extLst>
                <a:ext uri="{FF2B5EF4-FFF2-40B4-BE49-F238E27FC236}">
                  <a16:creationId xmlns:a16="http://schemas.microsoft.com/office/drawing/2014/main" id="{818E22DB-2AB3-CA1C-9898-B79A3EFAC82C}"/>
                </a:ext>
              </a:extLst>
            </p:cNvPr>
            <p:cNvSpPr/>
            <p:nvPr/>
          </p:nvSpPr>
          <p:spPr>
            <a:xfrm>
              <a:off x="5486758" y="3138800"/>
              <a:ext cx="76200" cy="80962"/>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Οβάλ 49">
              <a:extLst>
                <a:ext uri="{FF2B5EF4-FFF2-40B4-BE49-F238E27FC236}">
                  <a16:creationId xmlns:a16="http://schemas.microsoft.com/office/drawing/2014/main" id="{859153A5-DD1B-C21D-4DDF-FBB6A04AB07F}"/>
                </a:ext>
              </a:extLst>
            </p:cNvPr>
            <p:cNvSpPr/>
            <p:nvPr/>
          </p:nvSpPr>
          <p:spPr>
            <a:xfrm>
              <a:off x="5062076" y="2929473"/>
              <a:ext cx="76200" cy="80962"/>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Οβάλ 50">
              <a:extLst>
                <a:ext uri="{FF2B5EF4-FFF2-40B4-BE49-F238E27FC236}">
                  <a16:creationId xmlns:a16="http://schemas.microsoft.com/office/drawing/2014/main" id="{7DF0A17D-7336-3631-86D0-1853BF18BA35}"/>
                </a:ext>
              </a:extLst>
            </p:cNvPr>
            <p:cNvSpPr/>
            <p:nvPr/>
          </p:nvSpPr>
          <p:spPr>
            <a:xfrm>
              <a:off x="4571655" y="2713570"/>
              <a:ext cx="76200" cy="8096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15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Εικόνα που περιέχει διάγραμμα, κύκλος, γραμμή&#10;&#10;Περιγραφή που δημιουργήθηκε αυτόματα">
            <a:extLst>
              <a:ext uri="{FF2B5EF4-FFF2-40B4-BE49-F238E27FC236}">
                <a16:creationId xmlns:a16="http://schemas.microsoft.com/office/drawing/2014/main" id="{21D874BE-9654-B1A7-91CF-8483F747A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762000"/>
            <a:ext cx="5723347" cy="5729778"/>
          </a:xfrm>
          <a:prstGeom prst="rect">
            <a:avLst/>
          </a:prstGeom>
        </p:spPr>
      </p:pic>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38350" y="1399162"/>
            <a:ext cx="7948450" cy="5092616"/>
          </a:xfrm>
        </p:spPr>
        <p:txBody>
          <a:bodyPr>
            <a:normAutofit/>
          </a:bodyPr>
          <a:lstStyle/>
          <a:p>
            <a:r>
              <a:rPr lang="el-GR" b="1" dirty="0">
                <a:latin typeface="Calibri" panose="020F0502020204030204" pitchFamily="34" charset="0"/>
                <a:cs typeface="Calibri" panose="020F0502020204030204" pitchFamily="34" charset="0"/>
              </a:rPr>
              <a:t>Συμβολή </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ηχητικών </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κυμάτων</a:t>
            </a:r>
          </a:p>
          <a:p>
            <a:pPr marL="685800" lvl="2" indent="0">
              <a:buNone/>
            </a:pPr>
            <a:endParaRPr lang="el-GR" sz="1100" i="1" dirty="0">
              <a:latin typeface="Cambria Math" panose="02040503050406030204" pitchFamily="18" charset="0"/>
            </a:endParaRPr>
          </a:p>
          <a:p>
            <a:pPr marL="365760" lvl="1" indent="0">
              <a:buNone/>
            </a:pPr>
            <a:endParaRPr lang="en-US" dirty="0"/>
          </a:p>
          <a:p>
            <a:pPr lvl="1"/>
            <a:endParaRPr lang="el-GR" dirty="0"/>
          </a:p>
          <a:p>
            <a:pPr marL="365760" lvl="1" indent="0">
              <a:buNone/>
            </a:pPr>
            <a:endParaRPr lang="el-GR" dirty="0"/>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924480" y="747000"/>
              <a:ext cx="7513560" cy="4953960"/>
            </p14:xfrm>
          </p:contentPart>
        </mc:Choice>
        <mc:Fallback xmlns="">
          <p:pic>
            <p:nvPicPr>
              <p:cNvPr id="4" name="Ink 3"/>
              <p:cNvPicPr/>
              <p:nvPr/>
            </p:nvPicPr>
            <p:blipFill>
              <a:blip r:embed="rId5"/>
              <a:stretch>
                <a:fillRect/>
              </a:stretch>
            </p:blipFill>
            <p:spPr>
              <a:xfrm>
                <a:off x="916560" y="740520"/>
                <a:ext cx="7527600" cy="4969800"/>
              </a:xfrm>
              <a:prstGeom prst="rect">
                <a:avLst/>
              </a:prstGeom>
            </p:spPr>
          </p:pic>
        </mc:Fallback>
      </mc:AlternateContent>
    </p:spTree>
    <p:extLst>
      <p:ext uri="{BB962C8B-B14F-4D97-AF65-F5344CB8AC3E}">
        <p14:creationId xmlns:p14="http://schemas.microsoft.com/office/powerpoint/2010/main" val="19606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533400" y="1371600"/>
            <a:ext cx="7924800" cy="5181600"/>
          </a:xfrm>
        </p:spPr>
        <p:txBody>
          <a:bodyPr>
            <a:normAutofit/>
          </a:bodyPr>
          <a:lstStyle/>
          <a:p>
            <a:r>
              <a:rPr lang="el-GR" b="1" dirty="0">
                <a:latin typeface="Calibri" panose="020F0502020204030204" pitchFamily="34" charset="0"/>
                <a:cs typeface="Calibri" panose="020F0502020204030204" pitchFamily="34" charset="0"/>
              </a:rPr>
              <a:t>Συμβολή </a:t>
            </a:r>
            <a:endParaRPr lang="en-US" b="1" dirty="0">
              <a:latin typeface="Calibri" panose="020F0502020204030204" pitchFamily="34" charset="0"/>
              <a:cs typeface="Calibri" panose="020F0502020204030204" pitchFamily="34" charset="0"/>
            </a:endParaRPr>
          </a:p>
          <a:p>
            <a:pPr marL="68580" indent="0">
              <a:buNone/>
            </a:pPr>
            <a:r>
              <a:rPr lang="el-GR" b="1" dirty="0">
                <a:latin typeface="Calibri" panose="020F0502020204030204" pitchFamily="34" charset="0"/>
                <a:cs typeface="Calibri" panose="020F0502020204030204" pitchFamily="34" charset="0"/>
              </a:rPr>
              <a:t>ηχητικών </a:t>
            </a:r>
            <a:endParaRPr lang="en-US" b="1" dirty="0">
              <a:latin typeface="Calibri" panose="020F0502020204030204" pitchFamily="34" charset="0"/>
              <a:cs typeface="Calibri" panose="020F0502020204030204" pitchFamily="34" charset="0"/>
            </a:endParaRPr>
          </a:p>
          <a:p>
            <a:pPr marL="68580" indent="0">
              <a:buNone/>
            </a:pPr>
            <a:r>
              <a:rPr lang="el-GR" b="1" dirty="0">
                <a:latin typeface="Calibri" panose="020F0502020204030204" pitchFamily="34" charset="0"/>
                <a:cs typeface="Calibri" panose="020F0502020204030204" pitchFamily="34" charset="0"/>
              </a:rPr>
              <a:t>Κυμάτων</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358960" y="2193120"/>
              <a:ext cx="1828800" cy="2845080"/>
            </p14:xfrm>
          </p:contentPart>
        </mc:Choice>
        <mc:Fallback xmlns="">
          <p:pic>
            <p:nvPicPr>
              <p:cNvPr id="5" name="Ink 4"/>
              <p:cNvPicPr/>
              <p:nvPr/>
            </p:nvPicPr>
            <p:blipFill>
              <a:blip r:embed="rId6"/>
              <a:stretch>
                <a:fillRect/>
              </a:stretch>
            </p:blipFill>
            <p:spPr>
              <a:xfrm>
                <a:off x="5353200" y="2184480"/>
                <a:ext cx="1841760" cy="2857680"/>
              </a:xfrm>
              <a:prstGeom prst="rect">
                <a:avLst/>
              </a:prstGeom>
            </p:spPr>
          </p:pic>
        </mc:Fallback>
      </mc:AlternateContent>
      <p:pic>
        <p:nvPicPr>
          <p:cNvPr id="7" name="ripple_tank_abo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00401" y="744451"/>
            <a:ext cx="5410200" cy="5748338"/>
          </a:xfrm>
          <a:prstGeom prst="rect">
            <a:avLst/>
          </a:prstGeom>
        </p:spPr>
      </p:pic>
    </p:spTree>
    <p:extLst>
      <p:ext uri="{BB962C8B-B14F-4D97-AF65-F5344CB8AC3E}">
        <p14:creationId xmlns:p14="http://schemas.microsoft.com/office/powerpoint/2010/main" val="223852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533400" y="1371600"/>
            <a:ext cx="7924800" cy="5181600"/>
          </a:xfrm>
        </p:spPr>
        <p:txBody>
          <a:bodyPr>
            <a:normAutofit/>
          </a:bodyPr>
          <a:lstStyle/>
          <a:p>
            <a:r>
              <a:rPr lang="el-GR" b="1" dirty="0">
                <a:latin typeface="Calibri" panose="020F0502020204030204" pitchFamily="34" charset="0"/>
                <a:cs typeface="Calibri" panose="020F0502020204030204" pitchFamily="34" charset="0"/>
              </a:rPr>
              <a:t>Συμβολή ηχητικών κυμάτων</a:t>
            </a:r>
          </a:p>
        </p:txBody>
      </p:sp>
      <p:pic>
        <p:nvPicPr>
          <p:cNvPr id="1026" name="Picture 2" descr="http://salfordacoustics.co.uk/wp-content/uploads/2019/01/Artboar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464" y="1905000"/>
            <a:ext cx="6831072" cy="4495800"/>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descr="Εικόνα που περιέχει σκίτσο/σχέδιο, ζωγραφιά, σιλουέτα&#10;&#10;Το περιεχόμενο που δημιουργείται από AI ενδέχεται να είναι εσφαλμένο.">
            <a:extLst>
              <a:ext uri="{FF2B5EF4-FFF2-40B4-BE49-F238E27FC236}">
                <a16:creationId xmlns:a16="http://schemas.microsoft.com/office/drawing/2014/main" id="{A4488FBA-95D9-6B45-3EAF-7088B7FB1FE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1783" t="11495" r="10047" b="13400"/>
          <a:stretch>
            <a:fillRect/>
          </a:stretch>
        </p:blipFill>
        <p:spPr>
          <a:xfrm flipH="1">
            <a:off x="7496325" y="3199172"/>
            <a:ext cx="982422" cy="943896"/>
          </a:xfrm>
          <a:prstGeom prst="rect">
            <a:avLst/>
          </a:prstGeom>
        </p:spPr>
      </p:pic>
    </p:spTree>
    <p:extLst>
      <p:ext uri="{BB962C8B-B14F-4D97-AF65-F5344CB8AC3E}">
        <p14:creationId xmlns:p14="http://schemas.microsoft.com/office/powerpoint/2010/main" val="332094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3400" y="1371600"/>
                <a:ext cx="3733800" cy="5181600"/>
              </a:xfrm>
            </p:spPr>
            <p:txBody>
              <a:bodyPr>
                <a:normAutofit fontScale="92500" lnSpcReduction="20000"/>
              </a:bodyPr>
              <a:lstStyle/>
              <a:p>
                <a:r>
                  <a:rPr lang="el-GR" b="1" dirty="0">
                    <a:latin typeface="Calibri" panose="020F0502020204030204" pitchFamily="34" charset="0"/>
                    <a:cs typeface="Calibri" panose="020F0502020204030204" pitchFamily="34" charset="0"/>
                  </a:rPr>
                  <a:t>Ένταση ηχητικών κυμάτων</a:t>
                </a:r>
              </a:p>
              <a:p>
                <a:pPr lvl="1"/>
                <a:r>
                  <a:rPr lang="el-GR" dirty="0">
                    <a:latin typeface="Calibri" panose="020F0502020204030204" pitchFamily="34" charset="0"/>
                    <a:cs typeface="Calibri" panose="020F0502020204030204" pitchFamily="34" charset="0"/>
                  </a:rPr>
                  <a:t>Μπορεί κανείς να δείξει ότι η ένταση </a:t>
                </a:r>
                <a14:m>
                  <m:oMath xmlns:m="http://schemas.openxmlformats.org/officeDocument/2006/math">
                    <m:r>
                      <a:rPr lang="en-US" i="1">
                        <a:latin typeface="Cambria Math" panose="02040503050406030204" pitchFamily="18" charset="0"/>
                      </a:rPr>
                      <m:t>𝐼</m:t>
                    </m:r>
                    <m:r>
                      <a:rPr lang="en-US" i="1">
                        <a:latin typeface="Cambria Math" panose="02040503050406030204" pitchFamily="18" charset="0"/>
                      </a:rPr>
                      <m:t> </m:t>
                    </m:r>
                  </m:oMath>
                </a14:m>
                <a:r>
                  <a:rPr lang="el-GR" dirty="0">
                    <a:latin typeface="Calibri" panose="020F0502020204030204" pitchFamily="34" charset="0"/>
                    <a:cs typeface="Calibri" panose="020F0502020204030204" pitchFamily="34" charset="0"/>
                  </a:rPr>
                  <a:t>ενός ηχητικού κύματος είναι ανάλογη του τετραγώνου του πλάτους του </a:t>
                </a:r>
                <a:r>
                  <a:rPr lang="el-GR" b="1" dirty="0">
                    <a:latin typeface="Calibri" panose="020F0502020204030204" pitchFamily="34" charset="0"/>
                    <a:cs typeface="Calibri" panose="020F0502020204030204" pitchFamily="34" charset="0"/>
                  </a:rPr>
                  <a:t>συνολικού</a:t>
                </a:r>
                <a:r>
                  <a:rPr lang="el-GR" dirty="0">
                    <a:latin typeface="Calibri" panose="020F0502020204030204" pitchFamily="34" charset="0"/>
                    <a:cs typeface="Calibri" panose="020F0502020204030204" pitchFamily="34" charset="0"/>
                  </a:rPr>
                  <a:t> κύματος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a14:m>
                <a:endParaRPr lang="el-GR" i="1" dirty="0">
                  <a:latin typeface="Calibri" panose="020F0502020204030204" pitchFamily="34" charset="0"/>
                  <a:cs typeface="Calibri" panose="020F0502020204030204" pitchFamily="34" charset="0"/>
                </a:endParaRPr>
              </a:p>
              <a:p>
                <a:pPr marL="365760" lvl="1" indent="0">
                  <a:buNone/>
                </a:pPr>
                <a:endParaRPr lang="el-GR" b="0" i="1"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cs typeface="Calibri" panose="020F0502020204030204" pitchFamily="34" charset="0"/>
                        </a:rPr>
                        <m:t>𝐼</m:t>
                      </m:r>
                      <m:r>
                        <a:rPr lang="en-US" sz="2600" b="0" i="1" smtClean="0">
                          <a:latin typeface="Cambria Math" panose="02040503050406030204" pitchFamily="18" charset="0"/>
                          <a:cs typeface="Calibri" panose="020F0502020204030204" pitchFamily="34" charset="0"/>
                        </a:rPr>
                        <m:t>=</m:t>
                      </m:r>
                      <m:r>
                        <a:rPr lang="en-US" sz="2600" b="0" i="1" smtClean="0">
                          <a:latin typeface="Cambria Math" panose="02040503050406030204" pitchFamily="18" charset="0"/>
                          <a:cs typeface="Calibri" panose="020F0502020204030204" pitchFamily="34" charset="0"/>
                        </a:rPr>
                        <m:t>𝑐</m:t>
                      </m:r>
                      <m:sSup>
                        <m:sSupPr>
                          <m:ctrlPr>
                            <a:rPr lang="en-US" sz="2600" b="0" i="1" smtClean="0">
                              <a:latin typeface="Cambria Math" panose="02040503050406030204" pitchFamily="18" charset="0"/>
                              <a:cs typeface="Calibri" panose="020F0502020204030204" pitchFamily="34" charset="0"/>
                            </a:rPr>
                          </m:ctrlPr>
                        </m:sSupPr>
                        <m:e>
                          <m:r>
                            <a:rPr lang="en-US" sz="2600" b="0" i="1" smtClean="0">
                              <a:latin typeface="Cambria Math" panose="02040503050406030204" pitchFamily="18" charset="0"/>
                              <a:cs typeface="Calibri" panose="020F0502020204030204" pitchFamily="34" charset="0"/>
                            </a:rPr>
                            <m:t>𝐴</m:t>
                          </m:r>
                          <m:r>
                            <a:rPr lang="en-US" sz="2600" b="0" i="1" smtClean="0">
                              <a:latin typeface="Cambria Math" panose="02040503050406030204" pitchFamily="18" charset="0"/>
                              <a:cs typeface="Calibri" panose="020F0502020204030204" pitchFamily="34" charset="0"/>
                            </a:rPr>
                            <m:t>′</m:t>
                          </m:r>
                        </m:e>
                        <m:sup>
                          <m:r>
                            <a:rPr lang="en-US" sz="2600" b="0" i="1" smtClean="0">
                              <a:latin typeface="Cambria Math" panose="02040503050406030204" pitchFamily="18" charset="0"/>
                              <a:cs typeface="Calibri" panose="020F0502020204030204" pitchFamily="34" charset="0"/>
                            </a:rPr>
                            <m:t>2</m:t>
                          </m:r>
                        </m:sup>
                      </m:sSup>
                    </m:oMath>
                    <m:oMath xmlns:m="http://schemas.openxmlformats.org/officeDocument/2006/math">
                      <m:r>
                        <a:rPr lang="en-US" sz="2600" b="0" i="1" smtClean="0">
                          <a:latin typeface="Cambria Math" panose="02040503050406030204" pitchFamily="18" charset="0"/>
                          <a:cs typeface="Calibri" panose="020F0502020204030204" pitchFamily="34" charset="0"/>
                        </a:rPr>
                        <m:t>   </m:t>
                      </m:r>
                      <m:r>
                        <a:rPr lang="el-GR" sz="2600" b="0" i="1" smtClean="0">
                          <a:latin typeface="Cambria Math" panose="02040503050406030204" pitchFamily="18" charset="0"/>
                          <a:cs typeface="Calibri" panose="020F0502020204030204" pitchFamily="34" charset="0"/>
                        </a:rPr>
                        <m:t>=</m:t>
                      </m:r>
                      <m:r>
                        <a:rPr lang="en-US" sz="2600" b="0" i="1" smtClean="0">
                          <a:latin typeface="Cambria Math" panose="02040503050406030204" pitchFamily="18" charset="0"/>
                          <a:cs typeface="Calibri" panose="020F0502020204030204" pitchFamily="34" charset="0"/>
                        </a:rPr>
                        <m:t>𝑐</m:t>
                      </m:r>
                      <m:sSup>
                        <m:sSupPr>
                          <m:ctrlPr>
                            <a:rPr lang="en-US" sz="2600" b="0" i="1" smtClean="0">
                              <a:latin typeface="Cambria Math" panose="02040503050406030204" pitchFamily="18" charset="0"/>
                              <a:cs typeface="Calibri" panose="020F0502020204030204" pitchFamily="34" charset="0"/>
                            </a:rPr>
                          </m:ctrlPr>
                        </m:sSupPr>
                        <m:e>
                          <m:d>
                            <m:dPr>
                              <m:ctrlPr>
                                <a:rPr lang="en-US" sz="2600" b="0" i="1" smtClean="0">
                                  <a:latin typeface="Cambria Math" panose="02040503050406030204" pitchFamily="18" charset="0"/>
                                  <a:cs typeface="Calibri" panose="020F0502020204030204" pitchFamily="34" charset="0"/>
                                </a:rPr>
                              </m:ctrlPr>
                            </m:dPr>
                            <m:e>
                              <m:r>
                                <a:rPr lang="en-US" sz="2600" b="0" i="1" smtClean="0">
                                  <a:latin typeface="Cambria Math" panose="02040503050406030204" pitchFamily="18" charset="0"/>
                                  <a:cs typeface="Calibri" panose="020F0502020204030204" pitchFamily="34" charset="0"/>
                                </a:rPr>
                                <m:t>2</m:t>
                              </m:r>
                              <m:r>
                                <a:rPr lang="en-US" sz="2600" b="0" i="1" smtClean="0">
                                  <a:latin typeface="Cambria Math" panose="02040503050406030204" pitchFamily="18" charset="0"/>
                                  <a:cs typeface="Calibri" panose="020F0502020204030204" pitchFamily="34" charset="0"/>
                                </a:rPr>
                                <m:t>𝐴</m:t>
                              </m:r>
                              <m:func>
                                <m:funcPr>
                                  <m:ctrlPr>
                                    <a:rPr lang="en-US" sz="2600" b="0" i="1" smtClean="0">
                                      <a:latin typeface="Cambria Math" panose="02040503050406030204" pitchFamily="18" charset="0"/>
                                      <a:cs typeface="Calibri" panose="020F0502020204030204" pitchFamily="34" charset="0"/>
                                    </a:rPr>
                                  </m:ctrlPr>
                                </m:funcPr>
                                <m:fName>
                                  <m:r>
                                    <m:rPr>
                                      <m:sty m:val="p"/>
                                    </m:rPr>
                                    <a:rPr lang="en-US" sz="2600" b="0" i="0" smtClean="0">
                                      <a:latin typeface="Cambria Math" panose="02040503050406030204" pitchFamily="18" charset="0"/>
                                      <a:cs typeface="Calibri" panose="020F0502020204030204" pitchFamily="34" charset="0"/>
                                    </a:rPr>
                                    <m:t>cos</m:t>
                                  </m:r>
                                </m:fName>
                                <m:e>
                                  <m:d>
                                    <m:dPr>
                                      <m:ctrlPr>
                                        <a:rPr lang="en-US" sz="2600" b="0" i="1" smtClean="0">
                                          <a:latin typeface="Cambria Math" panose="02040503050406030204" pitchFamily="18" charset="0"/>
                                          <a:cs typeface="Calibri" panose="020F0502020204030204" pitchFamily="34" charset="0"/>
                                        </a:rPr>
                                      </m:ctrlPr>
                                    </m:dPr>
                                    <m:e>
                                      <m:f>
                                        <m:fPr>
                                          <m:ctrlPr>
                                            <a:rPr lang="en-US" sz="2600" b="0" i="1" smtClean="0">
                                              <a:latin typeface="Cambria Math" panose="02040503050406030204" pitchFamily="18" charset="0"/>
                                              <a:cs typeface="Calibri" panose="020F0502020204030204" pitchFamily="34" charset="0"/>
                                            </a:rPr>
                                          </m:ctrlPr>
                                        </m:fPr>
                                        <m:num>
                                          <m:r>
                                            <m:rPr>
                                              <m:sty m:val="p"/>
                                            </m:rPr>
                                            <a:rPr lang="en-US" sz="2600" b="0" i="0" smtClean="0">
                                              <a:latin typeface="Cambria Math" panose="02040503050406030204" pitchFamily="18" charset="0"/>
                                              <a:cs typeface="Calibri" panose="020F0502020204030204" pitchFamily="34" charset="0"/>
                                            </a:rPr>
                                            <m:t>ΔΦ</m:t>
                                          </m:r>
                                        </m:num>
                                        <m:den>
                                          <m:r>
                                            <a:rPr lang="en-US" sz="2600" b="0" i="1" smtClean="0">
                                              <a:latin typeface="Cambria Math" panose="02040503050406030204" pitchFamily="18" charset="0"/>
                                              <a:cs typeface="Calibri" panose="020F0502020204030204" pitchFamily="34" charset="0"/>
                                            </a:rPr>
                                            <m:t>2</m:t>
                                          </m:r>
                                        </m:den>
                                      </m:f>
                                    </m:e>
                                  </m:d>
                                </m:e>
                              </m:func>
                            </m:e>
                          </m:d>
                        </m:e>
                        <m:sup>
                          <m:r>
                            <a:rPr lang="en-US" sz="2600" b="0" i="1" smtClean="0">
                              <a:latin typeface="Cambria Math" panose="02040503050406030204" pitchFamily="18" charset="0"/>
                              <a:cs typeface="Calibri" panose="020F0502020204030204" pitchFamily="34" charset="0"/>
                            </a:rPr>
                            <m:t>2</m:t>
                          </m:r>
                        </m:sup>
                      </m:sSup>
                    </m:oMath>
                  </m:oMathPara>
                </a14:m>
                <a:endParaRPr lang="el-GR" sz="2600"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ένταση </a:t>
                </a:r>
                <a14:m>
                  <m:oMath xmlns:m="http://schemas.openxmlformats.org/officeDocument/2006/math">
                    <m:r>
                      <a:rPr lang="en-US" b="0" i="1" smtClean="0">
                        <a:latin typeface="Cambria Math" panose="02040503050406030204" pitchFamily="18" charset="0"/>
                      </a:rPr>
                      <m:t>𝐼</m:t>
                    </m:r>
                  </m:oMath>
                </a14:m>
                <a:r>
                  <a:rPr lang="el-GR" dirty="0">
                    <a:latin typeface="Calibri" panose="020F0502020204030204" pitchFamily="34" charset="0"/>
                    <a:cs typeface="Calibri" panose="020F0502020204030204" pitchFamily="34" charset="0"/>
                  </a:rPr>
                  <a:t> του ήχου είναι </a:t>
                </a:r>
                <a:r>
                  <a:rPr lang="el-GR" b="1" dirty="0">
                    <a:latin typeface="Calibri" panose="020F0502020204030204" pitchFamily="34" charset="0"/>
                    <a:cs typeface="Calibri" panose="020F0502020204030204" pitchFamily="34" charset="0"/>
                  </a:rPr>
                  <a:t>μέγιστη</a:t>
                </a:r>
                <a:r>
                  <a:rPr lang="el-GR" dirty="0">
                    <a:latin typeface="Calibri" panose="020F0502020204030204" pitchFamily="34" charset="0"/>
                    <a:cs typeface="Calibri" panose="020F0502020204030204" pitchFamily="34" charset="0"/>
                  </a:rPr>
                  <a:t> στα σημεία </a:t>
                </a:r>
                <a:r>
                  <a:rPr lang="el-GR" b="1" dirty="0">
                    <a:latin typeface="Calibri" panose="020F0502020204030204" pitchFamily="34" charset="0"/>
                    <a:cs typeface="Calibri" panose="020F0502020204030204" pitchFamily="34" charset="0"/>
                  </a:rPr>
                  <a:t>ενισχυτικής</a:t>
                </a:r>
                <a:r>
                  <a:rPr lang="el-GR" dirty="0">
                    <a:latin typeface="Calibri" panose="020F0502020204030204" pitchFamily="34" charset="0"/>
                    <a:cs typeface="Calibri" panose="020F0502020204030204" pitchFamily="34" charset="0"/>
                  </a:rPr>
                  <a:t> συμβολής και </a:t>
                </a:r>
                <a:r>
                  <a:rPr lang="el-GR" b="1" dirty="0">
                    <a:latin typeface="Calibri" panose="020F0502020204030204" pitchFamily="34" charset="0"/>
                    <a:cs typeface="Calibri" panose="020F0502020204030204" pitchFamily="34" charset="0"/>
                  </a:rPr>
                  <a:t>μηδενική</a:t>
                </a:r>
                <a:r>
                  <a:rPr lang="el-GR" dirty="0">
                    <a:latin typeface="Calibri" panose="020F0502020204030204" pitchFamily="34" charset="0"/>
                    <a:cs typeface="Calibri" panose="020F0502020204030204" pitchFamily="34" charset="0"/>
                  </a:rPr>
                  <a:t> (ελάχιστη) στα σημεία </a:t>
                </a:r>
                <a:r>
                  <a:rPr lang="el-GR" b="1" dirty="0">
                    <a:latin typeface="Calibri" panose="020F0502020204030204" pitchFamily="34" charset="0"/>
                    <a:cs typeface="Calibri" panose="020F0502020204030204" pitchFamily="34" charset="0"/>
                  </a:rPr>
                  <a:t>καταστρεπτικής</a:t>
                </a:r>
                <a:r>
                  <a:rPr lang="el-GR" dirty="0">
                    <a:latin typeface="Calibri" panose="020F0502020204030204" pitchFamily="34" charset="0"/>
                    <a:cs typeface="Calibri" panose="020F0502020204030204" pitchFamily="34" charset="0"/>
                  </a:rPr>
                  <a:t> συμβολής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3400" y="1371600"/>
                <a:ext cx="3733800" cy="5181600"/>
              </a:xfrm>
              <a:blipFill>
                <a:blip r:embed="rId2"/>
                <a:stretch>
                  <a:fillRect t="-2000" r="-1471"/>
                </a:stretch>
              </a:blipFill>
            </p:spPr>
            <p:txBody>
              <a:bodyPr/>
              <a:lstStyle/>
              <a:p>
                <a:r>
                  <a:rPr lang="en-US">
                    <a:noFill/>
                  </a:rPr>
                  <a:t> </a:t>
                </a:r>
              </a:p>
            </p:txBody>
          </p:sp>
        </mc:Fallback>
      </mc:AlternateContent>
      <p:sp>
        <p:nvSpPr>
          <p:cNvPr id="4" name="Rectangle 3"/>
          <p:cNvSpPr/>
          <p:nvPr/>
        </p:nvSpPr>
        <p:spPr>
          <a:xfrm>
            <a:off x="3429000" y="6129047"/>
            <a:ext cx="5410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https://www.youtube.com/watch?v=b87QZtYKmqo</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Ορθογώνιο 10">
            <a:extLst>
              <a:ext uri="{FF2B5EF4-FFF2-40B4-BE49-F238E27FC236}">
                <a16:creationId xmlns:a16="http://schemas.microsoft.com/office/drawing/2014/main" id="{1B8783C7-2C96-482B-D6CD-86E83293732A}"/>
              </a:ext>
            </a:extLst>
          </p:cNvPr>
          <p:cNvSpPr/>
          <p:nvPr/>
        </p:nvSpPr>
        <p:spPr>
          <a:xfrm>
            <a:off x="8305800" y="5038200"/>
            <a:ext cx="3048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Ομάδα 6">
            <a:extLst>
              <a:ext uri="{FF2B5EF4-FFF2-40B4-BE49-F238E27FC236}">
                <a16:creationId xmlns:a16="http://schemas.microsoft.com/office/drawing/2014/main" id="{74E9F97A-47AB-758F-D119-8DFF09F0C544}"/>
              </a:ext>
            </a:extLst>
          </p:cNvPr>
          <p:cNvGrpSpPr/>
          <p:nvPr/>
        </p:nvGrpSpPr>
        <p:grpSpPr>
          <a:xfrm>
            <a:off x="4162425" y="753120"/>
            <a:ext cx="4600575" cy="2491525"/>
            <a:chOff x="4162425" y="753120"/>
            <a:chExt cx="4600575" cy="2491525"/>
          </a:xfrm>
        </p:grpSpPr>
        <p:pic>
          <p:nvPicPr>
            <p:cNvPr id="45" name="Εικόνα 44">
              <a:extLst>
                <a:ext uri="{FF2B5EF4-FFF2-40B4-BE49-F238E27FC236}">
                  <a16:creationId xmlns:a16="http://schemas.microsoft.com/office/drawing/2014/main" id="{4BAA7D42-9E08-A708-D485-B415ACCDBFDC}"/>
                </a:ext>
              </a:extLst>
            </p:cNvPr>
            <p:cNvPicPr>
              <a:picLocks noChangeAspect="1"/>
            </p:cNvPicPr>
            <p:nvPr/>
          </p:nvPicPr>
          <p:blipFill>
            <a:blip r:embed="rId4"/>
            <a:srcRect b="56091"/>
            <a:stretch>
              <a:fillRect/>
            </a:stretch>
          </p:blipFill>
          <p:spPr>
            <a:xfrm>
              <a:off x="4162425" y="1009851"/>
              <a:ext cx="4505125" cy="2234794"/>
            </a:xfrm>
            <a:prstGeom prst="rect">
              <a:avLst/>
            </a:prstGeom>
          </p:spPr>
        </p:pic>
        <p:grpSp>
          <p:nvGrpSpPr>
            <p:cNvPr id="23" name="Group 22"/>
            <p:cNvGrpSpPr/>
            <p:nvPr/>
          </p:nvGrpSpPr>
          <p:grpSpPr>
            <a:xfrm>
              <a:off x="4162425" y="1009851"/>
              <a:ext cx="4600575" cy="1809549"/>
              <a:chOff x="4162425" y="1009851"/>
              <a:chExt cx="4600575" cy="1809549"/>
            </a:xfrm>
          </p:grpSpPr>
          <p:cxnSp>
            <p:nvCxnSpPr>
              <p:cNvPr id="8" name="Straight Arrow Connector 7"/>
              <p:cNvCxnSpPr>
                <a:stCxn id="45" idx="0"/>
              </p:cNvCxnSpPr>
              <p:nvPr/>
            </p:nvCxnSpPr>
            <p:spPr>
              <a:xfrm flipH="1">
                <a:off x="4162425" y="1009851"/>
                <a:ext cx="2252563" cy="165714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5" idx="0"/>
              </p:cNvCxnSpPr>
              <p:nvPr/>
            </p:nvCxnSpPr>
            <p:spPr>
              <a:xfrm flipH="1">
                <a:off x="5358960" y="1009851"/>
                <a:ext cx="1056028" cy="173334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5" idx="0"/>
              </p:cNvCxnSpPr>
              <p:nvPr/>
            </p:nvCxnSpPr>
            <p:spPr>
              <a:xfrm>
                <a:off x="6414988" y="1009851"/>
                <a:ext cx="138212" cy="165714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5" idx="0"/>
              </p:cNvCxnSpPr>
              <p:nvPr/>
            </p:nvCxnSpPr>
            <p:spPr>
              <a:xfrm>
                <a:off x="6414988" y="1009851"/>
                <a:ext cx="1509812" cy="180954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5" idx="0"/>
              </p:cNvCxnSpPr>
              <p:nvPr/>
            </p:nvCxnSpPr>
            <p:spPr>
              <a:xfrm>
                <a:off x="6414988" y="1009851"/>
                <a:ext cx="2348012" cy="158094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797401" y="1009851"/>
              <a:ext cx="3632739" cy="1750505"/>
              <a:chOff x="4352603" y="1022209"/>
              <a:chExt cx="3632739" cy="1750505"/>
            </a:xfrm>
          </p:grpSpPr>
          <p:cxnSp>
            <p:nvCxnSpPr>
              <p:cNvPr id="28" name="Straight Arrow Connector 27"/>
              <p:cNvCxnSpPr>
                <a:stCxn id="45" idx="0"/>
              </p:cNvCxnSpPr>
              <p:nvPr/>
            </p:nvCxnSpPr>
            <p:spPr>
              <a:xfrm flipH="1">
                <a:off x="4352603" y="1022209"/>
                <a:ext cx="1617587" cy="1686663"/>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45" idx="0"/>
              </p:cNvCxnSpPr>
              <p:nvPr/>
            </p:nvCxnSpPr>
            <p:spPr>
              <a:xfrm flipH="1">
                <a:off x="5536087" y="1022209"/>
                <a:ext cx="434103" cy="1733349"/>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45" idx="0"/>
              </p:cNvCxnSpPr>
              <p:nvPr/>
            </p:nvCxnSpPr>
            <p:spPr>
              <a:xfrm>
                <a:off x="5970190" y="1022209"/>
                <a:ext cx="712313" cy="1657149"/>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45" idx="0"/>
              </p:cNvCxnSpPr>
              <p:nvPr/>
            </p:nvCxnSpPr>
            <p:spPr>
              <a:xfrm>
                <a:off x="5970190" y="1022209"/>
                <a:ext cx="2015152" cy="1750505"/>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5">
              <p14:nvContentPartPr>
                <p14:cNvPr id="41" name="Ink 40"/>
                <p14:cNvContentPartPr/>
                <p14:nvPr/>
              </p14:nvContentPartPr>
              <p14:xfrm>
                <a:off x="6889320" y="753120"/>
                <a:ext cx="1702080" cy="372240"/>
              </p14:xfrm>
            </p:contentPart>
          </mc:Choice>
          <mc:Fallback xmlns="">
            <p:pic>
              <p:nvPicPr>
                <p:cNvPr id="41" name="Ink 40"/>
                <p:cNvPicPr/>
                <p:nvPr/>
              </p:nvPicPr>
              <p:blipFill>
                <a:blip r:embed="rId6"/>
                <a:stretch>
                  <a:fillRect/>
                </a:stretch>
              </p:blipFill>
              <p:spPr>
                <a:xfrm>
                  <a:off x="6879960" y="743760"/>
                  <a:ext cx="1720800" cy="390960"/>
                </a:xfrm>
                <a:prstGeom prst="rect">
                  <a:avLst/>
                </a:prstGeom>
              </p:spPr>
            </p:pic>
          </mc:Fallback>
        </mc:AlternateContent>
      </p:grpSp>
      <p:pic>
        <p:nvPicPr>
          <p:cNvPr id="6" name="Εικόνα 5">
            <a:extLst>
              <a:ext uri="{FF2B5EF4-FFF2-40B4-BE49-F238E27FC236}">
                <a16:creationId xmlns:a16="http://schemas.microsoft.com/office/drawing/2014/main" id="{E70F6EAB-DA2C-1483-B6DE-F9A000F8BF7A}"/>
              </a:ext>
            </a:extLst>
          </p:cNvPr>
          <p:cNvPicPr>
            <a:picLocks noChangeAspect="1"/>
          </p:cNvPicPr>
          <p:nvPr/>
        </p:nvPicPr>
        <p:blipFill>
          <a:blip r:embed="rId4"/>
          <a:srcRect t="43908" b="1"/>
          <a:stretch>
            <a:fillRect/>
          </a:stretch>
        </p:blipFill>
        <p:spPr>
          <a:xfrm>
            <a:off x="4162425" y="3244646"/>
            <a:ext cx="4505125" cy="2854888"/>
          </a:xfrm>
          <a:prstGeom prst="rect">
            <a:avLst/>
          </a:prstGeom>
        </p:spPr>
      </p:pic>
    </p:spTree>
    <p:extLst>
      <p:ext uri="{BB962C8B-B14F-4D97-AF65-F5344CB8AC3E}">
        <p14:creationId xmlns:p14="http://schemas.microsoft.com/office/powerpoint/2010/main" val="29054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61048" y="1371600"/>
            <a:ext cx="7872249" cy="5105400"/>
          </a:xfrm>
        </p:spPr>
        <p:txBody>
          <a:bodyPr>
            <a:normAutofit/>
          </a:bodyPr>
          <a:lstStyle/>
          <a:p>
            <a:r>
              <a:rPr lang="el-GR" dirty="0">
                <a:latin typeface="Calibri" panose="020F0502020204030204" pitchFamily="34" charset="0"/>
                <a:cs typeface="Calibri" panose="020F0502020204030204" pitchFamily="34" charset="0"/>
              </a:rPr>
              <a:t>Μελέτη κυματικής</a:t>
            </a:r>
          </a:p>
          <a:p>
            <a:pPr marL="365760" lvl="1" indent="0">
              <a:buNone/>
            </a:pPr>
            <a:endParaRPr lang="en-US" sz="10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Βασική </a:t>
            </a:r>
            <a:r>
              <a:rPr lang="el-GR" b="1" dirty="0">
                <a:latin typeface="Calibri" panose="020F0502020204030204" pitchFamily="34" charset="0"/>
                <a:cs typeface="Calibri" panose="020F0502020204030204" pitchFamily="34" charset="0"/>
              </a:rPr>
              <a:t>διαφορά</a:t>
            </a:r>
            <a:r>
              <a:rPr lang="el-GR" dirty="0">
                <a:latin typeface="Calibri" panose="020F0502020204030204" pitchFamily="34" charset="0"/>
                <a:cs typeface="Calibri" panose="020F0502020204030204" pitchFamily="34" charset="0"/>
              </a:rPr>
              <a:t> κυμάτων από σωματίδια</a:t>
            </a:r>
          </a:p>
          <a:p>
            <a:pPr lvl="1"/>
            <a:r>
              <a:rPr lang="el-GR" b="1" dirty="0">
                <a:latin typeface="Calibri" panose="020F0502020204030204" pitchFamily="34" charset="0"/>
                <a:cs typeface="Calibri" panose="020F0502020204030204" pitchFamily="34" charset="0"/>
              </a:rPr>
              <a:t>Συνδυασμός σωματιδίων δίνει ένα σώμα</a:t>
            </a:r>
          </a:p>
          <a:p>
            <a:pPr lvl="2"/>
            <a:r>
              <a:rPr lang="el-GR" dirty="0">
                <a:latin typeface="Calibri" panose="020F0502020204030204" pitchFamily="34" charset="0"/>
                <a:cs typeface="Calibri" panose="020F0502020204030204" pitchFamily="34" charset="0"/>
              </a:rPr>
              <a:t>Για να συμβεί πρέπει τα σωματίδια να βρίσκονται σε </a:t>
            </a:r>
            <a:r>
              <a:rPr lang="el-GR" b="1" dirty="0">
                <a:latin typeface="Calibri" panose="020F0502020204030204" pitchFamily="34" charset="0"/>
                <a:cs typeface="Calibri" panose="020F0502020204030204" pitchFamily="34" charset="0"/>
              </a:rPr>
              <a:t>διαφορετικά</a:t>
            </a:r>
            <a:r>
              <a:rPr lang="el-GR" dirty="0">
                <a:latin typeface="Calibri" panose="020F0502020204030204" pitchFamily="34" charset="0"/>
                <a:cs typeface="Calibri" panose="020F0502020204030204" pitchFamily="34" charset="0"/>
              </a:rPr>
              <a:t> σημεία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του χώρου</a:t>
            </a:r>
          </a:p>
          <a:p>
            <a:pPr lvl="1"/>
            <a:r>
              <a:rPr lang="el-GR" b="1" dirty="0">
                <a:latin typeface="Calibri" panose="020F0502020204030204" pitchFamily="34" charset="0"/>
                <a:cs typeface="Calibri" panose="020F0502020204030204" pitchFamily="34" charset="0"/>
              </a:rPr>
              <a:t>Συνδυασμός κυμάτων δίνει ένα κύμα</a:t>
            </a:r>
          </a:p>
          <a:p>
            <a:pPr lvl="2"/>
            <a:r>
              <a:rPr lang="el-GR" dirty="0">
                <a:latin typeface="Calibri" panose="020F0502020204030204" pitchFamily="34" charset="0"/>
                <a:cs typeface="Calibri" panose="020F0502020204030204" pitchFamily="34" charset="0"/>
              </a:rPr>
              <a:t>Για να συμβεί πρέπει τα κύματα να βρίσκονται στο </a:t>
            </a:r>
            <a:r>
              <a:rPr lang="el-GR" b="1" dirty="0">
                <a:latin typeface="Calibri" panose="020F0502020204030204" pitchFamily="34" charset="0"/>
                <a:cs typeface="Calibri" panose="020F0502020204030204" pitchFamily="34" charset="0"/>
              </a:rPr>
              <a:t>ίδιο</a:t>
            </a:r>
            <a:r>
              <a:rPr lang="el-GR" dirty="0">
                <a:latin typeface="Calibri" panose="020F0502020204030204" pitchFamily="34" charset="0"/>
                <a:cs typeface="Calibri" panose="020F0502020204030204" pitchFamily="34" charset="0"/>
              </a:rPr>
              <a:t> σημείο!</a:t>
            </a:r>
          </a:p>
          <a:p>
            <a:pPr marL="365760" lvl="1" indent="0">
              <a:buNone/>
            </a:pPr>
            <a:endParaRPr lang="en-US" sz="1050"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Σημαντικό</a:t>
            </a:r>
            <a:r>
              <a:rPr lang="el-GR" dirty="0">
                <a:latin typeface="Calibri" panose="020F0502020204030204" pitchFamily="34" charset="0"/>
                <a:cs typeface="Calibri" panose="020F0502020204030204" pitchFamily="34" charset="0"/>
              </a:rPr>
              <a:t>: τα κύματα μπορούν να συνδυαστούν, να συνυπάρξουν, να συμβάλλουν στην </a:t>
            </a:r>
            <a:r>
              <a:rPr lang="el-GR" b="1" i="1" dirty="0">
                <a:latin typeface="Calibri" panose="020F0502020204030204" pitchFamily="34" charset="0"/>
                <a:cs typeface="Calibri" panose="020F0502020204030204" pitchFamily="34" charset="0"/>
              </a:rPr>
              <a:t>ίδια</a:t>
            </a:r>
            <a:r>
              <a:rPr lang="el-GR" dirty="0">
                <a:latin typeface="Calibri" panose="020F0502020204030204" pitchFamily="34" charset="0"/>
                <a:cs typeface="Calibri" panose="020F0502020204030204" pitchFamily="34" charset="0"/>
              </a:rPr>
              <a:t> θέση του χώρου!</a:t>
            </a:r>
          </a:p>
          <a:p>
            <a:pPr lvl="1"/>
            <a:r>
              <a:rPr lang="el-GR" dirty="0">
                <a:latin typeface="Calibri" panose="020F0502020204030204" pitchFamily="34" charset="0"/>
                <a:cs typeface="Calibri" panose="020F0502020204030204" pitchFamily="34" charset="0"/>
              </a:rPr>
              <a:t>Για να αναλύσουμε τέτοιες συμπεριφορές, απαιτείται η </a:t>
            </a:r>
            <a:r>
              <a:rPr lang="en-US" sz="1000" dirty="0">
                <a:latin typeface="Calibri" panose="020F0502020204030204" pitchFamily="34" charset="0"/>
                <a:cs typeface="Calibri" panose="020F0502020204030204" pitchFamily="34" charset="0"/>
              </a:rPr>
              <a:t/>
            </a:r>
            <a:br>
              <a:rPr lang="en-US" sz="10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l-GR" sz="2800" b="1" i="1" dirty="0">
                <a:latin typeface="Calibri" panose="020F0502020204030204" pitchFamily="34" charset="0"/>
                <a:cs typeface="Calibri" panose="020F0502020204030204" pitchFamily="34" charset="0"/>
              </a:rPr>
              <a:t>αρχή της υπέρθεσης</a:t>
            </a:r>
            <a:endParaRPr lang="el-GR"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997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pic>
        <p:nvPicPr>
          <p:cNvPr id="8" name="Interference Demo Speakers  YouTube 72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5278" y="1828800"/>
            <a:ext cx="7415212" cy="4170363"/>
          </a:xfrm>
        </p:spPr>
      </p:pic>
    </p:spTree>
    <p:extLst>
      <p:ext uri="{BB962C8B-B14F-4D97-AF65-F5344CB8AC3E}">
        <p14:creationId xmlns:p14="http://schemas.microsoft.com/office/powerpoint/2010/main" val="17348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4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510">
                <p:cTn id="7"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E3233219-CB39-F889-4C2F-65BBC20D185E}"/>
              </a:ext>
            </a:extLst>
          </p:cNvPr>
          <p:cNvPicPr>
            <a:picLocks noChangeAspect="1"/>
          </p:cNvPicPr>
          <p:nvPr/>
        </p:nvPicPr>
        <p:blipFill>
          <a:blip r:embed="rId3"/>
          <a:stretch>
            <a:fillRect/>
          </a:stretch>
        </p:blipFill>
        <p:spPr>
          <a:xfrm>
            <a:off x="2590800" y="704850"/>
            <a:ext cx="5938949" cy="5467350"/>
          </a:xfrm>
          <a:prstGeom prst="rect">
            <a:avLst/>
          </a:prstGeom>
        </p:spPr>
      </p:pic>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38350" y="1399162"/>
            <a:ext cx="7948450" cy="5092616"/>
          </a:xfrm>
        </p:spPr>
        <p:txBody>
          <a:bodyPr>
            <a:normAutofit/>
          </a:bodyPr>
          <a:lstStyle/>
          <a:p>
            <a:r>
              <a:rPr lang="el-GR" b="1" dirty="0">
                <a:latin typeface="Calibri" panose="020F0502020204030204" pitchFamily="34" charset="0"/>
                <a:cs typeface="Calibri" panose="020F0502020204030204" pitchFamily="34" charset="0"/>
              </a:rPr>
              <a:t>Ένταση </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ηχητικών </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κυμάτων</a:t>
            </a:r>
          </a:p>
          <a:p>
            <a:pPr marL="685800" lvl="2" indent="0">
              <a:buNone/>
            </a:pPr>
            <a:endParaRPr lang="el-GR" sz="1100" i="1" dirty="0">
              <a:latin typeface="Cambria Math" panose="02040503050406030204" pitchFamily="18" charset="0"/>
            </a:endParaRPr>
          </a:p>
          <a:p>
            <a:pPr marL="365760" lvl="1" indent="0">
              <a:buNone/>
            </a:pPr>
            <a:endParaRPr lang="en-US" dirty="0"/>
          </a:p>
          <a:p>
            <a:pPr lvl="1"/>
            <a:endParaRPr lang="el-GR" dirty="0"/>
          </a:p>
          <a:p>
            <a:pPr marL="365760" lvl="1" indent="0">
              <a:buNone/>
            </a:pPr>
            <a:endParaRPr lang="el-GR" dirty="0"/>
          </a:p>
        </p:txBody>
      </p:sp>
      <p:sp>
        <p:nvSpPr>
          <p:cNvPr id="8" name="TextBox 7">
            <a:extLst>
              <a:ext uri="{FF2B5EF4-FFF2-40B4-BE49-F238E27FC236}">
                <a16:creationId xmlns:a16="http://schemas.microsoft.com/office/drawing/2014/main" id="{DB814F9A-A646-7A56-CE22-E0B876EA7D61}"/>
              </a:ext>
            </a:extLst>
          </p:cNvPr>
          <p:cNvSpPr txBox="1"/>
          <p:nvPr/>
        </p:nvSpPr>
        <p:spPr>
          <a:xfrm>
            <a:off x="4495800" y="1052022"/>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Δυο κοινές πηγές</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30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pic>
        <p:nvPicPr>
          <p:cNvPr id="13" name="Εικόνα 12">
            <a:extLst>
              <a:ext uri="{FF2B5EF4-FFF2-40B4-BE49-F238E27FC236}">
                <a16:creationId xmlns:a16="http://schemas.microsoft.com/office/drawing/2014/main" id="{2839E1E2-CFB8-EAFB-0CAA-1FD8E33FB607}"/>
              </a:ext>
            </a:extLst>
          </p:cNvPr>
          <p:cNvPicPr>
            <a:picLocks noChangeAspect="1"/>
          </p:cNvPicPr>
          <p:nvPr/>
        </p:nvPicPr>
        <p:blipFill rotWithShape="1">
          <a:blip r:embed="rId3"/>
          <a:srcRect b="679"/>
          <a:stretch/>
        </p:blipFill>
        <p:spPr>
          <a:xfrm>
            <a:off x="5410232" y="3305883"/>
            <a:ext cx="3265900" cy="3190119"/>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3400" y="1371600"/>
                <a:ext cx="8077200" cy="51816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cs typeface="Calibri" panose="020F0502020204030204" pitchFamily="34" charset="0"/>
                  </a:rPr>
                  <a:t>Δυο ηχεία βρίσκονται σε απόσταση </a:t>
                </a:r>
                <a:r>
                  <a:rPr lang="en-US" dirty="0">
                    <a:latin typeface="Calibri" panose="020F0502020204030204" pitchFamily="34" charset="0"/>
                    <a:cs typeface="Calibri" panose="020F0502020204030204" pitchFamily="34" charset="0"/>
                  </a:rPr>
                  <a:t>6</a:t>
                </a:r>
                <a:r>
                  <a:rPr lang="el-GR" dirty="0">
                    <a:latin typeface="Calibri" panose="020F0502020204030204" pitchFamily="34" charset="0"/>
                    <a:cs typeface="Calibri" panose="020F0502020204030204" pitchFamily="34" charset="0"/>
                  </a:rPr>
                  <a:t>.0 μέτρων και </a:t>
                </a:r>
                <a:r>
                  <a:rPr lang="el-GR" b="1" dirty="0">
                    <a:latin typeface="Calibri" panose="020F0502020204030204" pitchFamily="34" charset="0"/>
                    <a:cs typeface="Calibri" panose="020F0502020204030204" pitchFamily="34" charset="0"/>
                  </a:rPr>
                  <a:t>σε φάση</a:t>
                </a:r>
                <a:r>
                  <a:rPr lang="el-GR" dirty="0">
                    <a:latin typeface="Calibri" panose="020F0502020204030204" pitchFamily="34" charset="0"/>
                    <a:cs typeface="Calibri" panose="020F0502020204030204" pitchFamily="34" charset="0"/>
                  </a:rPr>
                  <a:t>. Εκπέμπουν μήκος κύματος </a:t>
                </a:r>
                <a14:m>
                  <m:oMath xmlns:m="http://schemas.openxmlformats.org/officeDocument/2006/math">
                    <m:r>
                      <a:rPr lang="el-GR" i="1" dirty="0" smtClean="0">
                        <a:latin typeface="Cambria Math" panose="02040503050406030204" pitchFamily="18" charset="0"/>
                        <a:cs typeface="Calibri" panose="020F0502020204030204" pitchFamily="34" charset="0"/>
                      </a:rPr>
                      <m:t>𝜆</m:t>
                    </m:r>
                    <m:r>
                      <a:rPr lang="el-GR" i="1" dirty="0" smtClean="0">
                        <a:latin typeface="Cambria Math" panose="02040503050406030204" pitchFamily="18" charset="0"/>
                        <a:cs typeface="Calibri" panose="020F0502020204030204" pitchFamily="34" charset="0"/>
                      </a:rPr>
                      <m:t>=1.0</m:t>
                    </m:r>
                  </m:oMath>
                </a14:m>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 </a:t>
                </a:r>
                <a:r>
                  <a:rPr lang="el-GR" dirty="0">
                    <a:latin typeface="Calibri" panose="020F0502020204030204" pitchFamily="34" charset="0"/>
                    <a:cs typeface="Calibri" panose="020F0502020204030204" pitchFamily="34" charset="0"/>
                  </a:rPr>
                  <a:t>Κάθε ηχείο δημιουργεί ήχο με ένταση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𝐼</m:t>
                        </m:r>
                      </m:e>
                      <m:sub>
                        <m:r>
                          <a:rPr lang="en-US" b="0" i="1" smtClean="0">
                            <a:latin typeface="Cambria Math" panose="02040503050406030204" pitchFamily="18" charset="0"/>
                            <a:cs typeface="Calibri" panose="020F0502020204030204" pitchFamily="34" charset="0"/>
                          </a:rPr>
                          <m:t>0</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Ένας ακροατής στέκεται στο σημείο </a:t>
                </a:r>
                <a:r>
                  <a:rPr lang="en-US" dirty="0">
                    <a:latin typeface="Calibri" panose="020F0502020204030204" pitchFamily="34" charset="0"/>
                    <a:cs typeface="Calibri" panose="020F0502020204030204" pitchFamily="34" charset="0"/>
                  </a:rPr>
                  <a:t>A </a:t>
                </a:r>
                <a:r>
                  <a:rPr lang="el-GR" dirty="0">
                    <a:latin typeface="Calibri" panose="020F0502020204030204" pitchFamily="34" charset="0"/>
                    <a:cs typeface="Calibri" panose="020F0502020204030204" pitchFamily="34" charset="0"/>
                  </a:rPr>
                  <a:t>του σχήματος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στη </a:t>
                </a:r>
                <a:r>
                  <a:rPr lang="el-GR" dirty="0" err="1">
                    <a:latin typeface="Calibri" panose="020F0502020204030204" pitchFamily="34" charset="0"/>
                    <a:cs typeface="Calibri" panose="020F0502020204030204" pitchFamily="34" charset="0"/>
                  </a:rPr>
                  <a:t>μεσοκάθετο</a:t>
                </a:r>
                <a:r>
                  <a:rPr lang="el-GR" dirty="0">
                    <a:latin typeface="Calibri" panose="020F0502020204030204" pitchFamily="34" charset="0"/>
                    <a:cs typeface="Calibri" panose="020F0502020204030204" pitchFamily="34" charset="0"/>
                  </a:rPr>
                  <a:t> της απόστασης των ηχείων).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Ένας δεύτερος ακροατής στέκεται στο σημείο Β.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Ποιες είναι οι εντάσεις που λαμβάνουν</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σε όρους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𝐼</m:t>
                        </m:r>
                      </m:e>
                      <m:sub>
                        <m:r>
                          <a:rPr lang="en-US" b="0" i="1" smtClean="0">
                            <a:latin typeface="Cambria Math" panose="02040503050406030204" pitchFamily="18" charset="0"/>
                            <a:cs typeface="Calibri" panose="020F0502020204030204" pitchFamily="34" charset="0"/>
                          </a:rPr>
                          <m:t>0</m:t>
                        </m:r>
                      </m:sub>
                    </m:sSub>
                  </m:oMath>
                </a14:m>
                <a:r>
                  <a:rPr lang="en-US"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3400" y="1371600"/>
                <a:ext cx="8077200" cy="5181600"/>
              </a:xfrm>
              <a:blipFill>
                <a:blip r:embed="rId4"/>
                <a:stretch>
                  <a:fillRect t="-941"/>
                </a:stretch>
              </a:blipFill>
            </p:spPr>
            <p:txBody>
              <a:bodyPr/>
              <a:lstStyle/>
              <a:p>
                <a:r>
                  <a:rPr lang="en-US">
                    <a:noFill/>
                  </a:rPr>
                  <a:t> </a:t>
                </a:r>
              </a:p>
            </p:txBody>
          </p:sp>
        </mc:Fallback>
      </mc:AlternateContent>
      <p:pic>
        <p:nvPicPr>
          <p:cNvPr id="9" name="Εικόνα 8">
            <a:extLst>
              <a:ext uri="{FF2B5EF4-FFF2-40B4-BE49-F238E27FC236}">
                <a16:creationId xmlns:a16="http://schemas.microsoft.com/office/drawing/2014/main" id="{31E12CE5-F57D-B5B5-004D-433FB91190A2}"/>
              </a:ext>
            </a:extLst>
          </p:cNvPr>
          <p:cNvPicPr>
            <a:picLocks noChangeAspect="1"/>
          </p:cNvPicPr>
          <p:nvPr/>
        </p:nvPicPr>
        <p:blipFill>
          <a:blip r:embed="rId5"/>
          <a:stretch>
            <a:fillRect/>
          </a:stretch>
        </p:blipFill>
        <p:spPr>
          <a:xfrm>
            <a:off x="4571992" y="3428992"/>
            <a:ext cx="16" cy="16"/>
          </a:xfrm>
          <a:prstGeom prst="rect">
            <a:avLst/>
          </a:prstGeom>
        </p:spPr>
      </p:pic>
      <p:cxnSp>
        <p:nvCxnSpPr>
          <p:cNvPr id="15" name="Ευθεία γραμμή σύνδεσης 14">
            <a:extLst>
              <a:ext uri="{FF2B5EF4-FFF2-40B4-BE49-F238E27FC236}">
                <a16:creationId xmlns:a16="http://schemas.microsoft.com/office/drawing/2014/main" id="{DA19B155-FC6D-AD08-4075-2DB4EFED0D2F}"/>
              </a:ext>
            </a:extLst>
          </p:cNvPr>
          <p:cNvCxnSpPr>
            <a:cxnSpLocks/>
          </p:cNvCxnSpPr>
          <p:nvPr/>
        </p:nvCxnSpPr>
        <p:spPr>
          <a:xfrm>
            <a:off x="6172200" y="4152902"/>
            <a:ext cx="2286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F060AA95-9F66-93AA-0BF2-B1518C5EA6E2}"/>
              </a:ext>
            </a:extLst>
          </p:cNvPr>
          <p:cNvCxnSpPr>
            <a:cxnSpLocks/>
          </p:cNvCxnSpPr>
          <p:nvPr/>
        </p:nvCxnSpPr>
        <p:spPr>
          <a:xfrm flipV="1">
            <a:off x="6172200" y="4991102"/>
            <a:ext cx="2286000" cy="8153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20" name="Γραφή 19">
                <a:extLst>
                  <a:ext uri="{FF2B5EF4-FFF2-40B4-BE49-F238E27FC236}">
                    <a16:creationId xmlns:a16="http://schemas.microsoft.com/office/drawing/2014/main" id="{0AE2E2CB-7C65-F611-68EE-BF7B2369E614}"/>
                  </a:ext>
                </a:extLst>
              </p14:cNvPr>
              <p14:cNvContentPartPr/>
              <p14:nvPr/>
            </p14:nvContentPartPr>
            <p14:xfrm>
              <a:off x="7175520" y="5835600"/>
              <a:ext cx="70200" cy="159120"/>
            </p14:xfrm>
          </p:contentPart>
        </mc:Choice>
        <mc:Fallback xmlns="">
          <p:pic>
            <p:nvPicPr>
              <p:cNvPr id="20" name="Γραφή 19">
                <a:extLst>
                  <a:ext uri="{FF2B5EF4-FFF2-40B4-BE49-F238E27FC236}">
                    <a16:creationId xmlns:a16="http://schemas.microsoft.com/office/drawing/2014/main" id="{0AE2E2CB-7C65-F611-68EE-BF7B2369E614}"/>
                  </a:ext>
                </a:extLst>
              </p:cNvPr>
              <p:cNvPicPr/>
              <p:nvPr/>
            </p:nvPicPr>
            <p:blipFill>
              <a:blip r:embed="rId7"/>
              <a:stretch>
                <a:fillRect/>
              </a:stretch>
            </p:blipFill>
            <p:spPr>
              <a:xfrm>
                <a:off x="7166160" y="5826240"/>
                <a:ext cx="889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648000" y="4119480"/>
              <a:ext cx="5216040" cy="2342880"/>
            </p14:xfrm>
          </p:contentPart>
        </mc:Choice>
        <mc:Fallback xmlns="">
          <p:pic>
            <p:nvPicPr>
              <p:cNvPr id="4" name="Ink 3"/>
              <p:cNvPicPr/>
              <p:nvPr/>
            </p:nvPicPr>
            <p:blipFill>
              <a:blip r:embed="rId9"/>
              <a:stretch>
                <a:fillRect/>
              </a:stretch>
            </p:blipFill>
            <p:spPr>
              <a:xfrm>
                <a:off x="640800" y="4113000"/>
                <a:ext cx="5231160" cy="2358000"/>
              </a:xfrm>
              <a:prstGeom prst="rect">
                <a:avLst/>
              </a:prstGeom>
            </p:spPr>
          </p:pic>
        </mc:Fallback>
      </mc:AlternateContent>
    </p:spTree>
    <p:extLst>
      <p:ext uri="{BB962C8B-B14F-4D97-AF65-F5344CB8AC3E}">
        <p14:creationId xmlns:p14="http://schemas.microsoft.com/office/powerpoint/2010/main" val="233586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pic>
        <p:nvPicPr>
          <p:cNvPr id="13" name="Εικόνα 12">
            <a:extLst>
              <a:ext uri="{FF2B5EF4-FFF2-40B4-BE49-F238E27FC236}">
                <a16:creationId xmlns:a16="http://schemas.microsoft.com/office/drawing/2014/main" id="{2839E1E2-CFB8-EAFB-0CAA-1FD8E33FB607}"/>
              </a:ext>
            </a:extLst>
          </p:cNvPr>
          <p:cNvPicPr>
            <a:picLocks noChangeAspect="1"/>
          </p:cNvPicPr>
          <p:nvPr/>
        </p:nvPicPr>
        <p:blipFill>
          <a:blip r:embed="rId2"/>
          <a:stretch>
            <a:fillRect/>
          </a:stretch>
        </p:blipFill>
        <p:spPr>
          <a:xfrm>
            <a:off x="5344700" y="710292"/>
            <a:ext cx="3265900" cy="3211919"/>
          </a:xfrm>
          <a:prstGeom prst="rect">
            <a:avLst/>
          </a:prstGeom>
        </p:spPr>
      </p:pic>
      <p:sp>
        <p:nvSpPr>
          <p:cNvPr id="3" name="Content Placeholder 2"/>
          <p:cNvSpPr>
            <a:spLocks noGrp="1"/>
          </p:cNvSpPr>
          <p:nvPr>
            <p:ph idx="1"/>
          </p:nvPr>
        </p:nvSpPr>
        <p:spPr>
          <a:xfrm>
            <a:off x="533400" y="1371600"/>
            <a:ext cx="8077200" cy="51816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Λύση:</a:t>
            </a:r>
          </a:p>
        </p:txBody>
      </p:sp>
      <p:pic>
        <p:nvPicPr>
          <p:cNvPr id="9" name="Εικόνα 8">
            <a:extLst>
              <a:ext uri="{FF2B5EF4-FFF2-40B4-BE49-F238E27FC236}">
                <a16:creationId xmlns:a16="http://schemas.microsoft.com/office/drawing/2014/main" id="{31E12CE5-F57D-B5B5-004D-433FB91190A2}"/>
              </a:ext>
            </a:extLst>
          </p:cNvPr>
          <p:cNvPicPr>
            <a:picLocks noChangeAspect="1"/>
          </p:cNvPicPr>
          <p:nvPr/>
        </p:nvPicPr>
        <p:blipFill>
          <a:blip r:embed="rId3"/>
          <a:stretch>
            <a:fillRect/>
          </a:stretch>
        </p:blipFill>
        <p:spPr>
          <a:xfrm>
            <a:off x="4571992" y="3428992"/>
            <a:ext cx="16" cy="16"/>
          </a:xfrm>
          <a:prstGeom prst="rect">
            <a:avLst/>
          </a:prstGeom>
        </p:spPr>
      </p:pic>
      <p:cxnSp>
        <p:nvCxnSpPr>
          <p:cNvPr id="4" name="Ευθεία γραμμή σύνδεσης 3">
            <a:extLst>
              <a:ext uri="{FF2B5EF4-FFF2-40B4-BE49-F238E27FC236}">
                <a16:creationId xmlns:a16="http://schemas.microsoft.com/office/drawing/2014/main" id="{079B6BAD-4132-ECDA-CDE2-4D1BB005E7C3}"/>
              </a:ext>
            </a:extLst>
          </p:cNvPr>
          <p:cNvCxnSpPr>
            <a:cxnSpLocks/>
          </p:cNvCxnSpPr>
          <p:nvPr/>
        </p:nvCxnSpPr>
        <p:spPr>
          <a:xfrm>
            <a:off x="6096000" y="1575308"/>
            <a:ext cx="2286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Ευθεία γραμμή σύνδεσης 4">
            <a:extLst>
              <a:ext uri="{FF2B5EF4-FFF2-40B4-BE49-F238E27FC236}">
                <a16:creationId xmlns:a16="http://schemas.microsoft.com/office/drawing/2014/main" id="{404B7A20-9858-786C-4F79-6AF5201FD4B2}"/>
              </a:ext>
            </a:extLst>
          </p:cNvPr>
          <p:cNvCxnSpPr>
            <a:cxnSpLocks/>
          </p:cNvCxnSpPr>
          <p:nvPr/>
        </p:nvCxnSpPr>
        <p:spPr>
          <a:xfrm flipV="1">
            <a:off x="6096000" y="2413508"/>
            <a:ext cx="2286000" cy="8153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6" name="Γραφή 5">
                <a:extLst>
                  <a:ext uri="{FF2B5EF4-FFF2-40B4-BE49-F238E27FC236}">
                    <a16:creationId xmlns:a16="http://schemas.microsoft.com/office/drawing/2014/main" id="{8B7FD96E-00E4-9938-5FBF-291F1679022A}"/>
                  </a:ext>
                </a:extLst>
              </p14:cNvPr>
              <p14:cNvContentPartPr/>
              <p14:nvPr/>
            </p14:nvContentPartPr>
            <p14:xfrm>
              <a:off x="7130880" y="3263760"/>
              <a:ext cx="70200" cy="222840"/>
            </p14:xfrm>
          </p:contentPart>
        </mc:Choice>
        <mc:Fallback xmlns="">
          <p:pic>
            <p:nvPicPr>
              <p:cNvPr id="6" name="Γραφή 5">
                <a:extLst>
                  <a:ext uri="{FF2B5EF4-FFF2-40B4-BE49-F238E27FC236}">
                    <a16:creationId xmlns:a16="http://schemas.microsoft.com/office/drawing/2014/main" id="{8B7FD96E-00E4-9938-5FBF-291F1679022A}"/>
                  </a:ext>
                </a:extLst>
              </p:cNvPr>
              <p:cNvPicPr/>
              <p:nvPr/>
            </p:nvPicPr>
            <p:blipFill>
              <a:blip r:embed="rId5"/>
              <a:stretch>
                <a:fillRect/>
              </a:stretch>
            </p:blipFill>
            <p:spPr>
              <a:xfrm>
                <a:off x="7121520" y="3254400"/>
                <a:ext cx="8892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D6C9204-6F62-E67D-6216-E1823CA09B5D}"/>
                  </a:ext>
                </a:extLst>
              </p14:cNvPr>
              <p14:cNvContentPartPr/>
              <p14:nvPr/>
            </p14:nvContentPartPr>
            <p14:xfrm>
              <a:off x="571680" y="1878480"/>
              <a:ext cx="8116560" cy="4392360"/>
            </p14:xfrm>
          </p:contentPart>
        </mc:Choice>
        <mc:Fallback xmlns="">
          <p:pic>
            <p:nvPicPr>
              <p:cNvPr id="7" name="Ink 6">
                <a:extLst>
                  <a:ext uri="{FF2B5EF4-FFF2-40B4-BE49-F238E27FC236}">
                    <a16:creationId xmlns:a16="http://schemas.microsoft.com/office/drawing/2014/main" id="{2D6C9204-6F62-E67D-6216-E1823CA09B5D}"/>
                  </a:ext>
                </a:extLst>
              </p:cNvPr>
              <p:cNvPicPr/>
              <p:nvPr/>
            </p:nvPicPr>
            <p:blipFill>
              <a:blip r:embed="rId7"/>
              <a:stretch>
                <a:fillRect/>
              </a:stretch>
            </p:blipFill>
            <p:spPr>
              <a:xfrm>
                <a:off x="562320" y="1869120"/>
                <a:ext cx="8135280" cy="4411080"/>
              </a:xfrm>
              <a:prstGeom prst="rect">
                <a:avLst/>
              </a:prstGeom>
            </p:spPr>
          </p:pic>
        </mc:Fallback>
      </mc:AlternateContent>
    </p:spTree>
    <p:extLst>
      <p:ext uri="{BB962C8B-B14F-4D97-AF65-F5344CB8AC3E}">
        <p14:creationId xmlns:p14="http://schemas.microsoft.com/office/powerpoint/2010/main" val="2923963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pic>
        <p:nvPicPr>
          <p:cNvPr id="13" name="Εικόνα 12">
            <a:extLst>
              <a:ext uri="{FF2B5EF4-FFF2-40B4-BE49-F238E27FC236}">
                <a16:creationId xmlns:a16="http://schemas.microsoft.com/office/drawing/2014/main" id="{2839E1E2-CFB8-EAFB-0CAA-1FD8E33FB607}"/>
              </a:ext>
            </a:extLst>
          </p:cNvPr>
          <p:cNvPicPr>
            <a:picLocks noChangeAspect="1"/>
          </p:cNvPicPr>
          <p:nvPr/>
        </p:nvPicPr>
        <p:blipFill>
          <a:blip r:embed="rId2"/>
          <a:stretch>
            <a:fillRect/>
          </a:stretch>
        </p:blipFill>
        <p:spPr>
          <a:xfrm>
            <a:off x="5344700" y="710292"/>
            <a:ext cx="3265900" cy="3211919"/>
          </a:xfrm>
          <a:prstGeom prst="rect">
            <a:avLst/>
          </a:prstGeom>
        </p:spPr>
      </p:pic>
      <p:sp>
        <p:nvSpPr>
          <p:cNvPr id="3" name="Content Placeholder 2"/>
          <p:cNvSpPr>
            <a:spLocks noGrp="1"/>
          </p:cNvSpPr>
          <p:nvPr>
            <p:ph idx="1"/>
          </p:nvPr>
        </p:nvSpPr>
        <p:spPr>
          <a:xfrm>
            <a:off x="533400" y="1371600"/>
            <a:ext cx="8077200" cy="51816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Λύση:</a:t>
            </a:r>
          </a:p>
        </p:txBody>
      </p:sp>
      <p:pic>
        <p:nvPicPr>
          <p:cNvPr id="9" name="Εικόνα 8">
            <a:extLst>
              <a:ext uri="{FF2B5EF4-FFF2-40B4-BE49-F238E27FC236}">
                <a16:creationId xmlns:a16="http://schemas.microsoft.com/office/drawing/2014/main" id="{31E12CE5-F57D-B5B5-004D-433FB91190A2}"/>
              </a:ext>
            </a:extLst>
          </p:cNvPr>
          <p:cNvPicPr>
            <a:picLocks noChangeAspect="1"/>
          </p:cNvPicPr>
          <p:nvPr/>
        </p:nvPicPr>
        <p:blipFill>
          <a:blip r:embed="rId3"/>
          <a:stretch>
            <a:fillRect/>
          </a:stretch>
        </p:blipFill>
        <p:spPr>
          <a:xfrm>
            <a:off x="4571992" y="3428992"/>
            <a:ext cx="16" cy="16"/>
          </a:xfrm>
          <a:prstGeom prst="rect">
            <a:avLst/>
          </a:prstGeom>
        </p:spPr>
      </p:pic>
      <p:cxnSp>
        <p:nvCxnSpPr>
          <p:cNvPr id="4" name="Ευθεία γραμμή σύνδεσης 3">
            <a:extLst>
              <a:ext uri="{FF2B5EF4-FFF2-40B4-BE49-F238E27FC236}">
                <a16:creationId xmlns:a16="http://schemas.microsoft.com/office/drawing/2014/main" id="{079B6BAD-4132-ECDA-CDE2-4D1BB005E7C3}"/>
              </a:ext>
            </a:extLst>
          </p:cNvPr>
          <p:cNvCxnSpPr>
            <a:cxnSpLocks/>
          </p:cNvCxnSpPr>
          <p:nvPr/>
        </p:nvCxnSpPr>
        <p:spPr>
          <a:xfrm>
            <a:off x="6096000" y="1575308"/>
            <a:ext cx="2286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Ευθεία γραμμή σύνδεσης 4">
            <a:extLst>
              <a:ext uri="{FF2B5EF4-FFF2-40B4-BE49-F238E27FC236}">
                <a16:creationId xmlns:a16="http://schemas.microsoft.com/office/drawing/2014/main" id="{404B7A20-9858-786C-4F79-6AF5201FD4B2}"/>
              </a:ext>
            </a:extLst>
          </p:cNvPr>
          <p:cNvCxnSpPr>
            <a:cxnSpLocks/>
          </p:cNvCxnSpPr>
          <p:nvPr/>
        </p:nvCxnSpPr>
        <p:spPr>
          <a:xfrm flipV="1">
            <a:off x="6096000" y="2413508"/>
            <a:ext cx="2286000" cy="8153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6" name="Γραφή 5">
                <a:extLst>
                  <a:ext uri="{FF2B5EF4-FFF2-40B4-BE49-F238E27FC236}">
                    <a16:creationId xmlns:a16="http://schemas.microsoft.com/office/drawing/2014/main" id="{8B7FD96E-00E4-9938-5FBF-291F1679022A}"/>
                  </a:ext>
                </a:extLst>
              </p14:cNvPr>
              <p14:cNvContentPartPr/>
              <p14:nvPr/>
            </p14:nvContentPartPr>
            <p14:xfrm>
              <a:off x="7130880" y="3263760"/>
              <a:ext cx="70200" cy="222840"/>
            </p14:xfrm>
          </p:contentPart>
        </mc:Choice>
        <mc:Fallback xmlns="">
          <p:pic>
            <p:nvPicPr>
              <p:cNvPr id="6" name="Γραφή 5">
                <a:extLst>
                  <a:ext uri="{FF2B5EF4-FFF2-40B4-BE49-F238E27FC236}">
                    <a16:creationId xmlns:a16="http://schemas.microsoft.com/office/drawing/2014/main" id="{8B7FD96E-00E4-9938-5FBF-291F1679022A}"/>
                  </a:ext>
                </a:extLst>
              </p:cNvPr>
              <p:cNvPicPr/>
              <p:nvPr/>
            </p:nvPicPr>
            <p:blipFill>
              <a:blip r:embed="rId5"/>
              <a:stretch>
                <a:fillRect/>
              </a:stretch>
            </p:blipFill>
            <p:spPr>
              <a:xfrm>
                <a:off x="7121520" y="3254400"/>
                <a:ext cx="8892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4CE0B06-F6B0-3DEC-58E7-C30711006A41}"/>
                  </a:ext>
                </a:extLst>
              </p14:cNvPr>
              <p14:cNvContentPartPr/>
              <p14:nvPr/>
            </p14:nvContentPartPr>
            <p14:xfrm>
              <a:off x="590760" y="1832760"/>
              <a:ext cx="8025840" cy="4505400"/>
            </p14:xfrm>
          </p:contentPart>
        </mc:Choice>
        <mc:Fallback xmlns="">
          <p:pic>
            <p:nvPicPr>
              <p:cNvPr id="7" name="Ink 6">
                <a:extLst>
                  <a:ext uri="{FF2B5EF4-FFF2-40B4-BE49-F238E27FC236}">
                    <a16:creationId xmlns:a16="http://schemas.microsoft.com/office/drawing/2014/main" id="{24CE0B06-F6B0-3DEC-58E7-C30711006A41}"/>
                  </a:ext>
                </a:extLst>
              </p:cNvPr>
              <p:cNvPicPr/>
              <p:nvPr/>
            </p:nvPicPr>
            <p:blipFill>
              <a:blip r:embed="rId7"/>
              <a:stretch>
                <a:fillRect/>
              </a:stretch>
            </p:blipFill>
            <p:spPr>
              <a:xfrm>
                <a:off x="581400" y="1823400"/>
                <a:ext cx="8044560" cy="4524120"/>
              </a:xfrm>
              <a:prstGeom prst="rect">
                <a:avLst/>
              </a:prstGeom>
            </p:spPr>
          </p:pic>
        </mc:Fallback>
      </mc:AlternateContent>
    </p:spTree>
    <p:extLst>
      <p:ext uri="{BB962C8B-B14F-4D97-AF65-F5344CB8AC3E}">
        <p14:creationId xmlns:p14="http://schemas.microsoft.com/office/powerpoint/2010/main" val="3652946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Τέλος Διάλεξης</a:t>
            </a:r>
            <a:endParaRPr lang="en-US" dirty="0"/>
          </a:p>
        </p:txBody>
      </p:sp>
    </p:spTree>
    <p:extLst>
      <p:ext uri="{BB962C8B-B14F-4D97-AF65-F5344CB8AC3E}">
        <p14:creationId xmlns:p14="http://schemas.microsoft.com/office/powerpoint/2010/main" val="4000845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52941" y="1371600"/>
            <a:ext cx="7629059" cy="5105400"/>
          </a:xfrm>
        </p:spPr>
        <p:txBody>
          <a:bodyPr/>
          <a:lstStyle/>
          <a:p>
            <a:r>
              <a:rPr lang="el-GR" b="1" u="sng" dirty="0">
                <a:latin typeface="Calibri" panose="020F0502020204030204" pitchFamily="34" charset="0"/>
                <a:cs typeface="Calibri" panose="020F0502020204030204" pitchFamily="34" charset="0"/>
              </a:rPr>
              <a:t>Αρχή της υπέρθεσης</a:t>
            </a:r>
            <a:endParaRPr lang="el-GR" b="1" dirty="0">
              <a:latin typeface="Calibri" panose="020F0502020204030204" pitchFamily="34" charset="0"/>
              <a:cs typeface="Calibri" panose="020F0502020204030204" pitchFamily="34" charset="0"/>
            </a:endParaRPr>
          </a:p>
          <a:p>
            <a:pPr lvl="1"/>
            <a:endParaRPr lang="el-GR" b="1" i="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Αν σε κάποιο μέσο διαδίδονται δυο ή περισσότερα κύματα, η συνισταμένη τιμή της </a:t>
            </a:r>
            <a:r>
              <a:rPr lang="el-GR" b="1" dirty="0" err="1">
                <a:latin typeface="Calibri" panose="020F0502020204030204" pitchFamily="34" charset="0"/>
                <a:cs typeface="Calibri" panose="020F0502020204030204" pitchFamily="34" charset="0"/>
              </a:rPr>
              <a:t>κυματοσυνάρτησης</a:t>
            </a:r>
            <a:r>
              <a:rPr lang="el-GR" b="1" dirty="0">
                <a:latin typeface="Calibri" panose="020F0502020204030204" pitchFamily="34" charset="0"/>
                <a:cs typeface="Calibri" panose="020F0502020204030204" pitchFamily="34" charset="0"/>
              </a:rPr>
              <a:t> σε οποιοδήποτε σημείο είναι το αλγεβρικό άθροισμα των τιμών των κυματοσυναρτήσεων των επιμέρους κυμάτων</a:t>
            </a:r>
          </a:p>
          <a:p>
            <a:pPr lvl="2"/>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Τέτοια κύματα λέγονται </a:t>
            </a:r>
            <a:r>
              <a:rPr lang="el-GR" b="1" dirty="0">
                <a:latin typeface="Calibri" panose="020F0502020204030204" pitchFamily="34" charset="0"/>
                <a:cs typeface="Calibri" panose="020F0502020204030204" pitchFamily="34" charset="0"/>
              </a:rPr>
              <a:t>γραμμικά</a:t>
            </a:r>
          </a:p>
          <a:p>
            <a:pPr lvl="2"/>
            <a:endParaRPr lang="el-GR" b="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Ο συνδυασμός δυο διαφορετικών κυμάτων στην ίδια περιοχή του χώρου λέγεται </a:t>
            </a:r>
            <a:r>
              <a:rPr lang="el-GR" b="1" i="1" dirty="0">
                <a:latin typeface="Calibri" panose="020F0502020204030204" pitchFamily="34" charset="0"/>
                <a:cs typeface="Calibri" panose="020F0502020204030204" pitchFamily="34" charset="0"/>
              </a:rPr>
              <a:t>συμβολή</a:t>
            </a:r>
          </a:p>
          <a:p>
            <a:pPr lvl="2"/>
            <a:endParaRPr lang="el-GR" b="1" dirty="0"/>
          </a:p>
        </p:txBody>
      </p:sp>
    </p:spTree>
    <p:extLst>
      <p:ext uri="{BB962C8B-B14F-4D97-AF65-F5344CB8AC3E}">
        <p14:creationId xmlns:p14="http://schemas.microsoft.com/office/powerpoint/2010/main" val="33971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25380" y="1371600"/>
            <a:ext cx="7872249" cy="5105400"/>
          </a:xfrm>
        </p:spPr>
        <p:txBody>
          <a:bodyPr/>
          <a:lstStyle/>
          <a:p>
            <a:r>
              <a:rPr lang="el-GR" b="1" u="sng" dirty="0">
                <a:latin typeface="Calibri" panose="020F0502020204030204" pitchFamily="34" charset="0"/>
                <a:cs typeface="Calibri" panose="020F0502020204030204" pitchFamily="34" charset="0"/>
              </a:rPr>
              <a:t>Αρχή της υπέρθεσης</a:t>
            </a: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580" indent="0">
              <a:buNone/>
            </a:pPr>
            <a:r>
              <a:rPr lang="el-GR" dirty="0">
                <a:latin typeface="Calibri" panose="020F0502020204030204" pitchFamily="34" charset="0"/>
                <a:cs typeface="Calibri" panose="020F0502020204030204" pitchFamily="34" charset="0"/>
              </a:rPr>
              <a:t>     </a:t>
            </a:r>
          </a:p>
          <a:p>
            <a:pPr marL="68580" indent="0">
              <a:buNone/>
            </a:pPr>
            <a:r>
              <a:rPr lang="el-GR" dirty="0">
                <a:latin typeface="Calibri" panose="020F0502020204030204" pitchFamily="34" charset="0"/>
                <a:cs typeface="Calibri" panose="020F0502020204030204" pitchFamily="34" charset="0"/>
              </a:rPr>
              <a:t>    Ενισχυτική Συμβολή                  Καταστρεπτική Συμβολή</a:t>
            </a:r>
          </a:p>
          <a:p>
            <a:endParaRPr lang="el-GR"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529" y="1828800"/>
            <a:ext cx="7180691" cy="3928368"/>
          </a:xfrm>
          <a:prstGeom prst="rect">
            <a:avLst/>
          </a:prstGeom>
        </p:spPr>
      </p:pic>
    </p:spTree>
    <p:extLst>
      <p:ext uri="{BB962C8B-B14F-4D97-AF65-F5344CB8AC3E}">
        <p14:creationId xmlns:p14="http://schemas.microsoft.com/office/powerpoint/2010/main" val="1895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25380" y="1371600"/>
            <a:ext cx="7872249" cy="5105400"/>
          </a:xfrm>
        </p:spPr>
        <p:txBody>
          <a:bodyPr/>
          <a:lstStyle/>
          <a:p>
            <a:r>
              <a:rPr lang="el-GR" b="1" u="sng" dirty="0">
                <a:latin typeface="Calibri" panose="020F0502020204030204" pitchFamily="34" charset="0"/>
                <a:cs typeface="Calibri" panose="020F0502020204030204" pitchFamily="34" charset="0"/>
              </a:rPr>
              <a:t>Αρχή της υπέρθεσης</a:t>
            </a:r>
          </a:p>
        </p:txBody>
      </p:sp>
      <p:pic>
        <p:nvPicPr>
          <p:cNvPr id="3074" name="Picture 2" descr="http://resource.isvr.soton.ac.uk/spcg/tutorial/tutorial/Tutorial_files/gaussia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622299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17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p:sp>
        <p:nvSpPr>
          <p:cNvPr id="3" name="Content Placeholder 2"/>
          <p:cNvSpPr>
            <a:spLocks noGrp="1"/>
          </p:cNvSpPr>
          <p:nvPr>
            <p:ph idx="1"/>
          </p:nvPr>
        </p:nvSpPr>
        <p:spPr>
          <a:xfrm>
            <a:off x="725380" y="1371600"/>
            <a:ext cx="7872249" cy="5105400"/>
          </a:xfrm>
        </p:spPr>
        <p:txBody>
          <a:bodyPr/>
          <a:lstStyle/>
          <a:p>
            <a:r>
              <a:rPr lang="el-GR" b="1" u="sng" dirty="0">
                <a:latin typeface="Calibri" panose="020F0502020204030204" pitchFamily="34" charset="0"/>
                <a:cs typeface="Calibri" panose="020F0502020204030204" pitchFamily="34" charset="0"/>
              </a:rPr>
              <a:t>Αρχή της υπέρθεσης</a:t>
            </a:r>
          </a:p>
        </p:txBody>
      </p:sp>
      <p:pic>
        <p:nvPicPr>
          <p:cNvPr id="1026"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09800"/>
            <a:ext cx="6553200" cy="368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88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99161"/>
                <a:ext cx="7966737" cy="5276941"/>
              </a:xfrm>
            </p:spPr>
            <p:txBody>
              <a:bodyPr>
                <a:normAutofit/>
              </a:bodyPr>
              <a:lstStyle/>
              <a:p>
                <a:r>
                  <a:rPr lang="el-GR" b="1" dirty="0">
                    <a:latin typeface="Calibri" panose="020F0502020204030204" pitchFamily="34" charset="0"/>
                    <a:cs typeface="Calibri" panose="020F0502020204030204" pitchFamily="34" charset="0"/>
                  </a:rPr>
                  <a:t>Υπέρθεση ημιτονοειδών κυμάτων</a:t>
                </a:r>
              </a:p>
              <a:p>
                <a:pPr lvl="1"/>
                <a:endParaRPr lang="en-US" sz="12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Δυο ημιτονοειδή κύματα που διαδίδονται προς </a:t>
                </a:r>
                <a:r>
                  <a:rPr lang="el-GR" i="1" dirty="0">
                    <a:latin typeface="Calibri" panose="020F0502020204030204" pitchFamily="34" charset="0"/>
                    <a:cs typeface="Calibri" panose="020F0502020204030204" pitchFamily="34" charset="0"/>
                  </a:rPr>
                  <a:t>την ίδια κατεύθυνση, </a:t>
                </a:r>
                <a:r>
                  <a:rPr lang="el-GR" i="1" u="sng" dirty="0">
                    <a:latin typeface="Calibri" panose="020F0502020204030204" pitchFamily="34" charset="0"/>
                    <a:cs typeface="Calibri" panose="020F0502020204030204" pitchFamily="34" charset="0"/>
                  </a:rPr>
                  <a:t>ακολουθώντας την ίδια διαδρομή</a:t>
                </a:r>
              </a:p>
              <a:p>
                <a:pPr lvl="1"/>
                <a:r>
                  <a:rPr lang="el-GR" b="1" dirty="0">
                    <a:latin typeface="Calibri" panose="020F0502020204030204" pitchFamily="34" charset="0"/>
                    <a:cs typeface="Calibri" panose="020F0502020204030204" pitchFamily="34" charset="0"/>
                  </a:rPr>
                  <a:t>Ίδια συχνότητα </a:t>
                </a:r>
                <a14:m>
                  <m:oMath xmlns:m="http://schemas.openxmlformats.org/officeDocument/2006/math">
                    <m:r>
                      <a:rPr lang="el-GR" b="1" i="1">
                        <a:latin typeface="Cambria Math" panose="02040503050406030204" pitchFamily="18" charset="0"/>
                      </a:rPr>
                      <m:t>𝝎</m:t>
                    </m:r>
                  </m:oMath>
                </a14:m>
                <a:r>
                  <a:rPr lang="el-GR" b="1" dirty="0">
                    <a:latin typeface="Calibri" panose="020F0502020204030204" pitchFamily="34" charset="0"/>
                    <a:cs typeface="Calibri" panose="020F0502020204030204" pitchFamily="34" charset="0"/>
                  </a:rPr>
                  <a:t>, μήκος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κύματος </a:t>
                </a:r>
                <a14:m>
                  <m:oMath xmlns:m="http://schemas.openxmlformats.org/officeDocument/2006/math">
                    <m:r>
                      <a:rPr lang="el-GR" b="1" i="1" smtClean="0">
                        <a:latin typeface="Cambria Math" panose="02040503050406030204" pitchFamily="18" charset="0"/>
                      </a:rPr>
                      <m:t>𝝀</m:t>
                    </m:r>
                  </m:oMath>
                </a14:m>
                <a:r>
                  <a:rPr lang="el-GR" b="1" dirty="0">
                    <a:latin typeface="Calibri" panose="020F0502020204030204" pitchFamily="34" charset="0"/>
                    <a:cs typeface="Calibri" panose="020F0502020204030204" pitchFamily="34" charset="0"/>
                  </a:rPr>
                  <a:t>, και πλάτος </a:t>
                </a:r>
                <a14:m>
                  <m:oMath xmlns:m="http://schemas.openxmlformats.org/officeDocument/2006/math">
                    <m:r>
                      <a:rPr lang="en-US" b="1" i="1" smtClean="0">
                        <a:latin typeface="Cambria Math" panose="02040503050406030204" pitchFamily="18" charset="0"/>
                      </a:rPr>
                      <m:t>𝑨</m:t>
                    </m:r>
                  </m:oMath>
                </a14:m>
                <a:endParaRPr lang="el-GR"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Διαφορετική αρχική φάση</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a:t>
                </a:r>
                <a14:m>
                  <m:oMath xmlns:m="http://schemas.openxmlformats.org/officeDocument/2006/math">
                    <m:r>
                      <a:rPr lang="el-GR" b="1" i="1" smtClean="0">
                        <a:latin typeface="Cambria Math" panose="02040503050406030204" pitchFamily="18" charset="0"/>
                      </a:rPr>
                      <m:t>𝝋</m:t>
                    </m:r>
                  </m:oMath>
                </a14:m>
                <a:r>
                  <a:rPr lang="el-GR" b="1" dirty="0">
                    <a:latin typeface="Calibri" panose="020F0502020204030204" pitchFamily="34" charset="0"/>
                    <a:cs typeface="Calibri" panose="020F0502020204030204" pitchFamily="34" charset="0"/>
                  </a:rPr>
                  <a:t> το ένα κύμα, </a:t>
                </a:r>
                <a14:m>
                  <m:oMath xmlns:m="http://schemas.openxmlformats.org/officeDocument/2006/math">
                    <m:r>
                      <a:rPr lang="el-GR" b="1" i="1" dirty="0" smtClean="0">
                        <a:latin typeface="Cambria Math" panose="02040503050406030204" pitchFamily="18" charset="0"/>
                        <a:cs typeface="Calibri" panose="020F0502020204030204" pitchFamily="34" charset="0"/>
                      </a:rPr>
                      <m:t>𝟎</m:t>
                    </m:r>
                  </m:oMath>
                </a14:m>
                <a:r>
                  <a:rPr lang="el-GR" b="1" dirty="0">
                    <a:latin typeface="Calibri" panose="020F0502020204030204" pitchFamily="34" charset="0"/>
                    <a:cs typeface="Calibri" panose="020F0502020204030204" pitchFamily="34" charset="0"/>
                  </a:rPr>
                  <a:t> το άλλο)</a:t>
                </a:r>
              </a:p>
              <a:p>
                <a:pPr lvl="1"/>
                <a:endParaRPr lang="el-GR" b="1" dirty="0">
                  <a:latin typeface="Calibri" panose="020F0502020204030204" pitchFamily="34" charset="0"/>
                  <a:cs typeface="Calibri" panose="020F0502020204030204" pitchFamily="34" charset="0"/>
                </a:endParaRPr>
              </a:p>
              <a:p>
                <a:pPr marL="685800" lvl="2" indent="0">
                  <a:buNone/>
                </a:pPr>
                <a:endParaRPr lang="el-GR" sz="11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l-GR" b="0" i="1" smtClean="0">
                                  <a:latin typeface="Cambria Math" panose="02040503050406030204" pitchFamily="18" charset="0"/>
                                </a:rPr>
                                <m:t>+0</m:t>
                              </m:r>
                            </m:e>
                          </m:d>
                        </m:e>
                      </m:func>
                      <m:r>
                        <a:rPr lang="en-US" b="0" i="1" smtClean="0">
                          <a:latin typeface="Cambria Math" panose="02040503050406030204" pitchFamily="18" charset="0"/>
                        </a:rPr>
                        <m:t>,</m:t>
                      </m:r>
                    </m:oMath>
                  </m:oMathPara>
                </a14:m>
                <a:endParaRPr lang="el-GR" b="0" i="1" dirty="0">
                  <a:latin typeface="Cambria Math" panose="02040503050406030204" pitchFamily="18" charset="0"/>
                </a:endParaRPr>
              </a:p>
              <a:p>
                <a:pPr marL="365760" lvl="1" indent="0">
                  <a:buNone/>
                </a:pPr>
                <a:endParaRPr lang="el-GR"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m:oMathPara>
                </a14:m>
                <a:r>
                  <a:rPr lang="el-GR" b="0" dirty="0"/>
                  <a:t/>
                </a:r>
                <a:br>
                  <a:rPr lang="el-GR" b="0" dirty="0"/>
                </a:br>
                <a:endParaRPr lang="el-GR" b="0" i="1" dirty="0">
                  <a:latin typeface="Cambria Math" panose="02040503050406030204" pitchFamily="18" charset="0"/>
                </a:endParaRPr>
              </a:p>
              <a:p>
                <a:pPr marL="365760" lvl="1" indent="0">
                  <a:buNone/>
                </a:pPr>
                <a:endParaRPr lang="el-GR" sz="500" i="1" dirty="0">
                  <a:latin typeface="Cambria Math" panose="02040503050406030204" pitchFamily="18" charset="0"/>
                </a:endParaRPr>
              </a:p>
              <a:p>
                <a:pPr marL="365760" lvl="1" indent="0">
                  <a:buNone/>
                </a:pPr>
                <a:endParaRPr lang="el-GR" dirty="0"/>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99161"/>
                <a:ext cx="7966737" cy="5276941"/>
              </a:xfrm>
              <a:blipFill>
                <a:blip r:embed="rId2"/>
                <a:stretch>
                  <a:fillRect t="-925"/>
                </a:stretch>
              </a:blipFill>
            </p:spPr>
            <p:txBody>
              <a:bodyPr/>
              <a:lstStyle/>
              <a:p>
                <a:r>
                  <a:rPr lang="en-US">
                    <a:noFill/>
                  </a:rPr>
                  <a:t> </a:t>
                </a:r>
              </a:p>
            </p:txBody>
          </p:sp>
        </mc:Fallback>
      </mc:AlternateContent>
    </p:spTree>
    <p:extLst>
      <p:ext uri="{BB962C8B-B14F-4D97-AF65-F5344CB8AC3E}">
        <p14:creationId xmlns:p14="http://schemas.microsoft.com/office/powerpoint/2010/main" val="42437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487" y="691585"/>
            <a:ext cx="3875227" cy="898269"/>
          </a:xfrm>
          <a:prstGeom prst="rect">
            <a:avLst/>
          </a:prstGeom>
        </p:spPr>
      </p:pic>
      <p:sp>
        <p:nvSpPr>
          <p:cNvPr id="2" name="Title 1"/>
          <p:cNvSpPr>
            <a:spLocks noGrp="1"/>
          </p:cNvSpPr>
          <p:nvPr>
            <p:ph type="title"/>
          </p:nvPr>
        </p:nvSpPr>
        <p:spPr/>
        <p:txBody>
          <a:bodyPr>
            <a:normAutofit fontScale="90000"/>
          </a:bodyPr>
          <a:lstStyle/>
          <a:p>
            <a:r>
              <a:rPr lang="el-GR" dirty="0"/>
              <a:t>Υπέρθεση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99161"/>
                <a:ext cx="7966737" cy="5276941"/>
              </a:xfrm>
            </p:spPr>
            <p:txBody>
              <a:bodyPr>
                <a:normAutofit/>
              </a:bodyPr>
              <a:lstStyle/>
              <a:p>
                <a:r>
                  <a:rPr lang="el-GR" b="1" dirty="0">
                    <a:latin typeface="Calibri" panose="020F0502020204030204" pitchFamily="34" charset="0"/>
                    <a:cs typeface="Calibri" panose="020F0502020204030204" pitchFamily="34" charset="0"/>
                  </a:rPr>
                  <a:t>Υπέρθεση ημιτονοειδών κυμάτων</a:t>
                </a:r>
                <a:r>
                  <a:rPr lang="el-GR" b="0" dirty="0"/>
                  <a:t/>
                </a:r>
                <a:br>
                  <a:rPr lang="el-GR" b="0" dirty="0"/>
                </a:br>
                <a:endParaRPr lang="en-BS" b="0" dirty="0"/>
              </a:p>
              <a:p>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i="1" dirty="0">
                  <a:latin typeface="Cambria Math" panose="02040503050406030204" pitchFamily="18" charset="0"/>
                </a:endParaRPr>
              </a:p>
              <a:p>
                <a:pPr marL="365760" lvl="1" indent="0">
                  <a:buNone/>
                </a:pPr>
                <a:r>
                  <a:rPr lang="el-GR" i="1" dirty="0">
                    <a:latin typeface="Cambria Math" panose="02040503050406030204" pitchFamily="18" charset="0"/>
                  </a:rPr>
                  <a:t/>
                </a:r>
                <a:br>
                  <a:rPr lang="el-GR"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      </m:t>
                      </m:r>
                      <m:r>
                        <a:rPr lang="en-BS" b="0" i="1" smtClean="0">
                          <a:latin typeface="Cambria Math" panose="02040503050406030204" pitchFamily="18" charset="0"/>
                        </a:rPr>
                        <m:t> </m:t>
                      </m:r>
                      <m:r>
                        <a:rPr lang="en-US" b="0" i="1" smtClean="0">
                          <a:latin typeface="Cambria Math" panose="02040503050406030204" pitchFamily="18" charset="0"/>
                        </a:rPr>
                        <m:t>=</m:t>
                      </m:r>
                      <m:r>
                        <a:rPr lang="en-US" b="0" i="1" smtClean="0">
                          <a:latin typeface="Cambria Math" panose="02040503050406030204" pitchFamily="18" charset="0"/>
                        </a:rPr>
                        <m:t>𝐴</m:t>
                      </m:r>
                      <m:d>
                        <m:dPr>
                          <m:begChr m:val="["/>
                          <m:endChr m:val="]"/>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l-GR" b="0" i="1" smtClean="0">
                                      <a:latin typeface="Cambria Math" panose="02040503050406030204" pitchFamily="18" charset="0"/>
                                    </a:rPr>
                                    <m:t>+0</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e>
                      </m:d>
                      <m:r>
                        <a:rPr lang="el-GR" b="0" i="0" smtClean="0">
                          <a:latin typeface="Cambria Math" panose="02040503050406030204" pitchFamily="18" charset="0"/>
                        </a:rPr>
                        <m:t>    </m:t>
                      </m:r>
                    </m:oMath>
                  </m:oMathPara>
                </a14:m>
                <a:endParaRPr lang="el-GR" b="0" i="0" dirty="0">
                  <a:latin typeface="Cambria Math" panose="02040503050406030204" pitchFamily="18" charset="0"/>
                </a:endParaRPr>
              </a:p>
              <a:p>
                <a:pPr marL="365760" lvl="1" indent="0">
                  <a:buNone/>
                </a:pPr>
                <a:endParaRPr lang="el-GR" b="0" i="0" dirty="0">
                  <a:latin typeface="Cambria Math" panose="02040503050406030204" pitchFamily="18" charset="0"/>
                </a:endParaRPr>
              </a:p>
              <a:p>
                <a:pPr marL="365760" lvl="1" indent="0">
                  <a:buNone/>
                </a:pPr>
                <a:r>
                  <a:rPr lang="el-GR" i="1" dirty="0">
                    <a:latin typeface="Cambria Math" panose="02040503050406030204" pitchFamily="18" charset="0"/>
                  </a:rPr>
                  <a:t>	     </a:t>
                </a:r>
                <a:r>
                  <a:rPr lang="en-BS" i="1" dirty="0">
                    <a:latin typeface="Cambria Math" panose="02040503050406030204" pitchFamily="18" charset="0"/>
                  </a:rPr>
                  <a:t> </a:t>
                </a:r>
                <a14:m>
                  <m:oMath xmlns:m="http://schemas.openxmlformats.org/officeDocument/2006/math">
                    <m:r>
                      <a:rPr lang="el-GR" i="1">
                        <a:latin typeface="Cambria Math" panose="02040503050406030204" pitchFamily="18" charset="0"/>
                      </a:rPr>
                      <m:t>=</m:t>
                    </m:r>
                    <m:d>
                      <m:dPr>
                        <m:begChr m:val="["/>
                        <m:endChr m:val="]"/>
                        <m:ctrlPr>
                          <a:rPr lang="el-GR" i="1">
                            <a:latin typeface="Cambria Math" panose="02040503050406030204" pitchFamily="18" charset="0"/>
                          </a:rPr>
                        </m:ctrlPr>
                      </m:dPr>
                      <m:e>
                        <m:r>
                          <a:rPr lang="en-US" i="1">
                            <a:solidFill>
                              <a:srgbClr val="FF0000"/>
                            </a:solidFill>
                            <a:latin typeface="Cambria Math" panose="02040503050406030204" pitchFamily="18" charset="0"/>
                          </a:rPr>
                          <m:t>2</m:t>
                        </m:r>
                        <m:r>
                          <a:rPr lang="en-US" i="1">
                            <a:solidFill>
                              <a:srgbClr val="FF0000"/>
                            </a:solidFill>
                            <a:latin typeface="Cambria Math" panose="02040503050406030204" pitchFamily="18" charset="0"/>
                          </a:rPr>
                          <m:t>𝐴</m:t>
                        </m:r>
                        <m:func>
                          <m:funcPr>
                            <m:ctrlPr>
                              <a:rPr lang="en-US" i="1">
                                <a:solidFill>
                                  <a:srgbClr val="FF0000"/>
                                </a:solidFill>
                                <a:latin typeface="Cambria Math" panose="02040503050406030204" pitchFamily="18" charset="0"/>
                              </a:rPr>
                            </m:ctrlPr>
                          </m:funcPr>
                          <m:fName>
                            <m:r>
                              <m:rPr>
                                <m:sty m:val="p"/>
                              </m:rPr>
                              <a:rPr lang="en-US">
                                <a:solidFill>
                                  <a:srgbClr val="FF0000"/>
                                </a:solidFill>
                                <a:latin typeface="Cambria Math" panose="02040503050406030204" pitchFamily="18" charset="0"/>
                              </a:rPr>
                              <m:t>cos</m:t>
                            </m:r>
                          </m:fName>
                          <m:e>
                            <m:d>
                              <m:dPr>
                                <m:ctrlPr>
                                  <a:rPr lang="en-US" i="1">
                                    <a:solidFill>
                                      <a:srgbClr val="FF0000"/>
                                    </a:solidFill>
                                    <a:latin typeface="Cambria Math" panose="02040503050406030204" pitchFamily="18" charset="0"/>
                                  </a:rPr>
                                </m:ctrlPr>
                              </m:dPr>
                              <m:e>
                                <m:f>
                                  <m:fPr>
                                    <m:ctrlPr>
                                      <a:rPr lang="en-US" i="1">
                                        <a:solidFill>
                                          <a:srgbClr val="FF0000"/>
                                        </a:solidFill>
                                        <a:latin typeface="Cambria Math" panose="02040503050406030204" pitchFamily="18" charset="0"/>
                                      </a:rPr>
                                    </m:ctrlPr>
                                  </m:fPr>
                                  <m:num>
                                    <m:r>
                                      <a:rPr lang="en-BS" b="0" i="1" smtClean="0">
                                        <a:solidFill>
                                          <a:srgbClr val="FF0000"/>
                                        </a:solidFill>
                                        <a:latin typeface="Cambria Math" panose="02040503050406030204" pitchFamily="18" charset="0"/>
                                      </a:rPr>
                                      <m:t>𝑘𝑥</m:t>
                                    </m:r>
                                    <m:r>
                                      <a:rPr lang="en-BS" b="0" i="1" smtClean="0">
                                        <a:solidFill>
                                          <a:srgbClr val="FF0000"/>
                                        </a:solidFill>
                                        <a:latin typeface="Cambria Math" panose="02040503050406030204" pitchFamily="18" charset="0"/>
                                      </a:rPr>
                                      <m:t>−</m:t>
                                    </m:r>
                                    <m:r>
                                      <a:rPr lang="en-BS" b="0" i="1" smtClean="0">
                                        <a:solidFill>
                                          <a:srgbClr val="FF0000"/>
                                        </a:solidFill>
                                        <a:latin typeface="Cambria Math" panose="02040503050406030204" pitchFamily="18" charset="0"/>
                                      </a:rPr>
                                      <m:t>𝜔</m:t>
                                    </m:r>
                                    <m:r>
                                      <a:rPr lang="en-BS" b="0" i="1" smtClean="0">
                                        <a:solidFill>
                                          <a:srgbClr val="FF0000"/>
                                        </a:solidFill>
                                        <a:latin typeface="Cambria Math" panose="02040503050406030204" pitchFamily="18" charset="0"/>
                                      </a:rPr>
                                      <m:t>𝑡</m:t>
                                    </m:r>
                                    <m:r>
                                      <a:rPr lang="en-BS" b="0" i="1" smtClean="0">
                                        <a:solidFill>
                                          <a:srgbClr val="FF0000"/>
                                        </a:solidFill>
                                        <a:latin typeface="Cambria Math" panose="02040503050406030204" pitchFamily="18" charset="0"/>
                                      </a:rPr>
                                      <m:t>+</m:t>
                                    </m:r>
                                    <m:r>
                                      <a:rPr lang="en-BS" b="0" i="1" smtClean="0">
                                        <a:solidFill>
                                          <a:srgbClr val="FF0000"/>
                                        </a:solidFill>
                                        <a:latin typeface="Cambria Math" panose="02040503050406030204" pitchFamily="18" charset="0"/>
                                      </a:rPr>
                                      <m:t>𝜙</m:t>
                                    </m:r>
                                    <m:r>
                                      <a:rPr lang="en-BS" b="0" i="1" smtClean="0">
                                        <a:solidFill>
                                          <a:srgbClr val="FF0000"/>
                                        </a:solidFill>
                                        <a:latin typeface="Cambria Math" panose="02040503050406030204" pitchFamily="18" charset="0"/>
                                      </a:rPr>
                                      <m:t>−(</m:t>
                                    </m:r>
                                    <m:r>
                                      <a:rPr lang="en-BS" b="0" i="1" smtClean="0">
                                        <a:solidFill>
                                          <a:srgbClr val="FF0000"/>
                                        </a:solidFill>
                                        <a:latin typeface="Cambria Math" panose="02040503050406030204" pitchFamily="18" charset="0"/>
                                      </a:rPr>
                                      <m:t>𝑘𝑥</m:t>
                                    </m:r>
                                    <m:r>
                                      <a:rPr lang="en-BS" b="0" i="1" smtClean="0">
                                        <a:solidFill>
                                          <a:srgbClr val="FF0000"/>
                                        </a:solidFill>
                                        <a:latin typeface="Cambria Math" panose="02040503050406030204" pitchFamily="18" charset="0"/>
                                      </a:rPr>
                                      <m:t>−</m:t>
                                    </m:r>
                                    <m:r>
                                      <a:rPr lang="en-BS" b="0" i="1" smtClean="0">
                                        <a:solidFill>
                                          <a:srgbClr val="FF0000"/>
                                        </a:solidFill>
                                        <a:latin typeface="Cambria Math" panose="02040503050406030204" pitchFamily="18" charset="0"/>
                                      </a:rPr>
                                      <m:t>𝜔</m:t>
                                    </m:r>
                                    <m:r>
                                      <a:rPr lang="en-BS" b="0" i="1" smtClean="0">
                                        <a:solidFill>
                                          <a:srgbClr val="FF0000"/>
                                        </a:solidFill>
                                        <a:latin typeface="Cambria Math" panose="02040503050406030204" pitchFamily="18" charset="0"/>
                                      </a:rPr>
                                      <m:t>𝑡</m:t>
                                    </m:r>
                                    <m:r>
                                      <a:rPr lang="en-BS" b="0" i="1" smtClean="0">
                                        <a:solidFill>
                                          <a:srgbClr val="FF0000"/>
                                        </a:solidFill>
                                        <a:latin typeface="Cambria Math" panose="02040503050406030204" pitchFamily="18" charset="0"/>
                                      </a:rPr>
                                      <m:t>+0)</m:t>
                                    </m:r>
                                  </m:num>
                                  <m:den>
                                    <m:r>
                                      <a:rPr lang="el-GR" i="1">
                                        <a:solidFill>
                                          <a:srgbClr val="FF0000"/>
                                        </a:solidFill>
                                        <a:latin typeface="Cambria Math" panose="02040503050406030204" pitchFamily="18" charset="0"/>
                                      </a:rPr>
                                      <m:t>2</m:t>
                                    </m:r>
                                  </m:den>
                                </m:f>
                              </m:e>
                            </m:d>
                          </m:e>
                        </m:func>
                      </m:e>
                    </m:d>
                    <m:r>
                      <m:rPr>
                        <m:sty m:val="p"/>
                      </m:rPr>
                      <a:rPr lang="en-US">
                        <a:latin typeface="Cambria Math" panose="02040503050406030204" pitchFamily="18" charset="0"/>
                      </a:rPr>
                      <m:t>sin</m:t>
                    </m:r>
                    <m:r>
                      <a:rPr lang="en-US" i="1">
                        <a:latin typeface="Cambria Math" panose="02040503050406030204" pitchFamily="18" charset="0"/>
                      </a:rPr>
                      <m:t>⁡</m:t>
                    </m:r>
                    <m:d>
                      <m:dPr>
                        <m:ctrlPr>
                          <a:rPr lang="en-US" i="1">
                            <a:latin typeface="Cambria Math" panose="02040503050406030204" pitchFamily="18" charset="0"/>
                          </a:rPr>
                        </m:ctrlPr>
                      </m:dPr>
                      <m:e>
                        <m:f>
                          <m:fPr>
                            <m:ctrlPr>
                              <a:rPr lang="en-BS" b="0" i="1" smtClean="0">
                                <a:latin typeface="Cambria Math" panose="02040503050406030204" pitchFamily="18" charset="0"/>
                              </a:rPr>
                            </m:ctrlPr>
                          </m:fPr>
                          <m:num>
                            <m:r>
                              <a:rPr lang="en-BS" b="0" i="1" smtClean="0">
                                <a:latin typeface="Cambria Math" panose="02040503050406030204" pitchFamily="18" charset="0"/>
                              </a:rPr>
                              <m:t>2</m:t>
                            </m:r>
                            <m:r>
                              <a:rPr lang="en-US" i="1">
                                <a:latin typeface="Cambria Math" panose="02040503050406030204" pitchFamily="18" charset="0"/>
                              </a:rPr>
                              <m:t>𝑘𝑥</m:t>
                            </m:r>
                            <m:r>
                              <a:rPr lang="en-US" i="1">
                                <a:latin typeface="Cambria Math" panose="02040503050406030204" pitchFamily="18" charset="0"/>
                              </a:rPr>
                              <m:t>−2</m:t>
                            </m:r>
                            <m:r>
                              <a:rPr lang="el-GR" i="1">
                                <a:latin typeface="Cambria Math" panose="02040503050406030204" pitchFamily="18" charset="0"/>
                              </a:rPr>
                              <m:t>𝜔</m:t>
                            </m:r>
                            <m:r>
                              <a:rPr lang="en-US" i="1">
                                <a:latin typeface="Cambria Math" panose="02040503050406030204" pitchFamily="18" charset="0"/>
                              </a:rPr>
                              <m:t>𝑡</m:t>
                            </m:r>
                            <m:r>
                              <a:rPr lang="en-BS" b="0" i="1" smtClean="0">
                                <a:latin typeface="Cambria Math" panose="02040503050406030204" pitchFamily="18" charset="0"/>
                              </a:rPr>
                              <m:t>+</m:t>
                            </m:r>
                            <m:r>
                              <a:rPr lang="en-BS" b="0" i="1" smtClean="0">
                                <a:latin typeface="Cambria Math" panose="02040503050406030204" pitchFamily="18" charset="0"/>
                              </a:rPr>
                              <m:t>𝜙</m:t>
                            </m:r>
                          </m:num>
                          <m:den>
                            <m:r>
                              <a:rPr lang="en-BS" b="0" i="1" smtClean="0">
                                <a:latin typeface="Cambria Math" panose="02040503050406030204" pitchFamily="18" charset="0"/>
                              </a:rPr>
                              <m:t>2</m:t>
                            </m:r>
                          </m:den>
                        </m:f>
                      </m:e>
                    </m:d>
                  </m:oMath>
                </a14:m>
                <a:endParaRPr lang="en-US" b="0" i="0" dirty="0">
                  <a:latin typeface="Cambria Math" panose="02040503050406030204" pitchFamily="18" charset="0"/>
                </a:endParaRPr>
              </a:p>
              <a:p>
                <a:pPr marL="365760" lvl="1" indent="0">
                  <a:buNone/>
                </a:pPr>
                <a:endParaRPr lang="el-GR" sz="1100" b="0" i="0" dirty="0">
                  <a:latin typeface="Cambria Math" panose="02040503050406030204" pitchFamily="18" charset="0"/>
                </a:endParaRPr>
              </a:p>
              <a:p>
                <a:pPr marL="365760" lvl="1" indent="0">
                  <a:buNone/>
                </a:pPr>
                <a:r>
                  <a:rPr lang="el-GR" i="1" dirty="0">
                    <a:latin typeface="Cambria Math" panose="02040503050406030204" pitchFamily="18" charset="0"/>
                  </a:rPr>
                  <a:t>	     </a:t>
                </a:r>
                <a:r>
                  <a:rPr lang="en-BS" i="1" dirty="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m:t>
                    </m:r>
                    <m:d>
                      <m:dPr>
                        <m:begChr m:val="["/>
                        <m:endChr m:val="]"/>
                        <m:ctrlPr>
                          <a:rPr lang="el-GR" b="0" i="1" smtClean="0">
                            <a:latin typeface="Cambria Math" panose="02040503050406030204" pitchFamily="18" charset="0"/>
                          </a:rPr>
                        </m:ctrlPr>
                      </m:dPr>
                      <m:e>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𝐴</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d>
                              <m:dPr>
                                <m:ctrlPr>
                                  <a:rPr lang="en-US" b="0" i="1" smtClean="0">
                                    <a:solidFill>
                                      <a:srgbClr val="FF0000"/>
                                    </a:solidFill>
                                    <a:latin typeface="Cambria Math" panose="02040503050406030204" pitchFamily="18" charset="0"/>
                                  </a:rPr>
                                </m:ctrlPr>
                              </m:dPr>
                              <m:e>
                                <m:f>
                                  <m:fPr>
                                    <m:ctrlPr>
                                      <a:rPr lang="en-US" b="0" i="1" smtClean="0">
                                        <a:solidFill>
                                          <a:srgbClr val="FF0000"/>
                                        </a:solidFill>
                                        <a:latin typeface="Cambria Math" panose="02040503050406030204" pitchFamily="18" charset="0"/>
                                      </a:rPr>
                                    </m:ctrlPr>
                                  </m:fPr>
                                  <m:num>
                                    <m:r>
                                      <a:rPr lang="el-GR" b="0" i="1" smtClean="0">
                                        <a:solidFill>
                                          <a:srgbClr val="FF0000"/>
                                        </a:solidFill>
                                        <a:latin typeface="Cambria Math" panose="02040503050406030204" pitchFamily="18" charset="0"/>
                                      </a:rPr>
                                      <m:t>𝜑</m:t>
                                    </m:r>
                                    <m:r>
                                      <a:rPr lang="en-US" i="1" smtClean="0">
                                        <a:solidFill>
                                          <a:srgbClr val="FF0000"/>
                                        </a:solidFill>
                                        <a:latin typeface="Cambria Math" panose="02040503050406030204" pitchFamily="18" charset="0"/>
                                      </a:rPr>
                                      <m:t>−</m:t>
                                    </m:r>
                                    <m:r>
                                      <a:rPr lang="el-GR" b="0" i="1" smtClean="0">
                                        <a:solidFill>
                                          <a:srgbClr val="FF0000"/>
                                        </a:solidFill>
                                        <a:latin typeface="Cambria Math" panose="02040503050406030204" pitchFamily="18" charset="0"/>
                                      </a:rPr>
                                      <m:t>0</m:t>
                                    </m:r>
                                  </m:num>
                                  <m:den>
                                    <m:r>
                                      <a:rPr lang="el-GR" b="0" i="1" smtClean="0">
                                        <a:solidFill>
                                          <a:srgbClr val="FF0000"/>
                                        </a:solidFill>
                                        <a:latin typeface="Cambria Math" panose="02040503050406030204" pitchFamily="18" charset="0"/>
                                      </a:rPr>
                                      <m:t>2</m:t>
                                    </m:r>
                                  </m:den>
                                </m:f>
                              </m:e>
                            </m:d>
                          </m:e>
                        </m:func>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2</m:t>
                                </m:r>
                              </m:den>
                            </m:f>
                          </m:e>
                        </m:d>
                      </m:e>
                    </m:func>
                  </m:oMath>
                </a14:m>
                <a:endParaRPr lang="en-BS" b="0" i="1" dirty="0">
                  <a:latin typeface="Cambria Math" panose="02040503050406030204" pitchFamily="18" charset="0"/>
                </a:endParaRPr>
              </a:p>
              <a:p>
                <a:pPr marL="365760" lvl="1" indent="0">
                  <a:buNone/>
                </a:pPr>
                <a:endParaRPr lang="en-B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i="1">
                          <a:latin typeface="Cambria Math" panose="02040503050406030204" pitchFamily="18" charset="0"/>
                        </a:rPr>
                        <m:t>=</m:t>
                      </m:r>
                      <m:d>
                        <m:dPr>
                          <m:begChr m:val="["/>
                          <m:endChr m:val="]"/>
                          <m:ctrlPr>
                            <a:rPr lang="el-GR" i="1">
                              <a:latin typeface="Cambria Math" panose="02040503050406030204" pitchFamily="18" charset="0"/>
                            </a:rPr>
                          </m:ctrlPr>
                        </m:dPr>
                        <m:e>
                          <m:r>
                            <a:rPr lang="en-US" i="1">
                              <a:solidFill>
                                <a:srgbClr val="FF0000"/>
                              </a:solidFill>
                              <a:latin typeface="Cambria Math" panose="02040503050406030204" pitchFamily="18" charset="0"/>
                            </a:rPr>
                            <m:t>2</m:t>
                          </m:r>
                          <m:r>
                            <a:rPr lang="en-US" i="1">
                              <a:solidFill>
                                <a:srgbClr val="FF0000"/>
                              </a:solidFill>
                              <a:latin typeface="Cambria Math" panose="02040503050406030204" pitchFamily="18" charset="0"/>
                            </a:rPr>
                            <m:t>𝐴</m:t>
                          </m:r>
                          <m:func>
                            <m:funcPr>
                              <m:ctrlPr>
                                <a:rPr lang="en-US" i="1">
                                  <a:solidFill>
                                    <a:srgbClr val="FF0000"/>
                                  </a:solidFill>
                                  <a:latin typeface="Cambria Math" panose="02040503050406030204" pitchFamily="18" charset="0"/>
                                </a:rPr>
                              </m:ctrlPr>
                            </m:funcPr>
                            <m:fName>
                              <m:r>
                                <m:rPr>
                                  <m:sty m:val="p"/>
                                </m:rPr>
                                <a:rPr lang="en-US">
                                  <a:solidFill>
                                    <a:srgbClr val="FF0000"/>
                                  </a:solidFill>
                                  <a:latin typeface="Cambria Math" panose="02040503050406030204" pitchFamily="18" charset="0"/>
                                </a:rPr>
                                <m:t>cos</m:t>
                              </m:r>
                            </m:fName>
                            <m:e>
                              <m:d>
                                <m:dPr>
                                  <m:ctrlPr>
                                    <a:rPr lang="en-US" i="1">
                                      <a:solidFill>
                                        <a:srgbClr val="FF0000"/>
                                      </a:solidFill>
                                      <a:latin typeface="Cambria Math" panose="02040503050406030204" pitchFamily="18" charset="0"/>
                                    </a:rPr>
                                  </m:ctrlPr>
                                </m:dPr>
                                <m:e>
                                  <m:f>
                                    <m:fPr>
                                      <m:ctrlPr>
                                        <a:rPr lang="en-US" i="1">
                                          <a:solidFill>
                                            <a:srgbClr val="FF0000"/>
                                          </a:solidFill>
                                          <a:latin typeface="Cambria Math" panose="02040503050406030204" pitchFamily="18" charset="0"/>
                                        </a:rPr>
                                      </m:ctrlPr>
                                    </m:fPr>
                                    <m:num>
                                      <m:r>
                                        <a:rPr lang="el-GR" i="1">
                                          <a:solidFill>
                                            <a:srgbClr val="FF0000"/>
                                          </a:solidFill>
                                          <a:latin typeface="Cambria Math" panose="02040503050406030204" pitchFamily="18" charset="0"/>
                                        </a:rPr>
                                        <m:t>𝜑</m:t>
                                      </m:r>
                                      <m:r>
                                        <a:rPr lang="en-US" i="1">
                                          <a:solidFill>
                                            <a:srgbClr val="FF0000"/>
                                          </a:solidFill>
                                          <a:latin typeface="Cambria Math" panose="02040503050406030204" pitchFamily="18" charset="0"/>
                                        </a:rPr>
                                        <m:t>−</m:t>
                                      </m:r>
                                      <m:r>
                                        <a:rPr lang="el-GR" i="1">
                                          <a:solidFill>
                                            <a:srgbClr val="FF0000"/>
                                          </a:solidFill>
                                          <a:latin typeface="Cambria Math" panose="02040503050406030204" pitchFamily="18" charset="0"/>
                                        </a:rPr>
                                        <m:t>0</m:t>
                                      </m:r>
                                    </m:num>
                                    <m:den>
                                      <m:r>
                                        <a:rPr lang="el-GR" i="1">
                                          <a:solidFill>
                                            <a:srgbClr val="FF0000"/>
                                          </a:solidFill>
                                          <a:latin typeface="Cambria Math" panose="02040503050406030204" pitchFamily="18" charset="0"/>
                                        </a:rPr>
                                        <m:t>2</m:t>
                                      </m:r>
                                    </m:den>
                                  </m:f>
                                </m:e>
                              </m:d>
                            </m:e>
                          </m:func>
                        </m:e>
                      </m:d>
                      <m:r>
                        <m:rPr>
                          <m:sty m:val="p"/>
                        </m:rPr>
                        <a:rPr lang="en-US">
                          <a:latin typeface="Cambria Math" panose="02040503050406030204" pitchFamily="18" charset="0"/>
                        </a:rPr>
                        <m:t>sin</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𝑘𝑥</m:t>
                          </m:r>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r>
                                <a:rPr lang="el-GR" i="1">
                                  <a:latin typeface="Cambria Math" panose="02040503050406030204" pitchFamily="18" charset="0"/>
                                </a:rPr>
                                <m:t>𝜑</m:t>
                              </m:r>
                            </m:num>
                            <m:den>
                              <m:r>
                                <a:rPr lang="el-GR" i="1">
                                  <a:latin typeface="Cambria Math" panose="02040503050406030204" pitchFamily="18" charset="0"/>
                                </a:rPr>
                                <m:t>2</m:t>
                              </m:r>
                            </m:den>
                          </m:f>
                        </m:e>
                      </m:d>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99161"/>
                <a:ext cx="7966737" cy="5276941"/>
              </a:xfrm>
              <a:blipFill>
                <a:blip r:embed="rId3"/>
                <a:stretch>
                  <a:fillRect t="-925"/>
                </a:stretch>
              </a:blipFill>
            </p:spPr>
            <p:txBody>
              <a:bodyPr/>
              <a:lstStyle/>
              <a:p>
                <a:r>
                  <a:rPr lang="en-US">
                    <a:noFill/>
                  </a:rPr>
                  <a:t> </a:t>
                </a:r>
              </a:p>
            </p:txBody>
          </p:sp>
        </mc:Fallback>
      </mc:AlternateContent>
      <p:sp>
        <p:nvSpPr>
          <p:cNvPr id="7" name="Ορθογώνιο: Στρογγύλεμα γωνιών 6">
            <a:extLst>
              <a:ext uri="{FF2B5EF4-FFF2-40B4-BE49-F238E27FC236}">
                <a16:creationId xmlns:a16="http://schemas.microsoft.com/office/drawing/2014/main" id="{C388F75D-C5B1-93B2-015A-342A0E03572D}"/>
              </a:ext>
            </a:extLst>
          </p:cNvPr>
          <p:cNvSpPr/>
          <p:nvPr/>
        </p:nvSpPr>
        <p:spPr>
          <a:xfrm>
            <a:off x="2479040" y="5516880"/>
            <a:ext cx="2164080" cy="934720"/>
          </a:xfrm>
          <a:custGeom>
            <a:avLst/>
            <a:gdLst>
              <a:gd name="connsiteX0" fmla="*/ 0 w 2164080"/>
              <a:gd name="connsiteY0" fmla="*/ 155790 h 934720"/>
              <a:gd name="connsiteX1" fmla="*/ 155790 w 2164080"/>
              <a:gd name="connsiteY1" fmla="*/ 0 h 934720"/>
              <a:gd name="connsiteX2" fmla="*/ 581865 w 2164080"/>
              <a:gd name="connsiteY2" fmla="*/ 0 h 934720"/>
              <a:gd name="connsiteX3" fmla="*/ 1063515 w 2164080"/>
              <a:gd name="connsiteY3" fmla="*/ 0 h 934720"/>
              <a:gd name="connsiteX4" fmla="*/ 1526640 w 2164080"/>
              <a:gd name="connsiteY4" fmla="*/ 0 h 934720"/>
              <a:gd name="connsiteX5" fmla="*/ 2008290 w 2164080"/>
              <a:gd name="connsiteY5" fmla="*/ 0 h 934720"/>
              <a:gd name="connsiteX6" fmla="*/ 2164080 w 2164080"/>
              <a:gd name="connsiteY6" fmla="*/ 155790 h 934720"/>
              <a:gd name="connsiteX7" fmla="*/ 2164080 w 2164080"/>
              <a:gd name="connsiteY7" fmla="*/ 454897 h 934720"/>
              <a:gd name="connsiteX8" fmla="*/ 2164080 w 2164080"/>
              <a:gd name="connsiteY8" fmla="*/ 778930 h 934720"/>
              <a:gd name="connsiteX9" fmla="*/ 2008290 w 2164080"/>
              <a:gd name="connsiteY9" fmla="*/ 934720 h 934720"/>
              <a:gd name="connsiteX10" fmla="*/ 1526640 w 2164080"/>
              <a:gd name="connsiteY10" fmla="*/ 934720 h 934720"/>
              <a:gd name="connsiteX11" fmla="*/ 1063515 w 2164080"/>
              <a:gd name="connsiteY11" fmla="*/ 934720 h 934720"/>
              <a:gd name="connsiteX12" fmla="*/ 637440 w 2164080"/>
              <a:gd name="connsiteY12" fmla="*/ 934720 h 934720"/>
              <a:gd name="connsiteX13" fmla="*/ 155790 w 2164080"/>
              <a:gd name="connsiteY13" fmla="*/ 934720 h 934720"/>
              <a:gd name="connsiteX14" fmla="*/ 0 w 2164080"/>
              <a:gd name="connsiteY14" fmla="*/ 778930 h 934720"/>
              <a:gd name="connsiteX15" fmla="*/ 0 w 2164080"/>
              <a:gd name="connsiteY15" fmla="*/ 467360 h 934720"/>
              <a:gd name="connsiteX16" fmla="*/ 0 w 2164080"/>
              <a:gd name="connsiteY16" fmla="*/ 155790 h 93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4080" h="934720" extrusionOk="0">
                <a:moveTo>
                  <a:pt x="0" y="155790"/>
                </a:moveTo>
                <a:cubicBezTo>
                  <a:pt x="-7281" y="68408"/>
                  <a:pt x="73168" y="-901"/>
                  <a:pt x="155790" y="0"/>
                </a:cubicBezTo>
                <a:cubicBezTo>
                  <a:pt x="345279" y="-8071"/>
                  <a:pt x="385029" y="48572"/>
                  <a:pt x="581865" y="0"/>
                </a:cubicBezTo>
                <a:cubicBezTo>
                  <a:pt x="778702" y="-48572"/>
                  <a:pt x="834808" y="6756"/>
                  <a:pt x="1063515" y="0"/>
                </a:cubicBezTo>
                <a:cubicBezTo>
                  <a:pt x="1292222" y="-6756"/>
                  <a:pt x="1319223" y="45200"/>
                  <a:pt x="1526640" y="0"/>
                </a:cubicBezTo>
                <a:cubicBezTo>
                  <a:pt x="1734058" y="-45200"/>
                  <a:pt x="1910024" y="34093"/>
                  <a:pt x="2008290" y="0"/>
                </a:cubicBezTo>
                <a:cubicBezTo>
                  <a:pt x="2106302" y="11614"/>
                  <a:pt x="2160600" y="62852"/>
                  <a:pt x="2164080" y="155790"/>
                </a:cubicBezTo>
                <a:cubicBezTo>
                  <a:pt x="2171144" y="290925"/>
                  <a:pt x="2139663" y="387086"/>
                  <a:pt x="2164080" y="454897"/>
                </a:cubicBezTo>
                <a:cubicBezTo>
                  <a:pt x="2188497" y="522708"/>
                  <a:pt x="2137245" y="703801"/>
                  <a:pt x="2164080" y="778930"/>
                </a:cubicBezTo>
                <a:cubicBezTo>
                  <a:pt x="2170470" y="879435"/>
                  <a:pt x="2077759" y="944717"/>
                  <a:pt x="2008290" y="934720"/>
                </a:cubicBezTo>
                <a:cubicBezTo>
                  <a:pt x="1775493" y="979913"/>
                  <a:pt x="1644972" y="881835"/>
                  <a:pt x="1526640" y="934720"/>
                </a:cubicBezTo>
                <a:cubicBezTo>
                  <a:pt x="1408308" y="987605"/>
                  <a:pt x="1174658" y="927720"/>
                  <a:pt x="1063515" y="934720"/>
                </a:cubicBezTo>
                <a:cubicBezTo>
                  <a:pt x="952373" y="941720"/>
                  <a:pt x="725939" y="883749"/>
                  <a:pt x="637440" y="934720"/>
                </a:cubicBezTo>
                <a:cubicBezTo>
                  <a:pt x="548941" y="985691"/>
                  <a:pt x="379707" y="916208"/>
                  <a:pt x="155790" y="934720"/>
                </a:cubicBezTo>
                <a:cubicBezTo>
                  <a:pt x="84634" y="929918"/>
                  <a:pt x="23661" y="855819"/>
                  <a:pt x="0" y="778930"/>
                </a:cubicBezTo>
                <a:cubicBezTo>
                  <a:pt x="-7900" y="693550"/>
                  <a:pt x="21164" y="562314"/>
                  <a:pt x="0" y="467360"/>
                </a:cubicBezTo>
                <a:cubicBezTo>
                  <a:pt x="-21164" y="372406"/>
                  <a:pt x="30705" y="256125"/>
                  <a:pt x="0" y="155790"/>
                </a:cubicBezTo>
                <a:close/>
              </a:path>
            </a:pathLst>
          </a:custGeom>
          <a:noFill/>
          <a:ln w="28575">
            <a:solidFill>
              <a:srgbClr val="0070C0"/>
            </a:solidFill>
            <a:extLst>
              <a:ext uri="{C807C97D-BFC1-408E-A445-0C87EB9F89A2}">
                <ask:lineSketchStyleProps xmlns:ask="http://schemas.microsoft.com/office/drawing/2018/sketchyshapes" xmlns="" sd="396729772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Φυσαλίδα σκέψης: Σύννεφο 7">
            <a:extLst>
              <a:ext uri="{FF2B5EF4-FFF2-40B4-BE49-F238E27FC236}">
                <a16:creationId xmlns:a16="http://schemas.microsoft.com/office/drawing/2014/main" id="{5E0C769E-D1B6-F94A-5B0D-5F2135EF02CE}"/>
              </a:ext>
            </a:extLst>
          </p:cNvPr>
          <p:cNvSpPr/>
          <p:nvPr/>
        </p:nvSpPr>
        <p:spPr>
          <a:xfrm>
            <a:off x="191008" y="4811526"/>
            <a:ext cx="2068500" cy="1640074"/>
          </a:xfrm>
          <a:prstGeom prst="cloudCallout">
            <a:avLst>
              <a:gd name="adj1" fmla="val 57127"/>
              <a:gd name="adj2" fmla="val 39263"/>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tx1"/>
                </a:solidFill>
              </a:rPr>
              <a:t>Το </a:t>
            </a:r>
            <a:r>
              <a:rPr lang="el-GR" sz="1400" b="1" dirty="0">
                <a:solidFill>
                  <a:srgbClr val="FF0000"/>
                </a:solidFill>
              </a:rPr>
              <a:t>συνολικό πλάτος </a:t>
            </a:r>
            <a:r>
              <a:rPr lang="el-GR" sz="1400" b="1" dirty="0">
                <a:solidFill>
                  <a:schemeClr val="tx1"/>
                </a:solidFill>
              </a:rPr>
              <a:t>εξαρτάται από τη διαφορά αρχικής φάσης</a:t>
            </a:r>
            <a:endParaRPr lang="en-US" sz="1400" b="1" dirty="0">
              <a:solidFill>
                <a:schemeClr val="tx1"/>
              </a:solidFill>
            </a:endParaRPr>
          </a:p>
        </p:txBody>
      </p:sp>
      <p:sp>
        <p:nvSpPr>
          <p:cNvPr id="11" name="Φυσαλίδα σκέψης: Σύννεφο 7">
            <a:extLst>
              <a:ext uri="{FF2B5EF4-FFF2-40B4-BE49-F238E27FC236}">
                <a16:creationId xmlns:a16="http://schemas.microsoft.com/office/drawing/2014/main" id="{5E0C769E-D1B6-F94A-5B0D-5F2135EF02CE}"/>
              </a:ext>
            </a:extLst>
          </p:cNvPr>
          <p:cNvSpPr/>
          <p:nvPr/>
        </p:nvSpPr>
        <p:spPr>
          <a:xfrm>
            <a:off x="6289040" y="4577846"/>
            <a:ext cx="2448560" cy="1172714"/>
          </a:xfrm>
          <a:prstGeom prst="cloudCallout">
            <a:avLst>
              <a:gd name="adj1" fmla="val -105114"/>
              <a:gd name="adj2" fmla="val 47060"/>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0070C0"/>
                </a:solidFill>
              </a:rPr>
              <a:t>Κυματοσυνάρτηση οδεύοντος κύματος προς τα δεξιά</a:t>
            </a:r>
            <a:endParaRPr lang="en-US" sz="1400" b="1" dirty="0">
              <a:solidFill>
                <a:srgbClr val="0070C0"/>
              </a:solidFill>
            </a:endParaRPr>
          </a:p>
        </p:txBody>
      </p:sp>
    </p:spTree>
    <p:extLst>
      <p:ext uri="{BB962C8B-B14F-4D97-AF65-F5344CB8AC3E}">
        <p14:creationId xmlns:p14="http://schemas.microsoft.com/office/powerpoint/2010/main" val="349065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3.xml><?xml version="1.0" encoding="utf-8"?>
<a:theme xmlns:a="http://schemas.openxmlformats.org/drawingml/2006/main" name="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497</TotalTime>
  <Words>901</Words>
  <Application>Microsoft Office PowerPoint</Application>
  <PresentationFormat>On-screen Show (4:3)</PresentationFormat>
  <Paragraphs>291</Paragraphs>
  <Slides>35</Slides>
  <Notes>5</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Aptos</vt:lpstr>
      <vt:lpstr>Aptos Display</vt:lpstr>
      <vt:lpstr>Arial</vt:lpstr>
      <vt:lpstr>Calibri</vt:lpstr>
      <vt:lpstr>Cambria</vt:lpstr>
      <vt:lpstr>Cambria Math</vt:lpstr>
      <vt:lpstr>Wingdings 2</vt:lpstr>
      <vt:lpstr>Θέμα του Office</vt:lpstr>
      <vt:lpstr>2_Theme2</vt:lpstr>
      <vt:lpstr>Theme2</vt:lpstr>
      <vt:lpstr>Φυσική για Μηχανικούς</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Τέλος Διάλεξης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Anna Sfakianaki</cp:lastModifiedBy>
  <cp:revision>18</cp:revision>
  <dcterms:created xsi:type="dcterms:W3CDTF">2025-11-13T23:29:18Z</dcterms:created>
  <dcterms:modified xsi:type="dcterms:W3CDTF">2025-11-21T09:05:52Z</dcterms:modified>
</cp:coreProperties>
</file>