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599" r:id="rId4"/>
    <p:sldId id="564" r:id="rId5"/>
    <p:sldId id="628" r:id="rId6"/>
    <p:sldId id="600" r:id="rId7"/>
    <p:sldId id="601" r:id="rId8"/>
    <p:sldId id="602" r:id="rId9"/>
    <p:sldId id="603" r:id="rId10"/>
    <p:sldId id="604" r:id="rId11"/>
    <p:sldId id="580" r:id="rId12"/>
    <p:sldId id="605" r:id="rId13"/>
    <p:sldId id="629" r:id="rId14"/>
    <p:sldId id="606" r:id="rId15"/>
    <p:sldId id="607" r:id="rId16"/>
    <p:sldId id="610" r:id="rId17"/>
    <p:sldId id="611" r:id="rId18"/>
    <p:sldId id="612" r:id="rId19"/>
    <p:sldId id="608" r:id="rId20"/>
    <p:sldId id="630" r:id="rId21"/>
    <p:sldId id="613" r:id="rId22"/>
    <p:sldId id="614" r:id="rId23"/>
    <p:sldId id="615" r:id="rId24"/>
    <p:sldId id="631" r:id="rId25"/>
    <p:sldId id="616" r:id="rId26"/>
    <p:sldId id="617" r:id="rId27"/>
    <p:sldId id="582" r:id="rId28"/>
    <p:sldId id="583" r:id="rId29"/>
    <p:sldId id="584" r:id="rId30"/>
    <p:sldId id="609" r:id="rId31"/>
    <p:sldId id="585" r:id="rId32"/>
    <p:sldId id="586" r:id="rId33"/>
    <p:sldId id="618" r:id="rId34"/>
    <p:sldId id="619" r:id="rId35"/>
    <p:sldId id="620" r:id="rId36"/>
    <p:sldId id="621" r:id="rId37"/>
    <p:sldId id="622" r:id="rId38"/>
    <p:sldId id="623" r:id="rId39"/>
    <p:sldId id="624" r:id="rId40"/>
    <p:sldId id="625" r:id="rId41"/>
    <p:sldId id="626" r:id="rId42"/>
    <p:sldId id="627" r:id="rId43"/>
    <p:sldId id="28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4E4154-81BE-482B-9AB5-4A6901984A43}" v="1987" dt="2025-11-16T00:18:57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3CFF4B7D-55FB-4E45-A4D6-93D3A9418B71}"/>
    <pc:docChg chg="undo custSel addSld modSld sldOrd modMainMaster modNotesMaster">
      <pc:chgData name="Kafentzis Georgios" userId="0fad1e94-8729-4dd9-a94a-3efaf92f008a" providerId="ADAL" clId="{3CFF4B7D-55FB-4E45-A4D6-93D3A9418B71}" dt="2025-11-16T00:18:57.273" v="2293" actId="1076"/>
      <pc:docMkLst>
        <pc:docMk/>
      </pc:docMkLst>
      <pc:sldChg chg="add">
        <pc:chgData name="Kafentzis Georgios" userId="0fad1e94-8729-4dd9-a94a-3efaf92f008a" providerId="ADAL" clId="{3CFF4B7D-55FB-4E45-A4D6-93D3A9418B71}" dt="2025-11-13T22:23:02.684" v="9"/>
        <pc:sldMkLst>
          <pc:docMk/>
          <pc:sldMk cId="4000845791" sldId="288"/>
        </pc:sldMkLst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2144892620" sldId="564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2144892620" sldId="564"/>
            <ac:spMk id="3" creationId="{00000000-0000-0000-0000-000000000000}"/>
          </ac:spMkLst>
        </pc:spChg>
      </pc:sldChg>
      <pc:sldChg chg="modSp add">
        <pc:chgData name="Kafentzis Georgios" userId="0fad1e94-8729-4dd9-a94a-3efaf92f008a" providerId="ADAL" clId="{3CFF4B7D-55FB-4E45-A4D6-93D3A9418B71}" dt="2025-11-16T00:18:39.777" v="2291" actId="1076"/>
        <pc:sldMkLst>
          <pc:docMk/>
          <pc:sldMk cId="3048952716" sldId="580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048952716" sldId="580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6T00:18:39.777" v="2291" actId="1076"/>
          <ac:picMkLst>
            <pc:docMk/>
            <pc:sldMk cId="3048952716" sldId="580"/>
            <ac:picMk id="6146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2294048971" sldId="582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2294048971" sldId="582"/>
            <ac:spMk id="3" creationId="{00000000-0000-0000-0000-000000000000}"/>
          </ac:spMkLst>
        </pc:spChg>
      </pc:sldChg>
      <pc:sldChg chg="delSp modSp add mod">
        <pc:chgData name="Kafentzis Georgios" userId="0fad1e94-8729-4dd9-a94a-3efaf92f008a" providerId="ADAL" clId="{3CFF4B7D-55FB-4E45-A4D6-93D3A9418B71}" dt="2025-11-13T22:20:07.132" v="6" actId="478"/>
        <pc:sldMkLst>
          <pc:docMk/>
          <pc:sldMk cId="1162268470" sldId="583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162268470" sldId="583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162268470" sldId="583"/>
            <ac:spMk id="6" creationId="{00000000-0000-0000-0000-000000000000}"/>
          </ac:spMkLst>
        </pc:spChg>
      </pc:sldChg>
      <pc:sldChg chg="delSp modSp add mod">
        <pc:chgData name="Kafentzis Georgios" userId="0fad1e94-8729-4dd9-a94a-3efaf92f008a" providerId="ADAL" clId="{3CFF4B7D-55FB-4E45-A4D6-93D3A9418B71}" dt="2025-11-13T22:20:11.212" v="7" actId="478"/>
        <pc:sldMkLst>
          <pc:docMk/>
          <pc:sldMk cId="4007455937" sldId="584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4007455937" sldId="584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4007455937" sldId="584"/>
            <ac:spMk id="5" creationId="{00000000-0000-0000-0000-000000000000}"/>
          </ac:spMkLst>
        </pc:sp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488186990" sldId="585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488186990" sldId="585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488186990" sldId="585"/>
            <ac:spMk id="5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488186990" sldId="585"/>
            <ac:spMk id="8" creationId="{00000000-0000-0000-0000-000000000000}"/>
          </ac:spMkLst>
        </pc:spChg>
        <pc:grpChg chg="mod">
          <ac:chgData name="Kafentzis Georgios" userId="0fad1e94-8729-4dd9-a94a-3efaf92f008a" providerId="ADAL" clId="{3CFF4B7D-55FB-4E45-A4D6-93D3A9418B71}" dt="2025-11-13T22:12:40.492" v="1"/>
          <ac:grpSpMkLst>
            <pc:docMk/>
            <pc:sldMk cId="488186990" sldId="585"/>
            <ac:grpSpMk id="4" creationId="{00000000-0000-0000-0000-000000000000}"/>
          </ac:grpSpMkLst>
        </pc:gr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488186990" sldId="585"/>
            <ac:picMk id="6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488186990" sldId="585"/>
            <ac:picMk id="7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1376522645" sldId="586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376522645" sldId="586"/>
            <ac:spMk id="3" creationId="{00000000-0000-0000-0000-000000000000}"/>
          </ac:spMkLst>
        </pc:sp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2460810191" sldId="599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2460810191" sldId="599"/>
            <ac:spMk id="5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460810191" sldId="599"/>
            <ac:picMk id="6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3961315967" sldId="600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961315967" sldId="600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961315967" sldId="600"/>
            <ac:spMk id="4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961315967" sldId="600"/>
            <ac:spMk id="9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961315967" sldId="600"/>
            <ac:spMk id="10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961315967" sldId="600"/>
            <ac:picMk id="5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961315967" sldId="600"/>
            <ac:picMk id="6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961315967" sldId="600"/>
            <ac:picMk id="7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961315967" sldId="600"/>
            <ac:picMk id="8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786080094" sldId="601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786080094" sldId="601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786080094" sldId="601"/>
            <ac:spMk id="7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786080094" sldId="601"/>
            <ac:spMk id="9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786080094" sldId="601"/>
            <ac:spMk id="10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786080094" sldId="601"/>
            <ac:spMk id="12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786080094" sldId="601"/>
            <ac:spMk id="1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786080094" sldId="601"/>
            <ac:picMk id="6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786080094" sldId="601"/>
            <ac:picMk id="8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786080094" sldId="601"/>
            <ac:picMk id="11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786080094" sldId="601"/>
            <ac:picMk id="1026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3110092632" sldId="602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110092632" sldId="602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110092632" sldId="602"/>
            <ac:spMk id="7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110092632" sldId="602"/>
            <ac:spMk id="12" creationId="{00000000-0000-0000-0000-000000000000}"/>
          </ac:spMkLst>
        </pc:spChg>
        <pc:grpChg chg="mod">
          <ac:chgData name="Kafentzis Georgios" userId="0fad1e94-8729-4dd9-a94a-3efaf92f008a" providerId="ADAL" clId="{3CFF4B7D-55FB-4E45-A4D6-93D3A9418B71}" dt="2025-11-13T22:12:40.492" v="1"/>
          <ac:grpSpMkLst>
            <pc:docMk/>
            <pc:sldMk cId="3110092632" sldId="602"/>
            <ac:grpSpMk id="13" creationId="{00000000-0000-0000-0000-000000000000}"/>
          </ac:grpSpMkLst>
        </pc:gr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110092632" sldId="602"/>
            <ac:picMk id="6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110092632" sldId="602"/>
            <ac:picMk id="14" creationId="{00000000-0000-0000-0000-000000000000}"/>
          </ac:picMkLst>
        </pc:picChg>
        <pc:cxnChg chg="mod">
          <ac:chgData name="Kafentzis Georgios" userId="0fad1e94-8729-4dd9-a94a-3efaf92f008a" providerId="ADAL" clId="{3CFF4B7D-55FB-4E45-A4D6-93D3A9418B71}" dt="2025-11-13T22:12:40.492" v="1"/>
          <ac:cxnSpMkLst>
            <pc:docMk/>
            <pc:sldMk cId="3110092632" sldId="602"/>
            <ac:cxnSpMk id="11" creationId="{00000000-0000-0000-0000-000000000000}"/>
          </ac:cxnSpMkLst>
        </pc:cxnChg>
      </pc:sldChg>
      <pc:sldChg chg="addSp modSp add mod modAnim">
        <pc:chgData name="Kafentzis Georgios" userId="0fad1e94-8729-4dd9-a94a-3efaf92f008a" providerId="ADAL" clId="{3CFF4B7D-55FB-4E45-A4D6-93D3A9418B71}" dt="2025-11-16T00:16:57.602" v="2289" actId="16959"/>
        <pc:sldMkLst>
          <pc:docMk/>
          <pc:sldMk cId="424206433" sldId="603"/>
        </pc:sldMkLst>
        <pc:spChg chg="mod">
          <ac:chgData name="Kafentzis Georgios" userId="0fad1e94-8729-4dd9-a94a-3efaf92f008a" providerId="ADAL" clId="{3CFF4B7D-55FB-4E45-A4D6-93D3A9418B71}" dt="2025-11-16T00:16:57.602" v="2289" actId="16959"/>
          <ac:spMkLst>
            <pc:docMk/>
            <pc:sldMk cId="424206433" sldId="603"/>
            <ac:spMk id="3" creationId="{00000000-0000-0000-0000-000000000000}"/>
          </ac:spMkLst>
        </pc:spChg>
        <pc:spChg chg="add mod">
          <ac:chgData name="Kafentzis Georgios" userId="0fad1e94-8729-4dd9-a94a-3efaf92f008a" providerId="ADAL" clId="{3CFF4B7D-55FB-4E45-A4D6-93D3A9418B71}" dt="2025-11-13T22:56:35.063" v="1110" actId="207"/>
          <ac:spMkLst>
            <pc:docMk/>
            <pc:sldMk cId="424206433" sldId="603"/>
            <ac:spMk id="11" creationId="{4039CC08-67CF-F4B8-9917-A500097AF1F5}"/>
          </ac:spMkLst>
        </pc:spChg>
        <pc:spChg chg="add mod">
          <ac:chgData name="Kafentzis Georgios" userId="0fad1e94-8729-4dd9-a94a-3efaf92f008a" providerId="ADAL" clId="{3CFF4B7D-55FB-4E45-A4D6-93D3A9418B71}" dt="2025-11-13T22:56:44.875" v="1112" actId="207"/>
          <ac:spMkLst>
            <pc:docMk/>
            <pc:sldMk cId="424206433" sldId="603"/>
            <ac:spMk id="12" creationId="{1D7386B0-2C6B-CE48-FD8F-A78CD98E8E88}"/>
          </ac:spMkLst>
        </pc:spChg>
        <pc:grpChg chg="add mod">
          <ac:chgData name="Kafentzis Georgios" userId="0fad1e94-8729-4dd9-a94a-3efaf92f008a" providerId="ADAL" clId="{3CFF4B7D-55FB-4E45-A4D6-93D3A9418B71}" dt="2025-11-14T13:32:09.103" v="1454" actId="1076"/>
          <ac:grpSpMkLst>
            <pc:docMk/>
            <pc:sldMk cId="424206433" sldId="603"/>
            <ac:grpSpMk id="15" creationId="{6A7977AD-EA83-D3DF-1D05-0919EEB79E24}"/>
          </ac:grpSpMkLst>
        </pc:gr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424206433" sldId="603"/>
            <ac:picMk id="6" creationId="{00000000-0000-0000-0000-000000000000}"/>
          </ac:picMkLst>
        </pc:picChg>
        <pc:cxnChg chg="add mod">
          <ac:chgData name="Kafentzis Georgios" userId="0fad1e94-8729-4dd9-a94a-3efaf92f008a" providerId="ADAL" clId="{3CFF4B7D-55FB-4E45-A4D6-93D3A9418B71}" dt="2025-11-13T22:53:32.275" v="1055" actId="164"/>
          <ac:cxnSpMkLst>
            <pc:docMk/>
            <pc:sldMk cId="424206433" sldId="603"/>
            <ac:cxnSpMk id="5" creationId="{72EF7D81-F178-BA7B-5BE2-0BC1A713FB90}"/>
          </ac:cxnSpMkLst>
        </pc:cxnChg>
        <pc:cxnChg chg="add mod">
          <ac:chgData name="Kafentzis Georgios" userId="0fad1e94-8729-4dd9-a94a-3efaf92f008a" providerId="ADAL" clId="{3CFF4B7D-55FB-4E45-A4D6-93D3A9418B71}" dt="2025-11-13T22:53:32.275" v="1055" actId="164"/>
          <ac:cxnSpMkLst>
            <pc:docMk/>
            <pc:sldMk cId="424206433" sldId="603"/>
            <ac:cxnSpMk id="8" creationId="{E0D64DD2-FDCA-D828-A2EA-37DBC4452681}"/>
          </ac:cxnSpMkLst>
        </pc:cxnChg>
      </pc:sldChg>
      <pc:sldChg chg="modSp add">
        <pc:chgData name="Kafentzis Georgios" userId="0fad1e94-8729-4dd9-a94a-3efaf92f008a" providerId="ADAL" clId="{3CFF4B7D-55FB-4E45-A4D6-93D3A9418B71}" dt="2025-11-16T00:18:57.273" v="2293" actId="1076"/>
        <pc:sldMkLst>
          <pc:docMk/>
          <pc:sldMk cId="925244641" sldId="604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925244641" sldId="604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6T00:18:57.273" v="2293" actId="1076"/>
          <ac:picMkLst>
            <pc:docMk/>
            <pc:sldMk cId="925244641" sldId="604"/>
            <ac:picMk id="3074" creationId="{00000000-0000-0000-0000-000000000000}"/>
          </ac:picMkLst>
        </pc:picChg>
      </pc:sldChg>
      <pc:sldChg chg="addSp delSp modSp add mod modAnim">
        <pc:chgData name="Kafentzis Georgios" userId="0fad1e94-8729-4dd9-a94a-3efaf92f008a" providerId="ADAL" clId="{3CFF4B7D-55FB-4E45-A4D6-93D3A9418B71}" dt="2025-11-14T13:44:15.088" v="2168" actId="14100"/>
        <pc:sldMkLst>
          <pc:docMk/>
          <pc:sldMk cId="4189427382" sldId="605"/>
        </pc:sldMkLst>
        <pc:spChg chg="mod">
          <ac:chgData name="Kafentzis Georgios" userId="0fad1e94-8729-4dd9-a94a-3efaf92f008a" providerId="ADAL" clId="{3CFF4B7D-55FB-4E45-A4D6-93D3A9418B71}" dt="2025-11-14T13:15:57.400" v="1170" actId="255"/>
          <ac:spMkLst>
            <pc:docMk/>
            <pc:sldMk cId="4189427382" sldId="605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4T13:18:49.249" v="1228" actId="20577"/>
          <ac:spMkLst>
            <pc:docMk/>
            <pc:sldMk cId="4189427382" sldId="605"/>
            <ac:spMk id="5" creationId="{00000000-0000-0000-0000-000000000000}"/>
          </ac:spMkLst>
        </pc:spChg>
        <pc:spChg chg="add mod">
          <ac:chgData name="Kafentzis Georgios" userId="0fad1e94-8729-4dd9-a94a-3efaf92f008a" providerId="ADAL" clId="{3CFF4B7D-55FB-4E45-A4D6-93D3A9418B71}" dt="2025-11-14T13:44:15.088" v="2168" actId="14100"/>
          <ac:spMkLst>
            <pc:docMk/>
            <pc:sldMk cId="4189427382" sldId="605"/>
            <ac:spMk id="6" creationId="{99C524DB-2CBB-5360-0D48-7A721F919858}"/>
          </ac:spMkLst>
        </pc:spChg>
        <pc:picChg chg="mod">
          <ac:chgData name="Kafentzis Georgios" userId="0fad1e94-8729-4dd9-a94a-3efaf92f008a" providerId="ADAL" clId="{3CFF4B7D-55FB-4E45-A4D6-93D3A9418B71}" dt="2025-11-14T13:17:33.486" v="1218" actId="14100"/>
          <ac:picMkLst>
            <pc:docMk/>
            <pc:sldMk cId="4189427382" sldId="605"/>
            <ac:picMk id="4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1447990633" sldId="606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447990633" sldId="606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447990633" sldId="606"/>
            <ac:picMk id="4" creationId="{00000000-0000-0000-0000-000000000000}"/>
          </ac:picMkLst>
        </pc:picChg>
      </pc:sldChg>
      <pc:sldChg chg="modSp add mod">
        <pc:chgData name="Kafentzis Georgios" userId="0fad1e94-8729-4dd9-a94a-3efaf92f008a" providerId="ADAL" clId="{3CFF4B7D-55FB-4E45-A4D6-93D3A9418B71}" dt="2025-11-13T22:13:23.415" v="4" actId="14100"/>
        <pc:sldMkLst>
          <pc:docMk/>
          <pc:sldMk cId="1232822500" sldId="607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232822500" sldId="607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232822500" sldId="607"/>
            <ac:spMk id="7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232822500" sldId="607"/>
            <ac:spMk id="8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232822500" sldId="607"/>
            <ac:spMk id="11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3:23.415" v="4" actId="14100"/>
          <ac:spMkLst>
            <pc:docMk/>
            <pc:sldMk cId="1232822500" sldId="607"/>
            <ac:spMk id="15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232822500" sldId="607"/>
            <ac:picMk id="4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232822500" sldId="607"/>
            <ac:picMk id="5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232822500" sldId="607"/>
            <ac:picMk id="6" creationId="{00000000-0000-0000-0000-000000000000}"/>
          </ac:picMkLst>
        </pc:picChg>
        <pc:cxnChg chg="mod">
          <ac:chgData name="Kafentzis Georgios" userId="0fad1e94-8729-4dd9-a94a-3efaf92f008a" providerId="ADAL" clId="{3CFF4B7D-55FB-4E45-A4D6-93D3A9418B71}" dt="2025-11-13T22:12:40.492" v="1"/>
          <ac:cxnSpMkLst>
            <pc:docMk/>
            <pc:sldMk cId="1232822500" sldId="607"/>
            <ac:cxnSpMk id="13" creationId="{00000000-0000-0000-0000-000000000000}"/>
          </ac:cxnSpMkLst>
        </pc:cxnChg>
      </pc:sldChg>
      <pc:sldChg chg="modSp add ord modNotes">
        <pc:chgData name="Kafentzis Georgios" userId="0fad1e94-8729-4dd9-a94a-3efaf92f008a" providerId="ADAL" clId="{3CFF4B7D-55FB-4E45-A4D6-93D3A9418B71}" dt="2025-11-13T23:14:27.899" v="1125"/>
        <pc:sldMkLst>
          <pc:docMk/>
          <pc:sldMk cId="2830314576" sldId="608"/>
        </pc:sldMkLst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830314576" sldId="608"/>
            <ac:picMk id="4098" creationId="{00000000-0000-0000-0000-000000000000}"/>
          </ac:picMkLst>
        </pc:picChg>
      </pc:sldChg>
      <pc:sldChg chg="delSp modSp add mod">
        <pc:chgData name="Kafentzis Georgios" userId="0fad1e94-8729-4dd9-a94a-3efaf92f008a" providerId="ADAL" clId="{3CFF4B7D-55FB-4E45-A4D6-93D3A9418B71}" dt="2025-11-13T22:20:13.755" v="8" actId="478"/>
        <pc:sldMkLst>
          <pc:docMk/>
          <pc:sldMk cId="2979759592" sldId="609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2979759592" sldId="609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2979759592" sldId="609"/>
            <ac:spMk id="4" creationId="{00000000-0000-0000-0000-000000000000}"/>
          </ac:spMkLst>
        </pc:sp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2253778286" sldId="610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2253778286" sldId="610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253778286" sldId="610"/>
            <ac:picMk id="2050" creationId="{00000000-0000-0000-0000-000000000000}"/>
          </ac:picMkLst>
        </pc:picChg>
      </pc:sldChg>
      <pc:sldChg chg="modSp add modNotes">
        <pc:chgData name="Kafentzis Georgios" userId="0fad1e94-8729-4dd9-a94a-3efaf92f008a" providerId="ADAL" clId="{3CFF4B7D-55FB-4E45-A4D6-93D3A9418B71}" dt="2025-11-13T22:12:40.492" v="1"/>
        <pc:sldMkLst>
          <pc:docMk/>
          <pc:sldMk cId="3445743651" sldId="611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445743651" sldId="611"/>
            <ac:spMk id="3" creationId="{00000000-0000-0000-0000-000000000000}"/>
          </ac:spMkLst>
        </pc:spChg>
      </pc:sldChg>
      <pc:sldChg chg="modSp add modNotes">
        <pc:chgData name="Kafentzis Georgios" userId="0fad1e94-8729-4dd9-a94a-3efaf92f008a" providerId="ADAL" clId="{3CFF4B7D-55FB-4E45-A4D6-93D3A9418B71}" dt="2025-11-13T22:12:40.492" v="1"/>
        <pc:sldMkLst>
          <pc:docMk/>
          <pc:sldMk cId="1558584112" sldId="612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558584112" sldId="612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558584112" sldId="612"/>
            <ac:spMk id="9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558584112" sldId="612"/>
            <ac:picMk id="4" creationId="{00000000-0000-0000-0000-000000000000}"/>
          </ac:picMkLst>
        </pc:picChg>
        <pc:cxnChg chg="mod">
          <ac:chgData name="Kafentzis Georgios" userId="0fad1e94-8729-4dd9-a94a-3efaf92f008a" providerId="ADAL" clId="{3CFF4B7D-55FB-4E45-A4D6-93D3A9418B71}" dt="2025-11-13T22:12:40.492" v="1"/>
          <ac:cxnSpMkLst>
            <pc:docMk/>
            <pc:sldMk cId="1558584112" sldId="612"/>
            <ac:cxnSpMk id="6" creationId="{00000000-0000-0000-0000-000000000000}"/>
          </ac:cxnSpMkLst>
        </pc:cxnChg>
      </pc:sldChg>
      <pc:sldChg chg="modSp add ord modNotes">
        <pc:chgData name="Kafentzis Georgios" userId="0fad1e94-8729-4dd9-a94a-3efaf92f008a" providerId="ADAL" clId="{3CFF4B7D-55FB-4E45-A4D6-93D3A9418B71}" dt="2025-11-14T14:51:37.415" v="2286"/>
        <pc:sldMkLst>
          <pc:docMk/>
          <pc:sldMk cId="3520443372" sldId="613"/>
        </pc:sldMkLst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520443372" sldId="613"/>
            <ac:picMk id="4100" creationId="{00000000-0000-0000-0000-000000000000}"/>
          </ac:picMkLst>
        </pc:picChg>
      </pc:sldChg>
      <pc:sldChg chg="modSp add ord modNotes">
        <pc:chgData name="Kafentzis Georgios" userId="0fad1e94-8729-4dd9-a94a-3efaf92f008a" providerId="ADAL" clId="{3CFF4B7D-55FB-4E45-A4D6-93D3A9418B71}" dt="2025-11-14T14:51:39.142" v="2288"/>
        <pc:sldMkLst>
          <pc:docMk/>
          <pc:sldMk cId="1374626223" sldId="614"/>
        </pc:sldMkLst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374626223" sldId="614"/>
            <ac:picMk id="5122" creationId="{00000000-0000-0000-0000-000000000000}"/>
          </ac:picMkLst>
        </pc:picChg>
      </pc:sldChg>
      <pc:sldChg chg="addSp delSp modSp add mod ord modAnim modNotes">
        <pc:chgData name="Kafentzis Georgios" userId="0fad1e94-8729-4dd9-a94a-3efaf92f008a" providerId="ADAL" clId="{3CFF4B7D-55FB-4E45-A4D6-93D3A9418B71}" dt="2025-11-14T14:46:39.185" v="2278"/>
        <pc:sldMkLst>
          <pc:docMk/>
          <pc:sldMk cId="675574695" sldId="615"/>
        </pc:sldMkLst>
        <pc:picChg chg="add mod modCrop">
          <ac:chgData name="Kafentzis Georgios" userId="0fad1e94-8729-4dd9-a94a-3efaf92f008a" providerId="ADAL" clId="{3CFF4B7D-55FB-4E45-A4D6-93D3A9418B71}" dt="2025-11-14T14:41:04.730" v="2257" actId="14100"/>
          <ac:picMkLst>
            <pc:docMk/>
            <pc:sldMk cId="675574695" sldId="615"/>
            <ac:picMk id="5" creationId="{D6AF18EC-54C4-9A0C-F68B-93802EF089B4}"/>
          </ac:picMkLst>
        </pc:picChg>
      </pc:sldChg>
      <pc:sldChg chg="modSp add modNotes">
        <pc:chgData name="Kafentzis Georgios" userId="0fad1e94-8729-4dd9-a94a-3efaf92f008a" providerId="ADAL" clId="{3CFF4B7D-55FB-4E45-A4D6-93D3A9418B71}" dt="2025-11-13T22:12:40.492" v="1"/>
        <pc:sldMkLst>
          <pc:docMk/>
          <pc:sldMk cId="549608985" sldId="616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549608985" sldId="616"/>
            <ac:spMk id="3" creationId="{00000000-0000-0000-0000-000000000000}"/>
          </ac:spMkLst>
        </pc:sp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799345418" sldId="617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799345418" sldId="617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799345418" sldId="617"/>
            <ac:spMk id="6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799345418" sldId="617"/>
            <ac:picMk id="4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199962795" sldId="618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99962795" sldId="618"/>
            <ac:spMk id="3" creationId="{00000000-0000-0000-0000-000000000000}"/>
          </ac:spMkLst>
        </pc:sp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137574504" sldId="619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37574504" sldId="619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37574504" sldId="619"/>
            <ac:picMk id="4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37574504" sldId="619"/>
            <ac:picMk id="5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37574504" sldId="619"/>
            <ac:picMk id="6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137574504" sldId="619"/>
            <ac:picMk id="7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1648537759" sldId="620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1648537759" sldId="620"/>
            <ac:spMk id="3" creationId="{00000000-0000-0000-0000-000000000000}"/>
          </ac:spMkLst>
        </pc:sp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3910544234" sldId="621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910544234" sldId="621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910544234" sldId="621"/>
            <ac:picMk id="4" creationId="{00000000-0000-0000-0000-000000000000}"/>
          </ac:picMkLst>
        </pc:picChg>
      </pc:sldChg>
      <pc:sldChg chg="modSp add modAnim">
        <pc:chgData name="Kafentzis Georgios" userId="0fad1e94-8729-4dd9-a94a-3efaf92f008a" providerId="ADAL" clId="{3CFF4B7D-55FB-4E45-A4D6-93D3A9418B71}" dt="2025-11-14T13:52:15.763" v="2240"/>
        <pc:sldMkLst>
          <pc:docMk/>
          <pc:sldMk cId="303778221" sldId="622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03778221" sldId="622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03778221" sldId="622"/>
            <ac:spMk id="9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03778221" sldId="622"/>
            <ac:picMk id="5" creationId="{A66AA00A-917F-F94D-6C24-59CC96344B3A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03778221" sldId="622"/>
            <ac:picMk id="6" creationId="{868AB41A-32C9-BA1C-C5E7-7A3024F26D1C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03778221" sldId="622"/>
            <ac:picMk id="7" creationId="{C1548D9B-9ED0-447E-2DDC-F2042F156EA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03778221" sldId="622"/>
            <ac:picMk id="8" creationId="{D4AC7A30-B3D0-80C6-7893-073FEC530842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696546825" sldId="623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696546825" sldId="623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696546825" sldId="623"/>
            <ac:picMk id="4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3525801743" sldId="624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525801743" sldId="624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525801743" sldId="624"/>
            <ac:spMk id="6" creationId="{5F20BB3E-B6E4-2A4F-3F53-320000EA63E6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525801743" sldId="624"/>
            <ac:spMk id="7" creationId="{F457645A-85EB-7B79-AC3B-53D829A19CCE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525801743" sldId="624"/>
            <ac:spMk id="8" creationId="{F853D0FA-9652-E9FB-4BFC-67E917B78694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525801743" sldId="624"/>
            <ac:spMk id="9" creationId="{E6C64A03-7084-4815-AD82-6A7CDB6DD9FB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525801743" sldId="624"/>
            <ac:spMk id="20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525801743" sldId="624"/>
            <ac:picMk id="16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525801743" sldId="624"/>
            <ac:picMk id="17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525801743" sldId="624"/>
            <ac:picMk id="18" creationId="{00000000-0000-0000-0000-000000000000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525801743" sldId="624"/>
            <ac:picMk id="19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2243673115" sldId="625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2243673115" sldId="625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243673115" sldId="625"/>
            <ac:picMk id="4" creationId="{00000000-0000-0000-0000-000000000000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275395002" sldId="626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275395002" sldId="626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75395002" sldId="626"/>
            <ac:picMk id="6" creationId="{594A001A-68E5-C13F-17B1-74EDB5DCA3ED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75395002" sldId="626"/>
            <ac:picMk id="8" creationId="{0EFA3607-0DBF-770B-AA39-512E320717DC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75395002" sldId="626"/>
            <ac:picMk id="10" creationId="{9D7262FA-ED51-A511-CB70-0EBEBB88905B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75395002" sldId="626"/>
            <ac:picMk id="11" creationId="{2D73F0AB-CE30-E651-9670-BF89C2B0ABCA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75395002" sldId="626"/>
            <ac:picMk id="12" creationId="{E28BE0A0-B143-E7F4-2BED-BFB97563828D}"/>
          </ac:picMkLst>
        </pc:pic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275395002" sldId="626"/>
            <ac:picMk id="13" creationId="{8F021927-9C5E-FD7A-BA6A-D5017A860877}"/>
          </ac:picMkLst>
        </pc:picChg>
      </pc:sldChg>
      <pc:sldChg chg="modSp add">
        <pc:chgData name="Kafentzis Georgios" userId="0fad1e94-8729-4dd9-a94a-3efaf92f008a" providerId="ADAL" clId="{3CFF4B7D-55FB-4E45-A4D6-93D3A9418B71}" dt="2025-11-13T22:12:40.492" v="1"/>
        <pc:sldMkLst>
          <pc:docMk/>
          <pc:sldMk cId="3135374490" sldId="627"/>
        </pc:sld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135374490" sldId="627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135374490" sldId="627"/>
            <ac:spMk id="5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k cId="3135374490" sldId="627"/>
            <ac:spMk id="6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13T22:12:40.492" v="1"/>
          <ac:picMkLst>
            <pc:docMk/>
            <pc:sldMk cId="3135374490" sldId="627"/>
            <ac:picMk id="4" creationId="{00000000-0000-0000-0000-000000000000}"/>
          </ac:picMkLst>
        </pc:picChg>
      </pc:sldChg>
      <pc:sldChg chg="modSp add mod modAnim">
        <pc:chgData name="Kafentzis Georgios" userId="0fad1e94-8729-4dd9-a94a-3efaf92f008a" providerId="ADAL" clId="{3CFF4B7D-55FB-4E45-A4D6-93D3A9418B71}" dt="2025-11-13T22:32:02.084" v="734"/>
        <pc:sldMkLst>
          <pc:docMk/>
          <pc:sldMk cId="178305710" sldId="628"/>
        </pc:sldMkLst>
        <pc:spChg chg="mod">
          <ac:chgData name="Kafentzis Georgios" userId="0fad1e94-8729-4dd9-a94a-3efaf92f008a" providerId="ADAL" clId="{3CFF4B7D-55FB-4E45-A4D6-93D3A9418B71}" dt="2025-11-13T22:31:41.368" v="731" actId="113"/>
          <ac:spMkLst>
            <pc:docMk/>
            <pc:sldMk cId="178305710" sldId="628"/>
            <ac:spMk id="3" creationId="{F71BE3C4-ACD6-D0E3-6DE7-E87A494AFCA5}"/>
          </ac:spMkLst>
        </pc:spChg>
      </pc:sldChg>
      <pc:sldChg chg="addSp delSp modSp add mod addAnim delAnim modAnim">
        <pc:chgData name="Kafentzis Georgios" userId="0fad1e94-8729-4dd9-a94a-3efaf92f008a" providerId="ADAL" clId="{3CFF4B7D-55FB-4E45-A4D6-93D3A9418B71}" dt="2025-11-14T13:48:08.026" v="2239" actId="5793"/>
        <pc:sldMkLst>
          <pc:docMk/>
          <pc:sldMk cId="2803947384" sldId="629"/>
        </pc:sldMkLst>
        <pc:spChg chg="mod">
          <ac:chgData name="Kafentzis Georgios" userId="0fad1e94-8729-4dd9-a94a-3efaf92f008a" providerId="ADAL" clId="{3CFF4B7D-55FB-4E45-A4D6-93D3A9418B71}" dt="2025-11-14T13:25:56.151" v="1321" actId="20577"/>
          <ac:spMkLst>
            <pc:docMk/>
            <pc:sldMk cId="2803947384" sldId="629"/>
            <ac:spMk id="3" creationId="{A2F7CB1A-0CE0-E8FD-A7DD-5FE32F47B9B8}"/>
          </ac:spMkLst>
        </pc:spChg>
        <pc:spChg chg="add mod">
          <ac:chgData name="Kafentzis Georgios" userId="0fad1e94-8729-4dd9-a94a-3efaf92f008a" providerId="ADAL" clId="{3CFF4B7D-55FB-4E45-A4D6-93D3A9418B71}" dt="2025-11-14T13:27:11.965" v="1341" actId="14100"/>
          <ac:spMkLst>
            <pc:docMk/>
            <pc:sldMk cId="2803947384" sldId="629"/>
            <ac:spMk id="9" creationId="{483200C5-7920-F70E-34AE-707F96123AE5}"/>
          </ac:spMkLst>
        </pc:spChg>
        <pc:spChg chg="add mod">
          <ac:chgData name="Kafentzis Georgios" userId="0fad1e94-8729-4dd9-a94a-3efaf92f008a" providerId="ADAL" clId="{3CFF4B7D-55FB-4E45-A4D6-93D3A9418B71}" dt="2025-11-14T13:29:17.135" v="1419" actId="208"/>
          <ac:spMkLst>
            <pc:docMk/>
            <pc:sldMk cId="2803947384" sldId="629"/>
            <ac:spMk id="23" creationId="{72089466-D5A5-E4C1-57DC-A2FDBEA0D9E2}"/>
          </ac:spMkLst>
        </pc:spChg>
        <pc:spChg chg="add mod">
          <ac:chgData name="Kafentzis Georgios" userId="0fad1e94-8729-4dd9-a94a-3efaf92f008a" providerId="ADAL" clId="{3CFF4B7D-55FB-4E45-A4D6-93D3A9418B71}" dt="2025-11-14T13:34:16.947" v="1463" actId="208"/>
          <ac:spMkLst>
            <pc:docMk/>
            <pc:sldMk cId="2803947384" sldId="629"/>
            <ac:spMk id="24" creationId="{83C1C853-6602-4928-6AB1-62CA97BF22D5}"/>
          </ac:spMkLst>
        </pc:spChg>
        <pc:spChg chg="add mod">
          <ac:chgData name="Kafentzis Georgios" userId="0fad1e94-8729-4dd9-a94a-3efaf92f008a" providerId="ADAL" clId="{3CFF4B7D-55FB-4E45-A4D6-93D3A9418B71}" dt="2025-11-14T13:34:20.276" v="1464" actId="208"/>
          <ac:spMkLst>
            <pc:docMk/>
            <pc:sldMk cId="2803947384" sldId="629"/>
            <ac:spMk id="31" creationId="{EFA8078A-1692-3DDB-0C6C-4453782D9691}"/>
          </ac:spMkLst>
        </pc:spChg>
        <pc:spChg chg="add mod">
          <ac:chgData name="Kafentzis Georgios" userId="0fad1e94-8729-4dd9-a94a-3efaf92f008a" providerId="ADAL" clId="{3CFF4B7D-55FB-4E45-A4D6-93D3A9418B71}" dt="2025-11-14T13:48:08.026" v="2239" actId="5793"/>
          <ac:spMkLst>
            <pc:docMk/>
            <pc:sldMk cId="2803947384" sldId="629"/>
            <ac:spMk id="33" creationId="{3934621A-A71C-FAEF-8366-E3BD3108FFF3}"/>
          </ac:spMkLst>
        </pc:spChg>
        <pc:grpChg chg="add mod">
          <ac:chgData name="Kafentzis Georgios" userId="0fad1e94-8729-4dd9-a94a-3efaf92f008a" providerId="ADAL" clId="{3CFF4B7D-55FB-4E45-A4D6-93D3A9418B71}" dt="2025-11-14T13:28:25.654" v="1386" actId="164"/>
          <ac:grpSpMkLst>
            <pc:docMk/>
            <pc:sldMk cId="2803947384" sldId="629"/>
            <ac:grpSpMk id="22" creationId="{65F9054A-D7D3-EF46-0059-AF4E01F026FD}"/>
          </ac:grpSpMkLst>
        </pc:grpChg>
        <pc:picChg chg="mod modCrop">
          <ac:chgData name="Kafentzis Georgios" userId="0fad1e94-8729-4dd9-a94a-3efaf92f008a" providerId="ADAL" clId="{3CFF4B7D-55FB-4E45-A4D6-93D3A9418B71}" dt="2025-11-14T13:26:33.870" v="1331" actId="14100"/>
          <ac:picMkLst>
            <pc:docMk/>
            <pc:sldMk cId="2803947384" sldId="629"/>
            <ac:picMk id="4" creationId="{3194BFC4-F911-2ECB-19FC-2A12E3355463}"/>
          </ac:picMkLst>
        </pc:picChg>
        <pc:cxnChg chg="add mod">
          <ac:chgData name="Kafentzis Georgios" userId="0fad1e94-8729-4dd9-a94a-3efaf92f008a" providerId="ADAL" clId="{3CFF4B7D-55FB-4E45-A4D6-93D3A9418B71}" dt="2025-11-14T13:28:25.654" v="1386" actId="164"/>
          <ac:cxnSpMkLst>
            <pc:docMk/>
            <pc:sldMk cId="2803947384" sldId="629"/>
            <ac:cxnSpMk id="11" creationId="{1D048104-4F67-E261-3ED6-93FE269CA1DB}"/>
          </ac:cxnSpMkLst>
        </pc:cxnChg>
        <pc:cxnChg chg="add mod">
          <ac:chgData name="Kafentzis Georgios" userId="0fad1e94-8729-4dd9-a94a-3efaf92f008a" providerId="ADAL" clId="{3CFF4B7D-55FB-4E45-A4D6-93D3A9418B71}" dt="2025-11-14T13:28:25.654" v="1386" actId="164"/>
          <ac:cxnSpMkLst>
            <pc:docMk/>
            <pc:sldMk cId="2803947384" sldId="629"/>
            <ac:cxnSpMk id="12" creationId="{9A6D21AA-BB6C-335A-6517-02504992B397}"/>
          </ac:cxnSpMkLst>
        </pc:cxnChg>
        <pc:cxnChg chg="add mod">
          <ac:chgData name="Kafentzis Georgios" userId="0fad1e94-8729-4dd9-a94a-3efaf92f008a" providerId="ADAL" clId="{3CFF4B7D-55FB-4E45-A4D6-93D3A9418B71}" dt="2025-11-14T13:28:25.654" v="1386" actId="164"/>
          <ac:cxnSpMkLst>
            <pc:docMk/>
            <pc:sldMk cId="2803947384" sldId="629"/>
            <ac:cxnSpMk id="16" creationId="{80B0DFD8-8ED2-20E3-DE11-81FE6DB063E4}"/>
          </ac:cxnSpMkLst>
        </pc:cxnChg>
        <pc:cxnChg chg="add mod">
          <ac:chgData name="Kafentzis Georgios" userId="0fad1e94-8729-4dd9-a94a-3efaf92f008a" providerId="ADAL" clId="{3CFF4B7D-55FB-4E45-A4D6-93D3A9418B71}" dt="2025-11-14T13:34:12.729" v="1462" actId="208"/>
          <ac:cxnSpMkLst>
            <pc:docMk/>
            <pc:sldMk cId="2803947384" sldId="629"/>
            <ac:cxnSpMk id="25" creationId="{816CF341-58F7-ACEA-FB30-2DF4650F397C}"/>
          </ac:cxnSpMkLst>
        </pc:cxnChg>
      </pc:sldChg>
      <pc:sldChg chg="modSp add ord">
        <pc:chgData name="Kafentzis Georgios" userId="0fad1e94-8729-4dd9-a94a-3efaf92f008a" providerId="ADAL" clId="{3CFF4B7D-55FB-4E45-A4D6-93D3A9418B71}" dt="2025-11-14T14:51:21.580" v="2284"/>
        <pc:sldMkLst>
          <pc:docMk/>
          <pc:sldMk cId="1262740943" sldId="630"/>
        </pc:sldMkLst>
        <pc:picChg chg="mod">
          <ac:chgData name="Kafentzis Georgios" userId="0fad1e94-8729-4dd9-a94a-3efaf92f008a" providerId="ADAL" clId="{3CFF4B7D-55FB-4E45-A4D6-93D3A9418B71}" dt="2025-11-14T14:51:09.596" v="2282" actId="14100"/>
          <ac:picMkLst>
            <pc:docMk/>
            <pc:sldMk cId="1262740943" sldId="630"/>
            <ac:picMk id="4" creationId="{94791840-3693-5D2D-51C0-DB1AFC752925}"/>
          </ac:picMkLst>
        </pc:picChg>
      </pc:sldChg>
      <pc:sldChg chg="addSp delSp modSp add mod ord">
        <pc:chgData name="Kafentzis Georgios" userId="0fad1e94-8729-4dd9-a94a-3efaf92f008a" providerId="ADAL" clId="{3CFF4B7D-55FB-4E45-A4D6-93D3A9418B71}" dt="2025-11-14T14:46:41.958" v="2280"/>
        <pc:sldMkLst>
          <pc:docMk/>
          <pc:sldMk cId="1093971582" sldId="631"/>
        </pc:sldMkLst>
        <pc:picChg chg="add mod modCrop">
          <ac:chgData name="Kafentzis Georgios" userId="0fad1e94-8729-4dd9-a94a-3efaf92f008a" providerId="ADAL" clId="{3CFF4B7D-55FB-4E45-A4D6-93D3A9418B71}" dt="2025-11-14T14:45:07.246" v="2276" actId="14100"/>
          <ac:picMkLst>
            <pc:docMk/>
            <pc:sldMk cId="1093971582" sldId="631"/>
            <ac:picMk id="7" creationId="{07727A71-A128-5909-7290-E5D95FC34B86}"/>
          </ac:picMkLst>
        </pc:picChg>
      </pc:sldChg>
      <pc:sldMasterChg chg="modSp modSldLayout">
        <pc:chgData name="Kafentzis Georgios" userId="0fad1e94-8729-4dd9-a94a-3efaf92f008a" providerId="ADAL" clId="{3CFF4B7D-55FB-4E45-A4D6-93D3A9418B71}" dt="2025-11-13T22:12:40.492" v="1"/>
        <pc:sldMasterMkLst>
          <pc:docMk/>
          <pc:sldMasterMk cId="3970540252" sldId="2147483648"/>
        </pc:sldMaster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3970540252" sldId="2147483648"/>
            <ac:spMk id="2" creationId="{E189C0AD-90A8-D1DB-F07E-BBB8C5566BB4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3970540252" sldId="2147483648"/>
            <ac:spMk id="3" creationId="{63D2B75D-95E8-4C84-6C45-34701A5AFDB1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3970540252" sldId="2147483648"/>
            <ac:spMk id="4" creationId="{DE1DA325-54D3-AA27-D09A-68D8625F17CF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3970540252" sldId="2147483648"/>
            <ac:spMk id="5" creationId="{D4BA29A6-F220-847A-2543-72168C0F0F1F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3970540252" sldId="2147483648"/>
            <ac:spMk id="6" creationId="{B9E2F9C3-2BD6-38D8-70CC-DF10EF47BF12}"/>
          </ac:spMkLst>
        </pc:sp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3970540252" sldId="2147483648"/>
            <pc:sldLayoutMk cId="3171411339" sldId="2147483649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171411339" sldId="2147483649"/>
              <ac:spMk id="2" creationId="{3B919B8A-663D-A71E-B0F9-5B1C02F969C3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171411339" sldId="2147483649"/>
              <ac:spMk id="3" creationId="{22CEAAF4-DEB8-3073-8915-AA6CF14B0706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3970540252" sldId="2147483648"/>
            <pc:sldLayoutMk cId="1185755818" sldId="2147483651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1185755818" sldId="2147483651"/>
              <ac:spMk id="2" creationId="{75E66267-1E97-90EE-FBC6-575BDB92FC2C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1185755818" sldId="2147483651"/>
              <ac:spMk id="3" creationId="{38B2B06A-AF20-80A7-2708-59448E2D3466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3970540252" sldId="2147483648"/>
            <pc:sldLayoutMk cId="1579863782" sldId="2147483652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1579863782" sldId="2147483652"/>
              <ac:spMk id="3" creationId="{88488D5A-5E08-5694-23DF-3667D3091328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1579863782" sldId="2147483652"/>
              <ac:spMk id="4" creationId="{A5B90C49-58E7-12BD-BF64-3C7C132D4A26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3970540252" sldId="2147483648"/>
            <pc:sldLayoutMk cId="3454399234" sldId="2147483653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454399234" sldId="2147483653"/>
              <ac:spMk id="2" creationId="{27F9E3B6-BFD0-5828-3677-CA5C00A2E2E9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454399234" sldId="2147483653"/>
              <ac:spMk id="3" creationId="{375E34D4-DEF1-4D09-2CD5-73CE12C640B5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454399234" sldId="2147483653"/>
              <ac:spMk id="4" creationId="{BE18B234-51BE-1638-B0CC-18E98CE2AC3F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454399234" sldId="2147483653"/>
              <ac:spMk id="5" creationId="{E17AE271-F452-E191-884B-52979DF823BA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454399234" sldId="2147483653"/>
              <ac:spMk id="6" creationId="{24A23F9F-4B92-C663-272B-82116DB22DBC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3970540252" sldId="2147483648"/>
            <pc:sldLayoutMk cId="3460582961" sldId="2147483656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460582961" sldId="2147483656"/>
              <ac:spMk id="2" creationId="{9E2583A7-7449-3EB3-4566-9218D1F8F4BD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460582961" sldId="2147483656"/>
              <ac:spMk id="3" creationId="{3A4BA29C-899D-F443-9073-507B9F3B0375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460582961" sldId="2147483656"/>
              <ac:spMk id="4" creationId="{C0814154-0D39-F444-1A5D-75E1C25C34F3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3970540252" sldId="2147483648"/>
            <pc:sldLayoutMk cId="2433876033" sldId="2147483657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2433876033" sldId="2147483657"/>
              <ac:spMk id="2" creationId="{3BE602C5-DD3E-F2A1-5726-ACFEB506526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2433876033" sldId="2147483657"/>
              <ac:spMk id="3" creationId="{5AFEEF3F-4702-D9E0-52F9-E6AA175E03E2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2433876033" sldId="2147483657"/>
              <ac:spMk id="4" creationId="{51F61050-0269-C904-0699-C1D48DE0F96D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3970540252" sldId="2147483648"/>
            <pc:sldLayoutMk cId="3564476027" sldId="2147483659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564476027" sldId="2147483659"/>
              <ac:spMk id="2" creationId="{56912BDB-94C4-2356-EDEA-CCAAFE4EE8B4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3970540252" sldId="2147483648"/>
              <pc:sldLayoutMk cId="3564476027" sldId="2147483659"/>
              <ac:spMk id="3" creationId="{48D2790F-62A7-26A7-512F-D9DD2ADE251F}"/>
            </ac:spMkLst>
          </pc:spChg>
        </pc:sldLayoutChg>
      </pc:sldMasterChg>
      <pc:sldMasterChg chg="modSp modSldLayout">
        <pc:chgData name="Kafentzis Georgios" userId="0fad1e94-8729-4dd9-a94a-3efaf92f008a" providerId="ADAL" clId="{3CFF4B7D-55FB-4E45-A4D6-93D3A9418B71}" dt="2025-11-13T22:12:40.492" v="1"/>
        <pc:sldMasterMkLst>
          <pc:docMk/>
          <pc:sldMasterMk cId="973712722" sldId="2147483660"/>
        </pc:sldMasterMkLst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6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44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46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52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70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71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95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114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3T22:12:40.492" v="1"/>
          <ac:spMkLst>
            <pc:docMk/>
            <pc:sldMasterMk cId="973712722" sldId="2147483660"/>
            <ac:spMk id="115" creationId="{00000000-0000-0000-0000-000000000000}"/>
          </ac:spMkLst>
        </pc:sp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973712722" sldId="2147483660"/>
            <pc:sldLayoutMk cId="2311165569" sldId="2147483661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4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48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55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56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62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63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69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85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114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311165569" sldId="2147483661"/>
              <ac:spMk id="115" creationId="{00000000-0000-0000-0000-000000000000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973712722" sldId="2147483660"/>
            <pc:sldLayoutMk cId="4284868542" sldId="2147483662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4284868542" sldId="2147483662"/>
              <ac:spMk id="2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4284868542" sldId="2147483662"/>
              <ac:spMk id="3" creationId="{00000000-0000-0000-0000-000000000000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973712722" sldId="2147483660"/>
            <pc:sldLayoutMk cId="1733774196" sldId="2147483663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733774196" sldId="2147483663"/>
              <ac:spMk id="2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733774196" sldId="2147483663"/>
              <ac:spMk id="3" creationId="{00000000-0000-0000-0000-000000000000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973712722" sldId="2147483660"/>
            <pc:sldLayoutMk cId="1390483307" sldId="2147483664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390483307" sldId="2147483664"/>
              <ac:spMk id="9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390483307" sldId="2147483664"/>
              <ac:spMk id="11" creationId="{00000000-0000-0000-0000-000000000000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973712722" sldId="2147483660"/>
            <pc:sldLayoutMk cId="3103408687" sldId="2147483665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3103408687" sldId="2147483665"/>
              <ac:spMk id="3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3103408687" sldId="2147483665"/>
              <ac:spMk id="4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3103408687" sldId="2147483665"/>
              <ac:spMk id="5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3103408687" sldId="2147483665"/>
              <ac:spMk id="6" creationId="{00000000-0000-0000-0000-000000000000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973712722" sldId="2147483660"/>
            <pc:sldLayoutMk cId="1960223511" sldId="2147483668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6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53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57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62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64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68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75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79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81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60223511" sldId="2147483668"/>
              <ac:spMk id="85" creationId="{00000000-0000-0000-0000-000000000000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973712722" sldId="2147483660"/>
            <pc:sldLayoutMk cId="2761850185" sldId="2147483669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4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46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49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51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62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63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66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73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89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2761850185" sldId="2147483669"/>
              <ac:spMk id="101" creationId="{00000000-0000-0000-0000-000000000000}"/>
            </ac:spMkLst>
          </pc:spChg>
        </pc:sldLayoutChg>
        <pc:sldLayoutChg chg="modSp">
          <pc:chgData name="Kafentzis Georgios" userId="0fad1e94-8729-4dd9-a94a-3efaf92f008a" providerId="ADAL" clId="{3CFF4B7D-55FB-4E45-A4D6-93D3A9418B71}" dt="2025-11-13T22:12:40.492" v="1"/>
          <pc:sldLayoutMkLst>
            <pc:docMk/>
            <pc:sldMasterMk cId="973712722" sldId="2147483660"/>
            <pc:sldLayoutMk cId="1914448576" sldId="2147483671"/>
          </pc:sldLayoutMkLst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14448576" sldId="2147483671"/>
              <ac:spMk id="2" creationId="{00000000-0000-0000-0000-000000000000}"/>
            </ac:spMkLst>
          </pc:spChg>
          <pc:spChg chg="mod">
            <ac:chgData name="Kafentzis Georgios" userId="0fad1e94-8729-4dd9-a94a-3efaf92f008a" providerId="ADAL" clId="{3CFF4B7D-55FB-4E45-A4D6-93D3A9418B71}" dt="2025-11-13T22:12:40.492" v="1"/>
            <ac:spMkLst>
              <pc:docMk/>
              <pc:sldMasterMk cId="973712722" sldId="2147483660"/>
              <pc:sldLayoutMk cId="1914448576" sldId="2147483671"/>
              <ac:spMk id="3" creationId="{00000000-0000-0000-0000-000000000000}"/>
            </ac:spMkLst>
          </pc:sp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1-19T08:26:35.46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69">
        <inkml:traceFormat>
          <inkml:channel name="X" type="integer" max="11752" units="cm"/>
          <inkml:channel name="Y" type="integer" max="6608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</inkml:context>
  </inkml:definitions>
  <inkml:trace contextRef="#ctx0" brushRef="#br0">1935 7868 967 0,'3'23'430'0,"-2"3"-239"0,1 9-107 0,-1 5 67 16,2 35-56-16,3 12-9 15,0 18-9-15,2 8-6 16,-1 9-13-16,3 1-6 15,4-8-11-15,-1-8-8 16,2-19-5-16,-4-9-4 16,0-21-60-16,-5-11-50 15</inkml:trace>
  <inkml:trace contextRef="#ctx0" brushRef="#br0" timeOffset="572.3551">1918 8123 624 0,'8'-9'353'16,"5"-1"-167"-16,1 0-108 15,12-5 53-15,2 1-32 16,8 6-35-16,-1 3-11 16,-2 8-13-16,-5 5-8 0,-13 11-11 15,-7 3-1 1,-13 3-2-16,-4 3 0 16,-8-3 0-16,-3-3 0 15,4-5-5-15,2-3-2 16,13-8-4-16,6-3 0 15,13-1-3-15,6 0 0 0,6 5-3 16,1 4 0-16,-2 9 7 16,-3 5 3-16,-13 8 4 15,-8 3 2-15,-14 2 2 16,-10 0 2-16,-9-4 2 16,-4-4 0-16,0-8-31 15,0-9-22-15,10-7-62 16,6-5-48-16</inkml:trace>
  <inkml:trace contextRef="#ctx0" brushRef="#br0" timeOffset="839.7131">2728 8215 872 0,'3'5'397'16,"4"-2"-251"-16,8 3-102 16,5 0 37-16,11 1-43 15,6 0-12 1,6 1-12-16,-1 0 1 0,2-5-47 15,-1 0-44-15</inkml:trace>
  <inkml:trace contextRef="#ctx0" brushRef="#br0" timeOffset="1022.4911">2771 8424 761 0,'11'3'401'16,"9"1"-204"-16,-3 1-115 0,14 3 54 16,2 1-44-1,2 0-37 1,-1-7-77-16</inkml:trace>
  <inkml:trace contextRef="#ctx0" brushRef="#br0" timeOffset="1446.0232">3570 8301 587 0,'3'-26'410'0,"1"1"-161"15,0 3-145-15,5-19 73 16,1 1-34-16,-2 9-47 15,-1 2-18-15,-4 11-37 16,3 6-13-16,-3 12-11 16,2 7-2-16,-3 13-4 15,0 8-4-15,3 13-7 16,-1 10-3-16,0 10 3 16,1 2 4-16,-2 1 2 0,3-2 0 15,1-8-17-15,1-5-38 16,2-16-121-16</inkml:trace>
  <inkml:trace contextRef="#ctx0" brushRef="#br0" timeOffset="1785.2091">4205 8212 743 0,'-11'-12'487'16,"2"4"-245"-16,-2 0-108 15,0 2 12-15,0 2-89 16,-11-7 82-16,-1 7-82 16,0 4-25-16,0 11-28 15,2 6-3-15,3 10-9 16,0 7-3-16,8 9 0 16,3 5-1-16,7 0 0 15,7 1-1-15,9-10 1 16,6-1 1-16,9-13 3 0,2-8 4 15,6-14 14-15,-3-9 16 16,-1-15 16-16,-6-6 7 16,-15-10 5-1,-6-5-1-15,-13-2-9 0,-6-1-7 16,-12 7-59-16,-4 5-89 16</inkml:trace>
  <inkml:trace contextRef="#ctx0" brushRef="#br0" timeOffset="3383.9908">4550 8607 577 0,'1'5'329'16,"3"-4"-147"-1,7-2-90-15,3-1 51 16,6-13-39-16,7-5-11 16,5-17-16-16,2-7-5 15,-1-14-12-15,-3-10-6 16,-9-7-14-16,-6-4-3 15,-12 4-5-15,-6 4-2 0,-11 12-6 16,-5 7-4-16,-5 19-12 16,-2 12-5-16,-2 21-8 15,1 11-7-15,3 21-2 0,7 7-1 16,3 16 1-16,6 9 1 16,12 8 4-1,7 2 1-15,16-3 2 0,6-5 0 16,18-8-3-1,4-9-2-15,6-15-16 16,1-10-14-16,2-16-31 16,-2-7-7-16,-5-7 0 15,-7-5 3-15,-11-5 13 16,-5 1 18-16,-9-3 45 16,-4 1 27-16,-9-1 51 15,-6 0 16-15,-7 0 12 16,-7 0 2-16,-2 0-5 15,-4 1-13-15,-7 2-32 0,-2 2-13 16,-4 9-25-16,-2 3-9 16,2 9-12-16,5 5-5 15,4 11-7-15,2 1-1 16,11 5-1-16,5-2 1 16,15-1 1-16,6-4 0 15,5-8 3-15,6-2 1 16,-1-10 3-16,3-3 2 0,-3-7 4 15,-1-2 2-15,-8-7 7 16,-4-2 1-16,-9-2 2 16,-3 0-3-16,-6 3-4 15,-2 0-4-15,-3 4-12 16,-3 4-13-16,1 4-33 16,2 5-17-16,3 4-33 15,2 4-11-15,1 2-12 16,5 3-7-16,2 2-8 15,2 0 6-15,3-1 29 16,-1-2 20-16,2-4 67 16,0-1 29-16,-2-7 54 15,-2-3 27-15,-1-4 45 16,-1-3 10-16,-3-2 7 16,0 1 0-16,-4-1-27 0,1 2-19 15,-1 0-38-15,-1 5-20 16,0-1-30-1,0 4-7-15,0 0-9 16,0 2-4-16,0 0-6 0,0 0 0 16,0 0 3-16,0 0 4 15,0 0 5-15,0 0 3 0,-1 0 1 16,0 0 0-16,0 0-1 16,0 0-2-1,-1 0-2-15,1 0-3 16,0 0-4-16,-5 3-1 15,1-1-1-15,-2-1-2 0,3 11 1 16,-27 32 0-16,32-26 1 16,0-2 1-16,6 0 3 15,5 2 0-15,2-6 3 16,3 0 1-16,2-8 8 16,1-2 7-16,-1-8 10 15,0-2 4-15,-3-6 6 16,-4-5 4-16,-5-2 1 15,-4-2 1-15,-3 2-12 16,-6 1-9-16,-4 3-16 16,0 3-21-16,-3 6-50 15,1 4-27-15,2 6-49 16,2 1-23-16,1 4-15 0,6 0 4 16,1 1 12-16,0-2 27 0,0 0 59 15,2-3 32-15,-2-3 61 16,0 0 28-1,0 0 28-15,0 0 3 16,8 3 3-16,6 11-8 16,29 40-15-16,-31-25-7 15,-1 14-14-15,-1 8-3 16,-9 11-4-16,-2 5-1 16,-10 4-3-16,-7 1 5 0,-12-5 25 15,-2-5 16-15,-8-14 33 16,-3-11 13-16,3-20-2 15,3-7-8-15,9-18-10 16,6-9-8-16,17-11-35 16,8-6-19-16,17-5-108 15,7 0-107-15</inkml:trace>
  <inkml:trace contextRef="#ctx0" brushRef="#br0" timeOffset="3777.9458">5743 8856 831 0,'6'-10'440'0,"0"0"-236"16,0 0-125-16,5-8 64 15,0 1-42-15,-2 2-43 16,1 2-12-16,-4 7-18 15,0 5-4-15,-3 8-10 16,-2 7-6-16,-1 11-7 16,0 5-1-16,0 5-1 15,0 0 1-15,1 1-5 0,0-1-29 0,5-6-126 32</inkml:trace>
  <inkml:trace contextRef="#ctx0" brushRef="#br0" timeOffset="4087.0706">6079 8809 732 0,'-5'-6'492'0,"0"3"-215"15,0-1-179-15,-5-3 94 16,-1 4-108-16,-1 1-30 15,-1 5-40-15,2 6-14 16,-1 9-16-16,3 1-4 16,3 5-3-16,4 2 3 15,3 2 6-15,6-3 3 16,6-4 6-16,2-4 5 16,4-9 31-16,1-6 17 0,-3-9 25 15,-2-4 7-15,-4-11 4 16,-3-1-14-16,-7-5-93 15,-1 1-166-15</inkml:trace>
  <inkml:trace contextRef="#ctx0" brushRef="#br0" timeOffset="4753.541">6479 8498 768 0,'11'0'331'15,"11"1"-220"-15,9-1-76 16,27 2 32-16,13-2-15 15,32 0-14-15,7 1 1 16,18 4 4-16,1-2-2 0,-8 4-2 16,-9-1-16-16,-22 0-95 15,-14 1-118-15</inkml:trace>
  <inkml:trace contextRef="#ctx0" brushRef="#br0" timeOffset="5318.3249">6869 7865 523 0,'6'0'277'15,"5"0"-146"-15,1 1-79 16,11-1 45-16,5 0-28 16,4-1-30-16,1 0-1 15,-1 0-1-15,-3-1-5 16,-4-1-2-16,-7 1 0 15,-7-1-8-15,-8 2-4 0,-6 1-8 16,-7 0-4-16,0 5-7 16,-2 4-5-16,-1 6-7 15,-2 5-6-15,0 6 1 16,3 5 2-16,5 7 5 16,1 4 3-16,3 3 4 15,1-1 4-15,-3-3 7 16,0-2 10-16,-2-5 17 15,-2-4 6-15,-5-11 13 16,-2-4 5-16,-1-9 6 0,2-3-1 16,2-3-3-16,3-2-9 15,5-1-16 1,5-2-6-16,8 3-12 16,10 1-6-16,9 1-6 0,7 0-2 15,10 1-24-15,4 1-47 0</inkml:trace>
  <inkml:trace contextRef="#ctx0" brushRef="#br0" timeOffset="6139.3957">6641 8841 831 0,'7'-1'390'0,"11"-1"-247"0,3 2-103 16,11-4 41-1,5 3-30-15,8 1-38 16,1-1-6-16,0 1 8 16,-3-1 1-16,-12 1 2 15,-8 0 7-15,-11-1-1 16,-5 0-2-16,-11 0-7 0,-3 2-4 15,-5 2-10-15,-2 4-2 16,-1 7-6-16,0 2-8 16,1 8-4-16,2 6 2 15,4 6 4-15,1 2 3 16,3 5 5-16,-1-2 1 16,4-1 4-16,-2-1 3 15,-2-8 12-15,-3-4 5 0,-9-8 14 16,-4-4 4-16,-6-8 5 15,1-4-2-15,-4-3-4 16,2-2-5-16,4-2-23 16,6 0-9-16,12 3-18 15,7 1-8-15,16 0-9 16,6 2-4-16,11 1-33 16,5 0-13-16,7-3-7 15,1 0 2-15,3-6 7 16,-2-1 5-16,-7-1 30 15,-4-2 21-15,-10 0 59 16,-3 1 24-16,-7 2 34 16,-7 1 3-16,-7 4-3 0,0 2-5 15,-3 5-26 1,0-5-16-16,0 0-25 16,-1 1-10-16,1 14-10 0,5 29-3 15,8-28 1 1,0-2 4-16,4-5 13 0,1-2 14 15,2-6 26-15,1-2 8 16,-10-8 16-16,-5-2 1 16,-11-4-2-16,-5 0-4 0,-8-1-56 15,-3 2-80-15</inkml:trace>
  <inkml:trace contextRef="#ctx0" brushRef="#br0" timeOffset="6597.2762">7952 8287 606 0,'11'-1'387'0,"0"1"-186"15,5-1-133-15,10 1 83 0,11-2-90 16,6 1-24-16,5 0-15 15,1 1-43-15,-7 0-117 16</inkml:trace>
  <inkml:trace contextRef="#ctx0" brushRef="#br0" timeOffset="6786.4391">7983 8446 742 0,'25'0'414'15,"-1"0"-193"-15,7 2-131 0,13 2 54 16,9 0-50-16,-2 2-19 16</inkml:trace>
  <inkml:trace contextRef="#ctx0" brushRef="#br0" timeOffset="7353.7381">8872 8185 937 0,'-1'-15'471'16,"-2"4"-266"-16,0 0-131 0,2-13 46 15,-2 5-32 1,2 7-50-16,0 6-13 0,1 9-20 16,0 5-6-16,0 12-7 15,1 6-4 1,0 13-2-16,2 6 2 15,-3 9 6-15,2 3 1 16,-2-1 5-16,0 0 0 0,0-9 3 16,-1-3 2-16,-5-14 8 15,-2-6 4-15,-1-12 8 0,-2-3-1 16,2-9-7-16,2-4-3 16,4-3-8-16,3-3-3 15,5 1-6 1,6-1-7-16,10 5-10 0,4 1 1 15,7 4-17 1,2 4-46-16</inkml:trace>
  <inkml:trace contextRef="#ctx0" brushRef="#br0" timeOffset="7716.8282">9501 8222 795 0,'-13'-11'455'0,"2"2"-232"0,-4 0-150 0,-10-8 74 32,0 7-92-32,-1 3-20 15,-1 11-29-15,2 8-8 16,-3 10-13-16,3 6-3 15,3 11 0-15,5 3 3 16,5 6 6-16,5-1 1 0,11-2 4 16,6-5 4-1,14-9 5-15,7-4 5 0,7-17 34 16,3-6 18-16,-1-13 35 16,-3-8 8-16,-8-14 7 15,-7-3 1-15,-16-9-9 16,-11-1-6-16,-13 4-40 15,-6 0-37-15,-4 7-141 16</inkml:trace>
  <inkml:trace contextRef="#ctx0" brushRef="#br0" timeOffset="8537.3418">9777 8598 652 0,'5'1'310'15,"5"-3"-136"-15,-1-5-75 16,12-7 21-16,3-7 1 16,7-12 6-1,0-10 1-15,1-11-13 16,-1-6-13-16,-7-7-33 16,0-2-11-16,-10 0-14 0,-6 4-8 15,-11 11-17 1,-5 7-17-16,-8 14-18 0,-5 11-7 15,-1 16-3-15,-5 12-2 16,1 18-1 0,1 8 5-16,7 15 3 0,3 5 6 15,12 12 4-15,7 0 1 0,19 0-1 16,8-4 1 0,13-9-7-16,7-2-20 0,5-13-67 15,5-9-44-15,3-12-93 16,-2-8-2-16,-7-8 6 15,-2-5 27-15,-12-5 87 16,-6-3 58-16,-6-2 115 0,-8 0 64 16,-11-5 123-1,-7 2 13-15,-9-1 11 16,-7-3-24-16,-5 2-78 16,-3 1-38-16,-7 3-55 15,1 3-22-15,-1 8-33 16,1 6-11-16,3 11-14 0,2 5-4 15,6 7-1-15,3 2 0 16,10 3 5 0,3 0 1-16,8-6 5 0,4-4 2 15,7-6 3-15,4-6 0 16,5-7-19 0,-2-3-31-16</inkml:trace>
  <inkml:trace contextRef="#ctx0" brushRef="#br0" timeOffset="9033.5483">10753 8516 530 0,'0'-3'306'0,"1"-2"-133"15,3 2-86-15,-4 2 68 16,0-1-15-16,0-3-22 16,0-11-6-16,1-29-12 15,-5 28-10-15,-8 5-29 16,-3-1-15-16,-4 10-28 16,0 1-13-16,-1 8-18 15,2 6-5-15,4 4-5 16,3 1 1-16,11 3 4 15,2-2 2-15,8-3 3 16,3-2 4-16,4-6 5 16,-1-4 1-16,1-3 3 15,0-3 4-15,-5-2 2 0,2-1 0 16,-4 5-5-16,0-1-1 16,-1 9-2-16,2 6-2 15,-4 8-1-15,1 7-1 16,-5 7 1-16,-3 6 0 15,-7 5 6-15,-2 4 4 16,-10-5 6-16,-3-4 5 16,-3-11 17-16,-4-7 10 0,3-16-7 15,2-9-6 1,12-16-20-16,3-5-21 0,11-7-183 16</inkml:trace>
  <inkml:trace contextRef="#ctx0" brushRef="#br0" timeOffset="9455.139">10820 8960 660 0,'1'-10'376'15,"4"-3"-188"-15,-1 3-116 0,4-10 51 16,2 2-24-16,1-1-29 0,0 4-9 31,-1 4-17-31,-1 4-6 0,-3 7-5 16,-1 6 0-16,-5 8-2 16,-2 5-4-16,-2 4-11 15,0 1-6-15,2 2-30 0,0 0-37 16,3-3-155-1</inkml:trace>
  <inkml:trace contextRef="#ctx0" brushRef="#br0" timeOffset="9730.2136">11097 8914 659 0,'-7'-5'438'0,"-1"1"-207"15,2 0-156-15,-8 0 76 16,0 3-71-16,3 4-59 16,2 6-21-16,3 4-22 0,3 3-5 15,6 4 0-15,4 0 5 16,7-2 15-16,3-2 4 16,2-6 33-16,1-3 16 15,0-7 32-15,-4-2 8 16,-5-9 9-16,-4-1 1 15,-9-4-9-15,-7-2-12 16,-6 1-145-16</inkml:trace>
  <inkml:trace contextRef="#ctx0" brushRef="#br0" timeOffset="10396.2606">11965 8376 353 0,'-77'-2'162'16,"14"2"-66"-16,11-1-36 15,-55-2 9-15,28 3-13 16,21 2 7-16,51 4 18 0,21 0 8 16,59 1-23-1,26-1-1-15,52 4-2 16,21 0 0-16,42 0 3 0,15 3-6 15,15-2-15 1,-3-1-7-16,-25-2-11 0,-13-1-4 16,-44-2-7-16,-21-1-1 15,-51-3-11-15,-20-1-16 16,-39-1-65-16</inkml:trace>
  <inkml:trace contextRef="#ctx0" brushRef="#br0" timeOffset="11083.1545">11850 7980 535 0,'-7'-13'417'0,"4"-2"-159"16,3 2-161-16,0-10 93 15,6-3-70-15,10 1-53 16,5 2-20-16,9 9-33 16,5 5-8-16,1 10-5 15,-1 7 5-15,-8 9 4 16,-8 7-3-16,-12 10-4 0,-7 2 0 0,-18 1 1 15,-9-2 1-15,-6-1 0 32,-2-4-1-32,3-6-7 0,2-5-7 0,8-5-16 15,7-3-2 1,15-6-1 0,7 1 2-16,10-1 1 15,4-1 2-15,8 3 8 0,3 0 8 0,4 1 16 16,-2-1 7-1,-1-3-197-15</inkml:trace>
  <inkml:trace contextRef="#ctx0" brushRef="#br0" timeOffset="11253.7333">12327 8121 1205 0,'0'-1'533'0,"0"1"-359"16,0 0-132-16,0 0-31 15,0 0-107-15</inkml:trace>
  <inkml:trace contextRef="#ctx0" brushRef="#br0" timeOffset="11548.4914">12672 8050 841 0,'1'-20'495'15,"2"-2"-234"-15,1 2-156 16,0-13 73-16,2 1-44 15,-5 5-53-15,3 4-21 16,-3 15-37-16,1 8-12 16,-3 14-10-16,-1 8-3 15,2 10-7-15,-3 2 2 16,3 7 2-16,0-1 3 16,3-1-20-16,-2-3-34 0,6-8-146 15</inkml:trace>
  <inkml:trace contextRef="#ctx0" brushRef="#br0" timeOffset="11865.7659">13088 7904 985 0,'-11'-8'475'0,"0"2"-293"0,-2 3-133 15,-10-4 37-15,-3 6-29 16,-3 10-45-16,1 7-13 16,4 9-13-16,4 5-3 15,9 6 3 1,6 1 1-16,12-2 2 16,8-2 3-16,12-10 9 0,2-3 13 15,6-12 25-15,0-7 13 16,-3-7 28-16,-1-7 10 15,-12-8 8-15,-6-5-4 16,-13-3-22-16,-4 1-36 16,-11 1-137-16</inkml:trace>
  <inkml:trace contextRef="#ctx0" brushRef="#br0" timeOffset="12122.4695">13022 7627 731 0,'2'2'406'15,"9"1"-220"-15,1 0-124 16,9 2 71 0,2 1-56-16,8 2-54 15,5-2-14-15,6-1-130 0</inkml:trace>
  <inkml:trace contextRef="#ctx0" brushRef="#br0" timeOffset="12454.9173">13461 7512 846 0,'5'0'364'16,"3"2"-246"0,1 0-86-16,8-1 34 15,1 1-16-15,2 0-12 16,1 1 7-16,0-3 17 15,-1-2 5-15,-7 0 5 16,0 1-1-16,-8-2-10 16,-1 1-9-16,-3 4-16 15,-1-2-8-15,0 0-16 16,-1 0-7-16,0 16-8 16,-6 34-1-16,6-21 1 15,-1 2 1-15,-1 4 1 16,1 0 1-16,1-3-33 15,0-2-32-15,1-7-101 0</inkml:trace>
  <inkml:trace contextRef="#ctx0" brushRef="#br0" timeOffset="12622.2268">13430 7655 666 0,'7'0'407'15,"9"0"-187"-15,-1 1-132 16,13 0 66-16,2 1-38 16,4-1-37-16,4 1-76 0</inkml:trace>
  <inkml:trace contextRef="#ctx0" brushRef="#br0" timeOffset="13186.6292">12019 9007 427 0,'14'-4'353'0,"0"-1"-95"16,5-5-130-16,7-4 65 15,4-6-28-15,-2-4-19 16,6-5-36-16,-3 2-13 15,-6-1-16 1,-5 0-7-16,-9 8-14 16,-2 1-7-16,-5 10-16 15,-3 5-8-15,-3 15-12 16,-4 7-11-16,0 15-12 16,3 5-4-16,1 5-3 0,1 5 4 15,1 1-5-15,3 0-27 16,4-7-90-16</inkml:trace>
  <inkml:trace contextRef="#ctx0" brushRef="#br0" timeOffset="13567.3808">12728 8936 796 0,'-2'-10'429'0,"-3"0"-223"0,-1 2-131 15,-4-8 34 1,-5 2-24-16,-6 7-46 16,-2 5-19-16,-2 8-29 15,-4 6-9-15,2 12-7 16,-1 2 2-16,8 6 5 15,7 4 5-15,12-3 8 16,8 0 5-16,12-8 12 16,7-4 16-16,8-12 28 15,2-5 9-15,0-10 23 16,-5-6 5-16,-5-8 11 16,-10-6-4-16,-13-6-27 15,-4 0-20-15,-10 0-91 16,-4 4-137-16</inkml:trace>
  <inkml:trace contextRef="#ctx0" brushRef="#br0" timeOffset="13839.4627">12836 8753 610 0,'-1'0'477'0,"2"0"-186"16,3 0-176-16,-4 0 118 15,0 0-97-15,23 0-60 16,39 3-22-16,-20-1-115 15,0 1-133-15</inkml:trace>
  <inkml:trace contextRef="#ctx0" brushRef="#br0" timeOffset="14125.5555">13248 8789 729 0,'1'-10'403'15,"0"-1"-191"-15,-1-1-114 16,1-8 62-16,2 1-18 16,-2 0-18-16,2 4-10 0,-3 5-30 15,0 4-11-15,-2 7-21 16,1 10-10-16,-1 10-18 15,-2 4-9-15,-1 8-17 16,2 2-6-16,3 4 16 16,0-1-46-16,6-3-143 15</inkml:trace>
  <inkml:trace contextRef="#ctx0" brushRef="#br0" timeOffset="14520.8502">13415 8693 969 0,'4'-7'486'16,"2"1"-271"-16,1 2-135 15,7-4 47-15,2 4-28 16,4 5-41-16,-2 4-11 15,-1 4-18-15,-1 5-5 16,-9 4-10-16,-4 2-2 16,-8 2-1-16,-4 1-1 15,-6-3 0-15,0 0 0 0,1-4-3 16,2-1-4 0,7-6-2-16,5-1-1 0,13-5-1 15,3-2-1-15,8-1-2 16,4 0 1-16,2 2 0 15,-1-2 3-15,-4 1 5 16,-4 0 0-16,-6 2 0 16,-3-1 0-16,-6 0-1 0,0 1 4 15,-6-1-64-15,0-2-91 0</inkml:trace>
  <inkml:trace contextRef="#ctx0" brushRef="#br0" timeOffset="24773.8046">14337 8358 690 0,'0'-1'357'15,"2"1"-117"-15,10 0-127 16,9 5-42-16,15 3-50 16,10 3-5-16,9 2-7 15,1-4-1-15,-12-6-116 16,-7-3-131-16</inkml:trace>
  <inkml:trace contextRef="#ctx0" brushRef="#br0" timeOffset="24962.4098">14295 8512 531 0,'4'-2'274'0,"16"1"-50"16,12 1-109-1,22 3-49-15,12-1-17 0,4 3-24 16,-2-1-10-16,-6 4-262 15</inkml:trace>
  <inkml:trace contextRef="#ctx0" brushRef="#br0" timeOffset="25330.7506">15089 8448 751 0,'8'-12'272'16,"8"-23"-188"-1,3-5-4-15,-2-12 33 16,-1-6 11-16,-2 5-19 0,-4 3-2 15,-4 11-3-15,-5 12 0 16,-2 12-7-16,-3 7-21 16,-1 12-54-16,-1 3-20 15,3 16-22-15,4 11 0 16,0 14 13-16,4 14 3 16,0 13 6-16,-3-1 2 0,3-3 1 15,0-7-53 1,4-19-140-16,6-5-227 0</inkml:trace>
  <inkml:trace contextRef="#ctx0" brushRef="#br0" timeOffset="25677.8042">15651 8210 851 0,'-10'-17'391'0,"-2"-15"-170"16,-1 4-42-16,-2 9-76 16,1 4-20-16,-9 10-46 15,-6 8-22-15,-5 13-21 16,-3 8-9-16,2 20 1 16,6 4 1-16,11 17 3 15,12 2 3-15,18-4 1 16,12-2 1-16,19-24 2 15,6-8 3-15,4-21 5 0,0-8 4 16,-9-15 17-16,-7-8 39 16,-13-15 48-16,-10-9 9 15,-16-10-3-15,-8-3-38 0,-10 2-51 16,-1 8-16 0,5 17-46-16,0 7-48 0,8 17-246 0</inkml:trace>
  <inkml:trace contextRef="#ctx0" brushRef="#br0" timeOffset="26063.4117">15974 8562 480 0,'3'2'247'0,"7"1"-57"16,3-1-15-16,6-3-22 15,2-3-9-15,3-13-21 0,2-2-11 16,-4-15-15 0,0-4-3-16,-10-14-6 15,0-6-1-15,-12-13-6 0,-1-1-19 16,-7 6-25-16,-7 5-14 15,0 16-21-15,0 13 0 16,-2 11-10-16,5 13-6 16,-2 15-17-16,6 9-5 15,2 21 4-15,3 7 0 16,10 18 15-16,1 5 4 0,10 11 7 16,7 2 6-16,3-8-45 15,8-4-97 1</inkml:trace>
  <inkml:trace contextRef="#ctx0" brushRef="#br0" timeOffset="26347.7382">16603 8453 591 0,'-6'-16'372'0,"-8"-12"-36"16,0 4-130-16,-3-2-36 15,-4 7-68 1,1 5-28-16,-6 12-41 16,0 5-15-16,-3 14-20 0,4 5-4 0,10 6-3 15,9 2-1-15,17 0 4 16,9-6 2 0,10-5 8-1,8-6 5-15,-7-8 10 16,-2-5 3-16,-8-5 8 0,-6-5 3 15,-7-6-34-15,-3-4-102 16</inkml:trace>
  <inkml:trace contextRef="#ctx0" brushRef="#br0" timeOffset="26835.8736">16904 8506 471 0,'7'-6'257'0,"8"-4"-41"0,-2-2-27 0,0-4-20 15,-3-2-2 1,-4-2 1-16,-2-4-4 15,-9 0-27 1,-2 1-23-16,-11 4-48 16,-4 4-22-16,-7 9-30 15,-2 5-12-15,2 6-11 16,1 7-4-16,10 13-2 16,3 2 0-16,12 2-3 0,3-1-3 0,9-9-9 15,6-1 2-15,3-15 8 16,3 1 8-1,3-7 11-15,-1 0 1 16,5 10-4-16,-4 0-3 16,-1 13-3-16,0 9-3 15,-6 4 2-15,-3 2 0 16,-6 3-2-16,-8-5 2 16,-12-5 2-16,-8-1 4 0,-19-12 11 15,-4-5 5-15,-7-11 7 16,2-7 1-16,16-7-69 15,12-6-95-15</inkml:trace>
  <inkml:trace contextRef="#ctx0" brushRef="#br0" timeOffset="27152.8943">17081 8754 522 0,'5'-5'294'16,"4"-8"-28"-16,5 1-73 15,0-2-31-15,-4 0-7 16,-1 3-15-16,-1 0-14 15,-5 5-45-15,-1 5-26 16,-2 8-34-16,-2 6-13 0,-4 10-8 16,0 2 4-16,0 6 1 15,6 1-1-15,4-5-20 16,3 0-73-16,7-7-291 16</inkml:trace>
  <inkml:trace contextRef="#ctx0" brushRef="#br0" timeOffset="27502.4608">17403 8771 581 0,'0'-5'301'15,"1"-4"-62"-15,-1-1-27 16,-7-1-29-1,-1 2-15-15,-5 0-49 16,-2 2-30-16,-1 4-63 0,0 3-22 16,1 7-20-16,1 8-5 0,4 10 3 31,3 3 4-31,7 5 4 0,6-3 2 16,13-6 2-16,6-4 4 15,8-16 8-15,2-5 10 16,-4-14 41-16,-4-4 24 0,-12-8 19 15,-5-1 8 1,-14 3-31-16,-9 3-26 16,-10 7-32-16,-4 3-69 0,-1 3-346 15</inkml:trace>
  <inkml:trace contextRef="#ctx0" brushRef="#br0" timeOffset="28486.6715">18188 7780 718 0,'-15'-6'333'15,"-22"-3"-166"-15,-7 9-41 16,-11 24-65-16,-7 12-19 16,-2 33-10-16,7 8-11 0,15 17-16 15,18 7-5-15,32 1-6 16,17 7-1-16,36-15 2 15,9-10 2 1,18-25-45-16,6-14-126 16</inkml:trace>
  <inkml:trace contextRef="#ctx0" brushRef="#br0" timeOffset="29028.7729">18494 8249 685 0,'-20'-6'376'16,"-16"-4"-101"-16,3-7-78 15,2-2-30-15,12-8-75 0,10-1-38 16,16 0-70-1,7 1-34-15,15 10-3 0,4 6 5 16,2 12 25-16,0 7 13 16,-6 14 6-16,-5 3 2 15,-14 7 10-15,-10 5 8 16,-19 2 3-16,-12 3-1 16,-13-2-6-16,-2-2-5 0,7-10-3 15,10-7-23-15,15-17-25 16,10-4-6-16,16-7-17 15,7-1 28-15,10 1 54 16,3 2 15-16,-2 5 31 16,-3 2 0-16,-6 8-26 15,-1 4-8-15,-5 0-13 16,-1-1-2-16,5-5-203 16</inkml:trace>
  <inkml:trace contextRef="#ctx0" brushRef="#br0" timeOffset="29197.6344">18835 8333 1155 0,'-1'0'431'15,"-2"0"-346"-15,4 0-55 16,-1 0-199-16</inkml:trace>
  <inkml:trace contextRef="#ctx0" brushRef="#br0" timeOffset="29461.6255">19017 8246 634 0,'2'-18'369'0,"7"-22"-5"15,-3-9-133-15,2 3-84 16,-1 1-25-16,-5 16-37 0,2 12-26 16,-4 17-42-16,1 17-14 15,-1 14-29 1,1 13-1-16,3 12 23 16,4 0 4-16,4 6 3 0,-5-2 3 15,4-7 1 1,-4-9 2-16,-2-16-93 15,6-9-118-15</inkml:trace>
  <inkml:trace contextRef="#ctx0" brushRef="#br0" timeOffset="29770.4838">19496 8177 832 0,'-2'-9'403'0,"-2"-9"-135"16,-1-1-39-16,-7 1-63 16,1 0-30-16,-4 5-61 0,-7 2-28 31,-3 9-41-31,-5 4-13 16,-4 16-12-16,3 5 0 15,10 15 2-15,6 5 3 0,14 4 4 16,12 0-1-16,16-8 4 15,9-4 2-15,10-15 8 16,-1-7 6-16,-3-14 9 0,-7-9 6 16,-10-12 17-1,-6-6 3-15,-12-7 1 16,-8 2-37-16,-13-2-255 16</inkml:trace>
  <inkml:trace contextRef="#ctx0" brushRef="#br0" timeOffset="30050.1972">19485 7821 673 0,'3'-1'347'16,"1"0"-79"0,14 2-150-16,11 0-30 15,16 3-34-15,7-1-12 16,4-2-23-16,-5 0-6 16,-7-1-105-16,-6-1-220 0</inkml:trace>
  <inkml:trace contextRef="#ctx0" brushRef="#br0" timeOffset="30376.7445">19873 7683 645 0,'-2'-1'371'0,"-1"2"-53"15,6 3-189-15,-3-4-100 16,13 6-21-16,47 21 3 15,-27-17 2-15,2-4 1 0,-5-5 4 16,-7-6 11-16,-2-4 5 16,-13-6 6-16,0 0 15 15,-6-1 10 1,-3 3-1-16,-3 5-12 0,1 1-23 16,-3 6-33-16,2 3-8 15,-2 10-5-15,-2 3 2 0,2 9 7 16,-4 3 2-1,3 8 4-15,1 5 2 16,5 3 0-16,3 0 2 0,4-5 2 16,5-4-44-16,4-11-224 15</inkml:trace>
  <inkml:trace contextRef="#ctx0" brushRef="#br0" timeOffset="30555.0874">19981 7805 758 0,'0'0'385'16,"1"-4"-147"-16,5 4-85 15,-6 0-102-15,26 3-36 0,49 7-14 32,-25-1 2-32,-5-1-40 15,-9 3-108-15</inkml:trace>
  <inkml:trace contextRef="#ctx0" brushRef="#br0" timeOffset="30764.4367">20203 8219 965 0,'0'1'426'0,"-1"4"-194"16,3 0-96-16,-2-5-65 16,0 0-12-16,2 0-13 15,9 3-63-15</inkml:trace>
  <inkml:trace contextRef="#ctx0" brushRef="#br0" timeOffset="31302.1306">20569 8321 554 0,'20'-11'274'16,"15"-9"-111"-16,3-4-27 16,2-5-13-16,-6-1-2 15,-3-3 0-15,-11-2-14 16,-5 4-9-16,-13 7-15 15,-2 7-11-15,-6 12-30 16,-4 6-14-16,-2 16-35 16,1 9-9-16,3 12 0 0,5 10 7 0,7 10 5 31,4 2 3-31,3 2 2 0,0-5 2 16,1-15-78-1,1-7-115-15</inkml:trace>
  <inkml:trace contextRef="#ctx0" brushRef="#br0" timeOffset="31636.9623">21272 8249 995 0,'-8'-11'449'0,"-15"-13"-208"0,-5-2-53 15,-3 3-81-15,-5 3-29 16,-2 10-49 0,1 4-15-16,3 9-16 15,1 8-9-15,12 11-4 16,4 8-3-16,7 12 0 0,4 4 4 16,12 6 6-1,9 0 3-15,18-12 8 16,12-7 2-16,14-18 7 15,1-12 4-15,-1-15 6 16,-8-10 8-16,-19-16 12 16,-9-5-1-16,-23-9-33 15,-8 1-72-15,-15 6-373 16</inkml:trace>
  <inkml:trace contextRef="#ctx0" brushRef="#br0" timeOffset="31931.3301">21356 7993 472 0,'2'-9'327'0,"2"-13"60"15,5-4-154-15,-5-8-48 16,2 5-23-1,-2 15-45-15,1 0-17 0,8-39-38 16,-6 5-19-16,4 14-13 16,-11 25-11-16,-6 11-30 15,6 9-6-15,-7 14-9 16,3 9 1-16,8 12 19 16,-2 3 2-16,6 0-76 15,4-1-105-15</inkml:trace>
  <inkml:trace contextRef="#ctx0" brushRef="#br0" timeOffset="32261.26">21512 7826 731 0,'1'-22'371'0,"-3"-16"-102"15,14 11-158-15,7 6-18 16,3 9-24-16,6 6-4 16,1 6-13-16,-1 7-16 15,-6 4-16-15,-7 3-3 0,-13 1 2 16,-5 3 5-16,-16 1 4 16,-5 0 0-16,-5 0-7 15,1-1-5-15,9-6-8 16,7 1-3-16,12-4-3 15,8 4 1-15,9-2 0 0,2 1 1 16,5-1 0 0,3-1-1-16,9-1-2 15,4 2-4-15,3-4-179 16</inkml:trace>
  <inkml:trace contextRef="#ctx0" brushRef="#br0" timeOffset="32769.7289">21944 7752 868 0,'14'14'322'0,"17"30"-236"15,5 21-34-15,-1 22-6 16,-10 8 0-16,-22 9 0 16,-10 3-11-16,-27 2-12 15,-10-4 1-15,-10-17 24 16,-3-10 11-16,12-20 5 0,6-7-3 15,10-17-31-15,5-9-10 16,7-15 2-16,3-4 0 16,5-6-4-16,3-2-12 0,2-2-122 15,1 1-219 1</inkml:trace>
  <inkml:trace contextRef="#ctx0" brushRef="#br0" timeOffset="36847.4957">2682 10445 852 0,'2'-1'331'16,"7"0"-207"-16,21 0-98 15,14 1-19-15,20 2-1 16,1 2-3-16,-1 3 0 15,-9-4-16-15,-13-2-214 16</inkml:trace>
  <inkml:trace contextRef="#ctx0" brushRef="#br0" timeOffset="37021.9013">2771 10572 957 0,'16'-3'384'16,"15"1"-244"-16,20 2-79 15,9 1-10-15,9 5-26 16,-3 4 11-16</inkml:trace>
  <inkml:trace contextRef="#ctx0" brushRef="#br0" timeOffset="37395.7353">3631 10480 611 0,'11'-13'304'0,"11"-21"-88"0,2-2-21 0,-5-15-32 32,-3-3-19-32,-8-1-21 15,-2 4-10-15,-5 15-19 0,-1 12-8 0,-1 12-49 31,0 13-24-31,-2 21-32 16,1 10-14-16,7 32 9 16,2 11 10-16,6 12 12 0,4-1 2 15,-1-11 22-15,0-12-78 16,1-16-222-16</inkml:trace>
  <inkml:trace contextRef="#ctx0" brushRef="#br0" timeOffset="37730.9084">4230 10399 1096 0,'-8'-17'503'16,"-6"-16"-231"-16,-5 3-120 16,-2 3-42-16,-6 7-66 15,2 7-24-15,0 13-42 16,-3 5-11-16,7 20 1 15,2 11 6-15,6 18 12 16,6 7 4-16,11 2 4 16,2-7-1-16,15-14-3 15,14-7-2-15,11-13 2 16,10-7 4-16,8-16 10 16,-8-8 10-16,-13-15 43 15,-10-5 24-15,-18-8 16 16,-10-6 0-16,-18-7-41 15,-11-1-27-15,-17 6-29 16,0 5-11-16,7 16-81 0,4 7-101 16</inkml:trace>
  <inkml:trace contextRef="#ctx0" brushRef="#br0" timeOffset="38486.08">4693 10632 591 0,'-3'11'268'0,"1"11"-97"0,3-6-12 16,16-12 12-1,9-8 1-15,19-20-26 16,8-8-18-16,1-17-51 0,-3-5-20 16,-17-17-15-16,-10-5-3 15,-17-14-3-15,-7 2-3 16,-10 12-16-16,-6 11-5 16,-4 31-12-16,-4 6-5 15,-9 27-5-15,-1 9-5 0,-2 16-2 16,6 14 1-16,18 17 4 15,7 5 2 1,18 13 7-16,12 3 1 16,13-3 1-16,5-6 1 0,3-16-3 15,-1-9-1-15,10-8-38 16,1-5-40-16,2-11-71 16,-2-3-17-16,-14-14 27 15,-4-3 42-15,-9-12 81 16,-2-1 26-16,-10-3 34 0,-5-4 19 15,-7 2 34-15,-5-3 13 16,-7-2 10 0,1 3-9-16,-14-5-29 15,-3 1-16-15,-6 8-38 16,-7 3-19-16,-3 14-18 16,0 9-5-16,4 11 2 15,5 5 5-15,21 5 3 16,9-3-1-16,22-3 3 0,9-4 1 15,10-3 2-15,5-6 2 16,-8-5-59-16,-1 0-74 16</inkml:trace>
  <inkml:trace contextRef="#ctx0" brushRef="#br0" timeOffset="38931.2768">5691 10589 828 0,'-2'-6'354'0,"3"-3"-178"16,-1 0-28-16,-4-1-38 16,1-1-17-16,-18-3-35 15,-3 3-16-15,1 7-28 31,11 3-10-31,2 0-21 0,-34 1-8 0,13 9-4 16,4 3 2-16,26 5 8 16,-3-5 4-16,5-1 4 15,9 1 3-15,6-10 4 16,10 0 3-16,3-2 6 16,-4-4 2-16,0 2 3 0,-1 2 1 15,-4 6 6-15,1 6 3 16,-2 12 4-1,0 8-5-15,-5 17-5 0,-7 4-2 16,-12 1-1-16,-10 1 2 16,-20-11 9-16,-6-1 3 15,-11-19 6-15,4-14 5 16,12-11 0-16,6-14-4 0,15-9-41 16,8-4-54-16,8-3-201 15,5 1-250-15</inkml:trace>
  <inkml:trace contextRef="#ctx0" brushRef="#br0" timeOffset="39253.0387">5783 11039 730 0,'5'-3'367'16,"9"-1"-119"-16,-2-1-43 16,3-6-72-1,1-1-30-15,-2-5-40 0,5 1-15 0,-10-3-5 32,0 1-3-32,-3 7 6 15,-6 2-4-15,1 14-17 16,-2 5-6-16,0 10-13 0,1 2-1 0,-3 7-1 15,2-3 0-15,-1-3 0 16,3 0-30 0,1-7-176-16,6 0-162 15</inkml:trace>
  <inkml:trace contextRef="#ctx0" brushRef="#br0" timeOffset="39582.0344">6144 11057 511 0,'3'-4'272'16,"4"-9"-34"-16,-3 4-23 15,-3 1-19 1,-1-2-15-16,-8 5-59 16,-1-2-26-16,-7 3-52 15,-3 0-22-15,-1 4-29 0,0 3-11 0,0 5-8 31,6 7 1-31,4 2 9 16,5 2 4-16,10 2 4 0,3-3 0 16,13-2 3-16,2-4 2 15,7-8 16-15,-1-4 21 16,-1-10 33-16,0-5 22 16,-11-6 13-16,-3-2-13 15,-20-2-31-15,-10 3-26 16,-17 2-41-16,-9 6-71 15</inkml:trace>
  <inkml:trace contextRef="#ctx0" brushRef="#br0" timeOffset="40179.6177">6859 10038 531 0,'-12'-5'308'0,"-15"5"-39"16,-13 3-70-16,-16 15-91 15,-4 12-16-15,-3 16-25 16,8 18-9-16,22 20-25 16,13 12-4-16,27 2-12 15,14-9-6-15,22-14-5 16,6-12-2-16,13-14-4 16,-3-6-12-16,-3-18-119 15,-2-9-149-15</inkml:trace>
  <inkml:trace contextRef="#ctx0" brushRef="#br0" timeOffset="40693.6343">7238 10465 655 0,'-25'-10'355'0,"-15"-9"-68"15,7-12-116 1,5-4-40-16,19-6-63 16,8 3-53-16,16 6-32 0,10 7-4 0,15 9 10 31,6 4 12-31,2 13 22 16,-5 8 3-16,-8 14-8 15,-9 5-2-15,-17 10 4 16,-5 3 2-16,-22 3 1 15,-13-3 0-15,-15 2-8 16,-6-4-4-16,6-9-4 0,9-2-1 16,21-13-6-16,9-7-6 15,11-4-5-15,7 0 1 16,11-1 8-16,7 0 8 16,9 1 6-16,0 3 0 15,-4 2-3-15,-2 3-2 16,-13-3 27-16,-2-3-98 15</inkml:trace>
  <inkml:trace contextRef="#ctx0" brushRef="#br0" timeOffset="40918.6623">7620 10546 994 0,'1'-2'455'0,"-1"2"-206"0,1 4-64 15,-1-4-85-15,0 0-32 16,0 0-38-16,0 0-35 16,0 0-446-1</inkml:trace>
  <inkml:trace contextRef="#ctx0" brushRef="#br0" timeOffset="41247.0507">7893 10555 672 0,'0'-19'311'16,"1"-18"-130"-16,4-11-65 16,6-4-21-16,6 1 0 15,-2 6 2-15,-1 19 7 0,-4 11 19 16,-10 10-22-16,-4 7-18 16,-3 18-44-1,1 9-29-15,5 22-7 16,1 5 2-16,3 4-2 0,-1-7-1 15,-1-12 0 1,-1-2 0-16,1-14-11 16,1-2-66-16,7-7-436 0</inkml:trace>
  <inkml:trace contextRef="#ctx0" brushRef="#br0" timeOffset="41606.4811">8401 10375 635 0,'-3'-12'391'0,"-10"-16"12"16,-2 5-170-16,-2 6-102 0,-4 3-37 31,-4 11-63-31,-1 3-20 0,-2 14-18 16,-1 6-3-1,2 13 3-15,4 6 1 0,12 6-1 16,6-2 2-16,18-3 0 16,12-6 2-16,13-8 8 15,6-5 2-15,0-12 7 16,-2-6 4-16,0-7 5 16,-5-6 13-16,-11-10 41 0,-6-7 8 0,-20-10 8 31,-12-2-15-31,-12 1-47 15,-6-2-15-15,1 12-47 16,5 4-56-16,8 12-348 16</inkml:trace>
  <inkml:trace contextRef="#ctx1" brushRef="#br0">15317 19044 0,'0'0'0</inkml:trace>
  <inkml:trace contextRef="#ctx0" brushRef="#br0" timeOffset="44396.4789">8782 9937 476 0,'-1'0'278'0,"-4"0"-43"15,-9 1-114-15,-4-1-42 16,-9 0-32-16,0-3-10 16,-6 0-8-16,3-2-3 0,6 0-14 15,2-1-6-15,7 4-15 16,-1 5-7-16,0 12-8 15,-1 7-3-15,-3 9 5 16,3-1 4-16,1-1 6 16,7 1 5-16,9-13 1 15,2-3-1-15,18-11 7 16,3-8 1-16,9-9 27 16,7 1 16-16,-2 0 15 15,-2 3 4-15,1 15-13 16,-8 0-10-16,-9 10-9 15,-7 5-3-15,-14-2-2 16,-9 3 0-16,-18 1-3 16,-7-2-2-16,-13-4 2 15,1-7-9-15,3-8-124 16,11-1-283-16</inkml:trace>
  <inkml:trace contextRef="#ctx0" brushRef="#br0" timeOffset="44970.2394">9098 10066 718 0,'7'2'342'0,"11"1"-144"16,5 10-43 0,10 21-80-16,2 5-17 15,-5 24-21-15,-3 9-6 0,-24 10-3 16,-12 2-5-16,-21-9-3 16,-14-6-2-16,-6-16-1 15,7-8 1-15,9-16-3 16,9-9-18-16,11-14-83 15,5-6-42-15,11-8-313 16</inkml:trace>
  <inkml:trace contextRef="#ctx0" brushRef="#br0" timeOffset="45480.4123">9845 10425 748 0,'1'0'344'0,"6"-3"-158"16,5 4-50-16,23 0-86 15,12-1-12-15,16 0-18 16,10 3-9-16,-5 0-5 15,-8 0 2-15,-14 6-89 16,-13-8-53-16,-13 0-238 0</inkml:trace>
  <inkml:trace contextRef="#ctx0" brushRef="#br0" timeOffset="45766.2435">9960 10566 487 0,'-2'0'303'16,"1"5"-4"-16,10-1-125 16,11 0-32-16,20-1-12 15,7-5-9-15,11-2-34 16,-1 2-10-16,-8 1-32 15,-8 0-10-15,-17 0-15 0,-4 1-5 16,-7 1-2 0,-6 2-2-16,-3 2-4 15,0-1-1-15,-3-1-78 16,0 0-82-16</inkml:trace>
  <inkml:trace contextRef="#ctx0" brushRef="#br0" timeOffset="53248.3252">10897 10521 441 0,'6'-2'247'0,"9"-6"-31"15,5-8-25-15,5-13-36 32,0-7-16-32,3-9-29 0,-3-2-17 15,-4-4-16-15,0 4-6 0,-10 6-3 16,-4 9-3-16,-6 13-12 16,-1 12-12-1,-5 12-28-15,-1 14-11 0,1 26-9 16,4 11-1-1,8 24 5-15,7-1 2 16,8-6 2-16,3-8 1 16,4-19-97-16,-5-7-106 0</inkml:trace>
  <inkml:trace contextRef="#ctx0" brushRef="#br0" timeOffset="53592.5805">11636 10307 951 0,'-6'-13'428'0,"-12"-16"-205"16,0 4-45-16,-3 2-57 16,-3 2-31-16,-1 12-49 15,0 5-26-15,-4 15-31 16,3 8-8-16,4 19 3 15,1 8 6-15,13 14 4 16,8 4 3-16,12-4 2 0,8-8-3 16,15-19-6-16,8-9-1 15,7-21 3-15,3-5 8 0,-8-13 39 16,-6-4 27 0,-16-9 51-16,-12-10 8 15,-13-10-24-15,-11-4-22 16,-15-2-66-16,1 5-33 15,3 18-99-15,5 10-109 0</inkml:trace>
  <inkml:trace contextRef="#ctx0" brushRef="#br0" timeOffset="53986.4499">11965 10602 419 0,'7'3'251'0,"8"4"-2"0,2-3-18 16,5-11-16-16,2-6-19 15,4-12-49-15,-1-9-26 16,1-11-51-16,-1-8-15 16,-10-16-11-16,-3-1-2 15,-14-13-9-15,-3 5-7 16,-7 15 5-16,-3 11-9 16,-5 29-17-16,-6 13-5 0,-9 19-29 15,-1 14-2-15,6 17 9 16,7 9 5-16,20 18 7 15,7 2 2-15,25 8 6 16,8-2-63-16,16-13-267 16</inkml:trace>
  <inkml:trace contextRef="#ctx0" brushRef="#br0" timeOffset="54315.0456">12600 10422 808 0,'-6'-7'346'16,"-2"-5"-179"-16,-3 0-35 0,-7-1-41 31,2 4-21-31,-8 1-40 0,1 7-22 16,0 8-27-16,0 5-13 15,6 15-9-15,3-1 6 16,14 2 15-16,5 3 7 16,17-7 11-16,8-4 5 0,8-10 19 15,0-9 13 1,-4-7 25-16,-9-3 14 16,-13-3 1-16,-4 0-5 15,-13-4-62-15,-6 0-85 16</inkml:trace>
  <inkml:trace contextRef="#ctx0" brushRef="#br0" timeOffset="54890.03">12858 10582 397 0,'4'-3'279'16,"10"-4"23"-16,-3-4-97 15,3-2-65-15,1-4-17 16,-2 1-7-16,-5 0 2 16,-5-2-1-16,-6-4-9 15,-12-4-23-15,-6 0-15 0,-8 4-39 16,-2 6-18-16,2 14-29 16,1 4-9-16,10 15-4 15,2 4 4-15,10 4 11 16,7 6 4-16,5-5 0 15,7-3-1-15,7-7-2 16,2-8-1-16,7-7 7 16,-1-1 6-16,-6-3 12 15,-4-5 6-15,-6 3 8 16,-1 0-2-16,-1 7-2 16,2 7-4-16,2 12-6 0,-1 5-1 15,-4 10-3-15,-8 2 0 16,-12-2 1-1,-9-2 3-15,-15-8 7 0,-2-8 1 16,-3-11 6-16,-1-8 1 16,11-13-2-1,1-3-20-15,14-9-108 0,6-3-91 0</inkml:trace>
  <inkml:trace contextRef="#ctx0" brushRef="#br0" timeOffset="55270.9193">13123 10771 994 0,'2'-10'445'0,"1"-10"-200"31,6 6-41-31,-9 10-81 15,4 6-36-15,-3 17-58 16,-1 8-24-16,-4 12-5 16,1 6 2-16,4 3 1 0,0-10-15 0,3-12-161 15,4-5-171 1</inkml:trace>
  <inkml:trace contextRef="#ctx0" brushRef="#br0" timeOffset="55570.2807">13319 10807 752 0,'-4'-5'347'0,"-5"0"-159"15,-5 0-65-15,0 7-89 16,-5 4-25-16,6 11-23 15,1 3-9-15,6 10 1 16,8 2 3-16,4-5 9 16,5 2 12-16,10-11 39 15,4-4 25-15,9-4 31 16,3-10 27-16,-9-8 22 16,-5-5-5-16,-13-11-5 15,-5-1-30-15,-7-9-57 0,-4 0-47 16,-5-3-200-16</inkml:trace>
  <inkml:trace contextRef="#ctx0" brushRef="#br0" timeOffset="56272.2769">13824 10265 486 0,'-13'-10'329'16,"-19"-18"48"-16,7-6-86 16,12-3-101-16,11-1-41 15,12 5-86-15,11 9-21 16,14 6-19-16,1 0-2 0,8 18 3 15,3 7-3-15,-6 17-7 16,-5 11 2-16,-22 12 0 16,-18 4-2-16,-30 10-3 0,-15 6-1 15,-14-1-3 1,-3-3-1-16,14-12-3 16,11-10-39-16,16-23-10 15,19-7-2-15,4-15-15 16,7-10 30-16,13-4 34 15,3-2 17-15,15 5 37 16,3 5 21-16,4 15-13 16,3 5-11-16,-10 11-18 15,-5 3-9-15,-9-2-24 16,-4 1-83-16</inkml:trace>
  <inkml:trace contextRef="#ctx0" brushRef="#br0" timeOffset="56785.093">14711 10121 982 0,'-1'-1'421'16,"1"3"-238"-16,0 15-70 0,0 23-95 15,4 13-1 1,-4 18-4-16,6 2 1 16,-1-7-3-16,-1-10-1 15,2-19-1-15,-1-9-28 16,-4-17-122-16,-2-9-188 16</inkml:trace>
  <inkml:trace contextRef="#ctx0" brushRef="#br0" timeOffset="56922.7798">14522 10315 773 0,'8'0'401'16,"18"3"-93"-16,8 2-87 15,13 1-75-15,10 2-32 16,10-3-49-16,4 1-23 16,-3-1-166-1</inkml:trace>
  <inkml:trace contextRef="#ctx0" brushRef="#br0" timeOffset="57355.5461">15511 10236 1008 0,'2'-27'426'16,"8"-29"-251"0,-4 3-42-16,5 13-61 0,-7 8-9 15,-6 16-32 1,0 10-12-16,-5 13-22 16,1 10-15-16,2 15 4 15,2 10 4-15,4 18 3 16,2 5 3-16,4 10 4 15,1 0 0-15,3-16-5 16,3-8-68-16,5-24-270 16</inkml:trace>
  <inkml:trace contextRef="#ctx0" brushRef="#br0" timeOffset="57685.7793">16029 10152 958 0,'-10'-10'451'0,"-15"-11"-181"16,-4 4-87-16,-4 5-100 15,-2 5-37-15,0 10-53 16,0 6-3-16,5 13-8 16,0 5 2-16,12 16 3 15,6 8 1-15,11 9 6 16,7 2 0-16,13-1 2 15,7-9-3-15,16-21-6 16,9-10 1-16,5-17 7 16,-3-7 21-16,-12-14 57 15,-10-10 29-15,-17-19 22 16,-7-4-12-16,-14-7-45 16,-11-5-30-16,-8 9-56 15,-4 2-61-15,3 19-194 16</inkml:trace>
  <inkml:trace contextRef="#ctx0" brushRef="#br0" timeOffset="58193.9522">16349 10535 937 0,'11'-1'413'0,"14"-4"-199"15,6-6-23-15,7-11-60 16,7-6-27-16,-9-17-44 16,-4-2-5-16,-7-6-4 15,-12-8 1-15,-7-3-5 0,-5-3-10 16,-10 6-16-16,-3 4-4 0,-6 19-17 15,-4 9-12 1,-2 22-18 0,-1 9-7-16,5 25 3 0,1 10 7 15,12 13 12-15,6 8 4 16,16 7 7-16,6 3 2 16,12-3-2-16,8 0-3 0,7-17-88 15,5-7-80 1,0-11-322-16</inkml:trace>
  <inkml:trace contextRef="#ctx0" brushRef="#br0" timeOffset="58464.6387">17019 10364 547 0,'0'-7'301'0,"-1"-10"-53"15,-4-4-36-15,3 5-53 16,-5 0-18-16,-10 5-35 15,-2 5-22-15,-10 6-45 16,-2 1-22-16,1 12-25 16,5 4-6-16,7 13 0 15,6 2 2-15,15 3 3 16,9 0 1-16,13-10 0 16,6-2 1-16,6-12 7 15,-1-11 15-15,-9-8 35 16,-3-7 6-16,-13-10 2 15,-7-2-7-15,-4-2-104 16,-5 3-81-16</inkml:trace>
  <inkml:trace contextRef="#ctx0" brushRef="#br0" timeOffset="58981.9566">17230 10506 343 0,'5'-3'231'0,"7"-7"-2"16,1-1-50-16,2 1-57 0,2-3-7 15,-2-3 11 1,0 2 4-16,-4-5 1 15,-5-1-4-15,-6 1-21 16,-9-3-22-16,-9 5-38 16,-5 3-20-16,-10 7-32 15,2 5-6-15,3 8-12 16,1 4 1-16,4 7 5 0,10 6 2 16,13 2 8-16,4-1-1 15,18-5 0 1,-5-6 1-16,3-5 2 0,4-5 3 15,-5-5 7-15,1-2 4 16,-2-1 0-16,0 5-1 16,-1 7-2-16,-1 7-1 0,-2 10-1 15,-4 7 0 1,-5 4-1-16,-5 3 1 16,-9-5 0-16,-6-2 3 0,-13-6 5 15,-3-3 2 1,-7-12 9-16,0-5 5 0,6-14 1 15,3-4-17-15,17-8-137 16,8-3-193-16</inkml:trace>
  <inkml:trace contextRef="#ctx0" brushRef="#br0" timeOffset="59369.7058">17383 10815 485 0,'6'-8'315'15,"6"-8"17"-15,4 1-113 16,0-1-51-16,0 0-10 16,-3-1-19-16,-1 5-18 15,-8 3-47-15,3 5-23 0,-7 4-30 16,-1 5-14-16,1 11-7 15,-3 3-4-15,-1 16 1 16,3 2 1-16,-2 6-73 16,3-7-95-16</inkml:trace>
  <inkml:trace contextRef="#ctx0" brushRef="#br0" timeOffset="59687.1811">17713 10807 924 0,'-3'-8'397'15,"-7"-9"-215"-15,1-1-44 16,-4 9-69-16,-2 0-20 16,-1 7-43-16,-1 2-18 15,2 9-18-15,2 3-5 16,4 8 9-16,8 4 7 15,0 3 10-15,2 0 7 16,9-1 7-16,3-7 13 0,14-5 28 16,4-8 20-1,-3-13 38-15,0-7 7 16,-9-10 4-16,-9-4-4 0,-10 1-36 16,-9 1-19-16,-12 4-44 15,-4 6-11-15,2 8-161 16</inkml:trace>
  <inkml:trace contextRef="#ctx0" brushRef="#br0" timeOffset="60464.7591">17882 10259 422 0,'3'-1'262'16,"8"-5"-13"-16,3-5-45 15,9-6-46-15,5-8-10 0,-7-5 2 16,-3-4-5-16,-8 0-16 16,-7 6-20-1,-2 8-38-15,-1 10-17 0,-1 11-41 16,0 9-12-16,-1 18-16 16,2 10-5-16,-2 15 14 15,1 6 5-15,1 4 1 16,1-2 33-16,6-10-198 15,5-7-108-15</inkml:trace>
  <inkml:trace contextRef="#ctx0" brushRef="#br0" timeOffset="60824.436">18535 10114 923 0,'-7'-8'433'0,"-10"-10"-183"15,-2 6-141-15,4 6-40 16,-9 3-57-16,0 6-18 16,-4 8-18-16,-4 5 2 15,2 13-2-15,5 3 5 16,10 13 6-16,5 6 1 15,14 3 5-15,12 2 0 0,15-10-3 16,11-6-1-16,7-18 9 16,1-11 14-16,-4-16 44 15,-3-10 32-15,-9-18 53 16,-8-9 12-16,-11-13-5 16,-11-5-24-16,-21 0-71 15,-10 1-35-15,-7 16-75 16,-2 10-64-16</inkml:trace>
  <inkml:trace contextRef="#ctx0" brushRef="#br0" timeOffset="61301.205">18897 9745 525 0,'2'-3'365'0,"2"-5"-2"15,-4 3-173 1,-4 0-65-16,-5 1-88 16,-1 2-22-16,-8-2-25 0,-1 4-5 0,-4 6-1 31,1 2-5-31,2 5 7 16,2 0 4-16,4 0 6 15,4 0-2-15,7-2-6 16,7 0-3-16,11 0 14 15,8-2 12-15,11 2 24 16,3 0 9-16,-1 5-6 0,2 2-7 16,-14 1-10-1,-10 1-2-15,-14-4 8 16,-11 3 1-16,-21-4 0 16,-2-2 2-16,-11-7-40 0,-1-6-73 15</inkml:trace>
  <inkml:trace contextRef="#ctx0" brushRef="#br0" timeOffset="61543.474">18921 9727 808 0,'6'-3'407'0,"11"1"-128"16,-3 0-72-16,7 2-73 15,3 3-37-15,-3 2-42 16,1-2-18-16,-7 1-27 16,-5-1-37-16</inkml:trace>
  <inkml:trace contextRef="#ctx1" brushRef="#br0">22498 19044 0,'0'0'0,"0"0"31,0 0-31,0 0 31,0 0-15,0 0 0,0 0-1,0 0 1,0 0-16,-40 0 16,26 0-1,5 0 1,9 0-1,0 0 1,0 0 0,29 0-1</inkml:trace>
  <inkml:trace contextRef="#ctx1" brushRef="#br0" timeOffset="1.3408E13">22697 19044 0,'0'0'15</inkml:trace>
  <inkml:trace contextRef="#ctx0" brushRef="#br0" timeOffset="68769.0174">15647 10816 469 0,'-2'-4'210'0,"1"-1"-132"15,-1 5-37-15,2 0-34 16,2 14 5-16,13 68 54 15,-2-21 12-15,12 13-12 16,5-2-7-16,11-6-30 0,10-7-2 16,20-11-1-1,7-9-14-15,8-21 80 0,11-13 2 16,10-23 19 0,7-12 38-16,6-15-79 15,1-1-3-15,-9 7-28 16,-6 11-29-16,-14 21-9 15,-16 12-4-15,-15 21-1 0,-4 4 0 16,-6 12 2-16,2-2 0 16,-7-2 4-16,-8-4 1 15,-12-13-114-15,-4-3-130 16</inkml:trace>
  <inkml:trace contextRef="#ctx0" brushRef="#br0" timeOffset="69320.1203">17473 11431 501 0,'-6'-4'241'15,"-7"-2"-75"-15,6 1-92 0,6 1-23 16,2 0-24 0,7-6-10-16,14-1-16 0,2-5 4 15,9-8 9-15,7-4 5 16,14-8 9-16,10-2 0 16,19 5 6-16,4 7 0 15,-7 15-8-15,-2 7-3 16,-6 12-13-16,0 6-7 0,5 7-3 15,1 4 0-15,1 1 3 16,-7-2 2-16,7-9 69 16,0-9 23-16,4-17 41 15,0-7 21-15,-17-16-42 16,-11-4-10-16,-13 4-41 16,-11 0-22-16,-14 7-25 15,-3 4-12-15,-11 2-41 16,-2 7-75-16</inkml:trace>
  <inkml:trace contextRef="#ctx1" brushRef="#br0" timeOffset="1.3408E13">22570 19044 0,'0'0'0</inkml:trace>
  <inkml:trace contextRef="#ctx0" brushRef="#br0" timeOffset="75250.884">15904 11911 491 0,'12'-1'248'16,"10"-1"-63"-16,-4 1-24 15,-8-1-38-15,-4 2-11 16,-6 0-4-16,1 0-3 15,-2 0-21-15,0-2-19 16,-14 1-47-16,-53 1-14 16,18 7-4-16,1 0 0 15,4 5-2-15,6 0-2 16,14 3-6-16,2 3-1 0,10-1 0 16,3-3 0-16,6-3 3 15,1-3 1-15,1-3 1 16,4 1 1-16,-3-6 5 15,1 0 1-15,0 0 16 16,0 0 11-16,-1 0 11 16,0 0 0-16,0 0-11 15,0 0-11-15,0 8-14 16,-1 2-1-16,2 27 0 16,0-28 0-16,0-2 0 15,-1-2-2-15,1-4 4 16,0-1 1-16,0-1 4 15,0 0-1-15,14-6-7 16,40-19-2-16,-19 23-5 16,3 6 1-16,8 11 2 0,5 10 1 15,-2 9 3 1,0 5 3-16,-18 3 2 16,-16 1 2-16,-24 0 3 0,-16-1 1 15,-21-6 4-15,-7-6 1 16,-10-17 3-16,-1-8-3 0,11-9-12 15,13-10-22-15,17-5-72 16,8-6-43-16,15-4-69 16,10-2-115-16</inkml:trace>
  <inkml:trace contextRef="#ctx0" brushRef="#br0" timeOffset="75609.5385">16363 12050 477 0,'2'-6'276'0,"-1"-8"-11"0,-6 7-44 16,-15 0-74-16,-5 7-25 15,-11 7-64 1,-1 6-24-16,0 10-20 15,5 6-8-15,8 7-9 16,4 5-1-16,13 6 0 16,7 2 0-16,14 1 1 15,8-6 0-15,21-14 3 0,6-12 3 16,13-21 9-16,5-11 1 16,-6-17 51-16,-4-3 12 15,-23-12 56-15,-16-1 21 16,-25-2-37-16,-19-2-13 15,-24 9-71-15,-6 5-27 16,-1 15-43-16,6 9-66 0,21 20-193 16</inkml:trace>
  <inkml:trace contextRef="#ctx0" brushRef="#br0" timeOffset="76058.2565">16688 12448 417 0,'5'9'238'0,"4"8"-16"15,5-5-34-15,10-12-12 16,1-7-4-16,9-19-23 16,0-12-18-16,-1-7-41 0,-3-9-15 15,-8-7-18-15,-6-2-8 16,-11-16-16-16,-5 4-11 16,-5 8-8-16,-8 10 6 15,-8 24-9-15,-4 16 0 16,-6 19-9-16,1 15-10 0,2 17-2 15,4 9 1-15,10 15 2 16,5 4 0-16,15 8 5 16,10 2 0-16,16-3 3 15,12-7 0-15,15-15 0 16,3-9 20-16,0-19-89 16,2-7-10-16,-5-10-129 15,-1-10-126-15</inkml:trace>
  <inkml:trace contextRef="#ctx0" brushRef="#br0" timeOffset="76324.1711">17426 12335 330 0,'1'-4'217'15,"-1"-5"3"-15,-2-3-44 16,1 2-9-16,-6-6-1 16,-5 0-8-16,-2 0-27 15,-5-4-17-15,-5 4-36 0,-1 2-21 16,-1 8-37-16,-1 9-9 15,2 11-14-15,4 12-4 16,7 10 3 0,5 3 0-16,16 1 2 0,7-4 2 15,12-10 3-15,7-8 7 16,5-15 15-16,0-6 13 0,-7-12 28 16,-6-5 2-1,-11-8-7-15,-6 2-14 16,-7 1-67-16,-1 3-88 15</inkml:trace>
  <inkml:trace contextRef="#ctx0" brushRef="#br0" timeOffset="76832.3127">17686 12378 581 0,'3'-7'329'15,"1"-8"-49"-15,-1-3-51 16,-6-3-63-16,-2-2-20 0,-9-2-36 15,-3 4-18-15,-5 4-49 16,-1 8-25 0,3 9-27-16,0 3-8 15,8 13 0-15,1 1 6 0,6 8 4 16,5 1 1 0,5 0 1-16,5-3 0 15,6-12 2-15,-6-7 0 16,-4-3 5-16,0 1 4 0,15-5 2 15,5-1-1-15,-7 5-6 16,-4 7-1-16,-2 15-2 0,-3 10-1 16,-1 7 3-1,-6-1 0-15,-6 0 2 16,-6-4 1-16,-12-7 5 16,-7-2 3-16,-8-9 7 15,2-3 4-15,-1-14 0 16,3-7-1-16,12-10-44 0,1-9-82 15</inkml:trace>
  <inkml:trace contextRef="#ctx0" brushRef="#br0" timeOffset="77272.9173">17867 12708 683 0,'3'-8'334'0,"6"-8"-111"16,0 2-32-16,0 1-41 15,0 6-12-15,-4 6-35 16,-4 1-22-16,1 12-40 15,-2 2-19-15,-4 11-13 16,2 6-2-16,-4 6-1 16,0 1-2-16,2-3-2 15,4-5-24-15,1-10-130 16,3-2-90-16</inkml:trace>
  <inkml:trace contextRef="#ctx0" brushRef="#br0" timeOffset="77561.9372">18106 12761 724 0,'0'-6'336'0,"-3"-3"-135"16,2 2-55 0,-5 1-67-16,-1 6-28 0,-6 4-45 15,0 2-10-15,-4 7-10 16,1 4 0-16,7 7 0 15,3 1-2-15,11 5 3 16,3-1 3-16,4-6 14 16,3-3 20-16,6-15 40 15,1-3 9-15,0-8 32 16,1-8 1-16,-11-6-5 0,-3-4-3 16,-14-5-38-1,-4 1-8-15,-10-2-144 16,2 2-96-16</inkml:trace>
  <inkml:trace contextRef="#ctx0" brushRef="#br0" timeOffset="78070.041">18189 12238 269 0,'0'0'207'0,"7"-3"46"16,2-4-19-16,9-9-38 15,2-4-26-15,3-8-39 16,4-2-8-16,-5-7-11 15,-4 0-8-15,-5-1-27 16,-5 1-13-16,-6 14-7 16,-1 6-6-16,-2 16-17 15,-4 9-10-15,-4 19-28 0,4 10-5 16,4 16 5-16,1 7 1 16,4 7 2-16,3 2 1 15,2-4-44-15,2-9-73 16,3-15-196-16</inkml:trace>
  <inkml:trace contextRef="#ctx0" brushRef="#br0" timeOffset="78451.7797">18781 12079 882 0,'-3'-7'391'0,"-6"-7"-193"16,-2 2-45-16,-6 7-71 0,-3-1-29 15,-7 7-44 1,-3 5-9-16,-3 9-6 16,3 4 1-16,8 11 0 15,0 4 0-15,13 7 0 16,1 5-1-16,11 4 4 0,12 1 2 15,18-8 2 1,10-5 1-16,12-19 5 0,4-11 3 16,-2-18-8-16,-6-11 47 15,-10-13 34-15,-11-8 14 16,-14-8 39-16,-8-4-40 16,-16 1-36-16,-7 5-20 15,-14 10-43-15,-4 9 2 16,-4 14-114-16,5 8-88 0</inkml:trace>
  <inkml:trace contextRef="#ctx0" brushRef="#br0" timeOffset="83208.5027">19477 12137 661 0,'18'-1'300'0,"26"1"-145"15,7-2-52-15,4 0-59 16,-2 0-18-16,-10 4-45 15,-7-1-68-15</inkml:trace>
  <inkml:trace contextRef="#ctx0" brushRef="#br0" timeOffset="83404.9228">19475 12238 1761 0,'11'0'28'0,"11"-1"-2"16,20 1 19-16,17 0-17 15,7 1-12-15,3 2-54 16,-2 2-102-16</inkml:trace>
  <inkml:trace contextRef="#ctx0" brushRef="#br0" timeOffset="83999.3629">20710 11974 509 0,'-3'-5'269'16,"-9"-8"-68"-16,-3 8-73 0,-11-6-74 15,-4 4-14-15,-6 4-17 16,-3-6-8-16,8 6-14 16,2 2-1-16,7 1-9 0,7 7-4 15,3 3-4 1,-2 4-5-16,3 8 30 16,-3 0 19-16,-2 5 37 15,4-2 15-15,-1-4-10 16,3-2-12-16,7-7-27 15,3-2-10-15,14-5 2 16,3-5 4-16,15-2 0 0,4-3-4 16,7 2-15-1,3 3-6-15,3 10-1 16,-2 8-1-16,-3 9 0 16,-4 5 2-16,-23 3 9 15,-13 0 5-15,-26 1 7 16,-13 0 1-16,-15-5-3 0,0-4 1 0,-2-16 5 15,1-9-2 1,17-15-28-16,0-9-51 16,15-6-123-16,8 0-99 0</inkml:trace>
  <inkml:trace contextRef="#ctx0" brushRef="#br0" timeOffset="84422.3609">21137 12107 659 0,'-2'-4'337'15,"-3"-5"-96"-15,-2-1-64 16,-5 6-59-1,-5-7-21-15,-5 8-24 16,-5-6-19-16,-2 3-33 16,4 6-13-16,-4 5-26 15,8 11-4-15,0 3-2 16,2 5-2-16,6 9 6 16,5 0 3-16,9 9 1 15,9-1 1-15,15 0 3 0,3-7 1 0,23-8 8 16,2-10 6-1,7-19 19-15,0-6 21 16,-13-16 41-16,-4-5 17 16,-20-5 16-16,-9-4-10 15,-21 2-38-15,-13 1-22 16,-13 8-42-16,-7 4-10 16,0 10-118-16,6 4-120 15</inkml:trace>
  <inkml:trace contextRef="#ctx0" brushRef="#br0" timeOffset="84799.6085">21061 12219 1575 0,'-17'19'14'0,"-1"1"-4"16,-17 16 11-16,15-9-28 16,10-8-72-16</inkml:trace>
  <inkml:trace contextRef="#ctx0" brushRef="#br0" timeOffset="85036.0318">21558 12225 1249 0,'0'-2'507'0,"0"1"-335"16,1 1-71-16,-1 0-77 16,0 0-25-16,0 0-195 15</inkml:trace>
  <inkml:trace contextRef="#ctx0" brushRef="#br0" timeOffset="85399.4257">21839 12209 665 0,'8'-8'320'0,"8"-12"-86"16,0-3-22-16,-5-6-18 15,2 3-6-15,-4-6-36 16,-2-1-23-16,-4 9-34 16,-1 0-17-16,0 13-33 15,-2 9-12-15,1 13-25 16,-1 8-8-16,0 11-4 15,0 9-2-15,0 12 5 16,-4 3-5-16,1 11 6 0,2-3 1 16,2-7 1-16,1-7 7 15,2-18-3-15,0-6-19 16,-3-21-247-16</inkml:trace>
  <inkml:trace contextRef="#ctx0" brushRef="#br0" timeOffset="85876.3228">22426 12069 502 0,'-4'-1'326'0,"4"2"-19"16,3 1-79-1,-3-2-70-15,1 0-37 16,29 3-36-16,46 6-17 15,-22-6-39-15,2-3-12 16,-6 2-10-16,-8 0-59 0,-15 2-163 0,-8-4-207 16</inkml:trace>
  <inkml:trace contextRef="#ctx0" brushRef="#br0" timeOffset="86040.8378">22392 12212 844 0,'6'-1'381'16,"10"1"-165"-1,9-1-61-15,18 0-59 16,10 2-30-16,10 0-34 16,-4 0-121-16</inkml:trace>
  <inkml:trace contextRef="#ctx0" brushRef="#br0" timeOffset="86623.3803">23385 11938 496 0,'9'1'301'16,"6"0"-42"-16,-5 2-76 16,-2-2-18-16,-8-2-34 15,-4-1-25-15,-5 2-47 16,-10-3-26-16,0 3-31 15,-6-1-2-15,0 2-5 16,-1 2-7-16,-3 5-6 16,0 2 2-16,0 2 4 0,4 2 4 15,5-2 8-15,5 0 0 16,6-3 1-16,2 1 2 16,4-4 2-1,0-3 4-15,3-2 12 16,0-2 7-16,0 0 5 15,0 1-1-15,0 0-10 16,13 1-6-16,43 8-8 0,-21 1-2 16,-2 2-4-16,3 2-1 15,6 6-1-15,-6-3-1 0,10 8 0 16,-6 2 0-16,-13-4 0 16,-9 1 3-16,-25-7 7 15,-14 1 2 1,-18-3 7-16,-6-1-2 15,-8-4 1-15,0-6 0 0,6-4-3 16,4-5-13-16,19-3-85 16,9-2-75-16</inkml:trace>
  <inkml:trace contextRef="#ctx0" brushRef="#br0" timeOffset="87029.0772">23849 12064 762 0,'-3'-6'377'15,"-4"-7"-138"-15,-3 2-67 16,-2 3-90-16,-5 1-31 15,-6 6-38-15,-2 3-11 16,-3 8-12-16,-3 7-6 16,4 7-1-16,4 3 1 15,7 10 4-15,8-1 2 16,13 4 4-16,11-3 1 16,20-6 5-16,7-4 6 15,6-10 8-15,-1-7 6 16,-3-14 31-16,-1-8 10 0,-5-10 57 15,-5-4 29-15,-16-5 17 16,-13 0-5-16,-14-3-56 16,-15 1-32-16,-4 2-52 15,-1 1-11-15,5 8-64 16,5 3-56-16,6 8-174 16,3 3-112-16</inkml:trace>
  <inkml:trace contextRef="#ctx0" brushRef="#br0" timeOffset="92128.2156">2579 13573 738 0,'12'-4'309'16,"10"0"-148"-1,17 5-115-15,8-1-1 16,13 0-15-16,2 1-11 16,-5-1-80-16,-6 1-135 15</inkml:trace>
  <inkml:trace contextRef="#ctx0" brushRef="#br0" timeOffset="92292.5641">2575 13673 1017 0,'4'-2'407'0,"14"-2"-268"15,9 1-58-15,23 2-36 16,14 2-22-16,16 2-35 16,1 3-100-16</inkml:trace>
  <inkml:trace contextRef="#ctx0" brushRef="#br0" timeOffset="92930.2994">4105 13295 851 0,'-9'-1'365'0,"-6"-3"-212"15,-8 4-61-15,-9-2-62 16,-2 2-17-16,-15 0-7 16,1 0-1-16,-3 0-2 15,5 0-4-15,10 5-10 0,5 5-5 16,8 11-10-1,1 2-9-15,5 10 10 16,2 1 10-16,4 1 18 0,3 1 20 16,7-8 16-16,1-2 0 15,7-10 10 1,6-6 2-16,14-6-2 0,5-6-3 16,16-6-16-16,10 3-6 15,2 4-12-15,3 7-3 16,-10 13-2-16,-13 6-1 15,-19 8 0-15,-15 4 3 16,-22 7 4-16,-11 2 2 16,-12-3 2-16,-4-5 2 0,-10-16 6 15,0-10 1-15,3-18-28 16,3-9-50-16,18-13-77 16,8-5-43-16,15-4-98 15,7 2-43-15</inkml:trace>
  <inkml:trace contextRef="#ctx0" brushRef="#br0" timeOffset="93265.9728">4583 13529 864 0,'-3'-7'413'0,"-10"-11"-154"15,-6-3-49-15,-3 4-77 0,-3 0-37 0,-1 13-68 32,-3 6-18-32,-2 13-20 15,1 6-9-15,5 10 8 0,6 6-1 16,11 5 5-16,7 2 1 16,10 1 0-16,12-3-2 15,12-12-2-15,6-4 2 16,7-18 7-16,9-9 4 0,0-12-4 15,0-6 57 1,-17-10 46-16,-15-2 19 16,-24-3 25-16,-21-5-63 15,-22 7-76-15,-5 1-75 0,-1 10-357 16</inkml:trace>
  <inkml:trace contextRef="#ctx0" brushRef="#br0" timeOffset="93640.9172">5403 13377 857 0,'-1'-5'490'16,"-2"-5"-84"-1,-3 21-276-15,5 16-53 0,-7 17-75 16,6 14-4-1,2 7 7-15,1 1 1 16,8 2 0-16,-3-7 3 16,-1-12 34-16,-1-8-87 0,0-23-161 15,-4-7-251-15</inkml:trace>
  <inkml:trace contextRef="#ctx0" brushRef="#br0" timeOffset="93796.2908">5086 13645 977 0,'12'0'432'16,"24"-3"-192"0,15 1-67-16,21-2-16 15,1 2-22-15,2 5-46 0,-10 2-17 16,-16 3-40 0,-5-2-27-16,-11 2-493 15</inkml:trace>
  <inkml:trace contextRef="#ctx0" brushRef="#br0" timeOffset="96282.1382">6081 13728 608 0,'0'2'271'16,"2"-2"-109"-16,6-5-25 15,6-3 4-15,11-13-12 0,7-9-23 16,4-14-40 0,-1-4-1-16,-4-9-1 0,-10 0-1 0,-8 7-1 31,-6 6-6-31,-7 20-21 15,0 16-10-15,-8 22-30 16,3 16-12-16,-4 24-8 0,4 13 4 16,8 11 14-16,5 2 4 15,5-4 8-15,1-5 1 16,3-12-84-16,1-7-44 16,11-20-264-16</inkml:trace>
  <inkml:trace contextRef="#ctx0" brushRef="#br0" timeOffset="96602.2607">6854 13676 530 0,'2'-17'332'15,"4"-15"-41"-15,-13 1-83 16,2 3-21-16,-9 3-62 16,-5-1-20-16,-2 14-48 0,-6-1-24 15,-3 15-42 1,-1 11-19-16,0 14-15 15,2 6 5-15,9 11 15 16,6 4 6-16,12 5 12 16,9 3 1-16,14-13 4 15,8-6 2-15,15-19 14 16,7-14 17-16,0-17 44 16,-3-11 10-16,-20-16 25 15,-5-4-1-15,-17-4-27 0,-11 0-6 16,-7 8-46-1,-13 4-19-15,0 18-47 16,1 4-72-16,6 18-274 0</inkml:trace>
  <inkml:trace contextRef="#ctx0" brushRef="#br0" timeOffset="96972.1056">7191 13868 418 0,'-1'7'222'0,"3"8"-28"15,3-4-43-15,11-3 9 16,8-6 6-16,9-16 11 16,5-6-6-16,-2-16-37 15,-5-7-15-15,-5-7-35 16,-9-5-11-16,-6-8-16 15,-6-4-10-15,-11-20-18 16,-8-7-3-16,-10 8-20 16,-1 10-2-16,-6 38-20 15,-4 22-15-15,4 32-7 0,-4 16-3 16,12 32 6-16,11 15 9 16,20 15 14-16,14 1 3 15,17-7 7 1,2-5 2-16,-1-14 9 0,-4-7-72 15,-4-14-110-15,0-16-74 16</inkml:trace>
  <inkml:trace contextRef="#ctx0" brushRef="#br0" timeOffset="97256.6028">7834 13811 535 0,'5'-10'318'15,"2"-5"-58"-15,-4-3-65 16,-3-1-20-16,-6-2-22 16,-5-1-7-16,-7 2-30 15,-1-2-21-15,-3 9-48 16,-3 4-29-16,0 9-42 16,-1 7-13-16,5 14-3 0,5 4 3 15,13 10 23 1,7-1 8-16,19-4 10 0,9-6 6 15,8-12 7-15,3-10 1 16,-8-13-3 0,-1-7-1-16,-8-4-96 0,-6-1-147 15</inkml:trace>
  <inkml:trace contextRef="#ctx0" brushRef="#br0" timeOffset="97742.8185">8198 13856 840 0,'7'-8'384'0,"7"-9"-166"16,1-4-38-16,-3-1-57 16,-7-1-12-16,-5 1-30 15,-8-1-16-15,-16 6-35 16,-2 4-19-16,-11 9-24 16,2 7-10-16,5 6-7 15,5 6 1-15,12 5 4 16,4 0 4-16,9 4 4 15,6-2-3-15,4-6-2 16,6-3 1-16,3-9 5 0,0-3 7 16,3-2 1-16,-1 1-5 15,1 7-3-15,-3 9 2 16,3 19 6-16,-3 11 8 16,-7 8 4-16,-7-1 0 15,-13-3 2-15,-12-9 4 16,-14-3 8-16,-7-3 29 15,-6-13 26-15,1-8 7 16,7-20 4-16,7-12-36 0,14-10-71 16,10-6-60-1</inkml:trace>
  <inkml:trace contextRef="#ctx0" brushRef="#br0" timeOffset="98127.0771">8423 14106 805 0,'-2'-1'388'0,"2"2"-147"15,0 8-112-15,-2 8-88 16,2 7-21-16,-6 6-9 15,2 6-3 1,1-2-2-16,3-1 0 16,2-8-30-16,4-5-88 15</inkml:trace>
  <inkml:trace contextRef="#ctx0" brushRef="#br0" timeOffset="98439.4378">8653 14179 720 0,'-5'-6'363'16,"-7"-4"-119"-16,-3 1-93 16,-2 8-98-1,-1 5-37-15,2 11-34 16,2 4-8-16,7 7 3 15,5 1 3-15,7 2 7 0,5 0 4 16,10-7 6-16,6-5 9 0,7-12 55 16,-2-5 34-1,-2-12 68-15,-9-7 22 16,-16-6-15-16,-4-4-22 16,-15 1-66-16,-5 5-29 15,-2 4-110-15,1 4-89 16</inkml:trace>
  <inkml:trace contextRef="#ctx0" brushRef="#br0" timeOffset="99038.8263">9035 13618 557 0,'-27'-3'309'0,"-21"-2"-63"15,13-16-91-15,7-9-33 16,19-15-54-16,8-6-24 15,20 3-33-15,10 4 2 0,15 12 17 16,8 13 7-16,0 19-4 16,-3 15-8-16,-12 21-13 15,-14 8-1-15,-24 5 3 16,-20 2-1-16,-27 0-2 16,-9 1 0-16,-3-5-4 15,9-4 2-15,23-13-31 16,7-13-10-16,16-10-3 15,4-8-14-15,6-5 50 16,10 4 21-16,15 6 31 16,8 7 17-16,10 10 33 15,2 5-4-15,1-2-14 16,-1-2-2-16,-5-14-47 16,-2-7 6-16</inkml:trace>
  <inkml:trace contextRef="#ctx0" brushRef="#br0" timeOffset="105719.0945">6413 14277 473 0,'-5'-2'253'0,"-3"-3"-54"15,-2 9-120-15,0 4-30 16,0 12-31-16,1 8-1 16,6 8 2-16,7 5 6 15,14 3 16-15,8-7-1 0,6-12 0 16,6-11-3-1,8-16-8 1,4-8 0-16,14-17 12 0,5-2 3 0,8-2-5 16,1 6-7-1,-1 18-18-15,-3 9-6 16,-10 19-2-16,-2 1 2 16,-8 7 0-16,-2 1 1 15,-2-7 0-15,-7-1-1 16,-6-9 0-16,-8-7 17 0,-11-5-132 15,-1-1-188 1</inkml:trace>
  <inkml:trace contextRef="#ctx0" brushRef="#br0" timeOffset="106179.2175">7439 14659 532 0,'-3'-9'273'16,"3"-8"-78"-16,4-6-121 0,6-1-32 15,17 0-31-15,6 0-5 16,11 10 6-16,8 10 7 16,-1 11-3-16,-3 12 1 15,3 8-3-15,-2 2 0 16,2 0-5-16,8-5-1 15,11-8-2-15,12-2 0 0,21-14 16 16,1-6 45 0,11-12 29-16,0-6 8 15,-13 1-4-15,-10 3-38 0,-37 7-3 16,-21 5-5-16,-29 4-11 16,-5 0-7-16,-13 4-87 15,-5-2-75-15</inkml:trace>
  <inkml:trace contextRef="#ctx0" brushRef="#br0" timeOffset="106752.423">7009 14973 422 0,'0'-6'215'15,"3"-5"-74"-15,14-11-85 0,16-4-11 16,17-4 8-16,10 0 14 16,7 14 9-1,-7 9-15-15,-15 18-24 16,-16 10-7-16,-29 15-3 15,-12 4-4-15,-29 2-5 16,-4 0-4-16,1-11-2 16,8-6 4-16,23-14-3 15,13-9-6-15,20-6-9 16,13-5-11-16,15 3-7 0,4 5 3 16,-7 5 21-1,-8 7 22-15,-15 7 27 0,-10 3 3 16,-20 8-8-1,-4 2-9-15,-24-1-19 0,-10-3 0 16,-7-15-8-16,-1-7-47 16,14-10-177-16,14-5-119 15</inkml:trace>
  <inkml:trace contextRef="#ctx0" brushRef="#br0" timeOffset="107290.2196">7945 15211 559 0,'2'-6'267'0,"3"-4"-83"16,2 1-33-16,1-2-14 15,-4 2-2-15,-4-3-22 16,-4 2-16-16,-10-3-34 16,-6 0-22-16,-2 4-28 15,-2 0-12-15,-5 8-13 16,2 6-5-16,4 9-1 16,1 4 4-16,14 6 8 15,8 3 2-15,12-5 5 16,4-2 4-16,10-6 8 0,1-6 1 15,-2-12 6-15,2-7 2 16,0-9 1-16,-4-6-1 16,-1-6-2-16,-3-4-1 15,-8-4-3-15,-3-6 0 16,-5 3-8-16,-3 2-3 16,-2 7-10-16,0 11-7 0,-4 15-7 15,2 8 0-15,1 5 4 16,-3 2 4-1,5 2 6-15,0 3 1 0,2 11 0 16,5 10 1-16,-2 9 6 16,1 3 2-16,-1 5 3 15,-2-4-2-15,5-2-1 16,2-3-1-16,3-11-24 16,1-7-100-16</inkml:trace>
  <inkml:trace contextRef="#ctx0" brushRef="#br0" timeOffset="107511.4906">8257 14952 876 0,'-1'-15'429'0,"0"-14"-167"16,-1 17-107-16,-2 10-42 15,1 18-71-15,-3 12-28 16,2 19-17-16,4 5 3 15,3 3 3-15,2-3 2 16,4-7 1-16,-1-3 1 16,-1-12-1-16,-3-6-16 15,-4-16-90-15,4-8-79 16,-4-14-271-16</inkml:trace>
  <inkml:trace contextRef="#ctx0" brushRef="#br0" timeOffset="107834.3895">8153 14926 686 0,'-1'-9'325'16,"0"-7"-123"-16,10 0-100 0,9 1-14 16,14 1-12-1,4-1 2-15,2 8-30 16,-4 2-14-16,-6 12-14 0,-4 6-4 16,-3 10-4-16,-7 2-1 15,-13 4-1-15,-5 2-1 0,-6 0 1 16,0-3-3-16,2-7-4 15,8-6-9 1,4-12-8 0,9-2-1-16,12-1 2 0,4 0 7 0,5 4 6 15,-2 6 3 1,-8 11 7-16,-8 3 3 16,-18 10 4-16,-11 0-1 15,-21 4-1-15,-6-1 0 0,-2-8 2 16,6-8 2-16,8-21-142 15</inkml:trace>
  <inkml:trace contextRef="#ctx0" brushRef="#br0" timeOffset="108463.8761">9893 13649 481 0,'-3'-7'286'0,"1"-15"-28"16,2-3-82-16,7-2-77 15,6-2-10-15,3 9-11 16,6 3-4-16,2 17-12 15,2 12-24-15,0 12-29 16,-3 7-2-16,0 2 2 16,3-3-1-16,4-7 1 15,7-6 0-15,-1-13 7 16,3-7 36-16,-8-13 40 0,-9-8 15 16,-12-6 16-16,-9 0-35 15,-14-1-45-15,-3 5-24 16,-7 17-72-16,-3 6-55 15,11 24-216 1</inkml:trace>
  <inkml:trace contextRef="#ctx0" brushRef="#br0" timeOffset="108656.0702">9940 13801 612 0,'6'3'353'15,"5"3"-91"-15,21-1-59 16,13-4-22 0,19-1-59-16,3-1-23 0,-8-1-38 15,-7-1-18-15,-20 2-22 16,-3-1-44-16</inkml:trace>
  <inkml:trace contextRef="#ctx0" brushRef="#br0" timeOffset="109356.8793">11394 13280 107 0,'13'0'129'0,"10"1"87"15,-7 1 32-15,-15 1-17 16,-4 0-26-16,-15-3-59 16,-5 1-33-16,-11-2-30 15,-7-1-13-15,0 1-29 16,-2 0-15-16,8 5-23 15,6 5-8-15,2 7-6 16,4 5 0-16,6 1 4 16,1 1 1-16,5 1 4 15,7-3 1-15,0-5 2 16,1-3 2-16,3-4 0 16,2-3 10-16,10 0 9 15,3-5 1-15,9-2 0 0,8 2-9 16,7 6-12-1,0 0 0-15,10 9-1 0,0 6 0 16,0 0 4-16,-3 4 1 16,-19 2 7-16,-14-6 4 15,-25 3 6-15,-14-1 1 0,-21-1-2 16,-8-2 3-16,-1-7-3 16,1-6 0-16,8-9-7 15,6-3-7-15,11 0-8 16,10 0-28-16,14-1-93 15,8-3-58-15,22-5-144 16,12-3-70-16</inkml:trace>
  <inkml:trace contextRef="#ctx0" brushRef="#br0" timeOffset="109803.9276">11672 13416 294 0,'-10'-10'210'16,"-8"-11"40"-16,4 5-63 16,11 3-28-1,3 3-22-15,13 0-35 16,4-2-16-16,8 0-16 0,4 1 0 15,7 3-4-15,7 3-7 16,-1 4-28-16,3 2-7 16,-13 12-9-16,-8 4-5 15,-20 12-1-15,-10 5 0 16,-25 3 2-16,-6 4 0 16,3-7-3-16,0-5-1 15,20-6-10-15,10-9-12 16,13-7-5-16,12-3-3 0,9 0 5 15,3 4 10-15,3 2 4 0,-4 4 4 16,-11 2 7 0,-12-1 7-16,-21 1 7 15,-16 1 5-15,-21-4 2 0,-9-5-1 16,-1-5-4 0,10-3-4-16,13-3-91 15,13 2-198-15</inkml:trace>
  <inkml:trace contextRef="#ctx0" brushRef="#br0" timeOffset="110468.2893">12951 13664 763 0,'-2'-7'355'0,"-6"-10"-131"16,-3 2-44-16,-12 1-59 16,-12-4-21-16,-13 0-55 15,-1 4-17-15,7 5-28 16,5 9-7-16,14 13-10 15,0 4 2-15,9 7 5 0,5 3 1 16,12 1 5 0,6 0 2-16,7-4 3 0,2-3 7 15,9-12 9-15,6-6 5 16,6-15 5-16,7-5-1 16,-5-12-3-16,1-6-1 15,-4-10 0-15,-5-5 2 0,-12-16-2 16,-6-9 0-16,-16 4-10 15,-8 6-8-15,-9 27-10 16,-1 17-7 0,-2 24-3-16,2 7 1 15,5 19 3-15,4 9 4 0,8 13 4 16,3 11 4-16,7 0 5 16,2 0 2-16,0-5 2 15,-1-10 1-15,4-10-2 16,-2-5-1-16,2-6 0 15,-4-6-53-15,1-7-315 16</inkml:trace>
  <inkml:trace contextRef="#ctx0" brushRef="#br0" timeOffset="110707.0941">13188 13240 964 0,'0'-9'464'16,"-1"-3"-192"-16,2 6-72 16,-2 14-111-16,0 12-42 15,1 22-40-15,1 17 4 16,5 15 3-16,1 2-2 16,2-7-1-16,-3-7 0 15,-1-12-1-15,-4-6-1 16,6-13-103-16,-1-9-97 0</inkml:trace>
  <inkml:trace contextRef="#ctx0" brushRef="#br0" timeOffset="111207.0967">13148 13347 843 0,'-3'-8'369'15,"2"-11"-190"-15,2 0-49 16,11 0-69-16,5 1-14 16,15 0-11-16,1 3 2 0,12 10-2 15,3 1-6 1,1 12-13-16,1 6-6 15,-7 9 0 1,-7 4-3-16,-19 2 1 16,-14 2 0-16,-22-1 2 0,-10 1 3 15,-11-6-2 1,-1-4 2-16,8-11 2 0,7-9 1 16,20-2-5-16,10-7-4 0,18 0-11 15,7 5-6-15,14 4 2 16,-1 9 1-1,-3 11 6-15,-3 5 1 16,-12 8-3-16,-6-2 2 16,-16 2 1-16,-5-2 3 0,-33-1 8 15,-9-2 0-15,-19-4 3 16,-6-5 1-16,10-11 2 16,6-6 1-16,22-9-1 15,9-4-3-15,15-2-33 0,3-2-27 16,4 2-106-16,1 2-81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1-19T08:29:23.88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60">
        <inkml:traceFormat>
          <inkml:channel name="X" type="integer" max="11752" units="cm"/>
          <inkml:channel name="Y" type="integer" max="6608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5-11-19T08:30:03.453"/>
    </inkml:context>
  </inkml:definitions>
  <inkml:trace contextRef="#ctx0" brushRef="#br0">2002 7866 1680 0,'-3'28'9'0,"3"-2"5"16,2 23 13-16,6 31 1 15,1 7-1-15,-2 2-3 0,2 2-2 16,-3-11-4-16,3 0-4 16,6-6-3-16,-7-31-1 15,2-2 2-15,-4-12 0 16,-8-9-1-16,3-1-39 16,-7-8-58-16,0-3-178 15</inkml:trace>
  <inkml:trace contextRef="#ctx0" brushRef="#br0" timeOffset="473.8989">1951 7914 863 0,'5'-10'375'0,"6"-12"-184"16,6-2-63-16,13-1-52 15,7-1-18-15,12 9-28 16,10 7-11-16,-3 11-10 15,-8 8-3-15,-19 9-1 16,-15 7-4-16,-20 8 1 16,-11 3-1-16,-16 6 2 0,-4-6 1 15,7-10 3 1,9-7-3-16,19-12-8 0,5-2-3 16,18-2-9-16,1-1 1 15,8 4 7 1,1 1 0-16,-8 3 8 0,-6 2 1 15,-18 2 8-15,-13 4 2 0,-27 5 5 16,-11 2-1 0,-3-7-5-16,7-3-2 15,26-7-74-15,13-4-78 16</inkml:trace>
  <inkml:trace contextRef="#ctx0" brushRef="#br0" timeOffset="849.7816">2666 8045 595 0,'8'8'314'0,"1"-7"-64"15,14-1-88-15,7-1-11 16,10-8-38-16,11 4-31 0,3-1-45 15,5 2-14 1,-15-3-10-16,-4 2-2 16,-11 0-46-16,-9 1-54 15,-9 4-154-15,-4 2-104 16</inkml:trace>
  <inkml:trace contextRef="#ctx0" brushRef="#br0" timeOffset="1105.3625">2746 8211 547 0,'3'-1'305'0,"6"-3"-22"15,9 2-97-15,22-3-49 16,7 1-9-16,14 1-30 15,-7 0-18-15,-15 2-32 16,-6 1-13-16,-18 0-14 16,-3-1-1-16,-6 1 8 15,-4-4 4-15,1 1-72 0,-3 1-199 16</inkml:trace>
  <inkml:trace contextRef="#ctx0" brushRef="#br0" timeOffset="9795.9926">3549 8206 348 0,'7'2'213'0,"3"5"-13"16,9-11-27-16,5-8-12 15,6-11-10-15,2-7-24 16,2-4-38-16,-6-8-19 15,-6-4-24-15,-6 1-4 16,-8-6-6-16,-4 6-1 0,-6 10-4 16,-5 7 1-16,1 19-17 15,0 9-20-15,3 24-17 16,0 15-8-16,1 23 4 16,1 10 17-16,6 11 5 15,5-1 2-15,6-5 4 16,2-8 36-16,10-25-202 15,0-13-253-15</inkml:trace>
  <inkml:trace contextRef="#ctx0" brushRef="#br0" timeOffset="10099.2372">4295 7800 971 0,'-21'-4'469'0,"-16"-4"-191"0,-1 12-145 16,0 11-47-16,3 21-75 16,2 10-20-1,13 12-18-15,12 5 0 16,19-2-3-16,11-3 4 0,17-11 3 16,3-7 2-16,13-22 11 15,2-15 10 1,3-20 30-16,1-14 28 0,-19-15 58 15,-17-6 24-15,-22-6 13 16,-14-3-17-16,-21 0-57 16,-4 4-34-16,-10 18-84 15,0 14-77-15,11 26-290 16</inkml:trace>
  <inkml:trace contextRef="#ctx0" brushRef="#br0" timeOffset="10519.3181">4716 8304 539 0,'10'5'326'0,"5"0"-13"16,14-7-122-16,6-12-13 0,2-16-22 15,3-5-22 1,-7-17-44-16,-8-2-21 16,-4-8-27-16,-9-4-6 15,-12-8 1-15,-8-3-1 16,-10 5-9-16,1 12 1 0,-8 19-1 15,2 15-8-15,-4 17-15 16,-2 7-14-16,7 18-28 16,3 7-4-16,10 21 5 15,6 10 3-15,18 19 11 16,9 2 4-16,16-2 8 16,-1-1 4-16,0-17-61 15,-1-3-80-15,-3-13-242 16</inkml:trace>
  <inkml:trace contextRef="#ctx0" brushRef="#br0" timeOffset="10811.46">5345 8172 537 0,'1'-5'299'15,"1"-10"-36"-15,3 2-38 16,-7 1-47-16,-1-2-13 15,-2 1-36-15,-8-1-18 16,0 7-43-16,-6 2-23 16,-3 5-42-16,0 4-21 15,0 10-16-15,8 6-1 16,5 7 6-16,6 4 4 16,3 2 2-16,6-5 2 0,13-9 6 15,4-6 11-15,15-13 25 16,-5-6 14-16,-4-6 16 15,-6 0 3-15,-12-7-13 16,-3 2-86-16</inkml:trace>
  <inkml:trace contextRef="#ctx0" brushRef="#br0" timeOffset="11293.7724">5762 8207 506 0,'5'-7'343'0,"3"-4"-22"16,-3-6-63-16,-3-2-26 0,-2-2-54 15,-3 2-29-15,-11-3-25 16,-7 1-15-16,-7 7-50 16,-4 0-21-1,-1 14-43-15,3 13-16 16,2 2 0-16,7 5-1 16,11 3-1-16,4-1-3 0,11 4-7 15,6 2-2-15,6-9-4 16,3-1 5-16,5-11 13 15,-3-4 8-15,6-2 9 16,-2 0 1-16,2 5-4 0,-1 2-3 16,-8 11 1-16,-3 4 1 15,-12 7 7-15,-4 4 3 16,-15 1 7 0,-6-3 2-16,-11-3 1 15,-4-7 2-15,-3-9 3 16,0-3-1-16,5-16-77 15,7 0-59-15,10-10-213 16</inkml:trace>
  <inkml:trace contextRef="#ctx0" brushRef="#br0" timeOffset="11593.242">5948 8409 830 0,'1'-1'430'15,"-1"-4"-154"1,0 10-84-16,0-5-119 15,-1 15-41-15,-5 49-21 16,2-29-2-16,-2-4-2 16,4-1-2-16,6-8-106 15,3-4-108-15</inkml:trace>
  <inkml:trace contextRef="#ctx0" brushRef="#br0" timeOffset="11950.9503">6207 8422 864 0,'-8'-4'395'16,"-12"7"-191"-16,-5-1-79 15,10 13-90-15,-2 7-30 16,3 1-21-16,7 2-4 16,11 1 3-16,5-3 0 0,12-3 6 15,3-6 10-15,8-10 51 16,3-4 31-16,-3-17 71 16,2 3 28-16,-14-10 11 15,-6-3-5-15,-14 1-49 16,-9-1-29-16,-15 5-58 15,-6 6-27-15,-4 3-179 16,1 4-385-16</inkml:trace>
  <inkml:trace contextRef="#ctx0" brushRef="#br0" timeOffset="12549.4641">6825 8187 855 0,'14'0'353'15,"12"1"-152"-15,40 2-159 16,28 2 14-16,49 3 2 0,-10 1-12 31,-66-4-19-31,1 0 0 0,216 14-9 16,-4-3 2-16,-36-6 25 15,-122-10-47-15,-43 5-309 16</inkml:trace>
  <inkml:trace contextRef="#ctx0" brushRef="#br0" timeOffset="13163.5569">7129 7590 781 0,'-3'-16'338'16,"2"-22"-172"-16,3-4-31 15,17-3-4 1,7 7-12-16,20 15-30 0,7 11-18 16,9 27-50-1,-13 8-18-15,-20 21-3 0,-13 7 5 16,-31 11 8-16,-10 6 2 15,-23 1-5-15,-5-2 1 0,3-17-11 16,4-12-7-16,19-25-10 16,10-11 0-1,10-11 12-15,6-2 5 16,1-1 18-16,7 3-6 16,16 5-7-16,8 4-2 0,22 9-11 15,3 3 4-15,0 6 2 16,-2 1 21-16,-2-7-253 15</inkml:trace>
  <inkml:trace contextRef="#ctx0" brushRef="#br0" timeOffset="13731.8825">7628 7421 889 0,'8'-3'350'0,"18"-1"-230"0,10 2-42 16,15 2-35-16,-3 3-9 15,-1-2-16-15,4 5-3 16,-10-5 3-16,1 2 3 15,-11 0 10-15,-11-3-19 16,-10-2-38-16,-9-1-23 16,-10-3-33-16,-8-1 11 15,-11 3 23-15,-2 2 13 0,4 6 8 16,2 6 1-16,7 5 12 16,7 2 1-16,-1 6 13 15,6 2 5-15,3 2-1 16,2 5 4-16,8 5 4 15,7 7 1-15,-7 0 6 16,-4-4 0-16,-3 0 2 16,-10-7 2-16,1-1 0 15,2 3 2-15,-7-7 26 16,-8-2 8-16,-13-6 0 16,-5-2-1-16,-6-10-25 0,11-1-8 15,13-6 5-15,11-2 1 16,15-2 6-16,10-7 4 15,21 1-4-15,4 0-3 16,9 2-12 0,-3 7-6-16,-6 5-7 15,-6 4-1-15,-8 1 1 0,0-2 1 16,-6-1-157-16</inkml:trace>
  <inkml:trace contextRef="#ctx0" brushRef="#br0" timeOffset="14373.2">7167 8436 945 0,'-7'2'420'0,"-3"1"-236"31,9 1-108-31,22 0-85 15,18 3-8-15,22-4 30 16,8 0 19-16,8-4 5 0,-8-3-6 16,-13-1-7-16,-7 0-2 15,-22 3 4-15,-7 1 2 0,-19-2-7 16,-2 3-5 0,-15 3-26-16,-7-1-10 15,-10 7-5-15,0-2-3 16,3 5 10-16,4-1 1 0,4 6-5 15,8 3-4 1,8 4-4-16,1 6 2 16,13 12 5-16,-5 2 8 0,-3 7 10 15,-6 2 3-15,-5 3 7 16,-3-2 3-16,-8-6 5 0,-1-2 3 16,-13-22 15-16,-2-9 5 15,4-15 5 1,2-13-1-16,16-1-14 15,7-2-9-15,13-1-6 16,10 2 1-16,15 4-9 16,5 3-3-16,1 8-7 15,3 2-6-15,-1 3 4 16,2 3 4-16,4 2-4 0,-4-3-69 16,-3 1-256-16</inkml:trace>
  <inkml:trace contextRef="#ctx0" brushRef="#br0" timeOffset="14625.4983">7623 8959 589 0,'0'-1'394'16,"0"0"-41"-16,0 2-170 0,0-1-68 15,0 0-99-15,0 4-21 16,7 13 4-16,30 23 1 16,-11-31 2-16,4-5 3 15,-1-3 5-15,-2-2 7 16,-2-10 44-16,-2 0 14 15,-10-5 19-15,-3-1 12 0,-5 6 11 16,-6-3-4-16,-14 2-7 16,-3 3-16-16,-18 6-57 15,-3 3-13-15,1 3-22 16,-2 5-25-16,17 3-112 16,2 5-123-16</inkml:trace>
  <inkml:trace contextRef="#ctx0" brushRef="#br0" timeOffset="23403.7169">8963 8144 703 0,'29'0'263'0,"17"-6"-196"0,30 14-54 31,11 6 0-31</inkml:trace>
  <inkml:trace contextRef="#ctx0" brushRef="#br0" timeOffset="23584.0076">9033 8282 707 0,'6'3'307'15,"16"0"-135"-15,13 4-92 0,28 2-27 16,2-1-16-16,3 4-8 0,-6-3-75 31</inkml:trace>
  <inkml:trace contextRef="#ctx0" brushRef="#br0" timeOffset="23908.9486">9815 8151 680 0,'9'-18'280'0,"11"-18"-149"15,3-8-20-15,0-7-3 16,-1 0 5-16,-6 6-3 16,-4 7 10-16,-8 18 14 0,-2 8-1 15,-2 16-41-15,-4 10-28 16,-2 25-51-16,1 10-19 16,4 12 3-16,1 5 1 15,7-2 3-15,1-6-1 16,4-3-70-16,2-8-73 15,5-19-298-15</inkml:trace>
  <inkml:trace contextRef="#ctx0" brushRef="#br0" timeOffset="24242.3775">10449 7980 714 0,'-9'-13'417'0,"-13"-7"-57"16,-1-1-87-16,-11 3-117 16,3 7-51-16,1 11-75 15,-2 8-36-15,4 16-28 16,2 6-2-16,7 14 10 16,5 1 6-16,20 5 1 0,9-2-2 15,14-7 1-15,1-5-1 16,14-16 6-1,4-10 1-15,3-18-12 0,4-9 75 16,-17-13 70-16,-12-6 34 16,-25-2 63-16,-11 0-61 15,-18 9-67-15,-6 4-34 16,-4 7-82-16,2 3-100 16</inkml:trace>
  <inkml:trace contextRef="#ctx0" brushRef="#br0" timeOffset="24800.1508">10770 8248 542 0,'-2'2'328'15,"4"6"-23"-15,7-7-130 16,18-11-45-16,9-8-17 16,17-18-1-16,-2-11-10 15,3-9-25-15,-5-6-6 16,-22-10-1-16,-5 2-1 0,-23 0-6 15,-13 2-10 1,-13 16-21-16,-1 13-5 0,-6 19-58 16,1 12-10-16,0 19-8 15,1 14-11-15,8 22 38 16,9 15 5-16,14 15 3 0,10 6 1 16,21-1 4-16,9-9-1 15,19-19 18 1,5-8-96-16,11-23-151 15,-4-6-121-15,-4-13-131 16</inkml:trace>
  <inkml:trace contextRef="#ctx0" brushRef="#br0" timeOffset="25022.4655">11532 8128 528 0,'-2'-7'316'0,"-9"-10"-14"15,-2 0-52-15,-10 0-64 16,-6-4-25-16,-2 3-59 0,-5 1-23 15,0 6-55 1,7 11-26-16,3 13-26 0,4 1-5 16,6 8 6-16,5 2 9 15,11 2 8-15,6 2-2 16,24-4 1-16,6-8 2 16,11-13 5-16,8-7 4 0,-10-13 4 15,-4 0-46-15,-16-5-202 16</inkml:trace>
  <inkml:trace contextRef="#ctx0" brushRef="#br0" timeOffset="25458.4771">11754 8203 245 0,'2'-5'183'16,"6"-6"54"0,-1-2-23-16,-1-3-20 0,0-4 3 15,-6-1-17 1,-4 2-12-16,-3-2-28 0,-2 6-16 16,-6 3-52-16,4 1-26 15,-9 10-47-15,3 2-24 16,2 9-17-16,-4 4 0 15,11 2 7 1,2 0 5-16,8-1 6 0,7 0 1 16,10-2 2-16,2-3 4 15,1-5 8-15,2 2 2 16,-3 3 3-16,1 2 1 16,-3 11 1-16,-4 1 4 0,-8 10 12 15,-5 3 3-15,-12 4 4 16,-4 3 1-16,-13-10-1 15,-9-7 2-15,-2-17 12 16,-2-11-10-16,9-17-102 0,11-7-59 16,16-8-181-16</inkml:trace>
  <inkml:trace contextRef="#ctx0" brushRef="#br0" timeOffset="25677.4664">11988 8370 1007 0,'1'-2'496'0,"-8"2"-188"0,13 2-118 15,-6 11-126-15,1 8-34 16,7 11-24-16,-15 0-2 15,9 4-3-15,1-5-36 16,0-4-219-16</inkml:trace>
  <inkml:trace contextRef="#ctx0" brushRef="#br0" timeOffset="25994.6592">12265 8417 938 0,'-6'-5'401'0,"-7"-3"-227"31,0 5-57-31,2 5-97 16,-1 6-23-16,0 8-34 0,0 6-1 0,8 8 7 31,-2-1 8-31,13-1 9 15,4-7 1-15,9-9 5 0,5-5 39 16,2-7 74-16,2-4 41 16,-9-14 62-1,-2 1-17-15,-13-8-32 0,-5 0-27 0,-14 0-62 16,2 5-27 0,-15 5-138-16,2 2-42 15</inkml:trace>
  <inkml:trace contextRef="#ctx0" brushRef="#br0" timeOffset="27938.5733">13110 8203 498 0,'-40'3'165'0,"-31"6"-158"16,10 3 0-16,39 4-12 15,29-3-4-15,62-1 10 16,32 0-7-16,71-6 34 16,33-2 42-16,57-6 46 15,29-4 20-15,22-1 3 16,19-1-27-16,-22 1-48 15,-26 3-20-15,-66-1-28 16,-51 5-95-16</inkml:trace>
  <inkml:trace contextRef="#ctx0" brushRef="#br0" timeOffset="28428.0817">13497 7525 588 0,'1'-6'377'15,"-1"-1"41"1,-8 6-197-16,-12 8-117 16,-4 14-34-16,-7 3-64 15,2 7-3-15,13 9-3 16,6-3-2-16,18 2-1 16,10-4 0-16,15-7 1 15,3-4 2-15,5-8 3 16,-4-1 3-16,-6-12-40 15,-3-3-57-15,-10-11-172 0,-4-8-114 16</inkml:trace>
  <inkml:trace contextRef="#ctx0" brushRef="#br0" timeOffset="28574.5715">13671 7600 531 0,'0'-4'354'0,"4"-4"-7"16,-2 12-167-16,-6 6-72 15,0 14-49-15,-1 11-12 16,-2 17-10-16,0 6-1 15,-1 11-10-15,-2-4-7 0,4-12-9 0,10-4-4 32,4-24-66-32,3-4-92 15</inkml:trace>
  <inkml:trace contextRef="#ctx0" brushRef="#br0" timeOffset="28727.8694">13989 7821 1468 0,'-3'-2'561'0,"-4"-3"-426"31,1 3-55-31,6 2-111 16,1-2-90-16</inkml:trace>
  <inkml:trace contextRef="#ctx0" brushRef="#br0" timeOffset="29046.6525">14238 7928 1035 0,'0'-8'442'15,"4"-11"-247"-15,5-6-41 16,6-9-60-16,3-2-11 15,-1-9-7-15,-1 0-4 0,-5 5-14 16,-5 3-9 0,-1 15-22-16,-2 6-11 0,-2 10-13 15,-1 6-5-15,-1 13-14 16,-1 8-1-16,-4 18 0 16,2 7 4-16,3 18 7 15,1 7 1-15,4-6 35 16,0-2-104-16,6-21-230 15,3-8-213-15</inkml:trace>
  <inkml:trace contextRef="#ctx0" brushRef="#br0" timeOffset="29350.0413">14717 7826 597 0,'5'-12'300'16,"-3"-12"-75"-16,-1 2-16 15,-2 5 0-15,-12 2-7 16,-6 2-40 0,0 0-31-16,-8 5-89 0,8 7-37 15,-5 9-28-15,-1 11-9 16,3 13 5-16,-1 5 10 16,16 12 4-16,6 3 2 15,13-8 2-15,7-5 1 16,10-16 0-16,0-11 4 0,2-12 10 15,2-8 21-15,-8-11 30 16,-1-4 9-16,-8-7 8 16,-7-3-13-16,-12-4-50 15,-2 6-57-15,-5 6-233 16</inkml:trace>
  <inkml:trace contextRef="#ctx0" brushRef="#br0" timeOffset="29573.2906">14705 7491 687 0,'0'0'330'0,"0"0"-63"0,15 3-217 31,15 8-40-31,13-4 5 0,1-5 3 16,3-2 0-16,-1 3-62 16</inkml:trace>
  <inkml:trace contextRef="#ctx0" brushRef="#br0" timeOffset="29934.7465">15129 7355 936 0,'2'-1'393'0,"-2"-3"-248"16,8 4-77-16,2 1-73 16,7 3-12-16,13 4 10 15,1-1 9-15,6-2 16 16,-7-4 6-16,-7-7 13 15,-7 1 6-15,-10-7 13 16,-6 0 1-16,-4 3-1 16,-2 1-13-16,-5 8-48 15,3 4-12-15,-1 9-19 16,-1 12 3-16,3 8 25 0,3 6 3 16,2-1 4-16,3 0 1 15,5-8 2-15,-1-4 1 16,3-3 2-16,-2-6-1 15,-2-5-17-15,3-1-67 16,-2-6-355-16</inkml:trace>
  <inkml:trace contextRef="#ctx0" brushRef="#br0" timeOffset="30086.0359">15229 7543 1520 0,'32'0'15'0,"-7"0"-5"16,31 0 9-16,-5 1 0 0,-13 4-309 15</inkml:trace>
  <inkml:trace contextRef="#ctx0" brushRef="#br0" timeOffset="30639.9324">13590 8864 703 0,'4'8'247'0,"3"6"-200"16,10-4 27-16,6-5 42 0,8-15 63 15,3-10 17-15,1-11-48 16,1-11-37-16,-7-2-36 15,-1 1-7-15,-15 3 1 16,-4 9-7-16,-9 12-18 16,-2 12-12-16,-3 20-38 15,-3 13-10-15,-1 24-3 16,5 12 1-16,4 14 12 16,3 2 5-16,7-14-46 15,0-6-65-15,7-20-281 0</inkml:trace>
  <inkml:trace contextRef="#ctx0" brushRef="#br0" timeOffset="30968.4329">14223 8795 873 0,'-4'-11'439'16,"-11"-12"-175"-1,1 11-102-15,-2 2-47 0,-5 10-104 16,0 9-26-16,-5 14-20 16,-2 6 4-16,4 14 16 15,7 5 0-15,17 4 3 16,6-1 1-16,19-11 1 16,-1-10 2-16,8-15-1 15,0-8 35-15,3-13 51 16,3-8 22-16,-5-10 45 15,-6-11-15-15,-14-12-22 0,-8-5-14 16,-11-1-39-16,-6 6-41 16,-4 17-123-1,0 10-90-15</inkml:trace>
  <inkml:trace contextRef="#ctx0" brushRef="#br0" timeOffset="31165.6846">14310 8619 915 0,'8'-5'374'16,"17"2"-209"-16,11-4-117 15,18 7-41-15,3 2 0 16,-6 5-86-16,0 5-271 15</inkml:trace>
  <inkml:trace contextRef="#ctx0" brushRef="#br0" timeOffset="31358.5809">14727 8569 619 0,'2'-4'313'0,"3"-6"-89"16,3 1-80-16,2-1-73 15,-3 1-26-15,3 3-37 16,-2 1 37-16</inkml:trace>
  <inkml:trace contextRef="#ctx0" brushRef="#br0" timeOffset="31601.3853">14762 8520 380 0,'2'1'228'0,"1"2"4"16,0 5-37-16,1 11-35 15,-3 2-3-15,1 6-22 16,-2 4-40-16,0-3-29 16,0-1-22-16,-2-7-25 15,2-1 5-15,5-9-327 16</inkml:trace>
  <inkml:trace contextRef="#ctx0" brushRef="#br0" timeOffset="31960.4972">14868 8554 773 0,'12'-9'312'0,"10"-9"-163"16,12 10-68-1,1 3-8-15,4 7-3 16,-4 12-18-16,-8 0 10 0,-9 4 12 16,-13 3 32-16,-9-2 2 0,-16 2-29 15,-9 3-16-15,-8 2-37 16,-1-4-8 0,13-6-9-16,8-4-5 15,17-10-15-15,6 0-4 16,18-2 1-16,4-1 2 15,5-1 16-15,3 1 9 0,-4 2 9 16,0 3 0-16,-7 3-1 16,-7-2-5-16,-6-4-130 15</inkml:trace>
  <inkml:trace contextRef="#ctx0" brushRef="#br0" timeOffset="32740.262">16097 8087 562 0,'-7'-2'315'15,"-1"2"-45"-15,8 0-112 16,2-1-34-16,22 2-54 15,6-1-32 1,20-1-32-16,7 1 1 16,5 0-1-16,-4-1 1 0,-10 3-18 15,-12 0-49 1,-14 6-114-16,-10 2-128 16</inkml:trace>
  <inkml:trace contextRef="#ctx0" brushRef="#br0" timeOffset="32880.7859">16121 8205 850 0,'0'0'328'16,"11"3"-210"-1,6 1-44-15,19 2-40 16,15-1 0-16,13 0-23 16,4 0 10-16,-2-3-305 15</inkml:trace>
  <inkml:trace contextRef="#ctx0" brushRef="#br0" timeOffset="33159.4349">16878 8100 713 0,'0'-13'302'0,"7"-14"-175"0,7-6-30 15,8-7-26-15,2-1-2 16,-1-3 22-16,-3 3 23 16,-7 14 25-16,-7 5-7 15,-6 15-38-15,-5 7-35 0,-9 24-51 16,2 14-10 0,-2 20-6-16,8 6 4 15,6 1 3-15,3-4 0 0,7-9-40 16,3-6-84-16</inkml:trace>
  <inkml:trace contextRef="#ctx0" brushRef="#br0" timeOffset="33489.4497">17368 7935 692 0,'-5'-10'351'0,"-8"-11"-97"16,-4 3-53-16,-5 5-88 16,0 7-37-16,-7 11-63 15,1 9-16-15,-1 17-16 0,2 6 4 16,12 11 8-16,6 3 0 16,17-4 5-16,10-3 2 15,12-11-3-15,7-8 0 16,11-15 7-16,4-8 8 15,2-13 61-15,-2-5 32 16,-18-12 39-16,-11-4 20 0,-22-6-36 16,-10-4-29-1,-19 2-58-15,-5 3-39 0,-7 8-15 16,2 11-77-16,5 4-166 16</inkml:trace>
  <inkml:trace contextRef="#ctx0" brushRef="#br0" timeOffset="34026.0976">17666 8162 594 0,'9'6'319'16,"8"2"-90"-16,9-6-32 16,2-2-6-16,10-12-23 15,3-3-21-15,6-11-42 16,-1-6-16-16,-7-7-36 16,-7-11-7-16,-17-8-1 0,-9-9 0 15,-15-9-7 1,0 3-9-16,-13 15-23 15,-3 13-18-15,-4 28-46 16,-9 9-5-16,-4 20 0 0,1 13 13 16,9 16 34-1,6 11 5-15,23 17 3 0,9 8 2 16,20-3 3 0,6-5 1-16,18-13-2 15,4-11-2-15,1-12-90 0,8 0-93 16</inkml:trace>
  <inkml:trace contextRef="#ctx0" brushRef="#br0" timeOffset="34285.2754">18338 8130 706 0,'2'-12'332'16,"3"-5"-115"-16,1 2-27 15,-5-7-34-15,0 10-12 16,-3-2-35-16,-4-2-18 15,-7 3-35-15,-5-3-26 16,-7 7-44-16,-3 3-8 0,-4 12-9 16,0 6 4-16,3 9 16 15,1 3 0-15,11 2 2 16,8 1 0-16,17 1 2 16,13 0-2-16,16-6 0 15,7-6-2-15,1-7-68 16,-4-3-48-16,-9-6-156 15</inkml:trace>
  <inkml:trace contextRef="#ctx0" brushRef="#br0" timeOffset="34672.5972">18557 8155 534 0,'3'-4'281'16,"4"-5"-57"-16,-2-2-18 15,1-4-39-15,-6 0-19 16,-3-3-47-16,-5-2-12 16,-4 4-28-16,-1 3-18 15,-2 9-38-15,2 7-14 16,-4 5-16-16,2 4 0 16,1 4 14-16,3-1 4 15,7 1 2-15,5 0 2 0,10-7 2 16,-4-4 1-16,8-5 2 15,-2-6 2-15,1 2 0 16,5 2-3-16,-5 7-3 16,4 7-2-16,-1 12-2 15,2 10 2-15,-3 16 3 16,-5 8-1-16,-13-2 2 16,-8-2 1-16,-13-10 9 15,-8-13 5-15,-5-11 8 16,-5-11 5-16,3-15 0 15,4-5-22-15,14-15-174 16</inkml:trace>
  <inkml:trace contextRef="#ctx0" brushRef="#br0" timeOffset="34912.0588">18740 8441 389 0,'6'-7'256'0,"1"-6"17"16,3 4-115-16,-2 4-16 15,-3 5-45-15,3 9-23 0,-5 9-40 16,1 8-10-16,-1 6-2 16,0 3-2-1,-3-7-5-15,1-1-3 0,2-7-26 16,1-8-84-16</inkml:trace>
  <inkml:trace contextRef="#ctx0" brushRef="#br0" timeOffset="35254.916">19035 8481 375 0,'-3'-6'239'0,"-4"1"-3"16,-3-2-42-16,-2 4-76 0,-1 3-38 16,-2 6-58-1,3 4-18-15,-2 4-13 0,4 4 0 0,5 3 2 31,6 3 4-31,12-1 6 0,-2-4 20 16,11-10 64-16,0-3 30 16,3-10 53-16,1-4-1 15,-8-8-22-15,-3 0-12 16,-15-5-42-16,-6 0-21 16,-12 3-81-16,-6-4-78 0</inkml:trace>
  <inkml:trace contextRef="#ctx0" brushRef="#br0" timeOffset="35879.3499">19565 7534 506 0,'-9'0'296'16,"-10"3"-31"-1,-5 4-56-15,-12 19-93 0,-1 13-32 16,-4 28-54 0,5 15-10-16,17 17-9 15,11-2-4-15,32-5-4 0,9-9 0 16,9-19 1-16,3-7 1 16,3-19-22-16,-3-7-97 0</inkml:trace>
  <inkml:trace contextRef="#ctx0" brushRef="#br0" timeOffset="36192.0235">19940 7672 1045 0,'-2'0'383'0,"-4"7"-290"32,-5 2-55-32,-7 12-36 15,0 5 11-15,-3 10-7 16,6 7-1-16,8 4-2 16,10 6 0-16,15-9 0 15,3-7 2-15,10-15 3 16,-6-12 2-16,2-8 5 15,1-4 13-15,-8-14-80 16,2-7-53-16,-5-15-222 16</inkml:trace>
  <inkml:trace contextRef="#ctx0" brushRef="#br0" timeOffset="36354.1135">20095 7655 493 0,'-2'-2'298'16,"-5"-1"-52"-16,0 3-95 15,1 19-114-15,0 3-24 16,3 16-10-16,-2 9 1 15,3 15 7-15,-1 4 1 16,-1 0 3-16,2-2 2 0,-1-16-2 16,1-8-1-16,4-12-2 15,3-12-53 1</inkml:trace>
  <inkml:trace contextRef="#ctx0" brushRef="#br0" timeOffset="36513.4709">20385 8027 1336 0,'-1'-1'491'0,"1"-3"-408"0,-2 3-51 16,2-1-46-1,0 2-61-15</inkml:trace>
  <inkml:trace contextRef="#ctx0" brushRef="#br0" timeOffset="36828.0693">20606 7974 760 0,'2'-18'348'0,"8"-22"-155"16,3-10-58-16,5-1-70 16,1 6-9-16,-5 12 34 15,-5 6 12-15,-7 15 0 16,-2 5-3-16,-6 13-68 16,-1 10-26-16,1 21-11 0,-2 10-8 15,5 20 7-15,3 2 3 16,7-3 3-1,5-4 2-15,4-22 2 16,1-5 99-16,-1-13-263 16,-2-7-113-16</inkml:trace>
  <inkml:trace contextRef="#ctx0" brushRef="#br0" timeOffset="37196.4328">21170 7841 529 0,'-8'-6'327'16,"-10"-10"-11"-16,-6 0-71 15,-7 1-90-15,-3 2-42 0,-3 8-71 16,3 8-26-16,3 15-25 15,4 10-4 1,6 14 7-16,2 6-1 0,12 2 1 16,7 0 2-16,16-6 1 15,7-4 3-15,13-11 11 16,4-6 9-16,5-11 26 16,3-10 13-16,-1-10 20 15,-6-8 16-15,-13-11 26 16,-8-6-5-16,-20-10-15 15,-9-3-31-15,-15-4-60 16,-4 4-7-16,-4 12-124 0,2 4-149 16</inkml:trace>
  <inkml:trace contextRef="#ctx0" brushRef="#br0" timeOffset="37536.0129">21378 7532 854 0,'-6'-1'417'16,"-6"-4"-146"-16,6 10-199 16,8 7-38-16,12 10-45 15,2 5 1-15,16 7 9 16,2 1 2-16,-10-5 9 16,-1-1 2-16,-21-11 4 15,-9-3 2-15,-11-8 0 16,-11-5-10-16,-8-9-128 15</inkml:trace>
  <inkml:trace contextRef="#ctx0" brushRef="#br0" timeOffset="37669.9175">21368 7536 1195 0,'18'0'469'15,"18"-3"-326"-15,8 4-60 16,-8 0-50-16,-2 0-6 15,-9 4-203-15</inkml:trace>
  <inkml:trace contextRef="#ctx0" brushRef="#br0" timeOffset="38051.1763">21793 7503 809 0,'8'0'395'16,"8"9"-131"-16,7 12-120 0,5 24-96 16,-2 16-10-1,2 32-14 1,-7 12-5-16,-12 1-4 16,-10-4-2-16,-19-20 1 0,-10-13 3 15,-12-13 7-15,0-11 3 16,0-16 1-16,2-7-1 15,14-15-9-15,3-7-68 16</inkml:trace>
  <inkml:trace contextRef="#ctx0" brushRef="#br0" timeOffset="38529.5839">22349 8006 804 0,'4'0'397'15,"8"0"-119"-15,9 0-182 16,9 0-43-16,18 1-36 16,5 2-8-16,4-2-4 15,0 7 0-15,-12-5-39 16,-8-3-54-16</inkml:trace>
  <inkml:trace contextRef="#ctx0" brushRef="#br0" timeOffset="38786.3155">22327 8159 628 0,'3'2'330'16,"4"4"-76"0,13 1-88-16,10-1-4 15,22 2-20-15,9 0-20 16,7-5-40-16,-1 1-19 0,-17-5-29 16,-8-5-6-1,-19-1-5-15,-6-2-3 16,-12 4 5-16,-3 2-52 0,-4 3-168 15</inkml:trace>
  <inkml:trace contextRef="#ctx1" brushRef="#br0">8980 19044 0,'0'0'0</inkml:trace>
  <inkml:trace contextRef="#ctx0" brushRef="#br0" timeOffset="39907.4367">2606 10067 813 0,'0'-5'348'16,"12"1"-181"-16,9-2-61 15,24 6-56 1,13 2-13-16,11 0-23 16,3 7-3-16,-15-4-2 0,-3 5-1 15,-23-4-79-15,-5 0-88 16</inkml:trace>
  <inkml:trace contextRef="#ctx0" brushRef="#br0" timeOffset="40129.8769">2651 10179 668 0,'6'0'288'15,"15"3"-119"-15,14 2-43 0,16-5 19 16,11 1-14 0,3-1-32-16,-8-1-14 15,-14 1-31-15,-11 2-13 16,-25-2-17-16,0 0-7 16,-2 2-106-16,-8 0-170 15</inkml:trace>
  <inkml:trace contextRef="#ctx0" brushRef="#br0" timeOffset="41776.3938">3620 10115 361 0,'-3'3'196'0,"-1"5"-51"15,0-5-13-15,4-3 5 16,7-6-16-16,11-10-5 16,8-6 1-16,2-11-35 15,2-4 8-15,-12-9 15 16,-5 0 0-16,-8-2-6 15,-5 4-6-15,0 16-33 16,0 5-11-16,-1 17-29 0,1 6-20 16,0 16-21-1,0 18-6-15,3 27 4 16,7 16 4-16,8 12 15 0,2-2 4 16,-1-9 4-1,-1-8 3-15,-5-15-65 16,-1-10-67-16,-2-18-363 0</inkml:trace>
  <inkml:trace contextRef="#ctx0" brushRef="#br0" timeOffset="42105.1633">4299 9997 842 0,'-11'-13'390'0,"-12"-7"-168"15,-5 4-59-15,-2 8-89 16,-4 9-41-16,-4 14-40 16,4 7-10-16,5 16-1 15,7 2 7-15,14 14 4 16,7 3 0-16,14 4 5 0,9-1 2 16,11-13 0-16,4-11-3 15,10-27 14-15,4-13 17 16,4-27 55-1,0-9 34-15,-19-15 24 16,-6-2-3-16,-21-1-37 16,-15-1-25-16,-22 5-40 15,-10 3-24-15,-8 18-98 16,6 11-70-16</inkml:trace>
  <inkml:trace contextRef="#ctx0" brushRef="#br0" timeOffset="42495.2073">4529 10304 646 0,'7'8'281'0,"7"6"-117"16,11-5 5-16,15-6 4 15,1-7-1-15,4-16-22 16,-6-6-17-16,-6-10-23 0,-3-3-6 16,-10-2-18-1,-6-3-10-15,-12-3-26 16,-4-3-11-16,-9-6-20 16,-1-2-8-16,-3 6-9 15,-4 5-2-15,-4 19-16 16,-3 12-10-16,-8 17-12 15,-2 14-3-15,4 28 13 0,2 13 9 0,14 15 9 32,9 2 2-32,21-2 3 15,17-30 1 1,-15-20 4-16,0 1 0 0,71 47-15 16,5-10-187-16</inkml:trace>
  <inkml:trace contextRef="#ctx0" brushRef="#br0" timeOffset="42939.5526">5238 10251 919 0,'1'-3'426'0,"-2"-8"-196"0,-4 1-47 16,-4-1-87-1,-6-3-28-15,-7 2-27 16,-3 2-8-16,-8 6-31 16,2 4-7-16,5 11-19 15,2 5-3-15,13 12 13 16,7 6 2-16,6 2 6 0,13-2 3 16,15-10 4-16,8-11 2 15,8-17 28-15,-1-9 19 16,-13-17 33-16,-4-3 7 15,-19-8-16-15,-9 2-18 16,-22 5-72-16,-10 6-62 16,-8 16-376-16</inkml:trace>
  <inkml:trace contextRef="#ctx0" brushRef="#br0" timeOffset="43445.9418">5532 10364 688 0,'2'-11'379'0,"0"-11"-93"16,-2-4-101-16,3 2-31 16,-10-5-43-16,-4 4-15 15,-1 3-40-15,-8 3-17 16,1 12-43-16,-2 2-22 16,3 12-11-16,2 9-1 15,7 9 15-15,-2 7 11 16,7 5 3-16,5-3 1 15,13-3 1-15,7-4-1 16,2-13-3-16,0-6 1 16,-2-13 4-16,3-7 6 15,-3-2 4-15,2 1 2 0,-4 9-3 16,-2 7-3-16,-3 14 3 16,-4 7 0-16,-11 5 5 15,-8 3 3-15,-14-5 4 16,-3-4 2-16,-6-8 1 15,-2-9 2-15,2-9 0 16,7-1-35-16,4-10-154 0,6 5-180 16</inkml:trace>
  <inkml:trace contextRef="#ctx0" brushRef="#br0" timeOffset="43674.2259">5720 10483 879 0,'2'3'352'16,"0"6"-225"-16,2 0-43 15,-2 17-22-15,-2-1-4 16,0 8-9-16,1 6-12 15,2-7-26-15,0 2-8 16</inkml:trace>
  <inkml:trace contextRef="#ctx0" brushRef="#br0" timeOffset="44165.2792">6055 10603 543 0,'-10'-4'290'0,"-7"-4"-74"0,-5 4-69 15,-4-3-23 1,3 2-57-16,2 5-29 0,4 5-47 15,-2 4-12-15,9 11-5 0,5 2 4 16,6 4 11-16,13 4 7 16,4-9 17-16,6-2 25 15,12-13 56 1,0-7 29-16,5-14 57 16,-5-6 7-16,-16-5-10 0,-11-1-20 15,-24 3-64 1,-9 2-32-16,-9 5-32 15,-2 6-86-15</inkml:trace>
  <inkml:trace contextRef="#ctx0" brushRef="#br0" timeOffset="45388.9244">6351 9963 910 0,'6'-5'444'0,"2"-4"-154"31,-4 2-74-31,-3 7-106 0,-9 5-38 16,-6 16-52-16,-1 3-8 15,-7 10-5-15,5 3-3 16,10-2-3-16,8 3-1 15,21-2 0-15,8-6 0 16,3-10 1-16,1-8 1 16,-2-12 1-16,-4-5-1 15,-1-10-25-15,-1-2-29 16,-4-5-43-16,-4-4-29 16,-4-4-25-16,-2-3 4 0,-12-3 11 15,0-2 31-15,-5 4 87 16,-4 5 44-16,2 17 58 15,0 8 3-15,-2 12-19 16,2 13-17-16,-3 10-20 16,1 5 1-16,4 15-8 15,1 2 0-15,5 12 3 16,6 4-3-16,3-5-4 16,1-8-2-16,0-15 93 15,2-8-165-15</inkml:trace>
  <inkml:trace contextRef="#ctx0" brushRef="#br0" timeOffset="45812.3438">7497 9881 737 0,'0'-11'432'15,"0"-14"-102"-15,0 25-148 16,0 15-51-16,5 33-107 16,2 11-28-16,6 19 1 15,2 6 3-15,3 0 2 16,1-2 4-16,-3-15 2 15,-1-13-1-15,-7-25-46 16,-1-14-57-16,-12-22-272 16</inkml:trace>
  <inkml:trace contextRef="#ctx0" brushRef="#br0" timeOffset="45957.4309">7334 10129 814 0,'7'-2'420'16,"15"2"-106"-16,6 0-87 15,23 0-97-15,16 6-26 16,17-4-45-16,6-2-25 16,-8 0-81-16,-11-2-99 0</inkml:trace>
  <inkml:trace contextRef="#ctx0" brushRef="#br0" timeOffset="46389.8467">8370 10227 887 0,'5'-7'354'16,"3"-8"-230"-16,7-4-25 16,7-16-34-16,5 2 6 15,3-7 12-15,-11-7 5 16,-8 0 4-16,-9-5-21 15,-5 10-43-15,0 11-16 16,-3 22-36-16,0 11-5 0,-1 26-5 16,-1 14 2-16,-2 14 19 15,2 9 3 1,4 7 7-16,5 1 1 0,16 3 3 16,2-6 2-16,12-18-121 15,4-14-146-15</inkml:trace>
  <inkml:trace contextRef="#ctx0" brushRef="#br0" timeOffset="46706.5304">9048 9992 1019 0,'-21'-15'460'0,"-26"-14"-235"16,1 5-59-16,7 16-106 15,4 9-33-15,9 22-33 0,5 9-5 16,6 13-1-16,-1 6 1 16,16 4 5-16,7 1 1 15,10-3 3-15,8-4-3 16,11-15 1-16,2-10 5 16,15-23 12-16,5-10 29 15,-5-20 46-15,-6-8 21 16,-17-10 33-16,-12-3-12 15,-26-2-39-15,-13-1-26 16,-18 5-49-16,-2 5-41 0,6 16-129 16,8 8-87-16</inkml:trace>
  <inkml:trace contextRef="#ctx0" brushRef="#br0" timeOffset="47176.178">9375 10408 694 0,'7'-11'339'0,"14"-21"-108"16,7-2-38-16,6-12-60 16,7-3-25-1,-1-1-44-15,-4-3-11 0,-9-4-7 16,-7-5-7-16,-19-14 5 15,-7-2 9-15,-15 13 0 0,-4 15-8 16,-6 32-29-16,0 14-18 16,-3 19-20-16,-2 14 1 15,8 32 5 1,6 10 3-16,18 15 4 16,8-1 3-16,23-12 6 15,12 0 0-15,19-15 1 16,6-9-1-16,8-13-56 15,-6-13-72-15,-12-17-176 0,-10-4-158 16</inkml:trace>
  <inkml:trace contextRef="#ctx0" brushRef="#br0" timeOffset="47395.8646">10023 10261 626 0,'0'-10'362'16,"-4"-9"-46"-1,-2 0-71-15,-6-1-90 16,-1 0-29-16,-8 1-28 0,-4-2-11 15,-5 8-31-15,0 4-9 16,0 9-32-16,2 11-12 16,7 10-10-16,7 8-2 15,12 8 0-15,9 0 1 16,14-5 3-16,6-5-1 16,14-10 1-16,-1-6-10 15,-1-11-100-15,-1-4-67 16</inkml:trace>
  <inkml:trace contextRef="#ctx0" brushRef="#br0" timeOffset="47848.811">10289 10303 422 0,'6'-6'212'0,"11"1"-55"16,-10-7-26-16,3-3-3 15,-2 4 11-15,-3-7 13 16,-2 3-1-16,-6 1-22 16,-8-2-24-16,-7-1-34 0,-2 0-17 15,-1 8-33-15,6 5-16 16,-2 10-16-16,3 7-7 15,0 4 5-15,1 2 5 16,8 4 2-16,4-3 2 16,8-4 0-16,1-7 0 15,7-6 4-15,1-3 0 16,0-3 2-16,6 3 1 16,-1 11 0-16,2 7-1 0,2 18 2 15,-4 9-1-15,-6 5 3 16,-9-2 1-16,-16-7 34 15,-9-8 15-15,-10-9 34 16,-2-11 10-16,-7-13-22 16,0-7-14-16,0-13-64 15,8-5-73-15,22-1-503 16</inkml:trace>
  <inkml:trace contextRef="#ctx0" brushRef="#br0" timeOffset="48118.6875">10489 10545 734 0,'5'-5'397'15,"3"-6"-74"-15,-4 3-48 0,0 8-108 16,-1 2-48-16,-2 13-80 16,2-2-21-1,-1 5-8-15,-1 4-2 0,2-3-4 16,2 6-25-16,6 1-223 0</inkml:trace>
  <inkml:trace contextRef="#ctx0" brushRef="#br0" timeOffset="48445.3014">10770 10578 592 0,'3'-4'279'0,"-9"-7"-108"0,4 1-28 15,-6 6-55-15,-7-1-32 16,4 7-47-16,3 5-14 16,-2 5-10-1,2 3 5-15,4 2 6 16,3 2 4-16,7-1 17 0,5 1 23 0,12-6 55 16,-2-5 31-16,0-10 67 15,-3-8 6 1,-8-6-20-16,-3-3-19 15,-7 1-66-15,-4-1-29 16,-6 8-42-16,-4 3-25 16,-3 4-153-16</inkml:trace>
  <inkml:trace contextRef="#ctx0" brushRef="#br0" timeOffset="49091.9756">10938 10142 676 0,'12'-18'297'0,"17"-17"-137"0,2-8-3 15,0-5-14 1,-2 2-11-16,-7-2-18 0,-6 9-7 16,-8 17-3-1,-4 7-17-15,-8 16-38 16,0 10-21-16,-8 14-43 0,2 13-1 15,4 19 6-15,6 3 0 16,10 2 7-16,4-1 2 16,4-10 6-16,1-3-68 15,4-10-233-15</inkml:trace>
  <inkml:trace contextRef="#ctx0" brushRef="#br0" timeOffset="49414.3659">11637 9961 1013 0,'-10'-14'439'0,"-18"-14"-231"16,-3 3-47-16,-6 11-76 16,0 7-34-16,-2 18-43 15,-1 6-10-15,6 20-8 0,4 5 0 0,6 7 0 31,10 5 2-31,14-2 2 16,4-3 1-16,24-11-3 16,11-4 5-16,20-21 18 15,11-9 9-15,0-15 53 16,-2-11 14-16,-23-12 23 16,-14-3 12-16,-20-2-31 15,-16-2-15-15,-19-3-54 0,-10 2-72 16,-16 8-149-16,-7 7-71 15</inkml:trace>
  <inkml:trace contextRef="#ctx0" brushRef="#br0" timeOffset="49750.1487">11717 9640 847 0,'1'-2'394'0,"7"2"-158"15,3 0-61-15,4 9-65 0,1 4-25 16,6 5-33-16,1 7-19 16,-4 2-12-16,1-3-3 15,-13-2-3-15,-4-1-1 16,-3-7-2 0,0-1-30-16,-2-8-154 0</inkml:trace>
  <inkml:trace contextRef="#ctx0" brushRef="#br0" timeOffset="49928.7313">11752 9584 800 0,'20'-6'403'16,"24"-7"-131"-16,3-3-73 0,3 10-76 15,-7 2-37 1,-16 0-30-16,-6 8-14 0,-11 6-17 15,-8-4-8-15,-9 14-116 16</inkml:trace>
  <inkml:trace contextRef="#ctx1" brushRef="#br0" timeOffset="11551.8469">16277 18903 0,'0'0'0,"0"0"0,0 0 0,0 0 0,0 0 0,0 0 0</inkml:trace>
  <inkml:trace contextRef="#ctx0" brushRef="#br0" timeOffset="51497.2537">8624 10822 235 0,'-8'20'105'16,"-3"12"-25"-16,10 23-79 16,6 4 7-16,20 2 36 15,9-2 18-15,20-13 28 16,3-8-4-16,13-14-27 16,6-8-12-16,7-17-12 15,11-8 20-15,11-12 21 16,7-8 10-16,12-3-1 15,3 0-24-15,-2 9-27 16,-11 12 2-16,-22 17 9 16,-19 14 3-16,-22 13 4 15,-13 5-17-15,-19 4-17 16,0-1-5-16,-2-6-22 16,8-3-62-16</inkml:trace>
  <inkml:trace contextRef="#ctx0" brushRef="#br0" timeOffset="52009.716">10125 11224 715 0,'-7'1'279'0,"-3"4"-192"15,4 1-29 1,13-6-2 0,11-1 0-16,19-12-3 15,9-5-11-15,20-5-33 16,2-4-4-16,17 0-7 16,12 8-5-16,3 4-3 15,9 7 0-15,-6 10 3 0,-1 2 3 16,1 12 4-16,-14 1 0 15,-1 1 2-15,-4 3 3 0,4-14 4 16,9-3 18 0,-4-17 30-16,-9-8 8 15,-26-7 28-15,-17-4 1 16,-25-4-22-16,-5 2-7 0,-11-5-55 16,-2 8-61-1,2 8-269-15</inkml:trace>
  <inkml:trace contextRef="#ctx0" brushRef="#br0" timeOffset="52709.5983">9986 11681 360 0,'0'1'251'0,"-1"-1"-7"16,-6 0-74-16,6-1-88 16,-9 0-35-16,-55-4-16 15,30 0-2-15,-9-1-5 16,0-2-7-16,1 8-15 16,-2 1-5-16,8 10-10 15,5 5 0-15,7 4-2 16,6 2 0-16,10-1 0 15,3-2 0-15,10-3 11 16,4-3 19-16,10-6 25 16,7-4 8-16,15-4 0 15,11 1-13-15,10 5-7 16,7 8 3-16,-5 12 13 16,-6 5 0-16,-19 7-6 0,-19 3-6 0,-29-1-14 15,-17 0-2 1,-22 1-2-16,-2-6 1 15,-8-10 1-15,-2-10 0 16,4-15-12-16,1-8-35 16,22-13-107-16,11-3-76 15</inkml:trace>
  <inkml:trace contextRef="#ctx0" brushRef="#br0" timeOffset="53058.3822">10324 11768 623 0,'-3'-9'308'15,"-3"-9"-111"1,-4 2-68-16,-5 6-78 0,0 8-36 16,-5 10-37-1,1 10-9-15,0 14 3 16,1 10 7-16,12 18 13 15,5 3 6-15,12-3 2 0,12-7 1 0,10-21 64 16,9-8 21-16,17-17 52 16,2-7 31-1,5-20-14-15,-6 0 4 16,-14-16-25-16,-10-9-25 16,-25-8-42-16,-14-9-26 15,-28 4-34-15,-11 8-11 0,-16 18-15 16,0 14-3-1,2 13-47-15,6 7-50 16,6 8-151-16,2 2-169 0</inkml:trace>
  <inkml:trace contextRef="#ctx0" brushRef="#br0" timeOffset="53322.5404">10525 11777 624 0,'-5'-2'340'0,"-6"0"-69"16,-7 6-125-16,-10 15-97 0,-7 11-15 16,-6 21-7-1,0 4-1-15,7 6-4 16,-2-4-2-16,21-12-7 15,1-8-3-15,14-17 0 16,7-7 2-16,-4-16-22 0,9-7-67 16</inkml:trace>
  <inkml:trace contextRef="#ctx1" brushRef="#br0" timeOffset="14094.1989">18867 18638 0,'0'0'0,"0"0"0,0 0 0,0 0 0,0 0 0</inkml:trace>
  <inkml:trace contextRef="#ctx1" brushRef="#br0" timeOffset="14124.9109">14259 12832 0</inkml:trace>
  <inkml:trace contextRef="#ctx0" brushRef="#br0" timeOffset="54225.3991">12704 10130 482 0,'4'0'285'15,"18"3"-16"-15,9 0-49 0,20-2-69 16,15 5-36-16,8-6-62 16,-2 1-19-16,-15 3-110 15,-13-2-93-15</inkml:trace>
  <inkml:trace contextRef="#ctx0" brushRef="#br0" timeOffset="54420.784">12766 10273 909 0,'8'4'372'16,"7"0"-190"-16,21 2-79 15,8 1-1-15,16-2-9 0,3-2-23 16,-2-3-36-16,-7 0 11 15,-10 0-229-15</inkml:trace>
  <inkml:trace contextRef="#ctx0" brushRef="#br0" timeOffset="55198.5278">14374 9910 672 0,'-3'1'330'15,"-5"0"-113"-15,-18 3-147 16,-7-2-51-16,-11-1-20 15,-2 0 2-15,5-1 6 0,3 0 0 16,5 0-6 0,4 3-2-16,9 3-7 15,2 5-4-15,9 5-6 0,0-1-5 0,0 5 2 16,-2-3 3-16,4 1 11 31,2 2 7-31,5-4 6 16,2-2 3-16,7-6 22 0,4-2 9 15,11-3 6 1,9 3-2-16,7 1-23 16,7 1-9-16,7 6-4 15,-1-1 4-15,0 6 20 16,-9 3 3-16,-26 3 3 16,-16 3-3-16,-34 3-12 15,-11 0 0-15,-14-6 0 0,-2-5 0 16,4-14-8-16,1-7-1 15,9-12-64-15,8-5-39 16,17 1-92-16,12 4-60 16,15 1-70-16</inkml:trace>
  <inkml:trace contextRef="#ctx0" brushRef="#br0" timeOffset="55555.1913">14834 10104 599 0,'-8'-13'294'0,"-9"-10"-101"16,-7-1-49-16,-3 6-71 16,-3 7-21-16,1 9-42 15,3 6-15-15,2 15-16 16,1 4-2-16,8 11 11 15,3 6 3-15,10 5 5 0,8 4 2 16,5-4 2-16,9-2 3 16,14-12 33-16,8-12 24 15,15-14 29-15,5-7 38 16,-6-18 12-16,-8-5-9 16,-16-10 0-16,-13-4-35 15,-25-6-40-15,-12 0-20 0,-20 4-42 16,-9 1-10-1,3 17-57-15,2 11-59 16,10 13-191-16</inkml:trace>
  <inkml:trace contextRef="#ctx0" brushRef="#br0" timeOffset="55783.9444">14857 10090 554 0,'-1'1'230'16,"-8"8"-97"-1,-7 3-30-15,-13 12 15 16,-8 6 14-16,-1 8-21 16,-2 5-13-16,9-2-53 15,14-2-15-15,5-9-18 0,6-7-6 16,13-10-127-1</inkml:trace>
  <inkml:trace contextRef="#ctx1" brushRef="#br0" timeOffset="16666.0618">21798 19044 0,'0'0'0</inkml:trace>
  <inkml:trace contextRef="#ctx0" brushRef="#br0" timeOffset="56620.804">15657 9911 639 0,'2'-6'373'0,"-1"-5"-37"16,-1 3-103-16,0 16-116 0,-5 14-43 15,2 30-60-15,2 13-4 16,1 15 1 0,3 5-1-16,4-5-4 0,1-5 0 15,1-21-1-15,-1-15 2 0,-4-23-31 32,-1-12-61-32</inkml:trace>
  <inkml:trace contextRef="#ctx0" brushRef="#br0" timeOffset="56770.6102">15437 10134 609 0,'13'-1'315'16,"20"2"-82"-16,9 3-125 16,13 6-65-16,9 2-23 15,9 0-9-15,8-1 20 16</inkml:trace>
  <inkml:trace contextRef="#ctx0" brushRef="#br0" timeOffset="57638.6507">16370 10197 483 0,'-5'-3'262'16,"-5"-4"-60"-16,4-5-24 0,10-7-55 16,7-6-30-16,10-9-33 0,1-9-5 15,0-3 5-15,-5-6 2 16,-5 4 7-16,-4 11 3 15,-6 15-9-15,0 13-15 16,-3 26-26-16,0 21-15 16,1 24-15-1,-1 11 5-15,4 4 4 0,-2-5 3 16,4-5 1-16,1-8-39 16,3-9-166-1,7-11-216-15</inkml:trace>
  <inkml:trace contextRef="#ctx0" brushRef="#br0" timeOffset="57953.1361">16937 10054 635 0,'-2'-10'368'16,"-10"-17"-29"-16,-6 0-106 15,-9 7-108-15,-5 0-42 16,-3 16-70-16,3 11-15 15,1 10-14-15,2 11 0 16,7 10 4-16,7 6 2 0,13 9 6 0,1-3 4 31,17 0 1-31,6-10-1 16,17-13 4-16,13-7 0 0,4-18 9 16,3-9 15-16,-11-16 33 15,-17-7 32-15,-13-12 23 16,-9-3 0-16,-24 0-34 15,-4 0-37-15,-19 12-45 16,-6 7-8-16,2 18-140 16,3 4-130-16</inkml:trace>
  <inkml:trace contextRef="#ctx0" brushRef="#br0" timeOffset="58386.7227">17248 10369 350 0,'3'9'243'15,"6"8"16"-15,2-2-2 16,11-15-29-16,7-5-15 16,10-23-39-16,6-4-30 15,-3-13-52-15,-5-4-18 0,-13-1-14 16,-4-5 0-16,-9-11-11 16,-9-11-12-16,-10-8-20 15,-11 3-13-15,-3 25-16 16,0 17-11-16,-3 30-13 15,-3 10 0-15,-2 16 5 16,1 15 7-16,8 26 10 16,6 5 3-16,15 10 4 15,7 0 2-15,15-11 3 16,9 0 2-16,7-5 2 16,2-6 1-16,1-7-42 15,1-6-119-15</inkml:trace>
  <inkml:trace contextRef="#ctx0" brushRef="#br0" timeOffset="58642.4336">17956 10272 608 0,'0'-7'330'16,"-3"-12"-37"-16,-3-1-33 16,-12 1-55-16,-5 1-28 15,-10 0-59-15,-2 0-25 0,-4 8-39 16,5 2-17-1,4 9-35-15,5 6-9 0,7 6-8 16,6 7 1-16,12 8 3 16,8 3 4-16,12 0 5 15,6-5 3-15,5-8 6 16,2-3 4-16,-2-13 5 16,-2-2 1-16,-9-9 35 15,-2-4-88-15,-8-3-185 16</inkml:trace>
  <inkml:trace contextRef="#ctx0" brushRef="#br0" timeOffset="59088.402">18212 10300 517 0,'3'-6'293'16,"0"-9"-33"-16,-2 1-27 15,-2-3-47-15,-7-4-27 16,-6 0-51-16,-6-1-25 16,-7 5-49-16,-2 7-25 0,1 11-26 15,4 7-4 1,3 5 3-16,4 3 9 15,7 2 4-15,-2 2-1 0,12 3 2 16,4-2 2-16,3-4 2 16,10-6 1-16,6-7 7 15,5-4 3-15,8-4 1 16,-1 2-1-16,-4 3-5 16,-2 5-3-16,-7 13-3 0,-5 4 0 15,-8 10 0 1,-4 4 1-16,-13-5 3 0,-9 3 2 15,-12-12 6-15,-13-6 4 16,0-4 4 0,1-13 3-16,7-6 7 15,11-3-40-15</inkml:trace>
  <inkml:trace contextRef="#ctx0" brushRef="#br0" timeOffset="59421.559">18425 10538 844 0,'-1'-5'410'0,"1"-1"-163"16,-3 1-83-16,3 16-108 16,-6 5-33-16,-2 8-25 15,3 8 1-15,1 1 3 16,4 2 1-16,6-5-64 15,2-3-80-15</inkml:trace>
  <inkml:trace contextRef="#ctx0" brushRef="#br0" timeOffset="59726.0479">18702 10620 503 0,'-6'-2'309'15,"-12"-6"-8"-15,-6 2-124 0,-5 6-93 16,2 0-33-16,1 8-36 16,7 6-13-16,9 6-5 15,-4 1 0-15,11 5 3 16,4-2 5-16,7-2 24 15,10-4 31-15,11-8 52 16,-1-7 28-16,2-8 14 16,-6-3-22-16,-8-7-45 15,-4-2-27 1,-6-2-59-16,-4-5-70 0</inkml:trace>
  <inkml:trace contextRef="#ctx0" brushRef="#br0" timeOffset="60357.6971">18786 9917 760 0,'-2'-2'405'15,"-4"-2"-118"-15,2 7-146 16,-3 3-51-16,-1 8-67 0,1 7-16 0,2 6-2 31,4 3-1-31,8 3 0 16,4-5-1-16,10 0 3 16,3-5 2-16,4-5 1 15,4 0 1-15,-3-11 1 16,2 0 0-16,-1-7-43 15,-4-5-48-15,1-7-87 16,-8-7-50-16,-3-4-55 16,-6-2 49-16,-10-5 146 15,0 1 99-15,-11-4 174 0,1-1 23 16,2 10-23 0,2 1-32-16,2 13-57 0,-3 4-20 15,1 8-40-15,-1 7-22 16,-1 13-22-16,5 7-2 15,-2 14 3-15,4 3 7 16,5 6 3-16,-1-2 1 16,4 1 0-16,-1-2-1 0,-4-11 0 15,6 0 1-15,0-12 2 16,-2-8-52-16</inkml:trace>
  <inkml:trace contextRef="#ctx0" brushRef="#br0" timeOffset="72950.2213">19801 10092 502 0,'-5'-10'264'0,"-2"-10"-83"15,7-5-33-15,12-2-67 16,10 1-20-16,7 0-12 15,1 7-3-15,-3 12-7 16,-7 7-12-16,1 14-16 16,-5 3-1-16,-5 10 4 15,2 0 1 1,-10 2-2-16,2-1-2 16,5-7-6-16,7-3 5 0,17-10 15 0,9-5 11 15,6-7 18-15,-120-129-855 78</inkml:trace>
  <inkml:trace contextRef="#ctx0" brushRef="#br0" timeOffset="73170.1199">19711 10346 704 0,'13'-2'320'0,"27"-2"-103"16,18 2-58-16,21 1-34 15,8 3-19-15,1 4-56 16,-2 2-18-16,-17-1-47 15,-11-3-104-15</inkml:trace>
  <inkml:trace contextRef="#ctx0" brushRef="#br0" timeOffset="73935.6464">16363 11012 248 0,'-1'3'147'0,"3"16"8"16,3 2-50-16,14 20-40 15,8 5-5-15,14 3-12 16,10 2 2-16,14-10 13 16,11-7 4-16,25-28-10 15,19-12-8-15,22-30-12 16,8-8 13-16,0 1 4 16,-20 9-2-16,-33 23-9 15,-21 15-23-15,-36 22-13 16,-5 9 1-16,-10 12 0 0,-2-1 4 15,1-3 5-15,1-7-11 16,1-16-200-16</inkml:trace>
  <inkml:trace contextRef="#ctx0" brushRef="#br0" timeOffset="74300.4332">17789 11400 719 0,'2'-13'309'15,"9"-16"-159"1,3-6-32-16,10 3-37 16,5 0-13-16,9 9-32 0,4 7-10 0,0 16-17 15,4 7-11 1,4 16-6-16,1 3 3 0,28 2 4 16,10-3 2-16,21-17 6 15,10-11 0 1,4-23 19-16,-3-9 5 15,-30-4 17-15,-22 4-44 16,-42 4-280-16</inkml:trace>
  <inkml:trace contextRef="#ctx0" brushRef="#br0" timeOffset="75082.1186">17448 11706 579 0,'-14'-8'327'0,"-11"-6"-29"15,-11 7-180-15,-4 6-36 16,-5 16-47-16,-3 9-25 0,1 21-19 16,9 15-4-16,9 13 0 15,12 4-1-15,23-6 2 16,6-15 2-16,29-19 5 16,7-9 8-1,9-25 63-15,0-9 38 16,-15-14 75-16,-13-8 25 0,-29-2-25 15,-17-4-32-15,-26 3-83 16,-9 5-36 0,-6 10-72-16,7 12-80 0</inkml:trace>
  <inkml:trace contextRef="#ctx0" brushRef="#br0" timeOffset="75621.1416">17991 12037 704 0,'-5'-13'379'0,"-7"-7"-98"15,-13-2-132-15,-2 2-43 16,-10 13-68-16,1 6-26 16,-2 13-26-16,5 10-7 15,7 4-6-15,10 6 3 16,16-3 10-16,6 1 7 15,13-13 19-15,11-2 11 16,11-7 19-16,4-11 7 16,3-7 10-16,-5-10 1 0,-13-12-6 15,-6-5-6-15,-12-10-13 16,-3-9-5-16,-4-6-9 16,-3-3-1-16,-4 12-10 15,-3 10-5-15,0 22-14 16,-1 13-13-16,-1 18-6 15,3 13 2-15,2 16 9 16,-3 8 9-16,10 10 8 16,-2 1 0-16,3-4 2 15,9 1 0-15,-3-14 3 16,-2-6-5-16,0-10-124 16,-4-10-100-16</inkml:trace>
  <inkml:trace contextRef="#ctx0" brushRef="#br0" timeOffset="75802.3578">18248 11732 1054 0,'-2'0'469'16,"-5"2"-253"-16,1 12-86 16,-1 16-93-16,0 10-17 15,7 15 1-15,5 8-5 16,5-5-5-16,3-3 17 0,-3-15-142 15,-1-5-102 1,-4-16-277-16</inkml:trace>
  <inkml:trace contextRef="#ctx0" brushRef="#br0" timeOffset="76100.4738">18166 11743 579 0,'10'-14'381'0,"18"-19"43"16,3 7-177-16,10 8-93 15,-3 4-33-15,5 15-53 0,-6 6-21 16,-4 9-31 0,-6 6-10-16,-15 5-17 15,-11 2-3-15,-18 5 0 0,-5 4-9 16,-4-8-63-16,6-1-37 16,14-10-38-16,9-4 11 15,18-3 73-15,7 0 36 16,4 3 49-1,-4-1 25-15,-8 2 31 0,-9 3 26 16,-15 4 15-16,-9 3-17 0,-29-3-23 16,-9 1-19-1,-13-9 9-15,-2-7-70 16</inkml:trace>
  <inkml:trace contextRef="#ctx0" brushRef="#br0" timeOffset="76944.3451">21289 9742 521 0,'3'-5'281'0,"0"-3"-48"15,-3 1-33-15,-16-3-70 16,-6 2-30-16,-17-2-61 15,-6 5-23-15,-4 2-15 16,3 5-2-16,10 4-11 16,4 7-3-16,15 9-2 15,2-1-3-15,7 4 4 0,6 1 1 16,-1-6 1-16,2-2 6 16,2-3 21-16,-1-5 13 15,0-3 26-15,0-3 13 16,-1-5-1-1,1-1-9-15,0 1-24 0,0 0-20 16,21 0-19-16,45 10-6 16,-19 10 0-1,9 8 3-15,2 9 5 0,-7-1 0 0,-16 5-1 16,-14-1 4-16,-30-1 8 16,-16-2 8-16,-26-4 11 15,-10-7 3-15,-5-12 4 16,7-5 3-16,15-15-1 15,11-7-23-15,21-7-69 16,9-4-63-16,16-3-308 16</inkml:trace>
  <inkml:trace contextRef="#ctx0" brushRef="#br0" timeOffset="77332.0623">21916 9802 685 0,'-13'-12'371'0,"-9"-5"-65"16,-14 6-176-16,-3 7-36 0,-11 10-58 15,-4 5-21-15,6 18-34 16,-1 7-9-16,12 18-1 16,6 6 0-1,13 3 4-15,8 1 7 16,18-8 16-16,13-5 11 16,16-17 22-16,7-7 10 0,8-19 29 15,0-9 18-15,-12-13 50 16,-10-4 22-16,-29-13-4 15,-17-2-25-15,-27 2-73 0,-12 6-38 16,-6 13-43 0,-1 4 2-16,18 14-225 0</inkml:trace>
  <inkml:trace contextRef="#ctx0" brushRef="#br0" timeOffset="77902.2712">22454 9585 1050 0,'2'0'417'0,"7"7"-279"15,-7 10-71-15,0 17-41 16,-4 11-3-16,2 17 8 15,3 9 0-15,-3 7-8 16,0 1-3-16,-3-12-7 16,-3-15 0-16,2-16 3 15,6-6 3-15,1-17-1 16,4-2-1-16,0-11-4 16,-4-8-2-16,0-6-5 15,-1-2-2-15,-2-4-3 16,-3 2 1-16,-6-3 1 15,-4-1 3-15,-5-2-3 16,-4 0-4-16,-9 6-21 16,0 10-9-16,-8 12-16 0,-4 8-3 15,9 8 5-15,3 3 6 16,21 6 11-16,9 3 11 16,22 0 17-16,12-2 9 15,15-10 11-15,8-5-1 16,4-9-11-16,0-5-90 0</inkml:trace>
  <inkml:trace contextRef="#ctx0" brushRef="#br0" timeOffset="78204.5688">22753 9678 790 0,'2'-2'425'0,"-2"-7"-122"16,1 12-170-16,3 10-47 15,-3 17-64 1,7 15-12-16,-2 28 12 15,0 4-3-15,1 8-3 16,-5-7-2-16,4-18 6 16,1-8-38-16,-6-21-132 15,-1-10-76-15</inkml:trace>
  <inkml:trace contextRef="#ctx0" brushRef="#br0" timeOffset="78570.9178">22671 9748 950 0,'19'-20'453'16,"18"-14"-188"-16,7 9-117 15,1 0-39-15,6 13-60 16,-4 5-23-16,1 10-26 16,-1 9-6-16,-12 8-11 15,-7 3-10-15,-22 8-11 16,-11-3 0-16,-17 6 9 15,-2 2 13-15,3-7 16 16,12 1 2-16,12-11 1 16,11 1-1-16,12-5 1 15,3-1 0-15,9 8-3 0,-3 0 0 16,-10 4-1-16,-6 4-1 16,-27-1 3-16,-17 0 5 15,-28 1 1-15,-14-7 4 16,2-8 7-1,3-4-2-15,26-7 10 0,14-3-20 16,9-2-137-16,4 0-82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1-19T09:09:35.9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1773 12830 807 0,'-2'-3'400'16,"-4"-6"-150"-16,4 11-136 15,2 11-45-15,5 23-58 16,0 16-11-16,1 33 1 16,1 14 1-16,-5 6 5 15,0-6 1-15,-2-21 0 16,1-10 2-16,0-21 3 15,0-4 1-15,-1-14 5 0,0-13-30 16,-2-10-167-16,-2-13-209 16</inkml:trace>
  <inkml:trace contextRef="#ctx0" brushRef="#br0" timeOffset="348.9422">1701 12893 821 0,'3'3'273'0,"11"4"-243"15,8 4-36-15,13 6 12 16,8-4 9-16,13-2-2 16,-4-10 1-16,0-3 30 0,-11-3 18 15,-16-5 41-15,-2 3 13 16,-13-7 7-16,-5 0-5 15,-3 3-23-15,-4 0-15 16,-1 12-47-16,-4 6-19 16,-2 16-26-1,4 14-8-15,-3 12 5 16,7 8 1-16,3 17 2 16,2 3 1-16,10 9 1 15,-1-9 3-15,6-10 6 16,-3-9 2-16,0-10 4 15,3-3-49-15,-2-13-235 16</inkml:trace>
  <inkml:trace contextRef="#ctx0" brushRef="#br0" timeOffset="672.6268">2657 13251 756 0,'-11'16'342'16,"-8"23"-146"-16,-2 5-39 16,-7 1-55-16,-2-4-22 15,-4-9-36-15,-4-7-4 16,4-11 10-16,3-9-2 16,4-15-11-16,3-5-14 0,9-6-22 15,5 1-1-15,10 1 10 16,7 2 8-16,7 10-1 15,5 3-1-15,4 8-5 16,3 11-4-16,4 6-1 16,0 4 1-16,-4 5-2 15,-1 0 0-15,1-1 1 16,-4-5-3-16,2-4-146 16,2-6-107-16</inkml:trace>
  <inkml:trace contextRef="#ctx0" brushRef="#br0" timeOffset="1002.3414">2776 13447 941 0,'0'2'366'15,"3"4"-248"-15,-1 3-54 16,10 5-26-16,11-1 1 16,9-4 0-16,3-1 1 0,-6-8-1 15,0-4 8 1,-9-5 39-16,-3-4 3 15,-6-6 3-15,-7 0-11 16,-6-7-37-16,-5 3-6 16,-9 0-7-16,-6 1-7 0,-3 11-21 15,-3 5-11-15,0 13-23 16,-1 6-3 0,6 10 3-16,5 3 3 0,10 5 9 15,4 7 0-15,4 13 3 16,0 4 2-16,6 15 3 15,1 2 5-15,3-5 6 16,1-5 0-16,-3-17 6 16,1-14 37-16,4-13-293 15</inkml:trace>
  <inkml:trace contextRef="#ctx0" brushRef="#br0" timeOffset="1515.1849">3467 13324 576 0,'-9'14'305'0,"-17"14"-57"15,-2 8-71-15,-13 6-66 16,2-1-21-16,6-5-30 16,0-8-21-16,9-15 1 15,3-12-7-15,1-15-31 16,3-7-17-16,11-6-22 16,3 0 14-16,6 2 51 15,3 7 20-15,4 5 5 0,5 6-12 16,4 11-32-16,2 5-8 15,0 8 0-15,3 2 2 16,4 5 0 0,3-1 1-16,3-1-2 0,0 3 4 15,-7 5-283-15</inkml:trace>
  <inkml:trace contextRef="#ctx0" brushRef="#br0" timeOffset="2132.1157">3535 13324 909 0,'0'2'330'16,"0"4"-224"-16,7 3-121 15,8 0-3-15,13-1 28 16,6-2 12-16,7-6 6 15,-7-1 3-15,-10-5 0 16,-5 2 3-16,-11-1 24 16,-4 0 9-16,-7 0 2 15,-2 1-6-15,-5 4-43 16,0 2-20-16,-1 12-19 16,1 6-11-16,3 9 8 15,-1-1 6-15,6 1 4 0,4 0 4 0,8-5 3 16,4-1 0-1,2-5 4-15,-2-6 2 16,3-6 3-16,1-5 3 0,2-9 1 16,5-6 1-1,-1-11-3-15,-3-3-1 16,-2-2 5-16,-2-1-1 0,-8 9 16 16,-1 5 3-1,-8 12-2-15,0 10-2 16,-3 11-15-16,-4 4-4 15,0 6-2-15,-1 2 1 0,2-3 2 0,2-3-1 16,4-9-1-16,4-6 1 16,6-13 12-1,4-5 6-15,2-13 15 16,2-4 7-16,1-1-4 16,-1-1-5-16,6 7-12 0,2 4-7 15,-5 10-6 1,-1 8-1-16,-6 11 3 15,-6 4-2-15,-1 12 2 16,-1 1-2-16,-6 4-2 16,0 0-2-16,4 1-267 15</inkml:trace>
  <inkml:trace contextRef="#ctx0" brushRef="#br0" timeOffset="2602.3815">4252 13525 523 0,'6'6'216'0,"10"6"-92"16,4 4-19-16,11-2 9 16,1-5-3-16,1-9-18 15,7-6-6-15,-14-10 0 16,-2-4-4-16,-11-7 2 15,-7-2-1-15,-6-2 4 16,-9-3 3-16,-14 1 4 16,-12 0-9-16,-5 13-46 15,2 11-22-15,4 21-47 16,10 13-11-16,5 16 9 16,10 12 4-16,9 13 8 15,11 6 4-15,5 6 9 0,-1-1 2 16,-1-11 5-16,-1-9 3 15,4-15-140-15,1-10-158 16</inkml:trace>
  <inkml:trace contextRef="#ctx0" brushRef="#br0" timeOffset="3132.9278">4862 13546 809 0,'0'-11'366'0,"0"-12"-163"0,0 0-45 16,-2 0-61-16,-3 3-14 15,-8 4-16-15,-4 0 4 16,-6 5-17-16,-2 5-24 15,2 12-43-15,-4 2-18 0,5 14-8 16,3 4 7-16,5 6 7 16,10 1 1-1,10 1 6 1,6-5 3-16,8-10 8 0,5-2 6 0,5-13 6 16,-2-6 2-16,3-6 7 31,-3-5 1-31,-8-9-3 0,0 1 0 0,-10-10-1 15,-5 2 2 1,-2 6 5-16,-1 4 1 16,-2 13-7-16,2 4-9 15,0 8-10-15,-2 6-4 16,3 6-1-16,0 7 5 16,7-5 6-16,6 2 7 0,-2-4 20 0,4-10 7 15,4-3 14 1,-8-6 1-16,3-6-6 15,-3 0-3-15,-6-5-9 16,-1 1-7-16,-4-5-26 0,1 7-49 0,-5-5-194 16,1-1-212-16</inkml:trace>
  <inkml:trace contextRef="#ctx0" brushRef="#br0" timeOffset="3278.6872">4993 13181 904 0,'-5'-12'400'0,"-7"-10"-198"16,8 7-55-16,2 7-73 15,2 6-46-15,7 8-87 16,4 5-140-16</inkml:trace>
  <inkml:trace contextRef="#ctx0" brushRef="#br0" timeOffset="3676.1306">5389 13393 898 0,'-4'-2'409'0,"-3"4"-217"16,1 8-60-1,-5 21-86-15,4 15-16 0,0 27 2 16,5 9 3-16,3 15-11 16,4-6-5-16,7-14-5 15,1-15 0-15,0-22 1 16,-3-9-57-16,-7-15-154 16,-3-5-211-16</inkml:trace>
  <inkml:trace contextRef="#ctx0" brushRef="#br0" timeOffset="3803.5085">5372 13634 687 0,'12'7'246'0,"18"3"-212"16,6 0-6-16,8-4-7 15,2-6-38-15</inkml:trace>
  <inkml:trace contextRef="#ctx0" brushRef="#br0" timeOffset="4158.777">5941 13388 685 0,'-8'-8'389'15,"-5"-6"-89"-15,-4 3-104 16,-5 2-54-16,-3 4-75 31,-3 3-23-31,-1 5-45 16,5 5-4-16,8 3-18 15,6 4-10-15,8 3-1 16,6 0 2-16,9 1 11 16,4-3 5-16,5-6 8 0,1 3 4 15,-5-5 5-15,-3 1 1 16,-10-5 5-16,-4-4 1 16,-7 1 2-16,5-1 2 15,0 0-3-15,-19 2-3 16,-29 11-11-16,30-6-11 15,10 6-6-15,3 2 0 16,10 1 20-16,6 4 17 16,10-7 20-16,9 1 4 15,6-7-9-15,2-7-14 0,2-4-62 16,-2-6-104-16</inkml:trace>
  <inkml:trace contextRef="#ctx0" brushRef="#br0" timeOffset="4701.9325">6750 13452 747 0,'-1'-8'374'0,"-7"-7"-97"16,-3-3-46-1,-17 7-56-15,0 0-40 0,-3 10-76 16,-5 2-17-16,9 10-32 16,0 5-9-16,4 7-10 15,7 6-10-15,8 7-3 16,8 0 2-16,10-3 7 0,8-8 3 16,10-9 8-1,2-5 2-15,4-13 5 16,-2-2 5-16,-5-11 1 0,-5-7-3 0,-5-7-39 31,-4-4-31-31,-11-9-40 16,-7 0 0-16,-11-10 43 15,-5 3 33-15,-5 2 64 16,2 2 29-16,4 16 13 16,2 2-4-16,7 12-28 15,4 4-29-15,4 11-41 16,2 1 20-16,6 7-406 0</inkml:trace>
  <inkml:trace contextRef="#ctx0" brushRef="#br0" timeOffset="5265.7437">6935 13457 582 0,'9'-1'213'0,"13"-2"-159"16,-1-1-7-16,9-1 5 15,-1-5 5-15,-1 0 2 16,-2-2 13-16,-11 3 30 0,-8 2 2 16,-12 3-15-1,-8 4-23-15,-10 5-50 16,-6 6-13-16,3 10-9 16,3-1-4-16,10 8-1 0,5 4-5 15,10 1 2 1,9 2 3-16,8-4 8 0,8-3 4 15,7-9 9-15,1-8 2 16,4-12 5-16,-1-9 2 16,-1-13 8-16,-2-4 5 0,-8-3 22 15,-5-3 9 1,-11-3 14-16,-3 2 4 16,-8 7-9-16,-6 5-3 15,3 16-24-15,-8 6-11 0,0 13-20 16,0 5-13-16,2 9-1 15,4 4 0-15,9 0 2 16,6 1 4-16,5-6-1 16,3-3 0-16,-1-8-2 15,-2-4-129-15</inkml:trace>
  <inkml:trace contextRef="#ctx0" brushRef="#br0" timeOffset="5829.3744">8431 13408 817 0,'-10'-9'399'0,"-12"-12"-163"16,-6 6-46-16,-5 15-90 15,-2 6-45-15,5 21-53 16,7 9-5-16,19 9-16 16,11 3 0-16,21-3 10 15,7-7 1-15,6-12 10 16,0-8 0-16,-7-13 9 15,-2-5 8-15,-14-13 16 16,-4-11 6-16,-14-9 5 16,-1-12-5-16,-15-23-10 0,-3-9-6 15,2-17-9-15,1-2-7 16,14 18-16 0,6 11-9-16,13 25-12 15,5 11-4-15,7 14-5 0,3 11-40 16,2 9-171-16</inkml:trace>
  <inkml:trace contextRef="#ctx0" brushRef="#br0" timeOffset="6056.6325">8722 13384 1030 0,'-3'1'393'0,"-3"5"-300"0,2 7-30 16,4 13-49-1,0 5-2-15,4 5-3 16,-1-3-1-16,6-1-3 16,-4-7-2-16,3-6-123 15,5-2-223-15</inkml:trace>
  <inkml:trace contextRef="#ctx0" brushRef="#br0" timeOffset="6366.4523">8871 13494 685 0,'0'8'320'0,"6"9"-89"15,-3 2-128-15,8 5 4 16,-3 1-21-16,-8-8-24 15,5-2-27-15,-5-5-5 16,0-10 8-16,2-1 3 0,-3-14-2 16,-2-6-3-16,3-4-21 15,0-10-8-15,5 1-8 16,7 0-1-16,8 1 23 16,1 6 16-16,5 10 18 15,-1 6 1-15,-6 12-18 16,-2 13-13-16,-3 11-9 0,-2 3-2 15,1 6-5 1,-3-4-3-16,3-3-80 0,-1 3-161 0</inkml:trace>
  <inkml:trace contextRef="#ctx0" brushRef="#br0" timeOffset="6829.5154">9198 13258 808 0,'2'-30'340'0,"13"-30"-210"16,9 4-57-16,14 14-6 16,-3 6 18-16,-2 17 33 15,-3 10-10-15,-2 13-49 16,2 13-22-16,-5 21-23 16,-4 13-3-16,-6 23 0 15,-2 11 1-15,0 3 2 16,-3-5 0-16,1-21-1 15,-1-15 0-15,-3-20-1 16,0-11 1-16,-10-10 10 16,3-8 2-16,-11-12-29 15,-7-6-13-15,-9-14-23 0,-10-1-6 16,0 5 19 0,-2 3-6-16,10 24-11 15,0 8-5-15,5 17-1 0,2 7 15 16,10 1 56-16,8 3-135 15</inkml:trace>
  <inkml:trace contextRef="#ctx0" brushRef="#br0" timeOffset="7146.9866">9901 13341 831 0,'2'8'371'16,"2"7"-206"-16,-12 13-54 15,-8 4-2-15,-5 3-20 16,-4-2-4-16,0-5-15 16,2-6-12-16,4-11-21 15,4-6 1-15,-1-10-10 16,3-5-3-16,-2-12-15 16,2 0-10-16,7-7-4 0,4-1-6 15,8 4-9-15,3 0 1 16,5 15 4-1,4 5 3-15,6 22 10 0,1 9 1 0,1 15 0 32,3 1 2-32,0 1 0 0,1-3 0 0,-2-11-81 15,-5-4-106-15</inkml:trace>
  <inkml:trace contextRef="#ctx0" brushRef="#br0" timeOffset="7448.7">10272 13369 984 0,'-12'-8'403'16,"-12"-6"-257"-16,-2 2-39 15,4 9-71-15,1 5-25 16,2 14-37-16,4 7-6 15,8 10 3-15,6 0 6 16,10 0 16-16,5-1 6 0,8-6 12 16,-4-3 6-16,-4-11 16 15,-5-7 14-15,-9-7 45 16,0-6 6-16,-10-6-11 16,1 0-15-16,-7-5-54 15,1 0-37-15,3 2-116 16,-1 1-104-16</inkml:trace>
  <inkml:trace contextRef="#ctx0" brushRef="#br0" timeOffset="7630.1896">10322 13332 613 0,'9'-7'421'0,"7"-4"10"15,-2 11-254-15,3 11-49 16,-3 17-66-16,-3 6-5 15,-3 10-13-15,-5 2-9 16,-3-8-17-16,1-6-2 16,3-7-114-16,2-6-215 15</inkml:trace>
  <inkml:trace contextRef="#ctx0" brushRef="#br0" timeOffset="8125.4466">10946 13324 785 0,'1'8'311'0,"-6"15"-179"15,-7 4-19 1,-17 10-4-16,-6 1-10 15,-6-9-35-15,-2-1-15 16,11-15-9-16,1-11 1 16,4-14-3-16,9-8-6 0,-2-14-21 15,8-2-10 1,7 0-20-16,4-4-5 0,6 13-1 16,6 5 6-16,4 13 14 15,3 12 5-15,5 20 8 16,0 9-2-16,5 17-1 15,2-2-1-15,1-5-1 16,9-3-2-16,0-13-104 16,-2-5-103-16</inkml:trace>
  <inkml:trace contextRef="#ctx0" brushRef="#br0" timeOffset="8423.8409">11270 13340 676 0,'-4'-9'358'0,"-4"-9"-94"15,-5 2-50-15,-5 10-83 0,0 1-42 16,-3 7-59 0,-3 7-16-16,-2 6-20 0,5 9-8 15,9 9-8-15,8-1 1 16,15 6 6-16,6-8 6 15,9-5 10-15,-1-6 5 16,-1-13 6-16,-3 2 7 16,-10-13 14-16,-4-1 6 0,-15-4 3 15,-6-4-5-15,-12-1-18 16,-2 4-9-16,-1 1-62 16,2 1-103-16</inkml:trace>
  <inkml:trace contextRef="#ctx0" brushRef="#br0" timeOffset="8653.778">11341 13236 976 0,'5'-3'464'0,"2"-4"-187"0,-2 7-98 16,3 14-90-16,-1 9-32 15,4 25-23-15,-4 11-2 16,0 16-6-16,-3 4-4 15,-4 0-8-15,0-3-2 16,0-8-2 0,-2-2-1-16,-2-13 1 0,3-7-1 0,0-20-43 15,0-11-80 1</inkml:trace>
  <inkml:trace contextRef="#ctx0" brushRef="#br0" timeOffset="9064.8158">11400 13567 681 0,'5'-7'393'15,"5"-3"-41"-15,14-4-220 16,8 0-44-16,12 4-59 16,2 3-17-16,-4 1-27 15,-5 0-55-15,-7 2-107 16,-6-2-39-16,-1-1-77 0,1 2 17 15,-3-4 101-15,2 2 49 16,-3 0 129 0,-4-2 67-16,-5-1 82 15,-4-1 29-15,-5-1 19 16,-2 0-9-16,-10-3-52 16,-1-3-27-16,-6 0-37 15,-1 0-15-15,-2 4-5 16,-3 2-9-16,-2 8-20 0,1 6-10 15,5 14-26 1,5 6-4-16,10 14 1 16,2-1 4-16,7 0 14 0,8-1 6 15,3-11 5 1,5-2 3-16,1-15 0 0,3-4-1 16,10-13-92-16,-5-11-75 0,-5-10-237 15</inkml:trace>
  <inkml:trace contextRef="#ctx0" brushRef="#br0" timeOffset="9157.7007">11809 13157 498 0,'-7'-20'346'0,"-10"-13"21"32,8 15-183-32,5 10-49 15,0 8-79-15,0-1-33 0,3 6-32 16,1-5-44-16</inkml:trace>
  <inkml:trace contextRef="#ctx0" brushRef="#br0" timeOffset="9333.6941">12001 13242 937 0,'20'16'404'0,"28"25"-207"15,-3 11-36-15,-5 7-69 16,-7-3-12-16,-20-14-30 16,-11-8-5-16,-12-14 5 15,-6-4 2-15,-12-14-3 16,-4-5 13-16,0-13-238 15</inkml:trace>
  <inkml:trace contextRef="#ctx0" brushRef="#br0" timeOffset="10176.0782">12974 13351 594 0,'-5'-1'231'0,"-3"0"-144"15,7 1-30-15,13 1-7 16,7 2 1-16,15-3-5 31,7-3-1-31,-1 2-3 0,4-2 0 16,-16-2-1-16,-6 0-2 16,-16 0 5-16,-6 2-4 15,-10 7-15-15,-6 4-11 16,-1 10-19-16,-6 1-3 0,1 7-5 15,4 0-1-15,9-1 1 16,8 0 2-16,13-2 11 16,5-6 3-1,9-8 8-15,7-8 3 0,2-8 2 0,-2-5 0 0,-2-8 2 16,-5-3 0-16,-7-8 1 16,-2-1 0-16,-8 1-2 31,-4 6 13-31,-4 11 7 15,-1 8-7-15,-5 18-8 16,2 10-15-16,-4 17-15 16,-1 5 5-16,0-4 5 15,0-3 3-15,6-16 5 16,2-5 1-16,3-14 35 16,5-2 8-16,5-10 5 15,5-6 1-15,5-6-34 16,-1-5-10-16,6 0-11 0,-2 2-1 15,2 9 0-15,1 8-1 16,-11 16 4-16,-3 10 0 16,-8 10-1-16,-5 5 0 15,2-2 0-15,-1-2-2 16,4-10-52-16,4 0-60 16,-2-11-158-16,-1-6-150 0</inkml:trace>
  <inkml:trace contextRef="#ctx0" brushRef="#br0" timeOffset="10343.3387">13618 13479 322 0,'3'-16'235'0,"9"-21"43"16,0 3-66-16,7 7-34 16,6 8-17-16,8 19-34 15,0 8-18-15,4 19-38 16,-6 8 0-16,-12 2 1 16,-9 0-4-16,-15-8 26 15,-6-8 8-15,-14-12 6 16,-8-8 1-16,2-12-39 15,-3-6-91-15,10-7-233 16</inkml:trace>
  <inkml:trace contextRef="#ctx0" brushRef="#br0" timeOffset="11244.1813">14933 13357 571 0,'-18'-7'281'16,"-26"-3"-87"-16,-2-1-58 15,5 7-54-15,-1 2-20 16,17 2-42-16,7 3-20 16,15 4-18-1,12 2-1-15,13 0 5 16,3 1 9-16,9-5 5 15,-4 1 2-15,-11 0 4 0,-5-4 3 16,-15 4 16 0,-9 0 9-16,-17 3 6 15,-5 4 6-15,-6 6-8 0,6 5-6 16,12 1-8-16,6 2-7 16,18-2-7-16,6-6-1 15,14-3 1-15,6-5 2 16,1-7 0-16,2 3 2 0,-7-5 5 15,-3-6 2 1,-2-7-11-16,-3-12-52 0,-3-8-284 16</inkml:trace>
  <inkml:trace contextRef="#ctx0" brushRef="#br0" timeOffset="11385.6799">14871 13115 774 0,'1'-9'355'0,"0"-13"-164"0,1 3-52 15,0 8-79 1,-1-1-25-16,0 11-42 16,2 1-10-16,-1 9-137 0,0 6-118 0</inkml:trace>
  <inkml:trace contextRef="#ctx0" brushRef="#br0" timeOffset="11563.9551">14951 13296 413 0,'10'21'263'0,"12"24"0"0,-2 1-45 0,-2-9-49 31,-5-4-34-31,-6-10-9 16,1-7 2-16,-3-11 19 15,2-5-2-15,4-14-43 0,-2-5-21 16,3-7-51 0,-2-5-12-16,-3 3-41 0,-3 0-60 15,1 11-207-15</inkml:trace>
  <inkml:trace contextRef="#ctx0" brushRef="#br0" timeOffset="11876.6462">15312 13317 703 0,'6'-4'279'0,"13"0"-190"15,4-1-20-15,5 5-33 16,-1 0-11-16,-5 0-4 15,-6 0-1-15,-6-3 2 16,-3-1-1-16,-6 1-2 16,0-1-2-16,-6 3-8 15,4 1-1-15,0 0-4 16,-11 5 3-16,-38 33 12 0,31-13 1 16,5 6-4-1,4 0-4-15,10 4-9 0,7-3-2 16,13-5 1-1,5-2 1-15,11-8 1 0,1-6-2 16,7-9-79-16,5-3-71 16,6-12-210-16</inkml:trace>
  <inkml:trace contextRef="#ctx0" brushRef="#br0" timeOffset="12136.7073">15926 13446 468 0,'-1'0'296'0,"-3"6"-41"15,-7 2-36-15,-8 3-71 16,-7 4-48-1,-12-2-40-15,-2-2-9 0,-9-1-19 16,4-8-6-16,6-8-4 16,2-4-1-16,13-11-4 15,3-1-1-15,10 1-7 16,8 0-7-16,7 2-7 16,5 3-4-16,8 7 7 15,-1 4 7-15,12 12 18 0,2 9 11 16,2 10 9-16,4 7 1 15,-7 2-8-15,-1-3-9 16,-7-2-11-16,0-7 6 16,-2-7-163-1,-1-3-247-15</inkml:trace>
  <inkml:trace contextRef="#ctx0" brushRef="#br0" timeOffset="12429.8765">16264 13351 677 0,'-9'-13'383'15,"-9"-14"-74"-15,-9 7-132 16,-2 4-48-16,-2 8-71 16,5 8-28-1,4 9-33-15,4 11-7 16,4 10-6-16,3 5-1 15,14 6 6-15,10-2 2 0,8-1 8 16,-2-8 2 0,3-12 7-16,-5-5 3 15,-5-11 17-15,-4-1 1 0,-16-7 0 0,-5-3-3 0,-12-9-18 16,-4 0-2-16,6 0-127 16,4 0-140-16</inkml:trace>
  <inkml:trace contextRef="#ctx0" brushRef="#br0" timeOffset="12741.1373">16262 13358 814 0,'13'5'366'0,"15"6"-172"16,0 3-48-16,-9 6-27 15,-3 2-27-15,-9-3-20 0,-2 1-10 16,-5-3-20-16,-2-3-9 15,1-7-11-15,-3-5 3 16,4-6-2-16,2-8-2 16,4-5-6-16,3-4-10 15,8-2-7-15,2 1-3 0,4 4-1 16,0 6-1 0,-2 8 1-16,0 7 0 0,-7 12 7 15,-4 5 4-15,-5 7 6 16,-3 4 2-16,-2-1-4 15,2 4-2-15,-2-5 15 16,-2-7-81-16,2-3-347 16</inkml:trace>
  <inkml:trace contextRef="#ctx0" brushRef="#br0" timeOffset="12975.1321">16723 13332 899 0,'7'0'382'0,"6"3"-206"16,7 10-60-16,5 9-8 0,7 11-16 15,-2 8-16-15,-1 1 8 16,-9-6-1-16,-18-8 10 16,-5-11 4-16,-18-8-23 15,-5-2-7 1,-5-13-28-16,-1-1-12 15,5-13-166-15,7 0-239 16</inkml:trace>
  <inkml:trace contextRef="#ctx0" brushRef="#br0" timeOffset="13726.7458">17769 12948 740 0,'18'-4'283'0,"12"1"-178"0,19 1-64 15,9 9-1-15,8 1 2 16,5 1-10-16,-9 2-7 16,0-8-2-16,-20-3 1 15,-15 0 0-15,-17-5 7 16,-6-2-2-16,-15-1-9 16,-4-2-5-16,-7 3-16 15,-4 2-7-15,2 6-5 16,2 3-1-16,5 8 1 15,4 10 5-15,8 5 7 16,2 7 1-16,4 6 2 16,6-3 0-16,2 2 2 0,2-1 1 15,1-5 2 1,-5-3 1-16,-7-11 12 16,-9-7 5-16,-18-4 0 15,-4 2-1-15,-5-2-12 16,3 1-7-16,5-1-1 15,6 0-2-15,4-1 0 0,5 0 0 16,13-5 1-16,0-1 2 0,17-3 5 16,10-4 13-16,19-1 41 15,13-1 19-15,5 4 21 16,1 4 5-16,-13 2-9 16,-12 5-13-16,-17 1-20 15,-4-1-15 1,-12-2-28-16,-3-2-8 0,2-3-60 15,-3 0-115-15</inkml:trace>
  <inkml:trace contextRef="#ctx0" brushRef="#br0" timeOffset="23147.1306">19553 13230 578 0,'-6'-9'307'0,"-10"-7"-56"15,-7 0-53-15,-1 7-73 16,-7 3-32-16,6 12-68 16,4 9-27-16,-1 16-25 15,9 13 0-15,5 14 9 16,10 6 7-16,14-1 8 16,6-9 2-16,11-18 0 15,-5-9 2-15,1-18 13 16,-7-7 23-16,-12-12 49 15,-7-8 12-15,-18-9 4 16,-4-4-19-16,-6 3-47 16,1-3-14-16,1 0-73 15,3 2-61-15</inkml:trace>
  <inkml:trace contextRef="#ctx0" brushRef="#br0" timeOffset="23468.2058">19589 13286 622 0,'4'0'315'0,"10"8"-65"16,0 4-95-16,3 10-44 31,-2 5-29-31,-8-4-44 16,-6 1-14-16,-2-5-8 15,-2-4-3-15,0-10 6 16,3-5 1-16,4-10-2 16,5-7-1-16,7-10-14 15,5 1-3-15,6 4 0 16,-4 4-2-16,-3 16 14 16,-4 4 7-16,-9 15 8 15,-3 4 4-15,-5 9-12 0,-4 2-5 16,0-5-8-16,2 0-46 15,3-12-343-15</inkml:trace>
  <inkml:trace contextRef="#ctx0" brushRef="#br0" timeOffset="23686.7021">20020 13223 1012 0,'-6'-1'445'15,"2"1"-217"-15,-3 18-153 16,3 15-32-16,4 28-30 16,4 8-2-16,5 10-4 15,1 1-2-15,-1-5 0 16,1-2 0-16,-1-4 1 16,0-8 2-16,-1-15 78 15,-1-8-176-15</inkml:trace>
  <inkml:trace contextRef="#ctx0" brushRef="#br0" timeOffset="23829.7044">20099 13627 787 0,'0'-1'331'0,"10"1"-189"15,7-7-78-15,18 1-58 16,6-3-13-16,9-5-146 15</inkml:trace>
  <inkml:trace contextRef="#ctx0" brushRef="#br0" timeOffset="24295.3101">20639 13434 651 0,'-5'7'346'0,"-4"3"-57"16,-7 3-151-1,-4 5-1-15,-10-6-46 16,-1 3-24-16,-1-4-33 16,2-7-6-16,5-5-6 15,0-7-1-15,9-6-6 16,-1-3-5-16,10-1-15 0,6-1-7 0,4-4-7 16,10 8-1-16,6 1 7 31,-1 6 6-31,3 10 7 0,1 6 1 0,-2 14 4 15,5 7 1-15,0 1-2 16,-1 4 0-16,3-4-1 31,-2-6-2-31,3-5 2 16,-4-9 1-16,-1-10 5 0,0-10 2 16,-1-8-1-16,-2-4 0 0,-4-8 1 15,-2-1 2 1,-5-5 2-16,-2 4 1 15,-4 10-5-15,-1 6 0 16,-2 16-6-16,0 7-2 16,2 16-3-16,0 6-1 0,4 5 1 15,-1 0 0 1,1-7 0-16,1-4 0 0,-5-5-111 16,1-8-77-16</inkml:trace>
  <inkml:trace contextRef="#ctx0" brushRef="#br0" timeOffset="24433.2417">20784 13165 923 0,'-1'-6'424'0,"-1"-5"-191"16,1 3-105-16,1 7-108 15,1 1-123-15</inkml:trace>
  <inkml:trace contextRef="#ctx0" brushRef="#br0" timeOffset="24671.4616">20984 13350 1024 0,'-1'7'425'0,"2"12"-239"16,1 4-41-16,1 3-48 15,7 1-21-15,1 0-40 16,3 1-9-16,1-10-11 15,-3-3-1-15,0-5 0 16,2-6 2-16,1-7 4 16,1-4 2-16,0-10-2 15,-3-8-3-15,-3 1-11 16,1-1-4-16,-4-1-58 16,1 3-76-16,4-1-411 15</inkml:trace>
  <inkml:trace contextRef="#ctx0" brushRef="#br0" timeOffset="25288.7946">21605 13275 585 0,'-9'-5'360'15,"-7"-5"-19"-15,-7 5-205 16,-2 3-41-16,2 6-67 16,10 6-20-1,6-5-20-15,1 1-3 0,-7 25 2 16,6 3 3-16,12 4 10 16,15-11 4-1,7-8 8-15,3-4 1 16,-1-5 0-16,-6-5 1 0,-7-8 5 15,-4-4 1-15,-9-4 2 16,-3-4-3-16,-10 4-12 16,-4 4-5-16,-9 5-9 15,-5 2-3-15,5 8-4 16,5 7 0-16,2 6 3 16,5 2 0-16,5 7 4 15,3-4 2-15,10 0 4 16,6-3 1-16,8-9 1 15,7-4 2-15,4-7 1 0,5-1 2 0,3-13 0 16,1-3 0-16,-1-8-2 16,2-1 0-16,-10 1-2 15,-4-2 4-15,-5 1 5 16,-7-2 5-16,-11-1 35 16,-1 6 14-16,-12 6 7 15,1 5-2-15,0 10-34 16,-1 5-17-16,3 10-14 15,0 4-3-15,7 12-1 16,1 3-1-16,2 2 2 16,3-1 0-16,2-5 2 15,-4-7 0-15,3-6 3 0,-3-6 3 16,-1-7 7-16,0-5-4 16</inkml:trace>
  <inkml:trace contextRef="#ctx0" brushRef="#br0" timeOffset="26936.75">2185 14837 515 0,'-14'15'204'16,"-15"22"-132"-16,-4-1-27 31,-5-5-20-31,2-1-4 0,-2-14-3 16,4-9 6-16,8-15-18 15,5-13-5-15,18-11-12 16,6-5-10-16,15-4 41 15,4 4 26-15,4 7 31 16,1 7 18-16,-5 16-25 16,-4 6-2-16,-9 15 1 15,6 11-14-15,-1 15 5 16,3 5-19-16,9 4-24 16,-9-9-4-16,3-4-7 15,-2-7-1-15,4-11-2 16,0-2 2-16,3-12 6 15,-3-8 0-15,-1-14 3 0,-3-9-2 16,-3-11-2-16,3-2-3 16,-1-1-1-16,-2 3-2 15,-4 11 3-15,-4 6 8 16,-7 15 21-16,-4 6-1 16,-4 17-5-16,-2 7-9 15,6 8-21-15,1 0 0 16,9-1 0-16,6-3 0 0,3-10 7 15,9-2 5-15,2-13 0 16,3-4 43-16,2-9 21 16,-9-7 23-16,-4-2 25 15,-6-3-31-15,-9-1-19 16,0 3-22-16,-5-1-26 16,-7 3-39-16,-5 0-149 15,-1 2-131-15</inkml:trace>
  <inkml:trace contextRef="#ctx0" brushRef="#br0" timeOffset="27070.5644">2522 14555 1020 0,'-7'-2'483'16,"-6"1"-212"-16,2 5-111 16,1 9-120-1,1 5-28-15,9 10-12 0,0 2-140 16</inkml:trace>
  <inkml:trace contextRef="#ctx0" brushRef="#br0" timeOffset="27654.4416">2628 14398 701 0,'0'-2'308'15,"8"-4"-130"1,4 3-128-16,21-3-58 0,0-1 11 16,9-2 13-1,-2 1-2-15,-8 0 4 0,-3 2 3 0,-12 2 7 31,-7-1 4-31,-10 0 5 0,0 3-3 0,-8 2-16 32,0 3-10-32,-2 11-19 15,-1 2-6-15,7 11 0 16,5 6 2-16,10 1 7 16,4-1 2-16,3-2 6 0,1-3 2 15,-4-10 1 1,1 1 2-16,-12-15 10 15,-1-3 13-15,-6-1 8 0,2-1-1 16,0 0-2-16,0 0-11 16,-6 1-22-16,1 0-6 0,5 1-18 0,-10 29-6 15,16 52 10-15,14-20 4 16,3 17 10-16,-2 4 4 31,-10-3 6-31,-6-4 3 0,-13-9 4 16,-12-6 2-16,-13-13 13 15,-8-14 9-15,-2-23 8 16,-1-10 4-16,9-20-7 16,7-4-11-16,11-11-25 15,10-7-13-15,14-3-42 16,6 1-52-16</inkml:trace>
  <inkml:trace contextRef="#ctx0" brushRef="#br0" timeOffset="28184.274">3024 14851 823 0,'4'-4'387'0,"3"-7"-146"0,1 6-82 16,6 8-62 0,-4 5-22-16,4 10-19 15,-2 6-3-15,0 3-6 16,-5 0-5-16,-7-7-14 16,0-2-8-16,-1-8-12 15,1-3-10-15,9-9-16 16,6-13-6-16,9-11-2 15,6-4 7-15,0-1 12 16,1 5 5-16,-1 7 2 0,-3 6 1 0,-2 11 11 31,-5 6 7-31,-4 12 8 16,-2 4 1-16,-9 4-7 0,-2 2-4 16,-6 2-29-16,-1-3-74 0</inkml:trace>
  <inkml:trace contextRef="#ctx0" brushRef="#br0" timeOffset="28731.766">3699 14829 533 0,'-3'-9'321'0,"-10"-6"-25"0,-1-1-52 0,-9 3-71 32,-2 5-50-32,1 7-89 15,-2 6-29-15,5 14-38 16,5 8-6-16,16 12 13 16,2 4 7-16,14-3 12 15,2-2 3-15,2-15 5 16,7-1 4-16,-3-12 2 15,-4-7 4-15,-4-1 8 16,-7-10 4-16,-7-4 6 16,1 2-1-16,-6-10-11 15,-2-1-13-15,2-9-42 0,2-4-15 16,8 6-10 0,3 5 2-16,7 10 29 0,-1 8 28 15,-1 11 52-15,1 8 24 16,-3 13 40-16,-4 3-9 15,-3 4-33-15,-4-2-16 16,0-8-32-16,3-7-9 16,3-12-9-16,6 0-1 15,4-18 0-15,3-3 1 0,5-11 1 16,0-5-2 0,-1 4-1-16,-2 4 0 0,-3 9 3 15,-4 7 3-15,-3 15 41 16,-7 7 12-16,-6 14 5 15,3 1-2-15,-4 3-39 16,1-6 4-16,9-3-227 16</inkml:trace>
  <inkml:trace contextRef="#ctx0" brushRef="#br0" timeOffset="29638.9347">4570 14731 664 0,'3'-1'250'15,"8"1"-169"1,11 3-46-16,14 0-10 15,1 0-3-15,5-3-11 16,-2-2 0-16,-8-2 4 16,-6-2 3-16,-18 3-6 15,-9 1-9-15,-22 8-10 16,-6 5-5-16,-10 11 16 16,-2 9 14-16,7 9 8 15,7 0 3-15,15 0 5 16,11-5 8-16,14-10 6 15,6-9 1-15,10-12-9 16,3-8-13-16,1-12-4 0,-1-6 0 16,-3-4-5-1,-2-2-5-15,-2 1-7 16,-2 1-4-16,-5 12-7 0,-4 9 3 16,-1 17 24-16,-4 12 13 15,-1 17 16-15,0-3-2 16,-1-1-20-16,-3-7-11 15,3-13-9-15,0-4-1 16,1-13 8-16,2-7 1 0,-4-15 4 16,5-1-1-16,-5-8-2 15,2-4-2-15,0-2-4 16,-1 0-4-16,2 9-8 16,-1 9 7-16,-3 13 4 15,-2 9 10-15,3 13 13 16,-6 3-7-16,4 14-1 15,-1-3-8-15,1 0-13 16,8-5-3-16,2-9-4 16,5-2-3-16,4-14-5 15,2-7-5-15,5-10 2 16,0-8 2-16,3 0 4 16,0 0 4-16,1 7-2 0,0 7-2 15,-4 13 3-15,1 10 3 16,-9 7 25-16,-7 4 12 15,-13 0 12-15,-2 1 2 16,-13-7-15-16,-6-2-7 16,-2-11-16-16,-4-4-71 15</inkml:trace>
  <inkml:trace contextRef="#ctx0" brushRef="#br0" timeOffset="30118.1186">6287 14773 775 0,'2'9'356'0,"3"14"-122"16,3 6-103-16,-6 8-41 31,-2-5-14-31,-6-7-28 16,-5-3-14-16,2-11-12 0,1-5 3 15,6-11-6-15,4-9-4 0,10-14-14 0,4-4-8 16,12-1-6-16,3 0-1 16,-2 12 4-16,-1 10 1 15,-11 13 18-15,-1 11 14 16,-4 15 17-1,-5 4 2-15,-9 4-13 0,4 3-10 16,-2-8-80-16,0-10-102 0</inkml:trace>
  <inkml:trace contextRef="#ctx0" brushRef="#br0" timeOffset="30292.3743">6629 14769 964 0,'3'-1'501'15,"12"-3"-130"-15,8 20-197 16,4 15-47-16,19 27-48 16,-3 7-11-16,1 6-25 15,-7-5-10-15,-11-8-12 16,-5-3-3-16,-8-11-72 16,-1-7-76-16,-5-24-387 15</inkml:trace>
  <inkml:trace contextRef="#ctx0" brushRef="#br0" timeOffset="30450.6243">6938 14784 902 0,'-3'-4'453'0,"-13"-1"-166"15,3 14-77-15,-15 20-134 16,-7 9-30-16,-8 14-28 16,-11 2-3-16,-2 6-3 15,1-1-5-15,8-4-3 16,5-2-49-16,16-8-265 15</inkml:trace>
  <inkml:trace contextRef="#ctx0" brushRef="#br0" timeOffset="30808.59">7194 14904 708 0,'1'-9'328'0,"-1"-8"-112"15,-2-4-77 1,-4-4-20-16,-6 0-8 0,-6 4-18 16,-1 4-60-16,-4 9-13 15,2 8-39-15,1 10-14 16,7 15-3-16,2 7 3 15,11 11 15-15,6 2 7 16,11-6 10-16,5-3 5 16,8-15 15-16,1-10 14 15,-4-12 47-15,-4-11 3 16,-14-11 9-16,-8-4-7 0,-15-9-43 16,-5-2-44-1,-2 0-206-15</inkml:trace>
  <inkml:trace contextRef="#ctx0" brushRef="#br0" timeOffset="31333.6358">7567 14733 694 0,'-13'-4'326'16,"-9"2"-146"-16,-4 4-95 15,-2 6-30-15,2 14-42 16,3 8-5-16,6 13-13 15,6 2 0-15,11 0 2 16,5-5 3-16,8-12 32 16,2-8 9-16,6-10 13 15,1-9 3-15,1-6-9 16,-3-8-3-16,-7-6 0 16,-7-4-4-16,-10-3-12 15,-4 3-7-15,-7 5-16 0,-2 3-23 16,0 6-177-16</inkml:trace>
  <inkml:trace contextRef="#ctx0" brushRef="#br0" timeOffset="31896.42">7629 14782 629 0,'22'-3'279'0,"28"-4"-109"15,2 3-89-15,1 2-30 16,-9 1-10-16,-13-2-21 15,-4 0-5-15,-9 0-2 16,-2-1-3-16,-6 3-58 16,-6-1-38-1,-8-1-25-15,-4 3-2 0,-9 4 55 16,4 2 47-16,-2 7 74 16,1 5 29-16,-3 8 35 15,2 5 10-15,-3 6-22 16,4 1-22-16,12-1-29 15,-3-5-20-15,10-5-31 0,8-4-6 0,5-14-69 16,1-4-56-16,9-13-149 16,4-8-48-16,3-6 56 31,9-5 54-31,0 1 150 16,-3 0 82-16,-2 4 100 15,-6 9 35-15,-12 9 87 16,-6 4 8-16,-13 14-52 0,-4 3-26 15,-13 5-77-15,-6 4-37 16,-8-1-30-16,-2-5-7 16,0-9-4-1,2-5-1-15,7-11-4 16,3-2-2-16,8-7-12 0,5-2-5 0,9-2-4 16,5 1-1-16,9-2 8 0,4 3 8 31,1 9 16-31,4 5 10 15,0 12 16-15,-2 10 0 0,1 9-6 0,-6 4-7 16,-7-2-21 0,0-1-7-16,-6-7-84 0,-3-2-94 15</inkml:trace>
  <inkml:trace contextRef="#ctx0" brushRef="#br0" timeOffset="32044.8078">8189 14577 1149 0,'-3'-2'528'15,"-2"-8"-241"-15,3 10-187 16,2 4-56-16,4 5-111 16,6 6-110-16</inkml:trace>
  <inkml:trace contextRef="#ctx0" brushRef="#br0" timeOffset="32545.309">8435 14783 612 0,'-10'21'304'0,"-9"10"-71"15,6 16-138-15,4 1-9 16,7-6 0-16,7-2-1 15,13-12-6-15,4-7-3 0,13-14-24 32,5-7-8-32,3-25-15 15,4-6-6-15,-5-19-5 16,-7-10-3-16,-13-8 3 16,-12-8 3-16,-16-1 1 15,-10 3-2-15,-15 6-5 0,-4 12 6 16,-8 22 0-1,-4 12-3-15,6 22-10 0,2 12-12 16,15 15-11-16,6 7 1 16,22 4 1-16,7 0 3 15,24 0 3-15,13-1 0 0,16-5-76 16,5-3-71 0,-3-3-288-16</inkml:trace>
  <inkml:trace contextRef="#ctx0" brushRef="#br0" timeOffset="32727.9416">8876 14746 645 0,'-3'0'318'0,"-3"3"-73"0,1 12-141 15,5 8-2-15,0 16 4 16,0 13-2-16,2 8-9 16,1 4-18-16,5 1-28 15,0-8-15-15,0-2-21 16,1-7-4-16,-3-11-83 15,2-6-102-15</inkml:trace>
  <inkml:trace contextRef="#ctx0" brushRef="#br0" timeOffset="33124.1513">8896 14899 1025 0,'2'0'366'16,"10"0"-307"-16,5 1-31 16,7 4-17-16,4-2 1 15,0 4-4-15,-3-7 1 0,-5-5-7 16,-4-1-36-16,-5-9-76 16,-2 1-13-1,1 4 1-15,0 1 34 0,-3 9 119 16,-1 4 39-16,-2 14 43 15,1 3 9-15,-3 6-28 16,-2 3-23-16,-1-4-33 16,0-5-7-16,1-10-15 15,2-5-3-15,6-12-13 16,0-7-3-16,8-10-3 16,3-7-1-16,-1-1 7 15,2 0 2-15,3 3 23 16,-6 9 22-16,-1 11 32 15,-2 6 8-15,-10 15-6 0,2 10-20 16,-3 8-30-16,-3 0-8 16,1 3-135-16,6-10-135 15</inkml:trace>
  <inkml:trace contextRef="#ctx0" brushRef="#br0" timeOffset="33298.6883">9426 14854 702 0,'5'-9'435'0,"4"-4"13"15,7 6-186 1,7 11-106-16,-1 8-26 16,-2 12-45-16,-4 1-11 0,-8 5-19 15,-6-5-12 1,-10-9-15-16,-7-2-6 0,-11-11-75 16,-2-4-107-16</inkml:trace>
  <inkml:trace contextRef="#ctx0" brushRef="#br0" timeOffset="34108.4534">10468 14758 698 0,'4'-4'396'0,"2"1"0"16,-2 11-260-16,1 13-35 15,-5 16-30-15,-5 5-19 16,-9 7-29-16,-1-5-6 0,4-11-9 16,3-6-3-16,8-16-14 15,3-10-2-15,10-13-4 16,7-13-1-16,6-14 12 15,2-5 2-15,-2-6 4 16,-3 1 2-16,-5 9 2 16,-5 5-2-16,-6 16-1 15,-2 6 6-15,-3 13 3 16,-2 7 3-16,-2 17 0 16,0 8-6-16,2 12-5 15,2 1-3-15,13-3-3 16,5-7-10-16,5-7-65 15,5-11-43-15,-1-14-110 16,0-6-43-16,0-16 39 0,1-3 45 16,0-6 148-16,0-1 83 15,2 3 102-15,-5 2 44 16,-8 10 34-16,-7 6-5 16,-11 10-44-16,-1 10-40 15,-11 9-65-15,-6 7-25 16,-13 2-27-16,-1-3-4 15,-6-9-4-15,8-3 0 0,7-14 2 16,4-4-1-16,11-11-3 16,0-8-6-16,4-1-9 15,3-5-3-15,8 1 1 16,3 4 2-16,11 6 6 16,-2 8 3-16,9 14 14 15,1 10 6-15,-1 11 9 16,1 5-2-16,-6 1-12 15,4-1-4-15,-3-12-55 16,1 1-88-16</inkml:trace>
  <inkml:trace contextRef="#ctx0" brushRef="#br0" timeOffset="34430.877">11168 14811 791 0,'7'-5'326'0,"9"-4"-188"16,3 3-43-16,9 2-27 15,0-1-16-15,2 0-22 16,-1-4-4-16,-6-2-3 16,-6-1-1-16,-6 3 26 15,-9 1 5-15,-7 3-3 16,-4 2-4-16,-5 4-35 15,-3 4-11-15,1 5-5 16,1 6 2-16,5 8 7 16,3 5 4-16,7 8 5 15,2 0-1-15,9-4-4 16,6-2-2-16,6-10-20 16,7-3-40-16,4-10-226 15</inkml:trace>
  <inkml:trace contextRef="#ctx0" brushRef="#br0" timeOffset="34720.4859">11763 14813 926 0,'-3'1'381'0,"-8"9"-224"32,1 2-79-32,-5 3-40 15,0 6-9-15,-6-1-5 16,-1-3-5-16,-4-1-4 15,-4-7-1-15,2-6 2 0,0-7 0 16,5-12-6-16,5-4-10 16,9-4-24-16,6-1-9 15,11 2-2-15,7 2 5 16,5 5 30-16,0 5 22 16,2 11 28-16,-6 7 13 0,-5 18 3 15,1 5-13-15,-5 10-21 16,3 1-12-16,-1-4-21 15,2 1-71-15</inkml:trace>
  <inkml:trace contextRef="#ctx0" brushRef="#br0" timeOffset="34884.1357">11635 14496 1270 0,'-1'0'500'0,"0"2"-351"16,0 8-71-16,1 8-69 0,1 4-7 0,5 9-154 31</inkml:trace>
  <inkml:trace contextRef="#ctx0" brushRef="#br0" timeOffset="36383.6799">12642 14549 772 0,'3'-9'319'0,"15"-12"-158"16,7-4-29-16,10-6 1 16,9 4-1-16,3 11-44 15,1 10-28-15,4 19-41 16,-7 10-12-16,-18 12 2 15,-13-7 4-15,-31 6 2 0,-12 0 0 16,-16-9-3-16,1 6-3 16,12-15-12-16,10-6-15 15,23-6-23-15,15-5-3 16,25-4 3-16,12 2 10 0,10 8 25 16,4 15 7-16,-11 15 18 15,-15 5 9-15,-25 9 4 16,-15 0-1-16,-23-3-5 15,-11-6-7-15,-21-13-5 16,-6-10-17-16,0-17-93 16,8-10-50-16</inkml:trace>
  <inkml:trace contextRef="#ctx0" brushRef="#br0" timeOffset="36958.8451">13925 14817 439 0,'1'-7'252'0,"-1"-8"-10"16,-4-3-42-16,-5 0-35 0,-5-3-8 16,-6 2-43-1,-6 1-29-15,-11 9-50 16,-2 6-22-16,1 7-24 15,6 10-5-15,13 12-1 0,2 3 4 16,15 14 8-16,5 1 9 16,12-1 14-16,9-5 4 15,11-15 3-15,2-8-1 0,1-19 1 16,0-6-1-16,-6-21 1 16,-4-11-1-16,-6-6-6 15,-4-6 0-15,-11-2-2 16,-5-3 1-16,-4-12 16 15,-4-6 12 1,-5 0 14-16,-2 13-1 0,1 30-31 16,-2 23-20-16,3 33-20 15,4 17-5-15,4 32 9 16,4 6 5-16,14 13 5 0,1-1 3 16,6-5 2-16,-1-7 0 15,-6-19 0-15,-2-12-1 16,-7-28-94-16,-4-7-92 15</inkml:trace>
  <inkml:trace contextRef="#ctx0" brushRef="#br0" timeOffset="37306.9605">14161 14497 842 0,'1'5'374'0,"-5"2"-144"0,1 22-159 15,-6 5-38-15,3 19 22 16,9 10 8-16,-2 5-9 16,3 3-1-16,6-5-27 15,-6-11-49-15,7-23-213 16</inkml:trace>
  <inkml:trace contextRef="#ctx0" brushRef="#br0" timeOffset="37687.0784">14155 14555 806 0,'14'-14'387'0,"14"-14"-166"15,11 0-58-15,4 1-11 16,2 10-52-16,-3 6-25 16,-8 15-38-16,-8 3-11 15,-12 6-13-15,-8 1 0 16,-13 4-1-16,-8 5 0 16,-8-2-6-16,0-1 9 0,7 3-87 15,8-1-34-15,12-2-11 16,8-3-12-16,17-1 85 15,3-1 31-15,6 12 13 16,-2 2 9-16,-13 5 27 16,-8 1 17-16,-19-4 12 15,-4 5-6-15,-25-5-18 16,-11-1-14-16,-16-8-10 16,-7-7-3-16,9-13-19 15,9-7-81-15</inkml:trace>
  <inkml:trace contextRef="#ctx0" brushRef="#br0" timeOffset="38265.7811">15246 14712 709 0,'-4'7'315'16,"1"5"-106"-16,-1 11-162 15,1 4 3-15,0 2-10 16,-3-3-8-16,-1-6-10 15,3-16-2 1,3-1 5-16,0-1-2 0,0-3-11 16,0 0-5-16,-3-29-8 15,2-32-2-15,12 28 4 16,8 6 4-16,0 3 25 0,4 3 20 16,2 12 22-16,2 3 3 15,0 9-15-15,2 6-10 16,-5 4-9-16,-5 2 0 15,-3 5-7-15,-4 3-8 16,-6 5-11-16,-1 1-5 16,-3 5-4-16,0 1-36 15,0-1-176-15</inkml:trace>
  <inkml:trace contextRef="#ctx0" brushRef="#br0" timeOffset="38897.3719">15738 14615 818 0,'-9'-7'349'16,"-10"-7"-189"-16,4 5-88 16,-1 1-21-16,5 8-31 15,-1 2-11-15,0 9-13 16,0 1-3-16,6 4 1 15,3 3 1-15,12 5 4 16,3-2 1-16,-1-2 2 16,6-2 1-16,2-4 1 15,-2-3-1-15,-1-3 2 0,-6-3-1 16,-12-4-1-16,-1 3-1 16,-17-3-1-16,-2 0 1 15,-4-1 0-15,-4 0 1 16,13 3-4-16,4 3-2 15,8 2-3-15,6 0 2 16,8 4 8-16,2 1 5 0,11-2 4 16,-2-1-1 15,-10-5-5-31,0 1 4 0,34 12 11 0,2-4 2 16,4 1 2-16,-16-10-3 0,7-5-11 15,-3-5-1-15,-4-4-2 16,0-3 0-16,-15-4-1 15,-1-1 2-15,-10-3 5 16,1 0 3-16,-10-5 11 16,-3-1 1-16,-6-4 0 15,-11-2-5-15,7 8-17 0,-6 8-8 16,2 14-12 0,2 2-5-16,-1 12 0 15,7 4 2-15,-2 8 3 16,5 7 3-16,4 11 2 0,-3 3 2 0,6 9 6 15,-1-4 5-15,1-1 5 16,3-6 0-16,1-16-1 16,1 1-2-16,0-13-10 31,0-5-83-31</inkml:trace>
  <inkml:trace contextRef="#ctx0" brushRef="#br0" timeOffset="39084.6517">16154 14669 864 0,'-3'-5'477'0,"-5"-5"-75"0,2 12-281 0,-1 4-55 16,4 14-55-16,3 6-6 15,4 5-1-15,2 9 0 16,-1-2-120-1,-5-4-103-15</inkml:trace>
  <inkml:trace contextRef="#ctx0" brushRef="#br0" timeOffset="39287.55">16093 14344 1141 0,'0'-9'490'16,"-8"-11"-275"-16,8 11-101 0,2 3-39 15,3 6-57-15,2 4-19 16,5 9-131-16,-1 7-108 16</inkml:trace>
  <inkml:trace contextRef="#ctx0" brushRef="#br0" timeOffset="39753.8162">16346 14705 720 0,'0'1'343'0,"-4"8"-77"15,2 4-112-15,1 9-45 16,-3-1-13-16,2 0-45 15,0 0-15-15,-2-8-11 16,1-2 0-16,-1-11 1 16,4-3 0-16,0-14-4 15,-2-3-4-15,7-9-10 16,-2-2-3 0,9-1-2-16,4 2-1 15,2 5-4-15,3 5 19 0,0 12 14 16,-3 3 1-16,-1 11 9 15,0 8-19-15,-6 9-9 16,1 5-1-16,-7 4-5 16,-1 0 2-16,0 0-90 15,0 0-94-15</inkml:trace>
  <inkml:trace contextRef="#ctx0" brushRef="#br0" timeOffset="40318.5232">16860 14812 407 0,'7'-7'238'0,"7"-7"-20"0,-4 2-13 0,-4-5-23 16,-4-2-16-16,-9-8-30 15,-2 0-16-15,-10-1-33 16,-2 3-17-16,-1 6-34 15,-3 5-19-15,0 12-25 16,-3 2-9-16,-5 10-6 0,2 5 4 16,3 9 4-16,9 4 3 15,16 5 9-15,6-1 3 16,14-4 7-16,8-5 1 31,8-10 3-31,0-6 1 16,2-11 0-16,0-5 1 15,-6-9-1-15,1 0-1 16,-8-2 0-16,-5-3-1 0,-7 2 1 16,-2 1-3-16,-7 5 3 15,-1 4-3-15,-1 8-11 16,-2 3-5-16,1 9-6 16,2 4-1-16,3 7 8 15,2 2 3-15,9 4 4 16,-3-2 1-16,3-2 5 15,2-1 11-15,3-9 23 16,-2-2 27-16,5-12 27 16,-2-5 0-16,-4-9-1 15,-5-3-19-15,-8-8-20 16,6 0-8-16,-13-1-28 0,6 1-2 16,-6 9-89-16,-10-1-69 15,13 10-317-15</inkml:trace>
  <inkml:trace contextRef="#ctx0" brushRef="#br0" timeOffset="40595.1889">17449 14810 931 0,'2'0'458'0,"-3"0"-155"16,1 0-81-16,0 0-74 16,-1-1-38-16,0-1-41 15,0 2-12-15,1 0-22 16,0 0-9-16,0 0-15 15,0 0-6-15,0-1-152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1-19T08:31:20.53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3">
        <inkml:traceFormat>
          <inkml:channel name="X" type="integer" max="11752" units="cm"/>
          <inkml:channel name="Y" type="integer" max="6608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5-11-19T08:32:09.513"/>
    </inkml:context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2418 7857 915 0,'-8'3'448'15,"-9"1"-121"1,20 8-267-16,17 3-33 0,25-1-26 16,13 4 7-16,24-8 5 15,-1-7 1 1,2-3 0 0,-6-5-1-16,-20-6 2 0,-9 1-19 15,-16-2-144-15,-9 4-90 16</inkml:trace>
  <inkml:trace contextRef="#ctx0" brushRef="#br0" timeOffset="349.2724">2768 7927 686 0,'-2'2'341'0,"-6"4"-121"15,2 6-58-15,-2 10-64 16,1 5-22-16,0 14-17 15,0 6-8-15,3 13-20 16,0 4-4-16,4 10-11 16,4-1-8-16,2-10-3 15,-2-5-1-15,-4-15 2 16,-2-5 5-16,-10-11 7 16,-4-5 6-16,-7-8 31 15,-3-8 10-15,-9-9 11 16,2-2-6-16,7-3-32 15,3 2-15-15,14 6-19 16,2 4-5-16,7 6-12 16,7-3-2-16,18 2-2 15,15-1 6-15,23-7 10 0,7-2 1 16,7-7 2-16,2-1-3 16,-12-4-195-16,2 1-215 15</inkml:trace>
  <inkml:trace contextRef="#ctx0" brushRef="#br0" timeOffset="618.219">3529 8185 927 0,'13'2'355'15,"18"-1"-250"-15,12 0-61 16,3 0-18 0,14 0-11-16,1-1-6 15,-2 4-27-15,-4-4-272 0</inkml:trace>
  <inkml:trace contextRef="#ctx0" brushRef="#br0" timeOffset="808.5136">3568 8339 896 0,'2'1'397'0,"9"1"-187"16,11-2-65-16,24 2-62 15,8 1-11-15,11 3-17 16,-2-1-13-16,-12 5-18 16,-6-2-2-16,-10-5-218 15</inkml:trace>
  <inkml:trace contextRef="#ctx0" brushRef="#br0" timeOffset="1320.564">4446 8244 866 0,'-1'1'414'16,"-4"0"-83"-16,27 5-301 15,8-2-30-15,38-2-6 16,29-1 6-16,45-5 16 0,17-2 14 15,37-2 12 1,-3 0-1-16,6 1-11 16,-10 0-14-16,-49 3-6 15,-23 4-7-15,-53 4-213 16</inkml:trace>
  <inkml:trace contextRef="#ctx0" brushRef="#br0" timeOffset="1694.7395">4960 7458 567 0,'2'-17'357'16,"-2"-13"-28"-16,3 12-107 15,-1 13-57-15,-2 22-73 16,3 16-29-16,-4 26-37 15,1 14 3-15,-2 12-1 16,2 0-7-16,3-5-10 16,2-11-3-16,5-22-41 15,-4-11-52-15,3-17-226 0</inkml:trace>
  <inkml:trace contextRef="#ctx0" brushRef="#br0" timeOffset="1994.6836">4816 7446 982 0,'13'-12'395'0,"22"-14"-263"16,11 1-52-16,17 9-51 15,15 8-13-15,13 17-11 16,6 7-1-16,-15 12 2 16,-20 4 0-16,-40 7 32 15,-24 0 20-15,-41 13 22 16,-20 4 1-16,-20-1-25 16,1-8-16-16,19-24-36 15,25-8-69-15,34-27-438 16</inkml:trace>
  <inkml:trace contextRef="#ctx0" brushRef="#br0" timeOffset="3243.6638">5000 8622 958 0,'-7'6'373'15,"-3"23"-258"1,-13 14-58-16,-2 33-35 0,-3 14-7 0,-5 4-6 15,6-2-5-15,7-24 3 16,8-11-1-16,14-29 0 31,5-14 8-31,13-25 12 0,3-14 8 0,5-23 29 16,-1-9 10 0,-2-18 15-16,-5-9-5 15,-10-4-25-15,2 5-17 0,-3 25-25 16,3 15-3-16,0 28-13 15,-3 11-10-15,1 17-12 16,4 14-2-16,9 25 6 0,8 13 7 16,4 20 6-1,-7 0 2-15,4-4 3 16,-3-8 1-16,-3-18-34 16,1-9-35-16,-12-16-76 0,-4-6-3 15,-11-12-164 1</inkml:trace>
  <inkml:trace contextRef="#ctx0" brushRef="#br0" timeOffset="3394.9761">4935 9020 952 0,'-4'-5'463'0,"3"-4"-186"15,7 0-140-15,16 0-127 16,15 3-22-16,21 3-1 15,7 1 9-15,17 7-309 0</inkml:trace>
  <inkml:trace contextRef="#ctx0" brushRef="#br0" timeOffset="12280.8493">6534 8178 401 0,'11'-1'258'15,"23"-2"36"-15,6-3-127 16,21-2-81-16,4 0-16 0,-4 3-44 15,-5 0-21-15,-19 5-188 16</inkml:trace>
  <inkml:trace contextRef="#ctx0" brushRef="#br0" timeOffset="12467.2036">6522 8346 463 0,'7'3'299'16,"16"3"22"0,12-2-98-16,22-4-67 15,14-1-21-15,2-1-49 16,-3 2-24-16,-20 2 13 0,-10 2-155 16</inkml:trace>
  <inkml:trace contextRef="#ctx0" brushRef="#br0" timeOffset="13063.5764">7559 8273 736 0,'6'-2'316'16,"27"-3"-98"-16,28 4-199 15,45-4-34-15,22 1 25 16,57-4 29-16,11 1 19 15,34 0 7-15,11 1-2 16,-27 5-24 0,-15 0-17-16,-52-3-8 15,-26 1-41-15</inkml:trace>
  <inkml:trace contextRef="#ctx0" brushRef="#br0" timeOffset="13380.2331">8287 7315 1028 0,'0'-4'405'0,"5"2"-307"15,-2 13-45-15,4 35-59 16,5 17-8-16,-3 25 17 16,1 4 8-16,-5-1 5 15,-3-6 2-15,-1-13-1 16,-2-10-22-16,-1-31-184 15</inkml:trace>
  <inkml:trace contextRef="#ctx0" brushRef="#br0" timeOffset="13596.7288">8310 7381 759 0,'23'-13'390'16,"27"-16"-75"-16,14 12-163 15,8 18-83-15,-3 9-16 16,-16 18-28-16,-17 9-16 16,-36 9-3-16,-23-1 4 15,-29 1 3-15,-13-2 3 16,-2-11 3-16,9-6-6 16,24-17-130-16,13-5-130 15</inkml:trace>
  <inkml:trace contextRef="#ctx0" brushRef="#br0" timeOffset="14169.2905">7953 8575 914 0,'-4'0'416'16,"-9"0"-205"-16,-5 9-98 15,7 15-86-15,-3 3-18 16,13 9-6-16,8 2 3 0,8-5 5 16,9 2 0-1,12-9 1-15,4-6-1 0,-1-10-6 16,1-6-16-16,-8-11-109 15,-5-8-59-15,0-8-195 16,-8-5-15-16,-8-9 133 0,-4 3 108 16,-7-3 328-1,0 7 86-15,-4 12 49 0,1 7-31 16,-4 18-131 0,1 4-53-16,0 22-78 15,-3 7-19-15,3 15-1 16,3 8 0-16,3 3 2 15,4-1 3-15,3-11 2 16,4-7 6-16,1-13-133 0,2-6-142 16</inkml:trace>
  <inkml:trace contextRef="#ctx0" brushRef="#br0" timeOffset="14518.3443">8431 8860 1075 0,'-1'2'447'15,"-4"2"-246"1,3 12-155-16,-1 6-36 16,0 10-10-16,3 4 0 0,-2-6 4 15,0-5 2-15,0-8 0 16,-2-4 4 0,2-7 20-16,-3-6 11 0,3-8 10 15,0-9 0-15,-1-10-26 16,2-4-17-16,2-6-22 15,7 1-5-15,10 5 6 16,9 3 4-16,8 8 15 16,1 3 6-16,-2 12 12 15,-4 5 5-15,-7 13 1 16,-3 9-5-16,-10 5-8 16,3 16-6-16,-10-2-2 0,0-4 3 15,5 0-4 1,-4-13 3-16,12-4-125 0,-2-9-108 15</inkml:trace>
  <inkml:trace contextRef="#ctx0" brushRef="#br0" timeOffset="14822.3779">8823 8853 580 0,'7'-4'368'0,"7"2"-57"0,-1 9-118 15,-1 6-58 1,-4 11-79-16,4 5-24 16,-4 4-3-16,-5-3 4 15,2 0 0-15,-4 1 2 0,-3-12-7 16,1-2-4-16,1-11 9 16,0-6 26-16,2-5 20 15,-2 4 1-15,1-9-9 16,18-55-28-16,-4 17-35 15,5-2-5-15,7 5-3 16,-1 7 0-16,3 17 1 16,-1 10-2-16,-2 13-9 15,1 10-53-15,-1 5-241 16</inkml:trace>
  <inkml:trace contextRef="#ctx0" brushRef="#br0" timeOffset="15216.5201">9269 8532 1013 0,'6'-5'382'16,"7"-5"-268"-16,3 1-44 0,8 6-20 16,0 5-2-16,4 8-20 15,-3 1-2-15,-8 8-9 16,-8-2 1-16,-15 9 2 16,-10 5 1-16,-5-1-1 15,2 4-3-15,9-11-5 16,10-3-5-16,12-10-2 15,9-7-1-15,12-6 0 16,10-5 4-16,10-3 5 16,-3 2-1-16,-8 2 3 15,-7 4 2-15,-20 1-1 16,-6 2-1-16,-9 2-14 0,-6 1-41 16</inkml:trace>
  <inkml:trace contextRef="#ctx0" brushRef="#br0" timeOffset="28960.4672">2213 10529 671 0,'16'0'291'16,"9"6"-152"-16,31-1-63 0,15 0-5 16,12 1-28-1,6-2-12-15,-18 1-23 16,-8 2-95-16</inkml:trace>
  <inkml:trace contextRef="#ctx0" brushRef="#br0" timeOffset="29313.8208">2569 10563 572 0,'-5'-3'331'15,"0"3"-53"-15,6 7-140 16,-1 14-105-16,4 12-15 15,-5 17 8-15,2 12-3 16,0 15 0-16,-1 3-3 16,6-3-9-16,-6-12 0 15,-3-17 0-15,-3-7 3 16,-8-11 9-16,-1-4 9 0,-10-10 20 16,-9-7 13-16,-4-7 8 15,-3-6 2-15,11-3-13 16,9 0-2-16,18-1-10 15,11 0-11-15,27 0-14 0,13-2-13 16,15 7-13 0,7 2 1-16,-2 1 33 15,-2 7-116-15</inkml:trace>
  <inkml:trace contextRef="#ctx0" brushRef="#br0" timeOffset="29598.9684">2894 11288 826 0,'-1'-4'348'16,"1"-3"-185"-16,3-1-47 15,9-6-36-15,1-4-7 16,2-4-18-16,-3-4-5 15,0 6 7-15,-6 4 9 0,-3 11-9 16,4 9-10 0,-9 13-21-16,2 12-18 0,-3 16-5 15,-1 7 4-15,7 4 1 16,3-3 0-16,0-12 5 16,12-5-82-16</inkml:trace>
  <inkml:trace contextRef="#ctx0" brushRef="#br0" timeOffset="29979.2035">3464 10906 747 0,'12'2'340'16,"12"0"-140"-16,17-1-116 15,5-2-16-15,9-1-34 16,-2 2-11-16,-5 2-158 16,-3 1-199-16</inkml:trace>
  <inkml:trace contextRef="#ctx0" brushRef="#br0" timeOffset="30174.4358">3504 11061 975 0,'5'2'361'15,"16"-2"-263"1,14 3-41-16,17-3 13 15,4 0 2-15,0-1-4 16,-4 0-10-16,-12 1-15 0,-4 0-31 16</inkml:trace>
  <inkml:trace contextRef="#ctx0" brushRef="#br0" timeOffset="30809.5925">4302 11056 1249 0,'40'1'429'16,"71"-1"-384"-16,46-2-45 15,72 1 2-15,28-5 3 16,46 5-1-16,7 3 0 15,2 5 5-15,-6 5-2 16,-36-1 3-16,-21-3 0 0,-48-1-41 16,-31-2-62-1</inkml:trace>
  <inkml:trace contextRef="#ctx0" brushRef="#br0" timeOffset="31663.7695">5259 10150 1012 0,'-3'-7'452'16,"1"-3"-239"-16,-2 8-78 16,4 34-88-1,0 17-35-15,4 39-15 16,2 18 3-16,-2 2 5 15,1-5 2-15,5-24-10 16,4-13-59-16,3-26-193 16</inkml:trace>
  <inkml:trace contextRef="#ctx0" brushRef="#br0" timeOffset="31900.903">5119 10183 931 0,'10'-11'403'31,"18"-18"-220"-31,22 5-49 16,33 2-63-16,15 8-19 15,17 12-23-15,-6 4-14 16,-22 20-21-16,-21 2-12 0,-48 19-10 16,-26 9 1-16,-45 8 15 0,-17 2 11 15,-6-10 16 1,1-10 5-16,19-22-24 15,16-10-45-15,20-11-189 16</inkml:trace>
  <inkml:trace contextRef="#ctx0" brushRef="#br0" timeOffset="32778.0276">4799 11356 757 0,'-6'17'292'15,"-13"22"-206"-15,-3 10-17 16,-3 5-17 0,0-2-18-16,13-7-24 15,5-5-8-15,14-12 5 16,12-8 6-16,21-10 13 16,11-5 6-16,10-7-6 15,-1-2-7-15,-13-5-51 0,-7 0-68 0,-8-3-59 31,-4-3-24-31,-6-6 36 16,-4-2 69-16,-13-5 121 16,-5-2 63-16,-11 5 88 15,-4 3 31-15,1 14-28 16,-4 8-23-16,4 19-75 16,0 8-30-16,2 19-29 15,4 8-15-15,0 8-8 16,8 10-2-16,5-4-5 0,4-7 0 15,11-13-115-15,0-11-126 16</inkml:trace>
  <inkml:trace contextRef="#ctx0" brushRef="#br0" timeOffset="33152.0276">5382 11659 1048 0,'-2'9'404'16,"-2"6"-248"-16,0 14-139 16,-2 4-7-16,5 8-1 15,-1-2-2-15,6-3 0 16,3-5 2-16,-3-15-3 16,2-8-2-16,-1-14 3 15,-4-11 0-15,-2-16 9 16,1-8 6-16,-4-5 7 15,4 0 3-15,10 6 6 0,6 6-1 16,10 10-11-16,5 8-4 16,1 8-13-1,-5 1-3-15,-5 8 0 16,-2 9 3-16,-5 11 9 16,-8 7 5-16,-6 12 3 15,-1 4-1-15,-1 8-9 0,1 4-4 16,4-7-13-16,3-8-60 15,5-14-185-15,1-12-273 16</inkml:trace>
  <inkml:trace contextRef="#ctx0" brushRef="#br0" timeOffset="33468.6618">5886 11674 739 0,'4'-4'424'0,"3"3"-56"16,7 9-178-16,-5 17-120 0,3 7-16 15,-6 14-11-15,-5 1-3 16,-1 6-5-16,-6-7-7 16,3-12-6-1,-1-11-3-15,6-15 7 16,-2-9 2-16,4-20 0 15,6-10-2-15,-3-24-10 16,14-4-5-16,5-1-4 16,1 2-2-16,14 16 1 0,1 5 0 15,-2 18-2-15,3 17-3 16,-7 10 12-16,-5 9-67 16</inkml:trace>
  <inkml:trace contextRef="#ctx0" brushRef="#br0" timeOffset="33880.9985">6241 12060 1126 0,'11'-8'441'0,"18"-5"-296"15,3-3-43-15,-4-1-33 16,-3 1-7-16,-11 0-1 16,-1 8-2-16,-11 8-16 15,3 8-3-15,-5 14-20 0,-5 0-5 16,5 12-1 0,-5 4-3-16,5 5-4 0,0 2-2 15,5-7 0-15,3-5 5 16,-4-15-97-16,3-6-100 15</inkml:trace>
  <inkml:trace contextRef="#ctx0" brushRef="#br0" timeOffset="34410.361">6610 11569 678 0,'-8'-10'351'16,"-6"-13"-93"-16,3-3-75 15,14 1-89-15,7-3-26 16,10 2-18-16,10 5-7 16,10 9-4-16,5 9-5 15,3 14-21-15,-6 11-3 16,-17 10-2-16,-13 1 4 15,-24 6 4-15,-10-3 1 0,-17 2 2 16,-1 1-3 0,5-9-1-16,2-6-1 0,16-11 0 15,5-8 3-15,10-8-8 16,11-2-3-16,15-4-3 16,7 0-3-16,15 3 5 15,3 2 0-15,-8 4-2 0,-1 1-1 16,-11 5-1-1,-8 1-1-15,-6-2-64 16,-4 0-92-16</inkml:trace>
  <inkml:trace contextRef="#ctx0" brushRef="#br0" timeOffset="37836.0569">2170 13545 838 0,'32'-5'326'15,"20"-4"-216"-15,37 2-73 0,7 0-4 16,4 3-9-16,-2 0-6 16,-24 5-4-16,-12 4-2 15,-31 0-39 1,-15-2-39-16,-25 8-143 0</inkml:trace>
  <inkml:trace contextRef="#ctx0" brushRef="#br0" timeOffset="38105.0067">2461 13539 494 0,'-7'3'272'0,"-5"2"-64"16,12 11-84-16,0 5-21 0,12 17-39 15,5 8-17-15,-1 18-13 16,7 10-6 0,-9 5-8-16,-7 0-3 15,-8-13 0-15,-6-6 0 16,-16-14 6-16,-4-7 0 0,-4-13 12 15,-5-11 12-15,11-13 7 16,5-4 6-16,15-12-10 0,6-1 1 16,17 0-11-16,10 5-6 15,15 3-10-15,0 2-17 16,9 6-7-16,1 4 2 16,-1 4-124-1</inkml:trace>
  <inkml:trace contextRef="#ctx0" brushRef="#br0" timeOffset="38449.3846">2923 14291 836 0,'-13'-14'391'15,"-6"-4"-188"1,13-8-105-16,12 2-26 15,22 2-53-15,9 4-11 16,9 6 6-16,-5 8 1 16,-10 14 15-16,-8 10 15 15,-21 14 27-15,-8 9 9 16,-20 8-13-16,-11 2-15 0,-6-6-20 0,-2-6-5 16,9-16-4-16,6-12-1 15,13-8-23 1,11-5-15-16,15-7-31 0,7-2-7 15,18 0 12 1,7-3 9-16,3 11 21 16,2 3 5-16,-7 11 2 15,-2 4 46-15,-3 3-214 16</inkml:trace>
  <inkml:trace contextRef="#ctx0" brushRef="#br0" timeOffset="38700.7189">3575 13921 1037 0,'15'-1'380'15,"26"-8"-286"-15,12 3-67 16,19 3-11-16,2 0-3 16,-14 6-6-16,-9 1 2 15,-19-2-90-15,-5 5-161 16</inkml:trace>
  <inkml:trace contextRef="#ctx0" brushRef="#br0" timeOffset="38865.5967">3625 14081 858 0,'13'-1'412'15,"10"1"-125"-15,23 2-145 16,13 2 8-16,6 2-56 16,-2-5-30-16,-15 6-39 15,-2-3-141-15</inkml:trace>
  <inkml:trace contextRef="#ctx0" brushRef="#br0" timeOffset="39426.7214">4727 13964 864 0,'-2'5'294'16,"9"11"-263"-16,25 1-62 15,48 0-15-15,30-2 31 16,60-7 47-16,25-2 20 0,48-6 16 15,6-4 3-15,21-3-17 16,-2-2-17-16,-27 3-112 16</inkml:trace>
  <inkml:trace contextRef="#ctx0" brushRef="#br0" timeOffset="39736.588">5561 13079 1036 0,'-3'-7'429'16,"0"-1"-299"-16,3 14-44 16,6 26-57-16,3 21-29 15,8 33 6-15,3 13 7 16,-3 6 0-16,1-8 1 16,-3-24-2-16,-3-17-47 15,-7-26-143-15</inkml:trace>
  <inkml:trace contextRef="#ctx0" brushRef="#br0" timeOffset="39943.116">5479 13107 815 0,'32'-13'372'16,"26"-12"-153"-16,27 13-120 15,8 10-23-15,-6 12-31 16,-16 9-15-16,-29 14-26 15,-28 3-4-15,-30 14-4 16,-19 8 4-16,-35 4 9 16,-4-5 30-16,-1-19-115 15,13-17-222-15</inkml:trace>
  <inkml:trace contextRef="#ctx0" brushRef="#br0" timeOffset="40390.6432">4853 14390 896 0,'3'-3'370'16,"3"-3"-192"-16,-3 13-132 0,-1 12-14 16,-5 16 8-16,-2 5 2 15,-2 9-11 1,3-2-6-16,15-5-14 16,4-4 0-16,13-12 0 0,6-5 0 0,3-13 5 31,2-8-40-31,1-9-149 0,-2-5-183 15</inkml:trace>
  <inkml:trace contextRef="#ctx0" brushRef="#br0" timeOffset="40539.7798">5184 14400 714 0,'-6'-2'395'16,"-10"6"-75"-16,-3 11-101 16,-3 23-110-16,0 10-37 15,3 14-42-15,4 5-10 0,9 9-8 16,6 0-2-16,16-1-1 15,3-9-17-15,8-20-133 16,3-7-136-16</inkml:trace>
  <inkml:trace contextRef="#ctx0" brushRef="#br0" timeOffset="40834.249">5404 14765 922 0,'-2'0'390'0,"-3"3"-214"16,-2 8-105 0,-1 6-17-16,-1 5-19 15,-3 3-1-15,3-1-7 0,2-5-3 16,1-13 10 0,2-10-8-16,6-20-25 0,6-8-12 15,15-10-29-15,4-2 4 16,8 4 12-16,6 5 11 15,0 10 25-15,0 7 11 16,-8 16 25-16,-4 6 6 16,-12 18 0-16,-8 8-2 15,-9 11-17-15,-4 10-8 16,-2 4-52-16,5-2-135 16</inkml:trace>
  <inkml:trace contextRef="#ctx0" brushRef="#br0" timeOffset="41145.909">5905 14617 949 0,'10'9'377'16,"1"8"-230"-16,-3 11-84 15,1 6-6-15,-7 6-1 16,-4-1-4-16,-1-3-17 0,-6-6-4 16,2-13-1-1,-1-6 14-15,3-20 10 16,4-11-6-16,3-17-17 0,7-8-16 16,8-1-9-16,6 3 4 15,8 12 11-15,3 4-3 16,12 12-9-16,-2 2-7 15,-2 9-81-15,-8 8-91 0</inkml:trace>
  <inkml:trace contextRef="#ctx0" brushRef="#br0" timeOffset="41557.6908">6081 14957 886 0,'18'-3'384'15,"21"-5"-204"1,4 8-68-16,-3 10-43 16,-6 3-17-16,-18 12-5 15,-12 1-2-15,-22 5-10 0,-12 2 0 16,-13-3-7-16,1-1-13 0,8-12-56 16,8-9-26-1,14-8-31-15,10-7-8 16,11 0 67-16,10-1 33 15,5 1 39-15,10 5 22 0,7-1-13 16,0 7-12 0,5 0 1-16,-9-4-79 0</inkml:trace>
  <inkml:trace contextRef="#ctx0" brushRef="#br0" timeOffset="42117.3789">6430 14373 837 0,'2'-11'360'0,"7"-12"-181"15,9 4-28-15,13 4-46 16,6 4-21-16,2 11-43 16,-7 4-11-16,-17 12-5 15,-10 5 0-15,-22 12-3 16,-11 5-1-16,-10 5-10 15,3 1-4-15,12-13-24 16,9-8-7-16,17-13-8 16,5-9 0-16,17-2 24 15,12 0 6-15,11-2 14 16,8 3 9-16,-4 0 3 16,-5 1 0-16,-14 1-2 15,-12-2-18-15,-16-1-236 16</inkml:trace>
  <inkml:trace contextRef="#ctx0" brushRef="#br0" timeOffset="46512.2268">7780 10445 836 0,'14'-22'304'16,"24"-26"-246"-16,10 4-23 15,13 4-9-15,8 5 0 16,-3 20-3-16,-6 11-3 0,-17 33-8 16,-12 28-1-16,-24 51 0 15,-16 33-1-15,-28 57-1 16,-7 7 0-16,4 25-3 15,8-11 2-15,31-36 0 16,16-12 0-16,30-55-1 16,15-20 0-16,8-43 1 15,-2-14 3-15,-19-32 7 16,-11-9 6-16,-19-19 15 16,-10-7 1-16,-3 1-9 15,-4 6-10-15,-3 21-38 16,2 16-11-16,1 36-3 15,0 19 2-15,7 50 18 16,1 21 5-16,-4 38 2 16,1 15-4-16,-8 1 2 0,-2 4 1 15,3-14 3 1,1-13 4-16,3-6 3 0,5-8 21 0,3 0 18 16,5 25 10-1,3 4 4-15,1 1-19 16,4-1-69-16,-5-29-112 15</inkml:trace>
  <inkml:trace contextRef="#ctx0" brushRef="#br0" timeOffset="47147.7636">8997 12021 834 0,'5'0'358'16,"8"-2"-170"-16,30 5-131 16,25 6-36-16,30 1-6 15,15-2-2-15,25-1-3 0,-4-3 3 16,-6-4 11-16,-15-2-42 15,-36-5-223-15</inkml:trace>
  <inkml:trace contextRef="#ctx0" brushRef="#br0" timeOffset="47369.9866">9168 12242 733 0,'-1'-1'314'16,"-3"0"-147"-16,27 0-94 16,18-3-17-16,27 1 7 15,15-5-2-15,16 1-26 0,4 1-13 16,-2-1-9-16,-8-2 3 16,-12-4-90-16,-8-2-73 15,-15-5-240-15</inkml:trace>
  <inkml:trace contextRef="#ctx0" brushRef="#br0" timeOffset="47537.6493">10049 11933 485 0,'-1'-8'245'15,"6"-4"-62"-15,8 6-57 0,15 12-50 32,11 9-12-32,6 13-29 15,-4 6 10-15,-18 6 13 0,-15 6-1 16,-34 3 10-16,-19 0-10 15,-30-1-16-15,-10-6 9 16,-10-19-252-16</inkml:trace>
  <inkml:trace contextRef="#ctx0" brushRef="#br0" timeOffset="47911.5778">9197 10968 669 0,'-16'7'282'0,"-19"15"-149"0,-5 7-40 16,0 17-25-16,5 7-15 15,16 13-22 1,16 7-9-16,22-2-12 15,18-4 0-15,22-19 8 0,6-14 8 16,0-24-68-16,-2-9-75 0</inkml:trace>
  <inkml:trace contextRef="#ctx0" brushRef="#br0" timeOffset="48120.9346">9712 10985 949 0,'1'-3'434'0,"0"-1"-201"16,2 2-91-16,-3 1-94 16,0 0-24-16,0 0-23 0,0 0-28 15,0 1-180 1</inkml:trace>
  <inkml:trace contextRef="#ctx0" brushRef="#br0" timeOffset="48329.5627">9732 11330 1150 0,'0'0'480'16,"-4"0"-295"-16,3 5-70 16,0-5-82-16,0 0-22 15,0 0-15-15,-1 0-16 16,1 0-219-16</inkml:trace>
  <inkml:trace contextRef="#ctx0" brushRef="#br0" timeOffset="48568.303">9905 10997 807 0,'11'-3'423'16,"12"-5"-59"0,9 24-290-1,4 14-38-15,3 19-24 16,-5 8 5-16,-21 12 4 15,-13 3 2-15,-27-1 1 16,-5-3-2-16,-4-18-4 16,5-14 0-16,11-17-55 15,8-11-83-15</inkml:trace>
  <inkml:trace contextRef="#ctx1" brushRef="#br0">13271 13183 0,'0'0'0</inkml:trace>
  <inkml:trace contextRef="#ctx0" brushRef="#br0" timeOffset="49497.1821">11743 10182 500 0,'0'-3'301'0,"-1"-1"-30"15,17 4-172-15,13 3-31 16,30 2-32-16,14 1 7 16,19-1-11-16,-3-2-4 15,-20-1-4-15,-14-2 0 16,-31 2 1-16,-9-2 5 15,-18 0-4-15,-7 0-5 0,-11-3-8 16,-8 2-11-16,-3 5-6 16,-1 2-3-16,1 12-6 15,8 1-4-15,7 13-4 16,6 4-2-16,12 7 5 16,7 7 5-16,7 2 9 15,-1-5 4-15,-7-2 4 16,-7-4 3-16,-16-5 4 15,-7 0 1-15,-12-9 4 16,-1-6 3-16,4-13 10 16,5-7 1-16,14-6-9 15,10-5-10-15,16 1-18 16,14 1-2-16,19 3 9 16,9 4 7-16,4 5 5 15,-6 0 0-15,-11 1-41 0,-9 1-108 16</inkml:trace>
  <inkml:trace contextRef="#ctx0" brushRef="#br0" timeOffset="49756.6484">12413 10718 683 0,'1'-12'366'15,"3"-10"-100"1,3-1-98-16,2 0-36 16,1 4-46-16,-2 5-12 0,-2 11-29 15,-2 3-10-15,-5 17-18 16,1 7-15-16,-3 15 0 0,2 6 3 16,1 2 1-1,0-4 1-15,1-8-16 16,0-9-70-16</inkml:trace>
  <inkml:trace contextRef="#ctx0" brushRef="#br0" timeOffset="50026.774">11527 11087 905 0,'34'-1'351'16,"-16"1"-240"-16,-1 0-41 16,106-7-13-16,36-2-2 15,57 3-3-15,-36 4-2 0,-5 8-4 16,-18 2-17-16,-25-3-72 15,-14-2-94-15</inkml:trace>
  <inkml:trace contextRef="#ctx0" brushRef="#br0" timeOffset="50585.1467">11717 11464 841 0,'6'-1'339'0,"14"1"-206"15,8 0-39 1,25 1-35-16,8 0-11 16,11 3-24-16,-3 1-5 15,-16-3-3-15,-10 0 0 16,-25-2 3-16,-4 0-1 16,-15-4-8-16,-10 1-5 0,-9 0-10 15,-7 1-5-15,-2 7-2 0,3 3 0 16,7 7-2-16,5 6-1 31,1 5-1-31,9 3 1 0,5 6 3 16,3 1 4-16,7 5 4 15,-5 4 3-15,-8-2 3 16,-4 0 2-16,-9-5 3 16,-6-1 0-16,-6-7 2 15,-5-9 3-15,-1-11 2 16,2-8 2-16,16-12-4 0,6-3-6 15,24-8-8-15,9 4 2 16,15 4 2-16,11 7 2 16,4 11 5-1,1 2-7-15,-1 8-1 16,-8 1 39-16,-9-2-295 16</inkml:trace>
  <inkml:trace contextRef="#ctx0" brushRef="#br0" timeOffset="50894.6986">12259 11967 1004 0,'1'-11'408'0,"9"-8"-259"0,4-1-40 16,9 2-54-1,9 6-15-15,3 12-27 16,-3 5-9-16,-10 17-7 15,-11 3 1-15,-22 9 10 16,-11 4 2-16,-17-4 2 16,-2 2-1-16,4-5-5 15,6-6-1-15,14-6-1 16,11-8-1-16,12-8 2 16,9-3-1-16,15-6 4 15,4-2 2-15,10 1-3 16,0 2-1-16,-1 3-2 15,-2-3-8-15</inkml:trace>
  <inkml:trace contextRef="#ctx0" brushRef="#br0" timeOffset="51284.9797">13186 11021 863 0,'5'0'342'16,"23"0"-217"-16,10 0-52 15,27 2-33-15,13-2-11 16,4 0-3-1,-8 0-57-15,-24 1-122 16,-14-1-104-16</inkml:trace>
  <inkml:trace contextRef="#ctx0" brushRef="#br0" timeOffset="51453.6422">13302 11127 630 0,'19'-3'359'0,"27"0"-38"16,11 1-116 0,10 4-90-16,-2 1-36 0,-12 3-35 15,-13-3-114 1</inkml:trace>
  <inkml:trace contextRef="#ctx0" brushRef="#br0" timeOffset="54211.2965">13995 11222 733 0,'21'-8'361'0,"34"-5"-61"16,22 6-247-16,57 14-41 16,19 2 11-16,66 8 13 15,20-4-5-15,33-2-10 16,15-3 1-16,0-10 23 15,0-5 12-15,-32-11 39 16,-9-1 10-16,-38 2-18 16,-23 0-15-16,-27 8-42 0,-10 2-15 15,-18 5-10 1,-5 2 8-16,-8 2-139 16</inkml:trace>
  <inkml:trace contextRef="#ctx1" brushRef="#br0" timeOffset="8001.0126">16718 12154 0</inkml:trace>
  <inkml:trace contextRef="#ctx0" brushRef="#br0" timeOffset="57255.9288">15407 9395 850 0,'-3'14'329'0,"-1"5"-195"15,-4 30-118 1,4 16-6-16,0 14-1 16,0 7 0-16,2-2-4 0,1-8 2 15,4-14-16-15,5-15-66 16,0-24-175-16</inkml:trace>
  <inkml:trace contextRef="#ctx0" brushRef="#br0" timeOffset="57468.07">15294 9494 517 0,'1'-19'314'0,"5"-13"0"16,15 8-173-16,10 1-33 0,24 16-26 15,12 7-16-15,2 23-31 16,-5 9-16-16,-26 14-17 16,-20 4-3-16,-27 1 1 15,-17-2 2-15,-17-3 13 16,-7-6-36-16,0-16-237 16</inkml:trace>
  <inkml:trace contextRef="#ctx0" brushRef="#br0" timeOffset="57999.7855">14636 10300 587 0,'9'4'242'16,"11"0"-99"-16,46 3-83 16,25-3 7-16,55 0 10 15,25-1 15-15,32 4 0 16,8 0 0-16,3-2-8 0,-10-1-32 16,-22-1-29-16,-23-3-9 15,-49 0 26-15,-26 0-83 16</inkml:trace>
  <inkml:trace contextRef="#ctx0" brushRef="#br0" timeOffset="58567.2335">14839 10625 751 0,'-6'2'293'16,"-7"6"-196"-16,-3 6-60 15,0 13-36-15,6 8 4 16,9 8-1-16,4 2 6 15,18-1 17-15,2-6 6 16,10-12 7-16,5-6 0 16,2-17-8-16,-5-5-2 0,-6-13-4 15,-3-9-13-15,-10-10-14 16,-4-2-7-16,-6-1 3 16,-6 2 12-16,-6 10 24 15,-1 4 8-15,-3 15-16 16,2 8-9-16,2 17-17 15,4 5-11-15,1 14 10 16,2 6 4-16,5 2 1 0,2 4 0 16,2-10 8-16,-1-3-43 15</inkml:trace>
  <inkml:trace contextRef="#ctx0" brushRef="#br0" timeOffset="58892.4294">15239 10840 1010 0,'0'3'372'15,"2"7"-284"-15,3 9-48 16,-2 7-24-16,4 3 0 16,-1-1-6-16,-3-3-1 15,-3-10 4-15,-1-5 6 16,-4-10 22-16,-4-2 3 15,5-13-1-15,-2-7-7 16,5-14-26-16,8-4-10 16,7 0-9-16,8 2-5 15,8 13 18-15,0 6 11 0,3 12 9 16,-1 6 5-16,-4 8-8 16,-2 10-2-16,-5 6-3 15,-6 5-3-15,-3 4-6 16,-7 1 6-16,-5 0-146 15,4-1-329-15</inkml:trace>
  <inkml:trace contextRef="#ctx0" brushRef="#br0" timeOffset="59227.507">15632 10764 702 0,'7'0'337'0,"3"3"-130"15,4 12-95-15,5 8-31 16,-2 11-25-16,1 4-3 0,-4 2-6 16,-3-2-2-1,-9-11-5-15,-2-4-4 16,-2-11-4-16,-4-8 7 0,4-6 13 15,-2-8 1-15,5-17-7 16,5-4-16-16,9-15-22 16,7-1-7-16,9 5-7 15,6 2 0-15,6 16-6 16,2 6-4-16,-7 18-62 16,3 13-77-16</inkml:trace>
  <inkml:trace contextRef="#ctx0" brushRef="#br0" timeOffset="59486.8343">15989 10996 532 0,'4'-3'274'16,"9"-8"-61"-16,-4 1-59 0,1-3-26 15,1 2-2 1,-7 4 2-16,2 2-9 16,-4 7-40-16,-2 8-13 15,0 12-34-15,0 1-9 0,0 5-5 16,1-3-4 0,-1-6-9-16,4 2-31 15,-2-6-169-15</inkml:trace>
  <inkml:trace contextRef="#ctx0" brushRef="#br0" timeOffset="59876.6743">16187 10664 911 0,'5'-6'385'0,"9"-5"-206"0,2 2-46 16,10 7-64-1,0 4-15-15,-2 6-38 16,-2 3-5-16,-15 4 0 0,-9 0 3 15,-16 8 6-15,-6-2-1 16,-1-3-2-16,5 0-4 16,16-10-9-16,8-4 1 15,22-3 1-15,7-1 3 16,16 4 5-16,0 1 1 16,-1 1 6-16,-8 3 1 15,-19-3 1-15,-9-1 6 16,-7-3-143-16</inkml:trace>
  <inkml:trace contextRef="#ctx0" brushRef="#br0" timeOffset="60521.8371">15384 11660 765 0,'1'-6'381'0,"1"1"-154"15,-2 5-85-15,0 0-97 16,0 25-30 0,4 69-3-16,0-15-1 15,-2 11 0-15,-1-6 0 16,4-17-41-16,0-12-71 15,3-21-304-15</inkml:trace>
  <inkml:trace contextRef="#ctx0" brushRef="#br0" timeOffset="60725.9311">15391 11722 814 0,'17'-20'354'0,"26"-20"-170"16,3 13-53-16,4 18-36 15,-3 9-11-15,-8 18-28 16,-3 6-9-16,-19 12-20 16,-14 5-6-16,-21 6-2 15,-13 2 0-15,-18-11-8 16,0-7-37-16,1-20-129 16,9-15-225-16</inkml:trace>
  <inkml:trace contextRef="#ctx0" brushRef="#br0" timeOffset="61293.629">14657 12509 754 0,'-1'-3'309'15,"8"-1"-181"-15,19 0-67 16,47-4-34-16,33 1 3 16,61-2 28-16,32 2 11 0,46 7 30 15,8 4 4-15,-1 8-25 16,-14 6-19-1,-57-6-41-15,-30-3 4 16,-60-7-103-16,-34-4-88 0</inkml:trace>
  <inkml:trace contextRef="#ctx0" brushRef="#br0" timeOffset="61816.6033">14936 12841 853 0,'-8'3'310'16,"-8"13"-243"-16,-3 7-44 16,1 10-15-16,2 3 3 15,7 4-3-15,9-5 1 16,18-2 8-16,11-1 4 0,16-11 8 15,4-4-1-15,3-10-7 16,-7-8-2-16,-12-6 4 16,-8-4-23-16,-10-8-23 15,-6-2-7-15,-6-9-2 16,2-1 29-16,-9 0 60 16,-4 0 21-16,0 15 9 15,0 4-10-15,2 24-47 16,2 10-16-16,-3 14-15 15,1 7 1-15,5 4 1 16,4 2 1-16,5-3-2 16,1 0-22-16,-3-8-145 0,3-6-206 15</inkml:trace>
  <inkml:trace contextRef="#ctx0" brushRef="#br0" timeOffset="62121.1476">15345 13135 886 0,'-1'5'324'16,"-1"16"-234"-16,-1 3-46 0,1 9 12 15,-2-1-4-15,1-6-12 16,0-1-16-16,1-12-8 16,2-2 5-16,0-15 4 15,2-8-2 1,2-16-5-16,4-7-7 0,6-10-9 15,6 2 0-15,6 2 6 16,4 4 15-16,8 18 14 0,-2 0 9 16,-1 15 8-1,-3 7-8-15,-11 11-2 16,-4 8-7-16,-3 6-13 16,-9 0-8-16,-1 7-26 0,-2-5-58 15,-2 0-426 1</inkml:trace>
  <inkml:trace contextRef="#ctx0" brushRef="#br0" timeOffset="62449.5442">15805 13040 902 0,'9'1'376'16,"10"6"-216"-16,-3 10-44 16,-1 8-35-16,-3 8-16 15,-3 4-21-15,-4-4-9 16,-2 1-14-16,-3-10-4 0,1-9-4 16,0-8 9-1,1-15 7-15,4-6 1 0,1-14-3 16,3-2-11-1,9 2 7-15,0-1 3 0,6 7 5 16,1 7 0-16,-2 7-18 16,2 3-6-16,-6 9-7 15,0-2-24-15,0 6-495 16</inkml:trace>
  <inkml:trace contextRef="#ctx0" brushRef="#br0" timeOffset="62909.5272">16111 13320 726 0,'6'-6'329'16,"5"-4"-146"-16,11 2-43 15,2 3-8-15,7 5-26 16,-2 5-20-16,-5 9-33 16,-8 3-2-16,-19 7 3 15,-13 4-3-15,-19 3-10 0,-3 1-7 16,7 1-21-16,7-7-7 16,16-5-10-16,9-7-7 15,13-6 0-15,9-5 1 16,18-3 6-1,8 2 3-15,6-6-46 0,0 3-68 16</inkml:trace>
  <inkml:trace contextRef="#ctx0" brushRef="#br0" timeOffset="63407.2629">16378 12882 570 0,'10'-9'321'15,"4"-11"-67"-15,9 9-109 16,5 3-24-16,2 8-48 16,0 3-22-16,-8 11-14 0,-6 6-1 15,-18 6-2-15,-11 4-2 16,-11 7-4-16,-3-4-7 16,12-4-12-16,8-3 0 15,17-13 18-15,9 1 9 16,9-9 15-16,6 1 0 15,2-6-15-15,1-4-9 16,-6 0-52-16,-8-6-69 16</inkml:trace>
  <inkml:trace contextRef="#ctx1" brushRef="#br0">23853 18750 0,'0'0'0,"0"0"0,0 0 0,0 0 0</inkml:trace>
  <inkml:trace contextRef="#ctx0" brushRef="#br0" timeOffset="64073.4035">18038 11079 807 0,'2'-3'356'16,"6"-5"-157"-1,11 4-124-15,11 3-27 16,19 2-15-16,3 3-6 0,8-1-15 16,-6 2-2-16,-11-1-106 15,-5 0-103-15</inkml:trace>
  <inkml:trace contextRef="#ctx0" brushRef="#br0" timeOffset="64286.6062">18040 11219 665 0,'14'-2'386'16,"16"2"-56"-16,14 0-141 15,8 5-26-15,10 1-61 16,-3 0-22-16,-9 0-47 15,-9-1-15-15,-10-1-119 0,-8-4-388 16</inkml:trace>
  <inkml:trace contextRef="#ctx0" brushRef="#br1" timeOffset="67082.1233">16531 9126 803 0,'-16'-11'372'0,"-41"-2"-114"15,6 15-244-15,-37 41-59 16,-18 28-7-16,-59 61 8 0,-23 26 2 16,-61 62 29-16,-22 7 13 15,21-13-47 1,25-21-178-16</inkml:trace>
  <inkml:trace contextRef="#ctx0" brushRef="#br1" timeOffset="67561.5051">15811 11672 628 0,'-26'23'233'31,"14"-12"-152"-31,0 2-17 0,-85 69 3 0,-29 26 1 16,-53 41-28-16,8-6-12 16,-16 17-19-16,15 1-2 15</inkml:trace>
  <inkml:trace contextRef="#ctx0" brushRef="#br1" timeOffset="68014.2403">15540 10654 926 0,'-7'2'404'16,"-9"4"-197"-16,-35 25-128 16,-26 14-26-16,-27 30-26 15,-18 12-7-15,-21 16-10 16,6 2 5-16,21-7-283 15</inkml:trace>
  <inkml:trace contextRef="#ctx0" brushRef="#br1" timeOffset="68615.8063">15569 13010 522 0,'9'-6'295'16,"10"-2"-50"-16,-9 3-77 16,-1 3 0-16,-13 2-23 0,-7 3-13 15,-21 15-37-15,-26 14-24 16,-41 43-26-16,-18 22-14 16,-29 38-11-16,-4 8-10 15,23 2 154 1</inkml:trace>
  <inkml:trace contextRef="#ctx0" brushRef="#br0" timeOffset="74660.3022">18995 11201 385 0,'-10'1'177'0,"-9"4"-73"16,12-3-6-16,37-2 18 0,22-4 5 15,60-7-1-15,30-4 7 16,62-4 9-16,26 0-6 16,36 4-6-1,2-2-20-15,-21 14-56 16,-30 1-19-16,-76 4-23 0,-30 10-12 15,-60-3-156 1,-19 2-292-16</inkml:trace>
  <inkml:trace contextRef="#ctx0" brushRef="#br0" timeOffset="76039.4201">19680 10354 825 0,'1'0'345'16,"1"1"-160"-16,2 29-159 15,-1 15-27-15,-1 22 14 16,0 3 8-16,-4-4 0 16,0-8-2-16,1-18 0 15,0-9 3-15,2-19 18 16,4-10 13-16,2-22 3 0,2-10 0 16,1-17-3-16,4-8 1 15,8-3 0-15,3 4 4 16,10 12-18-16,1 12-16 15,-1 20-20-15,-1 10-11 16,0 16-135-16,7 11-115 16</inkml:trace>
  <inkml:trace contextRef="#ctx0" brushRef="#br0" timeOffset="76450.0027">19930 10778 669 0,'1'-6'350'16,"7"-2"-93"-16,5-6-88 16,0-2-19-16,11 3-36 15,2 0-17-15,8 8-42 0,1 4-19 16,-8 7-23-16,-9 3-3 16,-20 8 7-16,-13 6 0 15,-11 7 6-15,-6 4-3 16,1 0-14-1,9-4-1-15,11-7-5 0,6-6 1 16,20-12 2-16,4-5 1 16,15-5 1-16,8-5 2 15,-3-1-108-15,1-3-62 0</inkml:trace>
  <inkml:trace contextRef="#ctx0" brushRef="#br0" timeOffset="76870.1418">20167 10296 705 0,'-4'-10'351'0,"0"-12"-131"15,8-2-81-15,18-3-97 0,9 7-12 16,12 5-4-16,2 5 5 15,-5 14 1-15,-9 3-9 16,-16 11 2-16,-12 5 12 16,-16 8 12-16,-8 3-1 15,-3 0-13-15,5 0-14 16,19-12-6-16,14-4-1 16,19-9-2-16,10-4-2 0,11-6-81 15,3-3-113-15</inkml:trace>
  <inkml:trace contextRef="#ctx0" brushRef="#br0" timeOffset="77469.3064">19584 11543 689 0,'0'12'258'0,"2"22"-193"15,4 8-2-15,-6 11-2 16,0 3-13-16,-6-4-17 0,-2-9-2 16,7-13-3-16,1-9 18 15,1-26 14-15,6-12 1 0,6-24 21 31,4-11 0-31,14-7 22 16,4 0 11-16,15 7-7 16,4 9-15-16,-2 11-41 15,-3 8-17-15,-11 15-26 16,-7 8-6-16,-3 7-91 0,-3 4-98 16</inkml:trace>
  <inkml:trace contextRef="#ctx0" brushRef="#br0" timeOffset="77828.6211">19916 11938 665 0,'4'0'327'0,"1"-5"-103"15,5-3-35-15,-5-6-51 16,7-5-17-16,-1-4-24 16,3-4-10-16,0 4-22 15,-8 5 3-15,0 9-16 16,-3 9-16-16,-3 11-17 15,0 8-17-15,2 13-10 0,0 7 3 0,3 7 5 32,3-3 0-32,0-9 3 15,2-6-2-15,-3-15-149 16,-1-4-48-16</inkml:trace>
  <inkml:trace contextRef="#ctx0" brushRef="#br0" timeOffset="78720.014">20255 11519 890 0,'8'-12'368'0,"14"-9"-203"16,3 1-40-16,5 14-54 0,6 10-20 16,-9 12-45-16,-7 7-5 15,-20 4 4-15,-8-3 4 16,-16 7 6-16,-8-5 2 15,3 1 0-15,0-5-2 16,13-10-11-16,13-2-1 16,15-5 6-16,11-1 3 15,15-3 9-15,4-2 0 16,2-5-8-16,1 0-4 16,3-1-78-16</inkml:trace>
  <inkml:trace contextRef="#ctx0" brushRef="#br0" timeOffset="79092.7496">21368 11040 813 0,'10'1'327'16,"16"-1"-205"-16,2 2-42 15,19 1-35-15,1-2-15 16,1-2-16-16,2 1-19 16,-10-3-162-16</inkml:trace>
  <inkml:trace contextRef="#ctx0" brushRef="#br0" timeOffset="79288.9866">21478 11208 728 0,'20'-2'399'16,"17"1"-46"-16,8 0-220 15,4 1-40-15,1 1-44 16,-4-2-16-16,-10 1-127 16</inkml:trace>
  <inkml:trace contextRef="#ctx0" brushRef="#br0" timeOffset="79830.2834">22682 10149 835 0,'-38'20'313'0,"-22"20"-222"15,-10 51-80-15,-4 21-6 16,0 47 19-1,7 24 5-15,22 9-4 16,21 15-3-16,52-17-17 16,21-20 1-16,22-30 3 0,8-23 2 15,4-37-33-15,0-16-94 16</inkml:trace>
  <inkml:trace contextRef="#ctx0" brushRef="#br0" timeOffset="80224.6461">22897 10676 477 0,'5'-4'291'16,"3"-1"-43"-1,3 8-58-15,-5 15-89 16,0 5-29-16,-8 11-22 16,-2 1-2-16,-2-1-9 15,-4-4-6-15,6-15 1 16,1-7 15-16,-2-18 9 15,6-15-1-15,0-13-14 16,2-8-22-16,16-1-21 16,-3 3-8-16,16 10 5 15,3 6 3-15,-1 9 6 16,3 8 2-16,-2 5-7 0,-4 4-43 16,0 9-219-16</inkml:trace>
  <inkml:trace contextRef="#ctx0" brushRef="#br0" timeOffset="80538.7927">23067 10847 609 0,'3'-2'324'0,"8"-6"-73"15,-1 2-74-15,12 4-77 16,0 2-27-16,-2 9-35 16,-1 3-17-16,-12 4-6 15,-7 2 4-15,-15 1 6 16,-3 6 1-16,-4-3-6 16,3-5-5-16,14-2-5 15,5-6 0-15,15-5 4 16,9-2-1-16,11-2-1 15,7 0-4-15,-5 0 7 0,-1 0-82 16,-12 0-289-16</inkml:trace>
  <inkml:trace contextRef="#ctx0" brushRef="#br0" timeOffset="80802.7247">22688 11172 660 0,'3'0'336'0,"12"-2"-82"16,8 0-73-16,27 3-64 15,5 0-11-15,15 1-29 16,9 5-16-16,-3-3-24 15,-1-1-12-15,-7 2-13 16,-9-4-6-16,-17-2-126 16,-5-3-122-16</inkml:trace>
  <inkml:trace contextRef="#ctx0" brushRef="#br0" timeOffset="81181.5827">22744 11537 524 0,'4'-8'273'15,"11"-5"-40"-15,3 5-70 0,4 9-63 16,6 13-8-16,-9 6-34 15,2 6 0-15,-12 6-2 16,-4 2-1-16,-6 5-14 16,-7-4-10-16,1-5-11 15,-4-7 2-15,0-13 12 16,4-4 11-16,3-14 3 16,0-11-8-16,13-11-21 15,0-7-14-15,17 3-5 16,7 0 6-16,4 11 7 15,7 5-1-15,-5 7-7 0,-2 7-5 16,-8 3-1-16,-3 4-65 16,-3 11-215-1</inkml:trace>
  <inkml:trace contextRef="#ctx0" brushRef="#br0" timeOffset="81444.0682">23111 11768 649 0,'1'-2'303'0,"5"-4"-103"15,4-2-22 1,4-4-31-16,4-4-11 16,2-1-27-16,-3 1-9 15,-4 6-10-15,-5 2-6 16,-7 5-29-16,-1 6-15 0,0 8-24 15,-2 9-9-15,2 12-5 16,0 9 1-16,0 7-1 16,4 2 2-16,2-11-34 15,-1-7-65-15</inkml:trace>
  <inkml:trace contextRef="#ctx0" brushRef="#br0" timeOffset="81840.5466">23379 10115 802 0,'7'1'343'0,"14"21"-187"15,9 18-86-15,18 61-66 16,4 23 0-16,0 40 3 15,-9 21 0-15,-27-9-1 16,-11 0 3-16,-25-15 1 16,-7-22 2-16,-9-32 4 15,-2-17 1-15,2-31 3 16,5-9 10-16,13-21-123 0</inkml:trace>
  <inkml:trace contextRef="#ctx0" brushRef="#br0" timeOffset="82424.3145">23725 10025 907 0,'4'-9'369'0,"8"-4"-215"0,4 1-37 15,4 4-52 1,5 10-18-16,-6 6-36 15,-2 6-10-15,-9 3-3 16,-2 2-1-16,-13 1 0 16,-9 5 0-16,-12 5 3 15,-4-4 3-15,7 1 4 16,11-5 1-16,17-8 11 0,5-3 4 16,18-3 11-16,5-1 5 15,8-5 1-15,7 2-2 16,-1-3-7-16,-5-2-5 15,-8 1-7-15,-13-2-4 16,-13 1-36-16,-6 1-57 16,-6 3-240-16</inkml:trace>
  <inkml:trace contextRef="#ctx0" brushRef="#br0" timeOffset="83522.7028">10362 15880 416 0,'6'4'169'15,"17"-4"-36"-15,4-6 10 16,8-26 53-16,9-14-1 16,-1-21-46-16,1-10-25 15,-4-16-28-15,-7-7-6 16,-7-3-24-16,-8 2-19 15,-6 20-27-15,-4 14-7 16,-5 26 0-16,0 16 2 0,0 25-14 16,-3 6-9-16,1 29-16 15,6 20-5-15,-1 33 11 16,8 24 9-16,13 18 5 0,-4-2 4 16,11-10 3-1,3-13 2-15,-10-23 2 16,2-16-23-16,-3-30-96 15,-9-10-95-15</inkml:trace>
  <inkml:trace contextRef="#ctx0" brushRef="#br0" timeOffset="83673.0251">10685 15701 888 0,'17'3'294'15,"23"10"-293"-15,5 0-4 16,0 3 36-16,3 2-74 0</inkml:trace>
  <inkml:trace contextRef="#ctx0" brushRef="#br0" timeOffset="83843.0594">10289 15516 1030 0,'-7'-4'417'0,"-6"-2"-284"16,9 6-90-16,13 6-73 15,1 2-7-15,16 5 13 16,12 0-11-16,18 4-273 16</inkml:trace>
  <inkml:trace contextRef="#ctx0" brushRef="#br0" timeOffset="84152.0448">11099 15807 758 0,'14'8'293'16,"11"12"-210"0,7-3-9-16,-3-8-19 15,-1-4 9-15,-2-13 3 16,-11-13-1-16,5-10-9 0,-6-6-15 15,-6-8-11-15,-3 3 2 16,-12 8-6-16,-5 6-2 16,-9 19-5-16,-5 11-3 15,-8 18 2-15,0 9 0 16,4 13-6-16,7 3 0 16,10 12-5-16,7 3-1 15,14 8-1-15,11 0-2 16,2-4 0-16,2-4-6 0,-5-8-63 15,-5-3-75-15</inkml:trace>
  <inkml:trace contextRef="#ctx0" brushRef="#br0" timeOffset="84450.1072">11865 15723 956 0,'-12'3'431'16,"-9"11"-180"-16,-4 5-93 16,-17 6-64-16,-4 3-27 15,-11-7-36-15,0-3-7 16,11-15-7 0,9-5-14-16,18-11-26 0,7-4-13 15,13 0-18-15,8-1 6 16,14 5 23-16,9 4 13 0,7 9 35 15,2 11 16-15,-2 15 16 16,-5 5 4 0,-6 8-15-16,-7-3-8 0,2-10-30 15,3-4-118 1</inkml:trace>
  <inkml:trace contextRef="#ctx0" brushRef="#br0" timeOffset="85168.4466">13149 15009 584 0,'14'0'284'16,"20"-2"-65"-16,10-2-147 0,17 8-46 16,5 2-2-16,4 1-6 15,-3 3-2-15,-21-8-3 16,-9 2 3-16,-21-2-47 15,-10-1-50-15,-14-2-70 16,-8-1-20-16,-8-3 41 0,-4-1 46 16,-3 5 88-1,0-1 44-15,4 3 40 16,6 6 18-16,8 3 9 16,2 4-15-16,5 2-18 15,3 6-14-15,4 8-14 16,5 12-4-16,-2 12-7 15,2 4-4-15,-6 5-9 16,-2-5-7-16,-12-9-5 16,-6-4 0-16,-12-13-12 15,-4-12-5-15,2-10-1 0,0-13-2 16,13-7 7-16,9 1 0 16,12-4 4-16,9 5 17 15,15-5 13-15,9 1 7 16,14 9-1-16,4 2-15 15,6 5-15-15,-23 0-4 16,-18-3-29-16,1 1-69 16</inkml:trace>
  <inkml:trace contextRef="#ctx0" brushRef="#br0" timeOffset="85535.4632">13728 15566 489 0,'3'-6'331'0,"5"-6"-6"16,6-8-109-16,2-3-29 0,0-4-49 15,-2 7-12 1,-6 6-20-16,-1 6-18 16,-5 11-32-16,1 10-18 15,-3 10-24-15,0 9-2 16,-2 6 1-16,1-2-3 15,1-3 6-15,4-3-45 16,2-4-43-16</inkml:trace>
  <inkml:trace contextRef="#ctx0" brushRef="#br0" timeOffset="85907.5447">12975 15791 956 0,'2'0'399'0,"1"0"-197"16,39 6-141-16,17 1-10 15,38 2-7-15,19 0-5 16,22 1-17-16,0 2-7 15,-9-1-4-15,-9 1-3 0,-20-4-28 16,-9-2-80-16</inkml:trace>
  <inkml:trace contextRef="#ctx0" brushRef="#br0" timeOffset="86471.0907">13181 16136 789 0,'13'2'285'16,"20"0"-201"-16,12 6-35 15,10-3 7-15,0-2-4 0,-6 2-26 16,-13-5-4-16,-20 0-55 16,-7-1-49-1,-16-3-58-15,-9-4-20 0,-10 1 45 16,-6 3 50-16,-2 3 91 15,4 5 34-15,9 11 34 16,4 1 0-16,10 11-19 16,5 3-11-16,6 6-22 15,5 2-4-15,1 2-13 16,-1-1-3-16,-8 0-2 16,-3 1 0-16,-15-9-1 15,-5-3 3-15,-4-11 2 0,3-7 1 16,1-7 6-1,4-4 10-15,13-2 23 0,4-3 5 16,13-2 14-16,9 1-6 16,10 5-23-1,7 1-8-15,8 4-25 0,-2 4-10 16,3-1-20-16,-3 0-77 16</inkml:trace>
  <inkml:trace contextRef="#ctx0" brushRef="#br0" timeOffset="86801.7149">13566 16608 697 0,'4'-9'328'15,"3"-7"-101"-15,12-1-97 16,3-2-11-16,11 11-21 15,-5 3-19-15,-5 10-32 16,-3 3-7-16,-11 2-6 0,-2 5 5 16,-12 10 1-16,-4 1-1 15,-14 3-4 1,-2-1-12-16,-6-10-10 16,5-1-6-16,10-4-16 15,6-3-4-15,15-3-9 16,7-4 2-16,13-3 14 15,-2-4 2-15,6 4 6 16,0 1 0-16,-1 5 0 0,2 1 2 16,-2-6-438-16</inkml:trace>
  <inkml:trace contextRef="#ctx0" brushRef="#br0" timeOffset="87261.9962">14394 15671 928 0,'11'0'379'16,"17"2"-239"0,7 1-30-16,13 0-44 0,-3-3-26 15,1-1-25-15,-8-3 4 16,-10 1-124-16,0 1-108 0</inkml:trace>
  <inkml:trace contextRef="#ctx0" brushRef="#br0" timeOffset="87488.5541">14453 15850 489 0,'8'-3'323'0,"22"2"71"0,3-2-162 16,11 3-59-16,1 3-25 15,-9-1-70 1,-2 3-20-16,-3-1-28 16,-4-3-13-16,-4 0-71 15,-5-1-78-15</inkml:trace>
  <inkml:trace contextRef="#ctx0" brushRef="#br0" timeOffset="93640.3309">15287 15276 803 0,'2'-2'354'15,"0"1"-162"-15,-2 4-21 16,-1-3-31-16,-2 8-10 16,-7 22-30-16,-17 41-34 15,15-28-38-15,3-3-11 16,11-7-16-16,12-4-2 16,15-9-3-16,6-2-1 15,11-10 32-15,-1-4-63 0,-4-8-104 16,-3-11-84-1,-12-9-303-15</inkml:trace>
  <inkml:trace contextRef="#ctx0" brushRef="#br0" timeOffset="93814.5789">15535 15287 557 0,'-1'-7'316'0,"-12"-6"-34"16,6 8-63-16,4 14-67 16,-7 7-35-16,6 20-57 15,4 10-12-15,4 13-8 16,4 2 0-16,7 0 1 15,-4-2-1-15,1-4-12 16,-4-3-6-16,-5-7-5 16,-3-7-3-16,-4-14-61 15,1-3-35-15</inkml:trace>
  <inkml:trace contextRef="#ctx1" brushRef="#br0" timeOffset="53884.3989">21069 19044 0,'0'0'0,"0"0"0</inkml:trace>
  <inkml:trace contextRef="#ctx0" brushRef="#br0" timeOffset="103301.5813">16126 15899 572 0,'-2'-3'370'15,"-2"-2"-41"-15,7 2-61 16,0-1-35-16,-3 4-72 15,0 0-36-15,0 0-57 16,0 0-18-16,0 0-65 16,0 0-67-16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96676-9B47-4263-89EC-D78B070044B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1E8EF-07DF-4057-A244-5B18BCDF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5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00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4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2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B2FCF-C458-DB28-8229-E35467324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2BB4F2-6D17-A965-B422-3D59375FA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2532B-4F4F-4928-CDF9-E85A6C0B5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E1969-A842-7E5E-D06C-9D14B6A03E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97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07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335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5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CBBE4-AEF6-05DA-8963-B644B07D6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D1288D-E9C3-6E35-5D74-973E08022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2D35BD-E56C-9422-5B02-AA0624682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C56A9-3C0C-2F22-E4AE-98F8F63E71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3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35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919B8A-663D-A71E-B0F9-5B1C02F96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2CEAAF4-DEB8-3073-8915-AA6CF14B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ED12026-9678-9F8E-C17B-5B9F258C8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30F0741-A720-A35C-25CF-2DDA3BED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8FD4830-F9E8-43AD-DEA0-5207D64E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1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8C2E63-CFDE-683A-8E6C-9BCA5227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B23817D-C45F-361B-3E3E-12843B053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3D9DC88-EBD7-F979-FF4D-F461D0FE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7E5F6A5-71F6-949C-578C-6B4B0E368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2D1B87-CA65-797F-3EAE-15D21F66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13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6912BDB-94C4-2356-EDEA-CCAAFE4EE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8D2790F-62A7-26A7-512F-D9DD2ADE2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E0E0524-7078-089A-C1E9-D2AD990B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A92E0A3-3138-680D-3C52-7794D2D97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4A88DAE-C3FE-FCAE-B7AD-0E8C6245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76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421082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8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5719968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1116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1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1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6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31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4267202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74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483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2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08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3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18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6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3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22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420A9B-6ED8-66D8-D7CD-06D9EB61C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EE77F8-B816-D60C-9F79-39D267C54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F004123-6F75-8510-EA71-3C738E53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993DC5-80B0-A50C-9353-1A6052EB3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647EB2-BE2E-B95B-B282-1D5DF03C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51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2" name="Rectangle 101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90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50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34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7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48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421082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8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5719968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F6FC6"/>
                </a:solidFill>
              </a:rPr>
              <a:pPr/>
              <a:t>‹#›</a:t>
            </a:fld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10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1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1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98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31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4267202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8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2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2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5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832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0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E66267-1E97-90EE-FBC6-575BDB92F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8B2B06A-AF20-80A7-2708-59448E2D3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B5F8165-A19C-AB84-64C9-00348CE5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80294C-29E8-848A-AD5B-FC287560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63486AA-3E7B-10B6-32AC-070513E4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55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6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3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209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90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94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8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7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5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40E08C-9148-7C0E-BD9D-6482AF4A9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488D5A-5E08-5694-23DF-3667D3091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5B90C49-58E7-12BD-BF64-3C7C132D4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DC84B34-80E5-9908-8A02-7A49BE1C9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17428D7-73C9-A663-F1F0-9D9BE859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53796B4-15EE-701B-0A4F-41D0C293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6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F9E3B6-BFD0-5828-3677-CA5C00A2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75E34D4-DEF1-4D09-2CD5-73CE12C64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E18B234-51BE-1638-B0CC-18E98CE2A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17AE271-F452-E191-884B-52979DF82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4A23F9F-4B92-C663-272B-82116DB22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7C16304-931F-5559-5546-AA6EB5A5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A76743E-23A0-7256-8220-0A500349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4CF5003-47DF-696C-D57D-C9664F6A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9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837653-A38F-C6B6-0B80-1AB1B71B6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62AD656-60E6-E9C4-FD88-9A4333A51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AEEE7CD-8917-3CD2-C087-B806C632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ECF680A-0DDA-2C3D-0C6D-2C59CB64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9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F17B08F-6AAB-0971-5E08-0E0E348D1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4BB7926-8EE3-E6E7-DC4C-F13782EF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03FB1BD-2178-12CB-9FDC-CC3A4DEE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1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2583A7-7449-3EB3-4566-9218D1F8F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4BA29C-899D-F443-9073-507B9F3B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0814154-0D39-F444-1A5D-75E1C25C3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9CE1877-E70F-DBFA-E123-06E9C167C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59269FC-C973-6B62-43D6-27A80E65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48A0B24-D528-8402-F9DE-AF17D8E2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8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E602C5-DD3E-F2A1-5726-ACFEB506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AFEEF3F-4702-D9E0-52F9-E6AA175E0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1F61050-0269-C904-0699-C1D48DE0F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C45E1A6-3253-FC72-325B-F7EFDFE4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1B78EFF-24DE-DF13-010F-FE84886BC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CBB1B3B-E155-F7B9-A4E3-EAD7059D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7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189C0AD-90A8-D1DB-F07E-BBB8C556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3D2B75D-95E8-4C84-6C45-34701A5AF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E1DA325-54D3-AA27-D09A-68D8625F1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139D4-D2D6-4797-B5CD-6F3DA5382B3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4BA29A6-F220-847A-2543-72168C0F0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9E2F9C3-2BD6-38D8-70CC-DF10EF47B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65FD8B-9F77-4882-BE43-2646C622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4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9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1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1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2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3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1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9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1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1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2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3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6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aitbutwhy.com/wp-content/uploads/2016/03/Decibels-Chart-4.pn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emf"/><Relationship Id="rId4" Type="http://schemas.openxmlformats.org/officeDocument/2006/relationships/customXml" Target="../ink/ink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.xml"/><Relationship Id="rId5" Type="http://schemas.openxmlformats.org/officeDocument/2006/relationships/image" Target="../media/image33.emf"/><Relationship Id="rId4" Type="http://schemas.openxmlformats.org/officeDocument/2006/relationships/customXml" Target="../ink/ink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emf"/><Relationship Id="rId4" Type="http://schemas.openxmlformats.org/officeDocument/2006/relationships/customXml" Target="../ink/ink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3.xml"/><Relationship Id="rId5" Type="http://schemas.openxmlformats.org/officeDocument/2006/relationships/audio" Target="NULL" TargetMode="External"/><Relationship Id="rId4" Type="http://schemas.openxmlformats.org/officeDocument/2006/relationships/audio" Target="../media/media2.mp3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microsoft.com/office/2007/relationships/media" Target="../media/media4.wav"/><Relationship Id="rId7" Type="http://schemas.microsoft.com/office/2007/relationships/media" Target="../media/media6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39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8.wav"/><Relationship Id="rId7" Type="http://schemas.microsoft.com/office/2007/relationships/media" Target="../media/media10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39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2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39.png"/><Relationship Id="rId5" Type="http://schemas.microsoft.com/office/2007/relationships/media" Target="../media/media13.mp3"/><Relationship Id="rId10" Type="http://schemas.openxmlformats.org/officeDocument/2006/relationships/image" Target="../media/image45.png"/><Relationship Id="rId4" Type="http://schemas.openxmlformats.org/officeDocument/2006/relationships/audio" Target="../media/media12.mp3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diolabs-erlangen.de/content/resources/aesCodingTutorial/media/tutorial/tutorial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mp3-tech.org/programmer/docs/audiopaper1.pdf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Ηχητικά 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7"/>
            <a:ext cx="42851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l-GR" sz="1100" b="1" dirty="0">
                <a:solidFill>
                  <a:prstClr val="black"/>
                </a:solidFill>
                <a:latin typeface="Cambria" panose="02040503050406030204" pitchFamily="18" charset="0"/>
              </a:rPr>
              <a:t>Εικόνα: Τα αυτιά του ανθρώπου έχουν εξελιχθεί να ακούν και να ερμηνεύουν ηχητικά κύματα ως φωνή ή ως ήχους. Κάποια ζώα, όπως το είδος αλεπούς με τα αυτιά νυχτερίδας, έχουν αυτιά που είναι προσαρμοσμένα να ακούν πολύ αδύναμους ήχους.</a:t>
            </a:r>
            <a:endParaRPr lang="en-US" sz="11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408546"/>
            <a:ext cx="4114799" cy="345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8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83792"/>
                <a:ext cx="7926317" cy="5169408"/>
              </a:xfrm>
            </p:spPr>
            <p:txBody>
              <a:bodyPr>
                <a:normAutofit/>
              </a:bodyPr>
              <a:lstStyle/>
              <a:p>
                <a:r>
                  <a:rPr lang="el-GR" sz="2200" b="1" dirty="0"/>
                  <a:t>Μεταβολή πίεσης αερίου </a:t>
                </a:r>
                <a14:m>
                  <m:oMath xmlns:m="http://schemas.openxmlformats.org/officeDocument/2006/math">
                    <m:r>
                      <a:rPr lang="el-GR" sz="2200" b="1" i="1" dirty="0">
                        <a:latin typeface="Cambria Math" panose="02040503050406030204" pitchFamily="18" charset="0"/>
                      </a:rPr>
                      <m:t>𝜟𝜬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200" b="1" dirty="0"/>
                  <a:t> </a:t>
                </a:r>
                <a:r>
                  <a:rPr lang="en-US" sz="2200" b="1" dirty="0"/>
                  <a:t/>
                </a:r>
                <a:br>
                  <a:rPr lang="en-US" sz="2200" b="1" dirty="0"/>
                </a:br>
                <a:r>
                  <a:rPr lang="el-GR" sz="2200" b="1" dirty="0"/>
                  <a:t>και μετατόπισης </a:t>
                </a:r>
                <a14:m>
                  <m:oMath xmlns:m="http://schemas.openxmlformats.org/officeDocument/2006/math">
                    <m:r>
                      <a:rPr lang="en-US" sz="2200" b="1" i="1" dirty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1" i="1" dirty="0" err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200" b="1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1" i="1" dirty="0" err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200" b="1" dirty="0"/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83792"/>
                <a:ext cx="7926317" cy="5169408"/>
              </a:xfrm>
              <a:blipFill>
                <a:blip r:embed="rId2"/>
                <a:stretch>
                  <a:fillRect t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891" y="795925"/>
            <a:ext cx="2255481" cy="4228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5648" y="2185749"/>
                <a:ext cx="5606326" cy="2566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274320">
                  <a:spcBef>
                    <a:spcPct val="20000"/>
                  </a:spcBef>
                  <a:buClr>
                    <a:srgbClr val="0F6FC6"/>
                  </a:buClr>
                  <a:buSzPct val="76000"/>
                  <a:buFont typeface="Wingdings 2" pitchFamily="18" charset="2"/>
                  <a:buChar char=""/>
                </a:pPr>
                <a:r>
                  <a:rPr lang="el-GR" sz="2000" dirty="0">
                    <a:solidFill>
                      <a:srgbClr val="17406D"/>
                    </a:solidFill>
                  </a:rPr>
                  <a:t>Η μετατόπιση που περιγράψαμε ως </a:t>
                </a:r>
                <a:r>
                  <a:rPr lang="el-GR" sz="2000" dirty="0" err="1">
                    <a:solidFill>
                      <a:srgbClr val="17406D"/>
                    </a:solidFill>
                  </a:rPr>
                  <a:t>συνημι-τονοειδής</a:t>
                </a:r>
                <a:r>
                  <a:rPr lang="el-GR" sz="2000" dirty="0">
                    <a:solidFill>
                      <a:srgbClr val="17406D"/>
                    </a:solidFill>
                  </a:rPr>
                  <a:t> συνάρτηση οδηγεί σε μεταβολή πίεσης ως ημιτονοειδή συνάρτηση</a:t>
                </a:r>
                <a:r>
                  <a:rPr lang="en-US" sz="2000" dirty="0">
                    <a:solidFill>
                      <a:srgbClr val="17406D"/>
                    </a:solidFill>
                  </a:rPr>
                  <a:t> </a:t>
                </a:r>
                <a:r>
                  <a:rPr lang="el-GR" sz="2000" dirty="0">
                    <a:solidFill>
                      <a:srgbClr val="17406D"/>
                    </a:solidFill>
                  </a:rPr>
                  <a:t>του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17406D"/>
                        </a:solidFill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sz="2000" i="1" dirty="0" smtClean="0">
                        <a:solidFill>
                          <a:srgbClr val="17406D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2000" i="1" dirty="0" smtClean="0">
                        <a:solidFill>
                          <a:srgbClr val="17406D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solidFill>
                          <a:srgbClr val="17406D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l-GR" sz="2000" dirty="0">
                  <a:solidFill>
                    <a:srgbClr val="17406D"/>
                  </a:solidFill>
                </a:endParaRPr>
              </a:p>
              <a:p>
                <a:pPr marL="800100" lvl="1" indent="-274320">
                  <a:spcBef>
                    <a:spcPct val="20000"/>
                  </a:spcBef>
                  <a:buClr>
                    <a:srgbClr val="0F6FC6"/>
                  </a:buClr>
                  <a:buSzPct val="76000"/>
                  <a:buFont typeface="Wingdings 2" pitchFamily="18" charset="2"/>
                  <a:buChar char=""/>
                </a:pPr>
                <a:r>
                  <a:rPr lang="el-GR" dirty="0">
                    <a:solidFill>
                      <a:srgbClr val="17406D"/>
                    </a:solidFill>
                  </a:rPr>
                  <a:t>Διαφορά φάσης 𝝅/𝟐</a:t>
                </a:r>
              </a:p>
              <a:p>
                <a:pPr marL="800100" lvl="1" indent="-274320">
                  <a:spcBef>
                    <a:spcPct val="20000"/>
                  </a:spcBef>
                  <a:buClr>
                    <a:srgbClr val="0F6FC6"/>
                  </a:buClr>
                  <a:buSzPct val="76000"/>
                  <a:buFont typeface="Wingdings 2" pitchFamily="18" charset="2"/>
                  <a:buChar char=""/>
                </a:pPr>
                <a:r>
                  <a:rPr lang="el-GR" dirty="0">
                    <a:solidFill>
                      <a:srgbClr val="17406D"/>
                    </a:solidFill>
                  </a:rPr>
                  <a:t>Μεταβολή πίεσης μέγιστη (κατ’ απόλυτη τιμή) </a:t>
                </a:r>
                <a:r>
                  <a:rPr lang="el-GR" dirty="0">
                    <a:solidFill>
                      <a:srgbClr val="17406D"/>
                    </a:solidFill>
                    <a:sym typeface="Wingdings" panose="05000000000000000000" pitchFamily="2" charset="2"/>
                  </a:rPr>
                  <a:t></a:t>
                </a:r>
                <a:r>
                  <a:rPr lang="el-GR" dirty="0">
                    <a:solidFill>
                      <a:srgbClr val="17406D"/>
                    </a:solidFill>
                  </a:rPr>
                  <a:t> μετατόπιση μηδενική!</a:t>
                </a:r>
              </a:p>
              <a:p>
                <a:pPr marL="800100" lvl="1" indent="-274320">
                  <a:spcBef>
                    <a:spcPct val="20000"/>
                  </a:spcBef>
                  <a:buClr>
                    <a:srgbClr val="0F6FC6"/>
                  </a:buClr>
                  <a:buSzPct val="76000"/>
                  <a:buFont typeface="Wingdings 2" pitchFamily="18" charset="2"/>
                  <a:buChar char=""/>
                </a:pPr>
                <a:r>
                  <a:rPr lang="el-GR" dirty="0">
                    <a:solidFill>
                      <a:srgbClr val="17406D"/>
                    </a:solidFill>
                  </a:rPr>
                  <a:t>Μετατόπιση μέγιστη (κατ’ απόλυτη τιμή) </a:t>
                </a:r>
                <a:r>
                  <a:rPr lang="el-GR" dirty="0">
                    <a:solidFill>
                      <a:srgbClr val="17406D"/>
                    </a:solidFill>
                    <a:sym typeface="Wingdings" panose="05000000000000000000" pitchFamily="2" charset="2"/>
                  </a:rPr>
                  <a:t></a:t>
                </a:r>
                <a:r>
                  <a:rPr lang="el-GR" dirty="0">
                    <a:solidFill>
                      <a:srgbClr val="17406D"/>
                    </a:solidFill>
                  </a:rPr>
                  <a:t> μεταβολή πίεσης μηδενική!</a:t>
                </a:r>
                <a:endParaRPr lang="en-US" dirty="0">
                  <a:solidFill>
                    <a:prstClr val="black"/>
                  </a:solidFill>
                  <a:latin typeface="Calibri" panose="020F0502020204030204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48" y="2185749"/>
                <a:ext cx="5606326" cy="2566857"/>
              </a:xfrm>
              <a:prstGeom prst="rect">
                <a:avLst/>
              </a:prstGeom>
              <a:blipFill>
                <a:blip r:embed="rId4"/>
                <a:stretch>
                  <a:fillRect t="-1425" b="-2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C524DB-2CBB-5360-0D48-7A721F919858}"/>
                  </a:ext>
                </a:extLst>
              </p:cNvPr>
              <p:cNvSpPr txBox="1"/>
              <p:nvPr/>
            </p:nvSpPr>
            <p:spPr>
              <a:xfrm>
                <a:off x="725648" y="4880422"/>
                <a:ext cx="7951724" cy="1625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274320">
                  <a:spcBef>
                    <a:spcPct val="20000"/>
                  </a:spcBef>
                  <a:buClr>
                    <a:srgbClr val="0F6FC6"/>
                  </a:buClr>
                  <a:buSzPct val="76000"/>
                  <a:buFont typeface="Wingdings 2" pitchFamily="18" charset="2"/>
                  <a:buChar char=""/>
                </a:pPr>
                <a:r>
                  <a:rPr lang="el-GR" sz="2000" dirty="0">
                    <a:solidFill>
                      <a:srgbClr val="17406D"/>
                    </a:solidFill>
                  </a:rPr>
                  <a:t>Η μεταβολή της πίεσης εξαρτάται από το πόσο τα </a:t>
                </a:r>
                <a:r>
                  <a:rPr lang="el-GR" sz="2000" b="1" dirty="0">
                    <a:solidFill>
                      <a:srgbClr val="17406D"/>
                    </a:solidFill>
                  </a:rPr>
                  <a:t>γειτονικά</a:t>
                </a:r>
                <a:r>
                  <a:rPr lang="el-GR" sz="2000" dirty="0">
                    <a:solidFill>
                      <a:srgbClr val="17406D"/>
                    </a:solidFill>
                  </a:rPr>
                  <a:t> στοιχειώδη τμήματα του αερίου </a:t>
                </a:r>
                <a:r>
                  <a:rPr lang="el-GR" sz="2000" b="1" dirty="0">
                    <a:solidFill>
                      <a:srgbClr val="17406D"/>
                    </a:solidFill>
                  </a:rPr>
                  <a:t>πλησιάζουν ή απομακρύνονται μεταξύ τους </a:t>
                </a:r>
                <a:r>
                  <a:rPr lang="el-GR" sz="2000" dirty="0">
                    <a:solidFill>
                      <a:srgbClr val="17406D"/>
                    </a:solidFill>
                  </a:rPr>
                  <a:t>(δηλαδή από την </a:t>
                </a:r>
                <a:r>
                  <a:rPr lang="el-GR" sz="2000" b="1" dirty="0">
                    <a:solidFill>
                      <a:srgbClr val="17406D"/>
                    </a:solidFill>
                  </a:rPr>
                  <a:t>παράγωγο/κλίση</a:t>
                </a:r>
                <a:r>
                  <a:rPr lang="el-GR" sz="2000" dirty="0">
                    <a:solidFill>
                      <a:srgbClr val="17406D"/>
                    </a:solidFill>
                  </a:rPr>
                  <a:t> της μετατόπισης) …</a:t>
                </a:r>
              </a:p>
              <a:p>
                <a:pPr marL="800100" lvl="1" indent="-274320">
                  <a:spcBef>
                    <a:spcPct val="20000"/>
                  </a:spcBef>
                  <a:buClr>
                    <a:srgbClr val="0F6FC6"/>
                  </a:buClr>
                  <a:buSzPct val="76000"/>
                  <a:buFont typeface="Wingdings 2" pitchFamily="18" charset="2"/>
                  <a:buChar char=""/>
                </a:pPr>
                <a:r>
                  <a:rPr lang="el-GR" dirty="0">
                    <a:solidFill>
                      <a:srgbClr val="17406D"/>
                    </a:solidFill>
                  </a:rPr>
                  <a:t>…κι </a:t>
                </a:r>
                <a:r>
                  <a:rPr lang="el-GR" b="1" dirty="0">
                    <a:solidFill>
                      <a:srgbClr val="17406D"/>
                    </a:solidFill>
                  </a:rPr>
                  <a:t>όχι από το πόσο μακριά έχουν μετατοπιστεί όλα μαζί ως ομάδα </a:t>
                </a:r>
                <a:r>
                  <a:rPr lang="el-GR" dirty="0">
                    <a:solidFill>
                      <a:srgbClr val="17406D"/>
                    </a:solidFill>
                  </a:rPr>
                  <a:t>– γι’ αυτό η πίεση και η μετατόπιση καταλήγουν σε διαφορά φάσης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17406D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solidFill>
                          <a:srgbClr val="17406D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l-GR" dirty="0">
                  <a:solidFill>
                    <a:srgbClr val="17406D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C524DB-2CBB-5360-0D48-7A721F919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48" y="4880422"/>
                <a:ext cx="7951724" cy="1625060"/>
              </a:xfrm>
              <a:prstGeom prst="rect">
                <a:avLst/>
              </a:prstGeom>
              <a:blipFill>
                <a:blip r:embed="rId5"/>
                <a:stretch>
                  <a:fillRect t="-2256" r="-1380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94D9E-EBB2-F2EA-DFB2-ECFE92F9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E263-2792-3BCC-EC39-ED11F2D3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F7CB1A-0CE0-E8FD-A7DD-5FE32F47B9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83792"/>
                <a:ext cx="7926317" cy="5169408"/>
              </a:xfrm>
            </p:spPr>
            <p:txBody>
              <a:bodyPr>
                <a:normAutofit/>
              </a:bodyPr>
              <a:lstStyle/>
              <a:p>
                <a:r>
                  <a:rPr lang="el-GR" sz="2200" b="1" dirty="0"/>
                  <a:t>Μεταβολή πίεσης αερίου </a:t>
                </a:r>
                <a14:m>
                  <m:oMath xmlns:m="http://schemas.openxmlformats.org/officeDocument/2006/math">
                    <m:r>
                      <a:rPr lang="el-GR" sz="2200" b="1" i="1" dirty="0">
                        <a:latin typeface="Cambria Math" panose="02040503050406030204" pitchFamily="18" charset="0"/>
                      </a:rPr>
                      <m:t>𝜟𝜬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200" b="1" dirty="0"/>
                  <a:t> και μετατόπισης </a:t>
                </a:r>
                <a14:m>
                  <m:oMath xmlns:m="http://schemas.openxmlformats.org/officeDocument/2006/math">
                    <m:r>
                      <a:rPr lang="en-US" sz="2200" b="1" i="1" dirty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1" i="1" dirty="0" err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200" b="1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1" i="1" dirty="0" err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200" b="1" dirty="0"/>
                  <a:t>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F7CB1A-0CE0-E8FD-A7DD-5FE32F47B9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83792"/>
                <a:ext cx="7926317" cy="5169408"/>
              </a:xfrm>
              <a:blipFill>
                <a:blip r:embed="rId2"/>
                <a:stretch>
                  <a:fillRect t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194BFC4-F911-2ECB-19FC-2A12E33554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40" b="2229"/>
          <a:stretch>
            <a:fillRect/>
          </a:stretch>
        </p:blipFill>
        <p:spPr>
          <a:xfrm>
            <a:off x="590866" y="1923385"/>
            <a:ext cx="3145391" cy="4530547"/>
          </a:xfrm>
          <a:prstGeom prst="rect">
            <a:avLst/>
          </a:prstGeom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483200C5-7920-F70E-34AE-707F96123AE5}"/>
              </a:ext>
            </a:extLst>
          </p:cNvPr>
          <p:cNvSpPr/>
          <p:nvPr/>
        </p:nvSpPr>
        <p:spPr>
          <a:xfrm>
            <a:off x="2733368" y="3038168"/>
            <a:ext cx="216309" cy="17698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65F9054A-D7D3-EF46-0059-AF4E01F026FD}"/>
              </a:ext>
            </a:extLst>
          </p:cNvPr>
          <p:cNvGrpSpPr/>
          <p:nvPr/>
        </p:nvGrpSpPr>
        <p:grpSpPr>
          <a:xfrm>
            <a:off x="2172928" y="2279432"/>
            <a:ext cx="1438378" cy="168493"/>
            <a:chOff x="2172928" y="2279432"/>
            <a:chExt cx="1438378" cy="168493"/>
          </a:xfrm>
        </p:grpSpPr>
        <p:cxnSp>
          <p:nvCxnSpPr>
            <p:cNvPr id="11" name="Ευθεία γραμμή σύνδεσης 10">
              <a:extLst>
                <a:ext uri="{FF2B5EF4-FFF2-40B4-BE49-F238E27FC236}">
                  <a16:creationId xmlns:a16="http://schemas.microsoft.com/office/drawing/2014/main" id="{1D048104-4F67-E261-3ED6-93FE269CA1DB}"/>
                </a:ext>
              </a:extLst>
            </p:cNvPr>
            <p:cNvCxnSpPr/>
            <p:nvPr/>
          </p:nvCxnSpPr>
          <p:spPr>
            <a:xfrm>
              <a:off x="2172928" y="2349909"/>
              <a:ext cx="142567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Ευθεία γραμμή σύνδεσης 11">
              <a:extLst>
                <a:ext uri="{FF2B5EF4-FFF2-40B4-BE49-F238E27FC236}">
                  <a16:creationId xmlns:a16="http://schemas.microsoft.com/office/drawing/2014/main" id="{9A6D21AA-BB6C-335A-6517-02504992B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4725" y="2279432"/>
              <a:ext cx="1327150" cy="13991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Ευθεία γραμμή σύνδεσης 15">
              <a:extLst>
                <a:ext uri="{FF2B5EF4-FFF2-40B4-BE49-F238E27FC236}">
                  <a16:creationId xmlns:a16="http://schemas.microsoft.com/office/drawing/2014/main" id="{80B0DFD8-8ED2-20E3-DE11-81FE6DB063E4}"/>
                </a:ext>
              </a:extLst>
            </p:cNvPr>
            <p:cNvCxnSpPr>
              <a:cxnSpLocks/>
            </p:cNvCxnSpPr>
            <p:nvPr/>
          </p:nvCxnSpPr>
          <p:spPr>
            <a:xfrm>
              <a:off x="2185628" y="2279432"/>
              <a:ext cx="1425678" cy="1684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Οβάλ 22">
            <a:extLst>
              <a:ext uri="{FF2B5EF4-FFF2-40B4-BE49-F238E27FC236}">
                <a16:creationId xmlns:a16="http://schemas.microsoft.com/office/drawing/2014/main" id="{72089466-D5A5-E4C1-57DC-A2FDBEA0D9E2}"/>
              </a:ext>
            </a:extLst>
          </p:cNvPr>
          <p:cNvSpPr/>
          <p:nvPr/>
        </p:nvSpPr>
        <p:spPr>
          <a:xfrm>
            <a:off x="2736182" y="5481023"/>
            <a:ext cx="216309" cy="248266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83C1C853-6602-4928-6AB1-62CA97BF22D5}"/>
              </a:ext>
            </a:extLst>
          </p:cNvPr>
          <p:cNvSpPr/>
          <p:nvPr/>
        </p:nvSpPr>
        <p:spPr>
          <a:xfrm>
            <a:off x="1506851" y="3038168"/>
            <a:ext cx="216309" cy="17698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816CF341-58F7-ACEA-FB30-2DF4650F397C}"/>
              </a:ext>
            </a:extLst>
          </p:cNvPr>
          <p:cNvCxnSpPr>
            <a:cxnSpLocks/>
          </p:cNvCxnSpPr>
          <p:nvPr/>
        </p:nvCxnSpPr>
        <p:spPr>
          <a:xfrm>
            <a:off x="1214438" y="1911193"/>
            <a:ext cx="717213" cy="20369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Οβάλ 30">
            <a:extLst>
              <a:ext uri="{FF2B5EF4-FFF2-40B4-BE49-F238E27FC236}">
                <a16:creationId xmlns:a16="http://schemas.microsoft.com/office/drawing/2014/main" id="{EFA8078A-1692-3DDB-0C6C-4453782D9691}"/>
              </a:ext>
            </a:extLst>
          </p:cNvPr>
          <p:cNvSpPr/>
          <p:nvPr/>
        </p:nvSpPr>
        <p:spPr>
          <a:xfrm>
            <a:off x="1506851" y="4766648"/>
            <a:ext cx="216309" cy="2482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34621A-A71C-FAEF-8366-E3BD3108FFF3}"/>
              </a:ext>
            </a:extLst>
          </p:cNvPr>
          <p:cNvSpPr txBox="1"/>
          <p:nvPr/>
        </p:nvSpPr>
        <p:spPr>
          <a:xfrm>
            <a:off x="3657703" y="1911193"/>
            <a:ext cx="5154452" cy="451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74320">
              <a:spcBef>
                <a:spcPct val="20000"/>
              </a:spcBef>
              <a:buClr>
                <a:srgbClr val="0F6FC6"/>
              </a:buClr>
              <a:buSzPct val="76000"/>
              <a:buFont typeface="Wingdings 2" pitchFamily="18" charset="2"/>
              <a:buChar char=""/>
            </a:pPr>
            <a:r>
              <a:rPr lang="el-GR" sz="2000" dirty="0">
                <a:solidFill>
                  <a:srgbClr val="17406D"/>
                </a:solidFill>
              </a:rPr>
              <a:t>Δείτε την </a:t>
            </a:r>
            <a:r>
              <a:rPr lang="el-GR" sz="2000" b="1" dirty="0" err="1">
                <a:solidFill>
                  <a:srgbClr val="0070C0"/>
                </a:solidFill>
              </a:rPr>
              <a:t>μπλέ</a:t>
            </a:r>
            <a:r>
              <a:rPr lang="el-GR" sz="2000" dirty="0">
                <a:solidFill>
                  <a:srgbClr val="17406D"/>
                </a:solidFill>
              </a:rPr>
              <a:t> ομάδα στοιχείων του αερίου</a:t>
            </a:r>
          </a:p>
          <a:p>
            <a:pPr marL="800100" lvl="1" indent="-274320">
              <a:spcBef>
                <a:spcPct val="20000"/>
              </a:spcBef>
              <a:buClr>
                <a:srgbClr val="0F6FC6"/>
              </a:buClr>
              <a:buSzPct val="76000"/>
              <a:buFont typeface="Wingdings 2" pitchFamily="18" charset="2"/>
              <a:buChar char=""/>
            </a:pPr>
            <a:r>
              <a:rPr lang="el-GR" dirty="0">
                <a:solidFill>
                  <a:srgbClr val="17406D"/>
                </a:solidFill>
              </a:rPr>
              <a:t>Η μετατόπισή </a:t>
            </a:r>
            <a:r>
              <a:rPr lang="el-GR" dirty="0" smtClean="0">
                <a:solidFill>
                  <a:srgbClr val="17406D"/>
                </a:solidFill>
              </a:rPr>
              <a:t>τους </a:t>
            </a:r>
            <a:r>
              <a:rPr lang="el-GR" dirty="0">
                <a:solidFill>
                  <a:srgbClr val="17406D"/>
                </a:solidFill>
              </a:rPr>
              <a:t>είναι περίπου η ίδια</a:t>
            </a:r>
          </a:p>
          <a:p>
            <a:pPr marL="1257300" lvl="2" indent="-274320">
              <a:spcBef>
                <a:spcPct val="20000"/>
              </a:spcBef>
              <a:buClr>
                <a:srgbClr val="0F6FC6"/>
              </a:buClr>
              <a:buSzPct val="76000"/>
              <a:buFont typeface="Wingdings 2" pitchFamily="18" charset="2"/>
              <a:buChar char=""/>
            </a:pPr>
            <a:r>
              <a:rPr lang="el-GR" dirty="0">
                <a:solidFill>
                  <a:srgbClr val="17406D"/>
                </a:solidFill>
              </a:rPr>
              <a:t>…γύρω από την κορυφή του μεγίστου πλάτους</a:t>
            </a:r>
          </a:p>
          <a:p>
            <a:pPr marL="800100" lvl="1" indent="-274320">
              <a:spcBef>
                <a:spcPct val="20000"/>
              </a:spcBef>
              <a:buClr>
                <a:srgbClr val="0F6FC6"/>
              </a:buClr>
              <a:buSzPct val="76000"/>
              <a:buFont typeface="Wingdings 2" pitchFamily="18" charset="2"/>
              <a:buChar char=""/>
            </a:pPr>
            <a:r>
              <a:rPr lang="el-GR" dirty="0">
                <a:solidFill>
                  <a:srgbClr val="17406D"/>
                </a:solidFill>
              </a:rPr>
              <a:t>Οι </a:t>
            </a:r>
            <a:r>
              <a:rPr lang="el-GR" dirty="0" err="1">
                <a:solidFill>
                  <a:srgbClr val="17406D"/>
                </a:solidFill>
              </a:rPr>
              <a:t>εφαπτομένες</a:t>
            </a:r>
            <a:r>
              <a:rPr lang="el-GR" dirty="0">
                <a:solidFill>
                  <a:srgbClr val="17406D"/>
                </a:solidFill>
              </a:rPr>
              <a:t> στη γειτονιά αυτή έχουν λίγο-πολύ την ίδια κλίση (κοντά στο 0)</a:t>
            </a:r>
          </a:p>
          <a:p>
            <a:pPr marL="1257300" lvl="2" indent="-274320">
              <a:spcBef>
                <a:spcPct val="20000"/>
              </a:spcBef>
              <a:buClr>
                <a:srgbClr val="0F6FC6"/>
              </a:buClr>
              <a:buSzPct val="76000"/>
              <a:buFont typeface="Wingdings 2" pitchFamily="18" charset="2"/>
              <a:buChar char=""/>
            </a:pPr>
            <a:r>
              <a:rPr lang="el-GR" dirty="0">
                <a:solidFill>
                  <a:srgbClr val="17406D"/>
                </a:solidFill>
              </a:rPr>
              <a:t>…άρα μεταβολή πίεσης κοντά στο 0</a:t>
            </a:r>
          </a:p>
          <a:p>
            <a:pPr marL="342900" indent="-274320">
              <a:spcBef>
                <a:spcPct val="20000"/>
              </a:spcBef>
              <a:buClr>
                <a:srgbClr val="0F6FC6"/>
              </a:buClr>
              <a:buSzPct val="76000"/>
              <a:buFont typeface="Wingdings 2" pitchFamily="18" charset="2"/>
              <a:buChar char=""/>
            </a:pPr>
            <a:r>
              <a:rPr lang="el-GR" sz="2000" dirty="0">
                <a:solidFill>
                  <a:srgbClr val="17406D"/>
                </a:solidFill>
              </a:rPr>
              <a:t>Δείτε την </a:t>
            </a:r>
            <a:r>
              <a:rPr lang="el-GR" sz="2000" b="1" dirty="0">
                <a:solidFill>
                  <a:srgbClr val="FF0000"/>
                </a:solidFill>
              </a:rPr>
              <a:t>κόκκινη</a:t>
            </a:r>
            <a:r>
              <a:rPr lang="el-GR" sz="2000" dirty="0">
                <a:solidFill>
                  <a:srgbClr val="17406D"/>
                </a:solidFill>
              </a:rPr>
              <a:t> ομάδα στοιχείων του αερίου</a:t>
            </a:r>
          </a:p>
          <a:p>
            <a:pPr marL="800100" lvl="1" indent="-274320">
              <a:spcBef>
                <a:spcPct val="20000"/>
              </a:spcBef>
              <a:buClr>
                <a:srgbClr val="0F6FC6"/>
              </a:buClr>
              <a:buSzPct val="76000"/>
              <a:buFont typeface="Wingdings 2" pitchFamily="18" charset="2"/>
              <a:buChar char=""/>
            </a:pPr>
            <a:r>
              <a:rPr lang="el-GR" dirty="0">
                <a:solidFill>
                  <a:srgbClr val="17406D"/>
                </a:solidFill>
              </a:rPr>
              <a:t>Η μετατόπισή </a:t>
            </a:r>
            <a:r>
              <a:rPr lang="el-GR" dirty="0" smtClean="0">
                <a:solidFill>
                  <a:srgbClr val="17406D"/>
                </a:solidFill>
              </a:rPr>
              <a:t>τους </a:t>
            </a:r>
            <a:r>
              <a:rPr lang="el-GR" dirty="0">
                <a:solidFill>
                  <a:srgbClr val="17406D"/>
                </a:solidFill>
              </a:rPr>
              <a:t>έχει «ποικιλία» </a:t>
            </a:r>
            <a:r>
              <a:rPr lang="el-GR" dirty="0">
                <a:solidFill>
                  <a:srgbClr val="17406D"/>
                </a:solidFill>
                <a:sym typeface="Wingdings" panose="05000000000000000000" pitchFamily="2" charset="2"/>
              </a:rPr>
              <a:t></a:t>
            </a:r>
            <a:endParaRPr lang="el-GR" dirty="0">
              <a:solidFill>
                <a:srgbClr val="17406D"/>
              </a:solidFill>
            </a:endParaRPr>
          </a:p>
          <a:p>
            <a:pPr marL="800100" lvl="1" indent="-274320">
              <a:spcBef>
                <a:spcPct val="20000"/>
              </a:spcBef>
              <a:buClr>
                <a:srgbClr val="0F6FC6"/>
              </a:buClr>
              <a:buSzPct val="76000"/>
              <a:buFont typeface="Wingdings 2" pitchFamily="18" charset="2"/>
              <a:buChar char=""/>
            </a:pPr>
            <a:r>
              <a:rPr lang="el-GR" dirty="0">
                <a:solidFill>
                  <a:srgbClr val="17406D"/>
                </a:solidFill>
              </a:rPr>
              <a:t>Οι </a:t>
            </a:r>
            <a:r>
              <a:rPr lang="el-GR" dirty="0" err="1">
                <a:solidFill>
                  <a:srgbClr val="17406D"/>
                </a:solidFill>
              </a:rPr>
              <a:t>εφαπτομένες</a:t>
            </a:r>
            <a:r>
              <a:rPr lang="el-GR" dirty="0">
                <a:solidFill>
                  <a:srgbClr val="17406D"/>
                </a:solidFill>
              </a:rPr>
              <a:t> στη γειτονιά αυτή έχουν λίγο-πολύ την ίδια (αρνητική) κλίση (κοντά στη μέγιστη δυνατή)</a:t>
            </a:r>
          </a:p>
          <a:p>
            <a:pPr marL="1257300" lvl="2" indent="-274320">
              <a:spcBef>
                <a:spcPct val="20000"/>
              </a:spcBef>
              <a:buClr>
                <a:srgbClr val="0F6FC6"/>
              </a:buClr>
              <a:buSzPct val="76000"/>
              <a:buFont typeface="Wingdings 2" pitchFamily="18" charset="2"/>
              <a:buChar char=""/>
            </a:pPr>
            <a:r>
              <a:rPr lang="el-GR" dirty="0">
                <a:solidFill>
                  <a:srgbClr val="17406D"/>
                </a:solidFill>
              </a:rPr>
              <a:t>…άρα μεταβολή πίεσης μέγιστη!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orizontal Scroll 4"/>
              <p:cNvSpPr/>
              <p:nvPr/>
            </p:nvSpPr>
            <p:spPr>
              <a:xfrm>
                <a:off x="5760720" y="634092"/>
                <a:ext cx="2621280" cy="813708"/>
              </a:xfrm>
              <a:prstGeom prst="horizontalScrol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20" y="634092"/>
                <a:ext cx="2621280" cy="813708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39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71600"/>
                <a:ext cx="7926317" cy="511072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/>
                  <a:t>Ταχύτητα διάδοσης ήχου στον αέρα</a:t>
                </a:r>
              </a:p>
              <a:p>
                <a:pPr marL="68580" indent="0">
                  <a:buNone/>
                </a:pP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=331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273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endParaRPr lang="el-GR" dirty="0"/>
              </a:p>
              <a:p>
                <a:pPr marL="68580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a-ET" dirty="0"/>
                  <a:t> </a:t>
                </a:r>
                <a:r>
                  <a:rPr lang="el-GR" dirty="0"/>
                  <a:t>η θερμοκρασία του αέρα</a:t>
                </a:r>
                <a:r>
                  <a:rPr lang="en-US" dirty="0"/>
                  <a:t> </a:t>
                </a:r>
                <a:r>
                  <a:rPr lang="el-GR" dirty="0"/>
                  <a:t>(σε βαθμούς </a:t>
                </a:r>
                <a:r>
                  <a:rPr lang="en-US" i="1" dirty="0"/>
                  <a:t>C</a:t>
                </a:r>
                <a:r>
                  <a:rPr lang="el-GR" dirty="0"/>
                  <a:t>)</a:t>
                </a:r>
              </a:p>
              <a:p>
                <a:pPr marL="68580" indent="0">
                  <a:buNone/>
                </a:pPr>
                <a:endParaRPr lang="el-GR" dirty="0"/>
              </a:p>
              <a:p>
                <a:r>
                  <a:rPr lang="el-GR" b="1" dirty="0"/>
                  <a:t>Παράδειγμα:</a:t>
                </a:r>
                <a:endParaRPr lang="en-US" b="1" dirty="0"/>
              </a:p>
              <a:p>
                <a:r>
                  <a:rPr lang="el-GR" sz="2200" dirty="0"/>
                  <a:t>Πώς θα μετρήσουμε σε πόση </a:t>
                </a:r>
                <a:br>
                  <a:rPr lang="el-GR" sz="2200" dirty="0"/>
                </a:br>
                <a:r>
                  <a:rPr lang="el-GR" sz="2200" dirty="0"/>
                  <a:t>απόσταση από μας έπεσε ένας </a:t>
                </a:r>
                <a:r>
                  <a:rPr lang="en-US" sz="2200" dirty="0"/>
                  <a:t/>
                </a:r>
                <a:br>
                  <a:rPr lang="en-US" sz="2200" dirty="0"/>
                </a:br>
                <a:r>
                  <a:rPr lang="el-GR" sz="2200" dirty="0"/>
                  <a:t>κεραυνός</a:t>
                </a:r>
                <a:r>
                  <a:rPr lang="en-US" sz="2200" dirty="0"/>
                  <a:t> </a:t>
                </a:r>
                <a:r>
                  <a:rPr lang="el-GR" sz="2200" dirty="0"/>
                  <a:t>που μόλις είδαμε, </a:t>
                </a:r>
                <a:r>
                  <a:rPr lang="en-US" sz="2200" dirty="0"/>
                  <a:t/>
                </a:r>
                <a:br>
                  <a:rPr lang="en-US" sz="2200" dirty="0"/>
                </a:br>
                <a:r>
                  <a:rPr lang="el-GR" sz="2200" dirty="0"/>
                  <a:t>αν ακούσουμε τον κρότο του </a:t>
                </a:r>
                <a:r>
                  <a:rPr lang="en-US" sz="2200" dirty="0"/>
                  <a:t/>
                </a:r>
                <a:br>
                  <a:rPr lang="en-US" sz="2200" dirty="0"/>
                </a:br>
                <a:r>
                  <a:rPr lang="el-GR" sz="2200" dirty="0"/>
                  <a:t>(βροντή) σε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l-GR" sz="2200" dirty="0"/>
                  <a:t> δευτερόλεπτα?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71600"/>
                <a:ext cx="7926317" cy="5110726"/>
              </a:xfrm>
              <a:blipFill>
                <a:blip r:embed="rId2"/>
                <a:stretch>
                  <a:fillRect l="-308" t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5" y="4114800"/>
            <a:ext cx="3928142" cy="236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926317" cy="5110726"/>
          </a:xfrm>
        </p:spPr>
        <p:txBody>
          <a:bodyPr>
            <a:normAutofit/>
          </a:bodyPr>
          <a:lstStyle/>
          <a:p>
            <a:r>
              <a:rPr lang="el-GR" b="1" dirty="0"/>
              <a:t>Ταχύτητα διάδοσης ήχου σε άλλα υλικά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2" y="1828800"/>
            <a:ext cx="7847143" cy="3047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78" y="4922781"/>
            <a:ext cx="8131267" cy="602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2" y="5586677"/>
            <a:ext cx="1133475" cy="834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4611" y="5774836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i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= </a:t>
                </a:r>
                <a:r>
                  <a:rPr lang="el-GR" dirty="0">
                    <a:solidFill>
                      <a:prstClr val="black"/>
                    </a:solidFill>
                    <a:latin typeface="Calibri" panose="020F0502020204030204"/>
                  </a:rPr>
                  <a:t>μέτρο ελαστικότητας όγκου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l-GR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l-GR" dirty="0">
                    <a:solidFill>
                      <a:prstClr val="black"/>
                    </a:solidFill>
                    <a:latin typeface="Calibri" panose="020F0502020204030204"/>
                  </a:rPr>
                  <a:t> = πυκνότητα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611" y="5774836"/>
                <a:ext cx="3886200" cy="646331"/>
              </a:xfrm>
              <a:prstGeom prst="rect">
                <a:avLst/>
              </a:prstGeom>
              <a:blipFill>
                <a:blip r:embed="rId5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1066800" y="3200400"/>
            <a:ext cx="1828800" cy="45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7738" y="798668"/>
            <a:ext cx="2561296" cy="490776"/>
          </a:xfrm>
          <a:prstGeom prst="horizontalScroll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Γιατί συμβαίνει αυτό???</a:t>
            </a:r>
          </a:p>
        </p:txBody>
      </p:sp>
      <p:cxnSp>
        <p:nvCxnSpPr>
          <p:cNvPr id="13" name="Elbow Connector 12"/>
          <p:cNvCxnSpPr>
            <a:stCxn id="11" idx="2"/>
          </p:cNvCxnSpPr>
          <p:nvPr/>
        </p:nvCxnSpPr>
        <p:spPr>
          <a:xfrm rot="16200000" flipH="1" flipV="1">
            <a:off x="2997143" y="-702245"/>
            <a:ext cx="2200903" cy="6061586"/>
          </a:xfrm>
          <a:prstGeom prst="bentConnector4">
            <a:avLst>
              <a:gd name="adj1" fmla="val 6137"/>
              <a:gd name="adj2" fmla="val 10715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6077" y="4090308"/>
            <a:ext cx="2807561" cy="629483"/>
          </a:xfrm>
          <a:prstGeom prst="horizontalScroll">
            <a:avLst>
              <a:gd name="adj" fmla="val 8820"/>
            </a:avLst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400" dirty="0">
                <a:solidFill>
                  <a:prstClr val="black"/>
                </a:solidFill>
                <a:latin typeface="Calibri" panose="020F0502020204030204"/>
              </a:rPr>
              <a:t>Αύξηση θερμοκρασίας </a:t>
            </a:r>
            <a:r>
              <a:rPr lang="el-GR" sz="1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⟹ αύξηση </a:t>
            </a:r>
            <a:br>
              <a:rPr lang="el-GR" sz="1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sz="1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κινητικής ενέργειας μορίων</a:t>
            </a:r>
            <a:endParaRPr lang="el-GR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28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71600"/>
                <a:ext cx="7926317" cy="5110726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Ταχύτητα διάδοσης ήχου σε άλλα υλικά</a:t>
                </a:r>
              </a:p>
              <a:p>
                <a:r>
                  <a:rPr lang="el-GR" sz="2000" dirty="0"/>
                  <a:t>Ο πίνακας μας δείχνει ότι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i="1">
                            <a:latin typeface="Cambria Math" panose="02040503050406030204" pitchFamily="18" charset="0"/>
                          </a:rPr>
                          <m:t>𝜎𝜏𝜀𝜌𝜀𝛼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i="1">
                            <a:latin typeface="Cambria Math" panose="02040503050406030204" pitchFamily="18" charset="0"/>
                          </a:rPr>
                          <m:t>𝜐𝛾𝜌𝛼</m:t>
                        </m:r>
                      </m:sub>
                    </m:sSub>
                    <m:r>
                      <a:rPr lang="el-GR" sz="20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i="1">
                            <a:latin typeface="Cambria Math" panose="02040503050406030204" pitchFamily="18" charset="0"/>
                          </a:rPr>
                          <m:t>𝛼𝜀𝜌𝜄𝛼</m:t>
                        </m:r>
                      </m:sub>
                    </m:sSub>
                  </m:oMath>
                </a14:m>
                <a:r>
                  <a:rPr lang="el-GR" sz="2000" dirty="0"/>
                  <a:t> . Γιατί??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71600"/>
                <a:ext cx="7926317" cy="5110726"/>
              </a:xfrm>
              <a:blipFill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arn Velocity of Sound in Solids and Liquids in 3 minutes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86000"/>
            <a:ext cx="7143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7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71600"/>
                <a:ext cx="7926317" cy="5181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/>
                  <a:t>Ένταση περιοδικών ηχητικών κυμάτων </a:t>
                </a:r>
                <a:r>
                  <a:rPr lang="en-US" b="1" i="0" dirty="0">
                    <a:latin typeface="Cambria Math" panose="02040503050406030204" pitchFamily="18" charset="0"/>
                  </a:rPr>
                  <a:t/>
                </a:r>
                <a:br>
                  <a:rPr lang="en-US" b="1" i="0" dirty="0">
                    <a:latin typeface="Cambria Math" panose="02040503050406030204" pitchFamily="18" charset="0"/>
                  </a:rPr>
                </a:br>
                <a:endParaRPr lang="en-US" b="1" i="0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𝛪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Μέση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Ισχύς</m:t>
                          </m:r>
                        </m:num>
                        <m:den>
                          <m:r>
                            <a:rPr lang="el-GR" b="0" i="1"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l-GR" dirty="0"/>
              </a:p>
              <a:p>
                <a:pPr marL="68580" indent="0">
                  <a:buNone/>
                </a:pPr>
                <a:r>
                  <a:rPr lang="el-GR" dirty="0"/>
                  <a:t>όπου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</m:oMath>
                </a14:m>
                <a:r>
                  <a:rPr lang="el-GR" dirty="0"/>
                  <a:t> η μέση ισχύς του κύματος και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𝛢</m:t>
                    </m:r>
                  </m:oMath>
                </a14:m>
                <a:r>
                  <a:rPr lang="el-GR" dirty="0"/>
                  <a:t> το εμβαδό της επιφάνειας κάθετης στη διεύθυνση διάδοσης</a:t>
                </a:r>
              </a:p>
              <a:p>
                <a:r>
                  <a:rPr lang="el-GR" dirty="0"/>
                  <a:t>Τα κύματα που είδαμε ως τώρα μοντελοποιούνταν ως διαμήκη κύματα</a:t>
                </a:r>
              </a:p>
              <a:p>
                <a:pPr lvl="1"/>
                <a:r>
                  <a:rPr lang="el-GR" dirty="0"/>
                  <a:t>Διαδίδονταν σε ευθεία γραμμή</a:t>
                </a:r>
              </a:p>
              <a:p>
                <a:r>
                  <a:rPr lang="el-GR" dirty="0"/>
                  <a:t>Στην πράξη, τα ηχητικά κύματα διαδίδονται προς όλες τις κατευθύνσεις</a:t>
                </a:r>
              </a:p>
              <a:p>
                <a:pPr lvl="1"/>
                <a:r>
                  <a:rPr lang="el-GR" b="1" dirty="0"/>
                  <a:t>Σφαιρικά κύματα</a:t>
                </a:r>
              </a:p>
              <a:p>
                <a:pPr lvl="1"/>
                <a:r>
                  <a:rPr lang="el-GR" b="1" dirty="0"/>
                  <a:t>Ισοτροπική διάδοση </a:t>
                </a:r>
                <a:r>
                  <a:rPr lang="el-GR" b="1" dirty="0">
                    <a:sym typeface="Wingdings" panose="05000000000000000000" pitchFamily="2" charset="2"/>
                  </a:rPr>
                  <a:t> ίδια ένταση προς κάθε κατεύθυνση</a:t>
                </a:r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71600"/>
                <a:ext cx="7926317" cy="5181600"/>
              </a:xfrm>
              <a:blipFill>
                <a:blip r:embed="rId3"/>
                <a:stretch>
                  <a:fillRect l="-308" t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loud Callout 3"/>
              <p:cNvSpPr/>
              <p:nvPr/>
            </p:nvSpPr>
            <p:spPr>
              <a:xfrm>
                <a:off x="6217920" y="812800"/>
                <a:ext cx="2446749" cy="1361440"/>
              </a:xfrm>
              <a:prstGeom prst="cloudCallout">
                <a:avLst>
                  <a:gd name="adj1" fmla="val -49155"/>
                  <a:gd name="adj2" fmla="val 6891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dirty="0" smtClean="0"/>
                  <a:t>Μονάδα μέτρησης: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B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BS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BS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BS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B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" name="Cloud Callou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20" y="812800"/>
                <a:ext cx="2446749" cy="1361440"/>
              </a:xfrm>
              <a:prstGeom prst="cloudCallout">
                <a:avLst>
                  <a:gd name="adj1" fmla="val -49155"/>
                  <a:gd name="adj2" fmla="val 68910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7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30" y="710292"/>
            <a:ext cx="4125739" cy="5766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94297"/>
                <a:ext cx="4519449" cy="50003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l-GR" b="1" dirty="0"/>
                  <a:t>Σφαιρικό κύμα</a:t>
                </a:r>
              </a:p>
              <a:p>
                <a:pPr lvl="1"/>
                <a:r>
                  <a:rPr lang="el-GR" dirty="0"/>
                  <a:t>Ομόκεντρα κυκλικά τόξα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/>
                  <a:t>Μέτωπο κύματος</a:t>
                </a:r>
              </a:p>
              <a:p>
                <a:pPr lvl="1"/>
                <a:r>
                  <a:rPr lang="el-GR" dirty="0"/>
                  <a:t>Επιφάνεια όπου η φάση </a:t>
                </a:r>
                <a:endParaRPr lang="en-US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err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r>
                  <a:rPr lang="el-GR" dirty="0"/>
                  <a:t/>
                </a:r>
                <a:br>
                  <a:rPr lang="el-GR" dirty="0"/>
                </a:br>
                <a:r>
                  <a:rPr lang="el-GR" dirty="0"/>
                  <a:t>     του κύματος έχει ίδια τιμή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/>
                  <a:t>Ακτίνες</a:t>
                </a:r>
              </a:p>
              <a:p>
                <a:pPr lvl="1"/>
                <a:r>
                  <a:rPr lang="el-GR" dirty="0"/>
                  <a:t>Ευθείες που ξεκινούν απ’την πηγή</a:t>
                </a:r>
              </a:p>
              <a:p>
                <a:pPr lvl="1"/>
                <a:r>
                  <a:rPr lang="el-GR" dirty="0"/>
                  <a:t>Δείχνουν την κατεύθυνση </a:t>
                </a:r>
                <a:br>
                  <a:rPr lang="el-GR" dirty="0"/>
                </a:br>
                <a:r>
                  <a:rPr lang="el-GR" dirty="0"/>
                  <a:t>διάδοσης του κύματος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/>
                  <a:t>Ένταση κύματος σε απόσταση </a:t>
                </a:r>
                <a:r>
                  <a:rPr lang="en-US" b="1" dirty="0"/>
                  <a:t>r</a:t>
                </a:r>
                <a:r>
                  <a:rPr lang="el-GR" b="1" dirty="0"/>
                  <a:t/>
                </a:r>
                <a:br>
                  <a:rPr lang="el-GR" b="1" dirty="0"/>
                </a:br>
                <a:r>
                  <a:rPr lang="el-GR" b="1" dirty="0"/>
                  <a:t> </a:t>
                </a:r>
                <a:br>
                  <a:rPr lang="el-GR" b="1" dirty="0"/>
                </a:br>
                <a:r>
                  <a:rPr lang="el-GR" sz="3400" dirty="0"/>
                  <a:t>	</a:t>
                </a:r>
                <a14:m>
                  <m:oMath xmlns:m="http://schemas.openxmlformats.org/officeDocument/2006/math">
                    <m:r>
                      <a:rPr lang="el-GR" sz="3400" i="1">
                        <a:latin typeface="Cambria Math" panose="02040503050406030204" pitchFamily="18" charset="0"/>
                      </a:rPr>
                      <m:t>𝛪</m:t>
                    </m:r>
                    <m:r>
                      <a:rPr lang="el-G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𝛢</m:t>
                        </m:r>
                      </m:den>
                    </m:f>
                    <m:r>
                      <a:rPr lang="el-G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l-GR" sz="3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l-GR" sz="3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94297"/>
                <a:ext cx="4519449" cy="5000360"/>
              </a:xfrm>
              <a:blipFill>
                <a:blip r:embed="rId4"/>
                <a:stretch>
                  <a:fillRect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Elbow Connector 5"/>
          <p:cNvCxnSpPr>
            <a:stCxn id="9" idx="0"/>
          </p:cNvCxnSpPr>
          <p:nvPr/>
        </p:nvCxnSpPr>
        <p:spPr>
          <a:xfrm rot="16200000" flipH="1">
            <a:off x="1834802" y="5713368"/>
            <a:ext cx="1" cy="1054798"/>
          </a:xfrm>
          <a:prstGeom prst="bentConnector4">
            <a:avLst>
              <a:gd name="adj1" fmla="val 0"/>
              <a:gd name="adj2" fmla="val 847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376" y="6240769"/>
            <a:ext cx="1464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l-GR" sz="1400" dirty="0">
                <a:solidFill>
                  <a:srgbClr val="FF0000"/>
                </a:solidFill>
                <a:latin typeface="Calibri" panose="020F0502020204030204"/>
              </a:rPr>
              <a:t>Εμβαδό μετώπου</a:t>
            </a:r>
          </a:p>
        </p:txBody>
      </p:sp>
    </p:spTree>
    <p:extLst>
      <p:ext uri="{BB962C8B-B14F-4D97-AF65-F5344CB8AC3E}">
        <p14:creationId xmlns:p14="http://schemas.microsoft.com/office/powerpoint/2010/main" val="15585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2" y="1905002"/>
            <a:ext cx="8126241" cy="40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40C61-D415-1527-0BDC-DD7E03FE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FDB1B-8796-27CF-6D02-DEBF91F4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4" name="Picture 2" descr="Spherical Standing Waves">
            <a:extLst>
              <a:ext uri="{FF2B5EF4-FFF2-40B4-BE49-F238E27FC236}">
                <a16:creationId xmlns:a16="http://schemas.microsoft.com/office/drawing/2014/main" id="{94791840-3693-5D2D-51C0-DB1AFC7529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17" y="1619250"/>
            <a:ext cx="4453584" cy="457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4100" name="Picture 4" descr="http://resource.isvr.soton.ac.uk/spcg/tutorial/tutorial/Tutorial_files/monopolfinalptp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1306286"/>
            <a:ext cx="7037915" cy="51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7"/>
            <a:ext cx="7872250" cy="4908525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Τρεις κατηγορίες ηχητικών κυμάτων</a:t>
            </a:r>
          </a:p>
          <a:p>
            <a:pPr marL="68580" indent="0">
              <a:buNone/>
            </a:pPr>
            <a:endParaRPr lang="el-GR" b="1" dirty="0"/>
          </a:p>
          <a:p>
            <a:pPr lvl="1"/>
            <a:r>
              <a:rPr lang="el-GR" b="1" i="1" dirty="0"/>
              <a:t>Ακουστικά κύματα</a:t>
            </a:r>
          </a:p>
          <a:p>
            <a:pPr lvl="2"/>
            <a:r>
              <a:rPr lang="el-GR" dirty="0"/>
              <a:t>Μουσική, φωνή</a:t>
            </a:r>
          </a:p>
          <a:p>
            <a:pPr lvl="1"/>
            <a:endParaRPr lang="en-US" b="1" i="1" dirty="0"/>
          </a:p>
          <a:p>
            <a:pPr lvl="1"/>
            <a:r>
              <a:rPr lang="el-GR" b="1" i="1" dirty="0"/>
              <a:t>Κύματα υποήχων (υπόηχοι)</a:t>
            </a:r>
          </a:p>
          <a:p>
            <a:pPr lvl="2"/>
            <a:r>
              <a:rPr lang="el-GR" dirty="0"/>
              <a:t>Ελέφαντες, φάλαινες, και άλλα ζώα επικοινωνούν με υπόηχους</a:t>
            </a:r>
          </a:p>
          <a:p>
            <a:pPr lvl="2"/>
            <a:r>
              <a:rPr lang="el-GR" dirty="0"/>
              <a:t>Έντονα φυσικά φαινόμενα παράγουν υπόηχους</a:t>
            </a:r>
          </a:p>
          <a:p>
            <a:pPr lvl="3"/>
            <a:r>
              <a:rPr lang="el-GR" dirty="0"/>
              <a:t>Καταιγίδες, κατολισθήσεις, σεισμοί, ηφαιστειακή δραστηριότητα κ.α.</a:t>
            </a:r>
          </a:p>
          <a:p>
            <a:pPr lvl="1"/>
            <a:endParaRPr lang="en-US" b="1" i="1" dirty="0"/>
          </a:p>
          <a:p>
            <a:pPr lvl="1"/>
            <a:r>
              <a:rPr lang="el-GR" b="1" i="1" dirty="0"/>
              <a:t>Κύματα υπερήχων </a:t>
            </a:r>
            <a:r>
              <a:rPr lang="el-GR" b="1" i="1"/>
              <a:t>(υπέρηχοι)</a:t>
            </a:r>
            <a:endParaRPr lang="el-GR" b="1" i="1" dirty="0"/>
          </a:p>
          <a:p>
            <a:pPr lvl="2"/>
            <a:r>
              <a:rPr lang="el-GR" dirty="0"/>
              <a:t>Σφυρίχτρες σκύλων, επικοινωνία νυχτερίδων</a:t>
            </a:r>
          </a:p>
          <a:p>
            <a:pPr lvl="2"/>
            <a:r>
              <a:rPr lang="el-GR" dirty="0"/>
              <a:t>Ιατρική απεικόνιση</a:t>
            </a:r>
          </a:p>
        </p:txBody>
      </p:sp>
    </p:spTree>
    <p:extLst>
      <p:ext uri="{BB962C8B-B14F-4D97-AF65-F5344CB8AC3E}">
        <p14:creationId xmlns:p14="http://schemas.microsoft.com/office/powerpoint/2010/main" val="21448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5122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1981202"/>
            <a:ext cx="7425977" cy="4177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5" name="Εικόνα 4" descr="Εικόνα που περιέχει σκίτσο/σχέδιο, ζωγραφιά, διάγραμμα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6AF18EC-54C4-9A0C-F68B-93802EF08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9065" r="18908" b="4679"/>
          <a:stretch/>
        </p:blipFill>
        <p:spPr>
          <a:xfrm>
            <a:off x="1501746" y="1371600"/>
            <a:ext cx="5888259" cy="509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B8FE3-D38C-9054-B73A-E43086C5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C44D-84EE-033B-F1CF-95CBF092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7727A71-A128-5909-7290-E5D95FC34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2333" b="4167"/>
          <a:stretch>
            <a:fillRect/>
          </a:stretch>
        </p:blipFill>
        <p:spPr>
          <a:xfrm>
            <a:off x="2419350" y="1371599"/>
            <a:ext cx="4772025" cy="511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16792" cy="5181600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l-GR" dirty="0"/>
                  <a:t>Οι ασθενέστεροι ήχοι που μπορεί να αντιληφθεί το ανθρώπινο αυτί στη συχνότητα των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Hz </a:t>
                </a:r>
                <a:r>
                  <a:rPr lang="el-GR" dirty="0"/>
                  <a:t>έχουν ένταση περίπου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endParaRPr lang="el-GR" dirty="0"/>
              </a:p>
              <a:p>
                <a:r>
                  <a:rPr lang="el-GR" dirty="0"/>
                  <a:t>Αυτό είναι το λεγόμενο </a:t>
                </a:r>
                <a:r>
                  <a:rPr lang="el-GR" b="1" dirty="0"/>
                  <a:t>κατώφλι ακοής</a:t>
                </a:r>
                <a:r>
                  <a:rPr lang="en-US" b="1" dirty="0"/>
                  <a:t> (</a:t>
                </a:r>
                <a:r>
                  <a:rPr lang="el-GR" b="1" dirty="0"/>
                  <a:t>στα 1000 </a:t>
                </a:r>
                <a:r>
                  <a:rPr lang="en-US" b="1" dirty="0"/>
                  <a:t>Hz)</a:t>
                </a:r>
                <a:r>
                  <a:rPr lang="el-GR" i="1" dirty="0"/>
                  <a:t>.</a:t>
                </a:r>
                <a:r>
                  <a:rPr lang="el-GR" dirty="0"/>
                  <a:t> </a:t>
                </a:r>
              </a:p>
              <a:p>
                <a:endParaRPr lang="en-US" dirty="0"/>
              </a:p>
              <a:p>
                <a:r>
                  <a:rPr lang="el-GR" dirty="0"/>
                  <a:t>Οι δυνατότεροι ήχοι που μπορούμε να ακούσουμε (χωρίς πόνο) είναι έντασης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el-GR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l-GR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l-GR" dirty="0"/>
                  <a:t>Λόγος μέγιστης προς ελάχιστη ένταση: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l-GR" dirty="0"/>
                  <a:t> !!!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16792" cy="5181600"/>
              </a:xfrm>
              <a:blipFill>
                <a:blip r:embed="rId3"/>
                <a:stretch>
                  <a:fillRect r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6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71600"/>
                <a:ext cx="7110249" cy="514232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/>
                  <a:t>Ηχοστάθμη</a:t>
                </a:r>
                <a:endParaRPr lang="el-GR" dirty="0"/>
              </a:p>
              <a:p>
                <a:pPr lvl="1"/>
                <a:r>
                  <a:rPr lang="el-GR" dirty="0"/>
                  <a:t>Μεγάλο εύρος εντάσεων αντιληπτό απ’ το αυτί</a:t>
                </a:r>
                <a:r>
                  <a:rPr lang="en-US" dirty="0"/>
                  <a:t> </a:t>
                </a:r>
                <a:r>
                  <a:rPr lang="el-GR" dirty="0"/>
                  <a:t>μας</a:t>
                </a:r>
              </a:p>
              <a:p>
                <a:pPr lvl="1"/>
                <a:r>
                  <a:rPr lang="el-GR" dirty="0"/>
                  <a:t>Μια λογαριθμική κλίμακα είναι βολικότερη</a:t>
                </a:r>
                <a:endParaRPr lang="en-US" dirty="0"/>
              </a:p>
              <a:p>
                <a:pPr lvl="1"/>
                <a:r>
                  <a:rPr lang="el-GR" b="1" dirty="0" err="1"/>
                  <a:t>Ηχοστάθμη</a:t>
                </a:r>
                <a:r>
                  <a:rPr lang="el-GR" b="1" dirty="0"/>
                  <a:t> (</a:t>
                </a:r>
                <a:r>
                  <a:rPr lang="en-US" b="1" dirty="0"/>
                  <a:t>sound level)</a:t>
                </a:r>
                <a:r>
                  <a:rPr lang="en-US" b="1" dirty="0">
                    <a:latin typeface="Cambria Math" panose="02040503050406030204" pitchFamily="18" charset="0"/>
                  </a:rPr>
                  <a:t/>
                </a:r>
                <a:br>
                  <a:rPr lang="en-US" b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l-GR" b="0" i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: </a:t>
                </a:r>
                <a:r>
                  <a:rPr lang="el-GR" b="1" dirty="0"/>
                  <a:t>ένταση αναφοράς </a:t>
                </a:r>
                <a:r>
                  <a:rPr lang="el-GR" dirty="0"/>
                  <a:t>(κατώφλι ακοής)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/>
              </a:p>
              <a:p>
                <a:pPr lvl="2"/>
                <a:r>
                  <a:rPr lang="el-GR" dirty="0"/>
                  <a:t>Για συχνότητες 1000 </a:t>
                </a:r>
                <a:r>
                  <a:rPr lang="en-US" dirty="0"/>
                  <a:t>Hz</a:t>
                </a:r>
              </a:p>
              <a:p>
                <a:pPr lvl="2"/>
                <a:r>
                  <a:rPr lang="el-GR" dirty="0"/>
                  <a:t>Στην πραγματικότητα, είναι μεταβλητή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l-GR" dirty="0"/>
                  <a:t> : μετριέται σε </a:t>
                </a:r>
                <a:r>
                  <a:rPr lang="en-US" dirty="0"/>
                  <a:t>Decibel (d</a:t>
                </a:r>
                <a:r>
                  <a:rPr lang="el-GR" dirty="0"/>
                  <a:t>Β</a:t>
                </a:r>
                <a:r>
                  <a:rPr lang="en-US" dirty="0"/>
                  <a:t>)</a:t>
                </a:r>
                <a:endParaRPr lang="el-GR" dirty="0"/>
              </a:p>
              <a:p>
                <a:pPr lvl="2"/>
                <a:r>
                  <a:rPr lang="el-GR" dirty="0"/>
                  <a:t>Προς τιμήν του </a:t>
                </a:r>
                <a:r>
                  <a:rPr lang="en-US" dirty="0"/>
                  <a:t>A. G. Bell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Κατώφλι ακοής: 0 </a:t>
                </a:r>
                <a:r>
                  <a:rPr lang="en-US" dirty="0"/>
                  <a:t>dB</a:t>
                </a:r>
              </a:p>
              <a:p>
                <a:pPr lvl="1"/>
                <a:r>
                  <a:rPr lang="el-GR" dirty="0"/>
                  <a:t>Όριο πόνου: 120-130 </a:t>
                </a:r>
                <a:r>
                  <a:rPr lang="en-US" dirty="0"/>
                  <a:t>dB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71600"/>
                <a:ext cx="7110249" cy="5142322"/>
              </a:xfrm>
              <a:blipFill>
                <a:blip r:embed="rId2"/>
                <a:stretch>
                  <a:fillRect t="-1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68" r="1505"/>
          <a:stretch/>
        </p:blipFill>
        <p:spPr>
          <a:xfrm>
            <a:off x="5867402" y="2727433"/>
            <a:ext cx="2743201" cy="3748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400800" y="672194"/>
            <a:ext cx="2360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4"/>
              </a:rPr>
              <a:t>Click here for a more interesting dB range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  <a:hlinkClick r:id="rId4"/>
              </a:rPr>
              <a:t>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93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69981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Παράδειγμα:</a:t>
                </a:r>
              </a:p>
              <a:p>
                <a:r>
                  <a:rPr lang="el-GR" sz="2000" dirty="0"/>
                  <a:t>Δυο </a:t>
                </a:r>
                <a:r>
                  <a:rPr lang="el-GR" sz="2000" b="1" dirty="0"/>
                  <a:t>ίδιες</a:t>
                </a:r>
                <a:r>
                  <a:rPr lang="el-GR" sz="2000" dirty="0"/>
                  <a:t> μηχανές βρίσκονται στην ίδια απόσταση από έναν εργάτη. Η ένταση του ήχου που λαμβάνει ο εργάτης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2000" i="1" dirty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W/m</a:t>
                </a:r>
                <a:r>
                  <a:rPr lang="en-US" sz="2000" baseline="30000" dirty="0"/>
                  <a:t>2</a:t>
                </a:r>
                <a:r>
                  <a:rPr lang="en-US" sz="2000" i="1" dirty="0"/>
                  <a:t>. 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r>
                  <a:rPr lang="en-US" sz="2000" dirty="0"/>
                  <a:t>A) </a:t>
                </a:r>
                <a:r>
                  <a:rPr lang="el-GR" sz="2000" dirty="0"/>
                  <a:t>Βρείτε την </a:t>
                </a:r>
                <a:r>
                  <a:rPr lang="el-GR" sz="2000" dirty="0" err="1"/>
                  <a:t>ηχοστάθμη</a:t>
                </a:r>
                <a:r>
                  <a:rPr lang="el-GR" sz="2000" dirty="0"/>
                  <a:t> που ακούει ο εργάτης όταν λειτουργεί η μια μηχανή.</a:t>
                </a:r>
                <a:br>
                  <a:rPr lang="el-GR" sz="2000" dirty="0"/>
                </a:br>
                <a:r>
                  <a:rPr lang="el-GR" sz="2000" dirty="0"/>
                  <a:t>Β) Βρείτε την ηχοστάθμη που ακούει ο εργάτης όταν λειτουργούν και οι δυο μηχανές.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r>
                  <a:rPr lang="el-GR" sz="2000" dirty="0"/>
                  <a:t>Γ) Αν ο εργάτης δε λαμβάνει την ίδια ένταση ήχου από κάθε μηχανή αλλά 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a-ET" sz="2000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aa-ET" sz="2000" dirty="0"/>
                  <a:t> m </a:t>
                </a:r>
                <a:r>
                  <a:rPr lang="el-GR" sz="2000" dirty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a-ET" sz="2000" i="1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aa-ET" sz="2000" dirty="0"/>
                  <a:t> m</a:t>
                </a:r>
                <a:r>
                  <a:rPr lang="el-GR" sz="2000" dirty="0"/>
                  <a:t> αντίστοιχα</a:t>
                </a:r>
                <a:r>
                  <a:rPr lang="aa-ET" sz="2000" dirty="0"/>
                  <a:t>, </a:t>
                </a:r>
                <a:r>
                  <a:rPr lang="el-GR" sz="2000" dirty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69981"/>
                <a:ext cx="7926317" cy="4569729"/>
              </a:xfrm>
              <a:blipFill>
                <a:blip r:embed="rId2"/>
                <a:stretch>
                  <a:fillRect t="-1068" r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0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71602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 – Λύση:</a:t>
                </a:r>
              </a:p>
              <a:p>
                <a:r>
                  <a:rPr lang="el-GR" sz="1600" dirty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i="1" dirty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W/m</a:t>
                </a:r>
                <a:r>
                  <a:rPr lang="en-US" sz="1600" baseline="30000" dirty="0"/>
                  <a:t>2</a:t>
                </a:r>
                <a:r>
                  <a:rPr lang="en-US" sz="1600" i="1" dirty="0"/>
                  <a:t>. </a:t>
                </a:r>
                <a:r>
                  <a:rPr lang="en-US" sz="1600" dirty="0"/>
                  <a:t/>
                </a:r>
                <a:br>
                  <a:rPr lang="en-US" sz="1600" dirty="0"/>
                </a:br>
                <a:r>
                  <a:rPr lang="en-US" sz="1600" dirty="0"/>
                  <a:t>A) </a:t>
                </a:r>
                <a:r>
                  <a:rPr lang="el-GR" sz="1600" dirty="0"/>
                  <a:t>Βρείτε την </a:t>
                </a:r>
                <a:r>
                  <a:rPr lang="el-GR" sz="1600" dirty="0" err="1"/>
                  <a:t>ηχοστάθμη</a:t>
                </a:r>
                <a:r>
                  <a:rPr lang="el-GR" sz="1600" dirty="0"/>
                  <a:t> που ακούει ο εργάτης όταν λειτουργεί η μια μηχανή.</a:t>
                </a:r>
                <a:r>
                  <a:rPr lang="el-GR" sz="2000" dirty="0"/>
                  <a:t/>
                </a:r>
                <a:br>
                  <a:rPr lang="el-GR" sz="2000" dirty="0"/>
                </a:br>
                <a:endParaRPr lang="el-G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71602"/>
                <a:ext cx="7926317" cy="4569729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orizontal Scroll 5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l-GR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Horizontal Scrol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90480" y="2704320"/>
              <a:ext cx="7950240" cy="41518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800" y="2696040"/>
                <a:ext cx="7965360" cy="416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22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71602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 – Λύση:</a:t>
                </a:r>
              </a:p>
              <a:p>
                <a:r>
                  <a:rPr lang="el-GR" sz="1600" dirty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i="1" dirty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aa-ET" sz="1600" dirty="0"/>
                  <a:t> </a:t>
                </a:r>
                <a:r>
                  <a:rPr lang="en-US" sz="1600" dirty="0"/>
                  <a:t>W/m</a:t>
                </a:r>
                <a:r>
                  <a:rPr lang="en-US" sz="1600" baseline="30000" dirty="0"/>
                  <a:t>2</a:t>
                </a:r>
                <a:r>
                  <a:rPr lang="en-US" sz="1600" i="1" dirty="0"/>
                  <a:t>. </a:t>
                </a:r>
                <a:r>
                  <a:rPr lang="el-GR" sz="1600" dirty="0"/>
                  <a:t/>
                </a:r>
                <a:br>
                  <a:rPr lang="el-GR" sz="1600" dirty="0"/>
                </a:br>
                <a:r>
                  <a:rPr lang="el-GR" sz="1600" dirty="0"/>
                  <a:t>Β) Βρείτε την </a:t>
                </a:r>
                <a:r>
                  <a:rPr lang="el-GR" sz="1600" dirty="0" err="1"/>
                  <a:t>ηχοστάθμη</a:t>
                </a:r>
                <a:r>
                  <a:rPr lang="el-GR" sz="1600" dirty="0"/>
                  <a:t> που ακούει ο εργάτης όταν λειτουργούν και οι δυο μηχανές.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71602"/>
                <a:ext cx="7926317" cy="4569729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l-GR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02360" y="2636640"/>
              <a:ext cx="7644960" cy="42195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960" y="2627640"/>
                <a:ext cx="7659000" cy="42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612360" y="4614480"/>
              <a:ext cx="7273440" cy="8938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6960" y="4606920"/>
                <a:ext cx="7288200" cy="90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74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69981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 – Λύση:</a:t>
                </a:r>
              </a:p>
              <a:p>
                <a:r>
                  <a:rPr lang="el-GR" sz="1600" dirty="0"/>
                  <a:t>Γ) Αν ο εργάτης δε λαμβάνει την ίδια ένταση ήχου από κάθε μηχανή αλλά 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a-ET" sz="1600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aa-ET" sz="1600" dirty="0"/>
                  <a:t> m </a:t>
                </a:r>
                <a:r>
                  <a:rPr lang="el-GR" sz="1600" dirty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a-ET" sz="1600" i="1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aa-ET" sz="1600" dirty="0"/>
                  <a:t> m</a:t>
                </a:r>
                <a:r>
                  <a:rPr lang="el-GR" sz="1600" dirty="0"/>
                  <a:t> αντίστοιχα</a:t>
                </a:r>
                <a:r>
                  <a:rPr lang="aa-ET" sz="1600" dirty="0"/>
                  <a:t>, </a:t>
                </a:r>
                <a:r>
                  <a:rPr lang="el-GR" sz="1600" dirty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69981"/>
                <a:ext cx="7926317" cy="4569729"/>
              </a:xfrm>
              <a:blipFill>
                <a:blip r:embed="rId2"/>
                <a:stretch>
                  <a:fillRect t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aa-ET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a-ET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a-ET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aa-ET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</m:num>
                        <m:den>
                          <m:r>
                            <a:rPr lang="aa-ET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aa-ET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a-ET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a-ET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a-ET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781200" y="2631240"/>
              <a:ext cx="7868160" cy="42249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800" y="2623680"/>
                <a:ext cx="7882560" cy="424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97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2"/>
            <a:ext cx="7415050" cy="4348445"/>
          </a:xfrm>
        </p:spPr>
        <p:txBody>
          <a:bodyPr/>
          <a:lstStyle/>
          <a:p>
            <a:r>
              <a:rPr lang="el-GR" b="1" dirty="0"/>
              <a:t>Ακουστότητα και Συχνότητα – </a:t>
            </a:r>
            <a:r>
              <a:rPr lang="el-GR" b="1" dirty="0" err="1"/>
              <a:t>Ψυχοακουστική</a:t>
            </a:r>
            <a:r>
              <a:rPr lang="el-GR" b="1" dirty="0"/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9677" y="1810272"/>
            <a:ext cx="7974725" cy="4672133"/>
            <a:chOff x="559675" y="1810270"/>
            <a:chExt cx="7974725" cy="4672133"/>
          </a:xfrm>
        </p:grpSpPr>
        <p:pic>
          <p:nvPicPr>
            <p:cNvPr id="7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6"/>
            <a:stretch/>
          </p:blipFill>
          <p:spPr bwMode="auto">
            <a:xfrm>
              <a:off x="990600" y="1810270"/>
              <a:ext cx="7543800" cy="4672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476" b="91794"/>
            <a:stretch/>
          </p:blipFill>
          <p:spPr bwMode="auto">
            <a:xfrm>
              <a:off x="559675" y="1811024"/>
              <a:ext cx="8618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reeform 4"/>
          <p:cNvSpPr/>
          <p:nvPr/>
        </p:nvSpPr>
        <p:spPr>
          <a:xfrm>
            <a:off x="2724541" y="4068149"/>
            <a:ext cx="3360421" cy="2088137"/>
          </a:xfrm>
          <a:custGeom>
            <a:avLst/>
            <a:gdLst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45028 w 3360783"/>
              <a:gd name="connsiteY6" fmla="*/ 1847461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61697 w 3360783"/>
              <a:gd name="connsiteY6" fmla="*/ 1837936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1484"/>
              <a:gd name="connsiteY0" fmla="*/ 0 h 2088137"/>
              <a:gd name="connsiteX1" fmla="*/ 37322 w 3361484"/>
              <a:gd name="connsiteY1" fmla="*/ 363894 h 2088137"/>
              <a:gd name="connsiteX2" fmla="*/ 130628 w 3361484"/>
              <a:gd name="connsiteY2" fmla="*/ 718457 h 2088137"/>
              <a:gd name="connsiteX3" fmla="*/ 261257 w 3361484"/>
              <a:gd name="connsiteY3" fmla="*/ 1026367 h 2088137"/>
              <a:gd name="connsiteX4" fmla="*/ 438539 w 3361484"/>
              <a:gd name="connsiteY4" fmla="*/ 1287624 h 2088137"/>
              <a:gd name="connsiteX5" fmla="*/ 737118 w 3361484"/>
              <a:gd name="connsiteY5" fmla="*/ 1632857 h 2088137"/>
              <a:gd name="connsiteX6" fmla="*/ 1061697 w 3361484"/>
              <a:gd name="connsiteY6" fmla="*/ 1837936 h 2088137"/>
              <a:gd name="connsiteX7" fmla="*/ 1455575 w 3361484"/>
              <a:gd name="connsiteY7" fmla="*/ 1987420 h 2088137"/>
              <a:gd name="connsiteX8" fmla="*/ 1978090 w 3361484"/>
              <a:gd name="connsiteY8" fmla="*/ 2080726 h 2088137"/>
              <a:gd name="connsiteX9" fmla="*/ 2491273 w 3361484"/>
              <a:gd name="connsiteY9" fmla="*/ 2052735 h 2088137"/>
              <a:gd name="connsiteX10" fmla="*/ 2845837 w 3361484"/>
              <a:gd name="connsiteY10" fmla="*/ 1819469 h 2088137"/>
              <a:gd name="connsiteX11" fmla="*/ 3079102 w 3361484"/>
              <a:gd name="connsiteY11" fmla="*/ 1520890 h 2088137"/>
              <a:gd name="connsiteX12" fmla="*/ 3260757 w 3361484"/>
              <a:gd name="connsiteY12" fmla="*/ 1023986 h 2088137"/>
              <a:gd name="connsiteX13" fmla="*/ 3349690 w 3361484"/>
              <a:gd name="connsiteY13" fmla="*/ 625151 h 2088137"/>
              <a:gd name="connsiteX14" fmla="*/ 3359020 w 3361484"/>
              <a:gd name="connsiteY14" fmla="*/ 0 h 2088137"/>
              <a:gd name="connsiteX0" fmla="*/ 0 w 3359573"/>
              <a:gd name="connsiteY0" fmla="*/ 0 h 2088137"/>
              <a:gd name="connsiteX1" fmla="*/ 37322 w 3359573"/>
              <a:gd name="connsiteY1" fmla="*/ 363894 h 2088137"/>
              <a:gd name="connsiteX2" fmla="*/ 130628 w 3359573"/>
              <a:gd name="connsiteY2" fmla="*/ 718457 h 2088137"/>
              <a:gd name="connsiteX3" fmla="*/ 261257 w 3359573"/>
              <a:gd name="connsiteY3" fmla="*/ 1026367 h 2088137"/>
              <a:gd name="connsiteX4" fmla="*/ 438539 w 3359573"/>
              <a:gd name="connsiteY4" fmla="*/ 1287624 h 2088137"/>
              <a:gd name="connsiteX5" fmla="*/ 737118 w 3359573"/>
              <a:gd name="connsiteY5" fmla="*/ 1632857 h 2088137"/>
              <a:gd name="connsiteX6" fmla="*/ 1061697 w 3359573"/>
              <a:gd name="connsiteY6" fmla="*/ 1837936 h 2088137"/>
              <a:gd name="connsiteX7" fmla="*/ 1455575 w 3359573"/>
              <a:gd name="connsiteY7" fmla="*/ 1987420 h 2088137"/>
              <a:gd name="connsiteX8" fmla="*/ 1978090 w 3359573"/>
              <a:gd name="connsiteY8" fmla="*/ 2080726 h 2088137"/>
              <a:gd name="connsiteX9" fmla="*/ 2491273 w 3359573"/>
              <a:gd name="connsiteY9" fmla="*/ 2052735 h 2088137"/>
              <a:gd name="connsiteX10" fmla="*/ 2845837 w 3359573"/>
              <a:gd name="connsiteY10" fmla="*/ 1819469 h 2088137"/>
              <a:gd name="connsiteX11" fmla="*/ 3079102 w 3359573"/>
              <a:gd name="connsiteY11" fmla="*/ 1520890 h 2088137"/>
              <a:gd name="connsiteX12" fmla="*/ 3260757 w 3359573"/>
              <a:gd name="connsiteY12" fmla="*/ 1023986 h 2088137"/>
              <a:gd name="connsiteX13" fmla="*/ 3340165 w 3359573"/>
              <a:gd name="connsiteY13" fmla="*/ 625151 h 2088137"/>
              <a:gd name="connsiteX14" fmla="*/ 3359020 w 3359573"/>
              <a:gd name="connsiteY14" fmla="*/ 0 h 2088137"/>
              <a:gd name="connsiteX0" fmla="*/ 0 w 3360421"/>
              <a:gd name="connsiteY0" fmla="*/ 0 h 2088137"/>
              <a:gd name="connsiteX1" fmla="*/ 37322 w 3360421"/>
              <a:gd name="connsiteY1" fmla="*/ 363894 h 2088137"/>
              <a:gd name="connsiteX2" fmla="*/ 130628 w 3360421"/>
              <a:gd name="connsiteY2" fmla="*/ 718457 h 2088137"/>
              <a:gd name="connsiteX3" fmla="*/ 261257 w 3360421"/>
              <a:gd name="connsiteY3" fmla="*/ 1026367 h 2088137"/>
              <a:gd name="connsiteX4" fmla="*/ 438539 w 3360421"/>
              <a:gd name="connsiteY4" fmla="*/ 1287624 h 2088137"/>
              <a:gd name="connsiteX5" fmla="*/ 737118 w 3360421"/>
              <a:gd name="connsiteY5" fmla="*/ 1632857 h 2088137"/>
              <a:gd name="connsiteX6" fmla="*/ 1061697 w 3360421"/>
              <a:gd name="connsiteY6" fmla="*/ 1837936 h 2088137"/>
              <a:gd name="connsiteX7" fmla="*/ 1455575 w 3360421"/>
              <a:gd name="connsiteY7" fmla="*/ 1987420 h 2088137"/>
              <a:gd name="connsiteX8" fmla="*/ 1978090 w 3360421"/>
              <a:gd name="connsiteY8" fmla="*/ 2080726 h 2088137"/>
              <a:gd name="connsiteX9" fmla="*/ 2491273 w 3360421"/>
              <a:gd name="connsiteY9" fmla="*/ 2052735 h 2088137"/>
              <a:gd name="connsiteX10" fmla="*/ 2845837 w 3360421"/>
              <a:gd name="connsiteY10" fmla="*/ 1819469 h 2088137"/>
              <a:gd name="connsiteX11" fmla="*/ 3079102 w 3360421"/>
              <a:gd name="connsiteY11" fmla="*/ 1520890 h 2088137"/>
              <a:gd name="connsiteX12" fmla="*/ 3260757 w 3360421"/>
              <a:gd name="connsiteY12" fmla="*/ 1023986 h 2088137"/>
              <a:gd name="connsiteX13" fmla="*/ 3340165 w 3360421"/>
              <a:gd name="connsiteY13" fmla="*/ 625151 h 2088137"/>
              <a:gd name="connsiteX14" fmla="*/ 3359020 w 3360421"/>
              <a:gd name="connsiteY14" fmla="*/ 0 h 208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60421" h="2088137">
                <a:moveTo>
                  <a:pt x="0" y="0"/>
                </a:moveTo>
                <a:cubicBezTo>
                  <a:pt x="7775" y="122075"/>
                  <a:pt x="15551" y="244151"/>
                  <a:pt x="37322" y="363894"/>
                </a:cubicBezTo>
                <a:cubicBezTo>
                  <a:pt x="59093" y="483637"/>
                  <a:pt x="93306" y="608045"/>
                  <a:pt x="130628" y="718457"/>
                </a:cubicBezTo>
                <a:cubicBezTo>
                  <a:pt x="167951" y="828869"/>
                  <a:pt x="209939" y="931506"/>
                  <a:pt x="261257" y="1026367"/>
                </a:cubicBezTo>
                <a:cubicBezTo>
                  <a:pt x="312576" y="1121228"/>
                  <a:pt x="359229" y="1186542"/>
                  <a:pt x="438539" y="1287624"/>
                </a:cubicBezTo>
                <a:cubicBezTo>
                  <a:pt x="517849" y="1388706"/>
                  <a:pt x="633258" y="1541138"/>
                  <a:pt x="737118" y="1632857"/>
                </a:cubicBezTo>
                <a:cubicBezTo>
                  <a:pt x="840978" y="1724576"/>
                  <a:pt x="941954" y="1778842"/>
                  <a:pt x="1061697" y="1837936"/>
                </a:cubicBezTo>
                <a:cubicBezTo>
                  <a:pt x="1181440" y="1897030"/>
                  <a:pt x="1302843" y="1946955"/>
                  <a:pt x="1455575" y="1987420"/>
                </a:cubicBezTo>
                <a:cubicBezTo>
                  <a:pt x="1608307" y="2027885"/>
                  <a:pt x="1805474" y="2069840"/>
                  <a:pt x="1978090" y="2080726"/>
                </a:cubicBezTo>
                <a:cubicBezTo>
                  <a:pt x="2150706" y="2091612"/>
                  <a:pt x="2346649" y="2096278"/>
                  <a:pt x="2491273" y="2052735"/>
                </a:cubicBezTo>
                <a:cubicBezTo>
                  <a:pt x="2635898" y="2009192"/>
                  <a:pt x="2747866" y="1908110"/>
                  <a:pt x="2845837" y="1819469"/>
                </a:cubicBezTo>
                <a:cubicBezTo>
                  <a:pt x="2943808" y="1730828"/>
                  <a:pt x="3009949" y="1653471"/>
                  <a:pt x="3079102" y="1520890"/>
                </a:cubicBezTo>
                <a:cubicBezTo>
                  <a:pt x="3148255" y="1388310"/>
                  <a:pt x="3217247" y="1173276"/>
                  <a:pt x="3260757" y="1023986"/>
                </a:cubicBezTo>
                <a:cubicBezTo>
                  <a:pt x="3304267" y="874696"/>
                  <a:pt x="3316644" y="795815"/>
                  <a:pt x="3340165" y="625151"/>
                </a:cubicBezTo>
                <a:cubicBezTo>
                  <a:pt x="3363686" y="454487"/>
                  <a:pt x="3361353" y="227045"/>
                  <a:pt x="335902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52600" y="5638800"/>
            <a:ext cx="1447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818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64B2-8E51-216E-3EB4-2DA0D531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879A2-2232-6256-1DE5-89C65688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BE3C4-ACD6-D0E3-6DE7-E87A494AF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50" y="1492277"/>
            <a:ext cx="7872250" cy="4908525"/>
          </a:xfrm>
        </p:spPr>
        <p:txBody>
          <a:bodyPr>
            <a:normAutofit/>
          </a:bodyPr>
          <a:lstStyle/>
          <a:p>
            <a:r>
              <a:rPr lang="el-GR" dirty="0"/>
              <a:t>Θα επικεντρωθούμε σε ηχητικά (διαμήκη, κατά κανόνα) κύματα που ταξιδεύουν μέσω του </a:t>
            </a:r>
            <a:r>
              <a:rPr lang="el-GR" b="1" dirty="0"/>
              <a:t>αέρα</a:t>
            </a:r>
            <a:r>
              <a:rPr lang="el-GR" dirty="0"/>
              <a:t> και είναι </a:t>
            </a:r>
            <a:r>
              <a:rPr lang="el-GR" b="1" dirty="0"/>
              <a:t>αντιληπτά</a:t>
            </a:r>
            <a:r>
              <a:rPr lang="el-GR" dirty="0"/>
              <a:t> από τον άνθρωπο (ακουστικά κύματα)</a:t>
            </a:r>
          </a:p>
          <a:p>
            <a:endParaRPr lang="el-GR" dirty="0"/>
          </a:p>
          <a:p>
            <a:r>
              <a:rPr lang="el-GR" dirty="0"/>
              <a:t>Θα συζητήσουμε για τις μεταβολές </a:t>
            </a:r>
            <a:r>
              <a:rPr lang="el-GR" b="1" dirty="0"/>
              <a:t>θέσης και πίεσης των στοιχείων του μέσου </a:t>
            </a:r>
            <a:r>
              <a:rPr lang="el-GR" dirty="0"/>
              <a:t>που σχετίζονται με (ημιτονοειδή) ηχητικά κύματα που ταξιδεύουν στον αέρα</a:t>
            </a:r>
          </a:p>
          <a:p>
            <a:endParaRPr lang="el-GR" dirty="0"/>
          </a:p>
          <a:p>
            <a:r>
              <a:rPr lang="el-GR" dirty="0"/>
              <a:t>Θα ξεκινήσουμε με </a:t>
            </a:r>
            <a:r>
              <a:rPr lang="el-GR" b="1" dirty="0"/>
              <a:t>ιδανικά</a:t>
            </a:r>
            <a:r>
              <a:rPr lang="el-GR" dirty="0"/>
              <a:t> αέρια και </a:t>
            </a:r>
            <a:r>
              <a:rPr lang="el-GR" b="1" dirty="0"/>
              <a:t>απλά</a:t>
            </a:r>
            <a:r>
              <a:rPr lang="el-GR" dirty="0"/>
              <a:t> κύματα για να κατανοήσουμε τα φαινόμενα…</a:t>
            </a:r>
          </a:p>
          <a:p>
            <a:pPr lvl="1"/>
            <a:r>
              <a:rPr lang="el-GR" dirty="0"/>
              <a:t>…και στη συνέχεια θα περάσουμε σε ημιτονοειδή κύματα…</a:t>
            </a:r>
          </a:p>
          <a:p>
            <a:pPr lvl="1"/>
            <a:r>
              <a:rPr lang="el-GR" dirty="0"/>
              <a:t>…αρχικά στις δυο διαστάσεις και μετά στον </a:t>
            </a:r>
            <a:r>
              <a:rPr lang="el-GR" dirty="0" err="1"/>
              <a:t>τριδιάστατο</a:t>
            </a:r>
            <a:r>
              <a:rPr lang="el-GR" dirty="0"/>
              <a:t> χώρο</a:t>
            </a:r>
          </a:p>
        </p:txBody>
      </p:sp>
    </p:spTree>
    <p:extLst>
      <p:ext uri="{BB962C8B-B14F-4D97-AF65-F5344CB8AC3E}">
        <p14:creationId xmlns:p14="http://schemas.microsoft.com/office/powerpoint/2010/main" val="17830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872249" cy="5105400"/>
          </a:xfrm>
        </p:spPr>
        <p:txBody>
          <a:bodyPr/>
          <a:lstStyle/>
          <a:p>
            <a:r>
              <a:rPr lang="el-GR" b="1" dirty="0" err="1"/>
              <a:t>Ψυχοακουστική</a:t>
            </a:r>
            <a:r>
              <a:rPr lang="el-GR" b="1" dirty="0"/>
              <a:t>:</a:t>
            </a:r>
          </a:p>
          <a:p>
            <a:pPr lvl="1"/>
            <a:r>
              <a:rPr lang="el-GR" dirty="0"/>
              <a:t>Η επιστήμη που μελετά πως αντιλαμβάνονται οι άνθρωποι τον ήχο</a:t>
            </a:r>
          </a:p>
          <a:p>
            <a:pPr lvl="1"/>
            <a:r>
              <a:rPr lang="el-GR" dirty="0"/>
              <a:t>Δεν ακούμε όλοι με τον ίδιο τρόπο! </a:t>
            </a:r>
            <a:r>
              <a:rPr lang="el-GR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Παίζει μεγάλο ρόλο το τι </a:t>
            </a:r>
            <a:r>
              <a:rPr lang="el-GR" b="1" dirty="0">
                <a:sym typeface="Wingdings" panose="05000000000000000000" pitchFamily="2" charset="2"/>
              </a:rPr>
              <a:t>νομίζουμε</a:t>
            </a:r>
            <a:r>
              <a:rPr lang="el-GR" dirty="0">
                <a:sym typeface="Wingdings" panose="05000000000000000000" pitchFamily="2" charset="2"/>
              </a:rPr>
              <a:t> ότι ακούμε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Δυο συνιστώσες: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Φυσιολογία του ήχου (πως το σώμα μας λαμβάνει τον ήχο)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Ψυχολογία του ήχου (πως ερμηνεύει ο εγκέφαλός μας τον ήχο)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Ακούμε μόνο ένα μικρό τμήμα του ακουστικού φάσματος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Από 20 </a:t>
            </a:r>
            <a:r>
              <a:rPr lang="en-US" dirty="0">
                <a:sym typeface="Wingdings" panose="05000000000000000000" pitchFamily="2" charset="2"/>
              </a:rPr>
              <a:t>Hz </a:t>
            </a:r>
            <a:r>
              <a:rPr lang="el-GR" dirty="0">
                <a:sym typeface="Wingdings" panose="05000000000000000000" pitchFamily="2" charset="2"/>
              </a:rPr>
              <a:t>ως περίπου 20000 </a:t>
            </a:r>
            <a:r>
              <a:rPr lang="en-US" dirty="0">
                <a:sym typeface="Wingdings" panose="05000000000000000000" pitchFamily="2" charset="2"/>
              </a:rPr>
              <a:t>Hz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65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872249" cy="5105400"/>
          </a:xfrm>
        </p:spPr>
        <p:txBody>
          <a:bodyPr/>
          <a:lstStyle/>
          <a:p>
            <a:r>
              <a:rPr lang="el-GR" b="1" dirty="0" err="1"/>
              <a:t>Ψυχοακουστική</a:t>
            </a:r>
            <a:r>
              <a:rPr lang="el-GR" b="1" dirty="0"/>
              <a:t>:</a:t>
            </a:r>
          </a:p>
          <a:p>
            <a:pPr lvl="1"/>
            <a:r>
              <a:rPr lang="el-GR" dirty="0"/>
              <a:t>Παράγοντες που επηρεάζουν την αντίληψη του ήχου</a:t>
            </a:r>
          </a:p>
          <a:p>
            <a:pPr lvl="1"/>
            <a:endParaRPr lang="el-GR" sz="1200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Ηλικία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Σχήμα και μέγεθος αυτιού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Οστική πυκνότητα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Σωματικό βάρος</a:t>
            </a:r>
          </a:p>
          <a:p>
            <a:pPr lvl="1"/>
            <a:endParaRPr lang="el-GR" sz="1800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Φυσιολογικοί παράγοντες επηρεάζουν το «</a:t>
            </a:r>
            <a:r>
              <a:rPr lang="el-GR" b="1" dirty="0">
                <a:sym typeface="Wingdings" panose="05000000000000000000" pitchFamily="2" charset="2"/>
              </a:rPr>
              <a:t>τι</a:t>
            </a:r>
            <a:r>
              <a:rPr lang="el-GR" dirty="0">
                <a:sym typeface="Wingdings" panose="05000000000000000000" pitchFamily="2" charset="2"/>
              </a:rPr>
              <a:t>» μπορούμε να ακούσουμε…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…αλλά ο εγκέφαλός μας αποφασίζει «</a:t>
            </a:r>
            <a:r>
              <a:rPr lang="el-GR" b="1" dirty="0">
                <a:sym typeface="Wingdings" panose="05000000000000000000" pitchFamily="2" charset="2"/>
              </a:rPr>
              <a:t>πως</a:t>
            </a:r>
            <a:r>
              <a:rPr lang="el-GR" dirty="0">
                <a:sym typeface="Wingdings" panose="05000000000000000000" pitchFamily="2" charset="2"/>
              </a:rPr>
              <a:t>» το ακούμε! 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Π.χ. «πτώση ενός ποτηριού σε ένα μπαρ» </a:t>
            </a:r>
            <a:r>
              <a:rPr lang="en-US" dirty="0">
                <a:sym typeface="Wingdings" panose="05000000000000000000" pitchFamily="2" charset="2"/>
              </a:rPr>
              <a:t>vs </a:t>
            </a:r>
            <a:r>
              <a:rPr lang="el-GR" dirty="0">
                <a:sym typeface="Wingdings" panose="05000000000000000000" pitchFamily="2" charset="2"/>
              </a:rPr>
              <a:t>«πτώση ενός ποτηριού τη νύχτα στο σπίτι μας»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sz="2400" b="1" dirty="0">
                <a:sym typeface="Wingdings" panose="05000000000000000000" pitchFamily="2" charset="2"/>
              </a:rPr>
              <a:t>context (</a:t>
            </a:r>
            <a:r>
              <a:rPr lang="el-GR" sz="2400" b="1" dirty="0">
                <a:sym typeface="Wingdings" panose="05000000000000000000" pitchFamily="2" charset="2"/>
              </a:rPr>
              <a:t>πλαίσιο)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96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05400"/>
          </a:xfrm>
        </p:spPr>
        <p:txBody>
          <a:bodyPr/>
          <a:lstStyle/>
          <a:p>
            <a:r>
              <a:rPr lang="el-GR" dirty="0"/>
              <a:t>Ψυχοακουστική:</a:t>
            </a:r>
            <a:r>
              <a:rPr lang="en-US" dirty="0"/>
              <a:t> </a:t>
            </a:r>
            <a:r>
              <a:rPr lang="en-US" b="1" dirty="0">
                <a:sym typeface="Wingdings" panose="05000000000000000000" pitchFamily="2" charset="2"/>
              </a:rPr>
              <a:t>context (</a:t>
            </a:r>
            <a:r>
              <a:rPr lang="el-GR" b="1" dirty="0">
                <a:sym typeface="Wingdings" panose="05000000000000000000" pitchFamily="2" charset="2"/>
              </a:rPr>
              <a:t>πλαίσιο)</a:t>
            </a:r>
            <a:endParaRPr lang="en-US" b="1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Ακούστε μια-μια τις παρακάτω δυο ακολουθίες ήχων</a:t>
            </a:r>
          </a:p>
          <a:p>
            <a:r>
              <a:rPr lang="el-GR" dirty="0">
                <a:sym typeface="Wingdings" panose="05000000000000000000" pitchFamily="2" charset="2"/>
              </a:rPr>
              <a:t>Επικεντρωθείτε στους </a:t>
            </a:r>
            <a:r>
              <a:rPr lang="el-GR" b="1" dirty="0">
                <a:sym typeface="Wingdings" panose="05000000000000000000" pitchFamily="2" charset="2"/>
              </a:rPr>
              <a:t>δυο τελευταίους </a:t>
            </a:r>
            <a:r>
              <a:rPr lang="el-GR" dirty="0">
                <a:sym typeface="Wingdings" panose="05000000000000000000" pitchFamily="2" charset="2"/>
              </a:rPr>
              <a:t>τόνους (θα τους αναγνωρίσετε από μια παύση που μεσολαβεί μεταξύ διαδοχικών τόνων και των δυο τελευταίων) καθεμιάς</a:t>
            </a:r>
          </a:p>
          <a:p>
            <a:endParaRPr lang="el-GR" dirty="0">
              <a:sym typeface="Wingdings" panose="05000000000000000000" pitchFamily="2" charset="2"/>
            </a:endParaRPr>
          </a:p>
          <a:p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Πιστεύετε ότι το ζεύγος των τελευταίων τόνων της 1</a:t>
            </a:r>
            <a:r>
              <a:rPr lang="el-GR" baseline="30000" dirty="0">
                <a:sym typeface="Wingdings" panose="05000000000000000000" pitchFamily="2" charset="2"/>
              </a:rPr>
              <a:t>ης</a:t>
            </a:r>
            <a:r>
              <a:rPr lang="el-GR" dirty="0">
                <a:sym typeface="Wingdings" panose="05000000000000000000" pitchFamily="2" charset="2"/>
              </a:rPr>
              <a:t> ηχογράφησης είναι συχνοτικά/ακουστικά το ίδιο με της 2</a:t>
            </a:r>
            <a:r>
              <a:rPr lang="el-GR" baseline="30000" dirty="0">
                <a:sym typeface="Wingdings" panose="05000000000000000000" pitchFamily="2" charset="2"/>
              </a:rPr>
              <a:t>ης</a:t>
            </a:r>
            <a:r>
              <a:rPr lang="el-GR" dirty="0">
                <a:sym typeface="Wingdings" panose="05000000000000000000" pitchFamily="2" charset="2"/>
              </a:rPr>
              <a:t>;</a:t>
            </a:r>
          </a:p>
          <a:p>
            <a:r>
              <a:rPr lang="el-GR" dirty="0">
                <a:sym typeface="Wingdings" panose="05000000000000000000" pitchFamily="2" charset="2"/>
              </a:rPr>
              <a:t>Ακούστε τους τώρα </a:t>
            </a:r>
            <a:r>
              <a:rPr lang="el-GR" b="1" dirty="0">
                <a:sym typeface="Wingdings" panose="05000000000000000000" pitchFamily="2" charset="2"/>
              </a:rPr>
              <a:t>απομονωμενους</a:t>
            </a:r>
            <a:r>
              <a:rPr lang="el-GR" dirty="0">
                <a:sym typeface="Wingdings" panose="05000000000000000000" pitchFamily="2" charset="2"/>
              </a:rPr>
              <a:t> από τους υπόλοιπους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l-GR" dirty="0"/>
          </a:p>
        </p:txBody>
      </p:sp>
      <p:pic>
        <p:nvPicPr>
          <p:cNvPr id="4" name="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3619500"/>
            <a:ext cx="609600" cy="609600"/>
          </a:xfrm>
          <a:prstGeom prst="rect">
            <a:avLst/>
          </a:prstGeom>
        </p:spPr>
      </p:pic>
      <p:pic>
        <p:nvPicPr>
          <p:cNvPr id="5" name="B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3619500"/>
            <a:ext cx="609600" cy="609600"/>
          </a:xfrm>
          <a:prstGeom prst="rect">
            <a:avLst/>
          </a:prstGeom>
        </p:spPr>
      </p:pic>
      <p:pic>
        <p:nvPicPr>
          <p:cNvPr id="6" name="A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">
                  <p14:trim st="27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5996" y="5638800"/>
            <a:ext cx="609600" cy="609600"/>
          </a:xfrm>
          <a:prstGeom prst="rect">
            <a:avLst/>
          </a:prstGeom>
        </p:spPr>
      </p:pic>
      <p:pic>
        <p:nvPicPr>
          <p:cNvPr id="7" name="B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28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1796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872249" cy="510540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endParaRPr lang="el-GR" sz="1000" dirty="0"/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MPEG3 standard – MP3)</a:t>
            </a:r>
          </a:p>
          <a:p>
            <a:pPr lvl="1"/>
            <a:endParaRPr lang="el-GR" sz="1100" dirty="0"/>
          </a:p>
          <a:p>
            <a:pPr lvl="1"/>
            <a:r>
              <a:rPr lang="el-GR" dirty="0"/>
              <a:t>Τρεις σημαντικοί παράγοντες</a:t>
            </a:r>
          </a:p>
          <a:p>
            <a:pPr lvl="2"/>
            <a:r>
              <a:rPr lang="el-GR" dirty="0"/>
              <a:t>Α. Εξάλειψη ήχων που δεν ακούγονται (&lt; κατώφλι ακοής)</a:t>
            </a:r>
          </a:p>
          <a:p>
            <a:pPr lvl="3"/>
            <a:r>
              <a:rPr lang="el-GR" dirty="0"/>
              <a:t>Μπορούμε να τους αφαιρέσουμε</a:t>
            </a:r>
            <a:r>
              <a:rPr lang="en-US" dirty="0"/>
              <a:t> (</a:t>
            </a:r>
            <a:r>
              <a:rPr lang="el-GR" dirty="0"/>
              <a:t>μην αποθηκεύσουμε)</a:t>
            </a:r>
            <a:br>
              <a:rPr lang="el-GR" dirty="0"/>
            </a:br>
            <a:endParaRPr lang="el-GR" dirty="0"/>
          </a:p>
          <a:p>
            <a:pPr lvl="2"/>
            <a:r>
              <a:rPr lang="el-GR" dirty="0"/>
              <a:t>Β. Κάποιοι ήχοι είναι πιο «ευαίσθητοι» από άλλους</a:t>
            </a:r>
          </a:p>
          <a:p>
            <a:pPr lvl="3"/>
            <a:r>
              <a:rPr lang="el-GR" dirty="0"/>
              <a:t>Χρήση κρίσιμων ευρών ζώνης (</a:t>
            </a:r>
            <a:r>
              <a:rPr lang="en-US" dirty="0"/>
              <a:t>critical bands)</a:t>
            </a:r>
            <a:r>
              <a:rPr lang="el-GR" dirty="0"/>
              <a:t/>
            </a:r>
            <a:br>
              <a:rPr lang="el-GR" dirty="0"/>
            </a:br>
            <a:endParaRPr lang="en-US" dirty="0"/>
          </a:p>
          <a:p>
            <a:pPr lvl="2"/>
            <a:r>
              <a:rPr lang="el-GR" dirty="0"/>
              <a:t>Γ. Κάποιοι ήχοι επικαλύπτουν άλλους</a:t>
            </a:r>
            <a:r>
              <a:rPr lang="en-US" dirty="0"/>
              <a:t> </a:t>
            </a:r>
            <a:r>
              <a:rPr lang="el-GR" dirty="0"/>
              <a:t>γειτονικούς</a:t>
            </a:r>
            <a:endParaRPr lang="en-US" dirty="0"/>
          </a:p>
          <a:p>
            <a:pPr lvl="3"/>
            <a:r>
              <a:rPr lang="el-GR" dirty="0"/>
              <a:t>Το φαινόμενο του </a:t>
            </a:r>
            <a:r>
              <a:rPr lang="en-US" dirty="0"/>
              <a:t>masking (masking effect)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85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97209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Α. Εξάλειψη ήχων που δεν ακούγονται (&lt; κατώφλι ακοής)</a:t>
            </a:r>
          </a:p>
          <a:p>
            <a:pPr lvl="2"/>
            <a:r>
              <a:rPr lang="el-GR" dirty="0"/>
              <a:t>Μπορούμε να τους αφαιρέσουμε</a:t>
            </a:r>
          </a:p>
          <a:p>
            <a:pPr lvl="2"/>
            <a:r>
              <a:rPr lang="el-GR" dirty="0"/>
              <a:t>Ό,τι βρίσκεται κάτω</a:t>
            </a:r>
            <a:r>
              <a:rPr lang="en-US" dirty="0"/>
              <a:t> </a:t>
            </a:r>
            <a:r>
              <a:rPr lang="el-GR" dirty="0"/>
              <a:t>από το κατώφλι, δε</a:t>
            </a:r>
            <a:r>
              <a:rPr lang="en-US" dirty="0"/>
              <a:t> </a:t>
            </a:r>
            <a:r>
              <a:rPr lang="el-GR" dirty="0"/>
              <a:t>χρειάζεται να από-</a:t>
            </a:r>
            <a:br>
              <a:rPr lang="el-GR" dirty="0"/>
            </a:br>
            <a:r>
              <a:rPr lang="el-GR" dirty="0" err="1"/>
              <a:t>θηκευτεί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41235"/>
            <a:ext cx="5257800" cy="30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972099" cy="5181600"/>
          </a:xfrm>
        </p:spPr>
        <p:txBody>
          <a:bodyPr>
            <a:normAutofit/>
          </a:bodyPr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Α. Εξάλειψη ήχων που δεν ακούγονται (&lt; κατώφλι ακοής)</a:t>
            </a:r>
          </a:p>
          <a:p>
            <a:pPr lvl="1"/>
            <a:r>
              <a:rPr lang="el-GR" dirty="0"/>
              <a:t>Μπορείτε να ακούσετε τους ήχους αριστερά?</a:t>
            </a:r>
          </a:p>
          <a:p>
            <a:pPr lvl="1"/>
            <a:r>
              <a:rPr lang="el-GR" dirty="0"/>
              <a:t>Αυτούς δεξιά?</a:t>
            </a:r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r>
              <a:rPr lang="el-GR" dirty="0"/>
              <a:t>Κάθε γραμμή είναι ένας τόνος στην ίδια συχνότητα αλλά σε διαφορετική ηχοστάθμη (</a:t>
            </a:r>
            <a:r>
              <a:rPr lang="el-GR" b="1" dirty="0"/>
              <a:t>πάνω</a:t>
            </a:r>
            <a:r>
              <a:rPr lang="el-GR" dirty="0"/>
              <a:t> από το κατώφλι ακοής (αριστερή στήλη), </a:t>
            </a:r>
            <a:r>
              <a:rPr lang="el-GR" b="1" dirty="0"/>
              <a:t>κάτω</a:t>
            </a:r>
            <a:r>
              <a:rPr lang="el-GR" dirty="0"/>
              <a:t> από το κατώφλι ακοής (δεξιά στήλη))</a:t>
            </a:r>
          </a:p>
        </p:txBody>
      </p:sp>
      <p:pic>
        <p:nvPicPr>
          <p:cNvPr id="5" name="1000Hzlow">
            <a:hlinkClick r:id="" action="ppaction://media"/>
            <a:extLst>
              <a:ext uri="{FF2B5EF4-FFF2-40B4-BE49-F238E27FC236}">
                <a16:creationId xmlns:a16="http://schemas.microsoft.com/office/drawing/2014/main" id="{A66AA00A-917F-F94D-6C24-59CC96344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5690" y="3609654"/>
            <a:ext cx="609600" cy="609600"/>
          </a:xfrm>
          <a:prstGeom prst="rect">
            <a:avLst/>
          </a:prstGeom>
        </p:spPr>
      </p:pic>
      <p:pic>
        <p:nvPicPr>
          <p:cNvPr id="6" name="100Hzlow">
            <a:hlinkClick r:id="" action="ppaction://media"/>
            <a:extLst>
              <a:ext uri="{FF2B5EF4-FFF2-40B4-BE49-F238E27FC236}">
                <a16:creationId xmlns:a16="http://schemas.microsoft.com/office/drawing/2014/main" id="{868AB41A-32C9-BA1C-C5E7-7A3024F26D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5690" y="4724400"/>
            <a:ext cx="609600" cy="609600"/>
          </a:xfrm>
          <a:prstGeom prst="rect">
            <a:avLst/>
          </a:prstGeom>
        </p:spPr>
      </p:pic>
      <p:pic>
        <p:nvPicPr>
          <p:cNvPr id="7" name="100Hzhigh">
            <a:hlinkClick r:id="" action="ppaction://media"/>
            <a:extLst>
              <a:ext uri="{FF2B5EF4-FFF2-40B4-BE49-F238E27FC236}">
                <a16:creationId xmlns:a16="http://schemas.microsoft.com/office/drawing/2014/main" id="{C1548D9B-9ED0-447E-2DDC-F2042F156E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4043" y="4720975"/>
            <a:ext cx="609600" cy="609600"/>
          </a:xfrm>
          <a:prstGeom prst="rect">
            <a:avLst/>
          </a:prstGeom>
        </p:spPr>
      </p:pic>
      <p:pic>
        <p:nvPicPr>
          <p:cNvPr id="8" name="1000Hzhigh">
            <a:hlinkClick r:id="" action="ppaction://media"/>
            <a:extLst>
              <a:ext uri="{FF2B5EF4-FFF2-40B4-BE49-F238E27FC236}">
                <a16:creationId xmlns:a16="http://schemas.microsoft.com/office/drawing/2014/main" id="{D4AC7A30-B3D0-80C6-7893-073FEC5308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4043" y="3609654"/>
            <a:ext cx="609600" cy="609600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5257800" y="710292"/>
            <a:ext cx="3352800" cy="1066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l-GR" b="1" dirty="0">
                <a:solidFill>
                  <a:prstClr val="white"/>
                </a:solidFill>
                <a:latin typeface="Calibri" panose="020F0502020204030204"/>
              </a:rPr>
              <a:t>Ρυθμίστε μέτρια προς χαμηλά την ένταση των ηχείων σας!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7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87224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Β. Κάποιοι ήχοι είναι πιο «ευαίσθητοι» από άλλους</a:t>
            </a:r>
          </a:p>
          <a:p>
            <a:pPr lvl="2"/>
            <a:r>
              <a:rPr lang="el-GR" dirty="0"/>
              <a:t>Χρήση κρίσιμων ευρών ζώνης (</a:t>
            </a:r>
            <a:r>
              <a:rPr lang="en-US" dirty="0"/>
              <a:t>critical bands)</a:t>
            </a:r>
            <a:endParaRPr lang="el-GR" dirty="0"/>
          </a:p>
          <a:p>
            <a:pPr lvl="2"/>
            <a:r>
              <a:rPr lang="el-GR" dirty="0"/>
              <a:t>Διαφορετική «βαρύτητα» σε</a:t>
            </a:r>
            <a:r>
              <a:rPr lang="en-US" dirty="0"/>
              <a:t> </a:t>
            </a:r>
            <a:r>
              <a:rPr lang="el-GR" dirty="0"/>
              <a:t>κάθε ζώνη</a:t>
            </a:r>
            <a:endParaRPr lang="en-US" dirty="0"/>
          </a:p>
          <a:p>
            <a:pPr lvl="2"/>
            <a:r>
              <a:rPr lang="el-GR" dirty="0"/>
              <a:t>Διαφορετική</a:t>
            </a:r>
            <a:r>
              <a:rPr lang="en-US" dirty="0"/>
              <a:t> </a:t>
            </a:r>
            <a:r>
              <a:rPr lang="el-GR" dirty="0"/>
              <a:t>«ευαισθησία»</a:t>
            </a:r>
            <a:r>
              <a:rPr lang="en-US" dirty="0"/>
              <a:t> </a:t>
            </a:r>
            <a:r>
              <a:rPr lang="el-GR" dirty="0"/>
              <a:t>του αυτιού σε</a:t>
            </a:r>
            <a:r>
              <a:rPr lang="en-US" dirty="0"/>
              <a:t> </a:t>
            </a:r>
            <a:r>
              <a:rPr lang="el-GR" dirty="0"/>
              <a:t>κάθε ζώνη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64824"/>
            <a:ext cx="6324600" cy="26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4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872249" cy="5257800"/>
          </a:xfrm>
        </p:spPr>
        <p:txBody>
          <a:bodyPr>
            <a:normAutofit/>
          </a:bodyPr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Β. Κάποιοι ήχοι είναι πιο «ευαίσθητοι» από άλλους</a:t>
            </a:r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r>
              <a:rPr lang="el-GR" dirty="0"/>
              <a:t>Διακρίνετε με την ίδια </a:t>
            </a:r>
            <a:r>
              <a:rPr lang="el-GR" b="1" dirty="0"/>
              <a:t>ευκολία</a:t>
            </a:r>
            <a:r>
              <a:rPr lang="el-GR" dirty="0"/>
              <a:t> τη διαφορά των 50 </a:t>
            </a:r>
            <a:r>
              <a:rPr lang="en-BS" dirty="0"/>
              <a:t>Hz </a:t>
            </a:r>
            <a:r>
              <a:rPr lang="el-GR" dirty="0"/>
              <a:t>στο πρώτο ζεύγος και τη διαφορά των 200 </a:t>
            </a:r>
            <a:r>
              <a:rPr lang="en-BS" dirty="0"/>
              <a:t>Hz </a:t>
            </a:r>
            <a:r>
              <a:rPr lang="el-GR" dirty="0"/>
              <a:t>στο δεύτερο ζεύγος?</a:t>
            </a:r>
          </a:p>
        </p:txBody>
      </p:sp>
      <p:pic>
        <p:nvPicPr>
          <p:cNvPr id="16" name="x63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8565" y="4648200"/>
            <a:ext cx="609600" cy="609600"/>
          </a:xfrm>
          <a:prstGeom prst="rect">
            <a:avLst/>
          </a:prstGeom>
        </p:spPr>
      </p:pic>
      <p:pic>
        <p:nvPicPr>
          <p:cNvPr id="17" name="x65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53200" y="4648200"/>
            <a:ext cx="609600" cy="609600"/>
          </a:xfrm>
          <a:prstGeom prst="rect">
            <a:avLst/>
          </a:prstGeom>
        </p:spPr>
      </p:pic>
      <p:pic>
        <p:nvPicPr>
          <p:cNvPr id="18" name="x50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1726" y="3005811"/>
            <a:ext cx="609600" cy="609600"/>
          </a:xfrm>
          <a:prstGeom prst="rect">
            <a:avLst/>
          </a:prstGeom>
        </p:spPr>
      </p:pic>
      <p:pic>
        <p:nvPicPr>
          <p:cNvPr id="19" name="x55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9374" y="300581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0BB3E-B6E4-2A4F-3F53-320000EA63E6}"/>
              </a:ext>
            </a:extLst>
          </p:cNvPr>
          <p:cNvSpPr txBox="1"/>
          <p:nvPr/>
        </p:nvSpPr>
        <p:spPr>
          <a:xfrm>
            <a:off x="1454395" y="267576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500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7645A-85EB-7B79-AC3B-53D829A19CCE}"/>
              </a:ext>
            </a:extLst>
          </p:cNvPr>
          <p:cNvSpPr txBox="1"/>
          <p:nvPr/>
        </p:nvSpPr>
        <p:spPr>
          <a:xfrm>
            <a:off x="6479622" y="267576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550 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3D0FA-9652-E9FB-4BFC-67E917B78694}"/>
              </a:ext>
            </a:extLst>
          </p:cNvPr>
          <p:cNvSpPr txBox="1"/>
          <p:nvPr/>
        </p:nvSpPr>
        <p:spPr>
          <a:xfrm>
            <a:off x="1471519" y="425531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6300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64A03-7084-4815-AD82-6A7CDB6DD9FB}"/>
              </a:ext>
            </a:extLst>
          </p:cNvPr>
          <p:cNvSpPr txBox="1"/>
          <p:nvPr/>
        </p:nvSpPr>
        <p:spPr>
          <a:xfrm>
            <a:off x="6434256" y="426143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6500 Hz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514600" y="32766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14600" y="49530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orizontal Scroll 19"/>
          <p:cNvSpPr/>
          <p:nvPr/>
        </p:nvSpPr>
        <p:spPr>
          <a:xfrm>
            <a:off x="5257800" y="710292"/>
            <a:ext cx="3352800" cy="1066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l-GR" b="1" dirty="0">
                <a:solidFill>
                  <a:prstClr val="white"/>
                </a:solidFill>
                <a:latin typeface="Calibri" panose="020F0502020204030204"/>
              </a:rPr>
              <a:t>Ρυθμίστε μέτρια προς χαμηλά την ένταση των ηχείων σας!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58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515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0303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87224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Γ. </a:t>
            </a:r>
            <a:r>
              <a:rPr lang="en-US" dirty="0"/>
              <a:t>Masking effect (</a:t>
            </a:r>
            <a:r>
              <a:rPr lang="el-GR" dirty="0"/>
              <a:t>σε χρόνο και συχνότητα)</a:t>
            </a:r>
            <a:endParaRPr lang="en-US" dirty="0"/>
          </a:p>
          <a:p>
            <a:pPr lvl="2"/>
            <a:r>
              <a:rPr lang="el-GR" sz="1800" dirty="0"/>
              <a:t>Ένας πιο δυνατός ήχος μπορεί να επικαλύψει ένα γειτονικό του</a:t>
            </a:r>
          </a:p>
          <a:p>
            <a:pPr lvl="2"/>
            <a:r>
              <a:rPr lang="el-GR" sz="1800" dirty="0"/>
              <a:t>Η πληροφορία του γειτονικού ήχου δε χρειάζεται να αποθηκευτεί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76" y="3297547"/>
            <a:ext cx="4952998" cy="32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81600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Γ. </a:t>
            </a:r>
            <a:r>
              <a:rPr lang="en-US" dirty="0"/>
              <a:t>Masking effect (</a:t>
            </a:r>
            <a:r>
              <a:rPr lang="el-GR" dirty="0"/>
              <a:t>σε χρόνο και </a:t>
            </a:r>
            <a:r>
              <a:rPr lang="el-GR" b="1" dirty="0"/>
              <a:t>συχνότητα</a:t>
            </a:r>
            <a:r>
              <a:rPr lang="en-US" dirty="0"/>
              <a:t>)</a:t>
            </a:r>
            <a:endParaRPr lang="el-GR" dirty="0"/>
          </a:p>
          <a:p>
            <a:pPr lvl="1"/>
            <a:endParaRPr lang="el-GR" sz="4000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r>
              <a:rPr lang="el-GR" dirty="0"/>
              <a:t>Ακούστε τα παραπάνω από αριστερά </a:t>
            </a:r>
            <a:r>
              <a:rPr lang="el-GR" dirty="0">
                <a:sym typeface="Wingdings" panose="05000000000000000000" pitchFamily="2" charset="2"/>
              </a:rPr>
              <a:t></a:t>
            </a:r>
            <a:r>
              <a:rPr lang="el-GR" dirty="0"/>
              <a:t> δεξιά. Μπορείτε να ακούσετε τον τόνο των 400 </a:t>
            </a:r>
            <a:r>
              <a:rPr lang="en-BS" dirty="0"/>
              <a:t>Hz </a:t>
            </a:r>
            <a:r>
              <a:rPr lang="el-GR" dirty="0"/>
              <a:t>στην 3</a:t>
            </a:r>
            <a:r>
              <a:rPr lang="el-GR" baseline="30000" dirty="0"/>
              <a:t>η</a:t>
            </a:r>
            <a:r>
              <a:rPr lang="el-GR" dirty="0"/>
              <a:t> περίπτωση?</a:t>
            </a:r>
            <a:endParaRPr lang="en-US" dirty="0"/>
          </a:p>
        </p:txBody>
      </p:sp>
      <p:pic>
        <p:nvPicPr>
          <p:cNvPr id="6" name="Εικόνα 5" descr="Εικόνα που περιέχει διάγραμμα, στιγμιότυπο οθόνης, γραμμή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94A001A-68E5-C13F-17B1-74EDB5DCA3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27" y="2714465"/>
            <a:ext cx="2451375" cy="2197269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στιγμιότυπο οθόνης, διάγραμμ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EFA3607-0DBF-770B-AA39-512E320717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50" y="2724192"/>
            <a:ext cx="2455650" cy="220773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στιγμιότυπο οθόνης, γραμμή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D7262FA-ED51-A511-CB70-0EBEBB889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4" y="2745269"/>
            <a:ext cx="2451374" cy="2207733"/>
          </a:xfrm>
          <a:prstGeom prst="rect">
            <a:avLst/>
          </a:prstGeom>
        </p:spPr>
      </p:pic>
      <p:pic>
        <p:nvPicPr>
          <p:cNvPr id="11" name="pure">
            <a:hlinkClick r:id="" action="ppaction://media"/>
            <a:extLst>
              <a:ext uri="{FF2B5EF4-FFF2-40B4-BE49-F238E27FC236}">
                <a16:creationId xmlns:a16="http://schemas.microsoft.com/office/drawing/2014/main" id="{2D73F0AB-CE30-E651-9670-BF89C2B0A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8111" y="5048250"/>
            <a:ext cx="609600" cy="609600"/>
          </a:xfrm>
          <a:prstGeom prst="rect">
            <a:avLst/>
          </a:prstGeom>
        </p:spPr>
      </p:pic>
      <p:pic>
        <p:nvPicPr>
          <p:cNvPr id="12" name="pink">
            <a:hlinkClick r:id="" action="ppaction://media"/>
            <a:extLst>
              <a:ext uri="{FF2B5EF4-FFF2-40B4-BE49-F238E27FC236}">
                <a16:creationId xmlns:a16="http://schemas.microsoft.com/office/drawing/2014/main" id="{E28BE0A0-B143-E7F4-2BED-BFB9756382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029200"/>
            <a:ext cx="609600" cy="609600"/>
          </a:xfrm>
          <a:prstGeom prst="rect">
            <a:avLst/>
          </a:prstGeom>
        </p:spPr>
      </p:pic>
      <p:pic>
        <p:nvPicPr>
          <p:cNvPr id="13" name="sum">
            <a:hlinkClick r:id="" action="ppaction://media"/>
            <a:extLst>
              <a:ext uri="{FF2B5EF4-FFF2-40B4-BE49-F238E27FC236}">
                <a16:creationId xmlns:a16="http://schemas.microsoft.com/office/drawing/2014/main" id="{8F021927-9C5E-FD7A-BA6A-D5017A8608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6289" y="504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7353" y="1386341"/>
                <a:ext cx="7796049" cy="5110013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l-GR" dirty="0"/>
                  <a:t>Έμβολο σε ακινησία</a:t>
                </a:r>
                <a:r>
                  <a:rPr lang="en-US" dirty="0"/>
                  <a:t> – (a)</a:t>
                </a:r>
                <a:endParaRPr lang="el-GR" dirty="0"/>
              </a:p>
              <a:p>
                <a:pPr lvl="2"/>
                <a:r>
                  <a:rPr lang="el-GR" dirty="0"/>
                  <a:t>Αέριο </a:t>
                </a:r>
                <a:r>
                  <a:rPr lang="el-GR" b="1" dirty="0"/>
                  <a:t>ασυμπίεστο</a:t>
                </a:r>
                <a:r>
                  <a:rPr lang="el-GR" dirty="0"/>
                  <a:t> και σε ομοιόμορφη</a:t>
                </a:r>
                <a:br>
                  <a:rPr lang="el-GR" dirty="0"/>
                </a:br>
                <a:r>
                  <a:rPr lang="el-GR" dirty="0"/>
                  <a:t>κατανομή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/>
                  <a:t>Έμβολο σε κίνηση προς τα</a:t>
                </a:r>
                <a:br>
                  <a:rPr lang="el-GR" dirty="0"/>
                </a:br>
                <a:r>
                  <a:rPr lang="el-GR" dirty="0"/>
                  <a:t>δεξιά</a:t>
                </a:r>
                <a:r>
                  <a:rPr lang="en-US" dirty="0"/>
                  <a:t> – (b)</a:t>
                </a:r>
                <a:endParaRPr lang="el-GR" dirty="0"/>
              </a:p>
              <a:p>
                <a:pPr lvl="2"/>
                <a:r>
                  <a:rPr lang="el-GR" b="1" dirty="0"/>
                  <a:t>Πίεση</a:t>
                </a:r>
                <a:r>
                  <a:rPr lang="el-GR" dirty="0"/>
                  <a:t> και </a:t>
                </a:r>
                <a:r>
                  <a:rPr lang="el-GR" b="1" dirty="0"/>
                  <a:t>πυκνότητα</a:t>
                </a:r>
                <a:r>
                  <a:rPr lang="el-GR" dirty="0"/>
                  <a:t> αερίου μπροστά</a:t>
                </a:r>
                <a:br>
                  <a:rPr lang="el-GR" dirty="0"/>
                </a:br>
                <a:r>
                  <a:rPr lang="el-GR" dirty="0"/>
                  <a:t>στο έμβολο είναι </a:t>
                </a:r>
                <a:r>
                  <a:rPr lang="el-GR" b="1" dirty="0"/>
                  <a:t>μεγαλύτερη</a:t>
                </a:r>
                <a:r>
                  <a:rPr lang="el-GR" dirty="0"/>
                  <a:t> απ’ ό,τι </a:t>
                </a:r>
                <a:br>
                  <a:rPr lang="el-GR" dirty="0"/>
                </a:br>
                <a:r>
                  <a:rPr lang="el-GR" dirty="0"/>
                  <a:t>στο υπόλοιπο μέρος του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/>
                  <a:t>Έμβολο σε ακινησία</a:t>
                </a:r>
                <a:r>
                  <a:rPr lang="en-US" dirty="0"/>
                  <a:t> – (c)</a:t>
                </a:r>
                <a:endParaRPr lang="el-GR" dirty="0"/>
              </a:p>
              <a:p>
                <a:pPr lvl="2"/>
                <a:r>
                  <a:rPr lang="el-GR" sz="2400" b="1" dirty="0">
                    <a:solidFill>
                      <a:srgbClr val="FF0000"/>
                    </a:solidFill>
                  </a:rPr>
                  <a:t>Διάμηκες</a:t>
                </a:r>
                <a:r>
                  <a:rPr lang="el-GR" dirty="0"/>
                  <a:t> </a:t>
                </a:r>
                <a:r>
                  <a:rPr lang="el-GR" b="1" dirty="0"/>
                  <a:t>κύμα</a:t>
                </a:r>
                <a:r>
                  <a:rPr lang="el-GR" dirty="0"/>
                  <a:t> διαδίδεται με</a:t>
                </a:r>
                <a:br>
                  <a:rPr lang="el-GR" dirty="0"/>
                </a:br>
                <a:r>
                  <a:rPr lang="el-GR" dirty="0"/>
                  <a:t>ταχύτητα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l-GR" dirty="0"/>
              </a:p>
              <a:p>
                <a:pPr marL="685800" lvl="2" indent="0">
                  <a:buNone/>
                </a:pPr>
                <a:endParaRPr lang="el-GR" dirty="0"/>
              </a:p>
              <a:p>
                <a:pPr lvl="1"/>
                <a:r>
                  <a:rPr lang="el-GR" dirty="0"/>
                  <a:t>Η διάδοση συνεχίζεται</a:t>
                </a:r>
                <a:r>
                  <a:rPr lang="en-US" dirty="0"/>
                  <a:t> – (d)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353" y="1386341"/>
                <a:ext cx="7796049" cy="5110013"/>
              </a:xfrm>
              <a:blipFill>
                <a:blip r:embed="rId2"/>
                <a:stretch>
                  <a:fillRect t="-1430" b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r="11194" b="76485"/>
          <a:stretch/>
        </p:blipFill>
        <p:spPr>
          <a:xfrm>
            <a:off x="6019800" y="710292"/>
            <a:ext cx="2590800" cy="1347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27506" r="11194" b="47221"/>
          <a:stretch/>
        </p:blipFill>
        <p:spPr>
          <a:xfrm>
            <a:off x="6019800" y="2286000"/>
            <a:ext cx="259080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52779" r="11194" b="23278"/>
          <a:stretch/>
        </p:blipFill>
        <p:spPr>
          <a:xfrm>
            <a:off x="6019800" y="3733800"/>
            <a:ext cx="25908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78052" r="11194"/>
          <a:stretch/>
        </p:blipFill>
        <p:spPr>
          <a:xfrm>
            <a:off x="6019800" y="5181600"/>
            <a:ext cx="2590800" cy="1257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25527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7315200" y="39624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25732" y="5353050"/>
            <a:ext cx="532614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13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69979"/>
            <a:ext cx="787224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</a:p>
          <a:p>
            <a:pPr lvl="1"/>
            <a:r>
              <a:rPr lang="el-GR" dirty="0"/>
              <a:t>Απλοποιημένο διάγραμμα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2992228"/>
            <a:ext cx="8000999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4953000"/>
            <a:ext cx="1295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2" y="5530336"/>
            <a:ext cx="3962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Περισσότερες πληροφορίες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  <a:hlinkClick r:id="rId3"/>
              </a:rPr>
              <a:t>εδώ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 κι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  <a:hlinkClick r:id="rId4"/>
              </a:rPr>
              <a:t>εδώ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l-GR" b="1" dirty="0">
                <a:solidFill>
                  <a:prstClr val="black"/>
                </a:solidFill>
                <a:latin typeface="Calibri" panose="020F0502020204030204"/>
              </a:rPr>
              <a:t>ΔΕΝ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 είναι «εύπεπτα» κείμενα).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53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Τέλος Διάλεξης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4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800599" y="744506"/>
            <a:ext cx="3733800" cy="2743201"/>
            <a:chOff x="4800599" y="744504"/>
            <a:chExt cx="3733800" cy="2743201"/>
          </a:xfrm>
        </p:grpSpPr>
        <p:pic>
          <p:nvPicPr>
            <p:cNvPr id="6" name="Picture 2" descr="Î£ÏÎµÏÎ¹ÎºÎ® ÎµÎ¹ÎºÏÎ½Î±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599" y="744504"/>
              <a:ext cx="3733800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257800" y="1904999"/>
              <a:ext cx="3276599" cy="1582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l-GR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71600"/>
            <a:ext cx="7796049" cy="5105400"/>
          </a:xfrm>
        </p:spPr>
        <p:txBody>
          <a:bodyPr>
            <a:normAutofit/>
          </a:bodyPr>
          <a:lstStyle/>
          <a:p>
            <a:r>
              <a:rPr lang="el-GR" b="1" dirty="0"/>
              <a:t>Έμβολο σε απλή αρμονική </a:t>
            </a:r>
            <a:br>
              <a:rPr lang="el-GR" b="1" dirty="0"/>
            </a:br>
            <a:r>
              <a:rPr lang="el-GR" b="1" dirty="0"/>
              <a:t>ταλάντωση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Πίεση προς τα εμπρός</a:t>
            </a:r>
          </a:p>
          <a:p>
            <a:pPr lvl="2"/>
            <a:r>
              <a:rPr lang="el-GR" dirty="0"/>
              <a:t>Περιοχές συμπίεσης (σκούρο)</a:t>
            </a:r>
          </a:p>
          <a:p>
            <a:pPr lvl="3"/>
            <a:r>
              <a:rPr lang="el-GR" b="1" dirty="0"/>
              <a:t>Πυκνώματα</a:t>
            </a:r>
          </a:p>
          <a:p>
            <a:pPr lvl="1"/>
            <a:r>
              <a:rPr lang="el-GR" dirty="0"/>
              <a:t>Τράβηγμα προς τα πίσω</a:t>
            </a:r>
          </a:p>
          <a:p>
            <a:pPr lvl="2"/>
            <a:r>
              <a:rPr lang="el-GR" dirty="0"/>
              <a:t>Περιοχές αραίωσης (ανοιχτό)</a:t>
            </a:r>
          </a:p>
          <a:p>
            <a:pPr lvl="3"/>
            <a:r>
              <a:rPr lang="el-GR" b="1" dirty="0"/>
              <a:t>Αραιώματα</a:t>
            </a:r>
          </a:p>
          <a:p>
            <a:pPr lvl="3"/>
            <a:endParaRPr lang="el-GR" b="1" dirty="0"/>
          </a:p>
          <a:p>
            <a:r>
              <a:rPr lang="el-GR" dirty="0"/>
              <a:t>Διάδοση με ταχύτητα ήχου</a:t>
            </a:r>
            <a:r>
              <a:rPr lang="en-US" dirty="0"/>
              <a:t> 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στο μέσο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05402" y="2413325"/>
            <a:ext cx="3228975" cy="1323975"/>
            <a:chOff x="5105400" y="2413323"/>
            <a:chExt cx="3228975" cy="13239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5400" y="2413323"/>
              <a:ext cx="3228975" cy="132397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205147" y="2617333"/>
              <a:ext cx="424253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l-G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086602" y="2617332"/>
              <a:ext cx="413946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l-GR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92961" y="3783174"/>
            <a:ext cx="3228975" cy="1323975"/>
            <a:chOff x="5092959" y="3783172"/>
            <a:chExt cx="3228975" cy="13239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2959" y="3783172"/>
              <a:ext cx="3228975" cy="1323975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715000" y="3969444"/>
              <a:ext cx="490147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l-GR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558352" y="3985336"/>
              <a:ext cx="528250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l-GR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ttps://resource.isvr.soton.ac.uk/spcg/tutorial/tutorial/Tutorial_files/longitudcolordots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59" y="5234803"/>
            <a:ext cx="3446660" cy="12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0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83792"/>
                <a:ext cx="7926317" cy="516940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/>
                  <a:t>Έμβολο σε απλή αρμονική </a:t>
                </a:r>
                <a:br>
                  <a:rPr lang="el-GR" b="1" dirty="0"/>
                </a:br>
                <a:r>
                  <a:rPr lang="el-GR" b="1" dirty="0"/>
                  <a:t>ταλάντωση</a:t>
                </a:r>
              </a:p>
              <a:p>
                <a:pPr lvl="1"/>
                <a:endParaRPr lang="el-GR" dirty="0"/>
              </a:p>
              <a:p>
                <a:r>
                  <a:rPr lang="el-GR" dirty="0"/>
                  <a:t>Απόσταση μεταξύ διαδοχικών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πυκνωμάτων ή αραιωμάτων</a:t>
                </a:r>
              </a:p>
              <a:p>
                <a:pPr lvl="1"/>
                <a:r>
                  <a:rPr lang="el-GR" b="1" dirty="0"/>
                  <a:t>Μήκος κύματος λ</a:t>
                </a:r>
              </a:p>
              <a:p>
                <a:pPr lvl="1"/>
                <a:endParaRPr lang="el-GR" b="1" dirty="0"/>
              </a:p>
              <a:p>
                <a:r>
                  <a:rPr lang="el-GR" dirty="0"/>
                  <a:t>Κάθε μικρός όγκος αερίου εκτελεί απλή </a:t>
                </a:r>
                <a:br>
                  <a:rPr lang="el-GR" dirty="0"/>
                </a:br>
                <a:r>
                  <a:rPr lang="el-GR" dirty="0"/>
                  <a:t>αρμονική κίνηση </a:t>
                </a:r>
                <a:r>
                  <a:rPr lang="el-GR" b="1" dirty="0"/>
                  <a:t>παράλληλη</a:t>
                </a:r>
                <a:r>
                  <a:rPr lang="el-GR" dirty="0"/>
                  <a:t> προς τη διεύθυνση διάδοσης</a:t>
                </a:r>
                <a:br>
                  <a:rPr lang="el-GR" dirty="0"/>
                </a:br>
                <a:r>
                  <a:rPr lang="el-GR" dirty="0"/>
                  <a:t> </a:t>
                </a: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l-GR" b="0" i="1" dirty="0">
                  <a:latin typeface="Cambria Math" panose="02040503050406030204" pitchFamily="18" charset="0"/>
                </a:endParaRPr>
              </a:p>
              <a:p>
                <a:endParaRPr lang="el-GR" dirty="0"/>
              </a:p>
              <a:p>
                <a:r>
                  <a:rPr lang="el-GR" dirty="0"/>
                  <a:t>Ο 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/>
                  <a:t> δηλώνει το </a:t>
                </a:r>
                <a:r>
                  <a:rPr lang="el-GR" b="1" dirty="0"/>
                  <a:t>πλάτος μετατόπισης</a:t>
                </a:r>
              </a:p>
              <a:p>
                <a:pPr lvl="1"/>
                <a:r>
                  <a:rPr lang="el-GR" dirty="0"/>
                  <a:t>Είναι η μέγιστη μετατόπιση ενός στοιχείου από τη θέση ισορροπίας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83792"/>
                <a:ext cx="7926317" cy="5169408"/>
              </a:xfrm>
              <a:blipFill>
                <a:blip r:embed="rId2"/>
                <a:stretch>
                  <a:fillRect t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744506"/>
            <a:ext cx="3733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0602" y="1905000"/>
            <a:ext cx="3733799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77000" y="3435794"/>
            <a:ext cx="914400" cy="276999"/>
            <a:chOff x="6400800" y="3529059"/>
            <a:chExt cx="914400" cy="276999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400800" y="3529833"/>
              <a:ext cx="914400" cy="0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752544" y="3529059"/>
                  <a:ext cx="1771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l-G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544" y="3529059"/>
                  <a:ext cx="177100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4483" r="-31034" b="-888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778" y="2123325"/>
            <a:ext cx="345063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2" y="1399162"/>
                <a:ext cx="7926317" cy="51540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/>
                  <a:t>Μεταβολή πίεσης αερίου ΔΡ </a:t>
                </a:r>
                <a:endParaRPr lang="en-US" b="1" dirty="0"/>
              </a:p>
              <a:p>
                <a:endParaRPr lang="el-GR" sz="1000" dirty="0"/>
              </a:p>
              <a:p>
                <a:r>
                  <a:rPr lang="el-GR" sz="2200" dirty="0"/>
                  <a:t>Η </a:t>
                </a:r>
                <a:r>
                  <a:rPr lang="el-GR" sz="2200" b="1" dirty="0"/>
                  <a:t>μεταβολή πίεσης</a:t>
                </a:r>
                <a:r>
                  <a:rPr lang="el-GR" sz="2200" dirty="0"/>
                  <a:t> σε κάθε θέση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 </a:t>
                </a:r>
                <a:r>
                  <a:rPr lang="el-GR" sz="2200" dirty="0"/>
                  <a:t>γίνεται γύρω από μια τιμή ισορροπίας</a:t>
                </a:r>
                <a:br>
                  <a:rPr lang="el-GR" sz="2200" dirty="0"/>
                </a:br>
                <a:r>
                  <a:rPr lang="en-US" sz="2200" b="0" i="0" dirty="0">
                    <a:latin typeface="Cambria Math" panose="02040503050406030204" pitchFamily="18" charset="0"/>
                  </a:rPr>
                  <a:t/>
                </a:r>
                <a:br>
                  <a:rPr lang="en-US" sz="2200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sz="2200" b="0" i="1" smtClean="0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l-GR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l-GR" sz="22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l-GR" sz="22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22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  <a:p>
                <a:pPr marL="68580" indent="0">
                  <a:buNone/>
                </a:pPr>
                <a:endParaRPr lang="en-US" sz="1200" dirty="0"/>
              </a:p>
              <a:p>
                <a:pPr marL="68580" indent="0">
                  <a:buNone/>
                </a:pPr>
                <a:r>
                  <a:rPr lang="el-GR" sz="2200" dirty="0"/>
                  <a:t>   όπου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sz="2200" dirty="0"/>
                  <a:t> η μέγιστη μεταβολή</a:t>
                </a:r>
                <a:r>
                  <a:rPr lang="en-US" sz="2200" dirty="0"/>
                  <a:t> </a:t>
                </a:r>
                <a:r>
                  <a:rPr lang="el-GR" sz="2200" dirty="0"/>
                  <a:t>της πίεσης γύρω από την </a:t>
                </a:r>
                <a:br>
                  <a:rPr lang="el-GR" sz="2200" dirty="0"/>
                </a:br>
                <a:r>
                  <a:rPr lang="el-GR" sz="2200" dirty="0"/>
                  <a:t>   τιμή</a:t>
                </a:r>
                <a:r>
                  <a:rPr lang="en-US" sz="2200" dirty="0"/>
                  <a:t> </a:t>
                </a:r>
                <a:r>
                  <a:rPr lang="el-GR" sz="2200" dirty="0"/>
                  <a:t>ισορροπίας</a:t>
                </a:r>
              </a:p>
              <a:p>
                <a:endParaRPr lang="el-GR" sz="1200" dirty="0"/>
              </a:p>
              <a:p>
                <a:r>
                  <a:rPr lang="el-GR" sz="2200" dirty="0"/>
                  <a:t>Ο όρος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sz="2200" dirty="0"/>
                  <a:t> ονομάζεται </a:t>
                </a:r>
                <a:r>
                  <a:rPr lang="el-GR" sz="2200" b="1" dirty="0"/>
                  <a:t>πλάτος</a:t>
                </a:r>
                <a:r>
                  <a:rPr lang="en-US" sz="2200" b="1" dirty="0"/>
                  <a:t> </a:t>
                </a:r>
                <a:r>
                  <a:rPr lang="el-GR" sz="2200" b="1" dirty="0"/>
                  <a:t>πίεσης</a:t>
                </a:r>
              </a:p>
              <a:p>
                <a:pPr lvl="1"/>
                <a:r>
                  <a:rPr lang="el-GR" sz="2000" dirty="0"/>
                  <a:t>Αποτελεί τη μέγιστη αύξηση (ή μείωση) της πίεσης λόγω του κύματος</a:t>
                </a:r>
              </a:p>
              <a:p>
                <a:r>
                  <a:rPr lang="el-GR" sz="2200" dirty="0"/>
                  <a:t>Αποδεικνύεται ότι </a:t>
                </a:r>
                <a:endParaRPr lang="en-US" sz="2200" b="0" i="0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2200" b="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2" y="1399162"/>
                <a:ext cx="7926317" cy="5154038"/>
              </a:xfrm>
              <a:blipFill>
                <a:blip r:embed="rId2"/>
                <a:stretch>
                  <a:fillRect t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s://resource.isvr.soton.ac.uk/spcg/tutorial/tutorial/Tutorial_files/longitudcolordots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01" y="714957"/>
            <a:ext cx="3446660" cy="12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6A7977AD-EA83-D3DF-1D05-0919EEB79E24}"/>
              </a:ext>
            </a:extLst>
          </p:cNvPr>
          <p:cNvGrpSpPr/>
          <p:nvPr/>
        </p:nvGrpSpPr>
        <p:grpSpPr>
          <a:xfrm>
            <a:off x="4701510" y="5218822"/>
            <a:ext cx="3526842" cy="772107"/>
            <a:chOff x="4837471" y="5390272"/>
            <a:chExt cx="3526842" cy="772107"/>
          </a:xfrm>
        </p:grpSpPr>
        <p:cxnSp>
          <p:nvCxnSpPr>
            <p:cNvPr id="5" name="Γραμμή σύνδεσης: Γωνιώδης 4">
              <a:extLst>
                <a:ext uri="{FF2B5EF4-FFF2-40B4-BE49-F238E27FC236}">
                  <a16:creationId xmlns:a16="http://schemas.microsoft.com/office/drawing/2014/main" id="{72EF7D81-F178-BA7B-5BE2-0BC1A713FB90}"/>
                </a:ext>
              </a:extLst>
            </p:cNvPr>
            <p:cNvCxnSpPr/>
            <p:nvPr/>
          </p:nvCxnSpPr>
          <p:spPr>
            <a:xfrm rot="10800000" flipV="1">
              <a:off x="4837471" y="5604387"/>
              <a:ext cx="1465006" cy="511278"/>
            </a:xfrm>
            <a:prstGeom prst="bentConnector3">
              <a:avLst>
                <a:gd name="adj1" fmla="val 9966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Γραμμή σύνδεσης: Γωνιώδης 7">
              <a:extLst>
                <a:ext uri="{FF2B5EF4-FFF2-40B4-BE49-F238E27FC236}">
                  <a16:creationId xmlns:a16="http://schemas.microsoft.com/office/drawing/2014/main" id="{E0D64DD2-FDCA-D828-A2EA-37DBC445268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048864" y="5973718"/>
              <a:ext cx="1489588" cy="188661"/>
            </a:xfrm>
            <a:prstGeom prst="bentConnector3">
              <a:avLst>
                <a:gd name="adj1" fmla="val 100165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39CC08-67CF-F4B8-9917-A500097AF1F5}"/>
                </a:ext>
              </a:extLst>
            </p:cNvPr>
            <p:cNvSpPr txBox="1"/>
            <p:nvPr/>
          </p:nvSpPr>
          <p:spPr>
            <a:xfrm>
              <a:off x="6302477" y="5390272"/>
              <a:ext cx="2006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0000"/>
                  </a:solidFill>
                </a:rPr>
                <a:t>ταχύτητα διάδοσης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7386B0-2C6B-CE48-FD8F-A78CD98E8E88}"/>
                </a:ext>
              </a:extLst>
            </p:cNvPr>
            <p:cNvSpPr txBox="1"/>
            <p:nvPr/>
          </p:nvSpPr>
          <p:spPr>
            <a:xfrm>
              <a:off x="6513870" y="5773385"/>
              <a:ext cx="1850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B050"/>
                  </a:solidFill>
                </a:rPr>
                <a:t>πυκνότητα μέσου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 </a:t>
            </a:r>
          </a:p>
        </p:txBody>
      </p:sp>
      <p:pic>
        <p:nvPicPr>
          <p:cNvPr id="3074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35" y="1905000"/>
            <a:ext cx="6119282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2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 </a:t>
            </a:r>
          </a:p>
        </p:txBody>
      </p:sp>
      <p:pic>
        <p:nvPicPr>
          <p:cNvPr id="6146" name="Picture 2" descr="Pictur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22" y="2303206"/>
            <a:ext cx="6349181" cy="357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3.xml><?xml version="1.0" encoding="utf-8"?>
<a:theme xmlns:a="http://schemas.openxmlformats.org/drawingml/2006/main" name="1_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1328</Words>
  <Application>Microsoft Office PowerPoint</Application>
  <PresentationFormat>On-screen Show (4:3)</PresentationFormat>
  <Paragraphs>308</Paragraphs>
  <Slides>41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Aptos</vt:lpstr>
      <vt:lpstr>Aptos Display</vt:lpstr>
      <vt:lpstr>Arial</vt:lpstr>
      <vt:lpstr>Calibri</vt:lpstr>
      <vt:lpstr>Cambria</vt:lpstr>
      <vt:lpstr>Cambria Math</vt:lpstr>
      <vt:lpstr>Wingdings</vt:lpstr>
      <vt:lpstr>Wingdings 2</vt:lpstr>
      <vt:lpstr>Θέμα του Office</vt:lpstr>
      <vt:lpstr>Theme2</vt:lpstr>
      <vt:lpstr>1_Theme2</vt:lpstr>
      <vt:lpstr>Φυσική για Μηχανικούς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7</cp:revision>
  <dcterms:created xsi:type="dcterms:W3CDTF">2025-11-13T22:12:16Z</dcterms:created>
  <dcterms:modified xsi:type="dcterms:W3CDTF">2025-11-19T09:12:12Z</dcterms:modified>
</cp:coreProperties>
</file>