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sldIdLst>
    <p:sldId id="563" r:id="rId4"/>
    <p:sldId id="538" r:id="rId5"/>
    <p:sldId id="539" r:id="rId6"/>
    <p:sldId id="576" r:id="rId7"/>
    <p:sldId id="540" r:id="rId8"/>
    <p:sldId id="575" r:id="rId9"/>
    <p:sldId id="577" r:id="rId10"/>
    <p:sldId id="597" r:id="rId11"/>
    <p:sldId id="602" r:id="rId12"/>
    <p:sldId id="603" r:id="rId13"/>
    <p:sldId id="601" r:id="rId14"/>
    <p:sldId id="596" r:id="rId15"/>
    <p:sldId id="595" r:id="rId16"/>
    <p:sldId id="545" r:id="rId17"/>
    <p:sldId id="599" r:id="rId18"/>
    <p:sldId id="600" r:id="rId19"/>
    <p:sldId id="546" r:id="rId20"/>
    <p:sldId id="598" r:id="rId21"/>
    <p:sldId id="578" r:id="rId22"/>
    <p:sldId id="547" r:id="rId23"/>
    <p:sldId id="581" r:id="rId24"/>
    <p:sldId id="579" r:id="rId25"/>
    <p:sldId id="588" r:id="rId26"/>
    <p:sldId id="589" r:id="rId27"/>
    <p:sldId id="565" r:id="rId28"/>
    <p:sldId id="566" r:id="rId29"/>
    <p:sldId id="567" r:id="rId30"/>
    <p:sldId id="568" r:id="rId31"/>
    <p:sldId id="587" r:id="rId32"/>
    <p:sldId id="569" r:id="rId33"/>
    <p:sldId id="593" r:id="rId34"/>
    <p:sldId id="570" r:id="rId35"/>
    <p:sldId id="590" r:id="rId36"/>
    <p:sldId id="591" r:id="rId37"/>
    <p:sldId id="594" r:id="rId38"/>
    <p:sldId id="571" r:id="rId39"/>
    <p:sldId id="572" r:id="rId40"/>
    <p:sldId id="573" r:id="rId41"/>
    <p:sldId id="574" r:id="rId42"/>
    <p:sldId id="28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0B6224-2596-42F2-9A81-89D3AC0C986D}" v="1348" dt="2025-11-11T22:53:19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260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fentzis Georgios" userId="0fad1e94-8729-4dd9-a94a-3efaf92f008a" providerId="ADAL" clId="{3CFF4B7D-55FB-4E45-A4D6-93D3A9418B71}"/>
    <pc:docChg chg="undo custSel addSld delSld modSld sldOrd delMainMaster">
      <pc:chgData name="Kafentzis Georgios" userId="0fad1e94-8729-4dd9-a94a-3efaf92f008a" providerId="ADAL" clId="{3CFF4B7D-55FB-4E45-A4D6-93D3A9418B71}" dt="2025-11-11T22:53:19.076" v="1861" actId="20577"/>
      <pc:docMkLst>
        <pc:docMk/>
      </pc:docMkLst>
      <pc:sldChg chg="add">
        <pc:chgData name="Kafentzis Georgios" userId="0fad1e94-8729-4dd9-a94a-3efaf92f008a" providerId="ADAL" clId="{3CFF4B7D-55FB-4E45-A4D6-93D3A9418B71}" dt="2025-11-07T10:09:10.170" v="127"/>
        <pc:sldMkLst>
          <pc:docMk/>
          <pc:sldMk cId="231549166" sldId="538"/>
        </pc:sldMkLst>
      </pc:sldChg>
      <pc:sldChg chg="add">
        <pc:chgData name="Kafentzis Georgios" userId="0fad1e94-8729-4dd9-a94a-3efaf92f008a" providerId="ADAL" clId="{3CFF4B7D-55FB-4E45-A4D6-93D3A9418B71}" dt="2025-11-07T10:09:10.170" v="127"/>
        <pc:sldMkLst>
          <pc:docMk/>
          <pc:sldMk cId="3244625943" sldId="539"/>
        </pc:sldMkLst>
      </pc:sldChg>
      <pc:sldChg chg="add">
        <pc:chgData name="Kafentzis Georgios" userId="0fad1e94-8729-4dd9-a94a-3efaf92f008a" providerId="ADAL" clId="{3CFF4B7D-55FB-4E45-A4D6-93D3A9418B71}" dt="2025-11-07T10:09:10.170" v="127"/>
        <pc:sldMkLst>
          <pc:docMk/>
          <pc:sldMk cId="235653972" sldId="540"/>
        </pc:sldMkLst>
      </pc:sldChg>
      <pc:sldChg chg="addSp modSp add mod modAnim">
        <pc:chgData name="Kafentzis Georgios" userId="0fad1e94-8729-4dd9-a94a-3efaf92f008a" providerId="ADAL" clId="{3CFF4B7D-55FB-4E45-A4D6-93D3A9418B71}" dt="2025-11-07T10:18:05.611" v="219" actId="20577"/>
        <pc:sldMkLst>
          <pc:docMk/>
          <pc:sldMk cId="3677775827" sldId="545"/>
        </pc:sldMkLst>
        <pc:spChg chg="mod">
          <ac:chgData name="Kafentzis Georgios" userId="0fad1e94-8729-4dd9-a94a-3efaf92f008a" providerId="ADAL" clId="{3CFF4B7D-55FB-4E45-A4D6-93D3A9418B71}" dt="2025-11-07T10:15:17.462" v="169" actId="20577"/>
          <ac:spMkLst>
            <pc:docMk/>
            <pc:sldMk cId="3677775827" sldId="545"/>
            <ac:spMk id="3" creationId="{00000000-0000-0000-0000-000000000000}"/>
          </ac:spMkLst>
        </pc:spChg>
        <pc:spChg chg="add mod">
          <ac:chgData name="Kafentzis Georgios" userId="0fad1e94-8729-4dd9-a94a-3efaf92f008a" providerId="ADAL" clId="{3CFF4B7D-55FB-4E45-A4D6-93D3A9418B71}" dt="2025-11-07T10:18:05.611" v="219" actId="20577"/>
          <ac:spMkLst>
            <pc:docMk/>
            <pc:sldMk cId="3677775827" sldId="545"/>
            <ac:spMk id="6" creationId="{9EE57DD5-1EF6-4734-266B-E2AB3CD7D150}"/>
          </ac:spMkLst>
        </pc:spChg>
        <pc:picChg chg="mod modCrop">
          <ac:chgData name="Kafentzis Georgios" userId="0fad1e94-8729-4dd9-a94a-3efaf92f008a" providerId="ADAL" clId="{3CFF4B7D-55FB-4E45-A4D6-93D3A9418B71}" dt="2025-11-07T10:16:17.127" v="176" actId="14100"/>
          <ac:picMkLst>
            <pc:docMk/>
            <pc:sldMk cId="3677775827" sldId="545"/>
            <ac:picMk id="4" creationId="{00000000-0000-0000-0000-000000000000}"/>
          </ac:picMkLst>
        </pc:picChg>
      </pc:sldChg>
      <pc:sldChg chg="add">
        <pc:chgData name="Kafentzis Georgios" userId="0fad1e94-8729-4dd9-a94a-3efaf92f008a" providerId="ADAL" clId="{3CFF4B7D-55FB-4E45-A4D6-93D3A9418B71}" dt="2025-11-07T10:09:10.170" v="127"/>
        <pc:sldMkLst>
          <pc:docMk/>
          <pc:sldMk cId="544731492" sldId="546"/>
        </pc:sldMkLst>
      </pc:sldChg>
      <pc:sldChg chg="add">
        <pc:chgData name="Kafentzis Georgios" userId="0fad1e94-8729-4dd9-a94a-3efaf92f008a" providerId="ADAL" clId="{3CFF4B7D-55FB-4E45-A4D6-93D3A9418B71}" dt="2025-11-07T10:09:10.170" v="127"/>
        <pc:sldMkLst>
          <pc:docMk/>
          <pc:sldMk cId="4289615163" sldId="547"/>
        </pc:sldMkLst>
      </pc:sldChg>
      <pc:sldChg chg="add">
        <pc:chgData name="Kafentzis Georgios" userId="0fad1e94-8729-4dd9-a94a-3efaf92f008a" providerId="ADAL" clId="{3CFF4B7D-55FB-4E45-A4D6-93D3A9418B71}" dt="2025-11-07T10:09:10.170" v="127"/>
        <pc:sldMkLst>
          <pc:docMk/>
          <pc:sldMk cId="1798480942" sldId="563"/>
        </pc:sldMkLst>
      </pc:sldChg>
      <pc:sldChg chg="add">
        <pc:chgData name="Kafentzis Georgios" userId="0fad1e94-8729-4dd9-a94a-3efaf92f008a" providerId="ADAL" clId="{3CFF4B7D-55FB-4E45-A4D6-93D3A9418B71}" dt="2025-11-07T10:09:10.170" v="127"/>
        <pc:sldMkLst>
          <pc:docMk/>
          <pc:sldMk cId="3948887267" sldId="565"/>
        </pc:sldMkLst>
      </pc:sldChg>
      <pc:sldChg chg="modSp add mod">
        <pc:chgData name="Kafentzis Georgios" userId="0fad1e94-8729-4dd9-a94a-3efaf92f008a" providerId="ADAL" clId="{3CFF4B7D-55FB-4E45-A4D6-93D3A9418B71}" dt="2025-11-11T21:56:17.165" v="1477" actId="404"/>
        <pc:sldMkLst>
          <pc:docMk/>
          <pc:sldMk cId="330509953" sldId="566"/>
        </pc:sldMkLst>
        <pc:spChg chg="mod">
          <ac:chgData name="Kafentzis Georgios" userId="0fad1e94-8729-4dd9-a94a-3efaf92f008a" providerId="ADAL" clId="{3CFF4B7D-55FB-4E45-A4D6-93D3A9418B71}" dt="2025-11-11T21:56:17.165" v="1477" actId="404"/>
          <ac:spMkLst>
            <pc:docMk/>
            <pc:sldMk cId="330509953" sldId="566"/>
            <ac:spMk id="6" creationId="{00000000-0000-0000-0000-000000000000}"/>
          </ac:spMkLst>
        </pc:spChg>
        <pc:inkChg chg="mod">
          <ac:chgData name="Kafentzis Georgios" userId="0fad1e94-8729-4dd9-a94a-3efaf92f008a" providerId="ADAL" clId="{3CFF4B7D-55FB-4E45-A4D6-93D3A9418B71}" dt="2025-11-11T17:18:20.499" v="1168" actId="1076"/>
          <ac:inkMkLst>
            <pc:docMk/>
            <pc:sldMk cId="330509953" sldId="566"/>
            <ac:inkMk id="4" creationId="{00000000-0000-0000-0000-000000000000}"/>
          </ac:inkMkLst>
        </pc:inkChg>
      </pc:sldChg>
      <pc:sldChg chg="modSp add modAnim">
        <pc:chgData name="Kafentzis Georgios" userId="0fad1e94-8729-4dd9-a94a-3efaf92f008a" providerId="ADAL" clId="{3CFF4B7D-55FB-4E45-A4D6-93D3A9418B71}" dt="2025-11-11T21:58:54.045" v="1490" actId="404"/>
        <pc:sldMkLst>
          <pc:docMk/>
          <pc:sldMk cId="3936365979" sldId="567"/>
        </pc:sldMkLst>
        <pc:spChg chg="mod">
          <ac:chgData name="Kafentzis Georgios" userId="0fad1e94-8729-4dd9-a94a-3efaf92f008a" providerId="ADAL" clId="{3CFF4B7D-55FB-4E45-A4D6-93D3A9418B71}" dt="2025-11-11T21:58:54.045" v="1490" actId="404"/>
          <ac:spMkLst>
            <pc:docMk/>
            <pc:sldMk cId="3936365979" sldId="567"/>
            <ac:spMk id="6" creationId="{00000000-0000-0000-0000-000000000000}"/>
          </ac:spMkLst>
        </pc:spChg>
      </pc:sldChg>
      <pc:sldChg chg="addSp delSp modSp add mod">
        <pc:chgData name="Kafentzis Georgios" userId="0fad1e94-8729-4dd9-a94a-3efaf92f008a" providerId="ADAL" clId="{3CFF4B7D-55FB-4E45-A4D6-93D3A9418B71}" dt="2025-11-11T21:59:00.560" v="1494" actId="404"/>
        <pc:sldMkLst>
          <pc:docMk/>
          <pc:sldMk cId="477913202" sldId="568"/>
        </pc:sldMkLst>
        <pc:spChg chg="add mod">
          <ac:chgData name="Kafentzis Georgios" userId="0fad1e94-8729-4dd9-a94a-3efaf92f008a" providerId="ADAL" clId="{3CFF4B7D-55FB-4E45-A4D6-93D3A9418B71}" dt="2025-11-11T21:58:12.790" v="1487" actId="14100"/>
          <ac:spMkLst>
            <pc:docMk/>
            <pc:sldMk cId="477913202" sldId="568"/>
            <ac:spMk id="5" creationId="{35B04CAA-B1BA-FDE1-54E8-69EB2F3DB08F}"/>
          </ac:spMkLst>
        </pc:spChg>
        <pc:spChg chg="mod">
          <ac:chgData name="Kafentzis Georgios" userId="0fad1e94-8729-4dd9-a94a-3efaf92f008a" providerId="ADAL" clId="{3CFF4B7D-55FB-4E45-A4D6-93D3A9418B71}" dt="2025-11-11T21:59:00.560" v="1494" actId="404"/>
          <ac:spMkLst>
            <pc:docMk/>
            <pc:sldMk cId="477913202" sldId="568"/>
            <ac:spMk id="6" creationId="{00000000-0000-0000-0000-000000000000}"/>
          </ac:spMkLst>
        </pc:spChg>
        <pc:inkChg chg="del">
          <ac:chgData name="Kafentzis Georgios" userId="0fad1e94-8729-4dd9-a94a-3efaf92f008a" providerId="ADAL" clId="{3CFF4B7D-55FB-4E45-A4D6-93D3A9418B71}" dt="2025-11-11T17:21:08.367" v="1169" actId="478"/>
          <ac:inkMkLst>
            <pc:docMk/>
            <pc:sldMk cId="477913202" sldId="568"/>
            <ac:inkMk id="4" creationId="{00000000-0000-0000-0000-000000000000}"/>
          </ac:inkMkLst>
        </pc:inkChg>
      </pc:sldChg>
      <pc:sldChg chg="modSp add modAnim">
        <pc:chgData name="Kafentzis Georgios" userId="0fad1e94-8729-4dd9-a94a-3efaf92f008a" providerId="ADAL" clId="{3CFF4B7D-55FB-4E45-A4D6-93D3A9418B71}" dt="2025-11-11T22:00:49.240" v="1509" actId="20577"/>
        <pc:sldMkLst>
          <pc:docMk/>
          <pc:sldMk cId="3814580422" sldId="569"/>
        </pc:sldMkLst>
        <pc:spChg chg="mod">
          <ac:chgData name="Kafentzis Georgios" userId="0fad1e94-8729-4dd9-a94a-3efaf92f008a" providerId="ADAL" clId="{3CFF4B7D-55FB-4E45-A4D6-93D3A9418B71}" dt="2025-11-11T22:00:49.240" v="1509" actId="20577"/>
          <ac:spMkLst>
            <pc:docMk/>
            <pc:sldMk cId="3814580422" sldId="569"/>
            <ac:spMk id="6" creationId="{00000000-0000-0000-0000-000000000000}"/>
          </ac:spMkLst>
        </pc:spChg>
      </pc:sldChg>
      <pc:sldChg chg="modSp add mod addAnim delAnim modAnim">
        <pc:chgData name="Kafentzis Georgios" userId="0fad1e94-8729-4dd9-a94a-3efaf92f008a" providerId="ADAL" clId="{3CFF4B7D-55FB-4E45-A4D6-93D3A9418B71}" dt="2025-11-11T22:51:53.555" v="1837" actId="20577"/>
        <pc:sldMkLst>
          <pc:docMk/>
          <pc:sldMk cId="1198150434" sldId="570"/>
        </pc:sldMkLst>
        <pc:spChg chg="mod">
          <ac:chgData name="Kafentzis Georgios" userId="0fad1e94-8729-4dd9-a94a-3efaf92f008a" providerId="ADAL" clId="{3CFF4B7D-55FB-4E45-A4D6-93D3A9418B71}" dt="2025-11-11T22:51:53.555" v="1837" actId="20577"/>
          <ac:spMkLst>
            <pc:docMk/>
            <pc:sldMk cId="1198150434" sldId="570"/>
            <ac:spMk id="6" creationId="{00000000-0000-0000-0000-000000000000}"/>
          </ac:spMkLst>
        </pc:spChg>
      </pc:sldChg>
      <pc:sldChg chg="add">
        <pc:chgData name="Kafentzis Georgios" userId="0fad1e94-8729-4dd9-a94a-3efaf92f008a" providerId="ADAL" clId="{3CFF4B7D-55FB-4E45-A4D6-93D3A9418B71}" dt="2025-11-07T10:09:10.170" v="127"/>
        <pc:sldMkLst>
          <pc:docMk/>
          <pc:sldMk cId="4228504382" sldId="571"/>
        </pc:sldMkLst>
      </pc:sldChg>
      <pc:sldChg chg="modSp add modAnim">
        <pc:chgData name="Kafentzis Georgios" userId="0fad1e94-8729-4dd9-a94a-3efaf92f008a" providerId="ADAL" clId="{3CFF4B7D-55FB-4E45-A4D6-93D3A9418B71}" dt="2025-11-11T22:53:19.076" v="1861" actId="20577"/>
        <pc:sldMkLst>
          <pc:docMk/>
          <pc:sldMk cId="890707958" sldId="572"/>
        </pc:sldMkLst>
        <pc:spChg chg="mod">
          <ac:chgData name="Kafentzis Georgios" userId="0fad1e94-8729-4dd9-a94a-3efaf92f008a" providerId="ADAL" clId="{3CFF4B7D-55FB-4E45-A4D6-93D3A9418B71}" dt="2025-11-11T22:53:19.076" v="1861" actId="20577"/>
          <ac:spMkLst>
            <pc:docMk/>
            <pc:sldMk cId="890707958" sldId="572"/>
            <ac:spMk id="3" creationId="{00000000-0000-0000-0000-000000000000}"/>
          </ac:spMkLst>
        </pc:spChg>
      </pc:sldChg>
      <pc:sldChg chg="modSp add mod">
        <pc:chgData name="Kafentzis Georgios" userId="0fad1e94-8729-4dd9-a94a-3efaf92f008a" providerId="ADAL" clId="{3CFF4B7D-55FB-4E45-A4D6-93D3A9418B71}" dt="2025-11-11T18:59:20.888" v="1274" actId="404"/>
        <pc:sldMkLst>
          <pc:docMk/>
          <pc:sldMk cId="1309144286" sldId="573"/>
        </pc:sldMkLst>
        <pc:spChg chg="mod">
          <ac:chgData name="Kafentzis Georgios" userId="0fad1e94-8729-4dd9-a94a-3efaf92f008a" providerId="ADAL" clId="{3CFF4B7D-55FB-4E45-A4D6-93D3A9418B71}" dt="2025-11-11T18:59:20.888" v="1274" actId="404"/>
          <ac:spMkLst>
            <pc:docMk/>
            <pc:sldMk cId="1309144286" sldId="573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1T18:58:45.825" v="1269" actId="14100"/>
          <ac:spMkLst>
            <pc:docMk/>
            <pc:sldMk cId="1309144286" sldId="573"/>
            <ac:spMk id="5" creationId="{00000000-0000-0000-0000-000000000000}"/>
          </ac:spMkLst>
        </pc:spChg>
      </pc:sldChg>
      <pc:sldChg chg="modSp add">
        <pc:chgData name="Kafentzis Georgios" userId="0fad1e94-8729-4dd9-a94a-3efaf92f008a" providerId="ADAL" clId="{3CFF4B7D-55FB-4E45-A4D6-93D3A9418B71}" dt="2025-11-11T19:00:11.649" v="1289" actId="114"/>
        <pc:sldMkLst>
          <pc:docMk/>
          <pc:sldMk cId="428626423" sldId="574"/>
        </pc:sldMkLst>
        <pc:spChg chg="mod">
          <ac:chgData name="Kafentzis Georgios" userId="0fad1e94-8729-4dd9-a94a-3efaf92f008a" providerId="ADAL" clId="{3CFF4B7D-55FB-4E45-A4D6-93D3A9418B71}" dt="2025-11-11T19:00:11.649" v="1289" actId="114"/>
          <ac:spMkLst>
            <pc:docMk/>
            <pc:sldMk cId="428626423" sldId="574"/>
            <ac:spMk id="3" creationId="{00000000-0000-0000-0000-000000000000}"/>
          </ac:spMkLst>
        </pc:spChg>
      </pc:sldChg>
      <pc:sldChg chg="add">
        <pc:chgData name="Kafentzis Georgios" userId="0fad1e94-8729-4dd9-a94a-3efaf92f008a" providerId="ADAL" clId="{3CFF4B7D-55FB-4E45-A4D6-93D3A9418B71}" dt="2025-11-07T10:09:10.170" v="127"/>
        <pc:sldMkLst>
          <pc:docMk/>
          <pc:sldMk cId="1232150959" sldId="575"/>
        </pc:sldMkLst>
      </pc:sldChg>
      <pc:sldChg chg="modSp add">
        <pc:chgData name="Kafentzis Georgios" userId="0fad1e94-8729-4dd9-a94a-3efaf92f008a" providerId="ADAL" clId="{3CFF4B7D-55FB-4E45-A4D6-93D3A9418B71}" dt="2025-11-11T14:44:17.438" v="228" actId="1076"/>
        <pc:sldMkLst>
          <pc:docMk/>
          <pc:sldMk cId="2885752423" sldId="576"/>
        </pc:sldMkLst>
        <pc:picChg chg="mod">
          <ac:chgData name="Kafentzis Georgios" userId="0fad1e94-8729-4dd9-a94a-3efaf92f008a" providerId="ADAL" clId="{3CFF4B7D-55FB-4E45-A4D6-93D3A9418B71}" dt="2025-11-11T14:44:17.438" v="228" actId="1076"/>
          <ac:picMkLst>
            <pc:docMk/>
            <pc:sldMk cId="2885752423" sldId="576"/>
            <ac:picMk id="1026" creationId="{00000000-0000-0000-0000-000000000000}"/>
          </ac:picMkLst>
        </pc:picChg>
      </pc:sldChg>
      <pc:sldChg chg="addSp delSp modSp add mod delAnim modAnim">
        <pc:chgData name="Kafentzis Georgios" userId="0fad1e94-8729-4dd9-a94a-3efaf92f008a" providerId="ADAL" clId="{3CFF4B7D-55FB-4E45-A4D6-93D3A9418B71}" dt="2025-11-11T19:07:04.216" v="1293"/>
        <pc:sldMkLst>
          <pc:docMk/>
          <pc:sldMk cId="3933234665" sldId="577"/>
        </pc:sldMkLst>
        <pc:spChg chg="mod">
          <ac:chgData name="Kafentzis Georgios" userId="0fad1e94-8729-4dd9-a94a-3efaf92f008a" providerId="ADAL" clId="{3CFF4B7D-55FB-4E45-A4D6-93D3A9418B71}" dt="2025-11-11T17:00:36.703" v="1117" actId="20577"/>
          <ac:spMkLst>
            <pc:docMk/>
            <pc:sldMk cId="3933234665" sldId="577"/>
            <ac:spMk id="3" creationId="{00000000-0000-0000-0000-000000000000}"/>
          </ac:spMkLst>
        </pc:spChg>
        <pc:spChg chg="del">
          <ac:chgData name="Kafentzis Georgios" userId="0fad1e94-8729-4dd9-a94a-3efaf92f008a" providerId="ADAL" clId="{3CFF4B7D-55FB-4E45-A4D6-93D3A9418B71}" dt="2025-11-11T15:26:49.754" v="272" actId="478"/>
          <ac:spMkLst>
            <pc:docMk/>
            <pc:sldMk cId="3933234665" sldId="577"/>
            <ac:spMk id="4" creationId="{00000000-0000-0000-0000-000000000000}"/>
          </ac:spMkLst>
        </pc:spChg>
        <pc:spChg chg="del">
          <ac:chgData name="Kafentzis Georgios" userId="0fad1e94-8729-4dd9-a94a-3efaf92f008a" providerId="ADAL" clId="{3CFF4B7D-55FB-4E45-A4D6-93D3A9418B71}" dt="2025-11-11T15:26:54.805" v="274" actId="478"/>
          <ac:spMkLst>
            <pc:docMk/>
            <pc:sldMk cId="3933234665" sldId="577"/>
            <ac:spMk id="6" creationId="{00000000-0000-0000-0000-000000000000}"/>
          </ac:spMkLst>
        </pc:spChg>
        <pc:spChg chg="del">
          <ac:chgData name="Kafentzis Georgios" userId="0fad1e94-8729-4dd9-a94a-3efaf92f008a" providerId="ADAL" clId="{3CFF4B7D-55FB-4E45-A4D6-93D3A9418B71}" dt="2025-11-11T15:27:00.336" v="276" actId="478"/>
          <ac:spMkLst>
            <pc:docMk/>
            <pc:sldMk cId="3933234665" sldId="577"/>
            <ac:spMk id="7" creationId="{00000000-0000-0000-0000-000000000000}"/>
          </ac:spMkLst>
        </pc:spChg>
        <pc:picChg chg="del">
          <ac:chgData name="Kafentzis Georgios" userId="0fad1e94-8729-4dd9-a94a-3efaf92f008a" providerId="ADAL" clId="{3CFF4B7D-55FB-4E45-A4D6-93D3A9418B71}" dt="2025-11-11T15:26:42.620" v="269" actId="478"/>
          <ac:picMkLst>
            <pc:docMk/>
            <pc:sldMk cId="3933234665" sldId="577"/>
            <ac:picMk id="5" creationId="{00000000-0000-0000-0000-000000000000}"/>
          </ac:picMkLst>
        </pc:picChg>
        <pc:picChg chg="add del mod">
          <ac:chgData name="Kafentzis Georgios" userId="0fad1e94-8729-4dd9-a94a-3efaf92f008a" providerId="ADAL" clId="{3CFF4B7D-55FB-4E45-A4D6-93D3A9418B71}" dt="2025-11-11T16:18:29.168" v="597" actId="478"/>
          <ac:picMkLst>
            <pc:docMk/>
            <pc:sldMk cId="3933234665" sldId="577"/>
            <ac:picMk id="9" creationId="{48B37381-9FE8-E295-DE4B-B65030B2605C}"/>
          </ac:picMkLst>
        </pc:picChg>
      </pc:sldChg>
      <pc:sldChg chg="add">
        <pc:chgData name="Kafentzis Georgios" userId="0fad1e94-8729-4dd9-a94a-3efaf92f008a" providerId="ADAL" clId="{3CFF4B7D-55FB-4E45-A4D6-93D3A9418B71}" dt="2025-11-07T10:09:10.170" v="127"/>
        <pc:sldMkLst>
          <pc:docMk/>
          <pc:sldMk cId="1499800933" sldId="578"/>
        </pc:sldMkLst>
      </pc:sldChg>
      <pc:sldChg chg="add">
        <pc:chgData name="Kafentzis Georgios" userId="0fad1e94-8729-4dd9-a94a-3efaf92f008a" providerId="ADAL" clId="{3CFF4B7D-55FB-4E45-A4D6-93D3A9418B71}" dt="2025-11-07T10:09:10.170" v="127"/>
        <pc:sldMkLst>
          <pc:docMk/>
          <pc:sldMk cId="2722369565" sldId="579"/>
        </pc:sldMkLst>
      </pc:sldChg>
      <pc:sldChg chg="add ord">
        <pc:chgData name="Kafentzis Georgios" userId="0fad1e94-8729-4dd9-a94a-3efaf92f008a" providerId="ADAL" clId="{3CFF4B7D-55FB-4E45-A4D6-93D3A9418B71}" dt="2025-11-11T19:15:40.251" v="1295"/>
        <pc:sldMkLst>
          <pc:docMk/>
          <pc:sldMk cId="3910626342" sldId="581"/>
        </pc:sldMkLst>
      </pc:sldChg>
      <pc:sldChg chg="modSp add mod modAnim">
        <pc:chgData name="Kafentzis Georgios" userId="0fad1e94-8729-4dd9-a94a-3efaf92f008a" providerId="ADAL" clId="{3CFF4B7D-55FB-4E45-A4D6-93D3A9418B71}" dt="2025-11-11T21:58:00.545" v="1482"/>
        <pc:sldMkLst>
          <pc:docMk/>
          <pc:sldMk cId="2603814842" sldId="587"/>
        </pc:sldMkLst>
        <pc:spChg chg="mod">
          <ac:chgData name="Kafentzis Georgios" userId="0fad1e94-8729-4dd9-a94a-3efaf92f008a" providerId="ADAL" clId="{3CFF4B7D-55FB-4E45-A4D6-93D3A9418B71}" dt="2025-11-11T21:57:47.444" v="1481" actId="1076"/>
          <ac:spMkLst>
            <pc:docMk/>
            <pc:sldMk cId="2603814842" sldId="587"/>
            <ac:spMk id="4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11T21:57:45.153" v="1480" actId="14100"/>
          <ac:spMkLst>
            <pc:docMk/>
            <pc:sldMk cId="2603814842" sldId="587"/>
            <ac:spMk id="7" creationId="{00000000-0000-0000-0000-000000000000}"/>
          </ac:spMkLst>
        </pc:spChg>
      </pc:sldChg>
      <pc:sldChg chg="addSp delSp modSp add mod modAnim">
        <pc:chgData name="Kafentzis Georgios" userId="0fad1e94-8729-4dd9-a94a-3efaf92f008a" providerId="ADAL" clId="{3CFF4B7D-55FB-4E45-A4D6-93D3A9418B71}" dt="2025-11-11T21:17:21.460" v="1464" actId="14100"/>
        <pc:sldMkLst>
          <pc:docMk/>
          <pc:sldMk cId="156878123" sldId="588"/>
        </pc:sldMkLst>
        <pc:spChg chg="add mod">
          <ac:chgData name="Kafentzis Georgios" userId="0fad1e94-8729-4dd9-a94a-3efaf92f008a" providerId="ADAL" clId="{3CFF4B7D-55FB-4E45-A4D6-93D3A9418B71}" dt="2025-11-11T21:17:21.460" v="1464" actId="14100"/>
          <ac:spMkLst>
            <pc:docMk/>
            <pc:sldMk cId="156878123" sldId="588"/>
            <ac:spMk id="3" creationId="{DA13A35F-663F-09F1-CCC6-EDD38B73FDA1}"/>
          </ac:spMkLst>
        </pc:spChg>
        <pc:spChg chg="add mod">
          <ac:chgData name="Kafentzis Georgios" userId="0fad1e94-8729-4dd9-a94a-3efaf92f008a" providerId="ADAL" clId="{3CFF4B7D-55FB-4E45-A4D6-93D3A9418B71}" dt="2025-11-11T21:16:38.887" v="1463" actId="207"/>
          <ac:spMkLst>
            <pc:docMk/>
            <pc:sldMk cId="156878123" sldId="588"/>
            <ac:spMk id="4" creationId="{51DD0709-B90F-B3FF-93CD-9056F57599F0}"/>
          </ac:spMkLst>
        </pc:spChg>
        <pc:spChg chg="add del mod">
          <ac:chgData name="Kafentzis Georgios" userId="0fad1e94-8729-4dd9-a94a-3efaf92f008a" providerId="ADAL" clId="{3CFF4B7D-55FB-4E45-A4D6-93D3A9418B71}" dt="2025-11-11T21:12:18.322" v="1430" actId="478"/>
          <ac:spMkLst>
            <pc:docMk/>
            <pc:sldMk cId="156878123" sldId="588"/>
            <ac:spMk id="5" creationId="{720A46AC-D1AF-F93D-76B5-321E534165B5}"/>
          </ac:spMkLst>
        </pc:spChg>
        <pc:spChg chg="mod">
          <ac:chgData name="Kafentzis Georgios" userId="0fad1e94-8729-4dd9-a94a-3efaf92f008a" providerId="ADAL" clId="{3CFF4B7D-55FB-4E45-A4D6-93D3A9418B71}" dt="2025-11-11T21:13:27.259" v="1450" actId="207"/>
          <ac:spMkLst>
            <pc:docMk/>
            <pc:sldMk cId="156878123" sldId="588"/>
            <ac:spMk id="6" creationId="{00000000-0000-0000-0000-000000000000}"/>
          </ac:spMkLst>
        </pc:spChg>
        <pc:spChg chg="add mod">
          <ac:chgData name="Kafentzis Georgios" userId="0fad1e94-8729-4dd9-a94a-3efaf92f008a" providerId="ADAL" clId="{3CFF4B7D-55FB-4E45-A4D6-93D3A9418B71}" dt="2025-11-11T21:13:32.121" v="1451" actId="207"/>
          <ac:spMkLst>
            <pc:docMk/>
            <pc:sldMk cId="156878123" sldId="588"/>
            <ac:spMk id="7" creationId="{39E25509-1865-B62B-D60F-B5AC92D8E8D9}"/>
          </ac:spMkLst>
        </pc:spChg>
      </pc:sldChg>
      <pc:sldChg chg="modSp add mod modAnim">
        <pc:chgData name="Kafentzis Georgios" userId="0fad1e94-8729-4dd9-a94a-3efaf92f008a" providerId="ADAL" clId="{3CFF4B7D-55FB-4E45-A4D6-93D3A9418B71}" dt="2025-11-11T21:23:08.451" v="1474" actId="20577"/>
        <pc:sldMkLst>
          <pc:docMk/>
          <pc:sldMk cId="4175009907" sldId="589"/>
        </pc:sldMkLst>
        <pc:spChg chg="mod">
          <ac:chgData name="Kafentzis Georgios" userId="0fad1e94-8729-4dd9-a94a-3efaf92f008a" providerId="ADAL" clId="{3CFF4B7D-55FB-4E45-A4D6-93D3A9418B71}" dt="2025-11-11T21:23:08.451" v="1474" actId="20577"/>
          <ac:spMkLst>
            <pc:docMk/>
            <pc:sldMk cId="4175009907" sldId="589"/>
            <ac:spMk id="6" creationId="{00000000-0000-0000-0000-000000000000}"/>
          </ac:spMkLst>
        </pc:spChg>
      </pc:sldChg>
      <pc:sldChg chg="add">
        <pc:chgData name="Kafentzis Georgios" userId="0fad1e94-8729-4dd9-a94a-3efaf92f008a" providerId="ADAL" clId="{3CFF4B7D-55FB-4E45-A4D6-93D3A9418B71}" dt="2025-11-07T10:09:10.170" v="127"/>
        <pc:sldMkLst>
          <pc:docMk/>
          <pc:sldMk cId="986214388" sldId="590"/>
        </pc:sldMkLst>
      </pc:sldChg>
      <pc:sldChg chg="delSp modSp add mod">
        <pc:chgData name="Kafentzis Georgios" userId="0fad1e94-8729-4dd9-a94a-3efaf92f008a" providerId="ADAL" clId="{3CFF4B7D-55FB-4E45-A4D6-93D3A9418B71}" dt="2025-11-11T18:55:29.461" v="1179" actId="20577"/>
        <pc:sldMkLst>
          <pc:docMk/>
          <pc:sldMk cId="2544005424" sldId="591"/>
        </pc:sldMkLst>
        <pc:spChg chg="mod">
          <ac:chgData name="Kafentzis Georgios" userId="0fad1e94-8729-4dd9-a94a-3efaf92f008a" providerId="ADAL" clId="{3CFF4B7D-55FB-4E45-A4D6-93D3A9418B71}" dt="2025-11-11T18:55:29.461" v="1179" actId="20577"/>
          <ac:spMkLst>
            <pc:docMk/>
            <pc:sldMk cId="2544005424" sldId="591"/>
            <ac:spMk id="6" creationId="{00000000-0000-0000-0000-000000000000}"/>
          </ac:spMkLst>
        </pc:spChg>
        <pc:inkChg chg="del">
          <ac:chgData name="Kafentzis Georgios" userId="0fad1e94-8729-4dd9-a94a-3efaf92f008a" providerId="ADAL" clId="{3CFF4B7D-55FB-4E45-A4D6-93D3A9418B71}" dt="2025-11-11T18:55:17.198" v="1176" actId="478"/>
          <ac:inkMkLst>
            <pc:docMk/>
            <pc:sldMk cId="2544005424" sldId="591"/>
            <ac:inkMk id="3" creationId="{00000000-0000-0000-0000-000000000000}"/>
          </ac:inkMkLst>
        </pc:inkChg>
      </pc:sldChg>
      <pc:sldChg chg="modSp add modAnim">
        <pc:chgData name="Kafentzis Georgios" userId="0fad1e94-8729-4dd9-a94a-3efaf92f008a" providerId="ADAL" clId="{3CFF4B7D-55FB-4E45-A4D6-93D3A9418B71}" dt="2025-11-11T18:58:58.553" v="1272" actId="114"/>
        <pc:sldMkLst>
          <pc:docMk/>
          <pc:sldMk cId="4149272943" sldId="593"/>
        </pc:sldMkLst>
        <pc:spChg chg="mod">
          <ac:chgData name="Kafentzis Georgios" userId="0fad1e94-8729-4dd9-a94a-3efaf92f008a" providerId="ADAL" clId="{3CFF4B7D-55FB-4E45-A4D6-93D3A9418B71}" dt="2025-11-11T18:58:58.553" v="1272" actId="114"/>
          <ac:spMkLst>
            <pc:docMk/>
            <pc:sldMk cId="4149272943" sldId="593"/>
            <ac:spMk id="6" creationId="{00000000-0000-0000-0000-000000000000}"/>
          </ac:spMkLst>
        </pc:spChg>
      </pc:sldChg>
      <pc:sldChg chg="delSp modSp add mod">
        <pc:chgData name="Kafentzis Georgios" userId="0fad1e94-8729-4dd9-a94a-3efaf92f008a" providerId="ADAL" clId="{3CFF4B7D-55FB-4E45-A4D6-93D3A9418B71}" dt="2025-11-11T18:55:32.991" v="1180" actId="20577"/>
        <pc:sldMkLst>
          <pc:docMk/>
          <pc:sldMk cId="2770074142" sldId="594"/>
        </pc:sldMkLst>
        <pc:spChg chg="mod">
          <ac:chgData name="Kafentzis Georgios" userId="0fad1e94-8729-4dd9-a94a-3efaf92f008a" providerId="ADAL" clId="{3CFF4B7D-55FB-4E45-A4D6-93D3A9418B71}" dt="2025-11-11T18:55:32.991" v="1180" actId="20577"/>
          <ac:spMkLst>
            <pc:docMk/>
            <pc:sldMk cId="2770074142" sldId="594"/>
            <ac:spMk id="6" creationId="{00000000-0000-0000-0000-000000000000}"/>
          </ac:spMkLst>
        </pc:spChg>
        <pc:inkChg chg="del">
          <ac:chgData name="Kafentzis Georgios" userId="0fad1e94-8729-4dd9-a94a-3efaf92f008a" providerId="ADAL" clId="{3CFF4B7D-55FB-4E45-A4D6-93D3A9418B71}" dt="2025-11-11T18:55:22.156" v="1177" actId="478"/>
          <ac:inkMkLst>
            <pc:docMk/>
            <pc:sldMk cId="2770074142" sldId="594"/>
            <ac:inkMk id="4" creationId="{00000000-0000-0000-0000-000000000000}"/>
          </ac:inkMkLst>
        </pc:inkChg>
      </pc:sldChg>
      <pc:sldChg chg="modSp add">
        <pc:chgData name="Kafentzis Georgios" userId="0fad1e94-8729-4dd9-a94a-3efaf92f008a" providerId="ADAL" clId="{3CFF4B7D-55FB-4E45-A4D6-93D3A9418B71}" dt="2025-11-11T17:15:28.044" v="1165" actId="20577"/>
        <pc:sldMkLst>
          <pc:docMk/>
          <pc:sldMk cId="3290529274" sldId="595"/>
        </pc:sldMkLst>
        <pc:spChg chg="mod">
          <ac:chgData name="Kafentzis Georgios" userId="0fad1e94-8729-4dd9-a94a-3efaf92f008a" providerId="ADAL" clId="{3CFF4B7D-55FB-4E45-A4D6-93D3A9418B71}" dt="2025-11-11T17:15:28.044" v="1165" actId="20577"/>
          <ac:spMkLst>
            <pc:docMk/>
            <pc:sldMk cId="3290529274" sldId="595"/>
            <ac:spMk id="4" creationId="{09144772-A61E-49A0-3310-D278FA4F0356}"/>
          </ac:spMkLst>
        </pc:spChg>
      </pc:sldChg>
      <pc:sldChg chg="modSp add mod modAnim modShow">
        <pc:chgData name="Kafentzis Georgios" userId="0fad1e94-8729-4dd9-a94a-3efaf92f008a" providerId="ADAL" clId="{3CFF4B7D-55FB-4E45-A4D6-93D3A9418B71}" dt="2025-11-11T15:10:03.327" v="267" actId="729"/>
        <pc:sldMkLst>
          <pc:docMk/>
          <pc:sldMk cId="3509854644" sldId="596"/>
        </pc:sldMkLst>
        <pc:spChg chg="mod">
          <ac:chgData name="Kafentzis Georgios" userId="0fad1e94-8729-4dd9-a94a-3efaf92f008a" providerId="ADAL" clId="{3CFF4B7D-55FB-4E45-A4D6-93D3A9418B71}" dt="2025-11-07T10:14:03.830" v="133" actId="20577"/>
          <ac:spMkLst>
            <pc:docMk/>
            <pc:sldMk cId="3509854644" sldId="596"/>
            <ac:spMk id="2" creationId="{258BC023-CBF7-F653-B08F-982F19D8E0EC}"/>
          </ac:spMkLst>
        </pc:spChg>
        <pc:spChg chg="mod">
          <ac:chgData name="Kafentzis Georgios" userId="0fad1e94-8729-4dd9-a94a-3efaf92f008a" providerId="ADAL" clId="{3CFF4B7D-55FB-4E45-A4D6-93D3A9418B71}" dt="2025-11-11T15:06:34.282" v="266" actId="20577"/>
          <ac:spMkLst>
            <pc:docMk/>
            <pc:sldMk cId="3509854644" sldId="596"/>
            <ac:spMk id="3" creationId="{92586B49-8CAD-F15F-2BBD-426F1D7E3261}"/>
          </ac:spMkLst>
        </pc:spChg>
      </pc:sldChg>
      <pc:sldChg chg="modSp add mod ord">
        <pc:chgData name="Kafentzis Georgios" userId="0fad1e94-8729-4dd9-a94a-3efaf92f008a" providerId="ADAL" clId="{3CFF4B7D-55FB-4E45-A4D6-93D3A9418B71}" dt="2025-11-11T16:58:53.502" v="1060" actId="14100"/>
        <pc:sldMkLst>
          <pc:docMk/>
          <pc:sldMk cId="532626019" sldId="597"/>
        </pc:sldMkLst>
        <pc:grpChg chg="mod">
          <ac:chgData name="Kafentzis Georgios" userId="0fad1e94-8729-4dd9-a94a-3efaf92f008a" providerId="ADAL" clId="{3CFF4B7D-55FB-4E45-A4D6-93D3A9418B71}" dt="2025-11-11T16:58:41.215" v="1058" actId="1076"/>
          <ac:grpSpMkLst>
            <pc:docMk/>
            <pc:sldMk cId="532626019" sldId="597"/>
            <ac:grpSpMk id="16" creationId="{00000000-0000-0000-0000-000000000000}"/>
          </ac:grpSpMkLst>
        </pc:grpChg>
        <pc:picChg chg="mod">
          <ac:chgData name="Kafentzis Georgios" userId="0fad1e94-8729-4dd9-a94a-3efaf92f008a" providerId="ADAL" clId="{3CFF4B7D-55FB-4E45-A4D6-93D3A9418B71}" dt="2025-11-11T16:57:46.640" v="1056" actId="688"/>
          <ac:picMkLst>
            <pc:docMk/>
            <pc:sldMk cId="532626019" sldId="597"/>
            <ac:picMk id="8" creationId="{00000000-0000-0000-0000-000000000000}"/>
          </ac:picMkLst>
        </pc:picChg>
        <pc:cxnChg chg="mod">
          <ac:chgData name="Kafentzis Georgios" userId="0fad1e94-8729-4dd9-a94a-3efaf92f008a" providerId="ADAL" clId="{3CFF4B7D-55FB-4E45-A4D6-93D3A9418B71}" dt="2025-11-11T16:58:53.502" v="1060" actId="14100"/>
          <ac:cxnSpMkLst>
            <pc:docMk/>
            <pc:sldMk cId="532626019" sldId="597"/>
            <ac:cxnSpMk id="5" creationId="{00000000-0000-0000-0000-000000000000}"/>
          </ac:cxnSpMkLst>
        </pc:cxnChg>
        <pc:cxnChg chg="mod">
          <ac:chgData name="Kafentzis Georgios" userId="0fad1e94-8729-4dd9-a94a-3efaf92f008a" providerId="ADAL" clId="{3CFF4B7D-55FB-4E45-A4D6-93D3A9418B71}" dt="2025-11-11T16:58:46.208" v="1059" actId="14100"/>
          <ac:cxnSpMkLst>
            <pc:docMk/>
            <pc:sldMk cId="532626019" sldId="597"/>
            <ac:cxnSpMk id="17" creationId="{00000000-0000-0000-0000-000000000000}"/>
          </ac:cxnSpMkLst>
        </pc:cxnChg>
      </pc:sldChg>
      <pc:sldChg chg="add">
        <pc:chgData name="Kafentzis Georgios" userId="0fad1e94-8729-4dd9-a94a-3efaf92f008a" providerId="ADAL" clId="{3CFF4B7D-55FB-4E45-A4D6-93D3A9418B71}" dt="2025-11-07T10:09:10.170" v="127"/>
        <pc:sldMkLst>
          <pc:docMk/>
          <pc:sldMk cId="4232116612" sldId="598"/>
        </pc:sldMkLst>
      </pc:sldChg>
      <pc:sldChg chg="addSp modSp add mod">
        <pc:chgData name="Kafentzis Georgios" userId="0fad1e94-8729-4dd9-a94a-3efaf92f008a" providerId="ADAL" clId="{3CFF4B7D-55FB-4E45-A4D6-93D3A9418B71}" dt="2025-11-07T10:18:21.174" v="221" actId="20577"/>
        <pc:sldMkLst>
          <pc:docMk/>
          <pc:sldMk cId="2270716282" sldId="599"/>
        </pc:sldMkLst>
        <pc:spChg chg="add mod">
          <ac:chgData name="Kafentzis Georgios" userId="0fad1e94-8729-4dd9-a94a-3efaf92f008a" providerId="ADAL" clId="{3CFF4B7D-55FB-4E45-A4D6-93D3A9418B71}" dt="2025-11-07T10:18:21.174" v="221" actId="20577"/>
          <ac:spMkLst>
            <pc:docMk/>
            <pc:sldMk cId="2270716282" sldId="599"/>
            <ac:spMk id="6" creationId="{8B33A7E8-2993-890E-08D6-7AA83697E4E1}"/>
          </ac:spMkLst>
        </pc:spChg>
        <pc:picChg chg="mod modCrop">
          <ac:chgData name="Kafentzis Georgios" userId="0fad1e94-8729-4dd9-a94a-3efaf92f008a" providerId="ADAL" clId="{3CFF4B7D-55FB-4E45-A4D6-93D3A9418B71}" dt="2025-11-07T10:16:31.630" v="180" actId="1076"/>
          <ac:picMkLst>
            <pc:docMk/>
            <pc:sldMk cId="2270716282" sldId="599"/>
            <ac:picMk id="4" creationId="{C7732801-8EA6-94BC-2E24-EC3912B4E45B}"/>
          </ac:picMkLst>
        </pc:picChg>
      </pc:sldChg>
      <pc:sldChg chg="addSp modSp add mod">
        <pc:chgData name="Kafentzis Georgios" userId="0fad1e94-8729-4dd9-a94a-3efaf92f008a" providerId="ADAL" clId="{3CFF4B7D-55FB-4E45-A4D6-93D3A9418B71}" dt="2025-11-07T10:18:26.928" v="223" actId="20577"/>
        <pc:sldMkLst>
          <pc:docMk/>
          <pc:sldMk cId="844591656" sldId="600"/>
        </pc:sldMkLst>
        <pc:spChg chg="add mod">
          <ac:chgData name="Kafentzis Georgios" userId="0fad1e94-8729-4dd9-a94a-3efaf92f008a" providerId="ADAL" clId="{3CFF4B7D-55FB-4E45-A4D6-93D3A9418B71}" dt="2025-11-07T10:18:26.928" v="223" actId="20577"/>
          <ac:spMkLst>
            <pc:docMk/>
            <pc:sldMk cId="844591656" sldId="600"/>
            <ac:spMk id="6" creationId="{90E84E63-645A-5EF1-5DAB-7ADC6A1363AC}"/>
          </ac:spMkLst>
        </pc:spChg>
        <pc:picChg chg="mod modCrop">
          <ac:chgData name="Kafentzis Georgios" userId="0fad1e94-8729-4dd9-a94a-3efaf92f008a" providerId="ADAL" clId="{3CFF4B7D-55FB-4E45-A4D6-93D3A9418B71}" dt="2025-11-07T10:16:42.456" v="183" actId="18131"/>
          <ac:picMkLst>
            <pc:docMk/>
            <pc:sldMk cId="844591656" sldId="600"/>
            <ac:picMk id="4" creationId="{E7E301D1-3912-E011-6029-63304AACDEFC}"/>
          </ac:picMkLst>
        </pc:picChg>
      </pc:sldChg>
      <pc:sldChg chg="delSp modSp add mod delAnim modAnim">
        <pc:chgData name="Kafentzis Georgios" userId="0fad1e94-8729-4dd9-a94a-3efaf92f008a" providerId="ADAL" clId="{3CFF4B7D-55FB-4E45-A4D6-93D3A9418B71}" dt="2025-11-11T16:27:35.169" v="661" actId="1036"/>
        <pc:sldMkLst>
          <pc:docMk/>
          <pc:sldMk cId="628808846" sldId="601"/>
        </pc:sldMkLst>
        <pc:spChg chg="mod">
          <ac:chgData name="Kafentzis Georgios" userId="0fad1e94-8729-4dd9-a94a-3efaf92f008a" providerId="ADAL" clId="{3CFF4B7D-55FB-4E45-A4D6-93D3A9418B71}" dt="2025-11-11T16:27:22.392" v="640" actId="1076"/>
          <ac:spMkLst>
            <pc:docMk/>
            <pc:sldMk cId="628808846" sldId="601"/>
            <ac:spMk id="3" creationId="{D8E25504-1D8C-23BE-3C48-764DD34AD77F}"/>
          </ac:spMkLst>
        </pc:spChg>
        <pc:spChg chg="mod">
          <ac:chgData name="Kafentzis Georgios" userId="0fad1e94-8729-4dd9-a94a-3efaf92f008a" providerId="ADAL" clId="{3CFF4B7D-55FB-4E45-A4D6-93D3A9418B71}" dt="2025-11-11T16:27:29.407" v="652" actId="1038"/>
          <ac:spMkLst>
            <pc:docMk/>
            <pc:sldMk cId="628808846" sldId="601"/>
            <ac:spMk id="4" creationId="{56C845DC-F788-D90C-0AD4-09F4DB39E5BA}"/>
          </ac:spMkLst>
        </pc:spChg>
        <pc:spChg chg="del">
          <ac:chgData name="Kafentzis Georgios" userId="0fad1e94-8729-4dd9-a94a-3efaf92f008a" providerId="ADAL" clId="{3CFF4B7D-55FB-4E45-A4D6-93D3A9418B71}" dt="2025-11-11T16:26:29.153" v="632" actId="478"/>
          <ac:spMkLst>
            <pc:docMk/>
            <pc:sldMk cId="628808846" sldId="601"/>
            <ac:spMk id="6" creationId="{850759CF-A7E6-4983-2F5D-83934DC10458}"/>
          </ac:spMkLst>
        </pc:spChg>
        <pc:spChg chg="mod">
          <ac:chgData name="Kafentzis Georgios" userId="0fad1e94-8729-4dd9-a94a-3efaf92f008a" providerId="ADAL" clId="{3CFF4B7D-55FB-4E45-A4D6-93D3A9418B71}" dt="2025-11-11T16:27:29.407" v="652" actId="1038"/>
          <ac:spMkLst>
            <pc:docMk/>
            <pc:sldMk cId="628808846" sldId="601"/>
            <ac:spMk id="7" creationId="{B7A384D0-C3D1-38A9-B90D-388D96560A14}"/>
          </ac:spMkLst>
        </pc:spChg>
        <pc:picChg chg="mod">
          <ac:chgData name="Kafentzis Georgios" userId="0fad1e94-8729-4dd9-a94a-3efaf92f008a" providerId="ADAL" clId="{3CFF4B7D-55FB-4E45-A4D6-93D3A9418B71}" dt="2025-11-11T16:27:35.169" v="661" actId="1036"/>
          <ac:picMkLst>
            <pc:docMk/>
            <pc:sldMk cId="628808846" sldId="601"/>
            <ac:picMk id="5" creationId="{7594D32D-0CB5-DEC0-8C6D-A8E397E3852D}"/>
          </ac:picMkLst>
        </pc:picChg>
      </pc:sldChg>
      <pc:sldChg chg="addSp delSp modSp add mod addAnim delAnim modAnim">
        <pc:chgData name="Kafentzis Georgios" userId="0fad1e94-8729-4dd9-a94a-3efaf92f008a" providerId="ADAL" clId="{3CFF4B7D-55FB-4E45-A4D6-93D3A9418B71}" dt="2025-11-11T17:12:32.342" v="1163" actId="14100"/>
        <pc:sldMkLst>
          <pc:docMk/>
          <pc:sldMk cId="3989951977" sldId="602"/>
        </pc:sldMkLst>
        <pc:spChg chg="mod">
          <ac:chgData name="Kafentzis Georgios" userId="0fad1e94-8729-4dd9-a94a-3efaf92f008a" providerId="ADAL" clId="{3CFF4B7D-55FB-4E45-A4D6-93D3A9418B71}" dt="2025-11-11T16:27:16.503" v="639" actId="1076"/>
          <ac:spMkLst>
            <pc:docMk/>
            <pc:sldMk cId="3989951977" sldId="602"/>
            <ac:spMk id="3" creationId="{4EE2EB87-0705-1714-33C1-5473CF644E0F}"/>
          </ac:spMkLst>
        </pc:spChg>
        <pc:spChg chg="add mod">
          <ac:chgData name="Kafentzis Georgios" userId="0fad1e94-8729-4dd9-a94a-3efaf92f008a" providerId="ADAL" clId="{3CFF4B7D-55FB-4E45-A4D6-93D3A9418B71}" dt="2025-11-11T16:51:40.919" v="704" actId="208"/>
          <ac:spMkLst>
            <pc:docMk/>
            <pc:sldMk cId="3989951977" sldId="602"/>
            <ac:spMk id="12" creationId="{75CBC271-A5FE-5AA8-3522-C728CBCDDA4A}"/>
          </ac:spMkLst>
        </pc:spChg>
        <pc:spChg chg="add mod">
          <ac:chgData name="Kafentzis Georgios" userId="0fad1e94-8729-4dd9-a94a-3efaf92f008a" providerId="ADAL" clId="{3CFF4B7D-55FB-4E45-A4D6-93D3A9418B71}" dt="2025-11-11T16:51:40.919" v="704" actId="208"/>
          <ac:spMkLst>
            <pc:docMk/>
            <pc:sldMk cId="3989951977" sldId="602"/>
            <ac:spMk id="13" creationId="{D013B84B-FF7A-9C6C-9A26-3B932C990FB2}"/>
          </ac:spMkLst>
        </pc:spChg>
        <pc:spChg chg="add mod">
          <ac:chgData name="Kafentzis Georgios" userId="0fad1e94-8729-4dd9-a94a-3efaf92f008a" providerId="ADAL" clId="{3CFF4B7D-55FB-4E45-A4D6-93D3A9418B71}" dt="2025-11-11T16:51:46.456" v="705" actId="208"/>
          <ac:spMkLst>
            <pc:docMk/>
            <pc:sldMk cId="3989951977" sldId="602"/>
            <ac:spMk id="14" creationId="{A3B88654-FAA1-144F-2408-38DCB91CD2A8}"/>
          </ac:spMkLst>
        </pc:spChg>
        <pc:spChg chg="add mod">
          <ac:chgData name="Kafentzis Georgios" userId="0fad1e94-8729-4dd9-a94a-3efaf92f008a" providerId="ADAL" clId="{3CFF4B7D-55FB-4E45-A4D6-93D3A9418B71}" dt="2025-11-11T16:51:46.456" v="705" actId="208"/>
          <ac:spMkLst>
            <pc:docMk/>
            <pc:sldMk cId="3989951977" sldId="602"/>
            <ac:spMk id="15" creationId="{E9B7DBB1-2738-8337-26B5-9343DD82C67B}"/>
          </ac:spMkLst>
        </pc:spChg>
        <pc:spChg chg="add mod">
          <ac:chgData name="Kafentzis Georgios" userId="0fad1e94-8729-4dd9-a94a-3efaf92f008a" providerId="ADAL" clId="{3CFF4B7D-55FB-4E45-A4D6-93D3A9418B71}" dt="2025-11-11T17:12:32.342" v="1163" actId="14100"/>
          <ac:spMkLst>
            <pc:docMk/>
            <pc:sldMk cId="3989951977" sldId="602"/>
            <ac:spMk id="16" creationId="{AC4EE688-023F-D966-7313-EEDD1ACE6E69}"/>
          </ac:spMkLst>
        </pc:spChg>
        <pc:picChg chg="add del mod modCrop">
          <ac:chgData name="Kafentzis Georgios" userId="0fad1e94-8729-4dd9-a94a-3efaf92f008a" providerId="ADAL" clId="{3CFF4B7D-55FB-4E45-A4D6-93D3A9418B71}" dt="2025-11-11T16:32:40.187" v="664" actId="478"/>
          <ac:picMkLst>
            <pc:docMk/>
            <pc:sldMk cId="3989951977" sldId="602"/>
            <ac:picMk id="5" creationId="{C9E628DE-3243-E661-89DC-F4C49B861347}"/>
          </ac:picMkLst>
        </pc:picChg>
        <pc:picChg chg="add del mod modCrop">
          <ac:chgData name="Kafentzis Georgios" userId="0fad1e94-8729-4dd9-a94a-3efaf92f008a" providerId="ADAL" clId="{3CFF4B7D-55FB-4E45-A4D6-93D3A9418B71}" dt="2025-11-11T16:49:24.446" v="675" actId="478"/>
          <ac:picMkLst>
            <pc:docMk/>
            <pc:sldMk cId="3989951977" sldId="602"/>
            <ac:picMk id="7" creationId="{138F8002-A1EC-2E64-5C22-82A294FC6E84}"/>
          </ac:picMkLst>
        </pc:picChg>
        <pc:picChg chg="add mod">
          <ac:chgData name="Kafentzis Georgios" userId="0fad1e94-8729-4dd9-a94a-3efaf92f008a" providerId="ADAL" clId="{3CFF4B7D-55FB-4E45-A4D6-93D3A9418B71}" dt="2025-11-11T16:50:00.533" v="680" actId="1076"/>
          <ac:picMkLst>
            <pc:docMk/>
            <pc:sldMk cId="3989951977" sldId="602"/>
            <ac:picMk id="9" creationId="{6B5F968E-0649-B091-E5B7-17CFA17A05E6}"/>
          </ac:picMkLst>
        </pc:picChg>
        <pc:picChg chg="add mod">
          <ac:chgData name="Kafentzis Georgios" userId="0fad1e94-8729-4dd9-a94a-3efaf92f008a" providerId="ADAL" clId="{3CFF4B7D-55FB-4E45-A4D6-93D3A9418B71}" dt="2025-11-11T16:49:58.545" v="679" actId="1076"/>
          <ac:picMkLst>
            <pc:docMk/>
            <pc:sldMk cId="3989951977" sldId="602"/>
            <ac:picMk id="11" creationId="{FE1E7CFA-5608-FE83-ABE4-B4B4347826F9}"/>
          </ac:picMkLst>
        </pc:picChg>
      </pc:sldChg>
      <pc:sldChg chg="addSp delSp modSp add mod delAnim modAnim">
        <pc:chgData name="Kafentzis Georgios" userId="0fad1e94-8729-4dd9-a94a-3efaf92f008a" providerId="ADAL" clId="{3CFF4B7D-55FB-4E45-A4D6-93D3A9418B71}" dt="2025-11-11T17:13:19.488" v="1164"/>
        <pc:sldMkLst>
          <pc:docMk/>
          <pc:sldMk cId="948836718" sldId="603"/>
        </pc:sldMkLst>
        <pc:picChg chg="add mod modCrop">
          <ac:chgData name="Kafentzis Georgios" userId="0fad1e94-8729-4dd9-a94a-3efaf92f008a" providerId="ADAL" clId="{3CFF4B7D-55FB-4E45-A4D6-93D3A9418B71}" dt="2025-11-11T17:12:05.662" v="1161" actId="1038"/>
          <ac:picMkLst>
            <pc:docMk/>
            <pc:sldMk cId="948836718" sldId="603"/>
            <ac:picMk id="5" creationId="{79FA6090-B89A-3DB4-0D24-57BBBD6642DF}"/>
          </ac:picMkLst>
        </pc:picChg>
        <pc:picChg chg="del">
          <ac:chgData name="Kafentzis Georgios" userId="0fad1e94-8729-4dd9-a94a-3efaf92f008a" providerId="ADAL" clId="{3CFF4B7D-55FB-4E45-A4D6-93D3A9418B71}" dt="2025-11-11T17:08:30.927" v="1118" actId="478"/>
          <ac:picMkLst>
            <pc:docMk/>
            <pc:sldMk cId="948836718" sldId="603"/>
            <ac:picMk id="7" creationId="{DD7734C5-F5EF-679B-5A7C-3DD699EBFAAB}"/>
          </ac:picMkLst>
        </pc:picChg>
      </pc:sldChg>
      <pc:sldChg chg="modSp add del modAnim">
        <pc:chgData name="Kafentzis Georgios" userId="0fad1e94-8729-4dd9-a94a-3efaf92f008a" providerId="ADAL" clId="{3CFF4B7D-55FB-4E45-A4D6-93D3A9418B71}" dt="2025-11-11T17:00:12.143" v="1064" actId="47"/>
        <pc:sldMkLst>
          <pc:docMk/>
          <pc:sldMk cId="732226086" sldId="604"/>
        </pc:sldMkLst>
        <pc:spChg chg="mod">
          <ac:chgData name="Kafentzis Georgios" userId="0fad1e94-8729-4dd9-a94a-3efaf92f008a" providerId="ADAL" clId="{3CFF4B7D-55FB-4E45-A4D6-93D3A9418B71}" dt="2025-11-11T16:59:36.474" v="1063" actId="20577"/>
          <ac:spMkLst>
            <pc:docMk/>
            <pc:sldMk cId="732226086" sldId="604"/>
            <ac:spMk id="3" creationId="{5A628571-FD04-DF57-1189-7ED48AB790A5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9T08:29:06.2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19751 10771 2123 0,'53'0'0'0,"-4"0"1"16,-4 0 0-16,16 0 3 15,0 0 1-15,-5-1-1 0,55 1 4 16,6 0-2-16,0 0 2 16,11-1-1-16,-1-1 2 15,-6-1-4-15,-6 1 1 16,-1-1 9-16,-5-1 5 15,-23 4 7-15,-11 0 2 0,-22 4 2 16,-9 1 2-16,-22 3 2 16,-13 2-2-16,-19-6-15 15,-12 0-4-15,-12-4-9 16,-5-5-4-16,-7-2-2 16,-2-1-5-16,-1 1-6 15,4 0 2-15,7 6-18 16,4 1-29-16</inkml:trace>
  <inkml:trace contextRef="#ctx0" brushRef="#br0" timeOffset="569.79">21099 10614 1545 0,'0'3'292'0,"5"-1"-166"16,3 0-94-16,4 4 46 15,7 1-55-15,13 0-20 16,7 2 3-16,5-2 4 16,1 1 2-16,3-1 2 15,-1 1 3-15,-4-1 7 16,-2-1 2-16,-10 1 6 16,-5 0-3-16,-7 1 5 15,-4 2 1-15,-12 2 3 16,-3 1-2-16,-11 4-3 0,-7 1-3 15,-9 3-4-15,-5 1 0 16,-9 1-8-16,-3-1 1 16,-3 1-3-16,1-1-4 15,7-3-18-15,2-1-35 16</inkml:trace>
  <inkml:trace contextRef="#ctx0" brushRef="#br0" timeOffset="1397.1199">21417 9993 1035 0,'7'0'405'0,"-2"2"-291"16,0 4-53-16,7 1 46 15,-5 6-4-15,-1 11 10 16,-2 4-11-16,2 3-8 0,0 1 3 16,3 0-17-1,1-4-9-15,7-5-15 0,0-5-6 16,2-11-11-16,2-5-4 15,2-11-6-15,0-6-4 16,-3-9-7-16,0-3-3 16,-6-1-4-16,-1-1-1 15,-4 6-5-15,-3 3 3 16,-5 12 1-16,-1 5 4 0,-2 11 5 16,-1 6 1-16,-1 7 1 15,2 3 0-15,2 1-1 16,2-1-4-16,6-3-38 15,1-4-35-15,6-6-93 16</inkml:trace>
  <inkml:trace contextRef="#ctx0" brushRef="#br0" timeOffset="2020.75">21354 9775 1394 0,'-3'1'233'0,"3"0"-122"15,3 1-66-15,-3-2 45 16,0 0-16-16,10 0-11 15,19 1-5-15,40 0-10 16,-23-1 2-16,8-2-9 16,5 2-3-16,0 1-14 15,-2 0-6-15,-7 1-7 16,-5 2-2-16,-10-2-1 16,-8-2-1-16,-13-1 1 15,-7-5-2-15,-10-5 0 16,-4-2-1-16,-7-3-1 15,-1 0-2-15,-2 1-2 16,1 1 0-16,2 7 2 16,3 1 1-16,7 7 0 0,1 4-1 15,10 5 2 1,1 2 1-16,6 0 2 0,0 1 6 16,0-1 13-16,1-2 3 15,-5 2 8-15,0-1 4 16,-9 1 4-16,-2 3 2 15,-10 1-1-15,-2 4-16 16</inkml:trace>
  <inkml:trace contextRef="#ctx0" brushRef="#br0" timeOffset="16716.46">21588 12028 1507 0,'4'-4'255'16,"8"-4"-85"-16,-2 11-22 0,0 9-25 16,-1 13-11-16,-5 14-23 15,0 5-16-15,-4 22-26 16,-1 7-13-16,-2 16-20 15,1-3-3-15,4-13 5 16,3-11 4-16,9-18 2 16,4-6 0-16,10-16-11 15,5-5-6-15,5-11-23 16,-1-6-30-16,-7-5-76 16,-4-5-66-16</inkml:trace>
  <inkml:trace contextRef="#ctx0" brushRef="#br0" timeOffset="16931.96">21519 12413 1470 0,'-5'2'287'0,"-5"-1"-18"16,14 5-98-16,4-2-12 15,18-1-50-15,8 1-17 16,17-1-30-16,8 2-19 16,7-3-41-16,0 0-48 0,0 2-222 15</inkml:trace>
  <inkml:trace contextRef="#ctx0" brushRef="#br0" timeOffset="17212.5">21997 12408 1581 0,'7'-2'281'0,"14"1"-150"16,10-3-31-16,18 0-16 16,7 3-24-16,5 1-32 0,0 1-11 15,-11 3-11-15,-9-2-29 16,-8-1-123-16,-3 1-220 16</inkml:trace>
  <inkml:trace contextRef="#ctx0" brushRef="#br0" timeOffset="17421.47">22065 12549 1510 0,'-1'1'250'0,"1"4"-77"15,2-2-18-15,-2-3-1 16,11 1-17-16,19 3-61 15,54 5-14-15,-29-3-39 16,-2 0-12-16,-3-1-27 16,-3 1-57-16</inkml:trace>
  <inkml:trace contextRef="#ctx0" brushRef="#br0" timeOffset="17948.38">22987 12257 1513 0,'-9'-5'283'0,"-14"-4"-50"16,-1 1-32-16,-1 7-62 15,-5 2-31-15,0 11-49 16,-5 4-17-16,-2 13-20 15,4 8-4-15,3 14 2 16,9 6 3-16,12 1-3 16,8-2-2-16,17-5-7 15,7-8-3-15,17-10 3 16,10-8 1-16,5-25-2 16,4-4 2-16,2-23 0 15,-3-5-1-15,-7-13-1 16,-7-6-6-16,-21-1-4 0,-11 1-2 15,-19 8-2-15,-8 8 1 16,-14 8-8-16,-3 6-13 16,-4 7-47-16,3 3-21 15,2 6-79-15,5 2-36 16,4 4-123-16</inkml:trace>
  <inkml:trace contextRef="#ctx0" brushRef="#br0" timeOffset="18142.68">23000 12299 1395 0,'6'-1'240'0,"5"1"-40"15,-5 2 6-15,-7 11-29 16,-6 2-9-16,-11 15-35 16,-7 6-17-16,-8 11-35 15,-2 3-17-15,-5 2-32 16,0-5-5-16,6-8-19 15,7-4-45-15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0T09:28:03.3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1924 9198 684 0,'-1'-12'406'0,"-2"-12"-37"0,3 18-199 16,0 4-56-16,-1 13-69 15,4 15-27-15,-1 21-16 16,8 15 5-16,0 20 11 0,-4 3 3 16,1 1 1-16,-6-13-1 15,-1-11-10-15,-2-7-2 16,-1-14 1-16,3-4 3 15,0-11 0-15,0-9 1 16,0-12 1-16,4-5 3 16,5-14-3-16,-1-8-6 15,7-15-17 1,2-6-9-16,6-2-10 0,6 4 2 16,-12 12 14-1,-4 8 5-15,-12 7 11 0,-3 10 2 16,1 5-3-16,-3 1-3 0,3-2-1 15,0 0-3 1,-5 6 2-16,-2 9-2 16,-37 35 1-16,29-29 0 15,1 4 9-15,-1 1 5 16,13 1 11-16,3-2 7 16,12 2 10-16,6-4 3 15,8-4 0-15,2-4-4 16,7-6-14-16,5-4-6 0,3-5-114 0,8-6-162 15</inkml:trace>
  <inkml:trace contextRef="#ctx0" brushRef="#br0" timeOffset="390.13">2540 9640 497 0,'-1'-3'361'16,"0"1"31"-16,1-2-138 0,0 4-99 15,2 0-39 1,28-1-37-16,55-3-19 0,-29 1-33 16,-2 0-11-16,-6-1-7 15,-3 3-10-15,-11 1-77 16,-8 1-48-16,-10 5-131 15,-5 0-84-15</inkml:trace>
  <inkml:trace contextRef="#ctx0" brushRef="#br0" timeOffset="588.76">2622 9724 661 0,'1'5'332'0,"0"2"-99"16,15 1-59-16,11 1-11 16,13 4-20-16,10-5-26 15,4-3-41-15,-1-4-19 16,-8-2-20-16,-6-2-100 0</inkml:trace>
  <inkml:trace contextRef="#ctx0" brushRef="#br0" timeOffset="1605.28">3621 9451 460 0,'-9'1'255'0,"-16"-3"-39"15,5-4-32-15,4-8-51 16,1-6-29-16,20 0-54 31,-3 10-19-31,2 1-15 0,13-31 5 0,20 5 23 16,10 6 10-16,1 24 0 15,3 5-6-15,-4 15-22 16,-7 4-9-16,-20 12-2 16,-15 7-1-16,-26 10 1 15,-11 2-1-15,-10-8-3 16,3-2-3-16,12-18-2 16,9-5 0-16,13-8-3 15,3-3 0-15,14-6 4 16,6-3 2-16,15 1 2 0,5-1-2 15,5 4-5-15,2 2-1 16,-1 2-1 0,-5 3-1-16,-13-5-3 0,-8 0-15 15,-12-3-31-15,-3-3-10 16,-1 1-13-16,-2 2 11 0,0 0 23 16,-2 0 6-16,1 0 9 15,0 0 2 1,0 0 4-16,0 0 4 0,0 2 8 15,1 3 4 1,0-5 11-16,0 0 10 0,0 0 12 16,0 0 4-16,0 0 9 15,0-1 0-15,0 0-5 16,1-15-6-16,2-25-18 16,-3 29-11-16,8 5-11 15,-2-1-3-15,7-5-3 16,2 5 0-16,2 0 4 15,7 0 0-15,2 3 2 0,1 3 0 16,-5 2-1 0,-6 1-4-16,-6 6 17 15,-3 3 7-15,-7 9 16 16,0 5 8-16,1 2-10 0,1-4-5 16,6 0-11-1,5-6-18-15,4-5-366 16</inkml:trace>
  <inkml:trace contextRef="#ctx0" brushRef="#br0" timeOffset="2033.15">3530 9775 628 0,'-3'0'321'0,"4"2"-104"31,9 2-51-31,24-3-64 0,20 1-11 0,33 2 12 16,14-1-16-16,3 3-21 15,-2 2-11-15,-12-2-33 16,-9-4-8-1,-13 3-5-15,-13-1 4 0,-20 3-126 16,-14 3-95-16</inkml:trace>
  <inkml:trace contextRef="#ctx0" brushRef="#br0" timeOffset="2527.9">3793 10070 543 0,'1'-8'286'0,"7"-3"-59"15,9-4-66-15,9-4-23 16,6 4 0-16,1 3-18 16,-2 4-15-16,-3 10-42 15,-5 11-17-15,1 13-11 16,-3 9-3-16,-6 11-9 16,-2 2-5-16,-1 4-8 0,-1-4 0 15,4-5 1-15,-1-8 1 16,-2-16 4-16,-3-6 7 15,-9-15 16-15,-2-10 3 16,-6-9-1-16,-5-5-9 16,3-3-24-16,-4-1-6 0,2 6-9 15,-3 4-7 1,-2 12-8-16,2 8-3 0,-4 11-6 16,2 4 5-16,-5 10 11 15,-2 5 7-15,-8 1 12 16,1 1 4-16,2-6 3 15,1-9 2-15,12-9-72 16,6-7-145-16</inkml:trace>
  <inkml:trace contextRef="#ctx0" brushRef="#br0" timeOffset="3209.53">4732 9694 744 0,'11'-1'316'15,"22"0"-164"-15,6 1-26 16,15 6-35-16,1-1-25 16,-2 0-38-16,-3 3-9 15,-13-4-1-15,-3 4-39 16,-9-2-142-16,-8-2-138 0</inkml:trace>
  <inkml:trace contextRef="#ctx0" brushRef="#br0" timeOffset="3403.13">4803 9828 461 0,'9'3'298'16,"10"3"-35"-16,17-2-39 0,3-2 4 15,13-1-45-15,-2-3-27 16,2 1-52-16,-1 0-25 15,-14 1-35-15,-6 1-93 16</inkml:trace>
  <inkml:trace contextRef="#ctx0" brushRef="#br0" timeOffset="3987.48">5525 9749 567 0,'0'-1'249'0,"4"-1"-101"0,37-2-59 16,21 0-15-16,40 0 14 16,14-1 16-16,33 2 30 0,16 1 19 31,20-1-4-31,7 3-27 0,-23 0-61 16,-17 1-22-16,-45-1-20 15,-22-1-18-15,-30 0-225 16</inkml:trace>
  <inkml:trace contextRef="#ctx0" brushRef="#br0" timeOffset="4759.26">5932 9246 367 0,'-1'-2'207'0,"-7"-8"-7"16,3-2-21-16,2-5-30 16,-1-3-7-16,9-2-48 15,10 4-17-15,8-1-5 16,3 2-2-16,15 6-3 16,-1 5-6-16,13 10-31 15,1 8-12-15,-13 7-12 16,-11 3-6-16,-26 4-3 15,-13 0-2-15,-28 3 3 16,-6 3 2-16,-10 2 5 16,5-6 1-16,14-3 1 0,7-9-3 15,20-5-9-15,7-1-6 16,10-1 0 0,2-4 0-16,14 6 9 15,7 2 4-15,14-2 0 16,10 3 0-16,3-4 1 0,-4-4 1 15,-14-2 2-15,-2-2 4 16,-17-9 8-16,-7 0 2 0,-9-2 1 16,-6 1-3-16,-6 4-14 15,3 1-5-15,-1 4-8 16,1-1-2-16,1 0 4 16,0 0 3-1,0 0 9-15,0 0 8 0,0 0 8 16,-1 0 4-16,1-1-2 15,0 0-4 1,-5-13-13-16,-7-40-6 0,19 28-14 16,6 4-4-16,6 6-4 15,0 6-1-15,2 11 3 16,0 2 5-16,2 11 15 16,-1 4 15-16,-9 5 25 0,-1 2 8 15,-8 3 2 1,0-1-5-16,3-5-16 0,8-2 3 15</inkml:trace>
  <inkml:trace contextRef="#ctx0" brushRef="#br0" timeOffset="5433.63">6082 10081 545 0,'-4'-5'303'0,"-5"-4"-53"0,-6-2-50 15,-2 9-85-15,-5 1-35 16,1 9-61-16,0 4-21 16,2 7-24-16,4 7-2 15,6 8 5-15,9 7 5 16,12 2 15-16,9 1 9 0,14-13 27 16,5-5 21-16,8-18 46 15,3-8 25-15,-11-14 31 16,-8-10 9-16,-20-12-20 15,-12-4-24-15,-23-7-47 16,-7 6-29-16,-10 8-35 16,-2 1-9-16,8 16-105 15,8 1-79-15</inkml:trace>
  <inkml:trace contextRef="#ctx0" brushRef="#br0" timeOffset="5642.14">6356 10375 1218 0,'0'-3'478'16,"0"-1"-343"-16,5 4-57 15,-5-1-207-15,0-1-295 0</inkml:trace>
  <inkml:trace contextRef="#ctx0" brushRef="#br0" timeOffset="6126.96">6599 10061 659 0,'0'-6'390'0,"2"-1"-43"0,-2 3-69 0,-3 1-123 0,0 7-53 16,2-4-72-16,-1 0-22 15,-4 7-7-15,-8 11-1 16,-21 35-1-16,36-27-1 16,15 0 3-1,9-2 5-15,14-4 5 16,2-5 2-16,-2-6 0 16,2-4-1-1,-12-4-2-15,-6-2-8 0,-8-4-91 16,-8-2-71-16,-5-4-212 15</inkml:trace>
  <inkml:trace contextRef="#ctx0" brushRef="#br0" timeOffset="6289.54">6815 10046 470 0,'2'-7'303'0,"2"-10"18"16,-2 3-50-16,0 9-84 16,-2 4-31-16,1 11-56 15,4 10-33-15,-3 14-8 16,1 7 2-16,4 10-5 0,-2-3-6 15,0 2-18-15,0-5-8 16,-3-9-4-16,0-4-51 16</inkml:trace>
  <inkml:trace contextRef="#ctx0" brushRef="#br0" timeOffset="7118.44">7388 9646 853 0,'3'-2'363'0,"14"-2"-191"0,9 3-42 15,18 2-43-15,10 3-20 0,12 3-34 16,-6-3-9-16,-10-3-7 16,-2-1-23-16,-16-4-157 15,-4 0-149-15</inkml:trace>
  <inkml:trace contextRef="#ctx0" brushRef="#br0" timeOffset="7293.45">7463 9765 715 0,'9'1'365'0,"22"2"-106"0,12 2-35 16,13-3-70-16,7 2-32 15,-8-3-54-15,-10 0-17 16,-20-1-53-16,-11 0-108 16</inkml:trace>
  <inkml:trace contextRef="#ctx0" brushRef="#br0" timeOffset="8906.03">8558 9457 297 0,'7'-5'246'0,"6"1"73"16,-6 0-48-16,-9 4-82 16,-3 0-34-16,-10 3-72 15,-4-3-32-15,-7 0-26 16,-1 0-6-16,-2-7-4 15,7-1-1-15,1-3-5 16,3 0-4-16,1 1-5 16,-1 4-5-16,4 9-6 15,-4 3-2-15,8 12-8 0,-4 2 0 16,2-2 1-16,5 6 1 16,0-4 9-1,6 3 3-15,2-4 4 16,2-7 1-16,5 0 2 15,1-6 2-15,8-2-2 0,0 2-2 16,9 2-7-16,8 4-4 16,7 5-1-16,5 5 4 0,-3 2 16 15,-5 5 7 1,-17-2 20 0,-14 1 12-16,-15-1 11 0,-12-1 2 0,-16-2-10 15,-9-4-8-15,3-11-9 16,-3-7-2-1,10-10-27-15,10-3-38 16,5-4-104-16,8 1-78 0</inkml:trace>
  <inkml:trace contextRef="#ctx0" brushRef="#br0" timeOffset="9341.01">8746 9723 865 0,'0'6'349'15,"2"6"-204"1,-2 1-48-16,1 2-22 0,-1 2-17 16,2-2-29-16,-1-2-5 15,-1-5 2-15,2-5 10 16,-3-4 8-16,0-5 2 15,0 5-7-15,-1 0-11 16,-7-18-15-16,-22-33-7 16,20 33-8-1,5 1-8-15,10 4-15 0,6 3-4 16,12 2 0-16,3-2 4 16,1 4 15-16,2 1 4 15,-1 1 1-15,-5 5-1 16,-4 0 1-16,2 3 4 15,-10 4 16-15,-1 0 9 16,4 4 8-16,-6-1-1 16,3 5-8-16,1 3-2 0,1 7-5 15,1-1 2 1,-2 5-5-16,-1 1-4 0,-5-2 2 0,-1 2-37 16</inkml:trace>
  <inkml:trace contextRef="#ctx0" brushRef="#br0" timeOffset="9921.14">9908 9565 806 0,'1'3'316'0,"6"7"-207"16,5 5-27-16,-2 10-10 0,4 2-6 15,-7-4-11-15,-1-2-4 16,-3-9-12-16,-2-2 0 16,3-9 8-16,0-4-1 15,2-10 1-15,2-8-4 16,2-7-18-1,3 2-8-15,6 0-15 0,3 3-6 16,7 8-12-16,6 3-2 16,3 9-3-16,-3 4-73 0</inkml:trace>
  <inkml:trace contextRef="#ctx0" brushRef="#br0" timeOffset="10259.89">10531 9618 805 0,'1'-4'393'0,"5"3"-136"16,-5-1-86-16,-2 2-81 16,-1 0-19-16,1 0-26 0,-24 3-11 15,-36 39-12-15,29-28-5 16,4-8 1-16,1-5-7 15,9-7-21-15,1-5-7 16,5-4-14 0,4-2 3-16,5 5 10 0,3-1-1 15,6 3-4-15,0 4 2 0,8 5 10 16,1 2 8 0,3 11 11-1,8 2 5-15,0 4-4 16,2 4-1-16,-1-2-2 0,-4 0-11 0,8-5-229 15</inkml:trace>
  <inkml:trace contextRef="#ctx0" brushRef="#br0" timeOffset="10689.54">10818 9705 538 0,'9'-8'301'0,"7"-4"-63"31,3 0-75-31,-6-1-24 15,-2 0-29-15,-3-1-14 0,-13 2-24 0,-3-4-8 16,-9 2-27 0,-6-1-10-16,0 2-23 15,-6 3-8-15,4 7-20 16,4 6-10-16,-1 7-9 16,8 4 0-16,6 9 10 15,7 2 7-15,11 3 15 16,6 0 6-16,4-10 12 15,-2-5 6-15,3-7 20 16,0-6 15-16,3-11 11 16,3-4 1-16,-7-13-9 15,2-3-11-15,-11-7-7 16,-4-8-1-16,-9-11-4 0,-7-7-2 16,2-2-5-1,1 12-3-15,2 20-5 0,3 12-4 16,-5 22-20-16,4 4-4 15,2 26-4 1,2 12 2-16,8 18 14 0,1 4 3 16,3-3 1-16,1-2 1 0,0-13 21 15,-3-5-80-15</inkml:trace>
  <inkml:trace contextRef="#ctx0" brushRef="#br0" timeOffset="11168.65">9903 9962 401 0,'-2'0'230'0,"-5"-1"-21"15,7 0-38 1,0-1-64-16,7 1-28 16,24 0-22-16,83 0 10 0,-20 4 31 15,12-1 16-15,21-1-2 16,6 2-21-1,1 3-39-15,1 0-16 0,-20 0-21 0,-17-2-4 16,-23-2-63 0,-22 3-90-16</inkml:trace>
  <inkml:trace contextRef="#ctx0" brushRef="#br0" timeOffset="11908.54">10247 10194 646 0,'6'-1'337'16,"2"1"-94"-16,6 8-105 0,-2 7-36 16,-1 5-32-16,-7 2-10 15,-1 4-17-15,-3-2-4 16,2-3-6-16,3-3-3 16,-4-11-4-16,0-2 6 15,0-9 6-15,5-4 1 16,3-9-5-16,4-6-9 15,1 1-16-15,-3 0-6 16,3 7-2 0,0 6 3-16,-2 6 3 0,5 4 3 15,-4 8 5-15,0 1-2 16,-3 4 1-16,-3 1-1 16,-4-3-2-16,-2-1 0 15,-1-7 4-15,0-1 8 16,0-6 6-16,0 2-1 15,0 0-8-15,3-12-8 16,20-40-12-16,-4 33-3 0,2 3-4 16,-2 5-1-16,7 8-2 15,-9 4 1 1,1 8 6-16,1 7 4 0,-5 5 13 16,-1 2 7-16,-2 3 13 15,-2 1 6-15,-1-3 3 16,-1-1-3-16,-4-6-10 15,0-2-7-15,-3-6-11 16,0-1 4-16,0-2-150 16</inkml:trace>
  <inkml:trace contextRef="#ctx0" brushRef="#br0" timeOffset="25597.62">1768 11204 319 0,'-10'0'219'15,"-8"4"-3"-15,9 2-47 0,23 7-36 16,13-1-15-1,32 3-10-15,14-1-13 0,18-3-27 16,7-1-7-16,3-2-9 16,-3-1-3-16,-10-3-17 15,-16-4-7 1,-24-3-4-16,-13 1-27 16,-21-4-83-16,-2 5-57 0,-19 1-228 15</inkml:trace>
  <inkml:trace contextRef="#ctx0" brushRef="#br0" timeOffset="25832.26">2192 11259 385 0,'-2'0'222'0,"-4"2"-25"16,1 5-92-16,-1 6-11 15,3 20-22-15,3 9-7 16,2 22 22-16,2 4 6 15,-3 2 5-15,-1-6-5 16,1-9-36 0,-1-7-16-16,0-9-18 15,-2-2-1-15,4-11-2 0,-3-4 0 16,1-11-17 0,-4-8-98-16</inkml:trace>
  <inkml:trace contextRef="#ctx0" brushRef="#br0" timeOffset="26149.9">2726 11579 877 0,'12'-1'361'0,"25"0"-232"0,9 0-13 15,12 2-52-15,8 4-23 16,-10-1-24-16,-7 0-5 15,-8-1-25-15,-7-2-43 16,-8 2-113-16,-2 1-89 16</inkml:trace>
  <inkml:trace contextRef="#ctx0" brushRef="#br0" timeOffset="26341.42">2841 11684 650 0,'2'4'324'0,"10"3"-83"16,10 0-34-16,20 2-13 15,7-2-26-15,10 0-46 16,1 0-26-16,-7-3-43 16,-3 0 0-16</inkml:trace>
  <inkml:trace contextRef="#ctx0" brushRef="#br0" timeOffset="27374.64">3917 11501 430 0,'-2'-1'246'16,"-2"-3"-16"-16,4-1-29 16,0 3-44-16,0 1-33 15,11-27-50-15,21-36-15 16,-20 21-8-16,2 1 1 15,-11-1 3-15,-3 4-5 16,-1 10-2-16,-4 8-6 16,-3 16-24-16,3 5-7 15,-5 15-16-15,3 13-7 0,5 24 1 16,2 9 4-16,6 14 4 16,2-3 3-1,8-9 2-15,1-9 2 0,3-17-147 16,0-4-177-16</inkml:trace>
  <inkml:trace contextRef="#ctx0" brushRef="#br0" timeOffset="27598.09">3594 11698 847 0,'8'1'336'15,"17"4"-193"-15,13 1-25 16,45 1-3-16,11 0-15 0,21-3-23 16,7 2-6-16,-1-3-14 31,-4 0-5-31,-10-3-24 0,-6-4-12 16,-28-2-78-16,-14 3-95 15</inkml:trace>
  <inkml:trace contextRef="#ctx0" brushRef="#br0" timeOffset="28167.76">3716 12290 577 0,'-1'9'271'16,"3"9"-85"-16,7 3-38 15,16 2-9-15,9-2 0 0,12-6-8 16,3-5 2 0,-7-11-4-16,-7-7-3 0,-14-12-20 15,-5-6-7 1,-8-11-19-16,1-3-20 16,-5-11-21-16,-1 1-8 0,-1-2-17 15,2 2-6 1,10 6-8-16,1 0-6 0,9 9-3 0,0 8-2 15,-2 13-51-15,2 13-60 16,-7 15-160 0,-3 9-139-16</inkml:trace>
  <inkml:trace contextRef="#ctx0" brushRef="#br0" timeOffset="28350.71">3910 12155 888 0,'16'2'400'0,"22"3"-185"0,7 4-23 16,7-1-78-16,2 0-26 16,-2-3-46-1,-4-2-62-15</inkml:trace>
  <inkml:trace contextRef="#ctx0" brushRef="#br0" timeOffset="29687.54">4983 11615 746 0,'-2'-2'322'16,"5"2"-157"-16,5 0-45 15,25 4-53-15,11 1-10 16,22-1-30-16,9-1-8 16,1 0-5-16,-9 1-57 15</inkml:trace>
  <inkml:trace contextRef="#ctx0" brushRef="#br0" timeOffset="29846.59">5035 11724 541 0,'10'2'281'15,"19"1"-73"-15,11 2-51 16,23-4-65-16,7 0-31 0,6 2-77 0,-1 0-145 16</inkml:trace>
  <inkml:trace contextRef="#ctx0" brushRef="#br0" timeOffset="30114.68">5651 11675 808 0,'4'1'298'0,"16"-1"-186"16,15 1-27-16,32-1 12 0,15 0 24 15,27 0-11-15,9-1-11 16,11 4-22-16,-3 1-25 16,-8 2-32-16,-10-3-5 15,-19-1-46-15,-6 0-67 16</inkml:trace>
  <inkml:trace contextRef="#ctx0" brushRef="#br0" timeOffset="30370.24">6275 11394 575 0,'6'-20'310'15,"2"-14"-86"-15,5-4-64 16,-2 3-19-16,1 3-38 16,-3-1-16-16,-4 8-13 15,1 3-12-15,-11 7-17 0,-1 8-14 16,-6 12-27-16,-1 9-4 16,6 23-10-1,0 9 0-15,9 22 4 0,11 8 3 16,11 1-117-16</inkml:trace>
  <inkml:trace contextRef="#ctx0" brushRef="#br0" timeOffset="30802.59">6087 12006 696 0,'-5'-1'353'16,"-2"1"-115"-16,6 3-82 0,18 7-71 0,9 9-31 16,23 6-12-16,5 7 1 15,1 3-5-15,-6-2-4 16,-23-3-14-16,-8-2-1 15,-25-3-1-15,-14-5 0 16,-23-5 0 0,-9-3-1-16,0-12-2 15,10-5-1-15,22-7-22 0,12-7-12 0,23-6-15 32,13-4-4-32,20-6 13 15,4 2 11-15,0 5 15 0,-9 3 25 16,-23 4 24-1,-16 2 6-15,-28-4 5 0,-17-1-20 0,-14 6-20 16,-3-3-7-16,13 10-101 16,14 4-247-16</inkml:trace>
  <inkml:trace contextRef="#ctx0" brushRef="#br0" timeOffset="31343.78">7056 11607 766 0,'0'-1'355'15,"8"0"-153"-15,8 0-34 16,20-1-60-16,12 4-19 0,13-1-26 16,2-1-12-16,-7 2-17 15,-10-1-7-15,-12 2-12 16,-10-1-28-16,-14-2-156 16,-5 4-126-16</inkml:trace>
  <inkml:trace contextRef="#ctx0" brushRef="#br0" timeOffset="31524.68">7092 11744 736 0,'25'1'404'0,"18"1"-99"16,19-1-99-16,1 0-36 16,-6 0-71-16,-9 0-28 15,-20 0-127-15,-9 0-312 16</inkml:trace>
  <inkml:trace contextRef="#ctx0" brushRef="#br0" timeOffset="32499.1">8201 11507 526 0,'-5'-7'266'0,"-10"-7"-61"15,-10 2-15-15,-10 3-41 16,-2 4-19-16,-1 5-57 16,5 3-30-16,5 15-37 15,6 5-9-15,12 12-8 16,4 7 1-16,16 4 5 15,9-3 3-15,17-2 8 16,10-7 16-16,16-15 35 16,5-8 16-16,-7-18 42 0,-8-8 5 15,-22-11-1 1,-13-7-6-16,-17-7-38 16,-13-1-18-16,-29-2-33 0,-9 3-10 15,-13 4-14-15,2 4-3 16,21 11-118-1,12 4-90-15</inkml:trace>
  <inkml:trace contextRef="#ctx0" brushRef="#br0" timeOffset="32707.76">8417 11780 903 0,'3'0'462'16,"4"-3"-154"-16,-2-1-84 0,8-3-129 15,-3 1-42-15,3-1-148 16,0 3-188-16</inkml:trace>
  <inkml:trace contextRef="#ctx0" brushRef="#br0" timeOffset="33002.08">8769 11668 667 0,'1'-25'347'0,"2"-19"-110"16,1-8-70-1,2 1-25-15,-2 5-19 16,0 2-3-16,-4 17-11 16,0 6-1-16,-1 14-41 15,-2 12-23-15,7 18-36 16,-1 8-8-16,10 15-4 16,-6 5 3-16,2-3 2 15,2-2 1-15,-9-6 2 0,8-7 0 16,-2-7-134-16,-2-2-154 15</inkml:trace>
  <inkml:trace contextRef="#ctx0" brushRef="#br0" timeOffset="33347">8989 11515 873 0,'-3'-17'373'0,"-2"-18"-197"16,9 6-38-16,12 11-27 16,7 5-18-16,15 7-14 15,6 9-9-15,6 13-19 16,0 2-5-16,-10 6-16 0,-6 1-6 16,-25-7-2-16,-7 4-1 15,-18 1 1-15,-10-2-2 16,-7 4-7-1,-5-5-2-15,8-1-4 0,4 1-2 16,9-9-3 0,6 2-2-16,11-5-2 15,5 1-2-15,13 2 1 0,8-2 1 0,7 0 2 32,4 0-1-32,2 3-34 0,0-1-99 15</inkml:trace>
  <inkml:trace contextRef="#ctx0" brushRef="#br0" timeOffset="33826.89">9731 11400 786 0,'6'-6'373'0,"4"-8"-124"16,-5 2-56-16,-6 4-75 0,-4 0-32 0,-9 3-63 16,-5 0-16-16,-6 5-7 15,-2 1-2-15,2 4-4 16,3 3-2 0,-1 7-3-16,1 4 1 0,-1 10 0 15,0 0 2-15,3 0 3 16,3-2 1-16,3-5 5 15,4-2 2-15,3-7 3 16,4-5 1 0,6-4 8-16,7-4 1 15,10-7-1 1,5 2-3-16,12-5-12 0,6 9-4 16,8 11 4-16,-1 2 5 15,-6 11 5-15,-6 1 5 16,-17 3 14-16,-10 2 7 15,-9-5 16-15,-9-3 4 16,-15-5-11-16,-8-6-8 16,-13-6-13-16,1-5-6 15,0-11-2-15,7-3-40 0,15-2-117 16,7 1-116-16</inkml:trace>
  <inkml:trace contextRef="#ctx0" brushRef="#br0" timeOffset="34320.61">10702 11536 516 0,'2'-4'365'15,"0"1"12"1,-11-5-176-16,-6 0-33 15,-18-4-64-15,-6 3-16 0,-2 3-38 16,0 3-21-16,15 6-24 16,10 3-6-16,12 6-8 15,9 3-1-15,14 4 4 16,11 2 4-16,14 4 3 16,1 0 4-16,-4 4 21 15,-2-3 13-15,-17-6 16 0,-6 1 6 16,-12-9 5-1,-13-5-2-15,-15-6-6 16,-11-4-4-16,-11-5-21 0,6 0-9 0,6-4-11 31,10 2-6-31,17 2-124 0,5-2-185 16</inkml:trace>
  <inkml:trace contextRef="#ctx0" brushRef="#br0" timeOffset="49533.65">1950 13545 425 0,'-6'0'220'0,"-8"2"-62"15,2 3-64-15,0 13-71 16,5 7-9-16,7 8-14 15,7 4-2-15,11-4 0 0,3-3 6 16,8-11 35 0,4-5 23-16,-4-13 46 0,9-6 14 15,-9-8 11-15,-2-1 3 16,-3-7-3-16,-16-5-2 16,-2 0-21-16,-6-4-19 15,-6 5-39-15,0 4-17 16,-2 9-32-16,1 6-17 15,-3 10-33 1,1 7-8-16,5 9-6 0,4 5 8 0,14 4 23 31,7-2 7-31,11-6 14 0,5-5 12 16,4-8 27 0,1-6 15-16,-5-7 34 0,-1-4 13 15,-10-5 8-15,-7-4 2 0,-9-2-18 16,-4-2-17-1,-10 4-18-15,-2-2-66 0,-4 8-178 16,0 2-196 0</inkml:trace>
  <inkml:trace contextRef="#ctx0" brushRef="#br0" timeOffset="49706.65">2622 13590 684 0,'23'-3'307'15,"14"-6"-141"-15,23 6-105 0,8 3-23 16,-4 8-85-16,-2 4-158 16</inkml:trace>
  <inkml:trace contextRef="#ctx0" brushRef="#br0" timeOffset="49929.05">2703 13807 886 0,'7'0'391'0,"6"0"-170"15,22-1-118-15,10 1-10 0,14 1-36 16,0-1-25-16,-9 1 3 16,-13 2-74-16</inkml:trace>
  <inkml:trace contextRef="#ctx0" brushRef="#br0" timeOffset="50477.57">3645 13632 374 0,'-2'-2'286'0,"-3"1"28"31,-6 0-98-31,-8-2-99 0,-6 0-41 0,-1-5-24 16,-1-6 4-16,4-11-2 15,7-4-8 1,9-7-25-16,7-5-17 0,18 6-13 15,1 1 0-15,8 10 15 16,7 10 19-16,3 15 8 16,4 13 0-1,-7 15 0-15,-5 9-8 0,-21 8 5 16,-11-1 0-16,-24 3-5 16,-10-2-3-16,0-2-19 15,-1-1-27-15,14-13-57 16,2-7-19-16,5-15-9 15,9-7 21-15,7-6 37 16,4-2 16-16,17 2 36 0,2 1 19 16,9 4 38-16,1 2 8 15,3 4-5-15,-4 3-11 16,-6 5-24-16,-1 0-3 16,-4 1-86-1,1-4-206-15</inkml:trace>
  <inkml:trace contextRef="#ctx0" brushRef="#br0" timeOffset="50821.6">4004 13657 768 0,'0'2'344'15,"0"5"-121"-15,0 3-92 16,0 8-48-16,3 1-9 15,-1 1-41-15,-2 0-12 0,0-7-4 16,0-3 0 0,0-5 14-16,1-5 16 0,5-3 7 0,-6-5-1 31,0-9-14-31,0-3-16 0,0-7-11 16,6 2-4-16,4 0-9 15,6 2 1-15,7 5 7 16,-1 3 6-16,5 11 8 15,-2 3-1-15,-4 10-5 16,1 1-5-16,-5 5-1 16,-3 3-2-16,-6 1-1 15,-2 3 0-15,-8 2-38 16,1 0-79-16</inkml:trace>
  <inkml:trace contextRef="#ctx0" brushRef="#br0" timeOffset="51104.9">4426 13853 606 0,'8'3'338'16,"7"2"-40"-16,5 0-46 16,-1-7-44-16,-2-2-35 0,2-8-26 15,-3-4-8 1,-5-9-6-16,1-4-3 15,-9-6-36-15,-3-4-18 0,-1-6-35 16,-6-4-11-16,4-14-17 16,3-4-10-16,11-3-9 15,8 2-6-15,11 17-7 16,0 11-16-16,0 15-55 16,-1 6-54-16,-5 12-154 15,0 5-153-15</inkml:trace>
  <inkml:trace contextRef="#ctx0" brushRef="#br0" timeOffset="51276.06">4528 13499 1380 0,'13'-2'544'15,"17"-5"-367"-15,11 3-10 16,-1 0-51-16,2 0-30 15,-8 5-50-15,-5 2-38 16,-6 1-546-16</inkml:trace>
  <inkml:trace contextRef="#ctx0" brushRef="#br0" timeOffset="51882.57">5139 13617 885 0,'0'-2'365'0,"7"2"-210"16,9 0-56-16,18 2-51 15,12 1-13-15,10-2-20 16,-1-1-5-16,-6 4-25 15,-14-3-42-15,-13 2-215 16</inkml:trace>
  <inkml:trace contextRef="#ctx0" brushRef="#br0" timeOffset="52054.68">5192 13694 611 0,'-5'3'310'16,"0"6"-79"-16,5-3-35 0,18 1-37 15,8-1-20 1,17-3-49-16,7 0-23 16,1-3-33-16,-4 1-34 15,-6 0-321-15</inkml:trace>
  <inkml:trace contextRef="#ctx0" brushRef="#br0" timeOffset="52488.49">5991 13660 838 0,'-13'-19'376'16,"-4"-22"-175"-16,4-2-56 15,13 1-78-15,10 6-22 16,16 5-16-16,11 8 0 16,9 10 5-16,2 9 1 15,-1 17-15-15,-7 7-3 16,-18 15 3-16,-13 5 6 0,-28 5 1 16,-12 4-2-1,-15-1-5-15,-2-1-2 0,6-3-7 16,5-6 3-1,14-12 4-15,1-9 1 0,11-9 1 16,5-5-4 0,6-3-16-16,5 0-3 0,11-1-5 15,6 0 2-15,13 1 6 16,8 2 0 0,8 4 1-16,-2 1 1 0,-4 0-74 15,-1 1-68-15,-12-5-273 16</inkml:trace>
  <inkml:trace contextRef="#ctx0" brushRef="#br0" timeOffset="52798.08">6399 13818 642 0,'0'5'317'16,"-3"6"-96"0,3 2-37-16,0 1-55 0,-1 1-25 0,1-5-43 31,-2-3-18-31,-1-4 1 0,-1-3 2 0,4-2-2 31,0 1-6-31,0-7-20 0,4-18-8 0,8-31-8 16,-3 29-4-16,8 8-2 15,-4 1 4 1,5 10 13-16,-1 4 7 0,0 5 13 16,1 9-7-1,-5 5-5-15,0 4 4 16,-4 7-5-16,-3 1 4 15,2 0-4-15,0 1-6 16,1-4-4-16,3-8-10 16,-2-6-115-16,4-5-128 15</inkml:trace>
  <inkml:trace contextRef="#ctx0" brushRef="#br0" timeOffset="53125.2">6992 13794 1077 0,'-5'2'534'16,"1"2"-157"-16,2-1-56 16,1-3-101-16,0 0-51 15,1 0-86-15,-2 0-31 16,2 0-14-16,0-1-67 0</inkml:trace>
  <inkml:trace contextRef="#ctx0" brushRef="#br0" timeOffset="53876.39">7463 13592 501 0,'-6'-8'315'16,"-2"-6"-30"-16,-9 2-103 16,-6-2-29-16,-6 1-28 0,-1 5-7 15,-2 4-31-15,-1 4-17 16,15 11-40-1,5-2-18-15,18 13-12 0,12 4-4 16,8 4 3-16,4 2 1 16,1 2 4-16,-7 2 2 15,-4 0 1-15,-8-4 1 16,-11-5 8 0,-2-7 7-16,-18-9 7 15,1-7 4-15,-8-7-9 0,2-4-6 16,4-6-14-16,5 0-5 15,10-5-9 1,9-1-5-16,15-6 0 16,10-3 1-16,9-4 5 0,5-1 4 15,-3 1 5-15,-5 3 6 16,-16 1 14-16,-15 6 2 16,-22 4-9-16,-7 3-6 0,-5 9-14 15,4 5-22 1,10 3-162-16,4 9-252 15</inkml:trace>
  <inkml:trace contextRef="#ctx0" brushRef="#br0" timeOffset="54120.18">7831 13582 904 0,'15'-1'385'0,"20"-3"-231"0,10 1-32 16,18 4-60-16,-1-1-27 0,-5 0-20 16,-8 2-10-16,-16-3-111 31,-12 0-137-31</inkml:trace>
  <inkml:trace contextRef="#ctx0" brushRef="#br0" timeOffset="54271.03">7873 13691 851 0,'12'4'418'15,"17"-1"-137"-15,10 0-33 16,14-2-79-16,2-1-42 0,-2 1-68 15,-3 1-27-15</inkml:trace>
  <inkml:trace contextRef="#ctx0" brushRef="#br0" timeOffset="54762.03">8496 13611 727 0,'0'-7'350'15,"-1"-5"-130"-15,12-10-106 16,6-6-34-16,11-9-21 15,4-5-4-15,0-2 4 16,-4 3 3-16,-6 7-4 16,-6 10-2-16,-10 15-3 0,-5 3-10 15,-3 20-28-15,-3 10-11 16,2 22-15-16,4 14 3 16,3 7 12-1,0-1 3-15,5-3-1 16,-2-7 0-16,3-11 14 15,3-5-68-15,5-18-244 0</inkml:trace>
  <inkml:trace contextRef="#ctx0" brushRef="#br0" timeOffset="55103.5">9245 13351 830 0,'-22'-8'414'0,"-20"-8"-135"16,-6 10-124-16,2 6-40 15,4 12-58-15,4 9-32 0,13 18-34 16,6 6-8 0,15 10-3-16,9 3 6 0,12-9 7 15,11 2 5-15,10-12 4 16,7-5 3-16,10-9 5 15,-1-9 3-15,-5-12 7 16,-11-5 34-16,-23-10 40 16,-7-5 10-16,-25-6 8 15,-11-3-31-15,-25-3-43 16,-12 4-17-16,-2 10-21 0,9 7 11 16,25 6-157-1,16 6-155-15</inkml:trace>
  <inkml:trace contextRef="#ctx0" brushRef="#br0" timeOffset="55579.05">9537 13690 693 0,'1'1'349'0,"1"1"-94"0,-1 10-116 16,-1 3-19-1,-2 7-18-15,-1 1-15 0,-1 0-32 16,2-2-13-16,-2-7-17 16,3-4 0-16,0-9 19 15,-1-3 2-15,2-9-1 16,0-7-3-16,-1-6-23 15,-2-2-4-15,1-1-6 16,-1 2-3-16,5 7-10 16,3 1-3-16,5 6-7 15,5-1-2-15,6 3 2 16,4 3 0-16,7 1 3 16,3 5 2-16,2 0 4 15,2 0 2-15,-10 0 4 16,-8-1 2-16,-6 0-3 15,-10 1-5-15,-1 4-6 16,0 5-5-16,-4 5 22 16,2 5 6-16,-1 7 8 15,-2 1 7-15,1 9-18 0,3-1-1 16,9 2-45-16,8-4-244 16</inkml:trace>
  <inkml:trace contextRef="#ctx0" brushRef="#br0" timeOffset="56156.86">10803 13436 517 0,'4'1'260'0,"7"4"-59"15,0 17-105-15,2 8-24 0,1 14 16 16,-5 0 2-16,-4-4-14 0,-5-4-13 16,0-11-23-16,1-5-6 15,-1-11-5 1,4-3 9-16,2-12 4 16,0-8 0-16,9-9-4 15,-2-5-13-15,3-9-14 16,2 1-7-16,9 4-10 0,5 2-7 0,6 15-4 31,3 8 19-31,-6 12-150 0</inkml:trace>
  <inkml:trace contextRef="#ctx0" brushRef="#br0" timeOffset="56455.85">11492 13602 874 0,'0'1'394'16,"-1"2"-176"0,-7 10-87-16,0-3-5 15,-14 6-41-15,-5 0-23 0,-7-3-31 0,-1-1-4 16,6-7-1-16,1-5-18 16,8-8-28-16,-2-4-7 31,4-3-11-31,0-1 16 0,6 1 16 0,6 3-2 15,9 2-16-15,9 2-7 16,10 9-8-16,0 2 9 0,-2 9 23 31,7 5 8-31,-3 2 11 16,6 2 1-16,2 2-30 0,3-1-117 0</inkml:trace>
  <inkml:trace contextRef="#ctx0" brushRef="#br0" timeOffset="56872.71">11891 13665 773 0,'-3'-9'372'0,"-6"-9"-133"16,0-2-54-16,-9-3-65 15,-3 0-28-15,-5-4-38 16,1 5-15-16,-1 6-22 15,0 8-9-15,6 10-15 0,-6 9-7 16,10 12-3-16,4 1 1 16,9 5 4-16,9 0 3 15,9-8 9-15,8 0 5 16,2-9 14-16,5-4 4 16,7-12 9-16,0-5 0 0,0-12 2 15,-6-5 0 1,-7-9-1-16,-6-9-1 0,-11-17-2 15,-7-8-3-15,-7-8-6 16,-5 7-4 0,1 22-6-16,1 16 0 0,3 26-13 15,2 11-3-15,4 17-6 16,1 9-4-16,6 22 7 16,7 10 2-16,1 13 3 15,4 4 3-15,0-12 1 16,-2-6 37-16,1-11-216 15</inkml:trace>
  <inkml:trace contextRef="#ctx0" brushRef="#br0" timeOffset="57159.56">10826 13825 820 0,'19'3'315'0,"37"1"-218"16,26-2 23-16,36 1-1 16,14-2-5-16,19 0-25 15,-6 0-24 1,-5 1-20-16,-10 2-14 0,-29-2-9 15,-12 1-22-15,-31 0-64 16,-17-2-65-16,-20 0-278 16</inkml:trace>
  <inkml:trace contextRef="#ctx0" brushRef="#br0" timeOffset="57534.04">11443 14119 404 0,'-5'-4'294'0,"-12"-6"59"15,-4 5-124-15,-10-1-57 16,-3 7-23-1,-3 1-39-15,6 3-20 0,12 2-50 16,9 1-23-16,21 9-23 16,12-1-6-1,28 11 7-15,9-3 5 16,17 6 5-16,-5 0 0 0,-18-1 2 16,-18-4 1-16,-34-5 39 15,-19-1 11-15,-32-7 20 16,-13-3 10-16,-15-9-22 15,6-3-10-15,16-9-17 16,6-2-8-16,19-1-168 16</inkml:trace>
  <inkml:trace contextRef="#ctx0" brushRef="#br0" timeOffset="64057.17">1896 16089 306 0,'19'-23'197'0,"26"-27"33"16,1-5-9-16,4 4-12 15,-10 6-29-15,-9 18-51 16,-5 10-24-16,-11 20-31 16,-8 10-11-16,-7 18-30 15,-2 11-7-15,-1 6-6 0,4 0 1 16,6-3-5-16,3-7-1 16,11-12 2-16,7-9 1 15,8-17 14-15,4-5 5 16,1-13 10-16,1-3 5 15,-5-9-6 1,-8-5-4-16,-11-8-11 0,-3-3-11 16,-7 4-11-16,-2 8-5 15,-3 18-6 1,-5 9-7-16,-2 18 0 16,0 9 2-16,2 16 7 15,6 8 3-15,4 0 3 16,5 0-1-16,1-7-1 15,3-9 0-15,12-11-73 0,4-8-104 16</inkml:trace>
  <inkml:trace contextRef="#ctx0" brushRef="#br0" timeOffset="64261.83">3002 15806 859 0,'11'3'404'0,"5"3"-154"0,24 0-143 16,10 1-21-16,10-4-42 15,1 1-13-15,-7-3-14 16,-10 0-2-16,-14-1-122 15,-5 0-128-15</inkml:trace>
  <inkml:trace contextRef="#ctx0" brushRef="#br0" timeOffset="64426.5">3034 15945 958 0,'6'6'454'15,"5"1"-169"-15,22 2-128 0,12 0-30 16,15 0-49-16,7-3-29 16,-6-3-23-16,-7-2-118 0</inkml:trace>
  <inkml:trace contextRef="#ctx0" brushRef="#br0" timeOffset="64919.27">3733 15636 622 0,'29'-32'416'15,"23"-16"-18"-15,7 13-194 0,-3 9-52 0,-8 27-93 16,-9 8-25-16,-13 27-3 16,1 13 1-16,-10 18 0 15,-4 8-1-15,2 6-8 16,-6-5-6-16,5-15-4 15,1-11 1-15,-3-21 1 16,1-10 2-16,-8-14 21 16,-4-5 4-1,-8-19-2-15,-5-1-3 0,-5-7-24 16,-2-4-6-16,1 5-6 16,2 1-1-1,5 11-4-15,3 7-5 16,0 13 1-16,-6 9 3 15,-7 7 5-15,-7 4 1 16,-11-3 4-16,-4-2 0 0,-3-7-63 16,4-6-68-16</inkml:trace>
  <inkml:trace contextRef="#ctx0" brushRef="#br0" timeOffset="65384.59">4400 16215 995 0,'-1'1'390'0,"3"4"-281"15,9-5-6-15,10 0 2 16,0-2 4-16,0-11 14 15,-6-1-2-15,-4-7-24 16,-2-2-11-16,-5-4-10 16,-1-3-16-16,-6-21-23 15,-1-6-9-15,2-16-15 16,3-6-4-16,15 5-9 16,5 3-3-16,11 16-5 15,3 6-1-15,0 13 0 16,-1 11-2-16,-3 14-68 15,-1 7-68-15,-4 20-211 16</inkml:trace>
  <inkml:trace contextRef="#ctx0" brushRef="#br0" timeOffset="65576.98">4387 15903 929 0,'13'-3'420'16,"16"-4"-156"-16,10 7-95 0,14 11-68 15,7 2-15 1,8 4-44-16,-1-2 33 0</inkml:trace>
  <inkml:trace contextRef="#ctx0" brushRef="#br0" timeOffset="66152.53">5188 15912 734 0,'7'1'311'0,"19"1"-160"15,9 1-47-15,22-1-36 0,2-2-20 16,3-2-31-16,-2-1-5 15,-12 2 9-15,-2-1-59 16,-13-3-266-16</inkml:trace>
  <inkml:trace contextRef="#ctx0" brushRef="#br0" timeOffset="66359.56">5270 16043 696 0,'-5'4'365'16,"3"7"-92"-16,9-1-81 0,25 0-57 15,13-2-2-15,18-6 11 16,5 2-16-16,0-5-32 16,-7-1-25-16,-13-2-40 15,-10-2-55-15</inkml:trace>
  <inkml:trace contextRef="#ctx0" brushRef="#br0" timeOffset="68775.39">6391 15777 908 0,'-10'-6'430'16,"-8"-3"-189"-16,-5 6-122 0,0 6-41 15,-2 14-71-15,3 9-15 16,5 19-9-16,9 7 3 15,18 4 9-15,7-2 2 16,21-8 3-16,-1-12 0 16,4-12 4-16,5-6 1 15,-1-17 37-15,2-4 30 16,-8-13 46-16,-9-7 19 16,-19-8-7-16,-7-4-23 15,-18-8-39-15,-11 2-19 0,-9 7-30 16,0 4-10-16,1 13-13 15,6 7-46-15,9 11-157 16,7 5-203-16</inkml:trace>
  <inkml:trace contextRef="#ctx0" brushRef="#br0" timeOffset="68980.89">6830 16137 1211 0,'2'1'497'16,"4"0"-312"-16,-6 0-58 16,0-1-72-16,0 0-12 15,0 0-220 1</inkml:trace>
  <inkml:trace contextRef="#ctx0" brushRef="#br0" timeOffset="69442.57">6957 15763 952 0,'1'0'426'16,"4"0"-207"-16,-9 7-98 16,-2 5-34-16,-4 6-31 15,1 6-12-15,6 4-19 16,7 2-6-16,10-2-5 0,4-4-1 16,9-5 2-1,1-4 1-15,7-7-1 0,-3-3 0 16,-5-5-1-16,-5-3-2 15,-7-7-31-15,0-1-33 16,-4-10-110-16,-2-4-57 16,0-5-28-1,-5-1 31-15,-4 2 128 16,2 5 90-16,-4 5 129 16,0 8 23-16,-2 11 16 0,0 1-29 0,-1 13-54 15,1 6-17 1,1 16-27-16,3 3-1 0,1 10 7 15,3 0-3 1,0-7-3-16,2-1-5 16,-1-15-19-16,3-6-5 0,0-5-20 15,1-9-87 1</inkml:trace>
  <inkml:trace contextRef="#ctx0" brushRef="#br0" timeOffset="69819.78">7719 15933 696 0,'-4'-7'379'0,"-5"-8"-81"15,-1 2-69-15,-2 5-89 16,3 3-37-16,3 5-51 16,3 3-16-16,6 5-21 15,3 3-6-15,4 0-3 0,4 1 1 16,-1-6 19-16,1-1 20 15,-2-5 43-15,-5-5 19 16,-4-3 7-16,-3-2-13 16,-8-5-40-16,1 4-21 15,-1 3-32-15,2 5-37 16,6 9-224-16</inkml:trace>
  <inkml:trace contextRef="#ctx0" brushRef="#br0" timeOffset="72655.37">8249 15791 484 0,'-18'3'253'15,"-12"1"-65"-15,11 5-107 16,10 0-21-16,15 7-18 16,9 6-3-16,21 6 6 15,5 7 5-15,14 0-4 16,4 3-4-16,-7-2-2 16,-6-6-3-16,-19-5-1 15,-15-4 11-15,-22-4 17 0,-13-2 2 16,-16-9 0-16,-2-4-13 15,4-8-23 1,7-5-6-16,17-3-12 0,-2-1-4 16,10-2-1-16,6-3 5 15,15-3 8-15,9-5 12 16,13-10 17-16,7-4 5 0,1-3-1 16,-5 5-5-16,-24 7-3 15,-19 7-9-15,-34 10-14 16,-7 4-7-16,-13 12-18 15,1 7-5-15,11 9-52 16,6 3-105-16</inkml:trace>
  <inkml:trace contextRef="#ctx0" brushRef="#br0" timeOffset="72932.17">8943 15922 768 0,'6'-5'465'31,"5"-5"9"-31,15 3-323 0,5 3-35 15,14 4-66-15,3 4-20 16,-3 7-21 0,1 0-3-16,-17 1-77 15,-8-4-107-15</inkml:trace>
  <inkml:trace contextRef="#ctx0" brushRef="#br0" timeOffset="73089.13">8917 16025 871 0,'10'6'432'0,"11"1"-167"15,19 5-85-15,7-5-45 16,13 0-65-16,1-1-27 16,-11-3-90-16</inkml:trace>
  <inkml:trace contextRef="#ctx0" brushRef="#br0" timeOffset="73758.89">9855 15760 648 0,'2'-3'307'0,"5"-4"-90"16,13-1-33-16,11-2-27 15,9 2-19-15,15 2-47 0,3 5-24 16,5 9-32 0,-10 3-7-16,-19 3-15 15,-11 4-3-15,-25-2 1 16,-4 0-1-16,-18 0 3 0,-5-1 1 0,-1-2-3 31,1-4-2-31,17-2-7 16,8 0-2-16,17 3-1 15,9 2-1-15,11 7 2 16,3 2 1-16,-5 5 0 16,-3 1-1-16,-18 0 2 0,-9-4 1 15,-19-1 3 1,-17-5 1-16,-15-4 4 0,-5-2 0 16,5-10-2-16,9-1-3 15,23-2-15-15,12-3-16 0,20 4-53 16,11 2-48-1,19-1-254-15</inkml:trace>
  <inkml:trace contextRef="#ctx0" brushRef="#br0" timeOffset="73918.27">10502 16092 965 0,'0'0'484'0,"2"-4"-179"0,4 1-166 16,-6 2-52-16,0 0-132 16,0-1-172-16</inkml:trace>
  <inkml:trace contextRef="#ctx0" brushRef="#br0" timeOffset="74471.23">11014 15837 528 0,'-10'0'318'0,"-13"0"14"16,-8-4-130 0,-10-5-42-16,4-3-21 0,2-13-39 15,8-1-22-15,15-4-44 16,1 0-8-16,14 3-22 15,6 1-6-15,12 10-2 16,7 4 2-16,11 9 5 16,1 6 5-16,9 15-1 15,0 5-2-15,-10 12 1 16,-10 6 1-16,-30 0 3 16,-19 4 1-16,-30 4-1 15,-7-1-1-15,2-4-2 16,3-6 0-16,19-15 1 15,7-5 0-15,12-10-4 16,8-2 3-16,10-4 33 16,12 0 12-16,19-4 23 0,12 2-1 15,17-1 9-15,0-1-9 16,-4 3-12-16,-12-2-3 16,-18 0-61-16,-9 0-98 15</inkml:trace>
  <inkml:trace contextRef="#ctx0" brushRef="#br0" timeOffset="75198.39">11793 15661 827 0,'6'-4'394'0,"12"1"-187"0,1 0-41 16,4 8-84-16,-3 9-39 31,-7 5-18-31,-5 7 0 16,-9 0-2-16,-2-3-3 0,-4-4-7 15,3-7 0-15,4-7 1 16,1-5 0-16,9-14 2 16,2-2 0-16,6-10-6 15,-1-1-2-15,-1 3-6 16,1 3-2-16,-1 10 2 15,2 6-1-15,-2 7 3 16,-3 6 0-16,-2 6 1 16,-1 1 0-16,-4 2 2 15,-1-2 0-15,-4-2 0 16,0-5 0-16,3-4 3 16,3-4 2-16,6-8 0 0,6-3-1 15,3-7-4 1,0-2-1-16,-3 2-2 0,-1 3-3 15,-6 7 11-15,1 5 0 16,-6 9 2-16,0 7 3 16,1 9-10-16,0 3 1 15,0 3-1-15,-1-2-1 16,2-2-32-16,0-4-129 16</inkml:trace>
  <inkml:trace contextRef="#ctx0" brushRef="#br0" timeOffset="75445.42">11719 15989 688 0,'0'-3'410'0,"19"2"16"16,16-1-211-16,38 0-86 15,22 2-3-15,13-1-32 0,1-1-22 16,-2-1-39-16,-14 0-12 16,-15-2-9-16,-11-1-29 15,-26-2-149-15,-13 4-140 16</inkml:trace>
  <inkml:trace contextRef="#ctx0" brushRef="#br0" timeOffset="75879.73">12266 16167 730 0,'-6'-4'372'0,"-11"3"-97"15,-6-4-73-15,-12 5-54 16,-3 3-22-16,0 0-46 0,3 6-16 16,13 2-35-16,10 3-16 15,14 2-8-15,11 2-1 0,17 4 0 16,2 2 0-1,6 7 0-15,-5 2-1 16,-8 1 1 0,-3 0-1-16,-18-9 6 0,-4-2 35 15,-16-11 49 1,-13-4 8-16,-8-8 34 16,-8-4-24-16,-3-6-40 15,4 1-6-15,7-5-39 16,8-3-10-16,12-3-101 15,3-3-109-15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1-12T08:22:16.40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47">
        <inkml:traceFormat>
          <inkml:channel name="X" type="integer" max="11752" units="cm"/>
          <inkml:channel name="Y" type="integer" max="6608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1" timeString="2025-11-12T08:23:05.089"/>
    </inkml:context>
  </inkml:definitions>
  <inkml:trace contextRef="#ctx0" brushRef="#br0">2456 7354 705 0,'-25'-9'357'16,"-20"-8"-117"-16,-11 9-94 15,0 8-29-15,-1 9-58 16,4 10-25-16,8 13-45 0,6 4-11 15,20 8-4-15,10-3 3 16,13-2 12-16,13-6 5 16,15-4 4-16,5-4 1 15,15-10 0-15,-3-2 1 16,-3-11 3-16,-4 1 5 16,-14-6 9-16,-6 0 9 0,-21-2 5 15,-9-2-4-15,-17 5-8 16,-6 2-10-1,-13 6-13-15,0 8-4 0,1 11-11 16,6 6-4-16,16 12-3 16,3-1-1-16,23 7 9 15,5-5 4-15,21-11 11 16,9-5 5-16,6-17 5 16,8-6 0-16,2-10 4 15,0-7 3-15,-3-16 2 16,-8-9 2-16,-14-11 7 15,-6-5 6-15,-12 0 13 16,-4 9 12-16,-5 16 10 16,-3 9-8-16,-2 16-23 15,-3 8-16-15,-2 16-21 0,2 3-4 16,4 14 3 0,3 1 0-16,2 1 0 0,3 4 1 15,-5-6-48 1,4-4-57-16,1-11-251 0</inkml:trace>
  <inkml:trace contextRef="#ctx0" brushRef="#br0" timeOffset="161.2523">2554 7456 1073 0,'-5'-7'452'16,"-3"-5"-260"-16,2 4-133 15,4 2-45-15,2 12-153 16,4 4-157-16</inkml:trace>
  <inkml:trace contextRef="#ctx0" brushRef="#br0" timeOffset="363.5116">2689 7633 943 0,'7'11'389'0,"8"13"-232"15,5 6-43-15,0 8-56 16,1 3-14-16,1-3-22 0,0-4-5 16,3-12 2-1,-1-7 14-15,-4-14 35 0,-2-7 9 0,-4-14 5 32,-2-6-12-32,-3-9-37 0,1 1-18 0,-1 1-120 15,-2 3-110-15</inkml:trace>
  <inkml:trace contextRef="#ctx0" brushRef="#br0" timeOffset="848.7601">3263 7640 783 0,'-5'13'364'0,"-7"17"-141"15,-3 2-56-15,-3 0-69 16,-1-2-23-16,-2-2-43 15,0-4-5-15,-3-7-3 0,2-2-2 16,4-9-13 0,-1-6-20-16,5-4-41 15,3-9-10-15,7 0-4 16,2-1 7-16,8-1 25 16,5 2 11-16,6 0 17 0,6 1 12 15,3 10 14-15,2 7 3 16,-2 10 3-16,0 8-2 15,-2 11-4 1,-1 1-5-16,2-3-5 16,2-7-2-16,1-12 0 0,1-7 1 15,-2-11 5-15,0-5 4 0,-6-11 3 32,-1-5-1-32,-2-10-3 0,-3 0-2 15,-1-3-7-15,-1 4-1 0,-6 15-1 16,1 4-1-16,-5 14 6 15,2 9 7-15,0 16 4 16,3 8 4 0,-3 11 0-16,4 3-1 15,-1-5-2-15,-6-6 2 16,6-10-3-16,-2-7-2 0,-3-10-53 16,2-5-197-16</inkml:trace>
  <inkml:trace contextRef="#ctx0" brushRef="#br0" timeOffset="1653.2509">5974 8008 559 0,'-4'9'247'0,"-3"12"-96"16,1 4-99-16,6 6-5 15,7-1 5-15,8-3 11 16,7-4 11-16,8-16 14 0,1-7 8 16,4-12 5-1,-1-7-11-15,-8-8-30 16,-3-1-9-16,-7-5-12 16,-7-4 0-16,-4 3 3 15,-5 1 1-15,-5 14-11 16,-1 7-14-16,1 21-25 15,-4 10-8-15,5 17-7 0,2 11 6 16,-1 17 3-16,3 7 2 0,0 14 5 16,0 4 3-16,-3-10 8 15,-4-6 3 1,-9-22 8-16,-6-10 5 16,-5-18 13-16,-3-8 10 15,0-16 10-15,2-9-2 0,6-17-32 16,1 1-31-1,14-10-94-15,5-2-65 16,10-6-246-16</inkml:trace>
  <inkml:trace contextRef="#ctx0" brushRef="#br0" timeOffset="1922.0637">6639 7717 1037 0,'-7'-3'431'15,"-15"-1"-278"-15,-1 10-68 16,-7 18-83-16,0 11-15 16,6 20-7-16,0 10 4 15,12 6 6-15,4 5 3 16,7-1 4-1,1-1 3-15,8-4 3 0,2-3 0 16,14-11-3-16,10-7-37 16,7-20-291-16</inkml:trace>
  <inkml:trace contextRef="#ctx0" brushRef="#br0" timeOffset="2116.0557">6747 8038 1143 0,'-1'-4'509'16,"-5"-1"-278"-16,12 8-130 0,8 2-41 15,16 14-59 1,4 1-2-16,5 8 4 16,-4 5 3-16,-14-3 12 0,-3 1-119 15,-4-7-290-15</inkml:trace>
  <inkml:trace contextRef="#ctx0" brushRef="#br0" timeOffset="2279.7354">7050 8047 1120 0,'-21'6'473'31,"-13"4"-259"-31,-3 10-126 16,0 2-35-16,-2 6-31 0,0 2-8 15,1 0-12-15,2 0 20 16,15-8-279-16</inkml:trace>
  <inkml:trace contextRef="#ctx0" brushRef="#br0" timeOffset="2486.4893">7205 8203 1144 0,'4'2'474'15,"3"1"-264"-15,-5 11-141 16,-2 6-30-16,-9 6-17 16,-2 8-5-16,-10 0-25 15,6 3-135-15</inkml:trace>
  <inkml:trace contextRef="#ctx0" brushRef="#br0" timeOffset="2767.1621">7471 7780 1070 0,'-7'-2'481'16,"-5"0"-254"-16,2 10-113 16,1 23-112-16,5 10-12 15,4 21 9-15,-4 4 3 16,-4-6 4-16,4 3 0 0,5-7 1 16,5-6-1-16,8-4 3 15,-1-9 0-15,1-8-3 16,4-3-3-16,7-9-18 15,5-11-59-15</inkml:trace>
  <inkml:trace contextRef="#ctx0" brushRef="#br0" timeOffset="2964.8972">7275 8106 1087 0,'3'1'428'16,"15"1"-288"-16,6-1-53 15,15 4-44-15,10 0-14 16,0-2-19-16,8 4-42 16</inkml:trace>
  <inkml:trace contextRef="#ctx0" brushRef="#br0" timeOffset="3184.9769">7790 7714 1069 0,'8'2'442'16,"10"7"-247"-16,2 24-140 15,2 15-31-15,6 28-12 16,-6 5 2-16,-7 9 5 15,-9 1 3-15,-19 1-2 16,-6 0-4-16,1-11-2 16,7-12-1-16,2-32-79 0,4-13-149 15</inkml:trace>
  <inkml:trace contextRef="#ctx0" brushRef="#br0" timeOffset="3594.1487">8323 8033 845 0,'15'1'370'16,"10"2"-177"-16,23 2-126 31,1 3-14-31,8-2-32 16,-2 0-9-16,-9-1-114 0,-2-1-178 16</inkml:trace>
  <inkml:trace contextRef="#ctx0" brushRef="#br0" timeOffset="3793.4764">8349 8192 909 0,'11'4'394'16,"22"4"-202"-16,6 0-4 15,13 1-55-15,12-2-24 0,-6-2-52 16,-2-1-14-16,-9-7-260 16</inkml:trace>
  <inkml:trace contextRef="#ctx0" brushRef="#br0" timeOffset="4392.6323">9335 7767 802 0,'-8'13'315'15,"-5"7"-182"1,-4 29-116-16,-3 12-10 0,-1 11 6 16,-4 1 1-16,6-7-1 15,3-10 1-15,8-17 6 16,4-9 23-16,4-17 68 16,6-9 24-16,4-18 6 15,3-10-20-15,8-18-67 16,-3-4-24-16,-1-14-11 15,3-5-4-15,-7-11-5 16,-1 3-3-16,3 10-8 16,-1 13-2-16,-5 24 10 15,4 10 5-15,-8 16-5 0,-2 2-1 16,6 17-15-16,-1 7-3 16,12 22 2-16,3 12 0 15,5 10 3-15,-2 3 2 16,0-2 5-1,-2-5 0-15,0-7-83 0,0-5-92 0,-2-14-214 16</inkml:trace>
  <inkml:trace contextRef="#ctx0" brushRef="#br0" timeOffset="4583.1565">9273 8067 986 0,'-1'-3'463'0,"2"0"-192"16,12 3-122-16,12 1-99 15,11 2-26-15,13 0-18 16,5-4 0-16,9 3-231 16</inkml:trace>
  <inkml:trace contextRef="#ctx0" brushRef="#br0" timeOffset="4985.1486">10184 7935 772 0,'-12'-8'364'0,"-14"-6"-148"15,-7 4-48 1,-9 5-81-16,0 5-24 16,4 6-46-16,7 6-23 0,15 6-27 15,5 6-3-15,15 6 5 16,9 1 8-16,15 0 14 15,10-2 3-15,5-2 8 0,-3-5 4 16,-12-3 7-16,-12-7 11 16,-16-2 24-16,-9-2 11 0,-20-3 11 15,-8 0-9 1,-10-5-23 0,3-3-25-16,10-5-155 15,8 0-238-15</inkml:trace>
  <inkml:trace contextRef="#ctx0" brushRef="#br0" timeOffset="5166.9808">10355 7933 1066 0,'2'0'454'0,"1"1"-278"15,-3 6-61 1,-1-7-89-16,-1 11-20 15,-8 53-6-15,9-27-1 0,-1 0 2 16,2-2 0 0,1-3-117-16,2-6-129 0</inkml:trace>
  <inkml:trace contextRef="#ctx0" brushRef="#br0" timeOffset="5346.2202">10397 7660 1093 0,'-4'-6'437'0,"1"-2"-296"15,1 1-63-15,2 2-145 32,3 4-177-32</inkml:trace>
  <inkml:trace contextRef="#ctx0" brushRef="#br0" timeOffset="5654.5392">10510 7888 453 0,'3'10'288'0,"8"19"3"16,1 6-117 0,3 3-76-16,-2 0-22 15,-5-5-26-15,-2 0-7 16,-4-9-4-16,-1-2 2 15,1-10 44-15,-1-6 12 0,0-5 29 0,3-3 3 16,-4 1-46-16,0 0-19 31,12-21-43-31,38-31-14 16,-25 31-8-16,-3 0-2 16,1 5 3-16,-6 6 0 0,2 14 6 15,1 5 1-15,-9 11-2 16,1 4 1-16,-5 5-2 15,-4 1 1-15,2-2-1 16,3-2 35-16,5-10-415 16</inkml:trace>
  <inkml:trace contextRef="#ctx0" brushRef="#br0" timeOffset="6184.0943">11353 7497 974 0,'-14'0'378'16,"-17"5"-263"0,-3 9-34-16,-6 19-47 0,4 8-18 15,8 28-27-15,9 11-5 16,22 18 5-16,11 6 1 15,17-10 8 1,6-8 2-16,2-24 4 0,3-7 5 16,-5-13-148-16,0-9-175 15</inkml:trace>
  <inkml:trace contextRef="#ctx0" brushRef="#br0" timeOffset="6449.7282">11725 7549 1084 0,'-7'-12'473'16,"-1"-6"-244"-16,0 10-135 16,6 11-43-16,0 19-51 15,5 12-16-15,3 26-2 0,-3 11 6 16,5 17 9-16,-2 2 3 15,1-14 3-15,4-7 3 16,-4-29-2-16,1-7-3 0,-2-18-84 16,-6-6-31-1,1-7-120 1,3-8-126-16</inkml:trace>
  <inkml:trace contextRef="#ctx0" brushRef="#br0" timeOffset="6667.5432">12006 7858 780 0,'-10'0'370'0,"-4"2"-143"16,-8 4-100-16,-3 4-32 15,-6 5-39-15,-3 2-20 0,5 1-31 16,2-2-5 0,11 7-9-16,6 1 0 15,8-5 4-15,7 3 0 0,14-6 5 16,4-2 4-16,13 1 0 15,3 0 0-15,1-4-5 16,1-2-72-16,-2-2-341 16</inkml:trace>
  <inkml:trace contextRef="#ctx0" brushRef="#br0" timeOffset="6875.0883">12141 7867 1206 0,'2'0'463'0,"10"9"-341"16,-3 5-59-1,10 15-55-15,6 7-4 0,-2 0 0 16,5 0 1 0,-2-2 0-1,-8-11-32-15,-1-6-191 16,-1-1-194-16</inkml:trace>
  <inkml:trace contextRef="#ctx0" brushRef="#br0" timeOffset="7038.0938">12437 7935 968 0,'-15'5'400'15,"-16"10"-243"-15,-7 0-48 0,3 7-66 16,-1-2-14-16,7 3-22 15,5 1-4-15,4-7 30 16,4 2-110-16</inkml:trace>
  <inkml:trace contextRef="#ctx0" brushRef="#br0" timeOffset="7292.1929">12636 7984 1031 0,'18'3'390'15,"24"5"-283"-15,-1-1-7 16,1 1-30-16,-1 0-11 15,-3 0-29-15,-3-1-8 0,-9-7-43 16,-9-2-95-16</inkml:trace>
  <inkml:trace contextRef="#ctx0" brushRef="#br0" timeOffset="8013.5047">13150 7831 888 0,'0'-3'391'0,"-2"0"-224"16,-1 5-73-16,2-2-81 16,-3 17-22-16,-9 53-5 15,6-22 12-15,7-2 4 16,13-2 2-16,5-11 2 15,-3-8 1-15,14-8 4 16,-8-7 2-16,2-9 14 0,8-4 5 0,-13-14 6 31,3 0 3-31,-6-7-4 16,-7-5-2-16,-3 2-4 0,-5-5-4 0,-6 8-6 16,2 10-11-1,-2 10-27 1,0 6-8-16,5 12-8 15,-3 1 1-15,4 6 20 16,7 2 2-16,3 0 5 16,8-3 2-16,9-1 3 0,-1-6 2 15,10-4 7-15,-1-2 10 0,-2-8 33 16,-3-5 11 0,-7-8 10-16,-3-6-1 15,-9-5-25-15,-3-1-9 16,-10-2-56-16,-8 4-62 15,-7 2-171-15</inkml:trace>
  <inkml:trace contextRef="#ctx0" brushRef="#br0" timeOffset="8286.4937">13729 7511 1073 0,'4'-6'459'0,"2"-1"-260"16,0 1-55-16,5 11-84 16,0 8-24-16,0 9-31 15,-3 5-4-15,-8 16-3 16,-3 7 0-16,-7 12 2 16,5 9 0-16,3 4 5 15,2-1 0-15,9-13-1 16,0-11 0-16,11-17-2 15,4-6-2-15,5-10-5 16,-1-3-6-16,2-7-42 0,-2-6-53 16</inkml:trace>
  <inkml:trace contextRef="#ctx0" brushRef="#br0" timeOffset="8475.5967">13656 7896 971 0,'4'0'391'0,"12"0"-243"15,3 0-74-15,23-1-60 16,6 1-3-16,9-4-60 16,4 1-191-16</inkml:trace>
  <inkml:trace contextRef="#ctx0" brushRef="#br0" timeOffset="8731.9952">14402 7677 949 0,'-1'0'408'0,"1"0"-189"16,2 17-174-16,3 9-45 16,2 20-5-16,2 8 5 15,2 9 3-15,0 0 4 16,-1-12 1-16,-4-9 1 0,-3-17 0 16,1-7-57-1,-3-11-190-15</inkml:trace>
  <inkml:trace contextRef="#ctx0" brushRef="#br0" timeOffset="8896.6825">14249 7918 618 0,'-2'-1'399'0,"2"1"-5"16,7 1-176-16,-7-1-102 15,30 0-52-15,59-1-35 0,-27 1-9 16,3-1-12-1,-7-2 5-15,-10 2-192 0</inkml:trace>
  <inkml:trace contextRef="#ctx0" brushRef="#br0" timeOffset="9594.5192">15196 7838 707 0,'-5'-4'359'0,"-12"-9"-115"16,1 0-49-16,-3 3-88 15,-6 1-42-15,-2 9-57 16,-2 4-16-16,-1 10-24 0,1 7-7 16,10 11 6-16,5 3 3 15,14 5 16-15,10 2 9 16,14-10 5-16,4-3 0 15,4-12 1-15,-4-4 0 16,0-11-1-16,0-2 1 16,-8-3 9-16,1-8 9 15,-12-5 18-15,-6 1 7 16,-4-4 4-16,-9-1-3 16,-7 6-26-16,0 4-20 15,1 10-34-15,5 7-14 0,3 13 4 16,-5 6 7-16,10 15 19 15,3 7 8-15,8 7 5 16,3 2 4-16,-3 5 5 16,0-5 4-16,-2-6 4 15,0-7 2-15,0-13 0 16,-1-6 2-16,0-11-19 16,3-6-114-16</inkml:trace>
  <inkml:trace contextRef="#ctx0" brushRef="#br0" timeOffset="9986.2073">15433 7341 957 0,'12'6'380'0,"26"22"-250"16,10 13-52-16,5 26-43 15,0 12-9-15,-8 15-8 16,-12 9-1-16,-21 2 3 16,-11-3 0-16,-21-16-3 15,-8-13 1-15,4-17 0 16,-1-11 0-16,11-12 2 16,3-9 4-16,0-12 10 15,4-5-18-15</inkml:trace>
  <inkml:trace contextRef="#ctx0" brushRef="#br0" timeOffset="35454.4449">21772 13466 813 0,'21'-3'295'0,"33"-5"-221"0,20 2-81 16,34 6-17-1,16-2 1-15,6 7 2 0,0 4 4 16,-4 1 15-16,-10-4 15 16,-14-4 8-16,-10-2 2 0,-22-1 2 15,-14 2-9 1,-16-3 6-16,-13 1 9 0,-25-5 7 15,-7 2-2-15,-18-3-9 16,-7-1-12-16,-6-1-6 16,-3-3 3-16,2-4 8 15,4-2 4-15,6-1 22 16,8 1 1-16,19 9-29 16,13 2-12-16,18 8-29 15,10 4-7-15,13 9 17 16,6 7 5-16,-3 4 7 15,-6 0 7-15,-23 1 37 16,-13 0 16-16,-19-3 21 16,-10-1-2-16,-7-6-32 15,-1-5-11-15,10-7-145 16,3-4-171-16</inkml:trace>
  <inkml:trace contextRef="#ctx0" brushRef="#br0" timeOffset="35977.8422">23054 12648 664 0,'13'-4'239'0,"15"-2"-170"16,-3 2-19-16,-9 7 12 15,-7 5 24-15,-12 8 18 16,-8 9-9-16,-8 7-7 0,0 9-14 15,7 5-32 1,5 0-7-16,11-3-7 16,10-8-2-16,9-13-1 0,11-6 3 15,4-14 4 1,0-8 1-16,-4-16 5 16,-6-9 1-16,-8-12-2 15,-9-1-2-15,-7 6-7 0,0 7 1 16,-7 15-3-1,-1 6-6-15,-1 10-12 0,-5 3-8 16,6 11-11-16,4 11 0 16,6 11 5-16,4 6 1 15,3 6 2-15,0-5-1 16,-1-9-38-16,-3-1-42 16,-2-19-123-16,-2-1-110 15</inkml:trace>
  <inkml:trace contextRef="#ctx0" brushRef="#br0" timeOffset="36395.9237">22986 12487 745 0,'1'-1'295'0,"11"1"-170"16,4 3-53-16,16 6-17 0,10-4 3 15,14-2-15 1,8 3-8-16,-4-6-14 16,-7 4-7-16,-14-2-3 15,-11-1 3-15,-11 0 7 0,-4-1 5 16,-13-6-28-16,-6-3-16 15,-6-5-15-15,-4-4-7 16,3-1 22-16,2 2 8 16,6 6-8-16,5 5-12 15,4 6-4-15,3 7 2 0,9 9 21 16,3 2 19-16,2 5 36 16,-4-3 22-1,-10-5 37-15,-7 3 7 0,-5-4-14 16,-5 4-19-16,-2-5-42 15,-1-1-33-15</inkml:trace>
  <inkml:trace contextRef="#ctx0" brushRef="#br0" timeOffset="41520.5689">8376 9264 644 0,'7'2'287'0,"4"-1"-132"15,22 3-95-15,9 1-5 16,11 0-31-16,8 0-10 15,-4 0-2-15,-3 0-30 0</inkml:trace>
  <inkml:trace contextRef="#ctx0" brushRef="#br0" timeOffset="41716.6386">8396 9486 807 0,'17'0'316'0,"23"0"-220"15,5-1-24-15,4 1-31 16,-1-3-11-16,-1 3-73 16,1 0-207-16</inkml:trace>
  <inkml:trace contextRef="#ctx0" brushRef="#br0" timeOffset="42121.4868">9362 9185 631 0,'-6'-5'357'0,"-9"-9"-54"16,-1 5-90-1,-5 6-119 1,-1 3-37-16,-6 10-58 16,-4 9-19-16,1 11-13 0,0 6-2 15,14 14 4-15,12 3 5 16,19 7 10-16,11-5 5 15,14-11 0-15,3-9-1 16,7-18 3-16,1-8 6 16,0-16 17-16,0-9 10 0,-12-15 54 15,-8-5 34-15,-22-10 43 0,-11 0 7 16,-27 3-67-16,-8 5-35 16,-9 14-56-1,6 6-14-15,11 5-94 16,10 5-80-16</inkml:trace>
  <inkml:trace contextRef="#ctx0" brushRef="#br0" timeOffset="42359.0853">9675 9569 661 0,'1'0'438'15,"4"1"54"-15,1 1-213 16,-6-2-126-16,0 0-30 16,0-1-59-16,1 0-5 15,6-1-439-15</inkml:trace>
  <inkml:trace contextRef="#ctx0" brushRef="#br0" timeOffset="42892.3153">9847 9361 257 0,'12'-11'181'0,"12"-18"29"16,-2 4 4-16,0-1-7 15,-5 1-10-15,-4 8 6 16,-2-3-3-16,-10 4-34 16,0 5-26-16,-3 5-85 15,-3 6-34-15,1 12-33 16,-1 8-6-16,4 16 8 16,1 9 1-16,7 8 5 15,4 4 3-15,1-5 1 16,0-8 2-16,5-16-151 15,-2-5-111-15</inkml:trace>
  <inkml:trace contextRef="#ctx0" brushRef="#br0" timeOffset="43403.408">10548 9151 620 0,'0'-1'350'0,"-6"1"-74"16,-4-3-93-16,-6 4-94 16,-4-3-30 15,11 1-18-31,0 1-8 0,-32-2-10 0,-3-1-7 15,1-1-11-15,21 6-5 0,0-2-8 16,3 4-6-16,7 7-9 16,-1 0-3-16,1 8 17 15,3 0 8-15,0 3 11 16,1-2 6-16,9-2-11 16,-2-3-1-16,9-6 0 15,4-1 3-15,3-6 17 16,6-2 3-16,4 0 0 15,3-4-4-15,11 6-17 16,1 3-5-16,5 5 2 16,0 5-1-16,-12 3 2 15,-6 5 4-15,-21 4 3 16,-12 5 13-16,-21 2 18 16,-6 0 2-16,-12-7 3 0,1-4-7 15,3-10-18-15,6-5 0 16,8-8-7-16,6-2-9 0,6-9-65 31,-2-4-79-31</inkml:trace>
  <inkml:trace contextRef="#ctx0" brushRef="#br0" timeOffset="44019.7072">11245 9276 585 0,'-5'-2'330'16,"-5"-3"-72"-16,-6 3-89 15,-2-3-14-15,-10 3-38 16,-2 3-10-16,-7 4-38 16,-3-2-24-1,17 10-32-15,3-2-13 0,13 7-10 16,15 3-1-16,13 0 0 15,15 6 2-15,12 2 5 16,-2 2 3-16,-2-2 5 16,-13-9 2-16,-9 3 1 15,-14-3 3-15,-8 0 14 16,-9-3 9-16,-19-7 8 16,2 2 3-16,-20-11-9 0,0-2-9 15,4-9-49-15,9-4-37 16,7-4-86-1,9 1-68-15,11-4-165 16</inkml:trace>
  <inkml:trace contextRef="#ctx0" brushRef="#br0" timeOffset="44210.4285">11381 9380 746 0,'5'6'331'16,"2"10"-171"-16,-1 4-48 15,-5 3-65-15,0 5-18 0,1 2-19 16,-2-3-36-16</inkml:trace>
  <inkml:trace contextRef="#ctx0" brushRef="#br0" timeOffset="44395.1889">11406 9119 1145 0,'-3'-6'456'15,"1"-2"-312"-15,2 0-59 16,0 5-88-1,4 1-78-15,0 7-234 0</inkml:trace>
  <inkml:trace contextRef="#ctx0" brushRef="#br0" timeOffset="44674.6489">11547 9418 376 0,'10'24'244'15,"0"12"-27"-15,-3-7-18 16,-4-3-3-1,-3-14-16-15,2 0-10 0,-2-8-19 16,1-7-18-16,2-7-47 0,2-5-20 16,9-5-52-16,2 2-9 15,6-3-9 1,0 3-2-16,-2-1 3 16,0 8 0-16,-3 9 3 15,-1 3 0-15,-2 14 3 16,-1-1 0-16,0 9 3 15,-7 2 6-15,-2-4 2 16,-5 2 0-16,-6-7-4 16,7 0-57-16</inkml:trace>
  <inkml:trace contextRef="#ctx0" brushRef="#br0" timeOffset="45300.4862">12403 8815 459 0,'-8'0'288'16,"-7"1"-3"-1,-8 11-143-15,-4 5-32 16,2 24-38-16,-6 7-14 16,4 16-33-16,2 8-12 0,2 7-8 15,9 13-3 1,12 6-1-16,11 2-1 0,21-12 1 15,9-13 1-15,23-19-1 16,-7-13 0-16,9-14-72 16,-4-8-77-16</inkml:trace>
  <inkml:trace contextRef="#ctx1" brushRef="#br0">17447 19044 0,'0'0'0</inkml:trace>
  <inkml:trace contextRef="#ctx0" brushRef="#br0" timeOffset="49224.1917">12884 9048 184 0,'15'-3'150'0,"15"1"55"16,-5-1 9-16,-10 1 13 16,-6 2-5-16,-15-2-46 15,-2 2-32-15,-12-1-73 16,-3 1-26-16,-5 1-26 15,-8 0-4-15,0-1-8 0,-1-1-5 16,11 3-5 0,-2 3-2-16,4 0-1 15,4 0 0-15,4-3-2 0,6-2-5 16,9 3-11-16,1-1-4 16,-1 5-7-16,1-7 3 0,0 3 12 15,-1 17 7 1,3 36 12-1,0-29 1-15,0-5 3 16,0-2-1-16,-2-10 4 16,4-5 7-16,7-6 4 15,1-6 0-15,10-1-6 16,0 2-8-16,7 7-7 0,5 11-1 16,8 6 3-16,1 7 1 15,-12 9 6-15,-8 4 4 16,-21 2 3-16,-10 3 6 15,-22-5 7-15,-7-5 1 16,-12-10 9-16,-3-9 0 16,3-15-4-16,3-10-3 15,12-8-27-15,5 2-17 0,15 0-48 16,7 3-39-16,14 6-61 16,13-3-54-16</inkml:trace>
  <inkml:trace contextRef="#ctx0" brushRef="#br0" timeOffset="49696.3306">13163 9320 740 0,'3'1'307'16,"-8"7"-159"-1,8 9-78-15,-6 9-55 0,-1 8 12 16,-1 3-2-16,-4-3-2 16,6-7-5-16,-8-6-1 15,12-8-1-15,-2-6 6 16,1-7 36 0,4-4 11-16,-2-18 11 0,3-5 4 0,-5-16-12 15,0-2-9 1,0 3-14-16,-3 4-14 15,6 16-29-15,-3 4-1 0,3 9-23 16,4 5-5-16,0 4-5 16,6 2-2-16,2 2 16 15,1 1 5-15,6 2 4 16,1-3 2-16,0-1 3 16,-1-3 4-16,-7-3 4 15,-6 1 1-15,-3 2-4 16,-5 1-1-16,-2 7-3 15,-2 6 1-15,-5 10 2 16,2 10-1-16,1 8-2 16,1 3-1-16,4-4-2 0,5-4 11 15,8-12-228-15,8-6-245 0</inkml:trace>
  <inkml:trace contextRef="#ctx0" brushRef="#br0" timeOffset="49944.5103">13604 9285 1166 0,'8'-1'443'16,"12"6"-321"-16,4 5-62 0,-2 11-40 15,0 2-2 1,-5 8-3-16,-1 0-3 16,0-1-4-16,2-6 64 15,-1-1-269-15,3-3-225 0</inkml:trace>
  <inkml:trace contextRef="#ctx0" brushRef="#br0" timeOffset="50138.5826">13858 9294 758 0,'-12'3'371'15,"-7"0"-151"-15,-3 8-72 16,-4 0-30-16,1 11-57 16,-3 5-19-16,3 8-24 15,-3 0-9-15,3 2-5 16,0-5-4-16,3-7-59 0,6 1-79 15</inkml:trace>
  <inkml:trace contextRef="#ctx0" brushRef="#br0" timeOffset="50677.2843">14080 9400 720 0,'3'0'336'16,"12"2"-146"-16,1-2-62 0,16 0-79 15,10 0-10-15,7-3 5 16,4 6 2-16,-8-1 3 15,-7-2-1-15,-12 3-23 16,-9-4-6-16,-8 1-44 16,0-3-84-16</inkml:trace>
  <inkml:trace contextRef="#ctx0" brushRef="#br0" timeOffset="52921.9593">14727 9324 498 0,'-2'2'251'0,"-7"-4"-37"16,6 2-38-16,0-4-17 15,-1-8-15-15,9-5-56 16,4-6-29-16,11-11-17 15,1-1 0-15,2-8 6 0,-4-3 0 16,-5 10-21 0,-2 2-7-16,-6 9 4 15,0 12 0-15,-5 6-15 0,1 7-9 0,-2 10-20 16,-6 7-5 0,0 21 5-1,-2 15 8-15,2 21 3 0,6 10 3 16,4-1 6-1,4-4 2-15,6-16 1 16,1-13-28-16,6-20-134 16,4-12-107-16</inkml:trace>
  <inkml:trace contextRef="#ctx0" brushRef="#br0" timeOffset="53282.0196">15362 9074 947 0,'-12'-8'425'15,"-15"-8"-197"-15,-3 8-50 16,-2 3-75-16,-2 5-30 16,6 12-47-16,-1-1-13 15,3 11-13-15,8 9-2 0,4 13-5 16,5 7-1-16,12 14 3 15,7 1 1-15,5-6 1 16,9-2 0-16,3-23-5 16,9-8-4-16,3-15 2 15,2-8 8-15,-6-8 16 16,-9-10 13-16,-15-9 16 16,-9-4 1-16,-22-5-10 15,-15-4-11-15,-14 6-20 16,-5 4-10-16,9 14-17 15,9 10 15-15,13 10-179 16,7 7-157-16</inkml:trace>
  <inkml:trace contextRef="#ctx0" brushRef="#br0" timeOffset="53791.9675">15570 9354 770 0,'0'3'332'15,"-4"4"-165"-15,2 9-125 16,-3 3-30-16,2 10-7 16,-2 0 5-1,5-5-4-15,0 2 0 0,4-13 2 16,-1 2 3-16,-3-12 28 15,1-4 11-15,-2-9 18 16,-1-7 15-16,-4-6-4 16,2-5 2-16,1-4-17 15,2 0-17-15,5 3-27 16,-1 1-15-16,2 10-12 16,4 3-5-16,-3 6-9 15,3 3-1-15,5 6-2 16,-2 4 2-16,9 4 6 15,-1 1 4-15,3 1 8 0,1 0 2 16,-4-4 4-16,-2 1 3 16,-4-7 6-1,-5-2 1-15,2 1-3 16,-3-2-3-16,-5 6-4 0,2 3 1 16,-9 9 10-1,0 7 6-15,-3 11 6 0,-3 6-2 16,4-5-8-16,4 4-5 15,4-10-10-15,0-13 0 16,8-2-128-16,4-7-163 0</inkml:trace>
  <inkml:trace contextRef="#ctx0" brushRef="#br0" timeOffset="54119.8786">16211 8921 1025 0,'-2'0'386'15,"2"9"-263"-15,-2 13-104 16,4 18-29-1,0 6 11-15,-8 4 3 16,0 2 5-16,-4 0-3 16,3 7 0-16,2 5-1 15,2 1 0-15,3-10-1 16,0-5 1-16,11-13 1 0,4-12 1 16,12-8-3-16,2-6 0 15,0-11-52-15,-1-5-109 0</inkml:trace>
  <inkml:trace contextRef="#ctx0" brushRef="#br0" timeOffset="54329.1424">16037 9260 558 0,'0'-1'363'16,"1"-3"7"-1,6 3-172-15,-7 1-94 16,29 4-30-16,51 5-22 0,-25-8-6 16,-2-1-19-1,-4-1-3-15,-15-4-6 16,-6-1-46-16</inkml:trace>
  <inkml:trace contextRef="#ctx0" brushRef="#br0" timeOffset="54824.6891">16863 9162 1080 0,'1'-4'424'0,"6"2"-306"0,0 4-49 15,4 15-55-15,1 9-11 16,-1 14-2-1,-2 8 1-15,-1 8 3 0,-2-2 1 16,1-4 1-16,0-7-1 16,-2-17 0-16,0-5-34 15,-2-15-146-15,-3-5-182 16</inkml:trace>
  <inkml:trace contextRef="#ctx0" brushRef="#br0" timeOffset="54994.0515">16758 9380 794 0,'2'-3'421'15,"2"-1"-116"-15,13-2-159 16,11 0-51-16,17 4-54 16,5 1-11-16,4-3-14 15,-5 3-4-15,-4-1-139 0</inkml:trace>
  <inkml:trace contextRef="#ctx0" brushRef="#br0" timeOffset="55632.9659">17720 9268 464 0,'1'-5'314'0,"-1"-6"36"0,-1-4-108 15,-9-1-65-15,-4-3-13 16,-10 1-27 0,-6 4-31-16,0 5-59 15,-6 6-24-15,6 10-33 0,2 5-6 16,1 12 3-1,3 3 1-15,7 15 1 16,7 9-1-16,10 3 5 0,9 5 0 16,11-14-3-16,0-9-2 15,10-13-33-15,3-8-16 16,0-14-9-16,5-3-2 16,-8-11 35-16,-5-7 19 15,-12-2 26 1,-8-3 14-16,-9 1 7 0,-6 1-1 15,-5 4-15-15,-1 9-14 16,2 10-21-16,-1 8-8 16,5 13 5-16,0 5 6 15,2 10 12-15,5 4 5 0,4 5-1 16,4 0 1-16,0 2 1 16,5 4 1-16,-2 2 3 15,1 3 0-15,-2-3 0 16,-1-7-16-1</inkml:trace>
  <inkml:trace contextRef="#ctx0" brushRef="#br0" timeOffset="56094.9393">17856 8774 887 0,'8'-6'398'15,"12"-4"-198"-15,-1 5-53 16,2 15-80-16,1 15-31 16,2 32-36-16,5 17 0 0,-3 21 2 15,1 8 2-15,-10 6-59 16,-8-1-92-16,-11-7-60 15,-12-9-6-15,-8-16 61 16,-3-11 133-16,-3-18 127 16,4-5 27-16,0-18 28 15,3-6-34-15,6-10-56 16,3-5-18-16,3-8-145 16,3-3-306-16</inkml:trace>
  <inkml:trace contextRef="#ctx0" brushRef="#br0" timeOffset="71529.8798">21580 16544 547 0,'-1'-5'307'16,"2"-1"-33"-16,1-1-102 15,3 15-50-15,0 9 0 16,-5 18-5-16,0 16-15 16,-5 18-34-16,2 8-17 15,3 3-24-15,3-4-10 16,7-8-9-16,-1-7 0 16,4-10-6-16,3-6 2 15,4-16-4-15,5-10-3 16,10-16 1-16,4-10 1 15,-6-15-42-15,1-5-51 16,-11-6-166-16</inkml:trace>
  <inkml:trace contextRef="#ctx0" brushRef="#br0" timeOffset="71701.8483">21431 16925 839 0,'3'-3'372'0,"10"-4"-153"16,11 1-60-16,16-2-46 16,13 2-24-16,19 4-51 15,5 0-17-15,-2 3-43 16,-5-1-133-16</inkml:trace>
  <inkml:trace contextRef="#ctx0" brushRef="#br0" timeOffset="71960.1782">22005 16783 967 0,'8'-2'382'0,"16"0"-266"16,14 0-29-16,11-1-29 16,5 2-25-16,0 0-23 15,-3 1-3-15,-11 1-99 16,-7 0-162-16</inkml:trace>
  <inkml:trace contextRef="#ctx0" brushRef="#br0" timeOffset="72153.3227">22028 16909 949 0,'4'0'380'16,"15"-2"-222"-1,11-3-47-15,23-3-31 16,6-2-11-16,1 4-30 15,-7 1-16-15,-18 7-13 0,-8 3-34 16</inkml:trace>
  <inkml:trace contextRef="#ctx0" brushRef="#br0" timeOffset="72692.2574">22874 16607 839 0,'-8'-2'397'0,"-6"-3"-179"16,-2 14-102-16,-3 10-35 15,-2 15-60-15,1 11-17 16,2 15-12-16,5 6-4 16,13 0-6-16,13 2 1 15,23-13 6-15,3-6 2 16,6-11 7-16,1-14 3 16,5-22 8-16,3-13 3 15,6-30 8-15,-4-7 2 0,-20-19 32 16,-9-3 9-16,-29 2 13 15,-15-3 7-15,-22 15-24 16,-12 6-12-16,-8 17-27 16,4 13-20-16,6 18-82 15,9 10-77-15</inkml:trace>
  <inkml:trace contextRef="#ctx0" brushRef="#br0" timeOffset="73112.3755">23083 16697 569 0,'-7'3'350'0,"-8"10"11"15,-4 6-140-15,-8 12-75 16,-1 6-30-16,0 9-53 16,-1 0-16-16,6-2-27 15,3-5-5-15,9-13-5 16,1-3-1-16,5-12 1 16,-1-2-7-16,0-9-85 15,0-1-117-15</inkml:trace>
  <inkml:trace contextRef="#ctx1" brushRef="#br0" timeOffset="31767.2963">10032 19044 0,'0'0'0</inkml:trace>
  <inkml:trace contextRef="#ctx0" brushRef="#br0" timeOffset="80984.3806">2024 10603 708 0,'-3'-1'310'0,"-4"11"-150"15,5 14-56-15,2 31-68 16,-1 16-1-16,3 22-17 16,2 0-6-16,3-9-3 0,0-13 1 15,1-23 3-15,-1-8 3 16,-5-22 44-16,2-11 41 16,-2-18 20-1,-2-13 0-15,-7-20-38 16,2-13-38-16,-10-21-19 15,-3-10-4-15,-1-6-9 16,-3 5-8-16,13 22-14 16,8 14-8-16,11 23 0 0,6 12 1 15,6 11 6-15,7 3 4 16,16 9-5-16,9-3-1 16,11 2 0-16,4 1-80 15,6-4-180-15</inkml:trace>
  <inkml:trace contextRef="#ctx0" brushRef="#br0" timeOffset="81225.3765">2320 11080 861 0,'3'4'337'0,"4"1"-199"15,5 16-112 1,0 6-10-16,-2 10 3 16,-1 4-2-16,-4-3-2 0,0-2-29 0</inkml:trace>
  <inkml:trace contextRef="#ctx0" brushRef="#br0" timeOffset="81525.8631">2880 11085 752 0,'-7'8'377'0,"-11"13"-110"15,-6 2-73-15,-3 3-84 16,-3-2-25-1,-1-6-36-15,4-7-12 16,-2-11-36-16,2-8-24 16,5-8-52-16,2-2-14 0,11-3 14 15,4 4 18-15,7 0 57 16,4 2 26-16,6 9 18 16,4-1 7-16,7 8-12 15,7 6-11-15,2 9-7 16,-4 3-1-16,0 8-3 15,-4 1-2-15,0-4-2 0,4-3 22 0</inkml:trace>
  <inkml:trace contextRef="#ctx0" brushRef="#br0" timeOffset="82031.168">3752 10573 1031 0,'0'0'390'0,"2"6"-281"15,-2 10-76-15,1 21-48 16,0 15 14-16,-1 25 9 16,7 15 2-16,3-2 1 0,1-4-2 15,11-17-1-15,1-18 2 16,7-8 1-16,0-7 0 15,-1-13 20-15,-5-2-81 16,-7-12-143-16</inkml:trace>
  <inkml:trace contextRef="#ctx0" brushRef="#br0" timeOffset="82222.2927">3664 10973 981 0,'9'1'365'0,"14"1"-268"15,13 1-44-15,21-1-8 16,7-2-10-16,9-1-17 16,-5 0-6-16</inkml:trace>
  <inkml:trace contextRef="#ctx0" brushRef="#br0" timeOffset="82448.1998">4238 10995 786 0,'13'-2'307'16,"18"-3"-214"-16,5 0-43 0,8 4-27 16,-1 0-9-16,-5 1-29 15,1 2-114 1</inkml:trace>
  <inkml:trace contextRef="#ctx0" brushRef="#br0" timeOffset="82616.9884">4242 11077 648 0,'-1'2'349'15,"1"2"-48"-15,19-2-172 16,11-1-31-16,16 0-26 16,0-2-13-16,1 2-36 15,-7-1-10-15,-1 0-172 16</inkml:trace>
  <inkml:trace contextRef="#ctx0" brushRef="#br0" timeOffset="83061.163">5091 10774 1013 0,'-8'-9'459'0,"-14"-7"-217"15,-3 4-52-15,0 13-106 16,-4 6-34-16,0 13-46 0,3 12-15 15,1 16-5 1,10 6 2-16,19 7 3 16,6-1 6-16,14-10 3 0,8-8 1 15,3-12-4 1,11-11-2-16,11-18 2 16,-1-10 4-16,3-15 11 15,-9-11 8-15,-19-10 10 16,-9-4 4-16,-25-14 8 15,-13 2-6-15,-24 9-18 16,-10 7-11-16,-7 21-21 16,4 9-4-16,11 9-99 15,9 6-100-15</inkml:trace>
  <inkml:trace contextRef="#ctx0" brushRef="#br0" timeOffset="83271.1165">5233 10785 690 0,'-9'1'417'16,"-9"3"-7"-16,-14 14-263 15,-4 13-32-15,-11 14-65 16,0 7-20-16,8 5-23 15,6-3-27-15,12-9-359 0</inkml:trace>
  <inkml:trace contextRef="#ctx0" brushRef="#br0" timeOffset="83615.6003">6019 11104 959 0,'-2'5'436'0,"-5"8"-176"16,-2 4-102-16,-8 6-71 16,-2 2-24-16,-5 2-86 15,7-5-124-15</inkml:trace>
  <inkml:trace contextRef="#ctx0" brushRef="#br0" timeOffset="84387.4159">6796 10941 503 0,'-5'9'189'16,"-3"15"-120"-1,5 6-38-15,7 2 27 16,10 2 9-16,11-6 9 15,6-4-2-15,6-8-16 16,0-6-8-16,2-12-12 16,-5-7-5-16,-6-11 0 15,0-2 1-15,-11-5 1 16,-5-3-1-16,-11 1 19 16,-6-1 14-16,-8 4 1 15,-2 8-3-15,0 12-34 16,3 10-20-16,5 20-11 15,4 9-2-15,5 16 1 16,4 4 2-16,0 9 2 16,0 5 4-16,-4 8 5 15,-4 0 19-15,-15-7 41 16,-4-5 0-16,-5-19 5 16,-4-9-13-16,1-20-27 15,-3-12-1-15,-9-16-27 16,1-10-42-16,9-11-106 0,8-10-115 15</inkml:trace>
  <inkml:trace contextRef="#ctx0" brushRef="#br0" timeOffset="84692.8881">7538 10571 943 0,'-11'2'398'0,"-15"4"-232"16,-4 9-43-16,-1 12-55 16,2 8-26-16,6 18-25 15,4 12-4-15,8 18 3 16,5 4 1-16,12-3 0 15,8-4-1-15,2-16-6 16,4-2 0-16,-1-12-3 16,2-5-1-16,7-12 29 15,0-12-98-15,7-14-348 16</inkml:trace>
  <inkml:trace contextRef="#ctx0" brushRef="#br0" timeOffset="84897.1488">7565 11008 826 0,'3'0'399'0,"9"-2"-174"16,0 6-63-16,23 7-104 16,6 6-23-16,4 7-12 15,6 2-5-15,-16 4-6 16,-8-3-2-16,-7-3-42 15,-4-4-70-15</inkml:trace>
  <inkml:trace contextRef="#ctx0" brushRef="#br0" timeOffset="85061.4427">7919 10959 650 0,'-8'6'439'16,"-10"0"14"-16,2 14-245 15,-13 0-56-15,-6 5-78 0,-5 7-22 16,-5 0-30 0,6 4-10-16,9-5-130 15,8-6-175-15</inkml:trace>
  <inkml:trace contextRef="#ctx0" brushRef="#br0" timeOffset="85256.1543">8126 11161 894 0,'1'8'441'16,"-6"14"-157"-16,-3 9-72 0,-8 8-109 15,-2 2-38-15,1 1-63 16,4-6-82-16</inkml:trace>
  <inkml:trace contextRef="#ctx0" brushRef="#br0" timeOffset="85758.7469">8585 10791 925 0,'-18'-4'389'0,"-17"0"-234"16,-1 5-55-16,6 14-75 16,3 8-24-16,12 17-18 15,7 10 2-15,14 6 7 16,8 1 6-16,16-9 4 15,6-4 1-15,11-13 3 16,5-9 1-16,1-15 1 16,0-12 4-16,-11-13 6 15,-7-6 6-15,-17-11 4 16,-11-4 24-16,-11-11 15 16,-9-6-1-16,-11 2-6 15,-5 5-29-15,-3 14-29 0,-3 13-11 16,2 15-92-16,2 6-124 15</inkml:trace>
  <inkml:trace contextRef="#ctx0" brushRef="#br0" timeOffset="85979.0347">8719 10883 968 0,'-6'1'457'16,"-9"4"-170"-16,-11 12-166 15,-5 6-30-15,-13 14-42 16,-2 3-17-16,5 8-17 16,5 0-8-16,19-9-115 15</inkml:trace>
  <inkml:trace contextRef="#ctx0" brushRef="#br0" timeOffset="86468.1682">9003 10544 573 0,'6'0'318'0,"13"2"-68"16,8 7-56-16,20 20-63 15,7 12-39-15,2 27-40 16,-10 16 0-16,-30 19 11 16,-17 4 0-16,-26-1-3 15,-5-10-6-15,6-21-34 16,5-12-7-16,13-27-133 16,8-13-213-16</inkml:trace>
  <inkml:trace contextRef="#ctx0" brushRef="#br0" timeOffset="86712.2031">9631 10934 926 0,'15'-4'431'16,"8"1"-152"-16,21 4-202 16,4 5-31-16,-4 2-27 15,-2-2-6-15,-10 1-7 16,-5-5-38-16,-8 0-185 16</inkml:trace>
  <inkml:trace contextRef="#ctx0" brushRef="#br0" timeOffset="86902.6027">9618 11072 809 0,'4'4'360'16,"15"1"-134"-16,8 0-41 15,19 3-27 1,6-3-17-16,-4-5-62 15,-1 0-25-15,-10-7-91 0,-5 3-120 16</inkml:trace>
  <inkml:trace contextRef="#ctx0" brushRef="#br0" timeOffset="87491.7707">10564 10749 876 0,'-15'-4'385'16,"-18"-3"-207"-16,-2 6-53 15,3 8-77-15,2 8-22 16,4 12-21-16,6 11-4 0,10 14-3 0,7 6 1 16,13-2 0-16,8-4 1 15,13-13 3 1,6-6 1-16,17-15 5 0,6-8 3 15,2-18 7 1,-1-8 6-16,-20-10 23 16,-13-4 26-16,-16-7 24 15,-11-5 4-15,-19-8-16 16,-12-3-26-16,-19 7-38 16,-4 7-14-16,9 19-15 15,6 8-69-15,21 13-206 0</inkml:trace>
  <inkml:trace contextRef="#ctx0" brushRef="#br0" timeOffset="87694.9295">10910 11142 1120 0,'-2'0'520'16,"-4"0"-233"-16,1 0-91 16,4-1-121-16,0 0-32 0,1 0-23 15,0 0-98 1</inkml:trace>
  <inkml:trace contextRef="#ctx0" brushRef="#br0" timeOffset="88015.2041">11139 10942 531 0,'2'-22'340'0,"-1"-28"31"16,-1-3-143-16,1-1-68 15,2 6-25-15,5 11-34 16,4 8-19-16,-5 16-22 16,-4 6-11-16,0 7-24 15,-1 3-7-15,-2 8-12 0,1 7-2 16,1 17 0-16,-2 10 1 16,4 18 3-16,0 3-1 15,-2 0 0-15,3-7-1 16,1-19-3-16,-2-9-12 15,6-10-207-15</inkml:trace>
  <inkml:trace contextRef="#ctx0" brushRef="#br0" timeOffset="88524.227">11687 10717 526 0,'3'-3'311'16,"4"-5"-19"-16,-2-1-100 16,-5 3-67-16,-2 1-34 15,-5 0-42-15,-6 1-18 16,-7 1-22-16,-6-2-5 15,-9 5-6-15,1 2-4 16,-5 6-3-16,5 4-2 16,5 1-4-16,3 5 0 15,8 2 0-15,4 2 4 16,1 3 14-16,2-2 7 16,8-4 9-16,0-3 0 15,5-6 0-15,1-8 3 16,8-3 1-16,7-5-2 0,12 0-9 15,7 4-7-15,10 4-6 16,3 6-1-16,-1 13 0 16,-1 3 0-16,-14 7 2 15,-5 2 3-15,-17-5 1 16,-8 1 32-16,-14-7 55 16,-9-1 16-16,-16-5 24 15,-9-3-25-15,10-16-49 31,17 2-16-31,1 1-48 0,-45-10-72 0,17-10-368 0</inkml:trace>
  <inkml:trace contextRef="#ctx0" brushRef="#br0" timeOffset="89108.7671">12363 10792 451 0,'-20'-8'329'15,"-17"-6"21"-15,-6 5-151 16,4 5-36-16,8 9-77 16,7 3-35-16,11 9-42 15,12 8-13-15,15 8-8 0,10 5 6 16,19 2 4-16,4-4 2 15,4-6 3 1,-5-3 3-16,-14-9 4 0,-11-2 0 16,-25-5 51-16,-12-1 14 15,-21 0 8-15,-5 0 1 16,-6-7-46-16,8-2-15 16,16-3-11-16,3-3-15 15,13-3-129-15,6-3-107 0</inkml:trace>
  <inkml:trace contextRef="#ctx0" brushRef="#br0" timeOffset="89287.3096">12523 10846 672 0,'3'0'347'16,"3"0"-122"-1,-1 6-57-15,-1 10-87 0,1 5-32 16,-1 15-22-16,2-2-4 15,-6 2-8 1,0 1-3-16,-3-7-207 16</inkml:trace>
  <inkml:trace contextRef="#ctx0" brushRef="#br0" timeOffset="89453.6895">12520 10628 1027 0,'-1'-8'427'16,"0"-1"-266"-16,1 2-72 15,2 9-94-15,3 3 7 16,1 3-249-16</inkml:trace>
  <inkml:trace contextRef="#ctx0" brushRef="#br0" timeOffset="89734.0096">12677 10943 624 0,'4'18'322'0,"-1"19"-75"16,-3-4-39-16,-4-5-61 15,-1-7-22-15,0-6-47 16,5-3-17-16,3-11-9 16,1-2-2-16,2-12-4 15,2-5-1-15,8-12-11 16,0-5-8-16,2-1-6 15,0 4-3-15,5 6-3 0,-2 6 3 16,4 13 6 0,-2 5 2-16,-3 13 1 15,-3 7-1-15,-6 7-4 16,-2 3-1-16,-2 2-2 0,-4-5-3 16,-2-4-5-16,1-1-1 0,-2-7-135 15</inkml:trace>
  <inkml:trace contextRef="#ctx0" brushRef="#br0" timeOffset="90522.1842">13496 10305 544 0,'-13'-2'311'0,"-16"1"-58"15,-6 4-90-15,-13 25-79 0,4 10-29 16,0 24-21-16,1 11-13 16,18 19-15-16,3 6-2 15,19 7-1-15,9 1 0 16,17-18 2-16,9-13-2 15,23-24-7-15,11-15-25 16</inkml:trace>
  <inkml:trace contextRef="#ctx0" brushRef="#br0" timeOffset="91077.2779">13876 10578 718 0,'1'-3'354'0,"1"3"-120"16,-6-2-34 0,3 1-93-1,0 1-39-15,-18 0-59 0,-36 3-5 16,23-2 3-16,-2-1-1 0,3 2-9 16,1 3-7-1,4 0-5-15,3 6-2 16,1 4-6-16,2 2 2 0,5 10 4 15,1 0 4 1,6 2 11-16,5-1 4 0,3-7 3 16,4-4 3-16,11-7 5 15,5-8 2-15,11-7-3 16,0-4-3-16,10-2-5 16,1 5-4-16,3 6 1 0,0 8 1 15,-13 8 7 1,-7 6 3-16,-20 6 7 15,-9 0 3-15,-18 4 11 0,-7-4 2 16,-10-5-3-16,2-4 0 0,-2-14-11 31,3-5-34-31,11-9-113 0,-2 0-76 16</inkml:trace>
  <inkml:trace contextRef="#ctx0" brushRef="#br0" timeOffset="91454.4758">13992 10797 657 0,'1'2'312'16,"3"4"-102"-16,1 5-92 15,2 8-57-15,-4 5-11 16,-2 4-19-16,1-1-4 15,-2-4-3-15,-3-5 0 0,-4-9 0 16,4-5 4 0,-2-4 12-16,1-9 1 0,1-9-1 15,-2-5-10-15,3-10-20 0,4 2-9 16,8 1-12 0,7 3-5-16,11 5 1 0,4 2 12 0,1 7 14 15,-3 3 7 1,-10 10 14-1,-4 4-5-15,-8 7 0 16,-2 9-3-16,0 11-11 16,-1 8-3-16,-4 6-3 15,5-1-2-15,0-6 35 16,5-8-119-16,10-12-258 16</inkml:trace>
  <inkml:trace contextRef="#ctx0" brushRef="#br0" timeOffset="91667.5628">14401 10730 678 0,'4'-1'413'32,"8"3"-13"-32,8 5-222 0,12 18-91 15,4 7-27-15,-1 13-8 0,-4 7-10 16,-10-4-16-16,-6-5-7 15,-3-11-2-15,2-6-99 0,-1-11-377 16</inkml:trace>
  <inkml:trace contextRef="#ctx0" brushRef="#br0" timeOffset="91841.2692">14702 10737 1007 0,'-8'-4'480'0,"-8"0"-204"16,-2 4-73-16,-3 13-117 16,-5 7-33-16,-9 15-34 15,-5 5-7-15,-1 3-6 16,2 0-3-16,11-5-114 16,7-10-85-16</inkml:trace>
  <inkml:trace contextRef="#ctx0" brushRef="#br0" timeOffset="92322.1516">15125 10617 507 0,'2'0'330'0,"2"1"-41"15,-1 8-111-15,3 15-109 16,-4 7-37-1,-2 18-1-15,2 6 0 16,-2 5-5-16,5-1-1 0,2-12-6 16,-1-10-4-16,2-17-24 15,-1-8-86 1</inkml:trace>
  <inkml:trace contextRef="#ctx0" brushRef="#br0" timeOffset="92470.0077">14903 10801 685 0,'5'0'365'16,"2"1"-90"-16,18 3-130 15,11-1-39-15,19 0-38 16,9-1-9-16,12-2-36 16,2 0-2-16</inkml:trace>
  <inkml:trace contextRef="#ctx0" brushRef="#br0" timeOffset="93076.2674">15930 10783 399 0,'0'-6'273'0,"-7"-8"36"15,-1-3-70-15,-10-2-57 16,-4 1-24-16,-8 3-52 16,-2 2-24-16,-4 13-47 0,-6 1-23 15,6 12-29-15,0 7-2 0,9 7 3 16,7 9 2 0,12 11 8-1,7 1 3-15,10-2 3 16,6-4 0-16,5-13-1 15,7-3-4-15,10-11-8 0,7-7-22 0,-3-9-29 32,-3-5-2-32,-12-10 16 15,-7-2 26-15,-12-4 43 0,-6-3 17 0,-10 3 11 16,-3 1-5 0,-3 11-21-16,0 10-20 15,1 10-27-15,1 10-4 16,2 12 7-16,1 5 8 15,5 4 13-15,2 4 2 16,8 4 2-16,4 2-51 0,5 9 114 16,-4-3 3-16,1-4 2 15,-3-6 55-15,-2-14-111 16,-3-9 0-16,-2-16-95 16</inkml:trace>
  <inkml:trace contextRef="#ctx0" brushRef="#br0" timeOffset="93613.6122">16102 10352 954 0,'9'0'416'0,"10"9"-231"16,6 14-54-16,14 32-95 15,-4 12-9-15,-7 20-7 16,-8 7-4-16,-23 5-4 15,-12-1 0-15,-10-17 1 16,-5-14-1-16,0-23 2 0,7-12 2 16,3-10 1-16,2-5 5 15,5-10 3 1,-1-4-1-16,3-5-4 16,3 0-6-16,1-3-26 15,3 2-33-15,3-1-140 16</inkml:trace>
  <inkml:trace contextRef="#ctx1" brushRef="#br0" timeOffset="94641.0235">24008 18113 0,'0'0'0,"0"0"15</inkml:trace>
  <inkml:trace contextRef="#ctx0" brushRef="#br0" timeOffset="144488.2168">17201 15918 506 0,'-2'0'334'15,"-11"-3"35"1,-2 1-124-16,-1-1-76 16,-2 1-24-16,-1 0-52 15,5 2-25-15,-2 1-40 16,2 3-14-16,5 6-23 15,-2 2-6-15,1 6-9 16,5 3 2-16,5 2 5 0,3-1 2 16,5-4 5-16,5-2 3 15,2-6 7-15,2-2 4 16,7-5 7-16,-2-10 1 16,4 0 3-16,-3-7 4 0,-6-4 17 15,-3 5 11 1,-7 0 19-16,-3 2 8 15,-5 2 7-15,-4-3-2 16,-7 1-10-16,-4-2-10 0,-5 3-24 16,0 3-9-16,-1 7-18 15,-1 3-8-15,8 11-8 16,-2 2-1-16,2 5 2 16,5 0 1-16,1-2 1 15,7 1-1-15,6-5-2 16,1 0-1-16,3-2 0 15,9-2 1-15,1-3 3 16,10-1 2-16,2-6 2 0,-4-1 1 16,-3-5 6-16,-5-5 3 15,-7-5 6 1,-3-2 2-16,-8-5 3 16,-4-6 2-16,-10 2 10 0,-4-2 5 15,-6 11 2 1,-2 5-3-16,2 12-15 0,-3 5-10 15,5 8-11-15,5 4-2 16,1 2-4-16,10 4-2 16,4-5-1-16,4 5-2 15,9-3-1-15,-3-5 1 16,13 0 2-16,-2-10 2 16,6-2 4-16,0-1 1 15,-3-7 2-15,1 2 2 16,-1-7 0-16,0-3 3 15,-6-2 5-15,-6-4 3 0,-12 1 7 16,-6-2 2-16,-11 2 1 16,-10 0-1-16,0 8-7 15,1 2-3-15,5 5-8 16,8 3-4-16,7 1-7 16,-4-1-8-16,4 5-138 15,3-1-124-15</inkml:trace>
  <inkml:trace contextRef="#ctx0" brushRef="#br0" timeOffset="145420.6274">17414 16246 701 0,'-1'-1'372'31,"1"1"-67"-31,5 8-195 0,3 8-33 16,12 22-37-16,5 12-8 15,6 13-18-15,-1 8-6 16,-6-3-6-16,-2-1 0 15,-9-11-17-15,1-6-39 16,-3-15-147-16,-2-9-145 0,1-7 62 16</inkml:trace>
  <inkml:trace contextRef="#ctx0" brushRef="#br0" timeOffset="145824.5127">17371 16258 821 0,'-4'0'366'0,"-4"0"-188"15,-2 3-45-15,-4 8-66 0,1 6-21 16,1 12-20 0,-1 1-2-16,7 7-10 15,1-7-6-15,4-11-8 0,2-2-8 0,8-18 0 16,0-7 2 0,3-15 7-16,0-7 11 15,-2-3 19-15,0-1 16 16,-5 5 29-16,1 4 10 0,-2 6-8 15,0 6-15-15,4 8-36 16,5 5-16-16,10 12-15 16,5 3-2-1,7 11 1-15,3 4 1 0,5 0-160 16</inkml:trace>
  <inkml:trace contextRef="#ctx0" brushRef="#br0" timeOffset="146379.8299">17463 17056 944 0,'0'2'394'0,"8"4"-220"31,1-2-39-31,13 11-57 16,5 5-9-16,1 7-31 0,1 8-12 0,-5 2-14 31,-2-1-4-31,-6-3-57 16,-2-6-69-16,-6-9-254 15</inkml:trace>
  <inkml:trace contextRef="#ctx0" brushRef="#br0" timeOffset="146583.9339">17712 17014 781 0,'-8'0'409'0,"-10"3"-90"15,0 10-98-15,-5 6-78 0,-2 4-33 16,-2 8-45-16,2 1-18 31,-4 7-21-31,7 0-11 0,2-3-15 16,5-2-5-16,10-11-41 15,1-7-35-15,10-12-56 16,4-2-58-16</inkml:trace>
  <inkml:trace contextRef="#ctx0" brushRef="#br0" timeOffset="146794.4803">17846 17062 1167 0,'10'-2'443'16,"14"-1"-327"-1,8-1-41-15,2 1-31 0,-2 2-17 16,-5 1-11-16,-7 1-61 16,-2 1-308-16</inkml:trace>
  <inkml:trace contextRef="#ctx0" brushRef="#br0" timeOffset="146986.2871">17861 17164 1114 0,'1'0'481'15,"4"0"-249"-15,16 1-136 16,8 1-40-16,13 1-31 16,-2-1-11-16,-10 0-36 15,-2 1-95-15</inkml:trace>
  <inkml:trace contextRef="#ctx0" brushRef="#br0" timeOffset="147391.486">18312 16985 892 0,'-18'-2'474'15,"-14"0"-127"1,1 6-175-16,-2 5-45 0,7 10-78 16,2 3-23-16,10 8-25 15,7 5-4-15,10 7-3 16,8 0-1-16,11-1-2 15,4-8 0-15,9-11-2 16,6-9 3-16,8-20 4 16,3-10 4-16,-8-17 7 15,-5 0 4-15,-18-7 8 16,-11 3 7-16,-15 4 15 16,-6 2 5-16,-22 3-3 15,-2 6-13-15,-8 4-31 16,-2 7-28-16,14 10-112 15,1 5-99-15</inkml:trace>
  <inkml:trace contextRef="#ctx0" brushRef="#br0" timeOffset="147690.5295">18345 17023 664 0,'-4'0'336'16,"1"0"-110"-16,1 5-44 0,0-5-61 15,1 0-19-15,-1 2-4 16,0 17-7-16,-46 38-10 15,25-24-6-15,1 2-29 0,4 1-12 16,4-7-22-16,5-6-7 16,5-12-142-16,2-5-164 15</inkml:trace>
  <inkml:trace contextRef="#ctx0" brushRef="#br0" timeOffset="183043.1376">2074 12068 430 0,'-3'-9'280'0,"-3"-7"6"16,5 7-44-16,0 13-100 0,1 11-29 15,1 15-63 1,-3 11-17-16,1 21-13 16,1 6-9-16,4 15-7 15,2-2-2-15,3-16 1 0,-3-9 2 16,-4-30 6-1,-2-7 8-15,0-19 39 16,-1-10 7-16,-2-16 7 0,-4-11-6 0,-4-22-33 16,0-11-6-16,-9-11-8 15,6 2-5 1,0 9-11-16,10 13-6 16,10 14-10-1,6 10-7-15,10 12-3 16,1 2 2-16,16 7 4 0,8 1 4 15,17 1 7-15,8 0 13 16,3 8-211-16,-4 2-191 16</inkml:trace>
  <inkml:trace contextRef="#ctx0" brushRef="#br0" timeOffset="183271.8693">2356 12308 568 0,'-3'3'266'16,"-1"14"-89"-16,1 8-97 15,3 14-60-15,2 11 1 16,3-3-8-16,2-4-6 15,2-10-103 1</inkml:trace>
  <inkml:trace contextRef="#ctx0" brushRef="#br0" timeOffset="183581.3861">2797 12350 769 0,'-3'13'365'0,"-2"21"-153"16,-3 4-35 0,-7-4-79-16,-3-1-30 15,-10-7-31-15,1-7-10 16,-3-9-13-16,2-5-22 0,6-9-38 16,0-4-20-16,7-10-11 15,1-2 16-15,8-6 19 16,5 0 17-16,3 5 29 0,15 8 8 15,3 9 18-15,8 5 3 16,13 14-6-16,-1 1 2 16,0 4 0-16,-3 5-2 15,-4 0-7 1,-3-3-12-16</inkml:trace>
  <inkml:trace contextRef="#ctx0" brushRef="#br0" timeOffset="183999.1959">3681 12208 660 0,'3'1'303'0,"9"10"-100"16,8 9-136-16,17 18-58 16,4 7 4-16,7 12-5 15,-3 4-2-15,-11-8 0 16,-3-3-47-16</inkml:trace>
  <inkml:trace contextRef="#ctx0" brushRef="#br0" timeOffset="184195.7313">4050 12249 1176 0,'-9'5'463'16,"-13"11"-314"-16,-8 8-46 0,-3 12-55 15,-8 7-14 1,-6 4-24-16,3-2-6 16,11-4-68-16,3-6-47 0,14-9-130 15,8-6-193-15</inkml:trace>
  <inkml:trace contextRef="#ctx0" brushRef="#br0" timeOffset="184439.6595">4237 12278 750 0,'14'0'327'0,"9"0"-132"15,23-1-155-15,11-1 2 16,-2 2-20-16,-2 1-8 16,-12 3-3-16,-5 1 12 15,1-3-222-15</inkml:trace>
  <inkml:trace contextRef="#ctx0" brushRef="#br0" timeOffset="184633.1857">4286 12415 781 0,'8'3'351'0,"9"1"-156"16,16 0-104 0,11-2-6-16,6-2-30 15,-2 1-8-15,-1-2-27 16,1-3-6-16,-1-4-147 15</inkml:trace>
  <inkml:trace contextRef="#ctx0" brushRef="#br0" timeOffset="185092.7148">5138 12240 738 0,'-10'-13'409'15,"-8"-9"-102"-15,-3 7-115 16,-1 5-44-1,-4 11-80-15,0 7-31 16,6 11-49-16,-1 4-13 0,10 13-6 16,2 5 2-16,6 11 7 15,3 3 2-15,11-4 11 16,12-3 0-16,10-14 1 0,7-8 1 16,11-14 2-1,2-9 2-15,8-17 12 0,1-2 7 16,-10-18 12-1,-7-9 26-15,-21-4 24 16,-12-7 5-16,-18-1 3 16,-15 7-26-16,-19 8-39 15,-5 6-14-15,-7 18-29 16,-3 1-38-16,13 16-130 16,3 7-123-16</inkml:trace>
  <inkml:trace contextRef="#ctx0" brushRef="#br0" timeOffset="185293.8199">5279 12276 615 0,'-7'2'394'0,"-11"10"37"16,-7 6-198-16,-15 20-112 15,-1 8-29-15,-1 10-55 16,3-3 3-16,14-6-308 16</inkml:trace>
  <inkml:trace contextRef="#ctx0" brushRef="#br0" timeOffset="185681.4585">6053 12466 561 0,'-1'15'320'0,"-8"18"-68"16,-5 1-75-16,-6-7-182 15</inkml:trace>
  <inkml:trace contextRef="#ctx0" brushRef="#br0" timeOffset="186380.6277">6837 12271 387 0,'-5'6'176'16,"-2"13"-56"-1,-1 8-86-15,6 9 5 16,4 2 6-16,5-4 14 15,5-6 8-15,6-11 1 0,3-5 9 0,4-13 6 32,-1-11-5-32,-4-13-13 15,-1-4-2-15,-6-8 17 16,2 0 5-16,-4 4 13 0,-6 3-5 16,-5 10-28-16,-1 9-16 15,-3 12-35-15,1 7-10 16,3 16-13-16,2 12-2 15,7 19 6-15,1 6 0 16,3 5 2-16,-3-3 1 16,-9-4 3-16,-2-2 7 0,-16-2 43 15,-8-2 13-15,-9-8 8 16,-4-6 1-16,-2-20-32 16,2-11-9-16,-5-22-22 15,5-9-29-15,10-13-74 16,10-3-63-16,24-1-288 15</inkml:trace>
  <inkml:trace contextRef="#ctx0" brushRef="#br0" timeOffset="186754.3183">7467 11947 973 0,'-11'4'408'0,"-13"12"-249"16,-4 8-54 0,6 19-70-16,4 12-14 15,8 16-14-15,10 12-2 0,10 15-3 16,5-6-2-16,5-14 0 16,8-14-2-16,6-22-6 15,1-4-23-15,11-13-114 16,-4-5-218-16</inkml:trace>
  <inkml:trace contextRef="#ctx0" brushRef="#br0" timeOffset="187098.7797">7929 12207 924 0,'-8'-6'411'15,"-10"-8"-197"-15,2 4-44 16,-1 6-76-16,-3 3-29 16,-5 9-51-16,-4 8-19 15,1 12-19-15,4 4-3 16,7 13 3-16,8 6 4 16,12 1 5-16,11 0 4 0,12-14 4 15,9-8 6-15,5-18 9 16,5-8 6-1,5-16 9-15,-3-5 3 0,-6-15 23 16,-10-5 26-16,-18-7 38 16,-10-2 9-16,-18 0-20 15,-8 1-30-15,-11 14-72 0,-4 3-35 16,11 23-110 0,-1 7-83-16</inkml:trace>
  <inkml:trace contextRef="#ctx0" brushRef="#br0" timeOffset="187259.5446">7946 12238 1016 0,'-5'0'424'0,"-4"7"-256"0,-6 6-57 0,-10 20-76 16,1 9-9-1,-11 15-13 1,4 1-6-16,9-10-103 15,2-5-130-15</inkml:trace>
  <inkml:trace contextRef="#ctx0" brushRef="#br0" timeOffset="187459.9974">8259 12540 1130 0,'0'4'478'16,"-2"7"-267"-16,-7 9-133 15,-4 4-27-15,-4 3-139 16,0 1-382-16</inkml:trace>
  <inkml:trace contextRef="#ctx0" brushRef="#br0" timeOffset="187957.6462">8717 12234 932 0,'-16'0'344'0,"-23"6"-272"16,3 6-62-16,4 13-31 15,6 6-6-15,15 11 6 16,6 1 4-16,17 1 12 16,10-1 8-16,17-12 19 15,6-6 14-15,4-9 22 0,2-12 14 16,-12-6 9-1,-7-9 20-15,-11-11 24 16,-6-2 8-16,-12-16 0 0,-3-8-25 16,-14-3-42-16,-9-1-30 15,-8 11-52 1,-4 9-48-16,2 17-141 0,2 9-163 16</inkml:trace>
  <inkml:trace contextRef="#ctx0" brushRef="#br0" timeOffset="188131.4769">8841 12270 916 0,'1'0'376'0,"-2"6"-213"16,-2 2-42-16,-8 11-37 16,-5 10 0-1,-17 10-23-15,-4 5-13 0,-2-1-26 16,0-9-41-16</inkml:trace>
  <inkml:trace contextRef="#ctx0" brushRef="#br0" timeOffset="188569.0852">9146 11908 810 0,'1'5'356'0,"11"18"-164"31,5 14-76-31,22 31-69 16,2 13 1-16,-2 22-6 15,-6 9-5-15,-22 1 1 16,-8-7 2-16,-16-18-8 16,-5-10 3-16,-13-22 1 15,-2-9-1-15,7-29-106 16</inkml:trace>
  <inkml:trace contextRef="#ctx0" brushRef="#br0" timeOffset="188939.4944">9776 12359 1067 0,'4'-3'400'0,"12"1"-302"15,6 1-52-15,21 1-26 16,3 0-5-16,5-1-6 16,4 1-3-16,-10-2-68 15,-6 2-111-15</inkml:trace>
  <inkml:trace contextRef="#ctx0" brushRef="#br0" timeOffset="189117.3889">9799 12501 724 0,'4'3'376'0,"11"3"-101"16,19-2-140-16,6 2-32 16,15-1-48-16,-3-1-14 15,-1 1-49-15,-6-4-163 0</inkml:trace>
  <inkml:trace contextRef="#ctx0" brushRef="#br0" timeOffset="189648.7821">10768 12202 744 0,'-7'-6'335'16,"-12"-2"-160"-16,1 5-65 16,-7 7-69-16,-2 8-20 15,0 11-23-15,-3 1-5 0,11 13-1 16,4 4 0-1,15 9 6-15,8 1 2 0,17-5 8 16,7-9 9-16,9-16 14 16,3-5 6-16,4-17 8 15,0-5 9-15,-3-15 23 16,-5-10 12-16,-16-15 37 0,-12-6 3 16,-22-6-17-1,-13 2-20-15,-18 10-58 16,-3 5-29-16,7 21-59 15,2 6-54-15,15 15-248 16</inkml:trace>
  <inkml:trace contextRef="#ctx0" brushRef="#br0" timeOffset="189858.5554">11116 12548 711 0,'0'0'438'15,"-2"0"-16"-15,2 2-175 16,0-2-122-16,0 0-53 16,0 0-52-16,0 0-46 15,0-1-360-15</inkml:trace>
  <inkml:trace contextRef="#ctx0" brushRef="#br0" timeOffset="190137.6597">11296 12311 681 0,'1'-16'347'0,"6"-17"-87"15,0 1-67-15,0 4-56 16,-2 4-17-16,-3 6-29 16,4 6-14-16,-7 6-23 15,-1 4-17-15,-2 10-25 16,-1 13-6-16,-2 17-5 16,6 10 3-16,2 11 2 15,2-2-2-15,7-5-1 16,0-4-1-16,5-15-39 0,3-8-82 15</inkml:trace>
  <inkml:trace contextRef="#ctx0" brushRef="#br0" timeOffset="190614.594">11786 12105 778 0,'4'-1'320'0,"0"-5"-187"16,-3 6-38-16,-2 0-40 16,0 0-6-16,0 0-13 15,-12 3-6-15,-35 10-11 0,27-9-5 16,-3-1-13-1,9 3-4-15,-2 1-4 16,0 2-2-16,9 6 1 0,-7 1 10 16,8 5 12-16,2-4 7 15,2-2 5-15,3-3-5 16,5-6-3 0,4-2-1-16,10-3-4 0,7 1-3 15,5 2-5-15,3 1-4 16,1 3-1-16,0 3 0 15,2 5 3-15,-4 5 0 0,-8 7 3 16,-9-2 13 0,-17 3 32-16,-10-2 13 0,-18-1 15 15,-4 0-7-15,-11-3-24 16,1-5-9 0,3-12-12-16,1-6-3 0,7-9-44 15,0-5-76-15</inkml:trace>
  <inkml:trace contextRef="#ctx0" brushRef="#br0" timeOffset="191160.9221">12511 12253 515 0,'-1'-6'320'0,"-7"-1"0"16,-5-2-113-16,-6 2-73 15,-9 0-26-15,-8 1-40 16,-1 3-19-16,3 4-34 15,5 6-12-15,7 4-21 0,7 3-11 16,11 7-6-16,7 5 0 16,19 6 13-1,8 4 11-15,8 0 12 16,-1-1 4-16,-11-5 7 16,-7-3 6-16,-13-6 22 15,-12-2 17-15,-16-4 10 16,-8-2-2-16,-12-6-17 15,-1-5-17-15,11-6-40 0,2-7-58 0,16 1-235 32</inkml:trace>
  <inkml:trace contextRef="#ctx0" brushRef="#br0" timeOffset="191351.1272">12617 12262 579 0,'4'-4'364'16,"0"-2"18"-16,1 4-200 16,0 10-89-16,-4 6-30 15,2 14-40-15,-3 8-2 0,0 8-12 16,1 2-6-16,-2 0-93 16,1-4-122-16</inkml:trace>
  <inkml:trace contextRef="#ctx0" brushRef="#br0" timeOffset="191514.5763">12617 12082 937 0,'3'-3'378'0,"2"-4"-260"0,-2 3-51 16,2 9-58-1,-1-2-70-15</inkml:trace>
  <inkml:trace contextRef="#ctx0" brushRef="#br0" timeOffset="191828.7785">12727 12280 691 0,'9'19'344'0,"-2"10"-121"16,0 2-91-16,10 6-28 0,-11-9-24 15,-4-1-4-15,-3-11-12 16,-2-4-7 0,-3-10 3-16,6-2 4 0,1-6-13 15,-1 5-8-15,0-1-21 16,9-24-15-16,24-30-8 16,-7 29-5-16,3 3 1 15,0 5 1-15,3 9 0 16,-3 7 2-16,-6 11 4 15,-5 6 6-15,-8 8 14 16,-4 3 7-16,-3 4 2 16,0-1-3-16,-2-3-11 15,2-1-7-15,-3-9-111 16,-3 2-168-16</inkml:trace>
  <inkml:trace contextRef="#ctx0" brushRef="#br0" timeOffset="192383.1029">13692 11933 577 0,'-6'-8'311'15,"-9"-4"-75"1,-10 1-45-16,-15 22-56 0,-8 9-27 16,-5 25-34-16,-5 12-19 15,11 15-32-15,13 6-6 16,20 12-4-16,11 2-2 0,16-8-3 16,7-6-2-1,7-21-3-15,7-10-2 16,8-12-43-16,7-8-70 0</inkml:trace>
  <inkml:trace contextRef="#ctx0" brushRef="#br0" timeOffset="192859.2983">14038 12332 524 0,'-10'-10'345'16,"-5"-7"-4"-16,-9 0-144 15,-3 2-37-15,-5 9-58 32,-3 1-23-32,-2 8-53 15,-4 5-17-15,7 9-20 16,6 3-1-16,9 11 8 0,7 8 1 0,12 3 4 15,2 1 3-15,13-6-4 16,7-3 4-16,8-12 0 16,3 0 1-1,3-10 2-15,-1-8 0 16,-3-5-19-16,-3-8-10 16,-5-2-8-16,-4-3-1 0,-13-3 25 15,-6-2 11 1,-10 0 7-16,-6 5-5 0,-1 9-13 15,-3 5-8-15,1 11-9 0,2 4 3 16,1 7 9 0,3 7 3-16,7 2 7 0,5 6 1 0,6 7 0 15,2-2 0 1,0 11 5 0,0-1 0-16,1-1 23 15,0-2-100-15</inkml:trace>
  <inkml:trace contextRef="#ctx0" brushRef="#br0" timeOffset="193141.9452">14092 11973 1012 0,'4'-10'425'16,"8"0"-260"-16,3 9-49 16,9 23-55-16,6 17-24 15,5 21-10-15,4 11 2 0,-7 22-3 16,-9 3-2-16,-19 4-10 16,-13-5-7-16,-19-14 0 15,0-8 0-15,3-19 0 16,3-12 13-16,10-19-178 15,2-9-336-15</inkml:trace>
  <inkml:trace contextRef="#ctx0" brushRef="#br0" timeOffset="193626.857">14816 12294 679 0,'7'0'309'16,"9"-2"-115"-16,15 1-86 15,17 5-41 1,10 1-8-16,4 1-25 16,-4-1-8-16,-7-3-13 15,-6-4-24-15,-4 2-151 16,-6 0-108-16</inkml:trace>
  <inkml:trace contextRef="#ctx0" brushRef="#br0" timeOffset="193805.941">14884 12448 673 0,'4'4'352'16,"10"3"-109"-16,19-2-75 15,12 3-9 1,8-7-35-16,4 1-14 0,-4 2-44 16,-3-4-21-16,-6 4-28 15,-9-3-92-15</inkml:trace>
  <inkml:trace contextRef="#ctx0" brushRef="#br0" timeOffset="194357.4397">15920 12188 786 0,'-19'-2'347'0,"-27"1"-184"15,-1 4-44-15,6 10-72 16,5 5-15-16,11 9-19 16,8 5-4-16,13 11-5 15,6 5-3-15,19 2 2 16,8-2 1-16,17-12 7 15,7-10 4-15,13-12 7 16,-4-14 4-16,-11-9 14 16,-10-11 32-16,-25-13 41 15,-5-6 14-15,-22-14-4 16,-9-4-36-16,-19 7-55 16,-12 7-25-16,4 19-53 15,2 11-66-15</inkml:trace>
  <inkml:trace contextRef="#ctx0" brushRef="#br0" timeOffset="194564.3038">16161 12565 709 0,'-3'2'461'15,"0"8"0"-15,-1-9-273 16,4 1-60-16,3 0-84 16,-3-2-21-16,0 0-103 15,12-1-121-15</inkml:trace>
  <inkml:trace contextRef="#ctx0" brushRef="#br0" timeOffset="194865.4943">16436 12311 733 0,'0'-21'337'0,"0"-28"-135"15,2 8-48 1,-2 12-45-16,0 9-9 15,-1 16-30-15,-2 4-5 16,1 13-30-16,-1 11-13 16,2 12-13-16,1 12-1 15,2 12 0-15,4 2 0 16,1-2-2-16,2-7 0 0,1-16-1 16,-2-5 1-1,1-14-116-15,-3-3-202 16</inkml:trace>
  <inkml:trace contextRef="#ctx0" brushRef="#br0" timeOffset="195420.8866">16913 12173 483 0,'6'-3'308'0,"5"-4"-8"15,-8 3-110-15,-6-1-42 16,-8 0-37-16,-7-4-26 0,-9-2-36 31,-4 6-6-31,-3 0-26 16,1 6-9-16,2 6-9 0,-2-1-4 0,3 8-3 15,4 3 1 1,6 7 7-16,3 1 2 0,8 3 7 16,-3-5 3-1,4-4 0-15,2-2 0 16,4-8 5-16,2-3 6 16,9-4 4-16,7-3-1 0,19-1-7 15,10 1-9-15,13 3-7 16,5 7-1-16,-4 10-1 15,0 6 1-15,-12 7-1 0,-10 2-1 16,-20 0 2-16,-12-5 7 16,-12-4 26-16,-7-1 11 15,-15-9 14 1,-10-3-2-16,-22-4-15 16,-11-1-4-16,0-5-10 15,7 1-4-15,17-6-9 0,10 1-7 0,16 0-9 31,6-4-4-31,8 1-35 16,4-1-29-16,3-1-126 16,1 3-219-16</inkml:trace>
  <inkml:trace contextRef="#ctx0" brushRef="#br0" timeOffset="228962.4209">1965 14230 427 0,'4'7'187'15,"9"2"-77"-15,0-7 3 16,2-18 33-16,4-15-2 16,2-20-2-16,6-9-30 15,-3-17-39-15,-5-2-9 16,0-8-15-16,-11 3 1 16,-1 23 8-16,-2 11 18 0,-9 28 20 15,1 12-23-15,-5 12-43 16,1 12-28-1,4 17-38-15,3 11 7 0,16 25 20 16,5 9 3-16,9 1 3 16,5 1 2-16,-5-14 2 15,1-10 2-15,0-9 1 16,-5-7 54-16,-2-14-269 16</inkml:trace>
  <inkml:trace contextRef="#ctx0" brushRef="#br0" timeOffset="229107.4577">2152 14059 525 0,'16'8'229'16,"23"3"-110"0,7 4-58-16,9 0-13 0,-5-2-66 15</inkml:trace>
  <inkml:trace contextRef="#ctx0" brushRef="#br0" timeOffset="229255.6475">1811 13890 1214 0,'-1'2'403'0,"0"5"-378"15,10 2-45-15,23 10-12 16,15 4 61-16</inkml:trace>
  <inkml:trace contextRef="#ctx0" brushRef="#br0" timeOffset="229571.0224">2620 14127 948 0,'11'4'371'15,"19"4"-245"-15,6-2-35 16,4-3-16-1,-2-3-17-15,-8-2-21 16,-3-6 0-16,-10-9 11 0,-7-6 4 16,-13-8 5-1,-12-3-5-15,-18-7-18 16,-9 7-13-16,-8 8-25 0,6 14-5 16,7 22-14-16,4 12-1 15,14 15 8-15,6 7-1 16,11 9 7-16,3 4 1 15,10 8 3-15,4 0 3 16,3-4 3-16,-2-5 3 16,2-13 1-16,-4-5 0 0,0-16-67 15,2-8-97 1</inkml:trace>
  <inkml:trace contextRef="#ctx0" brushRef="#br0" timeOffset="229900.0931">3304 13973 662 0,'-2'7'358'0,"-4"11"-24"16,-3 5-116-16,-8 3-46 15,-6 0-24-15,-8-3-62 16,-3-2-26-16,-3-12-30 15,4-4-20-15,3-9-63 0,0-5-30 16,7-6-34-16,1-6 8 0,12 2 33 16,3-6 20-1,16 10 39 1,8 5 13-16,7 8 28 0,11 9 8 16,7 9-1-16,-1 5 24 15,4 5 24-15,-8 1 11 16,-6 3-2-16,-3 0-27 15,-9-5-31-15,3-4-48 16</inkml:trace>
  <inkml:trace contextRef="#ctx0" brushRef="#br0" timeOffset="230533.7185">5465 14103 682 0,'-27'-1'338'16,"-21"1"-116"-16,3 4-115 15,4 0-30-15,14 4-61 16,11 1-24-16,25 6-14 16,16 7 1-16,26 7 14 15,2 2 8-15,12 7 7 16,-9 4 41-16,-19 7 26 16,-8 2 8-16,-31-3 19 0,-13-3-17 15,-19-11-8-15,0-5-1 0,-3-17-13 31,3-8-17-31,8-18-99 0,2-10-54 16,18-16-288-16</inkml:trace>
  <inkml:trace contextRef="#ctx0" brushRef="#br0" timeOffset="230694.0704">5649 14201 721 0,'8'0'365'16,"7"5"-113"-16,-2 4-54 0,-1 13-78 15,-2 4-40-15,-2 17-49 16,1 7-12-16,-3 3-9 16,0 0-1-16,-4-6-79 0,-1-16-100 15</inkml:trace>
  <inkml:trace contextRef="#ctx0" brushRef="#br0" timeOffset="230864.0551">5655 13922 1021 0,'-1'-3'484'0,"-1"-8"-198"15,-1 5-110 1,3 6-126-16,2 0-35 16,-2 0-36-1,0 0-89-15,5 12-301 16</inkml:trace>
  <inkml:trace contextRef="#ctx0" brushRef="#br0" timeOffset="231127.1025">5848 14164 651 0,'11'19'352'15,"10"20"-90"-15,0 5-71 0,-9 2-86 16,-2 0-28-16,-1-7-21 16,-6-6-3-1,3-11 2-15,-1-7 3 16,-4-14 38-16,1-5-1 0,0-20-19 15,1-9-10-15,4-7-59 16,1-4-10-16,8 6-17 16,9 6-1-16,3 17 0 15,5 10 4-15,-3 20 13 0,-7 12 5 16,-6 18 9-16,-8 6 2 16,-8 3-1-16,-1-4-2 15,4-9-31-15,5-9-124 16</inkml:trace>
  <inkml:trace contextRef="#ctx0" brushRef="#br0" timeOffset="231577.262">6694 13976 971 0,'-27'-8'458'16,"-22"-3"-200"-16,-3 9-155 15,5 8-57-15,6 21-59 16,10 10-10-16,15 19 2 15,2 9 6-15,11 20 7 0,4 8 3 16,9-2 6-16,6-8 2 16,16-21-3-16,7-19-3 15,17-20-50-15,10-10-121 16</inkml:trace>
  <inkml:trace contextRef="#ctx0" brushRef="#br0" timeOffset="232056.1001">7033 14258 809 0,'-14'-9'414'0,"-19"-7"-114"16,-7-4-71-16,-1 5-100 16,2 4-48-16,-3 14-63 15,6 13-24-15,6 15-12 16,2 6 4-16,18 13 3 16,10-1 1-16,23 4 1 0,7-5 3 15,12-13 1 1,3-5 3-16,-6-17 4 15,-1-5 3-15,-6-14 8 16,-6-7 4-16,-7-9-7 16,-6-3-4-16,-14-6-6 15,-11-3-3-15,-7 5-1 0,-3 8 0 0,2 15-23 16,4 10-5 0,6 23 5-16,3 6 4 15,0 12 23-15,6 6 10 16,2 1 1-16,1 3 2 15,3 1-2-15,-4-1-1 16,1-5-1-16,2-3-2 16,2-14-84-16,2-11-143 0</inkml:trace>
  <inkml:trace contextRef="#ctx0" brushRef="#br0" timeOffset="232300.0759">7185 13991 1008 0,'5'5'441'0,"3"8"-182"0,9 22-179 31,6 16-14-31,7 25-6 16,-1 9-9-16,-8 8-11 0,-8-6-5 15,-14-19-11-15,-8-11-3 16,-7-23-1-16,-5-6-3 16,-3-12-185-16</inkml:trace>
  <inkml:trace contextRef="#ctx0" brushRef="#br0" timeOffset="232704.9046">7605 14192 908 0,'4'2'356'0,"11"5"-208"16,12 3-51-16,25 5-20 16,8-2-3-16,9-3-32 0,1-1-15 15,-9-6-14 1,-8-1-1-16,-12-2-130 0,-10 3-115 16</inkml:trace>
  <inkml:trace contextRef="#ctx0" brushRef="#br0" timeOffset="232893.7485">7647 14384 774 0,'4'3'366'0,"10"2"-115"16,11 6-80-16,21-1-37 15,7 4-26-15,7-2-48 16,-1-8-18-16,-6 0-25 15,-1-6-78-15</inkml:trace>
  <inkml:trace contextRef="#ctx0" brushRef="#br0" timeOffset="233418.1226">8382 14302 549 0,'3'-15'297'0,"5"-18"-44"16,5 3-37-1,-6-1-36-15,-1 3-14 0,-5 5-19 16,-1 5-15-16,-4 9-38 15,3 2-30-15,-5 10-52 16,3 4-16-16,1 7-9 16,-3 7 6-16,5 9 1 15,0 6 2-15,6 14 3 16,2 2 1-16,-1 2 5 16,-3-1 1-16,1-8 3 15,-5-6-1-15,-4-6 1 16,2-10 1-16,-12-7 1 15,2-4 3-15,-7-6 3 0,2-2 2 16,-6-4-1-16,2-5-2 16,2-5-12-16,1 0-9 15,18 4-15-15,4 0-4 16,18 3 0-16,5 1 6 16,10 3 10-1,8 3 5-15,2 2 4 0,1 0 34 16,-7 3 7-16,-6-4 5 15,-12-5 8-15,-5 0-31 16,-6-4-25-16,-1 0-68 16</inkml:trace>
  <inkml:trace contextRef="#ctx1" brushRef="#br0" timeOffset="186884.6823">17980 16882 0,'0'0'0,"0"0"15</inkml:trace>
  <inkml:trace contextRef="#ctx0" brushRef="#br0" timeOffset="235767.6752">11913 11605 849 0,'-14'12'310'0,"-27"33"-234"16,-23 29-48-16,-55 68-25 16,-25 37 1-16,-37 54-4 15,-26 16 1-15,19-12 12 16,7-21 3-16,38-49 53 15,38-31-222-15</inkml:trace>
  <inkml:trace contextRef="#ctx1" brushRef="#br0" timeOffset="187457.8131">23083 17557 0</inkml:trace>
  <inkml:trace contextRef="#ctx0" brushRef="#br0" timeOffset="236406.5567">17086 11529 412 0,'0'-23'226'0,"-1"-12"-48"16,-10 11-7-16,-35 46-79 16,-17 34-19-16,-56 83-28 15,-30 42 4 1,-54 75 8-1,-18 19-12-15,-12 20-26 16,12-4 27-16</inkml:trace>
  <inkml:trace contextRef="#ctx0" brushRef="#br0" timeOffset="242862.0124">9321 14314 725 0,'15'3'289'0,"28"2"-176"16,16 2-48-16,33-1-19 16,7-3-12-16,-1 0-29 15,-3-3-44-15,-12-7-226 16</inkml:trace>
  <inkml:trace contextRef="#ctx0" brushRef="#br0" timeOffset="243117.0639">9441 14502 818 0,'0'2'361'16,"7"-1"-178"-16,9-2-47 16,30-2-56-16,15-3-18 15,20 0-26-15,2-2-11 16,-2-1-2-16,-11 1-6 0,-9-1-59 16,-3-1-44-1,-20 1-132-15,-3-2-161 16</inkml:trace>
  <inkml:trace contextRef="#ctx0" brushRef="#br0" timeOffset="243302.8508">9943 14198 471 0,'8'0'269'0,"19"2"-28"16,8 6-74-16,12 9-51 15,3 9-9-15,-8 7 21 16,-6 4 6-16,-16 3-6 15,-12 1-8-15,-13-8-50 16,-5-1-15-16,-17-10-19 0,-3-4-7 0,-9 0 8 16,-2 0-63-16,6 1-206 15</inkml:trace>
  <inkml:trace contextRef="#ctx0" brushRef="#br0" timeOffset="243955.4003">11132 14206 907 0,'-19'-12'421'0,"-15"-6"-182"0,-6 7-106 16,-3 7-33-1,2 9-64 1,1 6-28-16,10 13-32 16,9 6-7-16,14 13-1 15,14 9 4-15,17 3 12 0,9-2 7 16,18-12 9-16,7-7 5 15,6-15 6-15,-3-6-3 16,-11-13-8-16,-13-4 2 16,-22-11 7-16,-6-6 3 15,-12-6 12-15,-9-3 1 16,-7 1 1-16,-7 9 5 16,-1 10-3-16,0 14-5 15,4 20-9-15,3 10-6 16,12 16-2-16,6 5 3 0,11 11 3 15,4 4 2-15,1 3 8 16,0 2 11-16,-6-11 0 16,-3-7 1-16,0-21-5 15,-2-13-14-15,-1-15-113 16,2-9-81-16</inkml:trace>
  <inkml:trace contextRef="#ctx0" brushRef="#br0" timeOffset="244171.1121">11596 14229 828 0,'18'0'321'15,"19"3"-237"-15,0-3-25 16,-2 1-32-16,-3 0-28 16,4 1-327-16</inkml:trace>
  <inkml:trace contextRef="#ctx0" brushRef="#br0" timeOffset="244360.7163">11583 14349 690 0,'9'8'345'0,"14"9"-88"15,11 0-47-15,3-4-46 0,3-2-16 16,2-4-52-16,-5-3-17 16,5-4-73-16,-5-6-83 15</inkml:trace>
  <inkml:trace contextRef="#ctx0" brushRef="#br0" timeOffset="244973.4405">12429 13872 798 0,'-7'6'388'0,"-4"6"-104"15,2 20-183-15,0 10-29 16,5 8-11 0,2 1-9-16,2-7-16 15,4-6-6-15,2-13-6 16,1-3 0-16,0-15 19 0,-2-8 6 15,-4-16-3-15,-2-8-5 16,-9-10-21-16,1-3-12 16,-1-4-5-16,2 1-2 0,9 6-7 15,6 2-4 1,11 11-11-16,5 6-3 16,14 9 0-16,4 5 1 0,6 4 10 15,-2 6 4-15,-6 4 7 16,-6 0 2-1,-13 1 1-15,-3-3 3 0,-10 4 5 16,-5 2 2-16,-3 6 6 16,-2 4 1-16,-4 5-5 0,-1 5-3 15,4 2-5 1,4 0 0-16,10-4-100 16,3-7-136-16</inkml:trace>
  <inkml:trace contextRef="#ctx0" brushRef="#br0" timeOffset="245199.0176">12237 14353 1099 0,'13'1'443'0,"22"3"-270"0,18-3-51 16,35-1-40-16,6 0-24 16,-1 1-34-16,-3 0-12 15,-22-1-47-15,-7-1-90 16,-8-2-380-16</inkml:trace>
  <inkml:trace contextRef="#ctx0" brushRef="#br0" timeOffset="245630.2842">12345 14640 905 0,'-4'-5'432'0,"-2"-8"-176"15,9 0-97-15,23-3-66 16,7 3-27-16,22 5-13 16,8 5-2-16,-2 10-11 15,-4 7-6-15,-24 7-4 16,-19 4-2-16,-24 5-7 16,-15 2-2-16,-20 0-4 15,-7 0-2-15,-10 0-3 0,0-5-2 16,11-4-40-16,8-3-27 15,18-11-49-15,9-2-15 16,15-5 23-16,8 0 21 16,20-2 41-16,14 2 14 15,14 4 38-15,6 1 9 16,0 6 37-16,-4 1 15 0,-10 0-9 16,-8-9 1-1,-10-9-20-15,-10-7-10 16,1-14-126-16,-1 0-220 0</inkml:trace>
  <inkml:trace contextRef="#ctx0" brushRef="#br0" timeOffset="250981.3913">2090 15262 280 0,'0'-3'221'0,"-8"-1"62"16,-4-1-46-16,-19 5-59 16,-6 4-23-16,-12 7-44 0,1 10-32 15,4 18-58-15,9 11-22 16,22 19-38-16,16 7-1 16,31 2 15-16,14-6 12 15,20-19 13-15,2-12 1 16,17-26 3-16,-7-15 2 15,-2-24 62-15,-8-13 42 16,-34-18 54 0,-12-4 19-16,-33-4-27 0,-20 0-33 15,-23 12-76 1,-10 6-22-16,-2 11-32 16,10 9-32-16,18 9-82 15,8 1-83-15</inkml:trace>
  <inkml:trace contextRef="#ctx0" brushRef="#br0" timeOffset="251314.7706">2553 15648 420 0,'1'8'237'15,"1"9"-31"1,3 1-39-16,-5-5-32 0,0-1-9 16,0-9 9-16,-5-1-6 15,4-8-15 1,0 5-19-16,0-5-59 16,1-20-24-16,9-30-33 15,5 29-3-15,3 8 12 16,3 3 9-16,-1 8 16 15,1 8-1-15,1 8-2 0,-4 7-3 16,-1 9-3 0,-2 5 0-16,-1 5 0 0,-2 1-28 15,3 0-301 1</inkml:trace>
  <inkml:trace contextRef="#ctx0" brushRef="#br0" timeOffset="251590.6622">3055 15722 347 0,'5'-8'231'0,"5"-10"9"0,0 1-42 16,-6-4-27-1,2 3 1 1,-6-3 2-16,-5 1 7 0,-8 5-24 16,-8 0-18-16,-7 4-23 15,-3-1-27-15,-5 7-43 16,4 2-23-16,5 9-52 15,8 7-11-15,11 9 0 0,6 3 8 16,13 9 24 0,7 0 5-16,12-3 6 15,3-4 2-15,-1-11 1 16,-2-9-3-16,-2-12-42 16,-3-7-74-16</inkml:trace>
  <inkml:trace contextRef="#ctx0" brushRef="#br0" timeOffset="251701.735">2951 15354 1054 0,'-7'-2'428'15,"-3"-1"-281"-15,6 2-105 16,6 1-180-16</inkml:trace>
  <inkml:trace contextRef="#ctx0" brushRef="#br0" timeOffset="252032.8454">3248 15488 976 0,'-2'0'418'0,"3"-3"-241"15,8 3-77-15,18-1-70 16,6-1-19-16,10 2-2 15,-1-5 0-15,-6-2 1 16,-4-1 0-16,-11-3 4 16,-4-2 8-16,-14 5 10 15,-10 0-9-15,-15 8-15 16,-6 5-7-16,-4 8-14 16,4 8 4-16,9 10 3 15,4 4-4-15,15 5 1 16,8 2 3-16,15-5 4 15,7-3 1-15,4-10-71 0,2-5-39 16,1-11-248-16</inkml:trace>
  <inkml:trace contextRef="#ctx0" brushRef="#br0" timeOffset="252403.8244">3945 15450 847 0,'-16'-11'405'0,"-22"-12"-163"16,-2 2-61-16,-2 13-88 16,6 7-50-16,12 15-67 15,8 9-16-15,15 7-3 16,3-1 9-16,15-3 24 16,3-5 3-16,5-7-1 15,1-4-1-15,-2-5 2 16,-3-2 3-16,-11-5 10 15,-3 0 4-15,-14-6-2 16,-3 1-6-16,-11 3-9 16,-4 1-1-16,-2 6-6 0,-1 2-4 15,8 10 0-15,2-1 2 16,8 3 18-16,10 6 14 0,11-1 19 16,11-1 8-1,15-2 6-15,7-4 2 16,-1-7-9-1,-1-1-8-15,-12-5 6 16,-5-4-14-16</inkml:trace>
  <inkml:trace contextRef="#ctx0" brushRef="#br0" timeOffset="253147.1053">3608 16876 797 0,'-14'10'330'16,"-5"9"-159"-16,-1 17-144 15,3 6-9-15,13 1-5 0,0-4-1 16,18-8 8-16,9-5 5 16,15-6 7-16,10-8 2 15,4-16-1-15,-2-7-1 16,-5-11 1-16,-4-7 2 16,-13-6-2-16,-5-3-1 15,-12 1-2-15,-5 6 11 0,-5 13 5 16,-2 8-8-16,-4 20-18 15,0 10-20-15,2 24-18 16,3 12 1-16,2 19 11 16,-1 6 3-16,-2 8 6 15,-7-4 3-15,-7-13 6 16,-4-11 3-16,-6-27 12 16,-5-13 12-16,-1-21 13 15,-3-9-6-15,1-22-49 16,6-8-46-16,7-13-100 15,11-3-44-15,13-1-170 16</inkml:trace>
  <inkml:trace contextRef="#ctx0" brushRef="#br0" timeOffset="253402.6504">4418 16539 1080 0,'-17'4'449'0,"-13"1"-265"15,-6 14-117-15,-1 5-26 16,3 14-29-16,4 9-5 16,5 21 0-16,8 11-1 0,14 5 0 15,5 1 0-15,14-9-1 16,6-4 1-16,9-11 0 0,3-6 0 0,9-16-37 15,4-8-94-15</inkml:trace>
  <inkml:trace contextRef="#ctx0" brushRef="#br0" timeOffset="253597.2413">4528 16919 1053 0,'0'-1'460'0,"3"0"-252"16,5 5-96-16,12 16-65 16,7 6-31-16,9 7-10 0,1 3-2 15,-6-1-4-15,-5-1 0 16,-9 0-23-16,-4-7-79 16,-4-6-330-16</inkml:trace>
  <inkml:trace contextRef="#ctx0" brushRef="#br0" timeOffset="253741.3413">4855 16930 940 0,'-15'-1'518'16,"-8"1"-93"-16,-13 14-241 15,-5 5-64-15,-4 12-68 16,-4-3-20-16,8 0-20 16,2-3-1-16,10-3-142 15,10 3-118-15</inkml:trace>
  <inkml:trace contextRef="#ctx0" brushRef="#br0" timeOffset="253905.8607">5008 17137 823 0,'0'6'417'0,"-3"10"-92"0,-3 10-119 16,-3 11-72-16,-11 4-45 15,-4-2-65 1,0-4-119-16</inkml:trace>
  <inkml:trace contextRef="#ctx0" brushRef="#br0" timeOffset="254270.5875">5226 16559 939 0,'-1'-11'499'0,"-2"-11"-108"16,0 22-243-1,2 11-47-15,1 23-77 16,0 17-32-16,4 21 7 16,1 15 1-16,7 9 4 15,5-5 1-15,9-17 2 16,4-12 2-16,4-26-2 15,1-6-1-15,-5-13-66 16,-4-8-92-16</inkml:trace>
  <inkml:trace contextRef="#ctx0" brushRef="#br0" timeOffset="254449.3688">5049 16913 775 0,'11'2'323'16,"9"0"-148"-16,25 2-158 16,10-1 11-1,17-6-14-15,-1 0-3 0,-10 0-163 16</inkml:trace>
  <inkml:trace contextRef="#ctx0" brushRef="#br0" timeOffset="254624.4682">5630 16676 882 0,'8'-3'451'16,"7"-9"-152"-16,4 18-154 16,3 6-41-16,9 20-59 0,1 12 2 15,-4 20 7-15,-1 11 6 0,-20 4 3 16,-8 1-6 0,-14-7-26-16,-5-9-9 15,3-14-53-15,3-12-123 16</inkml:trace>
  <inkml:trace contextRef="#ctx0" brushRef="#br0" timeOffset="254952.2757">6157 16869 954 0,'10'-1'405'0,"21"-2"-202"16,13 3-111-16,16 0-50 16,-2 1-13-16,-7 2-19 15,-8-2 0-15,-11 1-157 16,1 4-287-16</inkml:trace>
  <inkml:trace contextRef="#ctx0" brushRef="#br0" timeOffset="255134.1138">6219 17042 860 0,'9'1'416'0,"8"6"-74"0,25 3-267 16,4 1-3-16,5-2-23 15,-3-1-14 1,-7-8-38-16,-1 0-145 0</inkml:trace>
  <inkml:trace contextRef="#ctx0" brushRef="#br0" timeOffset="255611.8432">7111 16747 1143 0,'-18'-4'476'0,"-23"1"-293"15,2 3-61-15,5 13-83 16,-3 9-30-16,10 18-28 16,8 7-2-16,11 13 9 15,12 3 3-15,18-4 6 16,5-11 3-16,18-16 7 15,9-12 2-15,11-21 6 16,6-7 4-16,-9-17 12 16,-15-9 7-16,-21-10 17 15,-15-5 7-15,-26-6-13 16,-12-2-11-16,-17 13-33 16,-4 9-22-16,9 18-115 15,10 13-100-15</inkml:trace>
  <inkml:trace contextRef="#ctx0" brushRef="#br0" timeOffset="255798.4244">7413 17171 1073 0,'-1'0'510'0,"0"0"-198"15,4-1-169-15,-3 0-33 16,0-1-61-16,0 1-19 16,7-2-138-16</inkml:trace>
  <inkml:trace contextRef="#ctx0" brushRef="#br0" timeOffset="256256.3056">7683 17047 764 0,'6'-9'336'16,"5"-12"-188"-16,4-5-25 15,-2-12-45-15,0-2-6 16,-6-7-2-16,-3 3 1 0,-4 5-11 15,0 7-11 1,-1 16-7-16,1 7-3 16,0 12-19-16,-2 9-9 0,-2 17-12 0,2 10-3 15,2 20 4 1,0 5 3-16,2 1 2 16,1-3 0-16,0-12 0 15,-1-7 4-15,6-11-146 16,2-13-335-16</inkml:trace>
  <inkml:trace contextRef="#ctx0" brushRef="#br0" timeOffset="256669.3835">8319 16706 787 0,'2'-2'408'16,"-4"1"-116"-16,-4 0-76 15,4 1-80 1,-10 1-47-16,-51 7-45 16,27-5-9-16,-7-3-11 15,0 0-6-15,4-1-13 0,2 1-5 16,8 2-9-16,4 7-5 16,8 3-2-16,3 4 1 15,2 9 3-15,3 0 5 16,8 4 2-16,1 0 1 15,11-3 3-15,8-2 0 16,6-8 2-16,8-3 2 16,9-7 0-16,8-3 1 15,11 0-2-15,1 1 0 16,-8 9 0-16,-5 1-1 0,-23 9 4 16,-11 0 4-16,-14 1 29 15,-8 1 16-15,-16-2 19 16,-7-2 2-16,-15-5-19 15,-5-4-13-15,-2-14-18 16,5-8-13-16,14-7-94 16,11-4-81-16</inkml:trace>
  <inkml:trace contextRef="#ctx0" brushRef="#br0" timeOffset="257168.6762">9007 16818 545 0,'-3'-6'309'0,"-4"-5"9"16,-4 4-132-16,-11 2-42 15,-5 5-8-15,-8-1-40 16,0 3-23-16,6 4-39 16,3 2-19-16,11 6-28 0,7 1-4 15,12 7 3-15,10 4 6 16,18 8 14-16,8 0 4 16,2 5 3-16,-1-4 0 15,-18-2 2-15,-12-3 3 16,-15-9 10-1,-10-3 4-15,-10-9 6 16,-2-8 4-16,-2-6-95 16,3-10-88-16</inkml:trace>
  <inkml:trace contextRef="#ctx0" brushRef="#br0" timeOffset="257353.033">9212 16836 642 0,'6'4'354'16,"10"11"-23"-16,-3 9-109 16,-7 15-54-16,-2 5-25 0,-5 6-60 15,-4-6-26-15,-2-5-30 16,0-1-10-16,1-12-24 16,1-3-64-16,0-13-439 15</inkml:trace>
  <inkml:trace contextRef="#ctx0" brushRef="#br0" timeOffset="257490.808">9231 16604 767 0,'0'-5'373'0,"3"-3"-116"16,-2 2-159-16,5 7-94 15,2 4-12-15,0 4-80 16,2 6-92-16</inkml:trace>
  <inkml:trace contextRef="#ctx0" brushRef="#br0" timeOffset="257758.1933">9388 16962 680 0,'1'13'341'16,"2"15"-105"-16,-1-4-36 16,-2-7-54-16,0-3-13 15,0-7-22-15,1-6-10 16,4-6-13-16,-1-3-12 15,8-9-22-15,2-5-12 0,5-3-27 16,5-5-6-16,5 8-7 16,4 3-2-16,1 11-2 15,-2 8 0-15,0 11 0 16,-7 7 2-16,-5 10 5 16,-7 6 3-16,-5 3 5 15,-4 1 1-15,-5-7-2 16,-3-3 0-16,0-11-112 15</inkml:trace>
  <inkml:trace contextRef="#ctx0" brushRef="#br0" timeOffset="258231.7809">10357 16221 931 0,'-21'14'371'0,"-29"32"-260"16,-4 20-35-16,6 26-42 16,5 14-17-16,21 16-6 0,14 0 2 15,26-5 1-15,15-14 3 16,12-23 1 0,8-14 0-16,2-21-2 15,2-10 34-15</inkml:trace>
  <inkml:trace contextRef="#ctx0" brushRef="#br0" timeOffset="259314.2017">10980 16519 661 0,'0'-4'356'0,"3"-4"-80"16,-16 7-125-16,-10 2-32 15,-15 6-60-15,-6-4-32 16,-8 4-14-16,1-2-1 16,-2-5-5-1,5 2-5-15,10 1-11 16,3 4-6-16,18 5-5 0,-1-2 0 16,5 4 6-16,-1 3-3 15,1 5 5-15,3 1 5 16,5 2 8-16,5-5 10 15,6-2 7-15,3-5 2 16,10-6 1-16,6-3-2 16,13-3-5-16,8 0-4 15,6 3-5-15,-1 2-2 0,-4 12 0 16,-5 6 1-16,-12 13 8 16,-10 7 8-16,-23 2 30 15,-15-1 6-15,-18-6 5 16,-5-9-3-16,-6-14-15 15,-1-9-5-15,0-12-10 16,4-8-27-16,16-2-76 16,11-4-51-16,17 0-121 15,10 7-53-15</inkml:trace>
  <inkml:trace contextRef="#ctx0" brushRef="#br0" timeOffset="259638.958">11023 16947 756 0,'0'4'325'15,"2"9"-152"-15,-2 1-62 16,0 6-18-16,0-1-5 16,-8-5-19-16,1 2-12 15,-1-5-15-15,-1-7-6 16,3-4-4-16,3-6-2 15,4-13-15-15,3-5-11 16,11-10-13-16,4-5-3 16,6 4 8-16,3 5 8 0,1 12 9 15,-2 9 5-15,-2 12 11 16,-5 8 1-16,-2 15-1 16,-2 7-2-16,-6 6-11 15,-2 0-6-15,-2-1-5 16,-1-3-20-16,2-10-179 15,1-3-304-15</inkml:trace>
  <inkml:trace contextRef="#ctx0" brushRef="#br0" timeOffset="259809.5563">11350 16865 1141 0,'8'6'428'15,"12"8"-311"1,4 10-47-16,4 14-27 15,2 0-3-15,0 1-15 0,-5-2-6 16,-6-8-8-16,-3-4 0 16,-2-7-98-16,-1-8-119 15</inkml:trace>
  <inkml:trace contextRef="#ctx0" brushRef="#br0" timeOffset="259958.5271">11667 16840 1164 0,'-17'8'496'0,"-29"14"-277"16,-6 7-62-16,-8 9-82 16,-1 0-25-16,10-4-32 15,5-4 2-15,17-3-142 16,9-3-406-16</inkml:trace>
  <inkml:trace contextRef="#ctx0" brushRef="#br0" timeOffset="260316.535">11879 16949 920 0,'-1'-2'437'15,"1"-5"-189"-15,19 4-125 16,12-1-44-16,29 0-54 16,10 1-11-16,4 3 90 15,-1 0-177-15</inkml:trace>
  <inkml:trace contextRef="#ctx0" brushRef="#br0" timeOffset="260630.8878">12349 17060 714 0,'1'-18'314'0,"5"-12"-145"15,6-16-93-15,6-7-6 16,2-15 0-16,-2-6 8 15,0 6 3-15,-2 9 3 0,-5 23 1 16,-2 13-3-16,-9 16-13 16,-2 10-13-1,-2 14-32-15,1 13-19 16,3 22-8-16,2 8 3 16,5 19 0-16,0 4 3 0,-3-1 0 15,-1-4 2 1,-3-16-38-16,0-11-92 0</inkml:trace>
  <inkml:trace contextRef="#ctx0" brushRef="#br0" timeOffset="260968.4439">12934 16666 1033 0,'-12'-9'451'0,"-18"-9"-242"15,0 9-46-15,-3 8-82 0,0 7-33 16,2 12-39-16,7 9-9 16,2 17-2-16,8 9-2 15,10 15 1-15,4 2 1 16,13-7 2-16,4-10 2 15,18-17 3-15,3-13 3 16,11-16 3-16,2-7 3 16,-7-14 5-16,-8-5 2 15,-19-11 12-15,-14-4 10 0,-30-4-1 16,-13 4-4-16,-15 7-20 16,-1 10-42-16</inkml:trace>
  <inkml:trace contextRef="#ctx0" brushRef="#br0" timeOffset="261454.9409">13141 17001 739 0,'-3'2'394'16,"-2"-1"-71"-1,1 7-218-15,1 3-36 16,3 5-41-16,1 1-5 16,-2-1-10-16,2-4-4 15,-1-5-2-15,1-1 0 0,4-6 13 16,-4-7 4-16,2-6 2 16,1-4-2-16,3-9-20 15,1 3-5-15,8-2-9 16,0 2-6-16,6 8 3 15,2 7 1-15,1 13 7 0,0 9 8 16,-8 15 12-16,-4 3 3 16,-9 5 2-16,-1 1-4 15,-1-3-12 1,4 0-82-16</inkml:trace>
  <inkml:trace contextRef="#ctx0" brushRef="#br0" timeOffset="261798.5157">13559 16560 1055 0,'3'2'420'0,"-1"11"-280"16,-1 3-56-16,-1 20-59 0,-1 6-4 16,-5 18 5-1,-2 16 0-15,1 7-1 16,4 0-2-16,7-12-8 15,7-14-3-15,9-22-1 16,6-7 0-16,4-16-13 16,3-9-85-16</inkml:trace>
  <inkml:trace contextRef="#ctx0" brushRef="#br0" timeOffset="261969.0306">13331 16901 1073 0,'13'2'449'0,"9"-2"-234"0,23 6-137 15,9 3-14 1,13-3-27-16,-3 0-14 16,-9-5-208-16</inkml:trace>
  <inkml:trace contextRef="#ctx0" brushRef="#br0" timeOffset="262294.6333">14181 16764 722 0,'1'-4'404'0,"2"0"-90"16,-3 6-89-16,-1-2-105 0,-2 23-49 15,-2 59-44-15,6-21-2 16,1-1-8-16,5-7-3 16,-2-11-30-16,3-11-71 15</inkml:trace>
  <inkml:trace contextRef="#ctx0" brushRef="#br0" timeOffset="262442.6619">14042 16952 1076 0,'13'0'425'0,"24"-3"-264"16,6 3-99-16,16 0-35 15,7 2-9-15,-1-2-118 16</inkml:trace>
  <inkml:trace contextRef="#ctx0" brushRef="#br0" timeOffset="262922.2205">14664 16611 602 0,'2'3'294'0,"6"10"-84"16,-1 1-49-16,3 12 0 16,-3-2-24-16,-6 2-33 15,-1 2-9 1,-7-7-31-16,-1-2-10 0,-1-10-16 15,-5-8-1-15,1-11-4 16,-2-10-4-16,5-10-5 16,7-5-12-16,12 0-15 15,6-6-5-15,14 3-4 16,4 5 6-16,9 5 14 16,5 7 5-16,0 17 4 0,-1 5 3 15,-9 20-3 1,-6 8-1-16,-14 9-1 15,-5 3-3-15,-4 5-7 0,-4 3 17 16,2 0-198 0,-4-3-172-16</inkml:trace>
  <inkml:trace contextRef="#ctx0" brushRef="#br0" timeOffset="263116.2449">14545 16973 971 0,'5'-5'427'0,"11"-8"-212"15,12 4-106 1,21 6-66-16,12 3-17 16,14 6-11-16,1 1-5 0,2 7 60 15,-6-2-112-15</inkml:trace>
  <inkml:trace contextRef="#ctx0" brushRef="#br0" timeOffset="263448.8875">14643 17143 709 0,'3'-7'344'16,"9"-10"-46"-16,10 4-172 0,16 4-45 31,7 1 3-31,12 9-31 16,-1 4-13-16,-8 10-7 0,-10 4-5 16,-25 7 6-16,-15 1 1 15,-29 6 3-15,-12-1 1 16,-14 1-13-16,0-3-6 15,13-5-9-15,8-6-2 16,25-7-8-16,12-1-1 16,16-4 2-16,14-2-1 15,25-2 4-15,8-1 0 16,18 1-4-16,2 1-27 0</inkml:trace>
  <inkml:trace contextRef="#ctx1" brushRef="#br0" timeOffset="215013.7405">18040 19044 0,'0'0'0,"0"0"0,0 0 0,0 0 0,0 0 0</inkml:trace>
  <inkml:trace contextRef="#ctx0" brushRef="#br0" timeOffset="263834.7882">15184 16192 1072 0,'25'16'432'0,"19"12"-232"16,16 48-159-16,7 18 7 15,1 34 18-15,-11 17 9 16,-22 1 4-16,-20-3-11 16,-34-11-21-16,-15-10-10 15,-25-24-19-15,-6-11-30 16,-4-25-215-16,2-7-85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1-12T08:38:16.88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11">
        <inkml:traceFormat>
          <inkml:channel name="X" type="integer" max="11752" units="cm"/>
          <inkml:channel name="Y" type="integer" max="6608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1" timeString="2025-11-12T09:45:07.177"/>
    </inkml:context>
  </inkml:definitions>
  <inkml:trace contextRef="#ctx0" brushRef="#br0">1898 8206 842 0,'-10'0'406'16,"-7"0"-165"-16,15 0-65 16,23-2-89-16,18-2-37 15,22 2-35-15,7-3-5 16,11 4-5-16,-8 1-1 0,-3 4 0 16,-7 2-75-1,-19 0-222-15</inkml:trace>
  <inkml:trace contextRef="#ctx0" brushRef="#br0" timeOffset="192.4857">1939 8402 786 0,'7'1'347'16,"7"2"-131"-16,18 0-144 15,8 2-13-15,16-3-18 16,5 0-18-16,-1 2-12 16,-3 0-3-16,-10 4-100 0,-11 0-107 15</inkml:trace>
  <inkml:trace contextRef="#ctx0" brushRef="#br0" timeOffset="374.4416">1948 8613 809 0,'10'5'355'0,"6"-1"-138"15,20 1-140-15,11-2-4 16,21-3-22-16,4 0-16 16,11 0-22-16,-3-2 13 15,-9 2-313-15</inkml:trace>
  <inkml:trace contextRef="#ctx0" brushRef="#br0" timeOffset="762.6715">2851 8389 914 0,'-17'-3'408'0,"-23"-2"-192"16,2 7-66-16,8 4-65 16,2 4-26-16,13 5-52 15,6-2-14-15,12 2-18 16,8 0-4-16,12-1 17 16,3-3 3-16,4-6 7 0,2 0 2 15,-4-5 4-15,-5-1 1 16,-8 0 6-16,-9-2-1 15,-14 5-3-15,-11 1-2 16,-6 5-6-16,-4 2 3 16,3 3 8-16,4 6 0 15,7 0 0-15,7 3-5 0,11 2-5 16,6-4 1 0,10-3 0-16,-3-3 2 0,8-7-14 15,-1-5-39-15,2-9-194 16</inkml:trace>
  <inkml:trace contextRef="#ctx0" brushRef="#br0" timeOffset="907.1679">2756 8122 1117 0,'-8'-4'482'0,"-9"2"-274"15,7 1-93-15,5 1-126 16,7 6-26-16,8 5-98 15,8 9-106-15</inkml:trace>
  <inkml:trace contextRef="#ctx0" brushRef="#br0" timeOffset="1230.6582">3007 8584 709 0,'10'8'314'16,"10"4"-158"-16,2-1-38 15,8-1-29-15,-5-9-18 0,4-4-1 16,-5-2-3-16,0-11-9 16,-3-1-3-1,-7-4-9-15,-2-4-4 0,-15-2 3 16,-8-3-1 0,-12 0-19-16,-7 3-9 0,-4 12-24 15,5 8-12-15,3 12 0 16,4 8 2-16,9 7 9 15,3 6 4-15,8 1 4 16,2 3 1-16,9 11 1 16,5 0 1-16,2 12-1 0,1 3 0 0,-2-1 0 15,-1-1 0-15,2-4-168 16,0-5-293-16</inkml:trace>
  <inkml:trace contextRef="#ctx0" brushRef="#br0" timeOffset="1877.0035">3565 8522 768 0,'-10'-13'385'0,"-9"-10"-133"16,0 0-97-16,-3 0-25 16,-1 5-51-16,2 6-22 0,0 12-38 15,0 8-13-15,2 11-18 16,0 3-2-16,10 4 3 16,7 2 5-16,13-1 8 15,9-2 1-15,5-9 2 16,4-5 1-16,-1-11 3 15,-3-3 2-15,-1-9 5 16,-6-4 1-16,-1-5 5 16,-4 0 1-16,-6-4-1 15,-1 3 0-15,-4 7-6 16,-1 2-2-16,-6 7-10 16,-2 4-9-16,3 7-10 15,-3 5-4-15,7 10 1 16,1 2 6-16,3 1 4 15,8-1 2-15,6-1 2 0,7-3 2 16,6-3 2-16,0-5 2 16,-3-10 9-16,-4-6 3 15,-3-8 7-15,-6-3 2 16,1-11-3-16,-1-2-1 16,-7-8 1-16,-3 1 9 15,-3 5 12-15,-2 5 2 16,0 17-9-16,0 8-15 15,0 17-15-15,1 8-4 16,2 15 0-16,2 7 2 0,4 5-1 16,1 3-1-16,3 4 0 15,0-4 1-15,-4 0 0 16,-3-8 1-16,-2-13-1 16,-1-3-14-16,0-19-93 15,2-5-73-15</inkml:trace>
  <inkml:trace contextRef="#ctx0" brushRef="#br0" timeOffset="2030.1087">3847 8572 956 0,'2'1'430'16,"8"-1"-186"-1,11 2-140-15,12 0-93 16,2-2-3-16,-2-1-94 0,2-1-122 15</inkml:trace>
  <inkml:trace contextRef="#ctx0" brushRef="#br0" timeOffset="2450.1519">4411 8395 739 0,'-14'-14'426'15,"-10"-5"-64"-15,-7 1-198 16,1 5-48-16,1 13-77 16,5 2-28-16,13 11-37 15,1 3-10-15,9 5-2 16,6 0 5-16,4 1 19 15,8-2 7-15,6-6 7 0,0-5 2 16,-4-8 7 0,-5-1 6-16,-6-2 11 15,-8-3-3-15,-11-2-7 0,-5 2-6 16,-11 2-16 0,-3 3 0-16,4 12 5 15,3-1 1-15,12 7 5 0,4 0 6 0,11-1 6 16,4-1 2-1,17 1 6 1,5-1-2-16,8-6-4 0,3-1-2 0,-4-8 2 16,-1-3-61-1</inkml:trace>
  <inkml:trace contextRef="#ctx0" brushRef="#br0" timeOffset="2998.6409">5684 8520 699 0,'0'0'359'0,"2"-7"-87"15,-3 0-76-15,-7 2-53 16,-2-3-12-16,-10 0-11 16,-1-1-14-16,-2 0-28 15,-1 1-16-15,-1 3-39 16,3 5-11-16,5 6-18 15,0 6-8-15,12 8 0 16,0 1 0-16,6 3 5 0,10 4 4 0,6 0 1 31,1-1 0-31,11-9-1 16,1-5-2-16,2-13-12 0,5-6-31 16,-3-11-141-1,-7-8-157-15</inkml:trace>
  <inkml:trace contextRef="#ctx0" brushRef="#br0" timeOffset="3073.4277">5615 8272 604 0,'-8'-5'304'0,"-7"-4"-66"0,6 3-264 0,4 4-258 15</inkml:trace>
  <inkml:trace contextRef="#ctx0" brushRef="#br0" timeOffset="3546.2108">5823 8456 1116 0,'4'4'404'0,"4"4"-332"16,6 2-24-16,4-3-22 16,5 1-3-16,2-4-9 15,-4-4-2-15,3-3 0 16,-11-2-1-16,5-1 0 15,-5-2-2-15,-7-3 1 16,0 3 3-16,-9 1-9 16,-3 7-4-16,-6 4-12 15,-3 6-7-15,-1 9 3 16,1 0 6-16,8 7 6 16,5-1 1-16,1-2 2 0,7 0 1 15,4-4 4-15,3-3 5 16,14-7 5-16,0-9 3 15,2-8 6-15,2-7 0 16,-5-6-2-16,2 1-1 16,-12 0-1-16,1-2 0 15,-9 1 5-15,-8 6 13 0,5 8 11 16,-11 5 0 0,4 2-9-16,3 2-12 0,-2-2-16 15,1 0-1-15,1 15-1 16,14 37-2-16,1-30-4 15,-1 4-2-15,-2-2-86 16,-2-6-112-16</inkml:trace>
  <inkml:trace contextRef="#ctx0" brushRef="#br0" timeOffset="4226.3522">7470 8565 731 0,'8'-6'315'15,"6"-1"-177"1,1 6-50-16,-3 7-63 16,2 5-10-16,-1 3-9 0,-2 3-3 15,1 6 0-15,-4 0 0 16,-1 5 0-16,0-1 0 16,2 1 2-16,-1-1-1 15,8-3 2-15,2-3 2 16,1-8 5-1,7-3 4-15,-6-11 9 16,1-5 3-16,1-7 4 16,0-6 0-16,-6-6-3 15,4-1-2-15,-10-4 0 0,-1 6 0 16,-3 2 33-16,-6 1 13 16,0 8 10-16,-5 1 3 15,5 7-28-15,1 4-15 0,-2 4-23 16,1-3-6-1,-1 0-10-15,0 10-2 16,0 16 4-16,3 34 1 16,3-26-2-16,4 1 0 0,1-2-2 15,1-6 0-15,-3-7-25 16,-2-7-65-16,3-11-442 16</inkml:trace>
  <inkml:trace contextRef="#ctx0" brushRef="#br0" timeOffset="4484.7524">8073 8618 682 0,'0'-6'409'0,"7"1"-13"0,-4 1-247 16,28 0-109 0,8 3-22-16,3 0-9 15,11 0 1-15,-21 1-3 0,-3 1 0 16,-7-1-18-16,-5 1-63 16,-4-1-206-16</inkml:trace>
  <inkml:trace contextRef="#ctx0" brushRef="#br0" timeOffset="4705.3967">8165 8711 678 0,'2'1'348'0,"5"-1"-83"15,5 3-57-15,8-2-76 31,6 0-12-31,3 0-39 16,-5-1-17-16,-2 0-26 16,-1 0-12-16,-8 0-12 15,0 0-53-15</inkml:trace>
  <inkml:trace contextRef="#ctx0" brushRef="#br0" timeOffset="5601.9381">8849 8501 570 0,'0'5'270'0,"0"3"-23"16,4 25-230-16,3 12-22 0,10 25 19 15,10 14 4-15,8 10 2 16,1 0 2-16,-6-13 2 15,-5-13-3 1,-9-26 54-16,1-11 8 16,-10-15 17-16,-4-8 30 15,1-12-6-15,-8-10-7 16,4-21-14-16,-2-11-29 0,-7-33-54 16,2-21-8-1,-3-25-10-15,0-4-9 16,8 8-10-16,2 11-1 0,7 25 1 15,3 8 5-15,-2 19 10 16,2 9 1-16,-6 9-1 16,-3 6 0-16,4-1 0 15,-8 4-2-15,9 1-1 16,5-4-2-16,-1 7-6 16,9 0-8-16,-7 9-18 15,2 4-6-15,2 7-6 16,5-1 3-16,6 3 12 15,3 2 5-15,8 2 11 16,4 1 3-16,14 0 8 0,6 0 1 0,14-4 2 16,5 0 1-1,-6-2 3 1,-10 1 2-16,-16 3 2 0,-11 2 3 16,-12 0 1-1,-1 1 0-15,-12-1 2 0,1 0 1 16,-5 0 0-16,-4 0-3 0,-3 2-6 15,3 3-3 1,-5 12-3-16,3 6 0 16,2 19 3-16,0 5 0 15,4-1 1-15,2 2 1 0,7-8 16 16,0-7-77-16</inkml:trace>
  <inkml:trace contextRef="#ctx0" brushRef="#br0" timeOffset="6093.3648">9297 8160 692 0,'1'1'268'0,"7"1"-149"16,6 1-21 0,10 1-7-16,11-2 8 0,14-4-30 15,8 0-20-15,3-3-21 16,-2 1-9-16,-13-1-6 15,-7 1-2-15,-8 1-1 16,-7 1-4-16,-11 2-56 16,-2 1-39-16,-12 3-66 15,-7 0-53-15,-12 1-74 16,-3-1-7-16</inkml:trace>
  <inkml:trace contextRef="#ctx0" brushRef="#br0" timeOffset="6281.2091">9524 8187 296 0,'-1'0'241'0,"-2"0"15"16,3 1-69-16,0-1-35 16,-2 0-57-16,1 0-23 15,1 26-22-15,1 35-3 16,2-20-7-16,-2 0-1 16,0-3-2-16,0-7-3 15,-1-10-5-15,0-5-4 16,-1-9-5-16,0-1-9 15,1-7-168-15</inkml:trace>
  <inkml:trace contextRef="#ctx0" brushRef="#br0" timeOffset="6678.1078">9236 8706 538 0,'1'0'308'0,"7"3"-41"15,8-3-142-15,6-1-39 16,27-2-16-16,12-1 0 16,17-1-10-16,11 3-4 15,-8 2-19-15,-8 1-7 16,-15 2-13-16,-13-1-4 15,-9-1 1-15,-6 0 0 16,-13-1-26-16,-4 0-86 16</inkml:trace>
  <inkml:trace contextRef="#ctx0" brushRef="#br0" timeOffset="7220.0627">9381 9021 859 0,'0'3'343'16,"0"1"-233"-16,-1 1-45 0,0-5-47 16,0 0-7-16,1 4 1 15,3 12 2 1,24 26 5-16,-7-29 2 0,8-3 3 15,3-2 5-15,-1-8 13 16,-12-5 4-16,7-5 14 16,-3-5 2-16,-3-2-4 0,8-2 0 15,-19-6 2-15,-2 4 0 16,-7 3-6 0,-1 1-7-16,0 7-29 15,-1 1-13-15,0 4-23 16,3 4-21-16,0 1-12 0,0 0 3 15,0 0 12 1,0 13 17-16,5 40 14 16,-2-31 0-16,1 1 1 0,-2 0-38 15,2-3-113-15,-1-4-91 0</inkml:trace>
  <inkml:trace contextRef="#ctx0" brushRef="#br0" timeOffset="7682.2149">9380 8902 671 0,'-1'-4'344'16,"0"-3"-116"-16,-5 2-64 15,4 2-31-15,-1 4-64 16,2-1-30-16,0 0-40 15,-1 14-9-15,-5 52 1 16,3-25 3-16,4 10 5 16,5 1 1-16,-5 2 3 15,5 1 2-15,-2-4 0 16,-1-2-3-16,1-5 47 16,-2-5 11-16,-1-10 15 15,-2-3 7-15,3-12-32 16,-1-5-3-16,2-7 0 0,3-1 6 15,-4-4-3-15,-1 2-4 16,0-1-93-16,0 1-113 16</inkml:trace>
  <inkml:trace contextRef="#ctx0" brushRef="#br0" timeOffset="10572.2087">10441 8551 784 0,'4'0'292'0,"9"1"-205"15,8 0-23-15,25 1-16 0,10 2 4 16,10-3-18-16,3 4-9 0,-2-5-7 15,-5 0-3-15,-5 2-2 16,-3-5-34-16,-16 0-98 16,-4 0-72-1</inkml:trace>
  <inkml:trace contextRef="#ctx0" brushRef="#br0" timeOffset="10855.1674">10589 8706 484 0,'-3'-1'298'0,"-3"0"-50"16,7 0-76-16,-1 0-107 15,14 0-34-15,58-2-19 31,-25 1 6-31,6 0 2 16,3-1-2-16,1 0-3 0,-3 1-2 0,-4-2-4 31,-6 2-2-31,-12 0-30 0,-3 0-41 16,-9 1-151-16,-3-2-138 16</inkml:trace>
  <inkml:trace contextRef="#ctx0" brushRef="#br0" timeOffset="11085.5906">10962 8484 464 0,'-1'-7'264'15,"3"-3"-53"-15,6 4-114 0,1 5-73 16,17 9-18-16,8 9 8 16,4 3 0-16,11 6 21 15,-22-3 10-15,-8 3 7 0,-7-2 0 0,-12-3-9 16,0 3 0-16,-8-2 9 31,-9-3-1-31,-4 1-10 16,-2-2-11-16,1-1-19 0,3-5-19 15,6-3-169 1</inkml:trace>
  <inkml:trace contextRef="#ctx0" brushRef="#br0" timeOffset="11873.9194">11912 8444 906 0,'-3'1'330'0,"-2"3"-268"15,-1 10-41-15,-4 12-38 16,0 2 10-16,9 9 7 15,1-2 2 1,14-4 11-16,8-4 1 16,10-8 7-16,5-5 6 0,6-11 12 15,-4-6 10-15,-2-9 29 16,-6-6 8-16,-9-9 8 16,-3 0-5-16,-9-7-24 15,-2 6-6-15,-5 4-19 0,-2 6-7 16,-2 10-22-16,0 6-13 15,-2 11-17-15,-2 4-4 16,2 11 6 0,-2 3 6-16,10 9 8 15,-1-4 1-15,7 2 2 16,2-4 0-16,0-14-7 16,8 0-32-16,0-14-104 15,-1-4-86-15</inkml:trace>
  <inkml:trace contextRef="#ctx0" brushRef="#br0" timeOffset="12196.0865">12175 8121 876 0,'4'-7'367'0,"7"-6"-217"16,2 1-47-16,8 5-56 16,3 0-18-16,6 7-21 15,-2 4-5-15,-8 2-3 16,-7 8-2-16,-13 5 0 16,-6 5 2-16,-15 4 3 15,1 1 3-15,-2 0 2 16,11-5-2-16,7-4 1 15,5-4 1-15,19-4 3 16,4-2 0-16,19-1-3 16,4-2-1-16,3-4-63 0,1 2-100 0</inkml:trace>
  <inkml:trace contextRef="#ctx0" brushRef="#br0" timeOffset="12531.7604">12766 8500 769 0,'2'0'293'0,"14"0"-192"31,5 1-32-31,17 5-17 16,1 0 6-16,12-4-14 16,0 3-6-16,-4-4-9 15,-1-1-7-15,-13 0-6 16,-5-4-19-16,-9 1-121 15,-3 1-100-15</inkml:trace>
  <inkml:trace contextRef="#ctx0" brushRef="#br0" timeOffset="12757.7662">12823 8658 624 0,'8'-1'321'0,"8"-1"-77"16,11 0-105-16,10 4-12 15,6 1-15-15,2-2-15 16,-1 3-28-16,-6-1-14 0,-9-3-27 16,-1 0-9-1,-10-1-104-15,2-2-249 0</inkml:trace>
  <inkml:trace contextRef="#ctx0" brushRef="#br0" timeOffset="13371.8303">13739 8029 459 0,'5'-2'247'0,"13"2"-58"15,3 2-79-15,18 3-75 16,11 1-3-1,11-4 4 1,7 6 0-16,-5-2-4 16,-9-2-4-16,-12-2-2 0,-5-2 0 15,-12-3 1 1,-4 1-12-16,-11 1-49 16,-10 0-28-16,-11 1-55 0,-5 1-51 0</inkml:trace>
  <inkml:trace contextRef="#ctx0" brushRef="#br0" timeOffset="13566.127">14049 8090 420 0,'2'2'237'0,"0"3"-47"16,-1 5-25-16,-1 7-55 16,0 4-22-16,2 12-25 15,-2 3-17-15,0 7-20 0,0 0-5 16,1-2-9-16,0-3-1 15,3-11 0-15,-3-4 3 16,0-12-18 0,3-3-132-16</inkml:trace>
  <inkml:trace contextRef="#ctx0" brushRef="#br0" timeOffset="14135.2186">13633 8640 517 0,'-6'1'241'15,"2"2"-105"-15,2 0-37 16,2-3-42-16,0 0 1 16,30 4-2-16,53 7-2 0,2-13-12 15,16 2-12-15,12-1-9 16,-1 1-4-16,-11 4-4 16,-13-3 0-16,-28 5-9 15,-14 2-21-15,-32 2-169 16</inkml:trace>
  <inkml:trace contextRef="#ctx0" brushRef="#br0" timeOffset="14672.4002">13807 9040 688 0,'-2'2'294'0,"-4"-1"-176"16,0 7-58-16,0 1-47 15,2 5-8-15,5 5 9 16,4-1 2-16,4 2 0 16,8-1 1-16,4 0 4 15,2-5 2-15,7-5 11 16,-1-6 8-16,-2-7 25 0,2-4 6 15,-3-7 1-15,-3-3-3 16,-3-2-11-16,0 1 0 16,-8-5 6-1,-4-1-1-15,-6 7-16 16,-4-1-13-16,-3 12-50 0,3 6-16 16,1 8-11-1,1 5 1-15,2 8 24 16,1 5 7-16,3 4 4 0,2 3 2 0,-1-11-38 31,-3-11-97-31,-1 1-268 0</inkml:trace>
  <inkml:trace contextRef="#ctx0" brushRef="#br0" timeOffset="15091.4844">13769 8952 582 0,'0'-2'315'31,"-1"-4"-81"-31,-1 2-93 16,0 3-40-16,1 1-79 0,0 0-26 0,0 6-27 15,0 24-1-15,-1 47 23 16,5-21 6-16,6 2 1 16,4 12 2-1,1-1 2 1,-3-2 2-16,-4-5 2 15,-5-14 2-15,-4-15 6 0,-2-6 14 0,1-7 22 16,-3-5 7 0,0-4 1-16,2 0-13 15,1-3-21-15,-1-4-3 16,4 0-305-16</inkml:trace>
  <inkml:trace contextRef="#ctx0" brushRef="#br0" timeOffset="15671.0587">14803 8637 563 0,'13'0'232'16,"8"5"-126"-16,24-2-54 16,11 3 4-16,11-1-16 15,7-3-15-15,-1 2-6 16,-3-4 3-16,-9-2 1 15,-7 0-18-15,-21-3-95 0,-8 4-93 16</inkml:trace>
  <inkml:trace contextRef="#ctx0" brushRef="#br0" timeOffset="16104.4954">14909 8776 899 0,'8'1'331'15,"13"0"-239"-15,6 4-30 0,9-1-4 16,8-4 7-16,-1 1-17 16,1-1-9-16,6 0-19 15,-2 0-7-15,0-3-2 16,1-5-5-16,-11-1-35 15,-6-3-22-15,-10-1-69 0,-8 2-33 16,-12-5-50 0,-3 1 4-16,-13-5 49 15,-4-1 38-15,-4-1 112 0,-1 3 45 16,5-1 65 0,7 5 15-16,10 7-16 0,1 4-23 15,11 6-30-15,4 4-8 16,8 4-2-16,5 4-1 15,4 4 5 1,2 4 14-16,-8 5 28 0,-4-1 6 16,-17 0-2-1,-8-2-12-15,-15-2-25 16,-8-2-8-16,-2 0-12 0,-6-3-97 16</inkml:trace>
  <inkml:trace contextRef="#ctx0" brushRef="#br0" timeOffset="16569.0976">16045 8361 751 0,'10'2'306'15,"2"-2"-156"1,18 2-95-16,13 2 0 16,16-3 17-16,9 1-2 15,7 3-13-15,-8-1-9 0,-12 4-24 16,-10 0-9-1,-18 1-6-15,-6-5-3 16,-12 0-40-16,0 0-54 0,-8-4-125 16,-1 4-73-16</inkml:trace>
  <inkml:trace contextRef="#ctx0" brushRef="#br0" timeOffset="16764.4022">16432 8422 216 0,'-3'8'179'16,"-7"4"12"-16,2 6-49 15,2 3-23-15,2 6-24 16,4 7-2-16,5 7-10 16,0 6-6-16,3 4-15 15,-4 2-7-15,-1-2-16 16,-3-3-3-16,-2-7 9 16,1-4-1-16,1-11-3 15,0-9-7-15,2-7-79 0,1-10-128 16</inkml:trace>
  <inkml:trace contextRef="#ctx0" brushRef="#br0" timeOffset="17108.6471">16828 8577 834 0,'11'0'351'0,"16"-1"-191"15,5 2-17-15,9 3-40 0,-3-4-23 16,-1 0-41-16,-3 2-15 16,-5 2-12-16,-1-2-3 15,0 1-2-15,-4-2-41 16,-4-1-127 0,-4 4-122-16</inkml:trace>
  <inkml:trace contextRef="#ctx0" brushRef="#br0" timeOffset="17348.495">16889 8711 445 0,'1'0'268'0,"3"1"-7"15,9 4-69-15,6-3-48 16,8 3-19-16,6-2-32 16,-3-3-24-16,4 3-29 0,-5-1-11 15,-1-2 0-15,-3 0-71 16</inkml:trace>
  <inkml:trace contextRef="#ctx0" brushRef="#br0" timeOffset="18036.4448">17507 8587 632 0,'8'-5'273'16,"9"-4"-135"0,3 4-36-16,-2 3-43 15,2 5-17-15,2 8-31 16,-13 0-7-1,-5-5 3-15,2 0-1 0,7 24-1 16,-5 1 0-16,-3 7-2 16,-5-10 1-16,4-1-1 15,7-3 2-15,3-2 3 16,5-3 2-16,4-10 7 16,0-4 5-16,4-9 6 15,0-4 5-15,1-12 4 16,-2-1 1-16,-3-8 5 0,-2-4-1 15,-6 0 10-15,0 0 5 16,-9 5-4-16,1 8-2 16,-6 12-22-16,-2 2-22 15,-3 9-23-15,0 1-6 16,2 8-1-16,2 6 9 0,-3 5 11 16,3 4 1-1,3 2 1-15,0-3 0 0,3 3 0 16,1-5 0-16,-2-3-28 15,10-4-80-15</inkml:trace>
  <inkml:trace contextRef="#ctx0" brushRef="#br0" timeOffset="18575.6381">17903 8261 753 0,'-1'-10'313'0,"1"-12"-193"15,7 3-50-15,10 6-42 16,4 1 4-16,4 8-2 15,1 4 5-15,3 7-12 16,2 7-10-16,-6 3-1 16,-3 1 3-16,-20 3 22 15,-10 0 8-15,-11 3 6 0,-3 2-4 16,-1-1-19-16,7 0-9 16,4-7-8-16,3 0-1 15,13-4 6-15,0-6 4 0,13-5 4 16,5 2-1-1,11-3-7 1,8 0-3-16,3 0-4 0,3-4-1 16,-8-3-63-16,-2 0-103 15</inkml:trace>
  <inkml:trace contextRef="#ctx0" brushRef="#br0" timeOffset="19275.1059">18450 8632 830 0,'-1'0'332'0,"-5"3"-236"16,1 5-49-16,-1 6-53 15,3 5-3-15,6 7 13 16,5 4 6-16,5 1 12 16,3-2 4-16,3-7 9 15,-1-5 4-15,3-12 20 16,-3-7 7-16,3-9 7 15,1-5-1-15,-4-8-18 16,0-4-7-16,-8-3-10 16,-2 0-6-16,-4 5-11 15,-3 6-6-15,-1 6-15 16,0 6-10-16,-1 5-31 16,1 7-4-16,1 10 3 15,1 2 6-15,5 9 29 0,1 2 2 16,4 3-77-1,0 2-125-15</inkml:trace>
  <inkml:trace contextRef="#ctx0" brushRef="#br0" timeOffset="19713.8921">18467 8498 331 0,'3'-4'238'15,"-3"-7"26"-15,0 2-66 16,0 5-79 0,-5 1-34-16,5 10-46 15,-4-3-15-15,0 10-14 16,-1 1-2-16,0 12-5 16,3 9-2-16,7 16-1 15,0 9 0-15,1 14 0 16,3 5 0-16,-4 1 4 0,1-9-1 15,-4-14 2-15,-2-10-1 16,-2-14 1-16,0-3 1 16,-1-8 1-16,3-5 2 15,1-8-39-15,1-5-87 16</inkml:trace>
  <inkml:trace contextRef="#ctx0" brushRef="#br0" timeOffset="20072.5852">18950 8860 879 0,'-1'0'379'16,"0"0"-191"-16,1 0-33 15,0 0-54-15,0 0-17 16,0 0-39-16,0 0-18 16,0 0-41-16,0 0-110 0</inkml:trace>
  <inkml:trace contextRef="#ctx0" brushRef="#br0" timeOffset="25467.6694">18791 8391 484 0,'-5'1'211'16,"4"0"-88"-16,3-3-12 0,-2 0-2 16,14-22-14-16,70-68-22 15,-17 15 5-15,31-21 8 16,16-13 2-16,21-4-20 16,6 3-19-16,-4 21-32 15,-15 17-7-15,-33 35 1 0,-19 11 3 31,-36 13 4-31,-10 7 0 16,-19 2 0-16,-3 1-1 16,-3-1-12-16,-6 0-8 15,0 0-20-15,-8 2-14 16,-5 1-7-16,-3 3 2 0,-7 4 12 16,3-4 10-16,7 3 6 15,5 2-6-15,16-4-14 16,7 3-4-16,18-1 2 15,6-5 6-15,7 3 12 16,0 3-4-16,-15 2 44 16,-6 7 22-16,-15 0 23 15,-6 2 11-15,-2 3-92 16,-5-1-215-16</inkml:trace>
  <inkml:trace contextRef="#ctx0" brushRef="#br0" timeOffset="25875.9127">20304 6963 852 0,'-15'-1'408'0,"-13"-2"-156"0,1 12-166 16,4 6-46-16,3 14-48 16,3 5-8-16,14 4 1 15,4 2 2-15,19-5 4 16,7-6 2-16,18-12 2 15,5-11 4-15,4-17 3 0,-4-14 42 16,-17-9 66-16,-9-8 25 16,-24-1 33-16,-1 1-31 15,-27 4-62-15,-4 9-30 16,-13 14-46-16,-7 12-15 16,13 14-83-1,5 3-105-15</inkml:trace>
  <inkml:trace contextRef="#ctx0" brushRef="#br0" timeOffset="26061.2174">20551 7163 859 0,'-2'0'371'0,"0"1"-202"15,3 0-60 1,-1-1-72-16,0 0-13 16,0 0-165-16</inkml:trace>
  <inkml:trace contextRef="#ctx0" brushRef="#br0" timeOffset="26433.7372">20896 6921 690 0,'-9'-7'344'15,"-10"-6"-111"1,-4 4-131-1,-1 7-33-15,-1 4-53 0,1 9-19 16,5 9-17-16,2 3-6 16,9 9 4-16,8 1 3 15,9 1 9-15,11-2 3 16,14-8 3-16,7-9 1 16,6-18 5-16,-1-5-1 0,-8-10 60 15,-9-5 28 1,-15-5 52-16,-13-3 19 0,-15-3-45 15,-10 1-26 1,-18 12-66-16,2 9-23 0,-4 15-194 16</inkml:trace>
  <inkml:trace contextRef="#ctx0" brushRef="#br0" timeOffset="27013.837">21221 6871 588 0,'-6'-5'306'0,"-10"-5"-79"16,-1 7-57-16,-3 3-72 16,0 3-33-16,1 11-47 15,1 3-17-15,3 12-12 16,1 1-2-16,7 5 0 0,6-3 2 15,11-3 4 1,11-6 1-16,9-12 31 16,7-4 11-16,9-17 29 0,-1-5 16 15,-6-14 6-15,-9-2 6 16,-22-4-2 0,-11-2-9-16,-23 6-35 0,-5 6-19 15,-8 15-85-15,3 8-90 16</inkml:trace>
  <inkml:trace contextRef="#ctx0" brushRef="#br0" timeOffset="27478.8841">21621 6744 559 0,'-2'-2'271'16,"-5"-1"-99"-16,-5 3-37 15,-8 0-51-15,-7 2-14 16,-3 4-24 0,4 1-16-16,8 3-24 0,7 1-9 15,10 3-15-15,1-1-1 16,9 4 15-16,6 2 10 0,6 3 20 15,4 4 13-15,-3 4 10 16,-2 0 7-16,-11 2 23 16,-8-3 4-1,-15-7-9-15,-4-1-11 16,-5-14-57-16,-5-3-79 16,7-9-388-16</inkml:trace>
  <inkml:trace contextRef="#ctx0" brushRef="#br0" timeOffset="27702.0351">21580 6756 727 0,'19'-11'356'0,"25"-8"-134"15,2 3-61-15,-7 3-79 16,-4 6-28-16,-17 7-30 16,-6 1-7-16,-12 5-40 15,-3 4-117-15</inkml:trace>
  <inkml:trace contextRef="#ctx0" brushRef="#br0" timeOffset="29229.0731">22173 6493 545 0,'-1'-4'322'0,"0"0"-46"15,1 6-174-15,0-2-37 16,1 11-58-16,6 19-6 16,9 53 1-16,-9-30 0 15,-6 0 4-15,-1-5 3 16,-1-10-34-16,-1-6-27 16,3-16-42-16,0-7-31 15,7-18-5-15,3-11 25 16,8-8 41-16,7-4 42 0,0 2 91 15,0 1 26-15,-11 5 39 16,-4 2 13 0,-11 8-15-16,-5 5-10 0,-11 9-25 15,-9 6-21 1,-2 7-37-16,2 5-16 16,8 1-20-16,5 2-3 0,15-2-5 15,6-3 0 1,12-6 3-16,7-3-1 15,6-2 3-15,-1-1 0 0,0 1 0 16,-6 2 2-16,-3-2 0 16,1 0 0-16,-3-3 0 15,-2-2 1-15,0-7 1 16,1 1 1-16,-6-12 4 16,1 1 2-16,-7-4 5 15,-4-2 1-15,-9 1 2 16,-7 0-3-16,-8 6 25 15,-4 4 3-15,-5 6-6 16,3 9 0-16,4 9-36 16,5 3-5-16,7 2-6 15,4-5-1-15,6-2 3 16,8-2 1-16,3-3 5 16,4-1 1-16,-2-5 2 15,1 0-1-15,2 1-2 16,-5 2-2-16,5 11-3 15,-4 3-1-15,2 11 3 0,1 5 0 16,-8 7 4-16,-1 3 3 16,-10-3 2-16,-4-1 0 15,-6-12 2-15,-2-5 1 16,-2-12-72-16,-5-5-68 16</inkml:trace>
  <inkml:trace contextRef="#ctx0" brushRef="#br0" timeOffset="29632.5781">21991 7110 539 0,'4'0'254'0,"6"1"-89"0,13-1-23 16,9 0 13 0,27-4-17-16,14-2-27 15,12-1-45-15,4 1-17 16,1-1-25-16,-5-2-7 16,-3-2-52-16,-5 2-41 0,-21 1-93 15,-16 5-132-15</inkml:trace>
  <inkml:trace contextRef="#ctx0" brushRef="#br0" timeOffset="30402.0547">22134 7336 507 0,'4'-1'267'0,"4"1"-43"15,6 6-153-15,-3 8-14 16,2 9-17-16,-4 5-1 16,-8 4 3-16,-2-5 1 15,-8-2-7-15,-3-9-8 16,5-5-9 0,2-3 3-16,6-12-1 15,7-4-3-15,7-14-7 16,3-5-7-16,10-7 12 15,-2 0 17-15,3 8 33 16,0 3 7-16,-8 14-14 0,-3 7-17 16,-3 7-31-16,-7 7-5 15,-2 5 2-15,-2 5 3 0,-8 1 2 16,1-4 1 0,-3-3-1-16,6-7 0 15,1-8-1-15,3-4-4 16,2-16-8-16,0-3-2 0,5-6-5 15,1 2 1-15,4 9 3 16,1 2-2 0,-1 11 1-16,-1 2-1 15,-3 8 5-15,0 7 7 0,-3 3 13 16,-1 7 4-16,-3-2 6 16,-3-2 0-16,-2-4-6 0,-1-4-1 0,-1-8-5 31,2-1-22-31,2-2-187 15</inkml:trace>
  <inkml:trace contextRef="#ctx0" brushRef="#br0" timeOffset="36538.6908">1992 10427 431 0,'0'2'252'16,"12"1"9"-16,19 3-160 15,44 0-71-15,25-6 5 0,47 0 6 16,19-6-4 0,30-5 3-16,8 1-1 15,-8 1-12-15,-17 4-5 16,-54 5-70-16,-34 0-52 0,-49-1-56 15,-18 0-28-15</inkml:trace>
  <inkml:trace contextRef="#ctx0" brushRef="#br0" timeOffset="36767.9053">3470 10203 600 0,'2'-12'299'16,"1"-12"-102"-16,5 9-103 16,-3 5-34-16,-1 11-54 15,3 12-8-15,-1 17-14 16,-1 6-2-16,4 18 18 0,-1 2 1 16,3 3 4-16,7-4 2 15,-6-13-51-15,5-11-62 16,-1-16-196-16</inkml:trace>
  <inkml:trace contextRef="#ctx0" brushRef="#br0" timeOffset="36895.8202">3639 10359 556 0,'-4'-18'337'0,"-1"-15"-22"16,3 24-185-16,1 9-44 0,5 18-56 16,5 13-22-16,6 11-1 15,2 6-2-15,4 2 0 16,0-10-51-16</inkml:trace>
  <inkml:trace contextRef="#ctx0" brushRef="#br0" timeOffset="37211.6149">4256 10387 615 0,'-5'-2'310'0,"6"-1"-103"16,12-1-95-16,26 4-42 0,19 2-4 16,32 0 23-1,18 0 1-15,27-1-25 0,9-1-4 16,13 0-18-16,-3 2-9 15,-18 2-9-15,-5 0-7 16,-28 1-4-16,-9-3-1 0,-14 2-4 16,-10 0-1-1,-23 0-84-15,-9 2-72 16</inkml:trace>
  <inkml:trace contextRef="#ctx0" brushRef="#br0" timeOffset="38063.7758">6486 10409 753 0,'3'-6'331'0,"4"-7"-167"15,5-3-48-15,10-1-43 31,6-3-8-31,10 1 0 0,3 4-5 16,2 8-18 0,-6 7-11-16,-13 9-21 15,-4 8-7-15,-17 13-2 0,-4 1 0 0,-12 13 1 16,1 1 0 0,1-5 2-16,7-1 0 15,11-12 0-15,4-6 1 16,13-9 2-16,3-3 3 15,4-12 1-15,1-3 3 16,-5-10 3-16,-2-5 1 16,-9-7 2-16,-4-4-1 0,-3-5-4 15,-1-5-2-15,-3 2-5 16,1 4-6-16,-5 11-11 16,-2 13-9-16,1 15-8 15,0 9 2-15,4 15 8 16,3 7 7-16,3 4 6 15,4 0 3-15,1-6 0 16,3-2 3-16,5-9-114 0,0-4-152 0</inkml:trace>
  <inkml:trace contextRef="#ctx0" brushRef="#br0" timeOffset="38313.7884">7292 10330 739 0,'4'2'289'15,"6"0"-162"-15,10 1-34 16,8-1 0-16,9-1-6 15,14-2-36-15,3-4-14 16,-2 2-20-16,-2-1-23 0,-13 2-79 16,-7 2-67-16</inkml:trace>
  <inkml:trace contextRef="#ctx0" brushRef="#br0" timeOffset="38483.2378">7378 10466 853 0,'4'1'374'0,"9"0"-183"15,8 3-36-15,12-2-46 16,4-1-30-16,11-1-47 16,3-3-12-16,-3 1-140 15</inkml:trace>
  <inkml:trace contextRef="#ctx0" brushRef="#br0" timeOffset="38967.507">7910 10285 470 0,'1'-12'284'0,"6"-12"-25"15,6-1-81-15,15-3-74 16,4 0-20-16,11 3-13 16,5 1 2-16,-1 13-1 15,-2 7-4-15,-6 15-13 16,-4 12-17-16,-12 19-21 15,-3 12-1-15,-7 17 0 0,-1 6 1 16,-4-5-1-16,-1-8-1 16,-2-24-1-1,-2-7 2-15,0-19 2 16,2-6 10-16,-5-8 3 16,-3-12-2-16,-5-8-4 15,-7-6-11-15,-5-14-7 16,-2 0-2-16,-4 0-5 0,4 8-3 15,-1 22-10-15,-3 9-3 16,-3 16 0-16,-3 7 3 16,4 8 5-16,4-3 4 0,13 0 4 15,3-3-64 1,8-6-212-16</inkml:trace>
  <inkml:trace contextRef="#ctx0" brushRef="#br0" timeOffset="39366.6812">8491 10561 332 0,'0'5'210'16,"7"10"20"-1,2 3-18-15,13-4-11 16,0-2 0-16,7-5-12 0,3-6-15 16,-2-2-23-16,1-7-16 15,-8-11-30-15,-4-5-15 0,-5-16-28 16,-5-3-11-1,-6-17-19-15,-3-7-8 16,-5-13-7-16,0-2-7 0,6 14-10 16,4 10-4-1,12 27-24-15,0 7-8 16,4 14-66-16,6 12-46 0,3 11-123 16,3 12-111-16</inkml:trace>
  <inkml:trace contextRef="#ctx0" brushRef="#br0" timeOffset="39548.0899">8549 10331 540 0,'11'1'331'15,"22"0"22"1,7 3-168-16,6-1-68 0,4-2-39 15,-10 2-38-15,-5-2-90 0</inkml:trace>
  <inkml:trace contextRef="#ctx0" brushRef="#br0" timeOffset="55199.5936">13912 5152 379 0,'0'-9'193'16,"5"-14"-9"-16,5-4-13 16,14-15 10-16,14-7 1 0,27-21-31 15,9-13-31-15,20-10-46 16,2 0-18-1,-1 20-34-15,-7 8-5 0,-26 24 0 16,-16 9-17 0,-28 13-43-16,-9 7-47 0,-11 3-265 15</inkml:trace>
  <inkml:trace contextRef="#ctx0" brushRef="#br0" timeOffset="55703.2096">14471 4346 805 0,'-3'-1'389'0,"-2"1"-175"16,5 1-81-16,0-1-91 15,12 1-20-15,53 2 6 16,-22-10 2-16,-4-7-3 16,0 1-4-16,-10 4-5 15,-6 0 0-15,-8 7-1 16,-4 4-4-16,-8 16 3 0,-3 8 2 15,-7 14 1 1,-4 5 1-16,-2-2-8 16,0-3-4-16,9-13-39 0,2-9-80 15</inkml:trace>
  <inkml:trace contextRef="#ctx0" brushRef="#br0" timeOffset="56322.2616">14864 3657 970 0,'-1'-1'413'0,"1"-3"-247"16,0 4-73-16,0 0-76 0,1 4-14 15,11 26-1-15,20 54-2 16,-16-23 2 0,-1-1 0-16,-3-1 4 0,-2-6 4 15,0-13 4-15,-3-8-15 16,1-7-76 0,-1-7-45-16,3-12-93 0,1-5-46 0,5-16 27 15,3-7 45-15,3-6 109 16,-5-4 83-1,-3 2 136-15,0 4 39 16,-7 5 50-16,-4 6 3 16,-3 9-60-16,-3 4-34 0,-6 6-63 15,3 7-23 1,-8 4-27-16,-4 4-5 16,-2 3-8-16,-1-1-3 15,4-6-5-15,3-5-3 0,13-4-2 16,4-2 10-16,13 3 26 15,7-1 13-15,6-3 16 16,3 1-8-16,-3-2-22 16,0-1-8-16,-6 1-14 15,-2-1-72-15</inkml:trace>
  <inkml:trace contextRef="#ctx0" brushRef="#br0" timeOffset="57320.1664">16587 5180 1063 0,'0'0'74'0,"1"-1"1"15,-1-4 59-15,0 4-46 16,0 0-20-16,12-19-26 15,53-41-7-15,-5 11-3 16,17-13-4-16,27-27-8 16,15-9-3-16,-29 34-11 31,-45 33-1-31,0 1-2 0,116-83 2 0,-28 41-9 0,-31 18-8 16,-91 55-10-16,-8 9-3 15,-5 4 9 1,-2 3 5-16,-5-3-5 15,3-4-5-15,-5-7-23 16,-1-1-26-16,6-3-25 16,-4-5-3-16,4 0 4 15,-4-2 22-15,3 0 36 0,4 3 9 16,-2 0 36-16,8 3 16 16,2-3 25-16,1 0 16 15,4 4 13-15,-2-2 5 16,6 9-3-16,0 2-3 15,-1 2-14-15,-10 4-7 16,-4 8-12-16,-5 2-11 16,-2-1-14-16,6-2-40 15</inkml:trace>
  <inkml:trace contextRef="#ctx0" brushRef="#br0" timeOffset="57960.3336">17801 4172 880 0,'-3'-1'379'16,"-6"1"-202"-16,0 1-54 15,5 11-65-15,-4 2-20 16,6 6-30-16,2 5-8 0,6 1-5 15,6 3 0-15,7-4 1 16,1-2 4-16,5-11 6 16,0-10 4-16,2-9 8 15,-2-11 2-15,-5-11 2 16,3-1 1-16,-9-5 2 16,-7 1 12-16,-3 2 19 15,-7 5 10-15,3 12 0 16,0 5-13-16,0 7-40 15,-1 5-17-15,-3 3-20 16,4-5-4-16,0 0 11 16,2 18 5-16,16 31 6 15,-10-28 2-15,3-5 4 0,5-2 0 16,-1-7 6-16,7-7 3 16,-2-11 5-1,0-4 3-15,-4-9 5 0,-3 1 0 0,-1 0-3 16,-4-1 23-1,-8 7 13 1,-1-1 1-16,-7 4-1 0,-1 4-25 16,3 7-24-16,-3-4-9 15,2 6-114-15,4-1-85 16</inkml:trace>
  <inkml:trace contextRef="#ctx0" brushRef="#br0" timeOffset="69345.5712">9535 10552 837 0,'4'6'337'0,"3"9"-183"16,-1 7-19-16,-3 14-10 16,-8-3-15-16,-8 0-47 15,-1-3-20-15,-2-15-82 16,8-3-120-16</inkml:trace>
  <inkml:trace contextRef="#ctx0" brushRef="#br0" timeOffset="69845.3257">10391 9948 684 0,'-1'-1'358'15,"1"-3"-120"-15,-7 10-128 16,6 13-39-16,-4 15-58 15,0 12 0-15,5 17 8 0,1 1-1 16,4 11 2-16,7-2-10 16,2-14 1-16,0-5-26 15,1-22-102-15,-2-12-57 16,-3-10-142-16</inkml:trace>
  <inkml:trace contextRef="#ctx0" brushRef="#br0" timeOffset="70048.5588">10568 10234 541 0,'4'-3'309'0,"3"-7"-29"16,-3 7-24-16,-10 3-71 15,-10 4-33-15,-9 8-59 16,-5 2-31-16,-1 5-26 16,4 2-10-16,7 1-25 15,6 0-5-15,14 0-7 16,12 1 0-16,19-5 5 15,7 0 2-15,14-9-10 16,5 0-41-16</inkml:trace>
  <inkml:trace contextRef="#ctx0" brushRef="#br0" timeOffset="70311.3995">10960 10175 829 0,'11'-3'354'16,"21"0"-190"-16,11 0-70 15,10 0-36-15,0 3-25 0,-9-3-19 16,-4 3-14-16,-9 0-187 16</inkml:trace>
  <inkml:trace contextRef="#ctx0" brushRef="#br0" timeOffset="70488.9314">11016 10281 925 0,'-1'4'395'0,"11"2"-207"15,12-1-41-15,16 1-60 16,14 0-12-16,-4-3-29 16,1 0-18-16,-3-3-110 0</inkml:trace>
  <inkml:trace contextRef="#ctx0" brushRef="#br0" timeOffset="71292.0977">11937 9866 744 0,'-2'-9'317'16,"0"-13"-177"-16,4-1-50 15,14 0-38-15,8-2 7 16,12 4 23-16,9-1-1 16,7 13-21-16,-3 5-17 0,-12 11-43 15,-11 9-7-15,-21 11 9 16,-9 7 4-16,-20 15 11 16,-13 0 1-16,-13 6-9 15,2-5-1-15,7-16-3 16,12-4-1-16,21-18-5 15,0-2 1-15,22-7 3 16,10-5 1-16,12 1 2 16,13-5-3-16,-9 4-3 15,-4 0 2-15,-5 0 0 16,-5 2 1-16,-3 2 0 16,-3-2 1-16,-9 0-3 0,-1 0-2 15,-9 0-4-15,0 5 2 16,-2 2 5-16,-3-1 8 15,0-6 11 1,0-1 3-16,-1-14 2 0,5 0-6 16,8-7-12-16,5-1-7 15,14 0-7 1,2 0 5-16,3 8 9 16,-4 4 7-16,-10 12 12 15,-1 7 1-15,-5 12-2 0,-2 3-4 0,4 8-9 16,-5 1-4-1,5 1-70-15,0-3-126 16</inkml:trace>
  <inkml:trace contextRef="#ctx0" brushRef="#br0" timeOffset="71576.2551">11923 10280 766 0,'-1'-1'369'0,"2"-6"-148"15,13 6-80-15,30-4-62 16,15 2-13-16,26 2 3 15,6 0-12-15,3 3-23 0,-5 4-8 0,-7 2-10 16,-7 1-1 0,-19 2-57-16,-17-1-88 15</inkml:trace>
  <inkml:trace contextRef="#ctx0" brushRef="#br0" timeOffset="72010.1638">12096 10593 991 0,'4'-6'376'16,"8"-8"-282"-16,6-3-27 0,10 5-24 31,7 5-4-31,-1 7-7 16,1 5-3-16,-2 5-15 15,-9 5-1-15,-4 13 5 0,-5 6-2 0,-5 10 6 16,-5 4-3 0,0-1-4-16,-1-1-3 15,-2-8-2-15,-2-9 2 16,1-17 14-1,0-9 12-15,-1-16 8 0,-2-9-4 16,-5-12-15-16,-2-6-15 16,-3 5-9-1,1 7-1-15,-9 12-2 16,3 14-1-16,-12 10 1 0,5 7 1 0,-3 8 2 16,-4 1 0-16,13-2 1 15,-4-3-47-15</inkml:trace>
  <inkml:trace contextRef="#ctx0" brushRef="#br0" timeOffset="72435.1371">13507 10414 756 0,'10'9'385'0,"6"8"-130"0,-11 11-79 15,-5 5-33-15,-13 1-61 16,-12-3-28-16,1-2-145 16</inkml:trace>
  <inkml:trace contextRef="#ctx0" brushRef="#br0" timeOffset="73118.9954">14268 10157 587 0,'-6'-1'361'16,"-5"-2"3"-16,1 9-240 0,-3 3-43 16,5 9-45-1,0 2-9-15,4 3-10 16,10 9 1-16,1-4-5 0,6 1-2 16,9-1-2-16,-3-7 3 15,8-9 7-15,0-7 6 0,0-10 8 16,1-5 1-1,-8-12-1 1,-2 0-3-16,-8-2-5 16,-3-3-3-16,-6 5-7 15,-1 4-6-15,-5 5-12 16,-2 6-8-16,3 9-16 16,-1 4-3-16,5 13 1 15,3 4 5-15,5 4 11 0,3 0 4 16,12-1 9-16,3-5 1 15,6-4 8-15,1-8 5 16,-8-9 9-16,-1-7 6 16,-10-10 9-16,-9-4 3 15,0-7-4-15,-3-3-6 16,-4 0-4-16,1 0-52 0,0 12-136 0,-4 4-248 31</inkml:trace>
  <inkml:trace contextRef="#ctx0" brushRef="#br0" timeOffset="73342.3298">14980 10163 926 0,'16'0'342'0,"22"0"-281"16,0 0-16-16,-1 1-26 15,2-1-6-15,-3 1-83 16,4 0-106-16</inkml:trace>
  <inkml:trace contextRef="#ctx0" brushRef="#br0" timeOffset="73551.815">15028 10312 712 0,'7'2'354'0,"14"-2"-82"15,3 0-106-15,4-2-37 16,5 0-26-16,-2-4-45 15,5 2-20-15,0-2-103 16,-5 3-326-16</inkml:trace>
  <inkml:trace contextRef="#ctx0" brushRef="#br0" timeOffset="74417.5687">15856 10005 734 0,'-13'-18'349'0,"-9"-21"-149"31,8-1-69-31,15 4-77 16,10 5-29-16,11 8-16 0,7 6 2 15,10 8-4-15,7 9-1 16,-1 6-8-16,-6 9-7 16,-14 5 0-16,-8 2 0 15,-13 8 9-15,-6-1 2 16,-13 9 5-16,-11-2 1 16,-6 1-5-16,0 1 1 15,3-10 1-15,8-3 1 16,12-11 1-16,7-7 2 15,6-5 9-15,7-2 3 16,10-5 2-16,4-1-3 0,6-1-10 16,0-2-4-16,0 5-6 15,-2 2 0-15,-7 2-3 0,-4 2 1 16,-11 1 0 0,1 1-1-16,-6 0 2 15,-2 0 1-15,1-1 14 16,-2-5 6-16,-1 1 11 15,1 0-1-15,0 0-5 16,0-2-5-16,1-12-12 16,10-29-4-16,2 31-7 15,3-1-4-15,3 4 7 0,4 3 2 0,-1 7 3 16,2 5 3-16,-6 7-2 31,0 3 1-31,-4 6 2 0,-2 0-2 16,-3 0-3-1,-1-1 21-15,-7 1-119 16,-1-1-96-16</inkml:trace>
  <inkml:trace contextRef="#ctx0" brushRef="#br0" timeOffset="74719.5593">15787 10375 702 0,'-3'-1'359'0,"3"-2"-134"15,4 2-56-15,-4 1-63 16,25 0-23-16,62 8 7 15,-21-3-6-15,8-3-24 16,8 3-12-16,-6-8-22 16,7 1-9-16,1-3-22 15,-10-1-45-15,-17 2-99 16,-14 2-88-16</inkml:trace>
  <inkml:trace contextRef="#ctx0" brushRef="#br0" timeOffset="75049.1173">15933 10586 587 0,'0'0'296'0,"2"0"-113"16,12 0-61-16,17 4-52 16,6-3-16-16,10-1 9 15,6 4-9-15,3-5-12 16,3 0-8-16,-5-1-11 16,-7-1-3-16,-14-3 1 15,-7 4 0-15,-15-5-29 16,-9 3-21-16,-11 2-52 15,-9-1-32-15,-4 3-53 16,0 0-43-16</inkml:trace>
  <inkml:trace contextRef="#ctx0" brushRef="#br0" timeOffset="75246.2179">16192 10612 340 0,'-1'7'225'0,"-2"3"-15"15,-1 9-75 1,4 3-23-16,-1 7-25 0,1 1-2 15,8 8 1-15,-1 1-1 16,-1 1 0-16,-1 5 3 16,-7-9-7-16,1-2 0 15,-3-12-17-15,-2-8-11 0,4-2-17 16,-3-10-2-16,5 2-49 16,1-6-83-16</inkml:trace>
  <inkml:trace contextRef="#ctx0" brushRef="#br0" timeOffset="75917.9746">16984 10175 482 0,'-3'1'268'0,"-4"1"-50"0,7-1-53 16,0-1-67-16,0 0-14 16,22 0-31-16,39-1-3 15,-10-2-20-15,2 1-14 16,-1 3-7-16,-2 0-32 15,-13 2-139-15,-4 2-148 0</inkml:trace>
  <inkml:trace contextRef="#ctx0" brushRef="#br0" timeOffset="76092.7924">17070 10288 863 0,'5'0'320'0,"12"-1"-234"16,3 0-41-16,22 1-15 15,5 0-5-15,14 1-27 16,3 0-95-16</inkml:trace>
  <inkml:trace contextRef="#ctx0" brushRef="#br0" timeOffset="76831.0389">17763 9998 977 0,'1'-14'360'16,"7"-15"-288"-16,9 4-32 16,14 4-4-16,4 5 3 15,11 12 3-15,-2 5-6 0,-7 12-28 16,-4 7-8-16,-14 3-14 16,-7 2-2-16,-11 5 6 15,-10-2 0-15,-10 5 8 16,-8 1 3-16,-4-1 2 15,2-1 3-15,3-5 0 16,6-4 1-16,11-7-3 16,2-2 0-16,8-7 4 15,6-3 2-15,7-1 9 16,6-1 0-16,12-1-3 16,1-1-3-16,2 0-10 0,3 3 7 15,2-1-99 1,-1 0-68-16,0 2-137 15,-9-3-36-15,-9 1 97 16,-8-1 68-16,-6-1 202 16,-2-1 67-16,-1-6 75 15,-2-1 25-15,-1-3-29 0,2 0-26 16,-1 7-57-16,0 1-29 16,2 7-36-16,-4-4-10 15,0 0-7-15,0 0 4 16,0 10 9-16,0 0 3 15,0 24 9-15,-3-31 10 16,-1-5 15-16,-1-6 2 0,5-6-8 16,0-4-12-16,7-5-23 15,7 1-8-15,7 3-11 16,2 2 1-16,7 7 3 16,0 3 2-16,-4 8 2 15,2 2-3-15,-12 4-4 16,0 1 0-16,-4 3-2 15,-4-1-2-15,0 4-4 16,-3 3 1-16,-11 3 3 16,-2 2 1-16,-3 2-70 15,-1-2-97-15</inkml:trace>
  <inkml:trace contextRef="#ctx0" brushRef="#br0" timeOffset="77254.9241">18660 10301 365 0,'10'10'286'15,"6"6"16"-15,5-3-101 16,-2-3-25-16,0-11-12 16,-1-2 3-16,-5-12-21 15,-3-5-17-15,-4-7-43 16,-6-6-10-16,-8-8-3 15,0-4-5-15,-2-9-15 0,3-5-11 16,12-9-24 0,8 1-12-16,9 6-14 15,3 8-6-15,0 19-3 16,2 9-4-16,-3 11-26 16,1 5-31-16,-5 9-79 15,-2 0-36-15,-4 10-284 16</inkml:trace>
  <inkml:trace contextRef="#ctx0" brushRef="#br0" timeOffset="77500.4408">18604 9973 892 0,'2'2'353'15,"9"1"-206"-15,8-1-33 16,18 6-26-16,11-5 7 0,14 1-17 16,4 4-12-16,-10-6-9 15,-6-1-5-15,-20-1-10 16,-12 0-8-16,-4 2-7 16,-11-2-5-16,-1 0-89 15,-2 0-90-15</inkml:trace>
  <inkml:trace contextRef="#ctx0" brushRef="#br0" timeOffset="100442.6894">1871 12052 780 0,'3'-2'320'0,"8"-4"-166"16,10-3-12-16,10-18-9 15,7-6-6-15,0-24-38 16,-2-10-14-16,1-10-12 15,-5-2 0-15,-5 5-5 16,-4 6-2-16,-13 9-17 16,-6 3-9-16,-3 18-2 15,-5 8-1-15,1 20-20 16,2 14-13-16,-3 21-27 16,4 11-8-16,5 19 8 15,4 9 9-15,15 8 14 0,9 3 8 16,7-3 2-16,3-5 3 15,-2-19 5-15,2-5-1 16,-9-16-80-16,-6-11-75 16,-15-12-368-1</inkml:trace>
  <inkml:trace contextRef="#ctx0" brushRef="#br0" timeOffset="100783.3236">2011 11772 1052 0,'9'0'421'16,"6"-2"-249"-16,13 9-137 15,10 1-13-15,15 2-11 16,2 0-1-16,9-3-16 15,-6-3-78-15</inkml:trace>
  <inkml:trace contextRef="#ctx0" brushRef="#br0" timeOffset="100936.3867">1835 11572 993 0,'-5'-1'386'15,"3"-3"-300"-15,4 3-56 0,-2 1-52 16,20 3-11 0,59 18-86-16</inkml:trace>
  <inkml:trace contextRef="#ctx0" brushRef="#br0" timeOffset="101261.2338">2589 11902 842 0,'15'0'353'16,"16"1"-221"-1,1-1-34-15,6-2-39 16,-6 0-5-16,-9-7 18 0,-8-5 8 0,-9-6 1 31,-5-6-4-31,-5-3-17 16,-7 0-11-16,-12 1-21 15,-5 8-17-15,-3 11-37 0,5 11-13 16,4 20-8 0,6 12 4-16,1 15 25 0,-2 4 11 15,11 3 12-15,-1-6 4 16,15-4 3-16,5-6 0 16,2-5-3-16,-2-3 1 15,-1-9-14-15,3-1-29 0,-1-7-244 0</inkml:trace>
  <inkml:trace contextRef="#ctx0" brushRef="#br0" timeOffset="101594.9699">3240 11786 914 0,'-5'7'391'0,"-12"10"-202"16,-5 5-69-16,-7 7-50 16,-4-5-18-16,-1-1-22 15,4-8-5-15,-3-15-35 16,5 0-30-16,-2-15-39 16,2 1-5-16,9 1 32 15,-1 0 29-15,19 6 46 16,4 0 11-16,14 1 13 15,6 3-1-15,9 7-3 16,2 7-6-16,0 9 0 0,1 6 3 0,-4-1-1 0,-2 0 0 31,-3-4-12-31,-1-7 6 16,-6-6-89-16</inkml:trace>
  <inkml:trace contextRef="#ctx0" brushRef="#br0" timeOffset="102158.5527">4469 11250 807 0,'0'-1'373'16,"3"-2"-176"-16,-5 11-145 15,2 6-32-15,1 24-33 16,1 16 6-16,4 18 14 16,7 9-1-16,-4 4 0 15,-2-9 1-15,2-5 5 0,-3-5 4 16,1-22-46-16,0-5-48 0,-1-25-151 15</inkml:trace>
  <inkml:trace contextRef="#ctx0" brushRef="#br0" timeOffset="102386.32">4680 11599 748 0,'-16'3'328'0,"-20"8"-173"15,0 3-39-15,4 4-47 16,4 3-23-16,14 1-29 16,4 0-3-16,10 0-2 15,6-1 4 1,11-3 15-16,11-1 1 16,13-5-8-16,4-3-3 15,8-2-9-15,1-3 19 16,1-2-206-16</inkml:trace>
  <inkml:trace contextRef="#ctx0" brushRef="#br0" timeOffset="102623.0307">5031 11619 935 0,'10'-3'333'16,"16"0"-268"-1,10-1-45-15,7 0-1 16,7 3-5-16,4-2-6 16,1 3 1-16,-3 1-103 0,-9-1-112 15</inkml:trace>
  <inkml:trace contextRef="#ctx0" brushRef="#br0" timeOffset="102818.7097">5125 11742 694 0,'-1'2'352'0,"-4"1"-129"15,10 0-46-15,-5-3-63 16,12 1-32-16,58 8-2 15,-27-7-17-15,3 1-23 16,3-3-5-16,-15 2-130 16,1 1-242-16</inkml:trace>
  <inkml:trace contextRef="#ctx0" brushRef="#br0" timeOffset="103625.9607">6017 11377 433 0,'-17'-7'285'0,"-10"-10"-11"16,8-8-114-16,11-7-45 16,8-5-75-1,8 2-35-15,11 7 2 16,3 2 7-16,15 12 5 15,1 7-2-15,3 11-9 16,-7 9-5-16,-15 10 10 16,-14 7 4-16,-21 13 1 0,-11 8-1 15,-15 9-6-15,-2-2-4 16,8-11 1-16,8-10-1 16,16-16-10-16,10-6-6 15,10-6-8-15,9-3-2 16,10-1 8-16,5 0 6 15,13-5 5-15,-4 3 4 0,6-3 2 16,-4 0 1 0,-10 0 6-16,-3 0 3 0,-15-2 19 15,-8 0 8-15,-13-5-8 16,-5-3-4-16,-2-3-31 16,2-4-16-16,8-4-19 0,5 0-5 15,14 0 2-15,5-1 4 16,8 5 30-1,2 1 17-15,-2 2 45 16,-3 4 14-16,-3 9 5 16,-8 2-5-16,-2 15-17 15,-3 8-6-15,-4 7-12 16,-2 3-7-16,-4 3-17 16,-2-4-1-16,6-2-109 15,3 0-101-15</inkml:trace>
  <inkml:trace contextRef="#ctx0" brushRef="#br0" timeOffset="103905.0747">5921 11756 835 0,'15'-4'369'0,"13"1"-184"16,31 1-82-16,16-1-5 0,21 4-37 31,3 2-15-31,-11 2-19 16,-2 1-7-16,-14-5-15 0,3-4-64 15</inkml:trace>
  <inkml:trace contextRef="#ctx0" brushRef="#br0" timeOffset="104403.2518">6098 12005 464 0,'9'-5'266'15,"13"-10"-20"-15,8 8-65 0,10 2-32 16,4 6-22-16,2 15-27 16,-4 2-10-16,-9 13-10 15,-4 4-12-15,-12 2-22 16,-2 3-12-16,-8-3-17 16,-6-6-2-16,0-9-1 15,2-5 1-15,-2-8 11 16,2-7 12-16,-1-9-5 15,-2-8-13-15,-2-12-28 16,0-3-18-16,-9 3-3 16,1 5 7-16,-7 15 5 15,-5 9 1-15,-8 21 6 16,-10 10 4-16,-9 7 13 0,2 3 0 16,9-8 4-1,6-7 2-15,16-15 11 16,4-11-23-16,8-16-123 0,5-4-106 15</inkml:trace>
  <inkml:trace contextRef="#ctx0" brushRef="#br0" timeOffset="104915.5949">7062 11725 764 0,'2'-1'318'0,"18"-3"-163"16,0 2-39 0,34 2-38-16,13 0-10 15,9 1-38-15,12 4-10 0,-13-1-6 16,-5 2-3-16,-11-3-52 15,-7 1-49-15,-19-1-244 16</inkml:trace>
  <inkml:trace contextRef="#ctx0" brushRef="#br0" timeOffset="105152.0355">7188 11879 818 0,'7'-2'312'0,"20"1"-194"16,11 0-47-16,9 3-7 16,10 1-8-16,0 2-28 0,1 0-13 15,-2-3-4-15,2 1-1 16,-8-3-41-16,-4-1-76 15</inkml:trace>
  <inkml:trace contextRef="#ctx0" brushRef="#br0" timeOffset="105388.3738">7629 11645 728 0,'15'6'312'15,"10"3"-172"-15,13 5-49 16,1 3 7-16,-3 4-12 16,-7 2-7-16,-12 2-17 15,-5 1-12-15,-12 3-19 16,-1-3-7-16,-13-1 2 16,-5 2-2-16,-7 1-8 15,-5-2 18-15,0 0-139 16,-2-7-338-16</inkml:trace>
  <inkml:trace contextRef="#ctx0" brushRef="#br0" timeOffset="106007.2943">8571 11440 701 0,'16'-6'328'0,"23"-5"-137"16,5 7-45-16,7 12-62 16,-5 12-18-16,-2 19-11 0,-11 8-2 15,-9 13 2-15,-3 7-7 16,-12 2-17-16,2 2-7 16,-5-14-7-16,1-12-1 15,-1-23 1-15,1-10 5 16,-3-17 12-16,-4-10-2 15,-5-9-2-15,-7-8-10 16,-3-5-20-16,2 2-4 16,-6 10-10-16,6 10-8 15,-6 18-5-15,-4 11-1 0,-12 16 4 16,-6 3 9-16,-2 5 12 16,4-3 3-16,12-11-109 15,10-6-105-15</inkml:trace>
  <inkml:trace contextRef="#ctx0" brushRef="#br0" timeOffset="106290.5641">9267 11621 586 0,'10'-2'316'16,"16"-3"-20"-16,5 2-160 16,12 3-57-16,-1-3-19 0,2 3-39 15,0 3-7 1,-8-3-9-16,-3 5-43 15,-13-5-146-15,-5 3-191 16</inkml:trace>
  <inkml:trace contextRef="#ctx0" brushRef="#br0" timeOffset="106469.9524">9286 11756 516 0,'9'1'313'15,"8"1"21"1,10 2-144-16,11-3-34 0,1-1-30 16,7 0-51-16,-5 0-15 15,0-2-88 1,-7-1-208-16</inkml:trace>
  <inkml:trace contextRef="#ctx0" brushRef="#br0" timeOffset="107280.6076">10136 11446 619 0,'-7'-20'315'0,"-10"-16"-111"0,11-6-79 16,6-2-33-1,14 4-36-15,9 5-7 16,14 15-13-16,4 7-8 16,0 15-17-16,-4 10-11 15,-9 14-7-15,-8 6 0 16,-12 13 4-16,-8 2 3 16,-15 8 2-16,-6-4 1 15,-9-6-15-15,4-5-7 16,1-15-7-16,6-7 1 0,11-8 11 15,8-7 2 1,0-1 10-16,0 1 5 0,0-3 11 16,8 3 6-16,22 9-1 15,30 7-5-15,-30-19-4 16,1 0-1-16,-3-4 3 16,-1-3 3-16,-8-2 5 15,-6-3 1-15,-9-1-4 16,-2 2-4-16,-6-1-7 15,-2 3-3-15,1-4-2 16,2 2-3-16,6 2-6 16,6-3-3-16,10 2 0 15,1-3 2-15,7 0 8 16,-1 2 3-16,-3 6 13 16,0 7 7-16,-7 11 18 0,-3 3 4 15,-5 9-6 1,-1 1-6-16,0 2-16 0,2-1-8 15,5 1-69-15,2-1-105 16</inkml:trace>
  <inkml:trace contextRef="#ctx0" brushRef="#br0" timeOffset="107697.9483">10084 11818 657 0,'0'2'299'0,"7"2"-106"0,13-1-14 15,27 2-51-15,9 0-4 16,16-2-32-16,8 4-22 15,2-6-15-15,1 1-8 16,-6-1-22-16,-14-2-9 16,-13 0-81-16,-12-2-61 0</inkml:trace>
  <inkml:trace contextRef="#ctx0" brushRef="#br0" timeOffset="108191.7252">10373 12022 786 0,'-4'4'312'16,"-3"6"-202"-16,6 6-25 15,3 12-19-15,4 6-10 16,2 12-19-16,0 5-7 15,2 5-15-15,-2-2-3 16,4-10 2-16,0-8-3 16,-1-11 1-1,-1-12-4-15,-5-11-25 0,0-7-9 16,3-15-30-16,4 0-9 16,4-5 15-16,3-1 9 15,-1 4 27-15,-5 5 16 16,-4 4 20-16,-8 4 11 15,-9 5 5-15,-5 2-3 0,-11 2-11 16,-2 7-12 0,0 2-6-16,-1 5-2 15,10 2-5-15,0-1 0 16,11 2 9-16,6-2 6 16,10-1 9-16,9 0 7 0,8 0 8 15,5-4 5-15,8 1 5 16,3-2-4-16,-5-10-14 15,0 1-3-15,-14-8-9 16,-4 0-6-16,-9 0-98 16,-5-1-112-16</inkml:trace>
  <inkml:trace contextRef="#ctx1" brushRef="#br0">17945 19044 0,'0'0'0</inkml:trace>
  <inkml:trace contextRef="#ctx0" brushRef="#br0" timeOffset="111035.4916">11257 11743 342 0,'0'0'187'16,"3"2"-7"-16,14 2-84 15,9 0-21-15,26-2-14 16,12 1-21-16,15-1-26 15,-2 2-16-15,-19 0-201 16</inkml:trace>
  <inkml:trace contextRef="#ctx0" brushRef="#br0" timeOffset="111209.2478">11322 11920 684 0,'6'1'294'0,"15"-1"-143"16,13 1-56-16,17-1-28 16,11 1-24-16,6 2-21 15,-3 1-116-15</inkml:trace>
  <inkml:trace contextRef="#ctx0" brushRef="#br0" timeOffset="111613.5125">12105 11879 992 0,'19'-1'353'0,"13"0"-258"0,44-3-116 16,28 3 5-16,38 1 27 0,18 3 6 16,27 6 32-1,-5 3 4-15,-7 5-14 16,-8-1-1-16,-34-1-23 16,-13-8-26-16</inkml:trace>
  <inkml:trace contextRef="#ctx0" brushRef="#br0" timeOffset="112301.8835">12597 11366 578 0,'9'-11'229'0,"10"-17"-118"15,7 5-6-15,9 11 0 16,1 7-4-16,5 14-46 16,-7 6-22-16,-18 14-20 15,-11 5-3-15,-28 10 3 16,-8 7 1-16,-11-6-2 15,5-4-3-15,15-12-7 16,9-9 0-16,14-8-2 16,9-4 1-16,12 0 1 15,6-1 0-15,13-1 0 0,1 2 0 16,3-3 0-16,-2-1 3 16,-13-1 5-16,-6-3 6 15,-18-1 14-15,-4-4 2 0,-9-4-3 16,-1-4-6-1,0-4-11-15,2-1-5 16,3-3-4-16,5-2-3 16,6 3-7-16,6 1-4 15,9 6-1-15,1 1-1 16,6 5 13-16,2 5 9 16,-3 6 14-16,-1 7 13 0,-8 4 7 15,-6 2 3-15,-7 4 2 16,0 2-9-16,-5 0-11 15,1-3-8-15,0 0-26 16,-3 2-107-16</inkml:trace>
  <inkml:trace contextRef="#ctx0" brushRef="#br0" timeOffset="112812.6914">12043 12473 330 0,'7'-4'234'0,"12"-7"39"16,1-3-101-16,8-9-55 0,0-5-19 16,-1-4-21-16,1-1-3 15,-8-1-6 1,-4 4-4-16,-11 9 5 0,-2 8 1 16,-8 13-23-1,-1 8-11-15,0 18-32 16,0 11-9-16,3 21 5 15,1 5 2-15,1-2 1 0,1-7 1 16,8-16 0 0,6-8-21-16,4-11-193 15</inkml:trace>
  <inkml:trace contextRef="#ctx0" brushRef="#br0" timeOffset="113145.7321">12375 12345 617 0,'6'-14'303'16,"9"-12"-91"-16,7 5-59 0,15 8-44 16,2 4-19-16,6 12-34 15,-5 7-22-15,-10 9-20 16,-10 7 1-16,-20 1 14 15,-5 9 5-15,-18 4-1 16,-4 2-5-16,-7-2-16 16,3-9-4-16,9-9-1 15,8-9-1-15,18-7 0 16,7-2 2-16,13-8-2 16,6 2-1-16,3-2-1 15,1 2-1-15,-7 4-46 16,-2 0-69-16,-4-1-256 15</inkml:trace>
  <inkml:trace contextRef="#ctx0" brushRef="#br0" timeOffset="113260.3845">12820 12559 479 0,'0'0'322'16,"3"0"32"-16,0 0-127 16,-3-1-95-16,0 0-40 15,0 0-65-15,0 1-92 16</inkml:trace>
  <inkml:trace contextRef="#ctx0" brushRef="#br0" timeOffset="113515.3243">13002 12270 801 0,'4'3'309'0,"7"10"-203"16,7 8-52-16,9 13 7 15,2 3-5-15,-2 7-12 16,-4-2-7-16,-15-5-18 16,-6-1-1-16,-9-10 1 15,-8-3 3-15,-8-13-77 0,-1-9-111 16</inkml:trace>
  <inkml:trace contextRef="#ctx0" brushRef="#br0" timeOffset="113654.1734">13031 12295 968 0,'16'-7'405'16,"6"-1"-230"-1,9 3-110-15,3 0-25 16,-3 5-26-16,4 0-43 15,-3 1-383-15</inkml:trace>
  <inkml:trace contextRef="#ctx0" brushRef="#br0" timeOffset="113979.9076">13451 12231 662 0,'13'-3'280'0,"15"-2"-138"16,5-1-22-16,-11-2-22 15,1 1-1-15,-10 5-17 16,-6-4-3-16,-4 6-19 16,-7-2-15-16,-3 4-31 0,6-2-13 15,0 0-13 1,-4 10 5-16,-12 47 7 0,14-22 2 15,1 8 8-15,4 7 5 16,1-1 4-16,2-1 1 16,-1-12-4-16,-1-8-2 15,1-8-3-15,1-8 3 16,-5-5-77-16,1-4-108 16</inkml:trace>
  <inkml:trace contextRef="#ctx0" brushRef="#br0" timeOffset="114159.2844">13349 12469 640 0,'3'-1'331'15,"1"2"-53"-15,18 1-133 16,7-1-25-16,15 0-25 16,4-5-25-16,0 2-41 15,-7 0-6-15,-11-3-6 16,-6 3-4-16,-10-3-57 15,-1 2-94-15</inkml:trace>
  <inkml:trace contextRef="#ctx0" brushRef="#br0" timeOffset="122651.6492">14106 11689 571 0,'4'-7'275'0,"3"-3"-92"16,6 8-86-16,1 2-16 15,-2 10-7-15,2 5-12 16,-6 7-9-16,2 1-7 15,-5 7-16-15,-4 1-5 16,-1-5-3-16,-3 0 1 0,-3-16 7 16,4-3 7-16,-6-14 4 15,3-9-3-15,5-11-16 16,0-6-14 0,11-3-11-16,0 4-5 0,8 5-4 15,1 4-1-15,6 12-1 16,0 2 0-16,0 9 10 15,-3 5 4-15,-6 7 5 16,-3 2 3-16,-4 5-2 16,-4 0 1-16,-4-1-1 15,-2-3 1-15,0-7-1 16,0-3 0-16,5-11 1 16,1-4-4-16,7-9-4 15,5-1-3-15,-1 0-5 16,5 4-1-16,-4 5 1 15,2 7-2-15,-3 4-2 16,-3 3 4-16,-5 10 7 16,1 4 2-16,-7 9 7 15,0 1 0-15,1 4-2 0,-2 2-1 16,3-4-1-16,-1-5 0 0,-1-7 0 16,-1-2 0-1,2-9 2-15,0 0 1 0,0-6 19 16,-4-6-41-1</inkml:trace>
  <inkml:trace contextRef="#ctx1" brushRef="#br0" timeOffset="-1.43072E7">9948 19044 0</inkml:trace>
  <inkml:trace contextRef="#ctx0" brushRef="#br0" timeOffset="131033.6019">1952 13174 752 0,'13'1'325'0,"21"-2"-180"16,14 0-34-16,21-2-46 15,5-1-28-15,10 4-23 16,-1 2 1-16,-12 2-119 15,-7 1-127-15</inkml:trace>
  <inkml:trace contextRef="#ctx0" brushRef="#br0" timeOffset="131244.1377">2591 13082 617 0,'-4'-5'324'0,"1"-3"-61"0,3 6-76 16,-1-2-92-16,0 6-34 16,-1-2-56-16,2 3-18 15,0 27 1-15,12 34 8 16,-6-26 6-16,1-4 6 16,0-8-143-16,1-6-144 15</inkml:trace>
  <inkml:trace contextRef="#ctx0" brushRef="#br0" timeOffset="131360.603">2693 13139 813 0,'-3'6'352'15,"-3"8"-167"-15,6 11-125 16,3 3-17-16,5 4-26 16,4-1-9-16,6-8-325 15</inkml:trace>
  <inkml:trace contextRef="#ctx0" brushRef="#br0" timeOffset="131662.7423">3049 13172 908 0,'6'0'339'16,"19"-3"-218"-16,9 0-65 16,24-1 3-16,9-5 8 15,13 6-5-15,5-2-11 0,2 5-16 16,-1 3-7-16,-16-1-17 16,-3 0 0-16,-20-4 1 15,-10-1 0 1,-16 1-4-16,-6 2-9 0,-11 1-59 15,-4 0-77-15</inkml:trace>
  <inkml:trace contextRef="#ctx0" brushRef="#br0" timeOffset="132337.7457">4712 13478 352 0,'14'11'261'16,"12"4"4"-16,4-9-48 16,10-3-7-16,-8-10-28 15,-3-6-10-15,-7-10-16 16,-10-10-11-16,-5-17-39 16,-4-4-25-16,-13-11-34 0,3 0-12 15,-3 1-20 1,4 2-9-16,10 3-16 15,4 4-9-15,14 5-6 0,4 4-2 16,9 14 2 0,4 4-41-16,1 16-88 15,-2 7-50-15,-6 15-200 16</inkml:trace>
  <inkml:trace contextRef="#ctx0" brushRef="#br0" timeOffset="132516.0283">4748 13230 842 0,'8'-2'360'16,"20"-4"-169"-16,10-2-71 16,22-1-38-16,8 0-22 0,10 2-42 15,-2 2 12 1,0 5-214-16</inkml:trace>
  <inkml:trace contextRef="#ctx0" brushRef="#br0" timeOffset="132811.0615">5342 13207 754 0,'19'-2'335'0,"11"0"-113"15,19-2-165 1,12 3 2-16,1-1-18 15,0-2-13-15,-3 4-14 16,-8-1-32-16,-12 3-131 16,-9 1-131-16</inkml:trace>
  <inkml:trace contextRef="#ctx0" brushRef="#br0" timeOffset="132991.4643">5450 13357 717 0,'6'0'349'16,"9"0"-140"-16,9 0-51 15,7 0-1-15,12 1-48 16,2-1-27-16,2 1-41 16,-4-1-3-16,-11-4-248 15</inkml:trace>
  <inkml:trace contextRef="#ctx1" brushRef="#br0" timeOffset="-1.43072E7">14035 19044 0</inkml:trace>
  <inkml:trace contextRef="#ctx0" brushRef="#br0" timeOffset="143492.5899">6399 13216 725 0,'-13'3'323'0,"-2"-1"-182"16,15 5-72-16,31 0-48 16,26-1-1-16,43-1 18 15,23-3-3-15,28-2-21 16,6-3-7-16,0-1 1 16,-18-4 0-16,-14-2-116 15</inkml:trace>
  <inkml:trace contextRef="#ctx0" brushRef="#br0" timeOffset="144025.8879">6823 12798 797 0,'-9'-3'340'16,"-2"-2"-186"-16,-5 11-96 15,0 4-20-15,6 14-21 16,-1 6 0-16,15 3 3 15,4 0 2-15,14-4 5 16,4-7 1-16,5-12 5 16,3-5 3-16,-8-15 3 15,-3-6 2-15,-9-7 5 16,0-4-1-16,-12-6-9 16,2 2-5-16,-4 6-16 15,-5 3-8-15,3 17-16 16,-7 6-9-16,6 18-4 15,5 9 1-15,2 5 10 16,11 4 5-16,9-3 6 16,5-2 3-16,16-13 6 0,-1-8 3 15,0-16 28-15,-5-4 14 16,-10-17 32-16,-8-4 7 16,-11-8-23-16,-9-4-14 15,-7 5-73-15,-5 5-57 0,-5 19-175 16,-2 7-188-1</inkml:trace>
  <inkml:trace contextRef="#ctx0" brushRef="#br0" timeOffset="144776.1649">6629 13696 585 0,'-17'-7'326'16,"-20"-9"-74"-16,6-6-57 16,11-9-88-16,9-2-33 15,18-2-40-15,11 2-1 16,19 5-4-16,6 4-3 0,10 13 1 15,0 9-8-15,-8 12-18 16,-6 11-3-16,-29 9 4 16,-14 6 2-16,-26 5 4 15,-9 4 3-15,-1 1-4 16,9-3-1-16,14-7-4 16,12-6-1-16,15-13 2 15,9-4 2-15,16-4 4 0,5-3 0 16,5-1-2-16,-1-1-2 15,-9-4 0-15,-2-2 0 16,-13-6 3 0,-5-3 0-16,0-1 1 15,-10-3-9-15,2 5-15 16,-1 1-8-16,-8 6-9 16,2 3 5-16,-8 0 14 15,-2 2 6-15,7-2 12 16,1 1 4-16,5-6 0 15,-3 4-2-15,0 0-7 0,9-17-3 16,28-38-2-16,-15 30-2 16,5 3 18-16,-2 8 3 15,-2 11 10-15,-2 7 11 16,-7 13-5-16,-4 9 0 16,-3 10 0-16,-1 2-7 15,1 1-9-15,-2-5-2 0,5-12-86 16,1-6-109-1</inkml:trace>
  <inkml:trace contextRef="#ctx0" brushRef="#br0" timeOffset="145254.9583">7825 13181 620 0,'3'-1'296'0,"16"-1"-90"16,0-1-67-16,18 1-43 15,7-5-27-15,4 0-46 16,3 3-10-16,-7 2 10 16,-5 2-69-16,-15 4-144 15,-4 0-109-15</inkml:trace>
  <inkml:trace contextRef="#ctx0" brushRef="#br0" timeOffset="145448.8206">7843 13325 638 0,'7'2'316'16,"13"0"-94"-1,4-2-37-15,11-1-31 0,6-2-40 16,6 1-57-16,-1-4-18 0,-5 3-40 16,-8-1-90-1</inkml:trace>
  <inkml:trace contextRef="#ctx0" brushRef="#br0" timeOffset="146052.3607">8641 13306 980 0,'1'0'358'0,"3"0"-240"16,38-2-129-16,23 0-16 16,41-3 23-16,36-1 7 0,36 2 12 15,21 0 6-15,16 7 5 16,-13 0 1-1,-4 3-11 1,-15-4-5-16,-28-8-111 16</inkml:trace>
  <inkml:trace contextRef="#ctx0" brushRef="#br0" timeOffset="146549.7886">9367 12690 632 0,'-12'-10'324'15,"-7"-9"-100"-15,-11 8-72 16,-7 3-15-16,-4 8-63 15,-5 8-36-15,7 15-46 16,4 10-10-16,17 12-3 0,6 5 2 16,21 5 19-1,12-1 4-15,16-9 5 16,9-9 4-16,4-15 3 0,-2-4 2 16,-5-17 6-16,-11-4 6 15,-15-10 18-15,-10-10 10 16,-18-8-2-16,-7 2-8 15,-19 1-28-15,-5 8-15 16,-3 13-69-16,2 1-61 16</inkml:trace>
  <inkml:trace contextRef="#ctx0" brushRef="#br0" timeOffset="146945.567">9450 12765 707 0,'0'-11'337'16,"0"-11"-124"-16,11 4-99 15,7 2-12-15,9 4-32 16,6 5-13-16,9 10-33 15,-2 3-13-15,-7 7-11 16,-11 2-3-16,-23 5 2 16,-10 3 0-16,-17 4 6 0,-1 1 4 15,4-7-2 1,6-6-4-16,21-12-7 0,10-3-3 16,17-2-1-16,6 1 3 15,4 4 5-15,1 8-1 0,-10 7 1 16,-2 4 3-16,-18 5 15 15,-10 0 6-15,-15-3 4 16,-12-4 1 0,-7-4-70-16,4-5-82 15</inkml:trace>
  <inkml:trace contextRef="#ctx0" brushRef="#br0" timeOffset="147290.9713">9863 12837 944 0,'9'0'421'15,"11"2"-185"-15,10 8-134 16,7 4-30-16,3 7-29 16,-4 0-13-16,-14 5-23 15,-12 0-2-15,-24 2-2 16,-11 2 0-16,-15-6-5 15,-3-7-10-15,11-10-27 0,3-9-9 16,21-11-13-16,7-5-1 0,12-13 17 16,13-2 7-1,10-5 50-15,5-1 38 16,1 3 49-16,-5 3 23 16,-19 8 17-16,-10 0-13 15,-23 6-26-15,-12 1-22 0,-14 6-52 16,-1 3-16-16,7 9-65 15,3 2-92 1</inkml:trace>
  <inkml:trace contextRef="#ctx0" brushRef="#br0" timeOffset="148099.3874">9058 13593 693 0,'8'-17'265'16,"16"-13"-154"-16,11 3-6 15,22 8-6 1,0 11 0-16,-1 9-36 16,-2 14-28-16,-21 9-6 15,-7 3 12-15,-25 10 13 0,-14 1 2 16,-19 8-11-16,-12 1-15 0,-5-1-14 31,0-3-2-31,5-17-3 16,12-5-2-16,21-16-26 15,11-5-5-15,23-7-1 16,9-5 0-16,16 2 22 16,3 0 1-16,-5 2 1 15,1 3 1-15,-4 0 2 16,-3 3-2-16,-4 2 2 0,-6 1-1 15,-13 4 0-15,-4-2 1 16,-7 3-1-16,-6-1 1 0,0-3 5 0,-5-1 3 31,4-1 4-31,0-1 0 16,0 0-6-16,0 0-5 0,-6-14-17 0,-6-34-8 16,26 27-9-1,3 2-1 1,9 2 8-16,2 4 2 15,0 8 18-15,3 3 12 0,-3 11 21 0,-4 5 19 0,-3 10 17 32,-9 2-4-32,-5 8-14 15,-2 1-13-15,-2-4-22 16,0-1-5-16</inkml:trace>
  <inkml:trace contextRef="#ctx0" brushRef="#br0" timeOffset="148593.1863">10828 13007 871 0,'0'4'350'0,"0"7"-199"15,-2 14-113-15,3 17-27 16,1 16 0 0,2 7-2-16,1 11-3 0,-1-2 1 15,5-11-28-15,0-9-85 0</inkml:trace>
  <inkml:trace contextRef="#ctx0" brushRef="#br0" timeOffset="148789.6032">11029 13004 898 0,'7'-5'426'15,"4"-7"-205"-15,-3 12-71 16,-2 17-93-16,-1 14-24 0,3 17 1 16,1 9 0-16,4 10-6 15,-3 6-5-15,-1 0-6 16,-1-7-4-16,-3-15 17 0,-1-14-83 15,0-16-150-15,-6-11-277 16</inkml:trace>
  <inkml:trace contextRef="#ctx0" brushRef="#br0" timeOffset="148930.9399">10842 13305 687 0,'-1'-4'395'0,"3"-3"-47"16,17 0-193-16,19-1-111 31,13 0-26-31,24 0-16 16,1 2-45-16</inkml:trace>
  <inkml:trace contextRef="#ctx0" brushRef="#br0" timeOffset="149309.7233">11398 13206 790 0,'-2'-5'356'0,"2"-3"-161"16,5 3-82-16,15-2-50 15,6 2-19-15,16-1-15 16,5 4-5-16,-4 4-9 15,-4 2 2-15,-14 6-1 16,-11 3 6-16,-20 5 3 16,-9 5-2-16,-23 9-4 15,-3 4-8-15,-1 8-7 16,6 0 0-16,18-7-2 16,6-8-1-16,15-11 2 15,4-4 1-15,10-7 6 0,4 1-1 0,9-7 1 31,5-1-5-31,2 1-4 16,-2-3-14-16,-5-3-154 16,-7-3-226-16</inkml:trace>
  <inkml:trace contextRef="#ctx0" brushRef="#br0" timeOffset="149498.9223">11328 13335 847 0,'11'-2'379'0,"14"-3"-196"16,17 3-42-16,19 2-54 15,3 3-21-15,1 6-7 16,-7-3-5-16,-23-1-17 16,-8-3-6-16,-11-6-8 15,-5-3-62-15</inkml:trace>
  <inkml:trace contextRef="#ctx0" brushRef="#br0" timeOffset="161250.2959">1690 15178 396 0,'3'4'239'0,"5"5"-17"16,8-11-78-16,7-9-10 16,10-19-21-16,5-6-12 0,4-20-9 15,-1-6-1-15,-2-10-6 16,-7-8-5-16,-14-1-19 16,-7 4-7-16,-15 15-12 15,-3 10-3-15,-1 27 2 0,-1 6-9 16,7 18-49-1,-2 7-25-15,7 13-33 16,7 11-7-16,11 20 27 16,4 5 15-16,6 13 15 15,0 5 9-15,2-2 18 16,-3-6 7-16,-6-17 8 16,-1-7-9-16,-9-14-67 15,-2-7-83-15</inkml:trace>
  <inkml:trace contextRef="#ctx0" brushRef="#br0" timeOffset="161396.8909">1946 14980 576 0,'7'0'258'16,"15"-1"-92"-16,10 1-130 15,10 0-35-15,4 0 6 16,-1 0-59-16,-5 0-155 0</inkml:trace>
  <inkml:trace contextRef="#ctx0" brushRef="#br0" timeOffset="161549.2879">1734 14879 901 0,'-7'0'382'15,"-2"-2"-222"1,7 2-115-16,14 4-83 15,10 2-5-15,18 1-4 16,11 4-58-16</inkml:trace>
  <inkml:trace contextRef="#ctx0" brushRef="#br0" timeOffset="161850.456">2364 15058 784 0,'8'9'338'15,"9"2"-167"-15,10 1-81 16,1-3 3-16,10-5-23 0,-4-4-7 16,-4-12-10-16,-4-2-1 15,-7-8-1-15,-4-5-4 16,-7-2-2-16,-5-5 3 16,-8 2 2-16,-8 3-6 15,-8 13-27-15,-2 7-15 16,-1 19-26-16,2 10-10 15,5 13-2-15,3 7 1 16,9 3 0-16,5 6 3 0,11 3 10 16,5 1 4-16,-1-1 15 15,-3-3 2-15,-1-3 5 16,-3-5-48-16,3-17-185 16</inkml:trace>
  <inkml:trace contextRef="#ctx0" brushRef="#br0" timeOffset="162208.701">3100 14912 608 0,'4'-1'332'15,"-3"-3"-99"-15,0 12-54 16,-3 5-21-16,-15 7-40 15,2 4-9-15,-7 1-55 16,-6-6-19-16,0-3-18 0,1-4-27 16,-3-10-40-16,2-2-30 15,6-9-29-15,0-3 20 16,13-5 23-16,7 4 29 16,9 3 36-16,6 1 8 15,8 8 22-15,5 1 6 16,0 9 3-16,4 5 1 0,-2 3 1 15,-6-2-5 1,0 3-10-16,-6-1-3 0,-1-6-4 16,1 1 3-16,-9-7 16 15,0 1-43-15</inkml:trace>
  <inkml:trace contextRef="#ctx0" brushRef="#br0" timeOffset="164733.0374">4516 14907 917 0,'10'1'341'0,"14"-1"-205"16,34-1-137-16,24-5 0 16,30-5 15-16,7 2-2 15,0-2 1-15,-8 3 1 16,-15-3 8-16,-15 0-15 16,-22-1-209-16</inkml:trace>
  <inkml:trace contextRef="#ctx0" brushRef="#br0" timeOffset="164966.0829">5052 14943 472 0,'-3'14'214'0,"-6"23"-52"16,2 14-32-16,-4 20-9 15,7 10 3-15,1 9-34 16,1-3-15-16,7-15-32 16,0-11-10-16,3-23-19 15,-1-10 1-15,-4-21 5 16,-1-7-34-16</inkml:trace>
  <inkml:trace contextRef="#ctx0" brushRef="#br0" timeOffset="165332.4009">5608 15244 765 0,'3'0'356'0,"12"-2"-144"15,7-1-97-15,24-4-83 16,13-1-8-16,10 1-10 16,-1 0-4-16,-10 6 6 15,-11 1-41-15,-12 4-194 0</inkml:trace>
  <inkml:trace contextRef="#ctx0" brushRef="#br0" timeOffset="165523.0739">5651 15386 577 0,'15'5'311'16,"9"-1"-98"0,28-1-70-16,6-1-19 15,9-2-46-15,-2 0-15 0,-13 0-23 16,-5 0-8-16</inkml:trace>
  <inkml:trace contextRef="#ctx0" brushRef="#br0" timeOffset="166419.9846">6575 15152 682 0,'12'0'336'0,"8"-1"-118"15,-9 11-86-15,-4 11-14 0,-14 15-36 16,-4 10-21-16,-7 8-16 16,0 2-10-16,8-8-20 15,6-11-7-15,15-15-3 16,10-8 1-16,11-16 8 15,5-8 3-15,3-12 5 16,2-2 0-16,-5-7-2 16,-3 0-1-16,-12 3-4 15,-7 1-3-15,-8 10-2 16,-4 4-4-16,-2 9-5 16,-1 7-1-16,-4 12 0 15,-1 6-1-15,2 10 1 16,9 3 0-16,6-2-1 15,6-1-2-15,3-9-8 16,-1-7-82-16,6-8-277 0</inkml:trace>
  <inkml:trace contextRef="#ctx0" brushRef="#br0" timeOffset="166778.9949">6934 14888 896 0,'0'-13'393'0,"7"-17"-182"16,5 5-75-16,16 4-66 15,5 8-18-15,7 8-36 16,0 7-12-16,-14 14 3 15,-8 5 1-15,-24 17 4 16,-11 7 3-16,-17 6-6 16,-3-2-3-16,12-7-3 15,8-10-4-15,20-14-2 16,13-7 2-16,22-8 2 16,7-3 2-16,13-5 5 0,1 1-1 15,-11-4 2-15,-6 2-1 16,-16 5-9-16,-10 1-86 15</inkml:trace>
  <inkml:trace contextRef="#ctx0" brushRef="#br0" timeOffset="167763.926">7612 15229 769 0,'-7'10'337'0,"-7"3"-148"16,6 13-133-1,7 6-22-15,9 2-13 16,4 2-2-16,14-1-1 16,3-7 2-16,4-10 7 15,3-6 2-15,1-19 8 16,-6-8 2-16,-6-13 0 15,-1-2 0-15,-13-8-5 16,-1 1-3-16,-4 5-8 16,-6 0-6-16,-1 11-2 15,-3 6 4-15,-2 10-13 16,5 10-4-16,0 10-12 16,-1 7-9-16,3 9 9 15,1 1 5-15,6 6-21 16,2-3-69-16</inkml:trace>
  <inkml:trace contextRef="#ctx0" brushRef="#br0" timeOffset="168066.6205">7696 15012 740 0,'-6'2'353'16,"-7"10"-148"-16,3 9-81 15,2 21-82-15,1 19-16 16,1 23 7-16,0 13 8 0,-1 10 4 16,1-2 1-16,1-10-16 15,3-8-12-15,4-19-7 16,1-10-1-16,4-17-1 15,-1-7 2-15,-1-16 1 16,-1-5 10-16,0-14-115 16,-1-10-277-16</inkml:trace>
  <inkml:trace contextRef="#ctx0" brushRef="#br0" timeOffset="168685.3471">8336 15237 686 0,'-5'-3'362'16,"0"-2"-83"-16,7 3-110 0,10 2-86 15,9-1-36-15,16 0-39 16,9 0-1-16,7 2-3 15,5 3 1-15,-8 2 15 16,-8 1-58-16,-11-1-211 0</inkml:trace>
  <inkml:trace contextRef="#ctx0" brushRef="#br0" timeOffset="168890.6593">8379 15403 777 0,'14'3'342'16,"27"0"-162"-16,6 0-44 16,14-3-59-16,-2-2-17 15,-11-1-31 1,-4-1-6-16</inkml:trace>
  <inkml:trace contextRef="#ctx0" brushRef="#br0" timeOffset="170672.4385">9456 14766 748 0,'-17'3'320'15,"-15"4"-158"-15,-4 22-58 0,-6 15-5 16,0 26-28-16,6 12-22 16,7 17-41-1,14 3-7-15,27 4-2 16,12-6-1-16,22-22-4 0,8-9 3 15,18-41-67 1,6-12-118-16</inkml:trace>
  <inkml:trace contextRef="#ctx0" brushRef="#br0" timeOffset="171031.0033">9604 15056 670 0,'14'-16'336'0,"9"-9"-130"0,18 11-94 16,2 7-23-16,-1 18-35 16,0 6-3-16,-12 15-6 15,0 11-2-15,-6 12-12 16,-8-1-8-16,-9 2-4 15,-7-8-3-15,-1-12-4 16,1-7 2-16,2-18 11 16,-3-9 7-16,0-16 3 15,-6-10-11-15,-6-7-29 16,3 1-10-16,-10 15-16 0,-5 6 8 16,-7 22 21-16,-6 9 0 15,0 15 8-15,8 3-2 16,14-9-123-16,14-6-215 15</inkml:trace>
  <inkml:trace contextRef="#ctx0" brushRef="#br0" timeOffset="171343.9295">10144 15429 903 0,'-4'2'389'0,"4"3"-199"15,0-2-85-15,0-3-34 16,8 0 2-16,11-1 11 16,33-14-4-16,-33-8-17 15,-8-3-8-15,-1-10-17 16,-4-2-7-16,-6-10-8 15,0-1-4-15,-2-2-7 16,-2-4-6-16,7-1-11 16,5 7-7-16,12 9 26 15,5 8-86-15,7 23-151 16,5 5-121-16</inkml:trace>
  <inkml:trace contextRef="#ctx0" brushRef="#br0" timeOffset="171524.3099">10097 15199 1212 0,'7'0'447'16,"17"-2"-347"-16,13 2-54 15,16 1-35-15,0 0-2 16,0 5-4-16,-3-1-14 0</inkml:trace>
  <inkml:trace contextRef="#ctx0" brushRef="#br0" timeOffset="171739.4489">10624 14844 1214 0,'10'15'435'15,"15"25"-355"1,-1 8-28-16,2 12-4 16,0 4 2-16,-9 10-7 15,-7 3-4-15,-17 10-12 16,-12-2-5-16,-9-16-6 0,-3-11 4 16,3-26-128-1</inkml:trace>
  <inkml:trace contextRef="#ctx0" brushRef="#br0" timeOffset="172200.5378">10829 14719 792 0,'3'-11'426'16,"1"-6"-66"-16,18 1-245 16,8 2-45-16,13 5-46 15,3 5-10-15,0 9-13 16,-9 3-1-16,-16 12 4 16,-12 2 2-16,-22 5 3 15,-11 8-1-15,-10 1-1 16,2-3-2-16,13-3-3 0,7-10 0 15,17-9 3-15,12-3 12 16,14-7 9-16,12 2 2 16,5-5-4-16,-2-1-10 15,-1 0-116-15</inkml:trace>
  <inkml:trace contextRef="#ctx0" brushRef="#br0" timeOffset="172751.2273">11363 15290 512 0,'-2'5'290'16,"-3"2"-14"-16,3 13-186 15,4 4-12 1,7 2-18-16,5 2-1 0,10-8-1 16,-1-4-3-16,9-9-3 15,0-11-3-15,0-12-10 16,0-8-4-16,-3-11-5 15,-2 0-5-15,-11 1-6 16,-3 4-2-16,-11 11-3 16,-2 9-6-16,-7 14-7 15,-5 8-1-15,1 15-3 16,-2 5 1-16,6 7 0 16,5 4 0-16,8-5-25 15,2-6-78-15</inkml:trace>
  <inkml:trace contextRef="#ctx0" brushRef="#br0" timeOffset="173041.4374">11342 15130 933 0,'-7'6'389'0,"-2"8"-210"15,6 22-115-15,-3 12-18 16,12 22-1-16,-1 8-9 0,6 3-5 16,0 0 3-16,-5-7-20 15,1-7 0-15,-1-15-1 16,0-7-2-16,0-17 0 15,0-7-11-15,-3-12-166 16</inkml:trace>
  <inkml:trace contextRef="#ctx0" brushRef="#br0" timeOffset="173621.3883">12149 15178 571 0,'5'-2'353'0,"11"2"2"0,6-1-185 15,11-2-107-15,9 0-22 16,9 0-23-16,0 0-6 16,-3 3-63-16,-7-2-62 15</inkml:trace>
  <inkml:trace contextRef="#ctx0" brushRef="#br0" timeOffset="173865.0593">12201 15362 724 0,'11'1'387'16,"9"1"-118"-16,11 0-100 16,9-2-32-16,9 0-57 15,-3 0-18-15,-1-4-23 0,-8 2-7 16,-11-3-14 0,-5 2-4-16,-8 3-48 15,-4 2-82-15</inkml:trace>
  <inkml:trace contextRef="#ctx0" brushRef="#br0" timeOffset="175973.283">13385 14516 622 0,'-31'18'327'0,"-24"13"-48"15,-2 37-201-15,2 26-25 16,12 36-21-16,16 22-5 0,15 25-4 16,15-8 16-16,26-13 3 15,7-20-1-15,26-42-5 16,10-19-18-16,13-34-86 16</inkml:trace>
  <inkml:trace contextRef="#ctx0" brushRef="#br0" timeOffset="176754.5361">13821 14860 906 0,'-14'-11'347'0,"-10"-14"-253"15,7 0-44-15,17-1-45 0,11 2-7 16,16 4 2-1,4 0 4-15,11 8 12 16,2 6-1-16,5 12-17 16,-9 3-6-16,-10 15-1 15,-14 6 5-15,-31 12 11 16,-6 8 4-16,-18 8 2 16,1-5-2-16,13-8-8 0,5-7-3 0,20-14-1 15,7-2-2 1,15-10 3-16,6-7 2 0,9-3 7 15,1-7 1 1,-3-5 4-16,0-3 1 16,-11-7 3-16,-3 3 3 15,-11 1 2-15,-5 3 0 0,-9 8-5 16,0 0-3 0,-8 5-5-16,9 1-2 0,3 1-3 15,1 1 0-15,-1-4-1 16,0-1 2-16,9-2 1 15,7-3 2-15,39-45-4 16,-35 23-1-16,8 5 0 16,-4 2 12-16,-4 14 5 15,-1 10 4-15,-7 19 12 16,1 10-12-16,-1 9-2 16,1 2-5-16,1-4-12 15,-2-7-20-15,1-12-207 16</inkml:trace>
  <inkml:trace contextRef="#ctx0" brushRef="#br0" timeOffset="177188.1561">13430 15337 927 0,'4'0'358'16,"7"-2"-220"-16,32 1-67 0,16 0-4 15,39-3 26 1,20-2-1-16,32 2-19 15,14 4-8-15,9 4-27 0,-5 4-15 16,-28-5-73 0,-12-2-98-16</inkml:trace>
  <inkml:trace contextRef="#ctx0" brushRef="#br0" timeOffset="177597.4823">13646 15663 608 0,'7'-11'265'0,"10"-9"-132"15,5-1-26-15,-5-3-10 16,-1 5-2-16,-9 3 1 15,-6 4-4-15,-1 12-26 16,-5 4-13-16,0 20-28 16,0 10-10-16,2 13-7 15,3 4-4-15,1 2-2 16,9-5 4-16,2-9-118 0,3-10-148 16</inkml:trace>
  <inkml:trace contextRef="#ctx0" brushRef="#br0" timeOffset="177891.8041">13897 15628 869 0,'14'-14'398'15,"8"-11"-194"-15,9 11-103 16,5 8-31-16,-8 15-52 15,-1 6-11-15,-19 13 2 16,-8 9 0-16,-13 6 5 16,-10 2-3-16,1-1-6 15,3-5-1-15,4-15-13 16,10-3-6-16,9-13-1 0,9-6 0 16,12-2 13-1,5-6 2-15,4 3 29 16,0 0-75-16</inkml:trace>
  <inkml:trace contextRef="#ctx0" brushRef="#br0" timeOffset="178025.3326">14246 15889 1217 0,'-3'-1'426'16,"2"-3"-427"-16,-2 0-262 15</inkml:trace>
  <inkml:trace contextRef="#ctx0" brushRef="#br0" timeOffset="178241.7399">14388 15646 1160 0,'2'2'450'15,"12"9"-295"1,6 8-105-16,16 9-27 16,-2 2-5-16,-2 1-5 0,-7-1-1 0,-21 1 0 31,-4-2-2-31,-18-5 5 16,-4-8-25-16,-6-15-81 0,-1-9-84 15</inkml:trace>
  <inkml:trace contextRef="#ctx0" brushRef="#br0" timeOffset="178370.9492">14388 15618 800 0,'12'-7'438'0,"6"-5"-87"15,11 12-204-15,6-3-56 16,3 4-60-16,1-1-15 16,-1-2-84-16,-5 0-238 15</inkml:trace>
  <inkml:trace contextRef="#ctx0" brushRef="#br0" timeOffset="178824.7578">14694 15629 771 0,'0'2'366'0,"1"0"-101"16,13-1-171-16,8 1-21 16,11 0-18-16,5-2-11 15,6 0-26-15,-4 1-4 16,-9 2-5-16,-6 2-2 16,-14-1-7-16,-6 7-3 15,-11 1-3-15,-2 6 0 16,-4 1 6-16,1 1-16 15,2-1-7-15,-1-1-1 16,5 5-5-16,-2 0 14 0,3 8-26 16,-3 0-22-16,4 1-129 15</inkml:trace>
  <inkml:trace contextRef="#ctx0" brushRef="#br0" timeOffset="178998.107">14688 15858 674 0,'14'1'375'16,"5"2"-43"-16,19 1-235 16,7-1-25-16,6 1-47 15,0-1-11-15</inkml:trace>
  <inkml:trace contextRef="#ctx0" brushRef="#br0" timeOffset="179513.7683">15094 15310 888 0,'1'0'494'15,"-1"0"-44"-15,0 1-279 16,0-1-50 0,0 0-55-16,0 0-25 0,0 0-30 15,2 0-16-15,6 0-174 16</inkml:trace>
  <inkml:trace contextRef="#ctx0" brushRef="#br0" timeOffset="183165.8512">15471 15196 875 0,'-3'0'358'0,"9"-1"-220"15,22 0-50-15,29-3-49 16,32 0 0-16,58-6-1 16,21 2-2-16,48 3-8 15,1 3-2-15,6 7-10 16,-9 1-5-16,-29-2-18 15,-2-2-43-15,-41 0-360 16</inkml:trace>
  <inkml:trace contextRef="#ctx0" brushRef="#br0" timeOffset="183624.4257">16036 14531 677 0,'-14'7'300'0,"-17"17"-153"16,-3 9-58-16,8 15-65 15,7 5-15-15,20 2-10 16,14 1-1-16,22-12 18 15,7-6 18-15,4-19 20 16,-1-12 4-16,-20-14 42 0,-4-9 7 16,-23-10 18-16,-8 3 3 15,-9 1-56 1,-10 5-20-16,4 9-41 16,3 1-12-16,6 5-151 15,9-1-225-15</inkml:trace>
  <inkml:trace contextRef="#ctx0" brushRef="#br0" timeOffset="183953.7969">16265 14635 840 0,'9'-13'382'16,"3"-4"-174"-16,14 2-93 15,5 5-33-15,9 11-45 16,-1 3-20-16,-8 7-17 16,-13 1 0-16,-18 5 0 15,-9 3 2-15,-8 2 2 16,1-3 1-16,9-6-3 16,9-3-2-16,15-5-2 15,10-1-2-15,5 1 1 16,-3 3-1-16,-4 7 2 15,-7 1 2-15,-19 8 6 16,-9 1 4-16,-21 3 2 16,-9 4 8-16,-7-13-110 15,-2-7-164-15</inkml:trace>
  <inkml:trace contextRef="#ctx0" brushRef="#br0" timeOffset="184282.0482">16687 14674 1020 0,'7'1'376'15,"10"3"-295"-15,12 8-28 16,10 5-16-16,3 8-8 16,-5 4-7-16,-11 3 1 15,-21 1-2-15,-11 0 0 0,-18-1-1 16,-6-4-3-16,-1-17-4 15,2-8-13-15,9-17-33 0,9-10-18 16,20-12-17 0,11-2 10-16,15-5 30 15,6-1 31-15,-5 6 68 16,-4 5 25-16,-20 10 55 16,-11 4-6-16,-25 8-47 15,-14 2-23-15,-16 9-58 16,-2 7 1-16,6 0-141 0,7 5-141 15</inkml:trace>
  <inkml:trace contextRef="#ctx0" brushRef="#br0" timeOffset="185019.2115">16006 15531 821 0,'3'-12'352'0,"11"-12"-165"15,4 0-46-15,13 6-51 16,2 7-16-16,5 13-44 16,0 12-26-16,-12 9-5 15,-7 7 2-15,-26 5 8 16,-9 6 1-16,-14 3-1 0,-3-2-2 16,10-9-2-16,5-9 0 15,11-12-2-15,7-6-1 16,9-8-2-16,9-5 0 15,14-5 0-15,8 0 1 16,9 0 0-16,-3 1-1 16,-4 7 0-16,-4 3-1 15,-13 7 0-15,-8 5-1 16,-16 7 2-16,-4 1 0 0,-8-3 3 16,0 2 0-16,0-10 5 15,1-4 0-15,5-6-3 16,4-9-4-16,6-9-17 15,8-4-6-15,8-5 0 16,5 1 4-16,6 2 28 16,2 3 13-16,-8 7 8 15,1 6 4-15,-6 15-9 16,0 5-3-16,-6 9 2 16,-2 1-2-16,-5 6-4 15,1 2-4-15,5-1 8 16,-4 0-67-16,-2-10-435 15</inkml:trace>
  <inkml:trace contextRef="#ctx0" brushRef="#br0" timeOffset="185270.9993">16719 15301 875 0,'-27'15'478'16,"-20"11"-53"-16,-21 32-280 16,-12 11-18-16,-26 20-55 15,-5 4-17-15,-2 13-24 16,0 3-94-16</inkml:trace>
  <inkml:trace contextRef="#ctx0" brushRef="#br0" timeOffset="185686.9471">14455 14653 422 0,'6'-10'342'16,"-2"-9"60"-16,-9 12-78 15,-32 27-109-15,-16 18-64 16,-26 37-75-1,-7 16-17-15,-13 17-30 16,-2 3-11-16,6-11-35 16,11-9-74-16</inkml:trace>
  <inkml:trace contextRef="#ctx0" brushRef="#br0" timeOffset="186542.7839">17464 14444 667 0,'12'15'322'15,"12"35"-62"-15,2 22-196 0,19 52-43 16,-3 15 15-16,-7 15 10 16,-5 6 2-16,-32-13 10 15,-12-13-4 1,-13-22-11-16,-1-20-9 0,7-31-16 15,6-15 20-15,6-29-168 16</inkml:trace>
  <inkml:trace contextRef="#ctx0" brushRef="#br0" timeOffset="186987.8138">17658 14346 590 0,'8'-8'310'15,"11"-8"-65"-15,4 3-66 0,10 9-72 16,1 4-28 0,-4 14-42-16,-3 8-21 0,-18 10-2 15,-11 6 3-15,-18 2 3 16,-5 3 2-16,2-6-8 15,3-10-4-15,13-10-3 16,7-9 1-16,12-7 14 0,8-1 15 16,14-3 12-1,4 2 1-15,7-1-14 16,-1 3-16-16,-6-1-27 16,-4-1-93-16</inkml:trace>
  <inkml:trace contextRef="#ctx1" brushRef="#br0" timeOffset="-1.43072E7">24124 18684 0,'0'0'0,"0"0"0</inkml:trace>
  <inkml:trace contextRef="#ctx0" brushRef="#br0" timeOffset="196643.5743">18398 14888 556 0,'-19'0'335'16,"-14"0"-42"-16,-13 14-147 16,0 11-46-16,1 10-63 15,6 4-21-15,20 7-18 16,8-1-8-16,23-1 10 15,14-1 9-15,17-19 19 16,14-8 21-16,10-21 34 16,-3-11 13-16,-15-11 54 15,-13-11 16-15,-24 2-7 16,-11-5-11-16,-20 0-64 16,-8 6-37-16,-11 8-48 15,-2 8-14-15,5 15-150 16,10 11-113-16</inkml:trace>
  <inkml:trace contextRef="#ctx0" brushRef="#br0" timeOffset="196813.3028">18632 15178 668 0,'-2'1'408'15,"-7"2"-26"-15,5 1-164 16,2 0-131-16,-1-1-39 16,3-3-203-16</inkml:trace>
  <inkml:trace contextRef="#ctx0" brushRef="#br0" timeOffset="197155.4831">19011 15013 783 0,'-11'-5'446'16,"-9"-6"-52"-16,-8 6-248 15,-6 1-43-15,-2 7-70 16,-1 7-21-16,8 7-26 0,9 10-9 15,10 5-2-15,11 2 0 16,16-4 5-16,9-6 4 16,16-9 10-16,8-7 6 15,-1-9 18-15,-3-10 21 16,-14-8 40-16,-9-7 16 16,-10-6 14-16,-10 0-7 15,-15-3-35-15,-4 4-20 16,-9 8-29-16,-3 5-66 15,11 10-174-15</inkml:trace>
  <inkml:trace contextRef="#ctx0" brushRef="#br0" timeOffset="197585.7442">19431 15013 627 0,'-9'-3'317'0,"-17"0"-88"32,-4 1-29-32,-7 3-62 15,-2 3-27-15,1 3-37 0,2 7-14 16,12 5-18-16,6-1-3 16,15 11-14-16,6-4-6 15,16 1 13-15,12-2 5 0,18-14 13 16,5-6 4-1,-2-12-9-15,-7-4 0 16,-17-8 4-16,-10 3-3 16,-6 3-4-16,-7-4-7 0,-8 6-55 15,-3-2-90-15</inkml:trace>
  <inkml:trace contextRef="#ctx0" brushRef="#br0" timeOffset="197874.5495">19528 14899 861 0,'1'3'419'0,"5"5"-92"16,15 12-226 0,8 4-28-16,14 9-7 0,2 3-11 15,0-1-18-15,-5 3-9 16,-16-7-13-16,-11-5-4 16,-16-4-12-16,-11-9-44 15,-10-13-380-15</inkml:trace>
  <inkml:trace contextRef="#ctx0" brushRef="#br0" timeOffset="198026.7019">19548 14813 1181 0,'17'-4'512'0,"24"-7"-248"16,5 1-71-16,16 10-56 15,3 0-33-15,-5 7-50 16,-4 1-17-16,-20-5-52 15</inkml:trace>
  <inkml:trace contextRef="#ctx0" brushRef="#br0" timeOffset="198549.1192">20423 14839 839 0,'7'-19'377'0,"4"-15"-151"15,14 9-112 1,3 6-17-16,6 13-11 16,3 7-8-16,-6 18-35 15,2 11-3-15,-13 9-3 16,-1-1-2-16,-3-4-6 16,4-5-5-16,8-17-9 15,7-7-2-15,2-17-2 0,1-9 2 16,-16-9-4-16,-7-2-9 15,-15 6-90-15,-14 5-67 16,-16 17-219-16</inkml:trace>
  <inkml:trace contextRef="#ctx0" brushRef="#br0" timeOffset="198781.5834">20382 15120 1038 0,'3'-1'428'15,"7"-3"-223"-15,22 5-88 16,9-1-11-16,26 2-14 16,8 1-24-16,2 2-38 15,-3-5-6-15,-21 1-9 16,-8-1-2-16,-28-5-28 15,-5 4-66-15</inkml:trace>
  <inkml:trace contextRef="#ctx0" brushRef="#br0" timeOffset="202726.0777">21309 14965 551 0,'-4'6'274'16,"2"2"-76"-16,5-2-31 15,9-6-28-15,6-8-9 16,9-17-26-16,1-9-19 16,0-11-26-16,-1-4-6 15,-3 4 4-15,-3 3 5 16,-8 12 11-16,-3 7-5 15,-10 15-20-15,0 10-15 16,-12 21-26-16,2 15-8 16,1 30-6-16,-3 9 2 15,17 8 4-15,-2-8 1 16,10-17-60-16,7-8-83 16</inkml:trace>
  <inkml:trace contextRef="#ctx0" brushRef="#br0" timeOffset="205419.077">21760 14880 541 0,'-8'-17'312'16,"-6"-12"-49"-16,14-2-108 15,5 0-25-15,15 5-39 16,10 4-9-16,3 6-21 16,5 7-3-16,-2 11-23 0,-3 9-16 15,-7 12-8-15,-9 11 5 16,-17 14 9-16,-8 4 3 15,-21 6 2-15,-2-2-7 16,-8-15-8-16,-2-9-2 16,9-17 2-16,5-9 1 0,18-7-6 15,10-1-3 1,11-9 6 0,10 4 3-16,9 3 11 0,-1-2 8 15,5 14-11 1,-6 3-5-16,-10-1-8 15,6 5-2-15,-13-4-129 0,7 0-401 16</inkml:trace>
  <inkml:trace contextRef="#ctx0" brushRef="#br0" timeOffset="205569.9367">22217 15116 1081 0,'-1'-4'489'0,"1"-3"-226"16,2 0-175-16,12 6-96 16,2 1-95-16</inkml:trace>
  <inkml:trace contextRef="#ctx0" brushRef="#br0" timeOffset="205943.2431">22378 14803 993 0,'1'-2'459'0,"4"-1"-188"31,8 10-144-31,3 13-75 16,4 7-7-16,5 10-2 15,2 1-6-15,-9-1-21 16,-1 0-2-16,-15-9-3 0,-12-7-1 15,-7-3-7-15,-6-6-17 16,-2-8-55-16,7 0-23 16,5-8-41-16,7-5-39 15,12-11 12-15,4-9 19 16,18-12 44-16,4-6 76 16,15-5 90-16,-3 2 41 15,-12 8 83-15,-11 5 3 0,-28 11-17 16,-14 6-31-16,-24 7-77 15,-4 9-23-15,-3 7-39 16,6 5-9-16,22 8-107 16,10 1-89-16</inkml:trace>
  <inkml:trace contextRef="#ctx0" brushRef="#br0" timeOffset="206351.9199">22704 14737 1011 0,'1'-2'469'0,"5"0"-189"16,14 8-171-16,8 9-34 15,9 13-35-15,1 7-5 16,-1 10-15-16,-4 3-11 16,-13-2-7-16,-7-7-1 15,-16-10-4-15,-7-6-3 0,-11-12-9 16,0-2-2-16,-6-11-10 16,-4-9-1-16,10-4 0 15,-1-10-5-15,20-7-5 16,9-4 2-16,13-14 1 15,8-1 19-15,3 2 42 16,0 0 28-16,-11 17 61 16,-11 2 10-16,-13 13-7 15,-13 4-21-15,-15 9-54 16,-2 7-9-16,0 11-94 16</inkml:trace>
  <inkml:trace contextRef="#ctx0" brushRef="#br0" timeOffset="207051.3783">23366 14583 1127 0,'0'0'415'15,"3"12"-318"-15,-1 8-57 16,9 17-16-16,4 14 0 16,2 13 1-16,-1 8-1 15,-6-6-8 1,0-2-3-16,-10-21-2 16,0-11-1-16,-1-14 8 15,-3-9 14-15,-2-11 9 16,4-5 3-16,-4-19 1 15,2-15-15-15,-3-20-9 0,2-13 6 0,5 1 2 32,0 7 0-32,5 26-1 15,-4 12-9-15,1 20-14 0,4 7-4 16,-3 7-5-16,3 5-4 16,5 13 5-16,5 4 2 15,14 11 0-15,4 8 1 0,9 5-3 16,2 5 0-1,-1-10 0-15,-3-8 1 0,-3-17 2 16,-9-13 3-16,-6-13 12 0,-1-9 5 16,-7-20 21-16,1-9 14 15,-3-13 29 1,-6-1-12-16,-7 6-17 16,-3 4-12-16,-10 14-39 15,-4 5 4-15,1 10-12 16,0 4-13-16,8 7-49 15,2-1-30-15,2 7-118 16,4 0-95-16</inkml:trace>
  <inkml:trace contextRef="#ctx0" brushRef="#br0" timeOffset="208103.713">8766 16594 964 0,'11'3'339'15,"14"2"-264"-15,27 5-71 16,21 5 19-16,40-1 3 16,8-2-4-16,10-6-11 15,-3-8-2-15,-13-10-1 16,-8-3-17-16,-28-3-136 16,-18 6-165-16</inkml:trace>
  <inkml:trace contextRef="#ctx0" brushRef="#br0" timeOffset="208313.1867">9365 16649 620 0,'0'19'277'16,"1"13"-140"-16,5 35-17 15,-4 13 12-15,-2 18-3 0,0 7-15 16,-4 9-20-16,3 0-15 15,-1-15-40-15,1-15-15 16,6-33-22-16,2-20-10 16,11-22-256-16</inkml:trace>
  <inkml:trace contextRef="#ctx0" brushRef="#br0" timeOffset="208652.2801">10061 16971 1033 0,'17'0'424'0,"15"2"-207"16,16-2-178-1,9 2 0-15,5 0-12 0,-6 3-10 16,-6 1-20-16,-3-3-81 15</inkml:trace>
  <inkml:trace contextRef="#ctx0" brushRef="#br0" timeOffset="208851.8147">10086 17155 1041 0,'7'1'396'0,"20"2"-247"16,14 0-67-16,15 1 15 15,2-1-11-15,0 1-36 16,0 1-14-16,-3-3-229 16</inkml:trace>
  <inkml:trace contextRef="#ctx0" brushRef="#br0" timeOffset="209295.9437">10964 17073 667 0,'9'-9'307'15,"12"-12"-99"1,6-7-42-16,7-11-13 15,1-1-19-15,-6-6-32 16,-9 1-16-16,-14 7-19 16,-6 6-3-16,-8 16-17 0,-3 10-17 15,-3 13-21 1,0 16-9-16,3 28-12 16,7 14 3-16,10 24 4 15,5 7 4-15,9 6 2 16,2-1-2-16,-3-18 0 15,2-15-1-15,-7-27-72 0,1-13-56 0</inkml:trace>
  <inkml:trace contextRef="#ctx0" brushRef="#br0" timeOffset="209765.8497">11665 17080 693 0,'-7'-24'304'0,"-2"-28"-155"16,9-5-32-16,23 4 14 15,5 5 5-15,6 12-4 16,7 14-10-16,-5 24-66 16,3 20-22-16,-12 31-6 15,-12 10 3-15,-24 12 11 16,-14 4 3-16,-14-1-16 15,-1-3-8-15,2-12-11 16,0-13-8-16,1-24-43 16,-1-10-11-16,7-21-9 0,12-6-8 15,16-8 30-15,8 0 8 16,17 3 11-16,5 5 13 16,8 16 19-16,-3 9 4 15,0 17-3-15,1 2-2 16,-6 3 3-16,6-7-107 15</inkml:trace>
  <inkml:trace contextRef="#ctx0" brushRef="#br0" timeOffset="209909.5361">12126 17443 1488 0,'0'0'563'0,"4"2"-441"16,-2-2-41-16,-2-1-120 15,0 0-126-15</inkml:trace>
  <inkml:trace contextRef="#ctx0" brushRef="#br0" timeOffset="210479.345">12422 16946 1026 0,'-6'-8'490'16,"-11"-9"-145"-16,16 13-263 16,11 4-31-16,22 19-44 15,15 3-10-15,21 10 7 16,1 9 2-16,4 0 2 15,-7 1 4-15,-18 7-6 16,-6-2-1-16,-29 8 3 16,-13 1-1-16,-27-4 8 15,-14-2 3-15,-7-15-8 0,-2-6-9 16,7-24-16-16,4-10-13 16,18-29-13-16,9-14 0 15,25-21 17 1,14-9 14-16,15 0 32 15,7 1 11-15,1 8 10 0,-8 3 7 0,-17 12 23 16,-12 8 16 0,-34 12-4-16,-10 12-11 15,-28 21-38-15,-16 8-24 16,1 23-73-16,3 5-77 0</inkml:trace>
  <inkml:trace contextRef="#ctx0" brushRef="#br0" timeOffset="211017.8391">13148 16971 1218 0,'-5'-2'519'0,"-6"-7"-306"0,14 15-135 15,12 7-19 1,17 15-43-16,10 4 4 0,10 12 2 16,-4 5-2-1,-12 6-2-15,-12 5 0 16,-25 3-2-16,-18-5 1 16,-13-10-11-16,-8-10-9 0,4-24-43 15,4-7-17-15,10-17-17 16,6-13-1-16,9-18 24 0,13-8 18 15,13-15 34-15,12-5 17 16,23 0 25-16,2 0-2 16,-3 3-6-16,-9 6 18 15,-35 3 20-15,-16 6 10 16,-37 15-2 0,-14 13-28-16,-11 20-34 15,4 10-15-15,15 14-72 0,13 6-93 16</inkml:trace>
  <inkml:trace contextRef="#ctx0" brushRef="#br0" timeOffset="211739.1414">14135 16730 1021 0,'-3'0'433'15,"2"5"-197"-15,0 28-184 16,-3 15-32-16,9 28-2 16,1 5 3-16,-4 5-3 15,5 2-1-15,-6-11-2 16,-3-6-3-16,1-18-4 15,1-15 4-15,-12-25 16 16,4-13 1-16,-3-22-2 16,-3-11-6-16,3-23-12 0,0-10-1 15,-2-13 5 1,-1-5 2-16,12 1 0 0,4 7 8 16,11 21 15-16,3 12 9 15,-4 27 0-15,-1 11-11 16,1 16-17-16,-2 10-11 15,10 16-6-15,-1 4-2 16,12 9 0-16,6 0 0 16,11 2-1-16,2 3 2 15,9 2-1-15,2 3-1 0,0-4 1 16,-2-4 0-16,-9-14 1 16,-6-14 1-16,-6-24 5 15,-3-12 6-15,-4-25 9 16,-2-12 6-16,-8-14 24 15,-6-6 9-15,-13-12 17 16,-6 0-26-16,-12 3-24 16,-2 3-15-16,3 24-27 15,1 11 15-15,6 21-14 16,0 10-6-16,3 9-35 16,0 4-60-16,5 5-178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1-12T09:49:08.9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1716 9266 696 0,'-1'4'307'0,"-4"8"-110"16,4 17-125-16,1 10-16 15,2 15-8-15,2 4-19 16,-2 0-14-16,1 3-3 16,0-7-4-16,0-4-1 15,2-8 1-15,-2-8 0 0,3-12-22 16,-1-4-80-16</inkml:trace>
  <inkml:trace contextRef="#ctx0" brushRef="#br0" timeOffset="475.6213">1587 9357 669 0,'-3'-6'322'0,"1"-9"-104"0,4-1-45 15,11-2-58 1,7 1-16-16,18 3-40 0,10 5-23 15,17 5-20-15,4 4-7 16,-10 4-3-16,-6 8 2 16,-28 7-3-16,-12 5 0 15,-19 5 1-15,-15 1 2 0,-10-1 5 16,-6-6-9 0,6-9-25-16,3-6-14 15,18-8-47-15,4-1-11 0,13-1 1 16,14 2 5-16,17 5 30 15,10 2 19-15,5 11 18 16,-2 0 10-16,-22 7 16 16,-13 4 9-16,-22 1 14 15,-13 6 5-15,-25 2 10 16,-8-2 4-16,-9-16-2 16,0-8-30-16,18-14-76 15,11-5-84-15</inkml:trace>
  <inkml:trace contextRef="#ctx0" brushRef="#br0" timeOffset="955.9625">2007 9007 662 0,'6'-1'329'0,"13"4"-100"0,11 9-81 0,22 26-85 31,6 12-11-31,-1 33-21 16,-11 14-9-16,-25 14-7 15,-13 11-3-15,-22 1-1 16,-8-10 1-16,-10-17 4 16,-6-15 2-16,1-26 8 15,2-15 5-15,5-16-16 16,3-9-27-16,4-9-102 16,2-5-66-16</inkml:trace>
  <inkml:trace contextRef="#ctx0" brushRef="#br0" timeOffset="47963.0641">2869 9288 517 0,'2'-6'272'0,"-1"-3"-57"15,-2 5-33-15,-9 11-58 16,-3 11-29-16,-7 20-56 16,-4 11-16-16,-1 10-25 15,-1 3-5-15,6-2-1 16,2-5 1-16,7-13 6 15,4-8 2-15,6-15 6 16,2-8 4-16,8-12 13 16,4-15 4-16,4-17 1 15,2-12-4-15,-2-11-10 16,-4-4-1-16,-2-5-3 16,-1-2 0-16,2 2-6 0,2 8-1 15,-2 17 23-15,-3 13 8 16,-7 14 9-16,-2 7-15 15,3 12-33-15,7 12-10 16,6 22-13-16,7 15 11 16,9 21 4-16,3 1 1 15,3 2 6-15,1-4 4 0,-9-11 5 16,-3-7 3-16,0-16-82 16,-4-11-74-16,-6-19-220 15</inkml:trace>
  <inkml:trace contextRef="#ctx0" brushRef="#br0" timeOffset="48119.9011">2806 9542 523 0,'-4'5'283'0,"-9"2"-70"16,7 0-97-16,19 3-89 0,9-1-12 15,24 1-5-15,8-1 1 16,10-6-9-16,-1 1-70 15</inkml:trace>
  <inkml:trace contextRef="#ctx0" brushRef="#br0" timeOffset="48567.4957">3530 9554 542 0,'-3'-7'316'16,"-4"-1"-54"-16,-2-5-68 15,-7 3-21-15,-6-4-44 16,-1 2-24-16,-7 9-56 16,-1 3-28-1,4 10-45-15,1 6-16 0,6 8-11 16,7 2 3-16,13 7 14 0,11 1 8 15,11-2 12-15,4-5 6 16,5-11 7 0,2-5-1-1,-4-11-7-15,-1-5-2 16,-4-7-1-16,-9-4 4 0,-7-3 10 16,-2 5 4-16,-7 3-2 0,-2 7-4 15,1 14-4 1,-4 7 1-16,-3 13-2 15,1 11 0-15,7 10 0 0,1 5-2 0,4-2 5 32,4-5 4-32,-1-9 4 15,2-11-9-15,2-8-96 16,0-6-90-16</inkml:trace>
  <inkml:trace contextRef="#ctx0" brushRef="#br0" timeOffset="49105.7376">3812 9592 588 0,'-7'-7'321'0,"-9"-15"-51"16,0 0-58-16,2-1-75 15,0 0-23-15,0 6-39 16,-2 6-18-16,-3 10-33 16,0 1-17-16,-1 11-35 15,4 4-13-15,5 3-4 16,4 9 0-16,9-3 9 16,-1-5 5-16,9 0 9 15,5-3 8-15,5-7 12 16,7 0 6-16,-4-6 8 15,2-7 3-15,-3-4 2 16,-2-1 1-16,0-6-4 16,-4 1-3-16,-5-1-7 15,-4-4-3-15,-4 6-1 16,-3 4-1-16,-1 5-6 16,-4 4-7-16,-3 7-4 15,0 7-5-15,2 3-2 16,5 3 0-16,8 2 1 0,6-5 3 15,8-1 12-15,2-2 7 16,3-8 13-16,-3-6 8 16,3-6 17-16,-2-6 3 15,-1-3 8-15,-5-4-3 16,-3-1-9-16,-8-4-2 16,-2 4-11-16,-4 3-34 15,-6-1-123-15,4 4-116 0</inkml:trace>
  <inkml:trace contextRef="#ctx0" brushRef="#br0" timeOffset="49232.6052">3918 9230 792 0,'-1'-4'442'16,"-9"-1"-115"-16,5 3-138 16,2 4-70-16,2 8-105 15,5 6-25-15,6 11-39 0,0 6-112 16</inkml:trace>
  <inkml:trace contextRef="#ctx0" brushRef="#br0" timeOffset="49690.4086">4556 9437 672 0,'5'8'290'16,"3"12"-128"-16,1 5-22 15,-4 7-32 1,-4 0-13-16,-1-2-40 0,-1-5-15 16,3-10-15-16,2-4 3 0,3-15 11 15,2-6-1-15,6-12-7 16,2-2-8-16,4-4-19 16,-1 4-4-16,-5 8-2 15,-2 3-3-15,1 9 6 16,0 4 8-16,0 8 25 15,0 6 15-15,-7 11 5 32,-6 1-3-32,-2 3-21 15,-4 5-9-15,3-1-82 16,2 0-172-16</inkml:trace>
  <inkml:trace contextRef="#ctx0" brushRef="#br0" timeOffset="52784.9639">5451 9537 476 0,'9'-6'240'0,"10"-6"-68"16,-1 5-23-1,4 8-30-15,-1 3-15 0,-4 10-23 0,-2 3-8 16,-10 6-20 0,-8 1-11-16,-5 2-14 15,-4-3-4-15,-3-8-2 16,2-4-1-16,4-14-12 0,4-6-8 15,10-13-21-15,3-7-7 16,10-3 2-16,5-2 3 16,5 1 13-16,4 6 5 15,-6 3 4-15,-4 8 3 16,-13 10 8-16,-8 4 2 16,-10 16 0-16,-7 3-2 15,-4 9-7-15,2 9-2 16,7-4-3-16,7-1-4 15,12-5-2-15,9-5-2 16,13-5-24-16,7-2-41 16,9-10-179-1</inkml:trace>
  <inkml:trace contextRef="#ctx0" brushRef="#br0" timeOffset="53044.3737">5938 9444 723 0,'0'5'332'16,"-5"1"-153"-16,2 6-57 0,-1 7-71 15,-4-3-18-15,6 7-18 16,3-3-5-16,8-3-1 16,4-1 1-16,2-6 10 15,1-4 5-15,3-4 5 16,-2-3 0-16,0-2-5 15,-6-2-4-15,-1-2-1 16,-1 2 1-16,-7-6-5 16,2 0-67-16,-1-10-262 15</inkml:trace>
  <inkml:trace contextRef="#ctx0" brushRef="#br0" timeOffset="53267.3101">6176 9395 621 0,'0'-3'322'0,"0"2"-73"16,0 1-66-1,0 0-81-15,0 7-23 16,4 23-46 0,13 52-13-16,-8-16-10 0,-1 5-4 15,-3 11-2-15,-3-1 1 0,1-12 0 16,1-9 1-1,1-15-32-15,2-11-67 16,-3-13-280-16</inkml:trace>
  <inkml:trace contextRef="#ctx0" brushRef="#br0" timeOffset="53433.3621">6202 9654 807 0,'7'-4'295'16,"10"-2"-227"0,7 2-60-16,7 1-14 0,6 2 2 0,7-4-207 31</inkml:trace>
  <inkml:trace contextRef="#ctx0" brushRef="#br0" timeOffset="53713.0541">6689 9587 742 0,'-8'6'358'15,"-11"8"-135"-15,-4-1-50 16,-3-7-64-16,0-1-26 16,-5-11-36-16,2-2-13 15,6-6-28-15,2-1-24 16,14 4-39-16,5-1-10 15,10 2-10-15,2-5 12 16,7-2 20-16,6 4 3 16,1 3 9-16,2 10 20 0,-2 11 30 15,-4 0 13-15,-5 16 13 16,0 1-9-16,0 5-16 16,0 2-33-16</inkml:trace>
  <inkml:trace contextRef="#ctx0" brushRef="#br0" timeOffset="54439.6332">6882 9437 536 0,'-2'-9'258'0,"-5"-6"-96"15,5 6-61-15,2 4-13 16,2 5-22-16,5 1-7 0,3 4-18 15,5 2-8-15,13 2-8 16,0 0-9-16,6 1-6 16,-2-5 0-16,-7-3 0 15,-6-2 2-15,-12-3 3 16,-5 3 12-16,-9 0 10 16,-2 3 0-16,-8-1-8 15,-3 1-14-15,3 11-21 16,1-5-8-16,8 11-12 15,4 2-5-15,4 2-5 16,9 4 3-16,10 1 8 16,5-4-3-16,16-2-54 15,-2-5-39-15,7-8-95 0,7-6-42 16,-2-13 19 0,4-8 39-16,-6-7 118 15,-6-3 101-15,-14 3 158 16,-9 4 43-16,-12 5 66 0,-5 3-14 15,-5 2-54-15,-11 1-26 16,-1 3-59-16,-4-1-31 16,-1 4-50-16,5 2-21 15,-5 1-37-15,4 4-15 0,5 11-23 16,4-1-3-16,9 6 11 16,7-2 5-16,12 1 16 15,0-1 3 1,6-10 2-16,2-1 4 0,-2-11 11 15,-2-6 7-15,-6-5 13 16,-9-5 11-16,-10-1 37 16,-9-3 6-16,-15 4-11 15,-3 4-36-15,-3 8-175 16,4 3-230-16</inkml:trace>
  <inkml:trace contextRef="#ctx0" brushRef="#br0" timeOffset="55008.2578">7858 9404 590 0,'-10'-6'351'31,"-11"-4"-62"-31,-8 6-101 0,-2 4-51 16,0 5-76-16,1 6-34 15,7 11-47-15,3 3-13 16,12 7-10-16,11-1 3 16,14 0 20-1,11-2 10-15,10-6 12 16,2-3 4-16,-2-10 5 0,-4-3 2 16,-13-9 20-16,-9-4 19 15,-12-6 33-15,-13-3 4 16,-20 0-19-16,-9 0-24 15,-6 5-101-15,2 3-61 16</inkml:trace>
  <inkml:trace contextRef="#ctx0" brushRef="#br0" timeOffset="55327.9028">7992 9433 799 0,'0'0'370'0,"-2"-1"-161"16,-1 3-71-16,2-2-81 15,0 0-27-15,0 13-31 16,1 37 0-16,7-25 3 16,3-1 0-16,6-9 2 0,4-3 3 15,4-4 8-15,-1-4 5 16,-1-6 15-16,-1-3 19 15,-8-6 10-15,0-2 1 16,-7-4-5-16,-2-3-16 16,-7-1-16-16,-5-6-7 15,-4-1-52-15,-2 0-51 16,5 2-171-16,6 7-253 16</inkml:trace>
  <inkml:trace contextRef="#ctx0" brushRef="#br0" timeOffset="55556.0064">8220 9409 450 0,'7'5'293'0,"2"6"-3"15,5 6-154-15,1 3-31 0,3 6-45 16,-5-2-15-16,1-1-17 16,0-1-7-16,-4-9 0 15,3 0 20-15,-7-10 26 16,-3-4 8-16,7-11 5 0,1 0-14 15,3-8-21-15,0 2-9 16,-6 3-19 0,-1-1-9-16,-7 5-104 0,5-3-77 15</inkml:trace>
  <inkml:trace contextRef="#ctx0" brushRef="#br0" timeOffset="55852.4965">8792 9377 618 0,'1'13'335'16,"2"11"-82"-1,-7 5-97-15,-5 1-25 16,-5-1-53-16,-2-1-20 0,-5-11-22 16,2-6 0-16,-6-9-41 15,2-6-40-15,-4-7-89 16,2-6-40-16,9-3-30 15,4 0 29-15,12 2 72 16,1 2 38-16,5 6 82 16,3 1 18-16,8 10 28 15,5 6 1-15,3 10-14 0,2 8-8 16,-2 0-20 0,2 5-5-16,-9-5-34 15,-1-3-77-15</inkml:trace>
  <inkml:trace contextRef="#ctx0" brushRef="#br0" timeOffset="56022.4867">8669 9117 723 0,'-3'-6'499'0,"-2"-3"56"0,-1 0-260 0,4 11-171 16,2 0-64-16,1 6-60 15,6 4-76 1,4 4-453 0</inkml:trace>
  <inkml:trace contextRef="#ctx0" brushRef="#br0" timeOffset="56557.0022">8987 9526 699 0,'0'5'308'16,"3"5"-130"-16,2 1-108 15,10 4-28-15,5-1 6 16,6-5 7-16,3-1 1 15,-1-11-9-15,-4-5-2 16,-3-6-8-16,-3-1 2 16,-10-5 8-16,-7-1 0 0,-13-2 0 15,-13-4-3-15,-8 3-21 16,-3 1-13 0,-1 12-21-16,4 6-19 15,7 15-20-15,7 15-4 16,7 8 4-16,7 8 10 0,8 11 20 15,5-2 12-15,6 10 8 16,0-4 3-16,-2 1 3 16,-1-8-1-16,2-9-9 15,0-8-91-15</inkml:trace>
  <inkml:trace contextRef="#ctx0" brushRef="#br0" timeOffset="57185.9222">9318 9418 943 0,'0'0'373'15,"0"2"-268"-15,3 0-57 0,-3-2-58 16,0 0-1-16,18 3 14 16,32 2 2-16,-28-6 3 15,-6-2 1-15,-3-2 6 16,-6 2 3 0,-8-1-5-16,-3 4-3 15,-11 7-11-15,-2 5-6 16,0 3-11-16,1 3-4 0,8 2-15 0,4 1-4 15,9 5 10 1,5-2 7-16,11 0 22 16,-3-3 6-16,4-9 2 15,0-4 1-15,-2-10 6 16,2-7 1-16,-6-7-5 0,1-3 0 0,-5-5-3 31,-7-2 1-31,2 2 11 16,-4 2 0-16,-5 9 10 15,6 6 3-15,-3 7-11 16,0 6 0-16,5 9-13 16,-12 1-4-16,6 3 10 15,0 4 4-15,-4-6 1 0,7-6 0 16,-2-2-2-16,-1-8 1 16,11-3 4-16,-3-4 0 15,5-13-5-15,6 2-5 16,3-4-9-16,1 5 0 15,-1 13 1-15,0 0 3 16,-10 5 3-16,-1 4 1 16,-6 8-1-16,-1 5-2 0,3 10-13 15,-1-3-109 1</inkml:trace>
  <inkml:trace contextRef="#ctx0" brushRef="#br0" timeOffset="57575.5825">10105 9422 591 0,'-3'-7'385'16,"-4"-8"-38"-16,-9 2-105 0,-6-3-31 15,-7 2-91-15,1 4-40 16,3 10-58-16,3 6-23 16,5 10-39-16,3 5-5 15,10 7 6-15,8 6 7 0,9 0 26 16,5-5 3-1,5-7 3-15,0-9 0 16,-1-5 1-16,-6-6 4 0,-9-1 19 16,-5-7 2-16,-10-8-10 15,-9 5-6-15,-11-6-35 16,-4 2-43-16,2 2-204 16</inkml:trace>
  <inkml:trace contextRef="#ctx0" brushRef="#br0" timeOffset="57911.6605">10162 9422 458 0,'7'3'288'16,"4"1"9"-16,4 6-130 15,-4 0-74-15,-3 3-18 16,-4 7-22-16,-3-2-5 15,-1-6-10-15,-4-2-5 16,3-6-10-16,-1-3-2 16,8-3 1-16,-6 0-1 15,0 1-6-15,5-8-5 16,2-14-12-16,40-24-2 16,-32 30 5-16,9 6 3 15,-2 10 12-15,-6 4 12 0,-1 14 10 16,-12 3 8-16,0 9 2 15,-1-1-9 1,-3 0-15-16,2 0-7 0,-1-10-116 0,5-1-158 16</inkml:trace>
  <inkml:trace contextRef="#ctx0" brushRef="#br0" timeOffset="58588.0246">11057 9362 873 0,'-2'6'321'0,"-2"9"-236"16,0 6-63-16,2 8-13 0,2 1 6 16,-1-5 0-16,0-5 0 15,1-10 4 1,0-5 8-16,2-9 19 16,0-10-5-16,2-12-13 15,-1-9-9-15,7-2-29 0,2 1-4 16,8 3 0-16,-1 3 7 15,3 12 12 1,-1 5 4-16,-2 14 3 0,3 11-6 0,-12 9-2 16,7 10 1-16,-13 8 1 15,1-1 0-15,5-2-2 16,-7-6 13 0,7-10-147-16,3-6-198 0</inkml:trace>
  <inkml:trace contextRef="#ctx0" brushRef="#br0" timeOffset="59183.7796">11520 9301 723 0,'-14'-10'400'0,"-11"-7"-94"15,-2 4-160-15,9 3-58 16,-1 8-75-16,3 2-20 15,8 9-42-15,3 3 3 16,10 6 5-16,5 3 5 16,10 1 32-16,4 0 1 15,0-4 0-15,3-6-1 16,-6-6 4-16,-6-3 1 0,-7-3-1 16,-5 0 0-1,-9 0 1-15,-5 2-1 16,-11-1 18-16,-5 1 2 15,3 3-6-15,1-2-8 16,10 5-21-16,5 1-10 16,5 5-9-16,5 1 6 15,10 8 12-15,3-5 9 16,9-2 11-16,3 1 0 16,6-10 0-16,5 0 1 15,6-4 0-15,-4-6 0 0,1-4 0 16,-5-6 0-16,-4-2 4 15,-3-1 4-15,-10-6 10 16,-9-1 9-16,-9-2 15 16,-3 1 13-16,-6-1 11 15,0 3-7-15,-6 4-20 0,2 5-29 16,1 11-36 0,-2 5-16-16,4 12-13 15,2 7 8-15,-1 8 14 16,8 8 10-16,0 6 12 15,5 1 2-15,2 4 2 16,0-2 2-16,0-6 1 16,-2 1 0-16,-2-4 2 15,1-10 0-15,1-4-33 16,0-7-72-16</inkml:trace>
  <inkml:trace contextRef="#ctx0" brushRef="#br0" timeOffset="59386.493">11961 9336 911 0,'-1'-4'441'0,"1"0"-154"0,-1 6-178 16,1-2-46-1,0 0-44-15,1 21-11 0,10 37-3 16,-9-23 0-16,0-6 29 15,2-4-100-15</inkml:trace>
  <inkml:trace contextRef="#ctx0" brushRef="#br0" timeOffset="59884.3988">12176 9277 819 0,'2'-3'377'15,"4"-4"-171"-15,-4 7-86 0,6 11-86 16,6 15-24 0,5 20-16-16,5 9 3 0,-7 9 14 15,-8-3 4-15,-3-4 3 16,-14-3-2-16,-4-6-8 15,-3-4-23-15,-1-17-39 16,2-7-9-16,-4-20-5 0,-2-12 10 16,0-17 28-1,5-7 11-15,9-13 13 16,7-4 16-16,17-6 22 0,2-1 5 16,8 3 25-1,6 4 4-15,-1 15-9 16,1 5-10-16,-5 17-34 15,-4 6-46-15,-7 5-186 16</inkml:trace>
  <inkml:trace contextRef="#ctx0" brushRef="#br0" timeOffset="60205.5415">12481 9444 459 0,'8'8'240'16,"9"4"-61"-16,3-3-30 15,2-9-32-15,0-2 4 16,1-9-17-16,-2-2-14 0,0-6-26 16,-5-4-15-16,-10-5 0 15,-5-3 4-15,-8-2-2 16,-11 2-7-16,-7 1-22 16,-3 7-20-16,-4 12-37 15,1 7-16-15,6 18-22 16,3 4 3-16,6 19 9 15,8 9 10-15,10 8 26 0,6 4 10 16,6-9 19 0,2-5 2-16,-1-7 3 15,-6-6 1-15,-1-7 1 16,-3-3 2-16,-4-8-24 16,0-4-77-16</inkml:trace>
  <inkml:trace contextRef="#ctx0" brushRef="#br0" timeOffset="60553.6575">13055 9324 669 0,'-4'7'306'16,"-4"6"-115"-1,-8 4-79-15,-3 2-8 0,-6 4-23 16,-1-5-18-16,0-3-28 16,-1-4-2-16,5-15 1 15,2 0-8-15,-2-14-24 16,5 0-11-16,3-4-24 16,6 0-6-16,10 1-13 15,6 3-8-15,8 2 20 16,1 3 9-16,7 10 23 15,0 4 9-15,-2 15-6 16,3 5-1-16,-1 11 1 0,-1 2 2 16,-1 1-4-16,-6-2-100 15</inkml:trace>
  <inkml:trace contextRef="#ctx0" brushRef="#br0" timeOffset="60718.1794">12997 9075 1119 0,'-3'0'433'16,"0"0"-282"0,3 6-163-16,0-6-93 15</inkml:trace>
  <inkml:trace contextRef="#ctx0" brushRef="#br0" timeOffset="61142.1354">13415 9260 931 0,'-14'-7'422'16,"-16"-6"-209"-16,-1 3-79 16,0 8-109-16,3 3-20 15,12 11-21-15,0 0-9 16,7 11 2-16,4 5 1 16,8 10 7-16,8 1 6 15,16-2 1-15,3-7-1 16,8-11-7-16,2-3-8 15,-5-12-15-15,-3-2-1 16,-14-9 1-16,-5-3 22 16,-13-4 37-16,-7-1 17 0,-8 2 36 0,-3 3-1 31,-4 10-11-31,1 7-14 16,-1 11-31-16,1 6-12 15,5 9-10-15,2 6-1 16,6 4 2-16,7 4 1 15,7-3-19-15,2-4-46 16,7-10-169-16</inkml:trace>
  <inkml:trace contextRef="#ctx0" brushRef="#br0" timeOffset="61711.33">13809 9214 999 0,'-9'-6'400'16,"-10"-4"-272"-16,1 2-61 16,4 8-74-16,4 2-25 15,4 9-25-15,6 1 3 16,5 7 18-16,4 0 14 15,8-1 22-15,0 0 0 16,-1-8 3-16,0 0 1 16,-8-4 5-16,2-1-1 15,-4-5-16-15,-5 0-7 0,-4-1-23 16,2-1-4-16,-2 1 16 16,-17 0 4-16,-35 5 6 15,33 4-2-15,7 4-14 16,-1 7-2-16,7 5 15 15,8-1 6-15,4 1 22 16,12 3 10-16,7-12 7 16,0 1 5-16,6-11 3 15,-3-5 0-15,5-9 0 16,2-5-3-16,-3-11-3 0,-1-2-2 16,-6-7 0-16,-5 2 6 15,-9 4 20 1,-4 3 17-16,-5 10 17 15,-4 5-7-15,-2 8-31 16,0 5-23-16,-1 8-26 16,2 4-2-16,6 8 3 0,3 5 3 15,7 1 2-15,1-2-1 16,0-2 0-16,-2-7-24 16,-2-5-311-16</inkml:trace>
  <inkml:trace contextRef="#ctx0" brushRef="#br0" timeOffset="62265.7601">14634 9221 825 0,'0'-2'371'0,"0"-1"-193"0,5 12-120 16,-1 9-36-16,5 21-34 15,3 11 8-15,-2 9 4 16,4 0 3-16,1-16 4 15,-6-10-37-15,6-16-300 16</inkml:trace>
  <inkml:trace contextRef="#ctx0" brushRef="#br0" timeOffset="62483.1678">14818 9255 715 0,'-3'4'268'0,"-8"6"-177"0,-3 0-77 16,-5 5 0-16,-3 0 7 16,0-2-2-1,6-3-4-15,8 0-15 0,1-2-16 16,9-2-13-16,5 3-1 16,15 1 3-16,13 3 13 15,7 2-3-15,3-1-54 16</inkml:trace>
  <inkml:trace contextRef="#ctx0" brushRef="#br0" timeOffset="62772.8617">15187 9372 662 0,'1'7'293'0,"-5"10"-119"15,-3 1-33-15,-7 5-28 16,-7-2-15-16,-1-7-39 15,-4-4-8-15,-4-12-12 16,0-1-1-16,4-10-9 16,4-1-9-16,10 3-19 15,5-1-7-15,8 0-22 16,5 2-8-16,5-3-1 16,4 2 7-16,4 7 16 15,3 9 8-15,1 10 6 16,-3 9 0-16,2 6 0 15,-9-2 0-15,2 4 1 0,-1-4-14 16,-4-6-197-16</inkml:trace>
  <inkml:trace contextRef="#ctx0" brushRef="#br0" timeOffset="62949.404">15147 9166 783 0,'-4'-3'395'15,"-3"-5"-50"-15,4 7-312 16,-1-2-37-16,6 7-201 16</inkml:trace>
  <inkml:trace contextRef="#ctx0" brushRef="#br0" timeOffset="63356.4717">15351 9321 736 0,'-6'6'260'0,"-6"16"-227"0,4 5-18 16,11 8-14-16,7 3 4 16,10-7 7-16,6-4 4 15,8-8 4-15,-1-5 4 16,3-9 5-16,0-8 4 16,-6-16 4-16,-2-4 1 15,-7-13 3-15,-6-4 4 0,-8-12 11 16,-7-6 2-16,-17-7 13 15,-7-1 14-15,-12 4 4 16,-5 12 1-16,1 17-16 16,-1 17-30-16,5 16-38 15,2 4-20-15,15 13-19 0,5-2 1 16,17 10 8 0,10 4 5-16,19 5-55 15,12 4-49-15,8-5-271 16</inkml:trace>
  <inkml:trace contextRef="#ctx0" brushRef="#br0" timeOffset="63741.6691">15893 9278 687 0,'-12'-3'334'0,"-10"-4"-120"16,1 7-137-16,2 0-39 16,4 6-54-16,7 4-12 0,8 4-6 15,7 2 3-15,9 0 18 16,3-1 6 0,3-4-15-16,-2-3-15 0,-4-4-12 15,-4-1-4-15,-8-3 19 16,-4 1 11-16,-11 0 9 15,-4 1 12-15,-8 7 35 16,-4 2 31-16,4 4 43 16,2 3-5-16,9 3-24 15,6-1-17-15,9-2-21 16,7-2 7-16,8-3 8 16,5 1 0-16,4-12-14 15,4 0-7-15,-4-5-28 0,1-11-94 16</inkml:trace>
  <inkml:trace contextRef="#ctx0" brushRef="#br0" timeOffset="64315.6129">16771 9216 591 0,'-10'0'267'0,"-16"7"-112"16,-1 2-54-16,-1 14-50 15,0 5-17-15,11 8-32 0,4 6-4 16,13 1 3 0,6-3 4-16,10-6 7 0,5-11 5 15,8-13 3-15,1-6 4 16,-4-11 13-16,-1-3 10 15,-17-8 27-15,-8-4 0 16,-16-3 3-16,-16-8-12 16,-8 6-43-16,3 5-11 15,7 7-48-15,9 11-56 16,10 4-248-16</inkml:trace>
  <inkml:trace contextRef="#ctx0" brushRef="#br0" timeOffset="64505.7246">16839 9270 548 0,'11'-1'252'0,"16"1"-85"16,9 0-107-16,2 0-33 15,-5 1 2-15,-10-1-2 16,-6 0-6-16,-2 0-4 0,-4 0-46 15,-3 0-234-15</inkml:trace>
  <inkml:trace contextRef="#ctx0" brushRef="#br0" timeOffset="64653.3287">16960 9296 501 0,'-1'12'246'15,"-8"15"-73"-15,2 3-76 16,2 5-54-16,4-1-12 0,5-5-16 15,4-5-4-15,3-8-16 16,3-2-79 0</inkml:trace>
  <inkml:trace contextRef="#ctx0" brushRef="#br0" timeOffset="64958.3712">17268 9357 654 0,'-10'-6'333'15,"-10"-7"-101"-15,2 6-143 0,0 5-39 0,1 3-51 16,3 6-12 0,4 7-9-16,1 2-3 15,6 5 5-15,3 2 5 16,11 0 7-16,5-1 7 15,6-4 9-15,2-4 1 16,-2-10 10-16,0-3 7 16,-7-8 21-16,-3-5 12 15,-7-3 12-15,-7-4-5 16,-9-1-34-16,0 0-49 16,-5 0-198-16</inkml:trace>
  <inkml:trace contextRef="#ctx0" brushRef="#br0" timeOffset="65150.1817">17413 9307 909 0,'1'1'380'0,"3"3"-227"15,0 3-62-15,-1 9-63 16,0 6-11-16,0 9-10 15,-2 2-4-15,0 0-74 16,0-2-120-16</inkml:trace>
  <inkml:trace contextRef="#ctx0" brushRef="#br0" timeOffset="65373.899">17535 9221 1080 0,'0'4'385'15,"9"12"-318"-15,-4 10-59 16,9 16-6-16,2 7 3 16,0 6 9-16,1-2 0 15,-1-6-2-15,0-4-2 16,2-15-66-16,1-4-83 15</inkml:trace>
  <inkml:trace contextRef="#ctx0" brushRef="#br0" timeOffset="65553.5643">17751 9286 1118 0,'-11'7'417'0,"-19"13"-326"15,-2 8-57-15,-1 15-37 0,0 3 0 16,8 4 5 0,2 0 1-16,4-8-28 15,1-1-83-15</inkml:trace>
  <inkml:trace contextRef="#ctx0" brushRef="#br0" timeOffset="66094.2642">18040 9216 858 0,'-3'-5'349'16,"-10"0"-232"-16,5 0-44 0,-1 7-77 15,3 6-16-15,6 7-9 16,1 3 2-16,6 1 14 16,6 0 8-16,4-7 3 15,-4 1-19-15,7-6-42 16,-10-5-29-16,-1-2-71 16,0-1-23-16,-9-2 3 0,-7 0 42 15,-6 3 140-15,-4 0 56 16,5 5 65-16,-3 2-4 15,2 4-52 1,6 3-3-16,-2 4-9 0,9 1-5 0,3-2-5 16,0 0-9-16,5-4-4 31,0-1 4-31,3-7 5 0,3-5 1 16,7-8-4-16,4-4-3 15,2-6-9-15,1-2-1 16,-7-3 1-16,-1 0 1 15,-6 4 8-15,-4 1 10 16,-5 11 25-16,-2 4 5 0,-3 4-21 16,-1 4-16-16,0-5-35 15,0 2-8 1,1 23 4-16,0 34 2 0,0-27 0 16,0 0-19-1,2-3-144-15</inkml:trace>
  <inkml:trace contextRef="#ctx0" brushRef="#br0" timeOffset="66252.5348">18295 9074 1147 0,'0'-3'426'0,"-4"-1"-341"16,4 3-63-16,0 1-112 15,0 0-88-15</inkml:trace>
  <inkml:trace contextRef="#ctx0" brushRef="#br0" timeOffset="66600.4765">18545 9289 684 0,'-10'-6'366'15,"-6"-7"-78"-15,-5 4-175 16,2 4-45-16,4 5-54 16,-3 4-14-16,8 11-15 15,2 2 0-15,0 6 6 16,10 7 3-16,10-1 8 15,5-1 5-15,6-8 5 16,2-3 4-16,-4-11 20 16,-1-7 27-16,-2-8 49 15,-9-5 27-15,-3-9 17 16,-9 1-18-16,-9-7-49 16,-4 1-32-16,2 3-94 15,5 4-70-15</inkml:trace>
  <inkml:trace contextRef="#ctx0" brushRef="#br0" timeOffset="67632.4157">19053 9169 403 0,'-2'0'231'15,"5"2"-46"-15,0 0-45 0,-3-2-52 16,19 4-23-16,52 6-23 15,-21-5-9 1,3-3-20-16,1-1 0 16,-14-2 3-16,-10-5 4 15,-15 2 9-15,-10-1-2 16,-10 1-14-16,-6 4-8 16,-10 4-16-16,-2 3-6 15,-2 6-4-15,2 2-2 16,6 8-2-16,5 6-1 15,12 7 3-15,5 4 1 16,14-6-7-16,10 2-11 0,4-15-34 16,4-3-12-16,1-14 10 15,-3-9 14-15,-3-3 43 16,-3-12 19-16,-5 1 40 16,-6-3 20-16,-3-5 34 15,-3 5 13-15,-7 1-4 16,-1 2 8-16,-7 3-1 15,-2 2-11-15,-8 1-28 0,0 2-29 16,-6 3-44 0,6 6-14-16,-4 3-11 15,3 4-2-15,4 7 0 16,-7 0 0-16,7 3-5 16,1 4-2-16,9 2 0 15,1 2 5-15,11-3 12 16,4-7 1-16,1-7-10 15,6-4-11-15,-1-8-34 0,-1-5-16 16,1-5 7-16,-2-2 16 16,-7 0 47-16,-3 1 32 15,-10 2 61-15,-5 2 9 16,-2 4-1-16,-3 3-18 16,0 6-56-16,6 4-16 0,-2 5-13 15,7 5 1-15,10 7 6 16,0 2 5-1,10 3 8-15,1 1 3 16,0-8 10-16,3-5 9 0,-1-9 58 16,-2-6 21-16,1-10 17 15,-4 0 13-15,-2-4-20 16,-7-5-2-16,-6-1 10 16,-2-1-13-16,-6 1-36 15,0 2-22-15,-2 2-34 16,2 3-26-16,1 6-84 15,0 1-84-15</inkml:trace>
  <inkml:trace contextRef="#ctx0" brushRef="#br0" timeOffset="68440.4881">20265 9187 590 0,'2'-4'301'0,"3"-4"-82"16,1 4-63-16,0 4-79 15,3 7-26-15,4 13-36 16,2 6-12-16,-1 11-2 16,-1 2 2-16,0-2 3 15,-2-6 1-15,-6-15 7 16,3-6 6-16,3-15 13 15,-1-5 3-15,3-12 0 16,2-6-4-16,-5-3-11 16,2-4-2-16,0 5-9 15,0 5-10-15,6 9-111 16,-5 2-95-16</inkml:trace>
  <inkml:trace contextRef="#ctx0" brushRef="#br0" timeOffset="68734.0495">20648 9205 633 0,'0'0'305'16,"0"5"-97"-16,1 3-96 15,1 10-70-15,-4 5-1 16,-1 0-9-16,-1 3-7 16,1-4-8-16,2-2-1 15,1-8-4-15,2-3 1 16,6-9 7-16,1-7-1 0,3-7 1 15,4-4 0-15,3-6-10 16,2 2-3-16,3 3-6 16,-4 3-1-16,-2 9 6 15,-7 3 3-15,-4 9 1 16,-4 4 1-16,-1 11-7 16,-1 5-3-16,-1 5 1 15,1 5 0-15,0-7-39 0,1-2-55 16</inkml:trace>
  <inkml:trace contextRef="#ctx0" brushRef="#br0" timeOffset="68904.5085">20821 9020 1099 0,'-1'0'395'0,"-2"-1"-340"15,1 2-67 1,1-1-155-16,1 0-151 16</inkml:trace>
  <inkml:trace contextRef="#ctx0" brushRef="#br0" timeOffset="69092.8231">20940 9062 789 0,'-1'0'432'0,"-2"2"-105"15,3 5-160-15,0-7-150 0,4 30-12 16,13 53 3 0,-5-21-1-16,3 7 0 0,2 5-2 15,-3-7 0 1,-4-6 0-16,-5-15-13 16,-2-10-38-16,1-12-91 0,-1-10-83 15</inkml:trace>
  <inkml:trace contextRef="#ctx0" brushRef="#br0" timeOffset="69264.6667">20983 9334 843 0,'5'-3'297'16,"13"-4"-250"-16,2 0-49 0,10 3-6 15,5-2 11 1,1 1-223-16</inkml:trace>
  <inkml:trace contextRef="#ctx0" brushRef="#br0" timeOffset="69569.4061">21452 9241 719 0,'-1'4'294'0,"-4"3"-154"15,3 1-39-15,-5 1-11 16,-8-1 0-16,-5 0-27 16,-5 0-8-16,3-7-23 15,0-1-5-15,1-5-4 16,5-7-3-16,-1-1-24 16,2-2-22-16,4-1-27 15,3 2-20-15,8 2-4 16,10 0 8-16,7 5 13 0,3-1 16 15,4 7 29-15,-1 2 7 16,-7 7 12 0,2 6 6-16,-6 9-2 0,-3 3 4 15,3 6-3-15,-7 0-2 16,7 0-5-16,2-2-38 16</inkml:trace>
  <inkml:trace contextRef="#ctx0" brushRef="#br0" timeOffset="69837.5037">21485 9173 552 0,'-2'-3'306'16,"2"-1"-46"-16,10 2-173 15,10 1-33-15,12 2-27 16,4 1 3-16,4 2-2 16,-2-3 1-16,-1 0-2 0,-2-1 0 15,-11-1-7-15,-6 0-4 16,-11 0-33-16,0 1-65 16,-9-1-200-1</inkml:trace>
  <inkml:trace contextRef="#ctx0" brushRef="#br0" timeOffset="69990.2413">21649 9183 408 0,'-4'7'237'0,"-5"2"-6"15,6 8-128-15,-1 3-20 0,4 8-13 16,1 2-13-16,4-2-19 16,1 0-8-16,2-12-10 15,0-2-2 1,5-8-174-16</inkml:trace>
  <inkml:trace contextRef="#ctx0" brushRef="#br0" timeOffset="70341.2981">22028 9226 625 0,'-6'-7'309'0,"-7"-10"-105"16,-4 0-54-16,-4 4-78 0,6 6-33 16,-2 6-44-16,-4 3-11 0,11 9-6 15,-5-3 4 1,7 10 5-1,8 3 4-15,3 2 8 0,5 3 2 16,8-7 11-16,1-2 6 16,7-7 23-16,-2-9 17 0,1-7 12 15,-4-6 5 1,-9-7-11-16,-3-2-20 16,-9-2-47-16,-4 2-54 0</inkml:trace>
  <inkml:trace contextRef="#ctx0" brushRef="#br0" timeOffset="70776.1238">22235 9141 359 0,'-5'-1'185'15,"-3"1"-32"-15,0-2-24 16,7 7-44-16,1 5-10 16,10 8-30-16,6 5-7 0,8 5 5 15,5-1-8-15,-6-2-2 16,-5-2 5-16,-14-6 0 16,-4-1 11-16,-13-4 20 15,-4-3-7-15,-9-3-2 16,-7-5-9-16,5-5-24 15,0-4-3-15,9-3-85 16,8 0-120-16</inkml:trace>
  <inkml:trace contextRef="#ctx0" brushRef="#br0" timeOffset="71509.4457">22639 9322 458 0,'4'4'271'16,"-1"5"-1"-16,1 6-71 0,-4 9-61 16,-4 6 6-16,-6 2-19 15,-6 3-8-15,-5-6-31 16,-2-4-23-16,-3-4-144 15,0-5-140-15</inkml:trace>
  <inkml:trace contextRef="#ctx0" brushRef="#br0" timeOffset="72948.271">2597 10578 681 0,'1'-3'291'0,"5"0"-116"15,15-1-128-15,12 2-21 0,14 2 6 16,5 0-3-16,7 0-18 16,-5 0-4-16,-10 0 0 15,-11-2 2-15,-16 1-89 16,-7 1-73-16</inkml:trace>
  <inkml:trace contextRef="#ctx0" brushRef="#br0" timeOffset="73098.2877">2850 10541 451 0,'-2'3'248'0,"0"6"-56"16,0 4-35-16,5 5-57 0,3 8-26 15,-1 4-29-15,2 4-12 16,1 1-15-16,0-5-4 16,-2-4-5-16,1-2 14 15,0-14-216-15</inkml:trace>
  <inkml:trace contextRef="#ctx0" brushRef="#br0" timeOffset="73411.4473">3254 10651 729 0,'-8'-5'319'0,"-10"-8"-136"16,-4 0-31-16,-1 5-38 16,-1 0-20-16,0 8-56 0,3 5-23 15,-2 3-22 1,8 7-3-16,8 8 0 16,4 6 5-16,13 5 3 15,6 2 2-15,7-8 2 16,7-5 3-16,5-9-1 15,1-8 3-15,-1-12 1 16,-2-7 7-16,-7-10-97 16,-6-6-54-16</inkml:trace>
  <inkml:trace contextRef="#ctx0" brushRef="#br0" timeOffset="73531.0831">3200 10413 550 0,'0'0'323'0,"-4"-3"-55"15,3 5-168-15,1-2-52 16,0 0-46-16,0 0-104 16</inkml:trace>
  <inkml:trace contextRef="#ctx0" brushRef="#br0" timeOffset="73865.5178">3443 10606 744 0,'16'-1'277'15,"9"0"-195"-15,6 0-67 16,-1-3 4-16,2 2-6 0,-7-2-3 16,-2 2 1-16,-6 1 1 15,-10-1-5-15,-3 1-13 16,-8-2-16-16,3 3-4 15,0 0-1-15,-11 3 17 16,-38 20 35-16,27-8 13 16,8 7 9-1,2 0-5-15,8 1-22 0,3 2-8 16,9-1-3-16,6-1-1 16,5-2 0-16,5-2-2 15,4-8-17-15,5-2-41 16,4-9-250-16</inkml:trace>
  <inkml:trace contextRef="#ctx0" brushRef="#br0" timeOffset="74221.6895">3970 10614 604 0,'-15'-6'387'15,"-16"-9"0"-15,1 3-224 16,-2 6-53-16,8 5-73 15,7 0-30-15,8 7-27 16,4 1-4-16,7 1 3 16,9 3 9-16,8 5 11 15,3 2 1-15,4-3 1 16,-2 0 0-16,-7-6-22 16,-2-3-19-16,-7-2-36 15,-8-1-20-15,-8-2-1 16,-10 0 17-16,-9-1 39 15,3 1 23-15,0 0 32 16,5 1 4-16,10 7 0 16,3-1 3-16,9 3 9 15,6 4 9-15,9 0 14 0,5 0 2 16,6-2-9-16,-8-10-6 31,-11-2-11-31,1 2-5 0,31-3-44 0</inkml:trace>
  <inkml:trace contextRef="#ctx0" brushRef="#br0" timeOffset="74884.0906">4875 10593 977 0,'4'3'341'0,"10"13"-297"15,1 6-32-15,7 23-3 16,-2 10 3-16,-16 18 5 16,-1 3 2-16,-20-6 0 15,-6-3-2-15,-10-14-3 16,-9-10-37-16,4-13-20 16,3-10-20-16,10-23-64 15,9-7 33-15,6-19 17 16,5-6 23-16,16-12 70 15,9-9 11-15,22-5 25 0,5-6 10 16,4 7 20-16,-2 8 2 16,-9 15 8-16,-6 10 7 15,-10 10-7-15,-6 3-7 16,-10 10-35-16,0 0-20 16,-5 9-25-16,4 5-4 15,0 8-1-15,-1 6-1 0,1 3 0 16,-3 6 1-1,3 1-113-15,3-3-122 0</inkml:trace>
  <inkml:trace contextRef="#ctx0" brushRef="#br0" timeOffset="75191.5713">5532 10695 681 0,'0'2'350'0,"-8"5"-74"0,-7 4-154 16,-5 6-75-16,-6 0-15 16,-7 2-21-16,1-3-10 15,-7-7-61-15,2-4-28 16,9-10-46-16,6-5-2 16,10-8 58-1,5 0 36-15,7-3 74 16,6 2 31-16,7 1 69 15,6 6 20-15,4 6-2 0,2 6-14 0,2 11-59 16,0 7-23 0,0 8-7-1,-2 1-7-15,-2 2-9 16,-2-2-6-16,-1-6-177 16</inkml:trace>
  <inkml:trace contextRef="#ctx0" brushRef="#br0" timeOffset="76000.752">5953 10819 410 0,'2'12'269'0,"0"22"21"0,-2 1-135 15,-11 3-75-15,1-5-19 16,-1-13-71-16,1-2-217 15</inkml:trace>
  <inkml:trace contextRef="#ctx0" brushRef="#br0" timeOffset="76388.4997">6368 10648 732 0,'-2'-2'363'0,"2"0"-137"32,-5 4-110-32,5-2-89 0,0 5-15 15,-1 22 4-15,-2 31-1 16,-4-32-3-16,0-1-1 16,2-8-3-16,-2-6-1 0,4-7 2 15,1-7-13 1,1-9-27-16,3-5-5 15,4-7-5-15,2-3 13 16,1 0 23-16,3 2 2 16,2 3 1-1,2-1 16-15,2 7 23 0,4 6 4 16,-5 10 1 0,2 6-17-16,1 11-19 15,-10 3-1-15,5 8-2 0,-7 4 0 16,-5 6-1-16,-1-5 0 15,-2 0-104-15,1-5-174 16</inkml:trace>
  <inkml:trace contextRef="#ctx0" brushRef="#br0" timeOffset="76566.7878">6771 10797 1023 0,'0'0'436'0,"-2"-2"-250"16,2 2-75-16,-1 0-86 15,1 0-18-15,0 0-72 16,0-1-119-16</inkml:trace>
  <inkml:trace contextRef="#ctx0" brushRef="#br0" timeOffset="76768.5311">6930 10590 1051 0,'0'1'413'16,"4"5"-236"-1,15 14-153-15,4 6-9 16,11 7-1-16,0 1-1 15,0-2-7-15,-4-2-52 16,-3-2-270-16</inkml:trace>
  <inkml:trace contextRef="#ctx0" brushRef="#br0" timeOffset="76978.9233">7208 10598 633 0,'-9'0'364'0,"-11"1"-26"16,-3 4-144-16,-8 5-88 0,0 7-35 15,-2 8-45-15,-2 3-12 16,5 3-12-16,5 0-1 16,5-1-50-16,4-1-39 15,1-5-148-15</inkml:trace>
  <inkml:trace contextRef="#ctx0" brushRef="#br0" timeOffset="77263.9116">7401 10804 1377 0,'0'0'530'15,"1"-2"-392"1,-2 2-58-16,1 0-65 15,0 0-23-15,0-1-203 16</inkml:trace>
  <inkml:trace contextRef="#ctx0" brushRef="#br0" timeOffset="77517.6265">7690 10797 815 0,'-1'9'405'16,"-5"16"-126"-16,-3 3-121 15,-10 4-88-15,0 3-27 0,-1-10-117 16</inkml:trace>
  <inkml:trace contextRef="#ctx0" brushRef="#br0" timeOffset="78051.4717">8266 10470 956 0,'15'14'353'16,"21"20"-272"-16,4 1-18 0,8 10-16 15,-4 0-7 1,-6 1-17-16,-4-3-6 16,-8-12-49-16,-2-7-58 15</inkml:trace>
  <inkml:trace contextRef="#ctx0" brushRef="#br0" timeOffset="78231.2707">8559 10530 739 0,'-10'1'410'16,"-17"4"-61"-16,-5 4-124 16,-3 5-106-16,1 8-36 15,2 5-49-15,4-1-14 16,3 3-12-16,0-5-3 16,8-1-58-16,2-2-89 15</inkml:trace>
  <inkml:trace contextRef="#ctx0" brushRef="#br0" timeOffset="78479.7224">8768 10501 958 0,'3'-2'365'16,"12"1"-256"-1,6 1-40 1,13-1-34-16,5 0-6 16,6 0-20-16,1-2-4 0,-4 1-67 15,-1 2-104-15</inkml:trace>
  <inkml:trace contextRef="#ctx0" brushRef="#br0" timeOffset="78679.8448">8837 10599 751 0,'2'0'376'15,"2"0"-109"-15,5 2-162 16,7-2-45-16,10-2-33 16,6 0-9-16,14 2-10 15,-5 0-3-15,8 0-165 0</inkml:trace>
  <inkml:trace contextRef="#ctx0" brushRef="#br0" timeOffset="79052.5816">9541 10354 714 0,'-11'-6'334'0,"-18"-4"-141"16,1 3-49-16,-3 7-77 15,4 6-23-15,0 7-37 16,6 8-7-16,8 13-4 16,3 5 2-16,6 3 4 15,4 5 2-15,5-7-2 16,5-7 0-16,14-1 2 16,6-12 0-16,15-8 3 15,2-12 1-15,3-12 7 16,-5-5 5-16,-14-10 6 15,-5 3 38-15,-22-10 33 16,-11 0 10-16,-21-5 7 16,-9 2-42-16,-7 11-49 15,2 3-40-15,8 16-153 0</inkml:trace>
  <inkml:trace contextRef="#ctx0" brushRef="#br0" timeOffset="79350.6254">9573 10438 784 0,'-7'4'423'0,"-14"7"-112"15,-6 6-104-15,-5 10-98 16,-4 1-33-16,3 5-26 16,5-2-13-16,13 0-35 15,7 0-116-15</inkml:trace>
  <inkml:trace contextRef="#ctx0" brushRef="#br0" timeOffset="80670.2757">10079 10634 508 0,'1'1'315'0,"-1"3"-11"0,-2 7-121 15,-4 6-7-15,-5 10-38 16,-2 2-29-16,-5 0-42 31,3-5-30-31,4-10-163 0</inkml:trace>
  <inkml:trace contextRef="#ctx0" brushRef="#br0" timeOffset="81454.4127">10700 10420 708 0,'-3'18'267'16,"-4"13"-168"-16,8 10-50 15,1-7-2-15,11-3 19 16,2-5-7-16,10-13 9 16,3-4 2-16,-5-11-4 15,3-1-11-15,-5-13-14 16,-5-4-4-16,2-5-15 15,-9-6-3-15,-7-2-3 16,3 5-3-16,-8 2-3 16,0 7-4-16,-3 11-15 15,0 3-5-15,2 16-4 0,2 13-1 16,4 14 11-16,1 7 3 16,5 16 2-1,2 6 0-15,-2 6 3 0,2 10 2 16,-11-10 4-16,-7-9 2 15,-11-16 2 1,-4-10 0-16,-1-15 1 0,-5-7 0 16,3-14-24-1,-8-7-19-15,6-14-46 0,3-9-29 0,9-8-81 16,10-3-62 0</inkml:trace>
  <inkml:trace contextRef="#ctx0" brushRef="#br0" timeOffset="81763.165">11225 10149 806 0,'-7'-4'352'0,"-12"1"-178"16,-5 4-43-16,-2 12-55 15,-2 9-21-15,5 19-32 0,3 7-5 16,9 17-7 0,7 8-1-16,12-3-4 15,8-1-3-15,9-12-2 16,6-9 0-16,0-8 1 0,5-6-2 15,-3-11-57-15,-1-7-63 16</inkml:trace>
  <inkml:trace contextRef="#ctx0" brushRef="#br0" timeOffset="82132.3632">11485 10318 493 0,'-8'-3'306'0,"-8"0"-31"15,-1 3-95-15,-4 6-93 16,-1 6-41-16,1 10-16 16,4 5-7-16,8 14-4 15,8 4 0-15,9 1-13 0,6 0-2 16,11-8 0-1,0-6 1-15,13-10 2 0,3-8 3 16,0-14 6 0,4-7 4-16,-8-11 3 15,-2-3 2-15,-11-8 5 16,-6-2 4-16,-18-10 10 16,-7-1 5-16,-18-1-5 15,-11 0-6-15,-5 15-24 16,-2 2-12-16,0 14-4 0,7 5-58 15,6 7-166-15</inkml:trace>
  <inkml:trace contextRef="#ctx0" brushRef="#br0" timeOffset="82319.836">11595 10390 473 0,'1'0'291'0,"-2"4"-15"15,-4 2-53-15,-6 6-82 16,-2 4-20-16,-4 8-39 16,-4 2-18-16,-1 4-21 15,1 2-16-15,2-9-19 16,7-2 12-16,6-2-204 16</inkml:trace>
  <inkml:trace contextRef="#ctx0" brushRef="#br0" timeOffset="82563.341">11791 10623 999 0,'4'2'401'15,"1"7"-243"-15,5 3-40 0,-14 5-33 16,-2 4-10-16,-3 3-32 16,-6 4-12-16,6-2-86 15,-3-2-102-15</inkml:trace>
  <inkml:trace contextRef="#ctx0" brushRef="#br0" timeOffset="82910.4949">12069 10233 947 0,'0'1'381'15,"0"9"-246"-15,0 3-55 16,-3 16-35-16,2 7 6 0,1 13 5 16,0 8-3-1,5-3-24-15,2-1-8 16,3-14-10-16,6-5-3 15,-1-10-2-15,2-7 1 16,6-4 2-16,-5-9-35 0,1-4-117 16,0 0-138-1</inkml:trace>
  <inkml:trace contextRef="#ctx0" brushRef="#br0" timeOffset="83115.8814">11919 10477 913 0,'5'-2'357'0,"10"2"-244"16,183 23-606 46</inkml:trace>
  <inkml:trace contextRef="#ctx0" brushRef="#br0" timeOffset="83328.3664">12412 10199 761 0,'1'0'404'0,"2"0"-109"16,3 15-169-16,3 11-62 0,3 18-34 15,4 10 0-15,1 10 0 16,-2 1-2-16,-14-3-5 16,-7-5-2-16,-10-8-6 15,-3-4-3-15,7-8 3 16,4-7-123-16</inkml:trace>
  <inkml:trace contextRef="#ctx0" brushRef="#br0" timeOffset="83725.9612">12832 10387 730 0,'0'-1'362'0,"6"0"-117"16,5 0-82-16,16 1-90 16,5 0-17-16,11 0-26 15,-1 1-12-15,1-1-13 16,-5 0-2-16,-9 0-66 16,-2 2-47-16,-11 1-122 15,-5 0-99-15</inkml:trace>
  <inkml:trace contextRef="#ctx0" brushRef="#br0" timeOffset="83998.181">12884 10496 386 0,'-2'4'245'0,"0"1"11"16,7 0-78-16,6-5-12 15,14 0-8-15,7 1-18 16,6-1-40-16,1 2-19 16,-3-1-27-16,-7-1-9 15,-2 0-23-15,-3 4-10 0,-11-6-59 16,0 2-73-16</inkml:trace>
  <inkml:trace contextRef="#ctx0" brushRef="#br0" timeOffset="84765.1499">13737 10315 520 0,'-4'-5'304'15,"-7"-5"-33"-15,-2 5-61 0,-8 5-65 16,1 5-34 0,-3 7-51-16,-1 8-21 15,5 12-33-15,4 9-6 16,11 9-3-16,9 0-1 15,13-7 1-15,9-5 0 0,11-13 0 16,1-8 3 0,5-12 14-16,-1-10 29 15,-6-11 48-15,-6-6 19 16,-14-7 20-16,-5-6-17 0,-21-3-32 16,-8-5-11-16,-16 3-29 15,-3 6-12-15,0 9-15 16,6 9-14-16,13 11-43 0,0 5-67 15,7 7-198 1</inkml:trace>
  <inkml:trace contextRef="#ctx0" brushRef="#br0" timeOffset="84971.8106">14051 10618 1002 0,'-1'-1'500'0,"1"-2"-150"16,-3 2-123-16,2 0-116 0,1 0-39 16,0 0-54-16,0 0-82 15,0 0-260-15</inkml:trace>
  <inkml:trace contextRef="#ctx0" brushRef="#br0" timeOffset="85344.5777">14455 10401 560 0,'-6'-9'374'0,"-9"-12"26"16,-2 3-137-16,-8 4-89 16,-1 1-48-16,1 7-64 15,-2 4-23-15,2 9-36 16,2 6-4-16,2 11-4 16,4 4 0-16,9 13-1 15,7 1 0-15,5 1 1 16,8-1 0-16,10-14 2 0,2-2 0 15,15-14 2-15,3-4 2 16,1-11 12-16,-1-8 5 16,-11-6 10-16,-6-4 3 15,-15-8-1-15,-8 1-3 16,-12-6-8-16,-8-5-20 0,-2-4-102 16,-1-1-73-1</inkml:trace>
  <inkml:trace contextRef="#ctx0" brushRef="#br0" timeOffset="85733.2113">14664 10376 873 0,'-1'-15'364'16,"3"-17"-228"-16,7 4-44 15,9 9-23-15,4 3-2 16,6 13-5-16,3 3 5 0,-3 9-22 16,0 11-20-16,-10 7-9 15,-8 4 0 1,-12 4 2-16,-12 0 1 15,-10 2 0-15,-3-2-3 16,-1-2-6-16,5-3-3 0,6-11-3 31,7-3-1-31,12-9 0 0,4-3 1 16,13-2 2-16,7-1 1 16,10 0 0-16,4 2-1 0,1-5-2 15,-5 2-4 1</inkml:trace>
  <inkml:trace contextRef="#ctx0" brushRef="#br0" timeOffset="86390.9769">15470 10327 296 0,'-6'-4'228'0,"-8"-3"53"16,-9 1-78-16,-8 4-66 16,-3 2-18-16,-3 2-41 15,4 4-15-15,6 3-33 16,3 1-15-16,10 1-14 15,8 0-2-15,6 2 0 16,6 1 3-16,13 2 10 16,5 2 2-16,13 3 5 0,2 3 2 15,-1 4-3-15,-6-5 2 16,-13-3 0-16,-10-4-2 16,-16-3 33-16,-8-3 4 15,-18-2-3-15,-5 0 3 16,-5-10-37-16,3-3-33 15,9-5-136-15,5-5-129 16</inkml:trace>
  <inkml:trace contextRef="#ctx0" brushRef="#br0" timeOffset="86589.5486">15566 10387 646 0,'5'1'342'0,"-5"2"-96"16,2 8-78-16,1 10-83 16,-3 3-22-16,1 7-19 15,0-1-12-15,-1 0-12 0,1-3-6 16,3-2-31-16,1-3-72 16</inkml:trace>
  <inkml:trace contextRef="#ctx0" brushRef="#br0" timeOffset="86752.6261">15581 10195 923 0,'2'-2'382'0,"-2"-1"-214"0,0 1-120 15,0 1-32 1,-2 0-87-16,2-1-95 0</inkml:trace>
  <inkml:trace contextRef="#ctx0" brushRef="#br0" timeOffset="87065.1959">15684 10462 647 0,'5'15'300'0,"7"19"-116"16,1-7-33-16,-10-6-26 15,0-5-4-15,-7-9-24 16,3-1-7-16,-1-7-13 16,2-3-12-16,0 3-18 0,0 0-11 15,1-12-28-15,10-35-8 0,2 27-9 16,3-1-6-16,8 6-1 31,4-1 2-31,1 9 7 16,-1 5 7-16,-5 13 3 15,-3 6 4-15,-7 9 5 16,-5 3-1-16,-7-2 0 16,-2 1-1-16,-3-10-4 15,-1-1-1-15,-1-3-130 16,2-5-157-16</inkml:trace>
  <inkml:trace contextRef="#ctx0" brushRef="#br0" timeOffset="87685.0422">16264 10061 656 0,'-16'1'309'15,"-20"7"-107"-15,0 6-42 0,4 18-64 16,4 11-26-16,10 24-54 15,5 14-6-15,14 7-5 0,9 2 0 16,10-15 0-16,2-15 1 16,8-16-3-1,7-9-1-15,7-13-13 0,7-6-53 0</inkml:trace>
  <inkml:trace contextRef="#ctx0" brushRef="#br0" timeOffset="87895.5208">16325 10437 938 0,'0'-1'380'0,"3"1"-234"0,7-3-35 16,14 2-55-16,9-1-14 15,13-1-29-15,5 0-8 16,-2 1-25-16,-4-2-65 16</inkml:trace>
  <inkml:trace contextRef="#ctx0" brushRef="#br0" timeOffset="88282.0777">17036 10236 791 0,'-1'-7'362'0,"-10"-3"-152"16,-4 0-42-16,-6 2-64 15,-5 3-24-15,-1 5-48 16,-2 3-14-16,1 14-19 0,2 3-3 15,5 14 0-15,4 5-1 16,11 8 0-16,6 4 0 16,12-5 0-16,7-4 0 15,15-12-3-15,0-7 1 16,4-11 6-16,-1-4 5 16,-6-8 16-16,-9-3 8 15,-12-7 14-15,-5-3 5 16,-18-8 1-16,-7-2-4 0,-13-5-13 15,-2 2-7-15,-2 2-16 16,6 2-37 0,9 6-160-16</inkml:trace>
  <inkml:trace contextRef="#ctx0" brushRef="#br0" timeOffset="88732.5789">17152 10261 614 0,'-2'-4'283'0,"5"-4"-115"16,-2 0-31-16,9-1-57 15,4 1-16-15,8 2-16 0,2 0 5 16,5 4 11-16,-1-1-1 0,-2 6-12 16,-4 0-8-16,-12 2-9 15,-4 1-3 1,-13 1-4-16,-5 1-10 0,-4 2-7 16,-1 2-1-16,6-2-9 15,7 1-2-15,8 2-6 16,7 0-1-16,10 3 6 15,3 4 3-15,3 5 2 16,-3 3 1-16,-8 4 2 16,-9-3 0-16,-15-4-1 15,-13-3 0-15,-14-6 0 16,-6-2 0-16,3-3 1 16,6 0 23-16,10-11-118 15,10 3-49-15,16-2-191 16</inkml:trace>
  <inkml:trace contextRef="#ctx0" brushRef="#br0" timeOffset="89162.6133">17534 10360 831 0,'3'0'386'0,"-3"1"-173"16,9 7-77-16,2 2-28 15,2 10-35-15,5 3-12 16,1 5-21-16,-2-3-3 16,-8-4-12-16,-4-2-5 15,-8-7-7-15,-8 2-3 16,3-5-11-16,-6-6-15 0,3-5-20 15,3-6-5-15,-1-7-8 16,7 2 0-16,13-7 11 16,7-2 5-16,11-5 18 15,0-4 15-15,0 2 41 16,-6 0 28-16,-9 7 37 16,-9-2 7-16,-16 2-11 15,-10 4-21-15,-14-2-35 16,-3 6-10-16,4 6-25 15,3 5-7-15,9 3-14 16,4 6-50-16,3 4-132 16,3 2-91-16</inkml:trace>
  <inkml:trace contextRef="#ctx0" brushRef="#br0" timeOffset="89557.4418">17954 10085 1016 0,'-1'1'415'16,"1"3"-226"-16,-1 11-149 16,1 8-35-16,3 12-3 15,1 6 2-15,-2 7 4 16,-1 4-1-16,1 4 2 15,1-2-1-15,6-9-3 0,1-7-1 16,6-13 1-16,1-7 0 16,2-13 8-16,3-5 4 15,-1-9-42-15,0-1-67 16</inkml:trace>
  <inkml:trace contextRef="#ctx0" brushRef="#br0" timeOffset="89730.4511">17902 10330 1022 0,'9'-3'417'16,"14"-1"-249"-16,5 1-50 0,4-2-58 15,1-2-20-15,2-4-130 16</inkml:trace>
  <inkml:trace contextRef="#ctx0" brushRef="#br0" timeOffset="90180.6417">18223 9986 813 0,'12'13'336'0,"23"20"-189"15,5 9-12-15,9 23-2 16,-2 10-16-16,-18 15-29 15,-6 0-11-15,-22-14-25 16,-11-10-10-16,-16-22-15 16,-12-7-5-16,-9-11-160 15,-3 0-262-15</inkml:trace>
  <inkml:trace contextRef="#ctx0" brushRef="#br0" timeOffset="94413.8969">18925 10555 530 0,'-1'0'307'0,"-2"3"-40"16,1 6-84-16,-8 8-71 15,-1 5-18-15,-6 3-28 16,0-2-16-16,-1-3-96 16,1-1-112-16</inkml:trace>
  <inkml:trace contextRef="#ctx0" brushRef="#br0" timeOffset="94969.9227">19710 10353 664 0,'-8'15'319'16,"-5"9"-112"-16,-11 11-82 16,-3 1-19-16,-5-3-44 15,-4-2-29-15,6-12-30 16,0-4-48-16,-1-13-63 16,9-8-52-16,4-13-25 15,-1-8 45-15,14-4 79 16,-1-3 82-16,5 2 95 15,2 5 33-15,8 8 22 16,3 6-23-16,3 13-51 16,7 6-30-16,7 16-41 15,7 10-10-15,9 8-8 0,-1-3-2 16,-6 0 4-16,-2-11 9 16,-12-9-131-1,-4-1-227-15</inkml:trace>
  <inkml:trace contextRef="#ctx0" brushRef="#br0" timeOffset="95119.0098">19630 10254 619 0,'-2'-4'326'15,"1"-4"-21"-15,3 6-302 16,5-1-105-16</inkml:trace>
  <inkml:trace contextRef="#ctx0" brushRef="#br0" timeOffset="95453.8709">19857 10451 588 0,'11'11'326'15,"6"16"-79"-15,4-6-120 0,5-3-32 16,0-3-27-16,-2-7-8 0,-1-7-1 15,-2-2 1 1,-2-9-27-16,1-1-1 0,-5-4-3 16,-4-4-1-1,-9-4-15-15,-6-6-9 16,-13-5-14-16,-5 2-6 16,-7 4-2-16,-2 9 0 15,4 13-9-15,1 11-5 16,7 15 15-16,7 9 8 15,5 13 14-15,6 3 6 16,2 4-6-16,2-3-3 0,4-1 0 16,2-1 0-16,3-6 1 15,-3-2 0-15,0-12 5 0,-5-7-31 16,-4-10-253 0</inkml:trace>
  <inkml:trace contextRef="#ctx0" brushRef="#br0" timeOffset="95827.5806">20482 10458 784 0,'-4'4'321'16,"-3"7"-192"-16,-6 1-38 16,-4 4-28-1,-4-3-18-15,-4-1-25 0,-4-1-2 16,-4-10 2-16,2-1-16 0,3-10-38 0,1-7-13 16,9-5-15-16,5-4 14 15,9-1 35 1,6 3 19-1,9 2 52-15,5 4 25 0,5 10 35 16,6 6-1 0,0 15-40-16,3 7-20 0,1 16-31 15,-3 1-7-15,-3-4-2 16,-4-1-2-16,0-9-124 16</inkml:trace>
  <inkml:trace contextRef="#ctx0" brushRef="#br0" timeOffset="98402.0791">20994 10377 591 0,'5'-2'302'16,"2"1"-91"-16,-2 3-59 15,0 14-48-15,-3 4-5 0,-2 10-6 16,-4-2-20-16,-7 0-29 15,0-4-15 1,4-12-14-16,0-3-4 0,8-8-11 16,5-2-7-16,7-12-16 15,5-5-1-15,7-10 4 16,3-1 7-16,-1 5 10 16,-3 2 0-16,-6 13 4 15,-3 6 4-15,-7 14 16 16,1 11 8-16,-5 11 2 15,-4 4-2-15,2-1-15 16,2-3-17-16,7-8-250 16</inkml:trace>
  <inkml:trace contextRef="#ctx0" brushRef="#br0" timeOffset="98790.2135">21900 10229 757 0,'-3'4'376'16,"0"5"-68"-16,-1 26-232 15,-7 13-36-15,11 26 13 16,-1 4 5-16,4-3-2 15,2-1-4-15,0-15-22 16,-2 1-10-16,1-8-7 16,3-7-23-16,1-12-151 0</inkml:trace>
  <inkml:trace contextRef="#ctx0" brushRef="#br0" timeOffset="98972.103">21904 10446 751 0,'11'-1'315'15,"8"-4"-136"1,9 5-155-16,11 4-20 0,5 2 3 16,4-2 31-16,1-1-278 15</inkml:trace>
  <inkml:trace contextRef="#ctx0" brushRef="#br0" timeOffset="99348.6697">22456 10270 821 0,'-10'-7'370'16,"-12"-7"-171"-16,-1 1-61 15,-3 5-78 1,2 5-26-16,1 3-38 0,6 6-6 15,9 3-4-15,2 1-1 16,8 6 1 0,4 0 1-16,8 2 6 0,4-2 6 15,-2-2 4-15,6 0 3 16,-7-6 5 0,-6-3 3-16,2-3-14 0,-11-4-10 15,-3 1-14-15,-6-2-6 16,-6 0 10-16,-1 3 8 15,-6 0 5-15,5 5-1 0,3 4-8 16,-1 2-1-16,9 4 13 16,3 1 7-1,3-2 14-15,7 2 4 16,3 0-8-16,6 0-3 16,4-2-1-16,-4-6-3 0,0-8-100 15,-1-5-182 1</inkml:trace>
  <inkml:trace contextRef="#ctx0" brushRef="#br0" timeOffset="99491.4282">22406 10075 774 0,'-2'-8'361'0,"-1"-1"-168"15,1 3-84-15,4 5-136 0,1 3-63 16</inkml:trace>
  <inkml:trace contextRef="#ctx0" brushRef="#br0" timeOffset="99769.4325">22594 10347 745 0,'-1'-1'359'16,"-2"1"-144"-16,6 1-99 16,-3-1-24-16,0 0-15 15,29 6-4-15,39 5-22 16,-27-7-12-16,-1-3-25 15,-6 1-3-15,-11 1-2 16,-8-3-73-16</inkml:trace>
  <inkml:trace contextRef="#ctx0" brushRef="#br0" timeOffset="101106.7989">2711 11559 850 0,'0'0'357'15,"4"3"-189"-15,8 16-118 16,5 8-33-16,11 25-7 16,-1 8 2-16,-1 10 3 15,-8 2 2-15,-15-4 6 16,-10-5 3-16,-13-11-5 15,-2-6-6-15,-3-18-50 16,2-5-22-16,0-16-32 16,2-11-17-16,7-15 35 15,4-10 21-15,5-16 59 16,4-8 40-16,4-8 39 16,3-6 10-16,14 1-9 15,5 5-4-15,11 9-8 16,-3 5-4-16,1 19-24 15,-4 9-16-15,-5 12-26 0,6 9-9 16,-9 3-1-16,4 5 1 16,-7 4 0-16,-3 1 2 15,-4 5 1-15,-5-3 0 16,2 6 0-16,-6 1 0 16,-3 2 1-16,5 1-25 15,-5-3-124-15,1-4-145 16</inkml:trace>
  <inkml:trace contextRef="#ctx0" brushRef="#br0" timeOffset="101409.8111">3421 11586 812 0,'-15'-8'397'16,"-9"-1"-147"-16,-2-1-117 15,2 6-32-15,5 7-68 16,-1 2-29-16,7 8-30 0,6 3-8 16,4 4 1-1,5 3 4-15,11 6 2 0,5 1 4 16,15-2 7 0,2-3 5-16,2-10 10 15,-5-6 3-15,-6-9 15 16,-8-1 10-16,-10-5 26 0,-5-1 2 15,-18 0-11-15,-5-2-11 16,-19 1-26-16,2 0-13 16,2 0-134-16</inkml:trace>
  <inkml:trace contextRef="#ctx0" brushRef="#br0" timeOffset="102004.5257">3623 11626 663 0,'3'-4'311'0,"7"-1"-96"0,10 2-117 15,8-3-52-15,2 4-5 16,-4-2-16-16,0 1-8 16,-11 2 0-1,-4-1-1-15,-6-1 0 0,-5 4-5 16,-11-1-11-16,-1 5-1 15,-10 1-8-15,-4 2 1 16,5 8 18-16,-4 0 1 0,9 6 5 16,6 3 1-16,11 2-12 15,7-1 0-15,10 1 2 32,3-5 0-32,2-7 4 0,4-5 2 15,-1-10 5-15,0-4 2 16,4-11-2-16,-4-3-2 15,0-4-5-15,-3-1 0 0,-5 5-4 16,0 1-1 0,-8 10-2-16,5 3 5 15,-10 8 6-15,-1 4 3 0,0 8 0 16,-12 1-3 0,2 0 1-16,2 2-1 15,-3-5 0-15,4-4 2 0,3-3 9 16,-1-8-1-16,1-8-8 15,8-3-5-15,-3-10-17 0,2 2-5 16,11-4 1 0,-6 1 0-16,8 7 0 15,-1 2 1-15,0 11 10 16,-2 5 8-16,-3 14 7 16,-1 4 18-16,-6 9 1 15,-5 2-3-15,-1-1-2 16,-1 0-15-16,4-5-102 15,4-3-344-15</inkml:trace>
  <inkml:trace contextRef="#ctx0" brushRef="#br0" timeOffset="102466.5179">4833 11556 901 0,'4'13'355'15,"0"14"-215"-15,5 23-92 0,-3 13-2 16,3 23 49-16,1 4 5 16,-8-5-28-16,4-8 8 15,-2-18-56-15,-1-9-4 16,2-17 21 0,-1-5-69-16,-2-18-146 0,0-4-187 0</inkml:trace>
  <inkml:trace contextRef="#ctx0" brushRef="#br0" timeOffset="102619.1317">4884 11834 936 0,'13'-1'355'0,"4"-1"-258"16,9 2-60-16,10 4-24 15,0 1-5-15,5-4-26 16,1-1-70-16</inkml:trace>
  <inkml:trace contextRef="#ctx0" brushRef="#br0" timeOffset="103009.2624">5414 11635 473 0,'-6'-7'320'15,"-10"-6"21"-15,-8-3-143 16,-7 1-34-16,-5 3-59 15,5 3-32-15,9 9-61 16,1 5-14-16,10 5-21 0,3 3-6 16,8 4-2-16,11 4 4 15,16 0 12-15,4-1 9 16,9 0 7-16,1-3 2 16,-8-5 3-16,-2-5 0 15,-12-6-16-15,-9-1-17 16,-8-5-25-16,-9-2-6 0,-9 2 15 15,-9-1 16-15,-13 1 38 16,1 4 17-16,1 1 26 16,6 4 7-16,13 5-5 15,6 1-10-15,9 4-12 16,5 0 2-16,9 0 4 16,9 1-1-16,10-3-8 15,3 0-11-15,7-3-11 16,-4-3-3-16,-5-6-70 15,-1-2-67-15</inkml:trace>
  <inkml:trace contextRef="#ctx0" brushRef="#br0" timeOffset="103618.7472">5536 11609 702 0,'4'-1'282'0,"5"1"-170"16,11 0-55-16,4-1-5 16,10 0-20-16,3 0-15 15,0-4-10-15,-2 1 0 16,-11-3 2-16,-2 0 0 0,-13 0-1 0,-3 1-2 31,-8 6-6-31,-10 3-2 16,-4 1-1-16,-2 3-2 15,-3 4 28-15,3-1 9 0,1 7 25 16,2 1 14-16,6 3-14 16,1 4-5-16,13 2-21 15,1 0-12-15,13-1-8 16,2-3-2-16,2-6-1 16,4-5-1-16,3-6-48 15,4-6-34-15,7-8-129 16,-3-5-90-16,6-7-53 15,1-2 35-15,-3-2 206 16,1 5 144-16,-9 2 190 16,-8 5 42-16,-12 8-44 15,-7 2-22-15,-12 8-50 16,-8 5-36-16,-15 5-30 16,-3-1-30-16,-4-3-34 0,3-4-6 15,5-7-4-15,4-2-2 16,7-9-20-16,4-4-8 15,1-6-10-15,7 5-5 16,2 0 6-16,5-1 4 16,9 6 8-16,3-1 20 15,2 8 32-15,-1 6 16 16,6 12 18-16,0 4-8 16,3 10-10-16,-2 2-13 15,-6-1-15-15,-2-3-6 16,-2-4-125-16,2-2-121 0</inkml:trace>
  <inkml:trace contextRef="#ctx0" brushRef="#br0" timeOffset="104351.9761">6287 11605 313 0,'-6'-3'224'16,"-7"0"19"0,4 3-60-16,0 0 0 15,3-1-10-15,5 1-21 16,9 0-43-16,6 0-26 16,18-2-40-16,7 0-11 0,5-1-19 15,0 1-4-15,-4-1-4 16,-6 1-1-16,-10-1 1 15,-5 0-1-15,-15 3-4 16,-4-1-2-16,-7 1-2 16,-5 2-2-16,-7 8 3 15,0 0 0-15,0 6-2 16,3 1 1-16,6 3-5 16,4 1-3-16,7 4 1 15,7 1 0-15,7 0 5 16,10-1 3-16,9-4 2 15,4-4-1-15,10-7-12 0,-3-7-7 16,2-7-4-16,0-8-9 16,-6-8 4-1,-2-3 8-15,-11-3 11 0,-8-1 13 16,-11 5 23-16,-9 0 4 16,-15 4 28-16,-8 0 9 15,-13 4 17-15,-3 3 0 16,3 6-32-16,4 5-16 15,11 4-36-15,3 4-12 16,12 8-5-16,6-2 4 16,10 10 12-16,8 1 4 15,9 1 6-15,2 1-2 0,1-8-2 16,6-1 1-16,-2-11 3 16,-4-5-16-16,-4-9-128 15,-8-6-197-15</inkml:trace>
  <inkml:trace contextRef="#ctx0" brushRef="#br0" timeOffset="104489.1561">6828 11418 886 0,'-3'0'415'0,"-2"-2"-191"16,3 1-72-16,2 1-105 15,0 0-31-15,0 0-84 16,2 16-168-16</inkml:trace>
  <inkml:trace contextRef="#ctx0" brushRef="#br0" timeOffset="105058.5587">7058 11664 627 0,'-1'9'296'15,"-2"5"-91"-15,1 6-104 16,1 5-2-16,-1-4-20 15,1 0-16-15,0-6-31 16,-3-3-4-16,4-9 3 0,0-3-1 16,0-8-5-16,1-6-5 15,2-8-20-15,-1-4-3 16,5-1-5-16,0 2 1 16,4 4 1-16,4 4 1 15,5 3 10-15,0 3 15 16,0 7 20-16,1 4 2 0,-3 11-5 15,-1 4-11 1,-6 9-16-16,-2 3-3 0,-2 7 0 16,0 0-1-16,1-1-86 15,1-3-101-15</inkml:trace>
  <inkml:trace contextRef="#ctx0" brushRef="#br0" timeOffset="105255.3126">7411 11617 811 0,'1'-3'406'0,"3"0"-173"16,-4 4-60-16,-2-1-99 16,1 7-33-16,-1 23-11 15,3 33-3-15,4-27-13 16,5-2-4-16,5-4-35 15,0-3-81-15</inkml:trace>
  <inkml:trace contextRef="#ctx0" brushRef="#br0" timeOffset="105560.4964">7774 11617 824 0,'-14'-5'400'16,"-13"-6"-145"-16,-1 7-125 16,-3 3-36-16,5 4-57 15,2 3-26-15,10 9-20 16,5 4-4-16,8 9 2 16,5 5 3-16,12 2 7 15,7 1 0-15,3-6 3 16,3-4 3-16,-2-8 3 15,-3-8 2-15,-8-10 0 16,-2-6-15-16,-13-9-28 16,-7-3-4-16,-12 0-15 0,-7 0-14 15,-7-4-65-15,0 0-61 16</inkml:trace>
  <inkml:trace contextRef="#ctx0" brushRef="#br0" timeOffset="105879.2307">7811 11644 421 0,'12'6'326'15,"8"12"45"-15,0 2-61 16,-9 3-119-16,-3 2-43 0,-5-6-63 16,-2-2-28-1,-2-6-30-15,1-2-8 0,1-7-2 16,2-3-5-16,10-11-32 15,1-2-19-15,7-4-20 16,3-3-5-16,0 2 26 16,1 2 15-16,0 9 13 0,-3 3 3 15,-4 10 27 1,-5 6 23-16,-4 8 28 16,-3 6 15-16,-5 6-6 0,-1 1-19 15,-4 0-23 1,-1-2-12-16,2-4-117 0,2-8-124 15</inkml:trace>
  <inkml:trace contextRef="#ctx0" brushRef="#br0" timeOffset="106674.5887">8651 11656 624 0,'-2'11'275'15,"-1"11"-74"-15,11 6-130 16,6-1 17-16,14 0 35 16,5-8-7-16,6-7-29 15,-2-5-22-15,-7-13-27 16,0-4-6-16,-15-11-4 15,4-2-2-15,-11-7-7 16,-9-4-17-16,-7-1-28 16,-10-6-9-16,-8-4-8 15,-5-8 12-15,-8-8 24 16,-2 2 5-16,-1 15 2 0,4 14 8 16,8 25 10-1,3 8 2-15,13 12-6 0,5 6-8 16,13 5-11-16,11 3-3 15,13 5 6-15,7-1 1 16,10 0 1-16,5-6 0 16,5 0-1-16,1-5-17 0,3-4-63 15,3-1-26-15,7-6-3 16,5-2 18-16,-8-3 62 16,-6 2 27-16,-27-1 5 15,-13 2 21-15,-20 5 54 16,-4 1 21-16,-8 2 23 15,-5 2-14-15,-7-3-46 16,-5-2-19-16,-6-8-18 16,1-2-1-16,1-12-3 15,9-6-1-15,6-7-7 16,3-2-5-16,9-1-8 16,0 1-7-16,10 6-7 15,6 2-3-15,6 8 11 16,4 6 14-16,2 6 33 0,-5 9 13 31,-9-7 8-31,1 0-4 0,29 28-12 0,-1 0-9 16,-1 0-11-16,-15-17-6 15,-3-11-142-15</inkml:trace>
  <inkml:trace contextRef="#ctx0" brushRef="#br0" timeOffset="107366.2716">10239 11541 563 0,'-13'0'300'15,"-10"-3"-80"-15,-2 4-74 0,-4 4-20 16,9 3-55-16,4 2-26 0,16 9-38 16,11 1-12-1,9-2 2-15,9-1 3 0,0-4 6 16,2-4 0 0,-4-1 3-16,-11-4 2 15,-3-5 8-15,-8-2 0 16,-10-3-4-16,-5 3-4 15,-6-1-11-15,-3 2 0 16,-2 3-2-16,-1 1-3 16,-2 10-2-16,3 1-3 15,8 5 1-15,4 3 14 16,13 0 11-16,2-1 7 0,13 1 11 16,5-3-7-16,8-7-3 15,-1-2-2-15,-3-10-4 16,-1-7-2-16,-4-7-3 15,4-4-3-15,1-3-3 16,-3 3-3-16,-8-1 0 16,-8 4 0-16,-7 6 0 15,-2 5-4-15,-3 7-1 16,-2 7 3-16,0 3 0 16,3 6 4-16,4 2-1 0,3 1-3 15,4-1 0-15,-2-5-22 16,0-4-160-16</inkml:trace>
  <inkml:trace contextRef="#ctx0" brushRef="#br0" timeOffset="107593.5394">10427 11473 1072 0,'0'-8'461'15,"0"-4"-251"-15,1-2-124 16,0 3-48-16,4 3-72 16,-1 5-107-16</inkml:trace>
  <inkml:trace contextRef="#ctx0" brushRef="#br0" timeOffset="107845.0785">10565 11564 880 0,'4'0'416'15,"1"2"-136"-15,8 6-131 0,4 7-40 16,4 7-21-16,1 2-24 15,0 1-32-15,-1-1-9 0,-5-6-9 16,0-5 0 0,-3-9 2-16,-3-4 1 0,2-7 1 15,-4-6 0 1,2-5-6-16,2-1-1 0,-2 2-51 16,-1-4-52-1,0 2-182-15</inkml:trace>
  <inkml:trace contextRef="#ctx0" brushRef="#br0" timeOffset="108276.7311">11147 11544 578 0,'0'15'388'16,"0"11"11"-16,-10 2-142 16,-5 0-45-16,-6-3-75 15,-4-1-39-15,1-1-62 0,0-6-12 16,4-7-8-16,5-5 1 15,2-8-9-15,4-6-17 16,4-9-40-16,3 1-22 16,4-5-29-16,3-1-2 15,8 2 19-15,4 3 17 0,1 9 32 32,1 6 19-32,-2 12 36 0,0 4 13 15,3 8 23-15,1 3 3 16,2 2-14-16,-1-2-9 15,3-4-16-15,-2-6-1 16,-2-9-1-16,-3-5-1 0,-7-9-2 0,1-5-2 31,2-2-6-31,-3-4 0 16,-2-2-3-16,0 5 0 16,-8 4-3-16,3 3-22 15,0 15 46-15,-4 2 17 16,0 9 19-16,0 7 24 15,2 2-43-15,2 2-16 0,5 0-15 16,2-4-37-16</inkml:trace>
  <inkml:trace contextRef="#ctx0" brushRef="#br0" timeOffset="109009.838">12443 11515 669 0,'-7'2'336'0,"-4"4"-87"16,3 8-161 0,1 8-25-16,7 6-9 0,4 6 3 15,8 6-7-15,2-5-2 16,7-2-17-16,0-9-6 15,5-12 1-15,0-9 4 16,1-11 0-16,-2-7-2 0,-8-8-5 16,2 0-5-1,-10-6-5-15,-2 0-2 0,6-4-4 16,-11 0 0-16,3-1-1 16,-1 3-3-1,-4 9-8-15,5 8-10 0,-2 18-9 16,-1 13 12-16,1 17 9 15,4 8 9-15,3 22 8 16,4 3-9-16,-4 13-1 16,-6 3 3-16,-8-2 10 0,-9-6 4 15,-18-16 1-15,-5-5 1 16,-9-18-5 0,-4-4-2-16,1-15-12 15,3-13-11-15,8-18-31 0,9-10-32 16,18-13-74-16,10-6-50 0,22-6-174 31</inkml:trace>
  <inkml:trace contextRef="#ctx0" brushRef="#br0" timeOffset="109523.4348">12791 11785 841 0,'4'5'354'15,"4"7"-171"1,0 6-54-16,-1 7-21 16,0 0-7-16,-3-2-35 0,1-2-12 15,-3-9-21-15,0-5-4 16,-1-7 4-16,1-3-5 15,-2 2-29-15,0 0-19 16,9-19-41-16,20-32-9 16,-14 31 19-1,1 3 12-15,-5 8 25 0,1 3 7 16,-3 7 3-16,0 7 3 16,-3 8 14-1,0 4 7-15,-4 3 7 16,0 0-3-16,1-2-11 15,-2-7-2-15,3-7 0 16,1-2 0-16,2-11-37 16,3-4-35-16,1-3-53 0,0-1-20 15,1-1 17-15,3 1 31 16,5 2 48-16,-2 1 19 16,-2 7 46-16,-2 7 12 15,-6 9 25-15,-3 4 14 16,-3 7-8-16,-1 2-1 15,1 2-20-15,-1-3-12 0,0-7 21 16,-3-6-96-16</inkml:trace>
  <inkml:trace contextRef="#ctx0" brushRef="#br0" timeOffset="109873.1371">13415 11813 620 0,'-2'10'377'16,"0"5"-15"-16,-2 3-163 15,-1 1-32-15,-4 1-55 16,-6-2-29-16,-3-3-46 16,-3-4-11-16,-4-9-8 0,2-2-19 15,2-5-46-15,2-5-15 16,7-1-20-16,3-4 6 15,4-1 12 1,3 0 4-16,4 2 10 0,6 3 10 16,2 6 46-16,5 4 19 15,1 6 17-15,3 8 10 16,3 7-2-16,1 4-7 16,1 0-3-16,0-1-9 15,-5-6-13-15,-3-1 21 16,-3-9-124-16,-4-3-109 0</inkml:trace>
  <inkml:trace contextRef="#ctx0" brushRef="#br0" timeOffset="110054.3506">13532 11854 777 0,'4'4'452'15,"8"7"-44"-15,0 6-232 0,2 3-42 16,0 6-58-16,0 1-18 15,2 0-29-15,-7-5-10 16,3-7-26-16,-4-8-36 16,-2-8-130-1,3-2-158-15</inkml:trace>
  <inkml:trace contextRef="#ctx0" brushRef="#br0" timeOffset="110176.4724">13655 11888 809 0,'-8'6'402'0,"-11"9"-141"0,-1 1-53 16,-8 0-104-16,-3 3-34 16,-4-6-44-16,4 2 17 15,8-4-162-15</inkml:trace>
  <inkml:trace contextRef="#ctx0" brushRef="#br0" timeOffset="110507.5486">13839 11533 728 0,'2'-1'366'0,"6"1"-88"16,3-2-95-16,16-3-62 15,4 4-16-15,11-4-40 0,3 5-22 16,-3 2-28-16,-2-1-6 15,-9 1-82-15,-4-2-62 16</inkml:trace>
  <inkml:trace contextRef="#ctx0" brushRef="#br0" timeOffset="110725.7083">13934 11605 693 0,'0'0'367'0,"5"1"-54"16,1 1-59-16,11-1-58 15,7 4-20-15,5-2-57 16,1 1-31-16,0 1-41 16,-2-5-15-16,-3 0-48 0,-2-4-69 15</inkml:trace>
  <inkml:trace contextRef="#ctx0" brushRef="#br0" timeOffset="111385.0197">14751 11375 683 0,'-16'-4'326'16,"-12"0"-117"0,0 4-42-16,5 13-71 0,2 8-27 15,5 14-43-15,4 6-13 16,9 7-11-16,3-1 1 15,10-8-3-15,7-3 0 16,9-10 5-16,12-7 3 0,6-12 14 16,3-7 18-1,-4-15 23-15,-11-4 7 0,-14-8 9 16,-11-3-12-16,-18-1-22 16,-11-1-8-16,-15-5-23 15,-1 3-4-15,3 2-9 16,6 3 1-16,12 11-114 15,6 5-137-15</inkml:trace>
  <inkml:trace contextRef="#ctx0" brushRef="#br0" timeOffset="111578.8798">15023 11652 895 0,'-2'-1'484'0,"-5"-1"-92"0,0 0-131 16,1-1-119-16,-2 3-49 15,8 0-66-15,-1 0-50 16,2-1-170-16,-1 0-291 16</inkml:trace>
  <inkml:trace contextRef="#ctx0" brushRef="#br0" timeOffset="111982.758">15437 11468 626 0,'-6'-10'308'0,"-10"-8"-100"16,-2 2-21-16,-5 2-42 15,-1 5-30-15,-2 8-56 0,2 3-21 16,0 11-33-16,1 8 0 16,5 5 3-16,2 5-1 15,12 5-1-15,10-3-5 16,11-2-4-16,8-3 1 15,11-10 3-15,1-6 4 16,7-10 6-16,-3-5 6 16,-10-12 7-16,-5-5 4 15,-16-4 2-15,-7 0-2 16,-12-4-6-16,-9-2-6 16,-11-2-9-16,-4 1-4 0,5 5-84 15,5 7-144 1</inkml:trace>
  <inkml:trace contextRef="#ctx0" brushRef="#br0" timeOffset="112403.3905">15602 11418 622 0,'2'-12'297'0,"12"-8"-103"15,0 0-60-15,8 6-23 16,6 6 7-16,-4 9 0 15,5 6-20-15,-6 14-36 16,-8 4-7-16,-12 7-2 16,-7 0 3-16,-17-3-3 15,-3-1-11-15,-6-1-21 0,2-2-5 16,10-3-9-16,3-2-2 16,9-6-4-16,6-5 1 0,9-3-2 15,8-2 0-15,13-1 0 16,9 1 0-1,8 0-4-15,3 0-42 0,-4-1-114 16,-1 0-330-16</inkml:trace>
  <inkml:trace contextRef="#ctx0" brushRef="#br0" timeOffset="113090.0748">16242 11406 683 0,'1'2'324'15,"3"8"-97"-15,1 8-86 16,2 10-42-16,4 7-2 16,-6-3-16-16,-1 1-16 0,-8-11-15 15,-1 0-10 1,-2-7-12-16,2-6-2 0,4-6 8 15,2-4-1-15,3-10-4 16,2 1-2-16,6-6-15 16,2-5-4-16,2-6-4 15,2 3-4-15,5 2-6 16,1 5-4-16,1 14 3 16,-4-1 8-16,-5 9 14 15,-4 4 3-15,-6 7 2 16,-1 5-5-16,-5 0-5 0,0-2-2 15,-5-3 1-15,-2-3 0 16,2-4 2 0,0-3 1-16,5-5 7 15,1-3-2-15,-1 1-5 16,0 0-3-16,6-11-10 0,42-36-3 0,-29 26-6 31,0-1 1-31,-5 3 0 0,1 6 2 16,-6 10 2-16,-2 5-1 15,3 8 4-15,-8 2 9 16,1 6 17-16,0 2 6 16,-3 1 4-16,0 1-6 15,4-2-12-15,-2-4-5 16,2 0-2-16,4-2-38 16,-3-3-166-16,7 3-121 0</inkml:trace>
  <inkml:trace contextRef="#ctx0" brushRef="#br0" timeOffset="113270.9715">16855 11641 1080 0,'0'0'549'0,"1"-2"-159"0,2 4-122 16,-3-2-130-16,0 0-42 15,0 0-38 1,0 0-75-16</inkml:trace>
  <inkml:trace contextRef="#ctx0" brushRef="#br0" timeOffset="121305.1186">1604 13009 514 0,'-2'3'323'0,"-4"3"12"16,1 8-168-16,4 13-85 15,2 7-16-15,6 21-27 16,0 8-4-16,4 8-18 15,-6 0-1-15,0-12-3 0,1-5-3 16,-4-13-2-16,0-11 0 16,3-8-76-16,1-8-81 15</inkml:trace>
  <inkml:trace contextRef="#ctx0" brushRef="#br0" timeOffset="121513.4239">1594 13022 912 0,'10'-2'356'0,"12"-9"-237"15,11 9-40-15,16 2-35 16,-3 0-13-16,13 4-5 15,-4-1-78-15</inkml:trace>
  <inkml:trace contextRef="#ctx0" brushRef="#br0" timeOffset="122055.2917">2077 12677 703 0,'13'9'305'32,"13"11"-119"-32,11 25-92 0,12 18 11 15,3 25 30-15,-5 6 1 16,-17 11-22-16,-16 2-12 15,-26 3-34-15,-16-3-12 16,-19-12-25-16,-3-9-9 0,4-20-51 16,3-5-65-1,11-15-149-15,4-10-178 16</inkml:trace>
  <inkml:trace contextRef="#ctx0" brushRef="#br0" timeOffset="154487.2401">3047 13027 737 0,'-16'-4'327'16,"-17"-3"-150"-16,-1 1-27 15,1 8-50-15,1 5-20 0,4 6-44 16,3 3-19-1,15 4-21-15,10-2-6 0,18 2-2 0,7-1 2 16,14 0 4 0,-1-5 2-16,0-5 4 15,-1-3 3-15,-7-6 4 0,-3 0 3 16,-10 0 9 0,-4-3 9-16,-16 1 8 15,-5 1-3-15,-10 1-7 0,-7 3-9 16,-4 8-9-16,-1 4-3 15,1 10 1 1,5 4-2-16,5 9-4 16,9 2 0-16,13-2-5 15,10-4-1-15,12-7 1 0,3-7 3 16,3-11 2-16,4-4 0 0,4-10 2 16,1-7 2-1,2-7 1-15,-1-5-3 0,-10-9-5 16,-1 0 1-1,-10 1 1-15,-6 5 4 16,-8 12 13 0,-3 7 11-16,-4 8 2 15,-3 6-2-15,-2 8-7 16,-1 6-13-16,5 10-5 0,2 1-2 16,9 3-3-16,1-1-1 15,3-8-64-15,0-5-54 16,0-10-237-16</inkml:trace>
  <inkml:trace contextRef="#ctx0" brushRef="#br0" timeOffset="154652.8719">3279 13018 1056 0,'-2'-1'433'0,"-2"-6"-271"15,1 4-65-15,3 2-80 16,-2-3-68-16,2 4-194 16</inkml:trace>
  <inkml:trace contextRef="#ctx0" brushRef="#br0" timeOffset="154901.9241">3475 13256 613 0,'5'9'331'16,"7"12"-65"-16,-8-1-56 16,5 3-75-16,-2 1-24 0,1-3-34 15,5 1-14 1,-4-3-14-16,-1-1-9 0,-2-6-12 16,1-4-5-16,0-6-3 15,0-5 3-15,4-8 2 16,-5-4 1-16,1-7-18 15,4-2-38-15,-4-6-122 16,5-1-79-16</inkml:trace>
  <inkml:trace contextRef="#ctx0" brushRef="#br0" timeOffset="155395.6681">4019 13147 488 0,'3'15'333'0,"-3"19"20"0,-3 3-72 16,-9 2-96-16,-3 0-42 16,-5-4-66-16,5-4-21 0,0-9-21 15,0-10-4 1,1-12-5-16,-2-4-5 16,3-15-23-16,1 0-17 15,6-8-16-15,-1 1-1 0,8 3 8 16,3 2 9-16,3 6-2 15,4 2-10 1,3 10-6-16,4 3 5 16,5 9 16-16,-2 5 15 0,-5 4 13 15,-1 4 0 1,-2 1-4-16,1-2-1 16,5-6-3-16,-1-5-1 15,6-5 4-15,0-4 0 16,3-7 6-16,-2-3 1 0,-5-7-11 15,0-4-11-15,-4 1-19 16,2-3-5-16,-2 5 6 16,0 0 10-16,-2 9 27 15,-4 4 14-15,-2 7 18 16,-3 6 15-16,-3 13 14 16,1 5 3-16,0 6-2 15,3 3-12-15,3-6-24 16,1-6-13-16,1-9-14 15,0-1-4-15,-2-12-92 16,0-1-164-16</inkml:trace>
  <inkml:trace contextRef="#ctx0" brushRef="#br0" timeOffset="156268.6582">6081 13219 728 0,'0'0'339'0,"-4"0"-144"15,1 8-56 1,-2 17-67-16,0 8-17 0,7 16-21 16,2 8-11-1,11 0-10-15,2-6-5 0,8-13-4 16,-1-5 0-16,7-13 2 0,0-6 2 16,0-15 8-1,5-6 6-15,-6-13 8 16,-9-6 1-16,-5-7-13 0,-6-6-5 15,-4-5-10 1,2 4-1-16,-4 3 5 16,-3 7 2-16,-4 12 17 0,2 7 7 15,-5 10 3 1,0 5-2-16,1 8-14 16,3 4-6-16,2 12-2 15,0 2-1-15,2 4-4 16,1 1-2-16,4-2-4 15,3-3 0-15,1-4-80 16,3-1-93-16</inkml:trace>
  <inkml:trace contextRef="#ctx0" brushRef="#br0" timeOffset="157273.5904">6514 13618 799 0,'0'7'319'0,"-2"8"-174"0,-3 3-28 16,2 5-18-16,-4 1-11 15,3 1-46-15,2-6-15 0,0-6-13 31,3-6-4-31,5-7 2 0,-2-5-2 16,8-6-2-16,-2-4-3 0,2-8-8 16,1 4-1-1,1 2-3-15,0 3-1 16,1 10-4-16,-1 4 4 0,-3 9 12 16,-1 6 7-16,-2 4 12 15,-6 0-1-15,-1 0-7 16,-1-4-3-16,1-7-3 15,2-3 3-15,1-10 2 16,2-4-2-16,1-11-2 16,3-3-6-16,2-2-4 15,3 0 0-15,1 7-4 16,1 5-1-16,-1 7-5 16,-2 6 2-16,-4 4 7 15,-2 7 3-15,-1 7 6 16,-3 1 0-16,1 3-4 0,-3-4 7 15,-1-4-113-15,1-3-110 16</inkml:trace>
  <inkml:trace contextRef="#ctx0" brushRef="#br0" timeOffset="157614.64">7037 13614 573 0,'-2'5'323'16,"-4"10"-35"-16,2 2-67 15,-7 0-67-15,-1 4-34 16,-1-4-60-16,-4-3-17 16,3-7-18-16,5-3-4 15,-3-9-40-15,4-2-24 16,3-6-33-16,1-2-8 0,4 2 32 15,-1-2 18-15,4 3 27 16,3 2 16-16,4 5 17 16,2 5 7-16,-2 4 9 15,1 5-4-15,2 6-12 16,4 1-5-16,2 2-9 16,3 2-5-16,2-4-2 15,0 0-15-15,0-5-121 16,-1-3-136-16</inkml:trace>
  <inkml:trace contextRef="#ctx0" brushRef="#br0" timeOffset="157848.9545">7216 13617 702 0,'0'0'379'16,"4"4"-42"-16,0 3-158 15,5 5-76-15,3 5-9 16,1 2-27-16,-2 3-12 16,1 1-20-16,-4-2-10 0,-1-5-15 15,0-4-1-15,-4-5-3 16,1-5-13-16,-3-3-75 16,0 1-50-16,-1-1-148 15</inkml:trace>
  <inkml:trace contextRef="#ctx0" brushRef="#br0" timeOffset="158184.6609">7331 13665 709 0,'-1'-1'368'0,"-1"1"-97"0,-6 3-56 0,-7 6-72 15,-1 4-29-15,-6 2-50 16,0 1-19-16,7-3-29 16,2-4-24-16,9-5-137 0,4-2-211 15</inkml:trace>
  <inkml:trace contextRef="#ctx0" brushRef="#br0" timeOffset="158545.7632">7760 13294 964 0,'-2'0'455'15,"-4"3"-192"-15,6 2-89 16,13 1-93-16,8-3-28 15,14-2-27-15,-2-3-5 0,6-2-11 16,-1 2-3-16,-2-1-29 16,1 1-61-16,-9 2-184 15</inkml:trace>
  <inkml:trace contextRef="#ctx0" brushRef="#br0" timeOffset="158797.8629">7832 13440 522 0,'2'1'304'15,"5"-1"6"-15,1 0-107 16,11 1-60-16,2-1-8 15,7 3-41-15,2-1-21 0,0 0-32 16,0 1-12-16,-5-2-22 16,1 0-49-1</inkml:trace>
  <inkml:trace contextRef="#ctx0" brushRef="#br0" timeOffset="169006.7348">8465 13290 744 0,'-5'1'328'16,"-5"4"-170"-16,-3 5-49 16,6 10-71-16,0 4-17 15,7 8-18-15,1 3-3 16,10-5 0-16,4 0-1 0,7-12-1 15,8-7 3-15,1-5 9 16,0-10 2-16,-2-5 9 16,-16-6 4-1,-6 8 7-15,1 0 3 0,11-30-2 0,-5 0-2 16,-13 3 20 0,-7 18 6-16,-3 13-11 0,-4 7-4 15,2 14-36 1,1 6-10-16,10 6-2 15,6 0-1-15,13-3-2 0,5-4 0 16,8-9 3-16,3-6 3 16,-1-8 8-16,0-4 7 15,-12-7 18-15,-10-5 26 16,-5-7 22 0,-8-6 2-16,1-3-12 0,0 0-23 15,-9-2-27-15,-3 0-11 16,-4 6-73-1,6 7-66-15,0 14-403 0</inkml:trace>
  <inkml:trace contextRef="#ctx0" brushRef="#br0" timeOffset="169465.8961">9214 13145 677 0,'-6'3'404'16,"-5"4"-5"-16,-4 14-262 16,-1 7-40-16,-5 12-52 0,1 5-18 0,3 8-20 15,1-1-4-15,8-12-3 16,2-10 0-1,6-14-6-15,0-5-3 0,5-10 9 16,-2-6 2 0,1-12 10-16,1-5 4 15,1-12-6-15,3-6-2 16,1-11-2 0,1-6 0-16,4 2-5 0,2 4-1 0,3 11-1 31,-2 11 1-31,-4 13 10 15,-1 10 1-15,-6 11 5 0,4 8-1 16,8 17-3-16,-4 5 0 16,4 12-4-16,2 7-2 15,-1 3-2-15,2 3-1 16,-2-4 1-16,2-5-1 0,-3-11-13 16,-4-8-38-16,1-12-197 15</inkml:trace>
  <inkml:trace contextRef="#ctx0" brushRef="#br0" timeOffset="169662.327">9186 13357 1096 0,'2'-2'460'0,"9"-2"-259"15,8 1-97-15,9-1-80 0,9 2-7 16,0 1 1-16,1-1-54 16</inkml:trace>
  <inkml:trace contextRef="#ctx0" brushRef="#br0" timeOffset="170041.3708">9803 13288 579 0,'1'1'371'16,"7"3"29"-1,-2-3-201-15,21 1-117 0,10 0-18 16,10-2-33-16,9 3-13 15,-5-3-6-15,-9-3 4 16,-10 0-86-16,-9-1-55 16,-8 2-194-16</inkml:trace>
  <inkml:trace contextRef="#ctx0" brushRef="#br0" timeOffset="170275.3154">9854 13424 793 0,'0'0'349'0,"9"1"-155"16,5-1-40-16,17 0-45 15,1 1-12-15,9 0-44 0,-2 5-14 16,-6-3-19-16,-2 0-6 15,-7-3-29-15,-6-2-69 0</inkml:trace>
  <inkml:trace contextRef="#ctx0" brushRef="#br0" timeOffset="172618.7818">10815 13097 562 0,'-10'1'286'0,"-12"3"-76"16,-6 9-69-16,0 1-19 0,-5 11-39 0,3 5-27 16,7 11-46-1,9 6-11-15,14 1-5 16,12 0-1-1,20-8 4-15,3-7 3 0,4-14 7 0,1-9 3 32,-7-13 9-32,-6-5 7 15,-10-9 22-15,-9-2 23 16,-20-3 24-16,-6 0-4 0,-11 4-23 16,-5 4-25-16,6 6-34 15,0 2-3-15,6 2-90 16,9 2-74-16</inkml:trace>
  <inkml:trace contextRef="#ctx0" brushRef="#br0" timeOffset="173058.2031">10968 13161 794 0,'0'-6'323'16,"3"-7"-190"-16,6-2-29 16,11 5-19-16,4 1-14 0,11 6-29 15,2 2-11-15,2 3-21 16,-6 4-2-16,-16 3 1 15,-10 5 1 1,-10 4 4-16,-10 3 0 0,-8-2-1 16,3 2-1-16,-3-8 2 15,9-4-2-15,12-8-5 16,8-1-2-16,14-4-5 16,3-1-4-16,6 4-2 15,-2 3-1-15,-6 9-4 16,-3 2 2-16,-14 10 8 15,-11 4 3-15,-17 4 11 16,-8 1 4-16,-12-9 3 16,2-6 3-16,8-13-67 15,7-4-54-15,15-6-342 16</inkml:trace>
  <inkml:trace contextRef="#ctx0" brushRef="#br0" timeOffset="173436.9439">11351 13181 983 0,'0'0'411'16,"6"3"-233"-16,10 5-61 15,16 10-73-15,8 3-4 0,7 9-21 16,-2 6-1-1,-18 6 1-15,-12 1-1 0,-26 0 6 16,-8-2-2-16,-16-9-5 16,-2-6 0-16,5-14-9 15,2-8-16-15,14-12-19 16,3-11-5-16,14-10-4 16,6-9 11-16,15-9 15 15,5-2 3-15,5-4 7 16,-1 5 17-16,-10 10 30 0,-9 4 17 15,-13 15 24-15,-11 5-16 16,-13 5-30 0,-5 4-19-16,-3 6-26 0,3 4-3 15,10 2-45-15,8 1-69 16</inkml:trace>
  <inkml:trace contextRef="#ctx0" brushRef="#br0" timeOffset="173642.2748">11786 13342 999 0,'-3'1'534'0,"-7"-1"-101"16,10 1-273-16,-1-1-55 15,1-2-65-15,0 1-52 0,0 0-175 16</inkml:trace>
  <inkml:trace contextRef="#ctx0" brushRef="#br0" timeOffset="174047.1266">12207 13203 882 0,'-12'-6'423'15,"-10"-2"-174"-15,-5 8-120 0,-1 6-44 16,2 12-60-16,0 6-21 15,11 12-13-15,5 8 0 16,10 5 0-16,8 2 4 16,13-7 2-16,6-7-1 0,7-15 8 15,0-7 5-15,2-15 11 16,-4-13 7 0,2-9 5-16,-4-10-1 0,-12-7 39 15,-3-3 18-15,-15-4 15 16,-8 1 2-16,-9 8-47 15,-7 4-25-15,-4 15-30 16,-4 6-7-16,5 11-35 16,5 5-66-16,5 10-477 15</inkml:trace>
  <inkml:trace contextRef="#ctx0" brushRef="#br0" timeOffset="174230.0381">12413 13512 1305 0,'-2'1'509'16,"-3"-1"-359"-16,2 0-66 15,3-1-89-15,0-1-80 16</inkml:trace>
  <inkml:trace contextRef="#ctx0" brushRef="#br0" timeOffset="174623.8035">12781 13276 665 0,'-8'-9'391'0,"-8"-13"-51"16,-8 2-70-16,-2 3-108 16,2 7-46-16,-2 11-69 15,1 11-23-15,2 11-31 16,-1 6-4-16,7 9 2 15,4 5 0-15,13 4-1 16,6-5 1-16,16-3 0 16,1-12 2-16,6-11 7 15,3-4 7-15,-4-18 12 16,3-2 6-16,-14-13 9 0,-3-4 15 16,-13-4 13-16,-6-3-3 15,-4 0-11-15,-2 0-20 16,-2 4-70-16,6 3-65 15</inkml:trace>
  <inkml:trace contextRef="#ctx0" brushRef="#br0" timeOffset="175066.2512">12895 13246 775 0,'-3'-16'363'0,"3"-15"-163"16,8 0-46-16,16 3-70 15,9 5-2-15,10 12-1 16,0 2-7-16,-3 10-15 0,0 10-19 16,-11 9-15-16,-8 4 3 15,-14 10 9-15,-14 1 4 16,-16 4-3-16,-2 6-5 16,-15 5-17-16,6-2-5 15,5-8-6-15,8-6-4 16,18-13-3-16,3-10-1 15,12-5 1-15,6-3 2 16,9-2 3-16,7 1 0 0,2-2-1 16,-1 0 0-16,-5-3-8 15,1-1-39-15,1-6-209 16</inkml:trace>
  <inkml:trace contextRef="#ctx0" brushRef="#br0" timeOffset="175487.4743">13578 13241 764 0,'1'0'371'15,"5"0"-122"-15,4 0-52 16,10-1-81-16,4-3-27 16,7 2-53-16,3-2-12 0,7 1-13 15,1 3-4-15,-2 0-1 16,-6 0-5-16,-12-2-74 16,-5-1-60-16,-7 1-141 15,-5 1-143-15</inkml:trace>
  <inkml:trace contextRef="#ctx0" brushRef="#br0" timeOffset="175721.6768">13633 13340 549 0,'0'0'275'16,"1"4"-67"-1,10 0-26-15,2-2-40 16,4 2-18-16,11-3-42 0,0-1-20 16,14 0-18-16,2 0 4 15,-4 1 4-15,-3 0-6 16,-12-1-7-16,-5-2-10 16,-7-3-73-16,-5 1-66 0</inkml:trace>
  <inkml:trace contextRef="#ctx0" brushRef="#br0" timeOffset="201362.4691">14307 13440 404 0,'2'0'262'0,"5"-7"0"15,2-4-34-15,6-14-62 0,4-3-21 16,1-7-28 0,-3-4-9-16,-2-1-9 15,-1 4-8-15,-6 2-19 16,0 7-11-16,-3 8-23 15,-4 2-6-15,-1 12-31 16,1 6-5-16,0 16-10 16,4 10-6-16,4 22 15 0,0 7 2 0,5 11-1 15,1 2 1-15,2-10 2 16,-2-9 0-16,3-18-11 31,-3-9-44-31,-4-9-132 16,5-5-135-16</inkml:trace>
  <inkml:trace contextRef="#ctx0" brushRef="#br0" timeOffset="201743.8523">14661 13206 963 0,'0'-11'434'16,"0"-10"-215"-16,12 5-101 15,5-4-32-15,27 13-50 16,8 7-15-16,9 13-15 16,1 9-1-16,-25 5 2 15,-12 2 5-15,-25 7 8 16,-13 5 2-16,-17 7 0 0,-6 1-3 15,0-6-8-15,5-4-2 16,11-15-2-16,8-5-1 16,9-10-1-16,6-4 2 15,7-4 13-15,1-1 2 16,8 1 6-16,2-3-1 16,1 1-11-16,2-2-3 0,-2-1-4 15,-1 2-3-15,1-1-4 16,-1 3-32-16,0-1-220 15</inkml:trace>
  <inkml:trace contextRef="#ctx0" brushRef="#br0" timeOffset="201886.272">15184 13563 636 0,'-2'2'328'15,"1"-2"-14"-15,4-2-350 16</inkml:trace>
  <inkml:trace contextRef="#ctx0" brushRef="#br0" timeOffset="202290.712">15308 13132 818 0,'-2'-1'336'0,"2"3"-187"16,8 1-69-16,16 3-30 15,11 2 12-15,10-4 2 0,1 1-9 16,-5-3-16-16,-5-3-6 15,-12-5-2-15,-5-2 0 0,-8 0 3 16,-3 2 1-16,-8-1 2 0,0 4-3 16,-6 3-15-16,1-1-9 15,4 1-14 1,-1 0-3-16,-2 11 3 16,-15 46 3-16,18-18-1 0,0 9 1 15,3 11-2-15,4 2 1 16,7-4 1-1,-2-9 1-15,-1-15-13 16,1-7-46-16,-5-14-134 16,0-4-95-16</inkml:trace>
  <inkml:trace contextRef="#ctx0" brushRef="#br0" timeOffset="202456.8711">15376 13331 584 0,'4'2'330'16,"0"1"14"-16,18 1-198 16,8 0-34-16,9-2-16 15,9-1-28-15,-5 0-46 16,1 0-9-16,-2-1-91 16,-1-1-132-16</inkml:trace>
  <inkml:trace contextRef="#ctx0" brushRef="#br0" timeOffset="202773.9599">16160 13170 1022 0,'-16'-5'483'15,"-8"-2"-209"-15,-3 1-134 16,6 5-48-16,4 10-73 15,-4 6-22-15,4 13-19 16,4 3 0-16,5 10 5 16,8 5 4-16,11 3 1 15,-1-2 2-15,12-7 1 16,-2-8 2-16,2-13 4 0,2-6 3 16,-10-14 9-16,2-5 12 15,-7-7 37-15,-4-4 15 16,-14-5 16-16,-8-1-10 15,-12-1-35-15,-6 0-19 16,-7 7-49-16,1 5-54 16</inkml:trace>
  <inkml:trace contextRef="#ctx0" brushRef="#br0" timeOffset="203762.1232">16693 13049 677 0,'1'-2'330'0,"6"3"-105"16,3 5-108-16,3 14-74 16,2 4 4-16,-7 8 11 15,-6 1-3-15,-2-3-8 16,-2-3-8-16,1-12-16 15,1-5-2-15,3-10 5 16,3-9 0-16,6-9-1 0,1-7-3 16,3-3-10-16,3-1-1 15,1 2 4-15,-2 8 5 16,-1 4 9-16,-3 8 1 16,-4 9-7-16,-3 2-7 15,-2 8-11-15,-2 0 0 16,-1 4 1-16,-2-1 0 15,0-2-1-15,1-3-2 16,6-7 0-16,5-3 2 16,7-3 4-16,0-7 1 15,2-5 2-15,-4 0-2 0,0 1-2 16,-5 5-3-16,-4 5-1 16,2 5 0-16,-9 8 1 15,4 5-1-15,1 9 1 16,-5-1-2-16,6 1-23 15,-2 1-64-15,-3-6-255 16</inkml:trace>
  <inkml:trace contextRef="#ctx0" brushRef="#br0" timeOffset="203974.0974">16713 13331 981 0,'11'2'379'16,"17"0"-257"-16,12 3-30 0,18-3-11 15,3-1-26 1,-5 0-36-16,-6-1-6 0,-13 2 5 16,-4-1-57-1,-5-2-238-15</inkml:trace>
  <inkml:trace contextRef="#ctx0" brushRef="#br0" timeOffset="204477.1493">17024 13582 473 0,'-4'-2'300'0,"-6"-6"11"15,-2-1-56-15,-9 3-50 16,-6-2-24-16,-5 2-49 16,-5 2-29-16,4 4-51 15,7 1-18-15,7 4-28 16,7 0-12-16,8 0-17 16,7 5-4-16,13 5 2 15,8 0 4-15,12 3 15 16,3 3 3-1,-5 0 4-15,-5 4 3 0,-13-1 6 16,-8-1 13-16,-17-3 37 16,-9-4 16-16,-19-5 14 0,-3-4-4 15,-5-10-25 1,4-4-15-16,11-6-21 0,5-1-8 0,13 2-77 16,3 0-68-16,7 1-218 15</inkml:trace>
  <inkml:trace contextRef="#ctx0" brushRef="#br0" timeOffset="205484.4023">15176 13528 366 0,'-2'0'226'16,"0"-1"-22"-1,1 1-111-15,0 0-28 0,0 0-36 32,-1 0-9-32,1 0-5 0,0 0 1 15,0 0 12-15,1 0 16 16,0 0 42-16,0 0 14 15,0 0 25-15,0 0 5 16,0 0-2-16,0 0-3 16,0 0-14-16,0 0-13 0,0 0-37 15,0 0-15 1,0 0-30-16,0 0-10 0,0 0-5 16,0 0 0-16,0 0 8 15,1 4-42-15,-1-1-205 0</inkml:trace>
  <inkml:trace contextRef="#ctx0" brushRef="#br0" timeOffset="211346.7288">3170 14991 660 0,'-5'12'314'0,"-4"15"-110"16,-5 6-18-16,-6 5-51 15,-5 2-28-15,0-1-52 16,-1-3-17-16,1-11-8 16,-1-11-1-16,1-14-32 15,-1-11-19-15,6-13-32 16,8-1-9-16,9-5 12 15,6 1 20-15,14 7 38 16,2 5 15-16,8 8 32 0,-1 7 2 16,-2 14-2-16,9 12 0 0,-6 10-6 15,3 4-5 1,-2 2-15-16,-6-4 11 0,3-2-177 16,2-1-305-1</inkml:trace>
  <inkml:trace contextRef="#ctx0" brushRef="#br0" timeOffset="211739.4725">3593 15068 1091 0,'-12'-10'463'16,"-10"-7"-261"-1,-1 2-48-15,4 10-74 16,-1 7-35-16,-3 10-47 0,0 9-11 16,6 15-5-16,5 2 4 15,16 11 5 1,10-3 3-16,10-7-2 16,0-3-1-16,5-18-3 15,-3-5-1-15,2-12 1 16,-4-6 4-16,-7-6 9 15,-3-5 6-15,-13-4 13 16,-3-1 1-16,-8 1 5 16,-3 3-3-16,0 12-13 15,-2 8-6-15,1 20-6 16,2 8-3-16,0 18 3 0,9 5-4 16,2 4 0-16,3-1 0 15,5-7 2-15,4-2-28 16,4-7-79-16,5-5-240 15</inkml:trace>
  <inkml:trace contextRef="#ctx0" brushRef="#br0" timeOffset="212264.5763">3910 15095 939 0,'-12'-4'434'0,"-11"-6"-189"15,-2 3-73-15,3 9-94 16,0 2-38-16,5 11-43 16,4 4-13-16,8 8-5 15,5 4 7-15,11 3 5 0,4 1 2 16,5-10 0-1,5-3-3-15,7-9 1 0,-3-7 2 16,1-11 9-16,-5-7 9 16,-17-9 12-16,3-2 5 15,-1 2 5-15,-7-1 14 16,0 1 21-16,-6 0 10 0,-9 4 6 16,7 10-18-1,-1 7-37-15,6 8-18 16,2 8-18-16,-2-2-2 15,4 9 2-15,-3-2 2 16,12-1 5-16,1-2 1 16,8-5 4-16,1-5-2 15,1-7 2-15,1-2-1 0,-2-6 6 16,-3-5 6-16,-4-3 0 16,-3-1 2-16,-7 4-3 15,-3 0-2-15,-4 4-21 16,-3 3-18-16,-7-4-89 15,-1 1-67-15,1 0-185 0</inkml:trace>
  <inkml:trace contextRef="#ctx0" brushRef="#br0" timeOffset="212389.4983">4040 14863 694 0,'2'-26'428'16,"-9"-21"-52"-16,7 22-76 15,0 9-32-15,-4 12-89 16,4 6-51-16,2 12-85 0,3 6-26 15,-2 10 11-15,4 4-91 0</inkml:trace>
  <inkml:trace contextRef="#ctx0" brushRef="#br0" timeOffset="213104.0109">5972 15089 757 0,'-7'2'372'15,"-5"7"-73"-15,-6 14-225 16,8 10-18-16,1 14-21 15,-7 1-9-15,17 12-16 16,3-4-4-16,10-5-2 0,13-6 1 16,-4-18 4-16,2-7 4 15,3-20 6-15,4 0 6 16,-2-11 9-16,-5-11 3 16,1-4 0-16,-9-12-3 15,-2-7-7-15,0 1 3 16,-8-2 13-16,2 4 9 15,-8 12 25-15,-1 11 6 16,-2 13-16 0,1 5-13-16,1 12-35 0,1 7-12 15,5 17-6-15,-3 3 4 16,5 10 3-16,0-1-2 16,0-3 1-16,6-5-3 0,-1-10-61 15,1-5-79-15</inkml:trace>
  <inkml:trace contextRef="#ctx0" brushRef="#br0" timeOffset="213710.9601">6408 15444 692 0,'-3'-2'355'16,"-3"-3"-103"-16,2 6-97 16,3-1-92-16,0 0-27 15,2 19-28-15,8 31 1 16,4-29 1-16,1-4 0 0,0-9 2 15,3-2 5-15,-2-9 14 16,0-3 4-16,-3-4 4 16,-6-5-2-16,-2 2-11 15,-4-4-4-15,-1 0-8 16,0 9-4-16,-5-1-19 16,7 9-17-16,0 9-8 15,0 3-1-15,9 14 14 16,-5 7 16-16,4 9 7 15,0 9 11-15,-9 3 17 16,-4 3 9-16,-10-4 6 16,0-6-3-16,-3-12-7 15,-5-10-3-15,3-17 2 16,-2-4-4-16,-1-15-67 16,2-10-68-16,-2-9-243 15</inkml:trace>
  <inkml:trace contextRef="#ctx0" brushRef="#br0" timeOffset="214250.4866">6937 14946 745 0,'-10'0'384'16,"-18"12"-89"-16,-4 5-83 0,-7 10-74 16,-2 11-28-16,7 8-48 15,4 10-25-15,17 18-27 16,11 3-7-16,17 6-4 16,8-5 0-16,11-16-2 15,3-5 0 1,-3-17-14-16,4-7-53 0,-1-15-169 15</inkml:trace>
  <inkml:trace contextRef="#ctx0" brushRef="#br0" timeOffset="214605.4465">7077 15075 803 0,'-2'-1'406'15,"2"2"-137"-15,-1 2-84 16,1-3-84-16,-1 4-21 15,-2 26-10-15,-5 42-14 16,-3-17-19-16,6 6-9 16,5 0-15-16,2-6-3 15,15-8-6-15,2-10-1 0,8-11-2 16,1-6-3-16,2-11-17 16,-2-6-32-16,-3-5-152 15,-2-9-219-15</inkml:trace>
  <inkml:trace contextRef="#ctx0" brushRef="#br0" timeOffset="214802.4585">6974 15307 773 0,'-1'0'347'0,"-1"3"-153"16,2 1-48-16,0-4-48 0,12 2-10 15,61 9-25-15,-24-9-25 16,6-2-26-16,1 0 11 16,-2-3-175-16,-9-1-290 15</inkml:trace>
  <inkml:trace contextRef="#ctx0" brushRef="#br0" timeOffset="215031.1171">7406 15024 1069 0,'6'1'428'0,"6"7"-248"16,6 10-116-16,16 12-26 15,0 8 10-15,1 15 10 16,-9 4-1-16,-20 17-7 0,-11 3-13 15,-14-4 1 1,-3-4-80-16,6-19-182 16</inkml:trace>
  <inkml:trace contextRef="#ctx0" brushRef="#br0" timeOffset="215477.7024">7915 15235 913 0,'0'0'381'16,"8"1"-178"-1,7 0-87-15,23 3-61 16,8-1 2-16,14 0-30 0,3 0-16 16,-11-2-21-16,-6 2-46 15,-19-2-179-15</inkml:trace>
  <inkml:trace contextRef="#ctx0" brushRef="#br0" timeOffset="215684.1881">7916 15371 561 0,'-2'4'315'0,"-2"6"-21"15,18-2-118-15,8 2-22 0,21-3-30 16,5-3-35-16,6-3-51 16,-2-1-12-16,-8 0-70 15,-4-5-182-15</inkml:trace>
  <inkml:trace contextRef="#ctx0" brushRef="#br0" timeOffset="216085.8213">8542 15330 909 0,'5'1'387'16,"5"1"-160"-16,16 2-121 15,12 0-9-15,16 1-14 0,2-2-30 16,-6-3-17 0,-4-2-84-16</inkml:trace>
  <inkml:trace contextRef="#ctx0" brushRef="#br0" timeOffset="216676.7639">9152 15172 780 0,'-9'12'272'0,"-9"21"-228"16,6 5-11-16,10 9 0 15,9 1 2-15,14-4-9 16,4-6 1-16,5-16 8 16,-1-6 4-16,-1-15 6 15,-4-5 0-15,-3-13-5 16,-4-8-5-16,-6-9-12 15,2-4-7-15,-6 1-4 16,-1 3 0-16,-4 11-1 16,-2 8-5-16,-8 15-11 15,4 7-4-15,-1 14-5 0,0 6 3 16,7 6 8-16,3-1-2 16,9-2 4-16,6-4 1 15,12-10 8-15,3-7 6 16,0-9 20-16,0-7 20 15,-10-9 28-15,-5-3 9 16,-12-10-7-16,-3-3-20 0,-9 4-34 16,-2 1-26-16,-2 4-78 15,0 5-54-15</inkml:trace>
  <inkml:trace contextRef="#ctx0" brushRef="#br0" timeOffset="217074.4366">9786 15055 904 0,'-4'12'396'0,"1"10"-161"15,-9 9-71-15,2 15-28 16,-5 0-27-16,-5 12-56 16,4 1-22-16,-2-8-20 0,6-3-3 15,4-18 0-15,3-13 0 16,2-11 8-16,1-6-8 15,2-10-12-15,1-2-6 16,5-16-14-16,2-6 7 16,7-15 10-1,0-7 5-15,2-8 5 0,0 2 4 16,-6 2 0-16,5 12 2 16,-6 13 23-16,-2 9 16 15,0 16 12-15,-6 9-5 16,1 14-21-16,2 5-18 15,2 16-12-15,6 4 2 0,6 11-2 16,4 7-1-16,7 1-1 16,-2 0-1-16,-4-8-32 15,-5-7-33-15,-8-18-87 16,-5-7-73 0</inkml:trace>
  <inkml:trace contextRef="#ctx0" brushRef="#br0" timeOffset="217247.2248">9719 15280 950 0,'0'-1'451'0,"3"0"-173"0,12-1-115 16,9 2-99-16,2 0-17 15,12 0-19 1,-2 0 6-16,5 0-188 15</inkml:trace>
  <inkml:trace contextRef="#ctx0" brushRef="#br0" timeOffset="217718.1459">10573 15239 618 0,'-16'-7'401'0,"-10"-7"-7"15,-12 0-157-15,-5 5-33 16,-1 4-83-16,7 5-36 15,7 9-72 1,7 6-16-16,11 12-18 16,2 5-1-16,11 13 1 0,4 0 2 15,18 4 4-15,6-8-2 16,11-12-9-16,11-7-25 16,8-14-91-16,3-7-71 15</inkml:trace>
  <inkml:trace contextRef="#ctx0" brushRef="#br0" timeOffset="217961.7442">10834 15374 444 0,'-2'-11'350'16,"-5"-7"41"-16,-6-1-114 15,-7-4-25-15,-5-2-61 16,1 2-36-16,-9 0-74 16,5 9-37-16,-2 10-44 15,0 4-13-15,8 17-12 16,5 1-3-16,11 7 4 15,6 5 3-15,16-8 5 16,-8-11 3 0,0 0 0-16,31 28 2 0,12-8 3 0,-1-6 4 15,-22-25 6-15,-5-5 2 16,-11-10-36-16,-1-2-48 16,-12-9-324-1</inkml:trace>
  <inkml:trace contextRef="#ctx0" brushRef="#br0" timeOffset="218275.4452">10905 15220 1080 0,'11'5'443'0,"18"10"-273"16,7 4-40-16,4 12-30 0,-5 9-9 16,-19 4-9-16,-11 2-7 15,-21-7-21-15,-11-8-9 16,-7-8-12-1,-5-13-4-15,-2-11-43 16,6-8-93-16</inkml:trace>
  <inkml:trace contextRef="#ctx0" brushRef="#br0" timeOffset="218772.5354">11677 14727 870 0,'-25'10'351'0,"-31"21"-211"0,-5 14-31 16,9 26-27-16,9 10-18 15,27 22-35-15,14 4-10 16,26 4-14-16,13-4-5 15,21-22-1-15,1-13-25 16,-2-27-200-16</inkml:trace>
  <inkml:trace contextRef="#ctx0" brushRef="#br0" timeOffset="219813.1633">11763 14911 650 0,'0'-6'373'0,"-2"-5"-89"0,2 11-130 15,4 14-38 1,2 24-82-16,4 11-25 16,2 22 3-16,1 6-1 15,-2 2 0-15,-3 1-1 0,-1-8-1 16,-2-14 0-16,-2-19-24 16,1-11-26-16,0-20-76 15,4-7-68-15,5-16-131 16,2-8-14-16,5-5 54 15,-1-6 69-15,1 4 186 16,1 0 75-16,-3 4 100 16,-2 1 41-16,-7 7 42 15,-3 5-2-15,-8 5-41 16,-6 2-33-16,-9 5-55 16,-8 1-28-16,-3 5-32 15,-2 3-8-15,3 5-25 16,6 4-8-16,7 4-11 15,4 1-1-15,10 3-4 0,7-3-1 16,10-3 2-16,6 1 1 16,6-7 4-16,2-4-20 15,7-6-113-15,3-3-187 16</inkml:trace>
  <inkml:trace contextRef="#ctx0" brushRef="#br0" timeOffset="220008.457">12182 15228 989 0,'0'4'399'0,"9"6"-227"16,2 4-43-16,8 11-47 16,8 4-5-16,6 7-39 15,5 1-14-15,3-2-12 16,-3-3-2-16,-10-15-67 0,0-1-38 15,-9-16-180-15</inkml:trace>
  <inkml:trace contextRef="#ctx0" brushRef="#br0" timeOffset="220172.6914">12506 15255 749 0,'-13'0'414'15,"-13"3"-56"1,-4 4-103-16,-5 9-80 15,0 6-39-15,-3 9-64 0,1 0-24 16,7 4-32 0,5 0-8-16,4-9-70 0,8-4-105 15</inkml:trace>
  <inkml:trace contextRef="#ctx0" brushRef="#br0" timeOffset="220417.0273">12594 15322 1239 0,'6'-3'471'15,"12"-1"-319"1,8 4-45-16,6 7-24 15,0 2-16-15,0 2-43 0,1-1-11 16,4-3-47-16,3-3-94 16</inkml:trace>
  <inkml:trace contextRef="#ctx0" brushRef="#br0" timeOffset="221122.0731">13054 15173 773 0,'-2'1'354'16,"-3"5"-101"-16,1 16-211 0,1 9-28 16,3 13 3-16,5 6 2 15,5 0 2-15,4-2 0 16,7-8-5-16,0-12 1 15,3-15 5-15,0-11 3 16,-5-12 5-16,0-6 0 16,-4-12-2-16,-4-3-2 15,-6-1-2-15,1 0 2 16,-6 4 1-16,-4 5 6 16,-2 8-5-16,0 3-9 0,-4 13-20 15,4 5-12-15,-2 8-6 16,1 6 3-16,5 7 10 15,2 2 0-15,4-1 5 16,4-1 3-16,11-7 11 16,1-4 3-16,12-7 6 15,0-6 4-15,-2-10 17 16,1-7 11-16,-10-8 9 16,-4-1 0-16,-9-2-21 15,-6 0-12-15,-5 1-35 16,-2 6-31-16,1 0-106 0,0 5-90 15</inkml:trace>
  <inkml:trace contextRef="#ctx0" brushRef="#br0" timeOffset="221415.3226">13547 14851 891 0,'-3'-1'416'0,"1"-1"-174"15,1 14-150-15,2 9-34 16,6 17-25-16,3 7 7 0,8 11-6 16,-5 5-6-16,0 7-7 15,-6 2-3-15,-2-2-7 16,4-3-2-16,2-12-5 15,5-8-2-15,3-12-38 16,-2-8-33-16,-1-12-104 16,2-7-138-16</inkml:trace>
  <inkml:trace contextRef="#ctx0" brushRef="#br0" timeOffset="221622.6413">13488 15216 717 0,'-6'1'390'15,"-4"0"-100"1,10 3-99-16,7 2-25 16,16 3-50-16,9 1-21 15,12-2-47-15,3-1-14 16,6-4-40-16,0-3-74 15</inkml:trace>
  <inkml:trace contextRef="#ctx0" brushRef="#br0" timeOffset="222181.5964">13783 14660 821 0,'6'1'385'16,"6"6"-146"-16,17 25-118 16,8 24-28-16,18 37 0 15,3 7-3-15,-8 12-2 16,-14-7 0-16,-36-9-22 15,-13-1-14-15,-24-16-18 16,-2-12-7-16,6-25-12 16,3-11-3-16,8-13-35 15,7-6-48-15,6-8-138 16</inkml:trace>
  <inkml:trace contextRef="#ctx0" brushRef="#br0" timeOffset="228794.7638">9084 15738 270 0,'0'2'150'15,"0"-2"-15"-15,0 0-30 16,0 0 1-16,0 0 15 16,1 10-11-16,4 8-26 15,11 28-11-15,-4-29-31 0,5 2-9 0,6-9-8 16,0-1-2-1,5-3-4-15,1-4 1 0,-3-4 0 32,0-4 0-32,-3-3-3 0,-1 0-1 15,1 0 8-15,-3 3 3 16,-1 2 2-16,-1 3-3 16,1 2-11-16,0 3-8 15,-2 2-4-15,1 2 0 16,0 0 0-16,-1-1 1 15,0-2 0-15,-2-2 0 16,-3-3 2-16,-2 0 2 16,-4-1-64-16,-3-2-101 0</inkml:trace>
  <inkml:trace contextRef="#ctx0" brushRef="#br0" timeOffset="229326.0853">9601 15885 527 0,'-1'0'284'16,"-1"3"-61"-16,0-3-93 15,1-1-23-15,1-1-49 16,0 1-22-16,0 0-33 16,5-5-3-16,17-4 3 15,31-28 0-15,-26 34 2 16,0 3-5-16,3 7-1 16,0 4-2-16,0 5 1 15,1-1 2-15,-2-1 2 16,1-2 1-16,0-6 0 15,0-4 2-15,4-10 1 16,-2-5 0-16,0-4 1 0,-3 2-1 16,-8 4 24-16,-4 6 10 15,-9 4 4-15,-2 2 0 16,-6-1-9-16,-4 1-36 16</inkml:trace>
  <inkml:trace contextRef="#ctx0" brushRef="#br0" timeOffset="230071.1828">9099 16394 847 0,'0'-4'389'0,"-1"-1"-178"15,-1 5-112-15,1 0-22 16,0 0-43-16,1 6-11 0,0 24-5 16,0 35-4-16,6-26-6 15,4-2-4 1,8-3-1-16,2-4-1 0,7-13 4 15,-1-6 2-15,6-14 4 16,-3-6 1-16,-2-10-1 16,1-4 0-16,-11-7 1 15,-1 0-1-15,-4-6 1 16,-5 0 1-16,-2-2-4 16,-2-2-1-16,0 8-4 15,-1 6-3-15,0 13-6 0,0 11-2 16,-3 13 2-16,1 12 3 15,-3 14 8-15,0 3 2 16,6 4 0-16,0 0 0 16,6-7-3-16,0-3-2 15,2-9 15-15,2-6-57 0,2-9-276 16</inkml:trace>
  <inkml:trace contextRef="#ctx0" brushRef="#br0" timeOffset="230665.2127">9522 16591 814 0,'1'1'335'0,"2"11"-184"16,3 1-34-16,-2 7-7 15,-1 3-24-15,2 0-39 16,-5-3-13-16,0-6-13 15,1-1-3-15,-1-9 4 16,1-3 5-16,0-6 0 0,-1 4-4 16,0 0-11-16,8-18-9 0,19-31-2 15,-12 30 1 1,-5 7 3-16,2 2 0 16,-2 8-1-16,0 4-2 15,0 5-1-15,-2 2 0 16,-1 3 2-16,-2 4 2 15,-3 0 0-15,0 1 0 16,-2-5-1-16,0-7 1 16,3-4 3-16,0-1 2 15,-3 0 0-15,0 0-1 16,0 0-6-16,5-11-3 0,29-30 0 16,-21 30 0-16,-3 3-2 15,-1 3-4-15,-2 6-3 16,-1 2 0-16,0 8 3 15,-3 1 4-15,-1 4 3 16,0 2 1-16,0-2-23 16,-2-1-78-16</inkml:trace>
  <inkml:trace contextRef="#ctx0" brushRef="#br0" timeOffset="231022.9764">9995 16627 549 0,'0'0'305'16,"-4"4"-3"-16,-1 3-136 16,-5 4-55-16,-3 4-20 15,-3 0-45-15,-3-2-15 16,-6 1-10-16,2-5-1 15,4-4-2-15,3-3-1 0,5-4-4 16,3-4-4-16,4-1-5 16,0 0-4-16,4-1-7 15,5 0-2-15,-2-3 8 16,6 2 5-16,8 6 14 16,-4 3 2-16,6 8-2 15,-1 6-1-15,-2 6-2 16,-1 1 1-16,-1-1-5 15,0-4-3-15,-1-3-65 16,-2-6-71-16</inkml:trace>
  <inkml:trace contextRef="#ctx0" brushRef="#br0" timeOffset="231244.4635">10101 16632 1198 0,'3'0'455'15,"9"4"-316"-15,4 2-57 16,6 3-24-16,1 2-8 16,-1 4-21-16,-3-2-12 15,-3 2-11-15,-3-2-35 0,-4-6-111 16,2 1-85-1</inkml:trace>
  <inkml:trace contextRef="#ctx0" brushRef="#br0" timeOffset="231499.4355">10291 16622 533 0,'-4'1'317'16,"-5"4"-10"-16,-5 2-84 16,-4 3-72-16,-2 5-28 15,-7 1-42-15,-1 3-17 16,3 3-23-16,-2-4-8 16,10-1-21-1,4-1-6-15,6-7-6 0,3-3-14 0,5-3-112 16,3-4-272-16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1T09:45:24.6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18642 13047 752 0,'-3'0'445'15,"-6"-1"-75"-15,-6 11-145 16,-6 6-35-16,-11 17-84 15,-3 12 10-15,-8 24-27 16,-2 14-20-16,4 9-11 16,4-6-41-16,15-15-5 15,12-18-51-15,13-21-179 16,7-9-195-16</inkml:trace>
  <inkml:trace contextRef="#ctx0" brushRef="#br0" timeOffset="417.27">18346 13146 497 0,'5'0'268'0,"8"-3"-29"15,7-2-58-15,12-6 2 16,4 0-9-16,0-6-35 16,-2 1-15-16,-11 0-26 15,-1 1 2-15,-15 8-2 16,-1 3-6-16,-6 13-21 16,-2 9-22-16,5 16-22 0,3 8-4 15,7 6-13-15,2 2-49 16</inkml:trace>
  <inkml:trace contextRef="#ctx0" brushRef="#br0" timeOffset="1187.33">17592 14163 805 0,'2'-5'386'15,"1"-5"-141"-15,-5-2-44 16,2 4-55-16,-7-4-16 16,3 0-29-16,-2 1-9 15,-7-1-20-15,1 5-14 16,-6-3-14-16,-5 2-11 16,-1 1-21-16,1 5-12 15,1 7-24-15,3 9-7 0,6 8-5 16,7 8 3-16,7 2 8 15,10 3 6 1,9-6 8-16,2-9 5 0,7-7 6 16,-3-7 5-16,-3-8 12 15,-1-9 7-15,-7-12 7 16,3-6 1-16,-1-5-5 16,-4-7-4-16,-2-4-7 15,-5-8-1-15,-3-5-6 16,-2 0 0-16,2 8-6 15,1 10 1-15,-3 16-2 16,0 5 0-16,-6 12 5 16,1 7-4-16,4 11-2 15,-4 7 1-15,2 18-4 16,0 10 2-16,-3 13 1 16,4 2 1-16,0 1 0 0,-2-4 1 15,3-11 0-15,3-2 1 16,7-13-14-16,2-4-39 15,4-15-174-15</inkml:trace>
  <inkml:trace contextRef="#ctx0" brushRef="#br0" timeOffset="1492.35">17740 14071 1238 0,'-2'0'527'0,"6"0"-301"16,9 1-54-16,13 12-96 15,10 2-13-15,6 10-25 16,3 1-12-16,-7 6-11 16,-6-2-5-16,-11-3-38 15,-3-3-74-15,-6-6-349 0</inkml:trace>
  <inkml:trace contextRef="#ctx0" brushRef="#br0" timeOffset="1786.01">18025 14059 1002 0,'0'0'446'0,"0"0"-224"16,-3 0-51-16,2 0-69 15,0 0-23-15,-7 5-27 16,-19 4-7-16,-31 44-14 16,28-26-4-16,-2 3-6 15,3-2-1-15,5-3-2 16,2-6 0-16,5-7 5 16,7-2 0-16,2-5-1 15,2-3-28-15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85D28-F1EB-4070-937A-65D57EF271B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36B31-EE98-4A0A-9F87-AB2957583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8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521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729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21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86B-71A5-47B9-BAF7-F5E938308F5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7347-3A39-4AE9-BED4-DA746C413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3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86B-71A5-47B9-BAF7-F5E938308F5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7347-3A39-4AE9-BED4-DA746C413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9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86B-71A5-47B9-BAF7-F5E938308F5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7347-3A39-4AE9-BED4-DA746C413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96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4421082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9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8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7" y="5719968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F6FC6"/>
                </a:solidFill>
              </a:rPr>
              <a:pPr/>
              <a:t>‹#›</a:t>
            </a:fld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482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1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1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58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6" y="2900831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4267202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06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7639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2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6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6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655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0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129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2" y="601885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5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7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6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3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652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86B-71A5-47B9-BAF7-F5E938308F5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7347-3A39-4AE9-BED4-DA746C413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4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2" y="601885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4133090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7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37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685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7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784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571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785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8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988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523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1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17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86B-71A5-47B9-BAF7-F5E938308F5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7347-3A39-4AE9-BED4-DA746C413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08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9520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417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88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4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86B-71A5-47B9-BAF7-F5E938308F5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7347-3A39-4AE9-BED4-DA746C413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1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86B-71A5-47B9-BAF7-F5E938308F5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7347-3A39-4AE9-BED4-DA746C413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17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86B-71A5-47B9-BAF7-F5E938308F5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7347-3A39-4AE9-BED4-DA746C413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29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86B-71A5-47B9-BAF7-F5E938308F5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7347-3A39-4AE9-BED4-DA746C413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9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86B-71A5-47B9-BAF7-F5E938308F5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7347-3A39-4AE9-BED4-DA746C413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1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286B-71A5-47B9-BAF7-F5E938308F5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A7347-3A39-4AE9-BED4-DA746C413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9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6286B-71A5-47B9-BAF7-F5E938308F5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A7347-3A39-4AE9-BED4-DA746C413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9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9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1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1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2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0F6F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3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39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32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NUL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customXml" Target="../ink/ink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5" Type="http://schemas.openxmlformats.org/officeDocument/2006/relationships/image" Target="NULL"/><Relationship Id="rId4" Type="http://schemas.openxmlformats.org/officeDocument/2006/relationships/customXml" Target="../ink/ink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emf"/><Relationship Id="rId5" Type="http://schemas.openxmlformats.org/officeDocument/2006/relationships/customXml" Target="../ink/ink3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openxmlformats.org/officeDocument/2006/relationships/image" Target="NULL"/><Relationship Id="rId4" Type="http://schemas.openxmlformats.org/officeDocument/2006/relationships/customXml" Target="../ink/ink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Φυσική για Μηχανικούς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Κύματα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35277" y="4674065"/>
            <a:ext cx="4285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Εικόνα: Ναυαγοσώστες στην Αυστραλία εκπαιδεύονται στην αντιμετώπιση μεγάλων κυμάτων. Τα κύματα που κινούνται στην επιφάνεια του νερού αποτελούν ένα παράδειγμα μηχανικών κυμάτων.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2" y="1408544"/>
            <a:ext cx="4266121" cy="326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84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534F6-F446-82B0-609D-FDCF47340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38C6D-5089-DED9-7EBE-9151FDF09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C68EF7-6D16-4891-B10C-84BBCFC411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94373" cy="5035933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err="1"/>
                  <a:t>Κυματοσυνάρτηση</a:t>
                </a:r>
                <a:r>
                  <a:rPr lang="el-GR" b="1" dirty="0"/>
                  <a:t> – Συνάρτηση Κύματος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l-GR" sz="1800" i="1" dirty="0"/>
              </a:p>
              <a:p>
                <a:r>
                  <a:rPr lang="el-GR" sz="2000" dirty="0"/>
                  <a:t>Για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000" i="1">
                        <a:latin typeface="Cambria Math" panose="02040503050406030204" pitchFamily="18" charset="0"/>
                      </a:rPr>
                      <m:t>𝜎𝜏𝛼𝜃𝜀𝜌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</a:rPr>
                      <m:t>ό</m:t>
                    </m:r>
                  </m:oMath>
                </a14:m>
                <a:r>
                  <a:rPr lang="en-US" sz="2000" dirty="0"/>
                  <a:t>, </a:t>
                </a:r>
                <a:r>
                  <a:rPr lang="el-GR" sz="2000" dirty="0"/>
                  <a:t>παρατηρούμε μια «</a:t>
                </a:r>
                <a:r>
                  <a:rPr lang="el-GR" sz="2000" b="1" dirty="0"/>
                  <a:t>φωτογραφία</a:t>
                </a:r>
                <a:r>
                  <a:rPr lang="el-GR" sz="2000" dirty="0"/>
                  <a:t>» του </a:t>
                </a:r>
                <a:r>
                  <a:rPr lang="el-GR" sz="2000" b="1" dirty="0"/>
                  <a:t>όλου</a:t>
                </a:r>
                <a:r>
                  <a:rPr lang="el-GR" sz="2000" dirty="0"/>
                  <a:t> κύματος για μια χρονική στιγμή</a:t>
                </a:r>
              </a:p>
              <a:p>
                <a:r>
                  <a:rPr lang="el-GR" sz="2000" dirty="0"/>
                  <a:t>Για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000" i="1">
                        <a:latin typeface="Cambria Math" panose="02040503050406030204" pitchFamily="18" charset="0"/>
                      </a:rPr>
                      <m:t>𝜎𝜏𝛼𝜃𝜀𝜌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</a:rPr>
                      <m:t>ό</m:t>
                    </m:r>
                  </m:oMath>
                </a14:m>
                <a:r>
                  <a:rPr lang="en-US" sz="2000" dirty="0"/>
                  <a:t>, </a:t>
                </a:r>
                <a:r>
                  <a:rPr lang="el-GR" sz="2000" dirty="0"/>
                  <a:t>παρατηρούμε την κίνηση </a:t>
                </a:r>
                <a:r>
                  <a:rPr lang="el-GR" sz="2000" b="1" dirty="0"/>
                  <a:t>ενός στοιχείου </a:t>
                </a:r>
                <a:r>
                  <a:rPr lang="el-GR" sz="2000" dirty="0"/>
                  <a:t>του κύματος με την πάροδο του χρόνου</a:t>
                </a:r>
              </a:p>
              <a:p>
                <a:endParaRPr lang="el-GR" sz="2000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C68EF7-6D16-4891-B10C-84BBCFC411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94373" cy="5035933"/>
              </a:xfrm>
              <a:blipFill>
                <a:blip r:embed="rId2"/>
                <a:stretch>
                  <a:fillRect t="-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Εικόνα 4" descr="Εικόνα που περιέχει κείμενο, διάγραμμα, γραμμή, γράφημ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9FA6090-B89A-3DB4-0D24-57BBBD664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" t="5916" r="4052"/>
          <a:stretch>
            <a:fillRect/>
          </a:stretch>
        </p:blipFill>
        <p:spPr>
          <a:xfrm>
            <a:off x="485876" y="3305174"/>
            <a:ext cx="8173013" cy="30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3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FF6BA-CAF6-C79C-A3FB-6F88E6262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94D32D-0CB5-DEC0-8C6D-A8E397E38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206" y="1434792"/>
            <a:ext cx="2939779" cy="50585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23B3C5-B201-1B96-3D3E-9C95680D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E25504-1D8C-23BE-3C48-764DD34AD7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5205250" cy="5035933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err="1"/>
                  <a:t>Κυματοσυνάρτηση</a:t>
                </a:r>
                <a:r>
                  <a:rPr lang="el-GR" b="1" dirty="0"/>
                  <a:t> – Συνάρτηση Κύματος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b="0" i="1" dirty="0"/>
              </a:p>
              <a:p>
                <a:pPr marL="68580" indent="0">
                  <a:buNone/>
                </a:pPr>
                <a:endParaRPr lang="en-US" sz="400" b="1" i="1" dirty="0"/>
              </a:p>
              <a:p>
                <a:endParaRPr lang="el-GR" sz="1100" b="1" dirty="0">
                  <a:effectLst/>
                </a:endParaRPr>
              </a:p>
              <a:p>
                <a:r>
                  <a:rPr lang="el-GR" b="1" dirty="0">
                    <a:effectLst/>
                  </a:rPr>
                  <a:t>Μετατόπιση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effectLst/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i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>
                    <a:effectLst/>
                  </a:rPr>
                  <a:t>του στοιχείου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>
                    <a:effectLst/>
                  </a:rPr>
                  <a:t>ενός κύματος </a:t>
                </a:r>
                <a:r>
                  <a:rPr lang="el-GR" b="1" dirty="0"/>
                  <a:t>τη </a:t>
                </a:r>
                <a:r>
                  <a:rPr lang="el-GR" b="1" dirty="0">
                    <a:effectLst/>
                  </a:rPr>
                  <a:t>χρονική στιγμή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effectLst/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l-GR" b="1" dirty="0">
                  <a:effectLst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𝑢𝑡</m:t>
                        </m:r>
                      </m:e>
                    </m:d>
                  </m:oMath>
                </a14:m>
                <a:r>
                  <a:rPr lang="en-US" b="1" i="1" dirty="0"/>
                  <a:t>            </a:t>
                </a:r>
                <a:r>
                  <a:rPr lang="el-GR" dirty="0"/>
                  <a:t>κίνηση προς τα δεξιά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𝑢𝑡</m:t>
                        </m:r>
                      </m:e>
                    </m:d>
                  </m:oMath>
                </a14:m>
                <a:r>
                  <a:rPr lang="en-US" b="1" i="1" dirty="0"/>
                  <a:t>            </a:t>
                </a:r>
                <a:r>
                  <a:rPr lang="el-GR" dirty="0"/>
                  <a:t>κίνηση προς τα αριστερά</a:t>
                </a:r>
              </a:p>
              <a:p>
                <a:pPr lvl="2"/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η ταχύτητα διάδοσης του παλμού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E25504-1D8C-23BE-3C48-764DD34AD7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5205250" cy="5035933"/>
              </a:xfrm>
              <a:blipFill>
                <a:blip r:embed="rId3"/>
                <a:stretch>
                  <a:fillRect t="-969" r="-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>
            <a:extLst>
              <a:ext uri="{FF2B5EF4-FFF2-40B4-BE49-F238E27FC236}">
                <a16:creationId xmlns:a16="http://schemas.microsoft.com/office/drawing/2014/main" id="{56C845DC-F788-D90C-0AD4-09F4DB39E5BA}"/>
              </a:ext>
            </a:extLst>
          </p:cNvPr>
          <p:cNvSpPr/>
          <p:nvPr/>
        </p:nvSpPr>
        <p:spPr>
          <a:xfrm>
            <a:off x="3873910" y="3394376"/>
            <a:ext cx="563025" cy="199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B7A384D0-C3D1-38A9-B90D-388D96560A14}"/>
              </a:ext>
            </a:extLst>
          </p:cNvPr>
          <p:cNvSpPr/>
          <p:nvPr/>
        </p:nvSpPr>
        <p:spPr>
          <a:xfrm>
            <a:off x="3873910" y="4141358"/>
            <a:ext cx="563025" cy="184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0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C023-CBF7-F653-B08F-982F19D8E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586B49-8CAD-F15F-2BBD-426F1D7E32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1"/>
                <a:ext cx="7872250" cy="5105400"/>
              </a:xfrm>
            </p:spPr>
            <p:txBody>
              <a:bodyPr>
                <a:normAutofit fontScale="92500"/>
              </a:bodyPr>
              <a:lstStyle/>
              <a:p>
                <a:r>
                  <a:rPr lang="el-GR" dirty="0"/>
                  <a:t>Μελετάμε περιπτώσεις όπου δεν έχουν μεταβληθεί οι ιδιότητες του μέσου διάδοσης (όπως θα συνέβαινε σε κάποια έκρηξη) </a:t>
                </a:r>
              </a:p>
              <a:p>
                <a:r>
                  <a:rPr lang="el-GR" dirty="0"/>
                  <a:t>Άρα η μορφή της διαταραχής παραμένει σταθερή:</a:t>
                </a: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𝑢𝑡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</m:t>
                      </m:r>
                      <m:groupChr>
                        <m:groupChrPr>
                          <m:chr m:val="⇔"/>
                          <m:pos m:val="to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/>
              </a:p>
              <a:p>
                <a:r>
                  <a:rPr lang="el-GR" dirty="0"/>
                  <a:t>Όπου φυσικά για θετικό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l-GR" dirty="0"/>
                  <a:t>, το κύμα διαδίδεται προς τη θετική φορά </a:t>
                </a:r>
              </a:p>
              <a:p>
                <a:r>
                  <a:rPr lang="el-GR" dirty="0"/>
                  <a:t>Όμοια φυσικά μπορούμε να δείξουμε και για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l-GR" dirty="0"/>
              </a:p>
              <a:p>
                <a:pPr marL="68580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586B49-8CAD-F15F-2BBD-426F1D7E32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1"/>
                <a:ext cx="7872250" cy="5105400"/>
              </a:xfrm>
              <a:blipFill>
                <a:blip r:embed="rId2"/>
                <a:stretch>
                  <a:fillRect t="-835" r="-1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985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9144772-A61E-49A0-3310-D278FA4F03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8188" y="1371600"/>
                <a:ext cx="7415212" cy="4468813"/>
              </a:xfrm>
            </p:spPr>
            <p:txBody>
              <a:bodyPr/>
              <a:lstStyle/>
              <a:p>
                <a:r>
                  <a:rPr lang="el-GR" b="1" dirty="0"/>
                  <a:t>Παράδειγμα:</a:t>
                </a:r>
              </a:p>
              <a:p>
                <a:pPr lvl="1"/>
                <a:r>
                  <a:rPr lang="el-GR" dirty="0"/>
                  <a:t>Έστω ένας παλμός που κινείται κατά μήκος του άξονα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και περιγράφεται ως 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  <a:p>
                <a:pPr marL="685800" lvl="2" indent="0">
                  <a:buNone/>
                </a:pPr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σε εκατοστά και το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σε δευτερόλεπτα.</a:t>
                </a:r>
                <a:r>
                  <a:rPr lang="en-US" dirty="0"/>
                  <a:t> </a:t>
                </a:r>
              </a:p>
              <a:p>
                <a:pPr marL="685800" lvl="2" indent="0">
                  <a:buNone/>
                </a:pPr>
                <a:endParaRPr lang="en-US" dirty="0"/>
              </a:p>
              <a:p>
                <a:r>
                  <a:rPr lang="el-GR" dirty="0"/>
                  <a:t>Σχεδιάστε τους παλμούς 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=0, 1, 2</m:t>
                    </m:r>
                  </m:oMath>
                </a14:m>
                <a:r>
                  <a:rPr lang="en-US" dirty="0"/>
                  <a:t> s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9144772-A61E-49A0-3310-D278FA4F03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188" y="1371600"/>
                <a:ext cx="7415212" cy="4468813"/>
              </a:xfrm>
              <a:blipFill>
                <a:blip r:embed="rId2"/>
                <a:stretch>
                  <a:fillRect t="-1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D0FB58D0-CD44-DE07-5AD7-4D50E2A8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709613"/>
            <a:ext cx="7415212" cy="661987"/>
          </a:xfrm>
        </p:spPr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</p:spTree>
    <p:extLst>
      <p:ext uri="{BB962C8B-B14F-4D97-AF65-F5344CB8AC3E}">
        <p14:creationId xmlns:p14="http://schemas.microsoft.com/office/powerpoint/2010/main" val="329052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4443250" cy="4417330"/>
          </a:xfrm>
        </p:spPr>
        <p:txBody>
          <a:bodyPr/>
          <a:lstStyle/>
          <a:p>
            <a:r>
              <a:rPr lang="el-GR" b="1" dirty="0"/>
              <a:t>Παράδειγμα</a:t>
            </a:r>
            <a:r>
              <a:rPr lang="en-US" b="1" dirty="0"/>
              <a:t> – </a:t>
            </a:r>
            <a:r>
              <a:rPr lang="el-GR" b="1" dirty="0"/>
              <a:t>Λύση: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07"/>
          <a:stretch>
            <a:fillRect/>
          </a:stretch>
        </p:blipFill>
        <p:spPr>
          <a:xfrm>
            <a:off x="775401" y="2032908"/>
            <a:ext cx="7756623" cy="382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E57DD5-1EF6-4734-266B-E2AB3CD7D150}"/>
                  </a:ext>
                </a:extLst>
              </p:cNvPr>
              <p:cNvSpPr txBox="1"/>
              <p:nvPr/>
            </p:nvSpPr>
            <p:spPr>
              <a:xfrm>
                <a:off x="4965291" y="710292"/>
                <a:ext cx="3390900" cy="7923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E57DD5-1EF6-4734-266B-E2AB3CD7D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5291" y="710292"/>
                <a:ext cx="3390900" cy="7923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7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7AF93-FD26-496E-B8AD-A5B76A7EE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866E-0A59-3C31-29EF-192C70403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7AEEB-3B17-C720-D4BD-73BC00559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350" y="1371600"/>
            <a:ext cx="4443250" cy="4417330"/>
          </a:xfrm>
        </p:spPr>
        <p:txBody>
          <a:bodyPr/>
          <a:lstStyle/>
          <a:p>
            <a:r>
              <a:rPr lang="el-GR" b="1" dirty="0"/>
              <a:t>Παράδειγμα</a:t>
            </a:r>
            <a:r>
              <a:rPr lang="en-US" b="1" dirty="0"/>
              <a:t> – </a:t>
            </a:r>
            <a:r>
              <a:rPr lang="el-GR" b="1" dirty="0"/>
              <a:t>Λύση: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32801-8EA6-94BC-2E24-EC3912B4E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" t="34127" r="507" b="32580"/>
          <a:stretch>
            <a:fillRect/>
          </a:stretch>
        </p:blipFill>
        <p:spPr>
          <a:xfrm>
            <a:off x="738350" y="2062405"/>
            <a:ext cx="7756623" cy="382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33A7E8-2993-890E-08D6-7AA83697E4E1}"/>
                  </a:ext>
                </a:extLst>
              </p:cNvPr>
              <p:cNvSpPr txBox="1"/>
              <p:nvPr/>
            </p:nvSpPr>
            <p:spPr>
              <a:xfrm>
                <a:off x="4748981" y="710292"/>
                <a:ext cx="4621160" cy="8517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−3)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33A7E8-2993-890E-08D6-7AA83697E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981" y="710292"/>
                <a:ext cx="4621160" cy="8517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071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5A66-7A11-927D-E48F-FB564DE2D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E868-1317-B3C2-64BD-29E8C462A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55004-BCC0-D3C3-0789-4E5E43729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350" y="1371600"/>
            <a:ext cx="4443250" cy="4417330"/>
          </a:xfrm>
        </p:spPr>
        <p:txBody>
          <a:bodyPr/>
          <a:lstStyle/>
          <a:p>
            <a:r>
              <a:rPr lang="el-GR" b="1" dirty="0"/>
              <a:t>Παράδειγμα</a:t>
            </a:r>
            <a:r>
              <a:rPr lang="en-US" b="1" dirty="0"/>
              <a:t> – </a:t>
            </a:r>
            <a:r>
              <a:rPr lang="el-GR" b="1" dirty="0"/>
              <a:t>Λύση: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301D1-3912-E011-6029-63304AACD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1" b="-94"/>
          <a:stretch>
            <a:fillRect/>
          </a:stretch>
        </p:blipFill>
        <p:spPr>
          <a:xfrm>
            <a:off x="738350" y="2062405"/>
            <a:ext cx="7756623" cy="382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E84E63-645A-5EF1-5DAB-7ADC6A1363AC}"/>
                  </a:ext>
                </a:extLst>
              </p:cNvPr>
              <p:cNvSpPr txBox="1"/>
              <p:nvPr/>
            </p:nvSpPr>
            <p:spPr>
              <a:xfrm>
                <a:off x="4739148" y="710292"/>
                <a:ext cx="4621160" cy="8517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−6)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E84E63-645A-5EF1-5DAB-7ADC6A136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148" y="710292"/>
                <a:ext cx="4621160" cy="8517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459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4878" b="3609"/>
          <a:stretch/>
        </p:blipFill>
        <p:spPr>
          <a:xfrm>
            <a:off x="2743200" y="914400"/>
            <a:ext cx="5943600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  <a:p>
            <a:endParaRPr lang="el-GR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9772" y="5505157"/>
            <a:ext cx="8030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Όταν ένα ημιτονοειδές κύμα δημιουργείται σε ένα μέσο διάδοσης, κάθε στοιχείο του μέσου διάδοσης εκτελεί απλή αρμονική ταλάντωση!</a:t>
            </a:r>
          </a:p>
        </p:txBody>
      </p:sp>
    </p:spTree>
    <p:extLst>
      <p:ext uri="{BB962C8B-B14F-4D97-AF65-F5344CB8AC3E}">
        <p14:creationId xmlns:p14="http://schemas.microsoft.com/office/powerpoint/2010/main" val="5447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  <a:p>
            <a:endParaRPr lang="el-GR" sz="1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785"/>
          <a:stretch/>
        </p:blipFill>
        <p:spPr>
          <a:xfrm>
            <a:off x="838200" y="1868107"/>
            <a:ext cx="7391090" cy="4578631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231392" y="1538189"/>
            <a:ext cx="6452793" cy="4340258"/>
            <a:chOff x="1231392" y="1538189"/>
            <a:chExt cx="6452793" cy="4340258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2667000" y="2819400"/>
              <a:ext cx="3124200" cy="27432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787648" y="2919414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76600" y="3352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810000" y="3810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282440" y="423164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790440" y="467868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08600" y="5130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 flipV="1">
              <a:off x="4149926" y="1538189"/>
              <a:ext cx="3124200" cy="27432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759526" y="20715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292926" y="25287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765366" y="295042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273366" y="339746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791526" y="38495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 flipV="1">
              <a:off x="3349592" y="3016995"/>
              <a:ext cx="3124200" cy="2743200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3470240" y="3117009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959192" y="35503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492592" y="40075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965032" y="442923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473032" y="487627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991192" y="53283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73032" y="5509115"/>
              <a:ext cx="576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max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23595" y="2608045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07296" y="4203929"/>
              <a:ext cx="576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max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1642884" y="4094486"/>
              <a:ext cx="2006052" cy="1783961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1955800" y="4379914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444752" y="48133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967992" y="526034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31392" y="379405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211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  <a:p>
            <a:endParaRPr lang="el-GR" sz="1200" b="1" dirty="0"/>
          </a:p>
        </p:txBody>
      </p:sp>
      <p:pic>
        <p:nvPicPr>
          <p:cNvPr id="2050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44" y="2310946"/>
            <a:ext cx="5147733" cy="28956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1074813"/>
                <a:ext cx="2980709" cy="1226939"/>
              </a:xfrm>
              <a:prstGeom prst="horizontalScroll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aa-ET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σταθερό:</a:t>
                </a:r>
                <a:endParaRPr kumimoji="0" lang="aa-E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βλέπουμε </a:t>
                </a:r>
                <a:r>
                  <a:rPr kumimoji="0" lang="el-GR" sz="1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όλα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τα στοιχεία </a:t>
                </a:r>
                <a:b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για αυτό το </a:t>
                </a:r>
                <a14:m>
                  <m:oMath xmlns:m="http://schemas.openxmlformats.org/officeDocument/2006/math">
                    <m:r>
                      <a:rPr kumimoji="0" lang="aa-ET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074813"/>
                <a:ext cx="2980709" cy="1226939"/>
              </a:xfrm>
              <a:prstGeom prst="horizontalScroll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84199" y="5268413"/>
                <a:ext cx="2977489" cy="1226939"/>
              </a:xfrm>
              <a:prstGeom prst="horizontalScroll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aa-ET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σταθερό</a:t>
                </a:r>
                <a:r>
                  <a:rPr kumimoji="0" lang="aa-E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βλέπουμε </a:t>
                </a:r>
                <a:r>
                  <a:rPr kumimoji="0" lang="el-GR" sz="1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ένα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στοιχείο</a:t>
                </a:r>
                <a:b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για κάθε</a:t>
                </a:r>
                <a14:m>
                  <m:oMath xmlns:m="http://schemas.openxmlformats.org/officeDocument/2006/math">
                    <m:r>
                      <a:rPr kumimoji="0" lang="el-GR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aa-ET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</m:t>
                    </m:r>
                  </m:oMath>
                </a14:m>
                <a:endParaRPr kumimoji="0" lang="aa-E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99" y="5268413"/>
                <a:ext cx="2977489" cy="1226939"/>
              </a:xfrm>
              <a:prstGeom prst="horizontalScroll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47119" y="2950674"/>
                <a:ext cx="10487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l-G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19" y="2950674"/>
                <a:ext cx="104874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6977" r="-10465" b="-344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47119" y="4267200"/>
                <a:ext cx="10484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l-G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19" y="4267200"/>
                <a:ext cx="1048429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977" r="-10465" b="-3278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80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48450" cy="5029200"/>
          </a:xfrm>
        </p:spPr>
        <p:txBody>
          <a:bodyPr>
            <a:normAutofit/>
          </a:bodyPr>
          <a:lstStyle/>
          <a:p>
            <a:r>
              <a:rPr lang="el-GR" dirty="0"/>
              <a:t>Ο κόσμος είναι γεμάτος από κύματα!</a:t>
            </a:r>
          </a:p>
          <a:p>
            <a:pPr lvl="1"/>
            <a:r>
              <a:rPr lang="el-GR" b="1" u="sng" dirty="0"/>
              <a:t>Μηχανικά</a:t>
            </a:r>
            <a:r>
              <a:rPr lang="el-GR" dirty="0"/>
              <a:t> &amp; Ηλεκτρομαγνητικά</a:t>
            </a:r>
            <a:endParaRPr lang="en-US" dirty="0"/>
          </a:p>
          <a:p>
            <a:r>
              <a:rPr lang="el-GR" dirty="0"/>
              <a:t>Στα μηχανικά κύματα, απαιτείται ένα </a:t>
            </a:r>
            <a:r>
              <a:rPr lang="el-GR" b="1" i="1" dirty="0"/>
              <a:t>μέσο διάδοσης</a:t>
            </a:r>
            <a:endParaRPr lang="en-US" sz="1600" dirty="0"/>
          </a:p>
          <a:p>
            <a:r>
              <a:rPr lang="el-GR" dirty="0"/>
              <a:t>Χαρακτηριστικό γνώρισμα μηχανικών κυμάτων</a:t>
            </a:r>
          </a:p>
          <a:p>
            <a:pPr lvl="1"/>
            <a:r>
              <a:rPr lang="el-GR" dirty="0"/>
              <a:t>Έστω μια σημαδούρα που επιπλέει</a:t>
            </a:r>
            <a:r>
              <a:rPr lang="en-US" dirty="0"/>
              <a:t> </a:t>
            </a:r>
            <a:r>
              <a:rPr lang="el-GR" dirty="0"/>
              <a:t>σε μια λίμνη</a:t>
            </a:r>
          </a:p>
          <a:p>
            <a:pPr lvl="1"/>
            <a:r>
              <a:rPr lang="el-GR" dirty="0"/>
              <a:t>Αν ρίξουμε κοντά της μια πέτρα, η σημαδούρα θα μετακινηθεί</a:t>
            </a:r>
            <a:r>
              <a:rPr lang="en-US" dirty="0"/>
              <a:t> </a:t>
            </a:r>
            <a:br>
              <a:rPr lang="en-US" dirty="0"/>
            </a:br>
            <a:r>
              <a:rPr lang="el-GR" dirty="0"/>
              <a:t>πάνω-κάτω</a:t>
            </a:r>
            <a:r>
              <a:rPr lang="en-US" dirty="0"/>
              <a:t>/</a:t>
            </a:r>
            <a:r>
              <a:rPr lang="el-GR" dirty="0"/>
              <a:t>δεξιά-αριστερά αλλά δε θα μετακινηθεί σε σχέση με το σημείο πτώσης της </a:t>
            </a:r>
            <a:r>
              <a:rPr lang="en-US" dirty="0"/>
              <a:t/>
            </a:r>
            <a:br>
              <a:rPr lang="en-US" dirty="0"/>
            </a:br>
            <a:r>
              <a:rPr lang="el-GR" dirty="0"/>
              <a:t>πέτρας</a:t>
            </a:r>
          </a:p>
          <a:p>
            <a:pPr lvl="1"/>
            <a:r>
              <a:rPr lang="el-GR" b="1" dirty="0"/>
              <a:t>Κυματική κίνηση: </a:t>
            </a:r>
            <a:r>
              <a:rPr lang="en-US" b="1" dirty="0"/>
              <a:t/>
            </a:r>
            <a:br>
              <a:rPr lang="en-US" b="1" dirty="0"/>
            </a:br>
            <a:r>
              <a:rPr lang="el-GR" b="1" dirty="0"/>
              <a:t>μεταφέρεται ενέργεια </a:t>
            </a:r>
            <a:r>
              <a:rPr lang="en-US" b="1" dirty="0"/>
              <a:t/>
            </a:r>
            <a:br>
              <a:rPr lang="en-US" b="1" dirty="0"/>
            </a:br>
            <a:r>
              <a:rPr lang="el-GR" b="1" dirty="0"/>
              <a:t>αλλά όχι ύλη!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24400" y="4248150"/>
            <a:ext cx="3962400" cy="2228850"/>
            <a:chOff x="4724400" y="4248150"/>
            <a:chExt cx="3962400" cy="2228850"/>
          </a:xfrm>
        </p:grpSpPr>
        <p:pic>
          <p:nvPicPr>
            <p:cNvPr id="1028" name="Picture 4" descr="Waves on the surface of water on Make a 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4248150"/>
              <a:ext cx="3962400" cy="22288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638800" y="4267200"/>
              <a:ext cx="2971800" cy="323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4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1" y="1371600"/>
                <a:ext cx="7415050" cy="51031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Ημιτονοειδή κύματα</a:t>
                </a:r>
              </a:p>
              <a:p>
                <a:endParaRPr lang="el-GR" sz="1200" b="1" dirty="0"/>
              </a:p>
              <a:p>
                <a:r>
                  <a:rPr lang="el-GR" b="1" dirty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lvl="1"/>
                <a:r>
                  <a:rPr lang="el-GR" dirty="0"/>
                  <a:t>Απόσταση!</a:t>
                </a:r>
              </a:p>
              <a:p>
                <a:endParaRPr lang="el-GR" b="1" dirty="0"/>
              </a:p>
              <a:p>
                <a:r>
                  <a:rPr lang="el-GR" b="1" dirty="0"/>
                  <a:t>Περίοδος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l-GR" dirty="0"/>
              </a:p>
              <a:p>
                <a:pPr lvl="1"/>
                <a:r>
                  <a:rPr lang="el-GR" dirty="0"/>
                  <a:t>Χρονικό διάστημα!</a:t>
                </a:r>
              </a:p>
              <a:p>
                <a:endParaRPr lang="el-GR" b="1" dirty="0"/>
              </a:p>
              <a:p>
                <a:r>
                  <a:rPr lang="el-GR" b="1" dirty="0"/>
                  <a:t>Συχνότητα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/>
                  <a:t>	</a:t>
                </a:r>
              </a:p>
              <a:p>
                <a:pPr lvl="1"/>
                <a:r>
                  <a:rPr lang="el-GR" sz="1800" dirty="0"/>
                  <a:t>Αριθμός κορυφών </a:t>
                </a:r>
                <a:br>
                  <a:rPr lang="el-GR" sz="1800" dirty="0"/>
                </a:br>
                <a:r>
                  <a:rPr lang="el-GR" sz="1800" dirty="0"/>
                  <a:t>ανά μονάδα χρόνου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l-GR" sz="1800" dirty="0"/>
              </a:p>
              <a:p>
                <a:pPr lvl="1"/>
                <a:r>
                  <a:rPr lang="el-GR" sz="1800" dirty="0"/>
                  <a:t>Μετριέται σε </a:t>
                </a:r>
                <a:r>
                  <a:rPr lang="en-US" sz="1800" dirty="0"/>
                  <a:t>Hertz (Hz)</a:t>
                </a:r>
                <a:endParaRPr lang="el-GR" sz="18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1" y="1371600"/>
                <a:ext cx="7415050" cy="5103130"/>
              </a:xfrm>
              <a:blipFill rotWithShape="0">
                <a:blip r:embed="rId2"/>
                <a:stretch>
                  <a:fillRect t="-956" b="-32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53678"/>
          <a:stretch/>
        </p:blipFill>
        <p:spPr>
          <a:xfrm>
            <a:off x="4704423" y="1600200"/>
            <a:ext cx="2809981" cy="1828800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 flipV="1">
            <a:off x="3561423" y="1905000"/>
            <a:ext cx="1219200" cy="30480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3561423" y="2209800"/>
            <a:ext cx="1219200" cy="784222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09"/>
          <a:stretch/>
        </p:blipFill>
        <p:spPr>
          <a:xfrm>
            <a:off x="4704423" y="708023"/>
            <a:ext cx="2809981" cy="901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1" b="32191"/>
          <a:stretch/>
        </p:blipFill>
        <p:spPr>
          <a:xfrm>
            <a:off x="4636101" y="3429000"/>
            <a:ext cx="2809981" cy="1143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09"/>
          <a:stretch/>
        </p:blipFill>
        <p:spPr>
          <a:xfrm>
            <a:off x="4642921" y="4574270"/>
            <a:ext cx="2809981" cy="1900460"/>
          </a:xfrm>
          <a:prstGeom prst="rect">
            <a:avLst/>
          </a:prstGeom>
        </p:spPr>
      </p:pic>
      <p:cxnSp>
        <p:nvCxnSpPr>
          <p:cNvPr id="15" name="Elbow Connector 14"/>
          <p:cNvCxnSpPr/>
          <p:nvPr/>
        </p:nvCxnSpPr>
        <p:spPr>
          <a:xfrm>
            <a:off x="2743200" y="3581400"/>
            <a:ext cx="2362200" cy="1295400"/>
          </a:xfrm>
          <a:prstGeom prst="bentConnector3">
            <a:avLst>
              <a:gd name="adj1" fmla="val 4386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6200000" flipH="1">
            <a:off x="3667691" y="4201091"/>
            <a:ext cx="1929492" cy="1707925"/>
          </a:xfrm>
          <a:prstGeom prst="bentConnector3">
            <a:avLst>
              <a:gd name="adj1" fmla="val 100206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61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</p:txBody>
      </p:sp>
      <p:pic>
        <p:nvPicPr>
          <p:cNvPr id="3076" name="Picture 4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38400"/>
            <a:ext cx="5943600" cy="334327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62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</p:txBody>
      </p:sp>
      <p:pic>
        <p:nvPicPr>
          <p:cNvPr id="3074" name="Picture 2" descr="Pictur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38400"/>
            <a:ext cx="5960529" cy="33528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524000"/>
                <a:ext cx="7948449" cy="49530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dirty="0" smtClean="0"/>
                  <a:t>Χρειαζόμαστε μια 3Δ συνάρτηση για την περιγραφή κύματος</a:t>
                </a:r>
              </a:p>
              <a:p>
                <a:r>
                  <a:rPr lang="el-GR" b="1" dirty="0"/>
                  <a:t>Κυματοσυνάρτηση 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l-G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l-GR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</m:t>
                                    </m:r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l-G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l-G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r>
                  <a:rPr lang="el-GR" b="1" dirty="0"/>
                  <a:t>Ταχύτητα διάδοσης</a:t>
                </a:r>
                <a:r>
                  <a:rPr lang="el-GR" b="0" i="1" dirty="0">
                    <a:latin typeface="Cambria Math" panose="02040503050406030204" pitchFamily="18" charset="0"/>
                  </a:rPr>
                  <a:t/>
                </a:r>
                <a:br>
                  <a:rPr lang="el-GR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i="1" dirty="0"/>
              </a:p>
              <a:p>
                <a:r>
                  <a:rPr lang="el-GR" b="1" dirty="0" err="1"/>
                  <a:t>Κυματαριθμός</a:t>
                </a:r>
                <a:r>
                  <a:rPr lang="el-GR" b="1" dirty="0"/>
                  <a:t> </a:t>
                </a:r>
                <a:r>
                  <a:rPr lang="el-GR" i="1" dirty="0">
                    <a:latin typeface="Cambria Math" panose="02040503050406030204" pitchFamily="18" charset="0"/>
                  </a:rPr>
                  <a:t/>
                </a:r>
                <a:br>
                  <a:rPr lang="el-GR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B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B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B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m:rPr>
                        <m:sty m:val="p"/>
                      </m:rPr>
                      <a:rPr lang="en-BS" b="0" i="0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B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B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B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B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B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l-GR" dirty="0"/>
              </a:p>
              <a:p>
                <a:r>
                  <a:rPr lang="el-GR" b="1" dirty="0"/>
                  <a:t>Γωνιακή συχνότητα </a:t>
                </a:r>
                <a:br>
                  <a:rPr lang="el-GR" b="1" dirty="0"/>
                </a:b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B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B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B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m:rPr>
                        <m:sty m:val="p"/>
                      </m:rPr>
                      <a:rPr lang="en-BS" b="0" i="0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B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B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B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B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B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den>
                    </m:f>
                  </m:oMath>
                </a14:m>
                <a:endParaRPr lang="el-GR" i="1" dirty="0"/>
              </a:p>
              <a:p>
                <a:r>
                  <a:rPr lang="el-GR" b="1" dirty="0"/>
                  <a:t>Οπότε</a:t>
                </a:r>
                <a:r>
                  <a:rPr lang="el-GR" dirty="0"/>
                  <a:t> </a:t>
                </a:r>
                <a:br>
                  <a:rPr lang="el-GR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524000"/>
                <a:ext cx="7948449" cy="4953000"/>
              </a:xfrm>
              <a:blipFill>
                <a:blip r:embed="rId2"/>
                <a:stretch>
                  <a:fillRect t="-1599" b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Επεξήγηση: Γραμμή με γωνία, περίγραμμα και γραμμή έμφασης 2">
            <a:extLst>
              <a:ext uri="{FF2B5EF4-FFF2-40B4-BE49-F238E27FC236}">
                <a16:creationId xmlns:a16="http://schemas.microsoft.com/office/drawing/2014/main" id="{DA13A35F-663F-09F1-CCC6-EDD38B73FDA1}"/>
              </a:ext>
            </a:extLst>
          </p:cNvPr>
          <p:cNvSpPr/>
          <p:nvPr/>
        </p:nvSpPr>
        <p:spPr>
          <a:xfrm>
            <a:off x="6638925" y="3686174"/>
            <a:ext cx="1895474" cy="752475"/>
          </a:xfrm>
          <a:prstGeom prst="accentBorderCallout2">
            <a:avLst>
              <a:gd name="adj1" fmla="val 17807"/>
              <a:gd name="adj2" fmla="val -3100"/>
              <a:gd name="adj3" fmla="val 18750"/>
              <a:gd name="adj4" fmla="val -16667"/>
              <a:gd name="adj5" fmla="val 72271"/>
              <a:gd name="adj6" fmla="val -3688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Πόσο αλλάζει η </a:t>
            </a:r>
            <a:r>
              <a:rPr lang="el-GR" dirty="0">
                <a:solidFill>
                  <a:srgbClr val="FF0000"/>
                </a:solidFill>
              </a:rPr>
              <a:t>φάση</a:t>
            </a:r>
            <a:r>
              <a:rPr lang="el-GR" dirty="0">
                <a:solidFill>
                  <a:schemeClr val="tx1"/>
                </a:solidFill>
              </a:rPr>
              <a:t> ανά μέτρο</a:t>
            </a:r>
            <a:r>
              <a:rPr lang="el-GR" dirty="0"/>
              <a:t>?</a:t>
            </a:r>
            <a:endParaRPr lang="en-US" dirty="0"/>
          </a:p>
        </p:txBody>
      </p:sp>
      <p:sp>
        <p:nvSpPr>
          <p:cNvPr id="4" name="Επεξήγηση: Γραμμή με γωνία, περίγραμμα και γραμμή έμφασης 3">
            <a:extLst>
              <a:ext uri="{FF2B5EF4-FFF2-40B4-BE49-F238E27FC236}">
                <a16:creationId xmlns:a16="http://schemas.microsoft.com/office/drawing/2014/main" id="{51DD0709-B90F-B3FF-93CD-9056F57599F0}"/>
              </a:ext>
            </a:extLst>
          </p:cNvPr>
          <p:cNvSpPr/>
          <p:nvPr/>
        </p:nvSpPr>
        <p:spPr>
          <a:xfrm>
            <a:off x="6638924" y="4724400"/>
            <a:ext cx="1895475" cy="1009650"/>
          </a:xfrm>
          <a:prstGeom prst="accentBorderCallout2">
            <a:avLst>
              <a:gd name="adj1" fmla="val 17807"/>
              <a:gd name="adj2" fmla="val -3100"/>
              <a:gd name="adj3" fmla="val 18750"/>
              <a:gd name="adj4" fmla="val -16667"/>
              <a:gd name="adj5" fmla="val 42564"/>
              <a:gd name="adj6" fmla="val -2569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Πόσο αλλάζει η </a:t>
            </a:r>
            <a:r>
              <a:rPr lang="el-GR" dirty="0">
                <a:solidFill>
                  <a:srgbClr val="FF0000"/>
                </a:solidFill>
              </a:rPr>
              <a:t>φάση</a:t>
            </a:r>
            <a:r>
              <a:rPr lang="el-GR" dirty="0">
                <a:solidFill>
                  <a:schemeClr val="tx1"/>
                </a:solidFill>
              </a:rPr>
              <a:t> ανά δευτερόλεπτο?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Επεξήγηση: Γραμμή με γωνία, περίγραμμα και γραμμή έμφασης 6">
                <a:extLst>
                  <a:ext uri="{FF2B5EF4-FFF2-40B4-BE49-F238E27FC236}">
                    <a16:creationId xmlns:a16="http://schemas.microsoft.com/office/drawing/2014/main" id="{39E25509-1865-B62B-D60F-B5AC92D8E8D9}"/>
                  </a:ext>
                </a:extLst>
              </p:cNvPr>
              <p:cNvSpPr/>
              <p:nvPr/>
            </p:nvSpPr>
            <p:spPr>
              <a:xfrm>
                <a:off x="7067551" y="1910169"/>
                <a:ext cx="1466848" cy="485775"/>
              </a:xfrm>
              <a:prstGeom prst="accentBorderCallout2">
                <a:avLst>
                  <a:gd name="adj1" fmla="val 4749"/>
                  <a:gd name="adj2" fmla="val -3208"/>
                  <a:gd name="adj3" fmla="val 4599"/>
                  <a:gd name="adj4" fmla="val -17672"/>
                  <a:gd name="adj5" fmla="val 69217"/>
                  <a:gd name="adj6" fmla="val -58593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dirty="0" smtClean="0">
                    <a:solidFill>
                      <a:srgbClr val="FF0000"/>
                    </a:solidFill>
                  </a:rPr>
                  <a:t>Φάση</a:t>
                </a:r>
                <a:r>
                  <a:rPr lang="en-BS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el-G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B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B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B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B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Επεξήγηση: Γραμμή με γωνία, περίγραμμα και γραμμή έμφασης 6">
                <a:extLst>
                  <a:ext uri="{FF2B5EF4-FFF2-40B4-BE49-F238E27FC236}">
                    <a16:creationId xmlns:a16="http://schemas.microsoft.com/office/drawing/2014/main" id="{39E25509-1865-B62B-D60F-B5AC92D8E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551" y="1910169"/>
                <a:ext cx="1466848" cy="485775"/>
              </a:xfrm>
              <a:prstGeom prst="accentBorderCallout2">
                <a:avLst>
                  <a:gd name="adj1" fmla="val 4749"/>
                  <a:gd name="adj2" fmla="val -3208"/>
                  <a:gd name="adj3" fmla="val 4599"/>
                  <a:gd name="adj4" fmla="val -17672"/>
                  <a:gd name="adj5" fmla="val 69217"/>
                  <a:gd name="adj6" fmla="val -58593"/>
                </a:avLst>
              </a:prstGeom>
              <a:blipFill>
                <a:blip r:embed="rId3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87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48449" cy="52578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Κυματοσυνάρτηση </a:t>
                </a:r>
                <a:endParaRPr lang="aa-ET" b="1" dirty="0"/>
              </a:p>
              <a:p>
                <a:endParaRPr lang="el-GR" sz="40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68580" indent="0">
                  <a:buNone/>
                </a:pPr>
                <a:endParaRPr lang="el-GR" sz="300" dirty="0"/>
              </a:p>
              <a:p>
                <a:r>
                  <a:rPr lang="el-GR" dirty="0"/>
                  <a:t>«Φωτογραφία» για κάποια χρονική στιγμή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(</a:t>
                </a:r>
                <a:r>
                  <a:rPr lang="el-GR" dirty="0"/>
                  <a:t>έστω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sz="600" dirty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el-GR" dirty="0"/>
                  <a:t>Περιγράφει </a:t>
                </a:r>
                <a:r>
                  <a:rPr lang="el-GR" b="1" dirty="0"/>
                  <a:t>όλο το κύμα – κάθε στοιχείο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aa-ET" b="1" dirty="0"/>
                  <a:t> </a:t>
                </a:r>
                <a:r>
                  <a:rPr lang="en-US" b="1" dirty="0" smtClean="0"/>
                  <a:t>– </a:t>
                </a:r>
                <a:r>
                  <a:rPr lang="el-GR" b="1" dirty="0" smtClean="0"/>
                  <a:t>τη χρονική στιγμή </a:t>
                </a:r>
                <a14:m>
                  <m:oMath xmlns:m="http://schemas.openxmlformats.org/officeDocument/2006/math">
                    <m:r>
                      <a:rPr lang="en-BS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BS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BS" b="1" i="1" dirty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aa-ET" b="1" dirty="0" smtClean="0"/>
                  <a:t>!</a:t>
                </a:r>
                <a:endParaRPr lang="el-GR" b="1" dirty="0"/>
              </a:p>
              <a:p>
                <a:pPr lvl="1"/>
                <a:endParaRPr lang="en-US" b="1" dirty="0"/>
              </a:p>
              <a:p>
                <a:endParaRPr lang="en-US" sz="500" dirty="0"/>
              </a:p>
              <a:p>
                <a:r>
                  <a:rPr lang="el-GR" dirty="0"/>
                  <a:t>«Κλειδώνουμε» ένα στοιχείο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(</a:t>
                </a:r>
                <a:r>
                  <a:rPr lang="el-GR" dirty="0"/>
                  <a:t>έστω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sz="600" dirty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el-GR" b="1" dirty="0"/>
                  <a:t>Περιγράφει ένα στοιχείο (το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b="1" dirty="0"/>
                  <a:t> </a:t>
                </a:r>
                <a:r>
                  <a:rPr lang="el-GR" b="1" dirty="0"/>
                  <a:t>εδώ) του κύματος για κάθε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b="1" dirty="0"/>
                  <a:t> !</a:t>
                </a:r>
              </a:p>
              <a:p>
                <a:pPr lvl="1"/>
                <a:r>
                  <a:rPr lang="el-GR" dirty="0"/>
                  <a:t>Απλός αρμονικός ταλαντωτής!</a:t>
                </a:r>
                <a:endParaRPr lang="aa-ET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48449" cy="5257800"/>
              </a:xfrm>
              <a:blipFill>
                <a:blip r:embed="rId2"/>
                <a:stretch>
                  <a:fillRect t="-927" b="-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500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" b="80357"/>
          <a:stretch/>
        </p:blipFill>
        <p:spPr>
          <a:xfrm>
            <a:off x="2667000" y="1013427"/>
            <a:ext cx="2964741" cy="134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447800"/>
                <a:ext cx="2351279" cy="5029200"/>
              </a:xfrm>
            </p:spPr>
            <p:txBody>
              <a:bodyPr>
                <a:normAutofit/>
              </a:bodyPr>
              <a:lstStyle/>
              <a:p>
                <a:r>
                  <a:rPr lang="el-GR" sz="1800" b="1" dirty="0"/>
                  <a:t>Ταχύτητα διάδοσης</a:t>
                </a:r>
                <a:r>
                  <a:rPr lang="el-GR" b="0" i="1" dirty="0">
                    <a:latin typeface="Cambria Math" panose="02040503050406030204" pitchFamily="18" charset="0"/>
                  </a:rPr>
                  <a:t/>
                </a:r>
                <a:br>
                  <a:rPr lang="el-GR" b="0" i="1" dirty="0">
                    <a:latin typeface="Cambria Math" panose="02040503050406030204" pitchFamily="18" charset="0"/>
                  </a:rPr>
                </a:br>
                <a:endParaRPr lang="el-GR" sz="1800" b="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𝛵</m:t>
                          </m:r>
                        </m:den>
                      </m:f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l-GR" sz="1800" i="1" dirty="0"/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447800"/>
                <a:ext cx="2351279" cy="5029200"/>
              </a:xfrm>
              <a:blipFill rotWithShape="0">
                <a:blip r:embed="rId3"/>
                <a:stretch>
                  <a:fillRect t="-84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474" t="59696" r="474" b="20001"/>
          <a:stretch/>
        </p:blipFill>
        <p:spPr>
          <a:xfrm>
            <a:off x="5715000" y="2836708"/>
            <a:ext cx="2964741" cy="1392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9643" b="60357"/>
          <a:stretch/>
        </p:blipFill>
        <p:spPr>
          <a:xfrm>
            <a:off x="5700944" y="990600"/>
            <a:ext cx="2964741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0754" b="40000"/>
          <a:stretch/>
        </p:blipFill>
        <p:spPr>
          <a:xfrm>
            <a:off x="2667000" y="2909208"/>
            <a:ext cx="2964741" cy="1319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-474" t="79196" r="474" b="-4"/>
          <a:stretch/>
        </p:blipFill>
        <p:spPr>
          <a:xfrm>
            <a:off x="4141232" y="4724400"/>
            <a:ext cx="2964741" cy="14270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4572000"/>
                <a:ext cx="2743200" cy="1940957"/>
              </a:xfrm>
              <a:prstGeom prst="horizontalScroll">
                <a:avLst>
                  <a:gd name="adj" fmla="val 4895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Το μήκος κύματος αποτελεί «συνέπεια» ενός κύματος συχνότητας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που ταξιδεύει σε μέσο στο οποίο η ταχύτητα του κύματος ισούται με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</m:t>
                    </m:r>
                  </m:oMath>
                </a14:m>
                <a:endParaRPr kumimoji="0" lang="el-GR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72000"/>
                <a:ext cx="2743200" cy="1940957"/>
              </a:xfrm>
              <a:prstGeom prst="horizontalScroll">
                <a:avLst>
                  <a:gd name="adj" fmla="val 4895"/>
                </a:avLst>
              </a:prstGeom>
              <a:blipFill>
                <a:blip r:embed="rId4"/>
                <a:stretch>
                  <a:fillRect r="-132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88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6319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/>
                  <a:t>Παράδειγμα:</a:t>
                </a:r>
              </a:p>
              <a:p>
                <a:r>
                  <a:rPr lang="el-GR" sz="2000" dirty="0"/>
                  <a:t>Ημιτονοειδές κύμα που διαδίδεται στην θετική κατεύθυνση του </a:t>
                </a:r>
                <a:r>
                  <a:rPr lang="en-US" sz="2000" dirty="0"/>
                  <a:t>x-</a:t>
                </a:r>
                <a:r>
                  <a:rPr lang="el-GR" sz="2000" dirty="0"/>
                  <a:t>άξονα έχει πλάτος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l-GR" sz="2000" dirty="0"/>
                  <a:t> </a:t>
                </a:r>
                <a:r>
                  <a:rPr lang="en-US" sz="2000" dirty="0"/>
                  <a:t>cm, </a:t>
                </a:r>
                <a:r>
                  <a:rPr lang="el-GR" sz="2000" dirty="0"/>
                  <a:t>μήκος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latin typeface="Cambria Math" panose="02040503050406030204" pitchFamily="18" charset="0"/>
                      </a:rPr>
                      <m:t>40</m:t>
                    </m:r>
                  </m:oMath>
                </a14:m>
                <a:r>
                  <a:rPr lang="el-GR" sz="2000" dirty="0"/>
                  <a:t> </a:t>
                </a:r>
                <a:r>
                  <a:rPr lang="en-US" sz="2000" dirty="0"/>
                  <a:t>cm, </a:t>
                </a:r>
                <a:r>
                  <a:rPr lang="el-GR" sz="2000" dirty="0"/>
                  <a:t>και συχνότητα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000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l-GR" sz="2000" dirty="0"/>
                  <a:t> </a:t>
                </a:r>
                <a:r>
                  <a:rPr lang="en-US" sz="2000" dirty="0"/>
                  <a:t>Hz. </a:t>
                </a:r>
                <a:r>
                  <a:rPr lang="el-GR" sz="2000" dirty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</a:t>
                </a:r>
                <a:r>
                  <a:rPr lang="el-GR" sz="2000" dirty="0"/>
                  <a:t>φαίνεται στο σχήμα.</a:t>
                </a:r>
              </a:p>
              <a:p>
                <a:pPr lvl="1"/>
                <a:r>
                  <a:rPr lang="el-GR" sz="1800" dirty="0"/>
                  <a:t>Α) Βρείτε τα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sz="1800" dirty="0"/>
                  <a:t>,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lvl="1"/>
                <a:r>
                  <a:rPr lang="en-US" sz="1800" dirty="0"/>
                  <a:t>B) </a:t>
                </a:r>
                <a:r>
                  <a:rPr lang="el-GR" sz="1800" dirty="0"/>
                  <a:t>Βρείτε τη σταθερά φάσης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l-GR" sz="1800" dirty="0"/>
                  <a:t> και γράψτε την </a:t>
                </a:r>
                <a:r>
                  <a:rPr lang="el-GR" sz="1800" dirty="0" err="1"/>
                  <a:t>κυματοσυνάρτηση</a:t>
                </a:r>
                <a:r>
                  <a:rPr lang="el-GR" sz="1800" dirty="0"/>
                  <a:t>.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endParaRPr lang="el-GR" dirty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6319"/>
                <a:ext cx="7948449" cy="4569730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099217"/>
            <a:ext cx="4171544" cy="24123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7281810" y="3838665"/>
              <a:ext cx="1231920" cy="1091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72450" y="3829305"/>
                <a:ext cx="1250640" cy="111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50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5480" y="1371600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/>
                  <a:t>Παράδειγμα – Λύση:</a:t>
                </a:r>
              </a:p>
              <a:p>
                <a:r>
                  <a:rPr lang="el-GR" sz="2000" dirty="0"/>
                  <a:t>Ημιτονοειδές κύμα που διαδίδεται στην θετική κατεύθυνση του </a:t>
                </a:r>
                <a:r>
                  <a:rPr lang="en-US" sz="2000" dirty="0"/>
                  <a:t>x-</a:t>
                </a:r>
                <a:r>
                  <a:rPr lang="el-GR" sz="2000" dirty="0"/>
                  <a:t>άξονα έχει πλάτος 15 </a:t>
                </a:r>
                <a:r>
                  <a:rPr lang="en-US" sz="2000" dirty="0"/>
                  <a:t>cm, </a:t>
                </a:r>
                <a:r>
                  <a:rPr lang="el-GR" sz="2000" dirty="0"/>
                  <a:t>μήκος 40 </a:t>
                </a:r>
                <a:r>
                  <a:rPr lang="en-US" sz="2000" dirty="0"/>
                  <a:t>cm, </a:t>
                </a:r>
                <a:r>
                  <a:rPr lang="el-GR" sz="2000" dirty="0"/>
                  <a:t>και συχνότητα 8 </a:t>
                </a:r>
                <a:r>
                  <a:rPr lang="en-US" sz="2000" dirty="0"/>
                  <a:t>Hz. </a:t>
                </a:r>
                <a:r>
                  <a:rPr lang="el-GR" sz="2000" dirty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</a:t>
                </a:r>
                <a:r>
                  <a:rPr lang="el-GR" sz="2000" dirty="0"/>
                  <a:t>φαίνεται στο σχήμα.</a:t>
                </a:r>
              </a:p>
              <a:p>
                <a:pPr lvl="1"/>
                <a:r>
                  <a:rPr lang="el-GR" sz="1800" dirty="0"/>
                  <a:t>Α) Βρείτε τα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sz="1800" dirty="0"/>
                  <a:t>,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685800" lvl="2" indent="0">
                  <a:buNone/>
                </a:pP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endParaRPr lang="el-GR" dirty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480" y="1371600"/>
                <a:ext cx="7948449" cy="4569730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1159380" y="3567466"/>
              <a:ext cx="3903120" cy="2658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3620" y="3559186"/>
                <a:ext cx="3917160" cy="267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63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/>
                  <a:t>Παράδειγμα – Λύση:</a:t>
                </a:r>
              </a:p>
              <a:p>
                <a:r>
                  <a:rPr lang="el-GR" sz="2000" dirty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</a:t>
                </a:r>
                <a:r>
                  <a:rPr lang="el-GR" sz="2000" dirty="0"/>
                  <a:t>φαίνεται στο σχήμα.</a:t>
                </a:r>
              </a:p>
              <a:p>
                <a:pPr lvl="1"/>
                <a:r>
                  <a:rPr lang="en-US" sz="1800" dirty="0"/>
                  <a:t>B) </a:t>
                </a:r>
                <a:r>
                  <a:rPr lang="el-GR" sz="1800" dirty="0"/>
                  <a:t>Βρείτε τη σταθερά φάσης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1800" dirty="0"/>
                  <a:t>και γράψτε την </a:t>
                </a:r>
                <a:r>
                  <a:rPr lang="el-GR" sz="1800" dirty="0" err="1"/>
                  <a:t>κυματοσυνάρτηση</a:t>
                </a:r>
                <a:r>
                  <a:rPr lang="el-GR" sz="1800" dirty="0"/>
                  <a:t>.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endParaRPr lang="el-GR" dirty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4569730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orizontal Scroll 9">
                <a:extLst>
                  <a:ext uri="{FF2B5EF4-FFF2-40B4-BE49-F238E27FC236}">
                    <a16:creationId xmlns:a16="http://schemas.microsoft.com/office/drawing/2014/main" id="{35B04CAA-B1BA-FDE1-54E8-69EB2F3DB08F}"/>
                  </a:ext>
                </a:extLst>
              </p:cNvPr>
              <p:cNvSpPr/>
              <p:nvPr/>
            </p:nvSpPr>
            <p:spPr>
              <a:xfrm>
                <a:off x="6010274" y="581155"/>
                <a:ext cx="2508071" cy="790446"/>
              </a:xfrm>
              <a:prstGeom prst="horizontalScroll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orizontal Scroll 9">
                <a:extLst>
                  <a:ext uri="{FF2B5EF4-FFF2-40B4-BE49-F238E27FC236}">
                    <a16:creationId xmlns:a16="http://schemas.microsoft.com/office/drawing/2014/main" id="{35B04CAA-B1BA-FDE1-54E8-69EB2F3DB0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4" y="581155"/>
                <a:ext cx="2508071" cy="790446"/>
              </a:xfrm>
              <a:prstGeom prst="horizontalScroll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651240" y="2635200"/>
              <a:ext cx="7992000" cy="4221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960" y="2627280"/>
                <a:ext cx="8009640" cy="423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79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0" y="1348212"/>
            <a:ext cx="7948449" cy="4569730"/>
          </a:xfrm>
        </p:spPr>
        <p:txBody>
          <a:bodyPr>
            <a:normAutofit/>
          </a:bodyPr>
          <a:lstStyle/>
          <a:p>
            <a:r>
              <a:rPr lang="el-GR" b="1" u="sng" dirty="0"/>
              <a:t>Παράδειγμα – Λύση:</a:t>
            </a:r>
            <a:r>
              <a:rPr lang="en-US" b="0" i="1" dirty="0">
                <a:latin typeface="Cambria Math" panose="02040503050406030204" pitchFamily="18" charset="0"/>
              </a:rPr>
              <a:t/>
            </a:r>
            <a:br>
              <a:rPr lang="en-US" b="0" i="1" dirty="0">
                <a:latin typeface="Cambria Math" panose="02040503050406030204" pitchFamily="18" charset="0"/>
              </a:rPr>
            </a:br>
            <a:endParaRPr lang="el-GR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02400" y="572008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617769" y="1759784"/>
            <a:ext cx="7886880" cy="1183441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Στην ερώτηση «</a:t>
            </a:r>
            <a:r>
              <a:rPr kumimoji="0" lang="el-GR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αν παίρναμε άλλο σημείο στο σχήμα, θα παίρναμε την ίδια απάντηση?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», η απάντηση είναι «</a:t>
            </a:r>
            <a:r>
              <a:rPr kumimoji="0" lang="el-GR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ναι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», αν και δεν έχουμε πληροφορία για όλα τα υπόλοιπα σημεία. </a:t>
            </a:r>
          </a:p>
        </p:txBody>
      </p:sp>
      <p:sp>
        <p:nvSpPr>
          <p:cNvPr id="8" name="Up Arrow 7"/>
          <p:cNvSpPr/>
          <p:nvPr/>
        </p:nvSpPr>
        <p:spPr>
          <a:xfrm>
            <a:off x="6489699" y="5837769"/>
            <a:ext cx="101600" cy="3048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orizontal Scroll 9"/>
              <p:cNvSpPr/>
              <p:nvPr/>
            </p:nvSpPr>
            <p:spPr>
              <a:xfrm>
                <a:off x="5486400" y="581154"/>
                <a:ext cx="3031946" cy="1047399"/>
              </a:xfrm>
              <a:prstGeom prst="horizontalScroll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</m:oMath>
                </a14:m>
                <a:endPara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func>
                      <m:func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cos</m:t>
                        </m:r>
                      </m:fNam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func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Horizontal Scrol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581154"/>
                <a:ext cx="3031946" cy="1047399"/>
              </a:xfrm>
              <a:prstGeom prst="horizontalScroll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orizontal Scroll 3"/>
          <p:cNvSpPr/>
          <p:nvPr/>
        </p:nvSpPr>
        <p:spPr>
          <a:xfrm>
            <a:off x="738350" y="4338834"/>
            <a:ext cx="4443250" cy="2217028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Κάντε το και συζητήστε με το διδάσκοντα αν αντιμετωπίσατε προβλήματα.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81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8024650" cy="5124856"/>
          </a:xfrm>
        </p:spPr>
        <p:txBody>
          <a:bodyPr>
            <a:normAutofit/>
          </a:bodyPr>
          <a:lstStyle/>
          <a:p>
            <a:r>
              <a:rPr lang="el-GR" dirty="0"/>
              <a:t>Όλα τα μηχανικά κύματα προϋποθέτουν</a:t>
            </a:r>
          </a:p>
          <a:p>
            <a:pPr lvl="1"/>
            <a:r>
              <a:rPr lang="el-GR" b="1" dirty="0"/>
              <a:t>Α)</a:t>
            </a:r>
            <a:r>
              <a:rPr lang="el-GR" dirty="0"/>
              <a:t> Κάποια πηγή διαταραχής</a:t>
            </a:r>
          </a:p>
          <a:p>
            <a:pPr lvl="1"/>
            <a:r>
              <a:rPr lang="el-GR" b="1" dirty="0"/>
              <a:t>Β) </a:t>
            </a:r>
            <a:r>
              <a:rPr lang="el-GR" dirty="0"/>
              <a:t>Ένα μέσο με στοιχεία που </a:t>
            </a:r>
            <a:br>
              <a:rPr lang="el-GR" dirty="0"/>
            </a:br>
            <a:r>
              <a:rPr lang="el-GR" dirty="0"/>
              <a:t>μπορούν να διαταραχθούν</a:t>
            </a:r>
          </a:p>
          <a:p>
            <a:pPr lvl="1"/>
            <a:r>
              <a:rPr lang="el-GR" b="1" dirty="0"/>
              <a:t>Γ) </a:t>
            </a:r>
            <a:r>
              <a:rPr lang="el-GR" dirty="0"/>
              <a:t>Κάποιο μηχανισμό με τον οποίο </a:t>
            </a:r>
            <a:br>
              <a:rPr lang="el-GR" dirty="0"/>
            </a:br>
            <a:r>
              <a:rPr lang="el-GR" dirty="0"/>
              <a:t>τα στοιχεία του μέσου </a:t>
            </a:r>
            <a:r>
              <a:rPr lang="el-GR" dirty="0" err="1"/>
              <a:t>αλληλεπι</a:t>
            </a:r>
            <a:r>
              <a:rPr lang="el-GR" dirty="0"/>
              <a:t>-</a:t>
            </a:r>
            <a:br>
              <a:rPr lang="el-GR" dirty="0"/>
            </a:br>
            <a:r>
              <a:rPr lang="el-GR" dirty="0" err="1"/>
              <a:t>δρούν</a:t>
            </a:r>
            <a:r>
              <a:rPr lang="el-GR" dirty="0"/>
              <a:t> μεταξύ τους</a:t>
            </a:r>
          </a:p>
          <a:p>
            <a:endParaRPr lang="en-US" dirty="0"/>
          </a:p>
          <a:p>
            <a:r>
              <a:rPr lang="el-GR" dirty="0"/>
              <a:t>Κίνηση κύματος</a:t>
            </a:r>
          </a:p>
          <a:p>
            <a:pPr lvl="1"/>
            <a:r>
              <a:rPr lang="el-GR" dirty="0"/>
              <a:t>Παλμός = διαταραχή</a:t>
            </a:r>
          </a:p>
          <a:p>
            <a:pPr lvl="1"/>
            <a:r>
              <a:rPr lang="el-GR" dirty="0"/>
              <a:t>Σχήμα σχεδόν απαράλλαχτο</a:t>
            </a:r>
          </a:p>
          <a:p>
            <a:pPr lvl="1"/>
            <a:r>
              <a:rPr lang="el-GR" dirty="0"/>
              <a:t>Ύψος και ταχύτητα παλμού</a:t>
            </a:r>
          </a:p>
          <a:p>
            <a:pPr lvl="2"/>
            <a:r>
              <a:rPr lang="el-GR" sz="1600" dirty="0"/>
              <a:t>Ύψος == κατακόρυφη μετατόπιση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798714"/>
            <a:ext cx="2938462" cy="469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3391"/>
            <a:ext cx="2666999" cy="5483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Ημιτονοειδή κύματα</a:t>
                </a:r>
                <a:endParaRPr lang="el-GR" dirty="0"/>
              </a:p>
              <a:p>
                <a:pPr lvl="1"/>
                <a:endParaRPr lang="en-US" dirty="0"/>
              </a:p>
              <a:p>
                <a:pPr lvl="1"/>
                <a:r>
                  <a:rPr lang="el-GR" dirty="0" err="1"/>
                  <a:t>Κυματοσυνάρτηση</a:t>
                </a:r>
                <a:r>
                  <a:rPr lang="en-US" dirty="0"/>
                  <a:t> </a:t>
                </a:r>
                <a:r>
                  <a:rPr lang="el-GR" dirty="0"/>
                  <a:t>που περιγράφει το </a:t>
                </a:r>
                <a:br>
                  <a:rPr lang="el-GR" dirty="0"/>
                </a:br>
                <a:r>
                  <a:rPr lang="el-GR" dirty="0"/>
                  <a:t>κύμα του διπλανού σχήματος:</a:t>
                </a:r>
                <a:endParaRPr lang="en-US" dirty="0"/>
              </a:p>
              <a:p>
                <a:pPr lvl="1"/>
                <a:endParaRPr lang="el-GR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l-GR" dirty="0"/>
              </a:p>
              <a:p>
                <a:pPr lvl="1"/>
                <a:endParaRPr lang="en-US" dirty="0"/>
              </a:p>
              <a:p>
                <a:pPr lvl="1"/>
                <a:r>
                  <a:rPr lang="el-GR" dirty="0"/>
                  <a:t>Άρα περιγράφει και την κίνηση κάθε </a:t>
                </a:r>
                <a:br>
                  <a:rPr lang="el-GR" dirty="0"/>
                </a:br>
                <a:r>
                  <a:rPr lang="el-GR" dirty="0"/>
                  <a:t>στοιχείου του, όπως π.χ. το </a:t>
                </a:r>
                <a:r>
                  <a:rPr lang="en-US" i="1" dirty="0"/>
                  <a:t>P</a:t>
                </a:r>
                <a:r>
                  <a:rPr lang="el-GR" dirty="0"/>
                  <a:t> </a:t>
                </a:r>
              </a:p>
              <a:p>
                <a:pPr marL="365760" lvl="1" indent="0">
                  <a:buNone/>
                </a:pPr>
                <a:endParaRPr lang="el-GR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  <a:blipFill>
                <a:blip r:embed="rId4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7467600" y="1600200"/>
            <a:ext cx="457200" cy="45720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5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3391"/>
            <a:ext cx="2666999" cy="5483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Ημιτονοειδή κύματα</a:t>
                </a:r>
                <a:endParaRPr lang="en-US" u="sng" dirty="0"/>
              </a:p>
              <a:p>
                <a:pPr lvl="1"/>
                <a:r>
                  <a:rPr lang="el-GR" u="sng" dirty="0"/>
                  <a:t>Εγκάρσια</a:t>
                </a:r>
                <a:r>
                  <a:rPr lang="el-GR" dirty="0"/>
                  <a:t> μετατόπιση του στοιχείου </a:t>
                </a:r>
                <a:r>
                  <a:rPr lang="aa-ET" i="1" dirty="0"/>
                  <a:t>P</a:t>
                </a:r>
                <a:r>
                  <a:rPr lang="aa-ET" dirty="0"/>
                  <a:t>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l-GR" dirty="0"/>
                  <a:t>από</a:t>
                </a:r>
                <a:r>
                  <a:rPr lang="en-US" dirty="0"/>
                  <a:t> </a:t>
                </a:r>
                <a:r>
                  <a:rPr lang="el-GR" dirty="0"/>
                  <a:t>τη θέση ισορροπίας</a:t>
                </a:r>
                <a:endParaRPr lang="en-US" dirty="0"/>
              </a:p>
              <a:p>
                <a:pPr lvl="1"/>
                <a:endParaRPr lang="el-GR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aa-E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aa-E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aa-ET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dirty="0"/>
              </a:p>
              <a:p>
                <a:pPr lvl="1"/>
                <a:endParaRPr lang="en-US" u="sng" dirty="0"/>
              </a:p>
              <a:p>
                <a:pPr lvl="1"/>
                <a:r>
                  <a:rPr lang="el-GR" u="sng" dirty="0"/>
                  <a:t>Εγκάρσια</a:t>
                </a:r>
                <a:r>
                  <a:rPr lang="el-GR" dirty="0"/>
                  <a:t> ταχύτητα και επιτάχυνση</a:t>
                </a:r>
                <a:br>
                  <a:rPr lang="el-GR" dirty="0"/>
                </a:br>
                <a:r>
                  <a:rPr lang="el-GR" dirty="0"/>
                  <a:t>του στοιχείου </a:t>
                </a:r>
                <a:r>
                  <a:rPr lang="en-US" i="1" dirty="0"/>
                  <a:t>P</a:t>
                </a:r>
                <a:r>
                  <a:rPr lang="el-GR" dirty="0"/>
                  <a:t> </a:t>
                </a:r>
                <a:br>
                  <a:rPr lang="el-GR" dirty="0"/>
                </a:b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:r>
                  <a:rPr lang="el-GR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aa-E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sSub>
                              <m:sSubPr>
                                <m:ctrlPr>
                                  <a:rPr lang="aa-E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aa-ET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0" i="1" dirty="0">
                    <a:latin typeface="Cambria Math" panose="02040503050406030204" pitchFamily="18" charset="0"/>
                  </a:rPr>
                  <a:t/>
                </a:r>
                <a:br>
                  <a:rPr lang="el-GR" b="0" i="1" dirty="0">
                    <a:latin typeface="Cambria Math" panose="02040503050406030204" pitchFamily="18" charset="0"/>
                  </a:rPr>
                </a:br>
                <a:r>
                  <a:rPr lang="el-GR" b="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aa-E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aa-E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aa-ET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l-GR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  <a:blipFill>
                <a:blip r:embed="rId4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7467600" y="1600200"/>
            <a:ext cx="457200" cy="45720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27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402080"/>
                <a:ext cx="7948449" cy="520498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dirty="0"/>
                  <a:t>Ένα κύμα ταξιδεύει σε νήμα μόνο αν αυτό βρίσκεται </a:t>
                </a:r>
                <a:r>
                  <a:rPr lang="el-GR" b="1" dirty="0"/>
                  <a:t>υπό τάση</a:t>
                </a:r>
                <a:endParaRPr lang="en-US" b="1" dirty="0"/>
              </a:p>
              <a:p>
                <a:pPr lvl="1"/>
                <a:r>
                  <a:rPr lang="el-GR" dirty="0"/>
                  <a:t>Όσο το κύμα ταξιδεύει στο νήμα, μετατοπίζει στοιχεία του νήματος</a:t>
                </a:r>
              </a:p>
              <a:p>
                <a:pPr lvl="1"/>
                <a:r>
                  <a:rPr lang="el-GR" dirty="0"/>
                  <a:t>Η τάση του νήματος σχετίζεται με την ελαστικότητά του</a:t>
                </a:r>
                <a:endParaRPr lang="el-GR" b="1" dirty="0"/>
              </a:p>
              <a:p>
                <a:endParaRPr lang="el-GR" sz="1700" b="1" dirty="0"/>
              </a:p>
              <a:p>
                <a:r>
                  <a:rPr lang="el-GR" b="1" dirty="0"/>
                  <a:t>Ταχύτητα Διάδοσης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/>
                  <a:t>κύματος σε νήμα</a:t>
                </a:r>
                <a:r>
                  <a:rPr lang="en-US" b="1" dirty="0"/>
                  <a:t> </a:t>
                </a:r>
                <a:r>
                  <a:rPr lang="el-GR" b="1" dirty="0"/>
                  <a:t>υπό τάση</a:t>
                </a:r>
              </a:p>
              <a:p>
                <a:pPr marL="68580" indent="0">
                  <a:buNone/>
                </a:pPr>
                <a:r>
                  <a:rPr lang="el-GR" b="1" dirty="0"/>
                  <a:t>			</a:t>
                </a:r>
                <a14:m>
                  <m:oMath xmlns:m="http://schemas.openxmlformats.org/officeDocument/2006/math">
                    <m:r>
                      <a:rPr lang="aa-ET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num>
                          <m:den>
                            <m:r>
                              <a:rPr lang="el-GR" sz="2800" b="1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den>
                        </m:f>
                      </m:e>
                    </m:rad>
                  </m:oMath>
                </a14:m>
                <a:endParaRPr lang="el-GR" dirty="0"/>
              </a:p>
              <a:p>
                <a:pPr marL="365760" lvl="1" indent="0">
                  <a:buNone/>
                </a:pPr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l-GR" dirty="0"/>
                  <a:t> η τάση του νήματος, και </a:t>
                </a: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l-GR" dirty="0"/>
                  <a:t> η μάζα του νήματος ανά μονάδα μήκους</a:t>
                </a:r>
              </a:p>
              <a:p>
                <a:r>
                  <a:rPr lang="el-GR" b="1" dirty="0"/>
                  <a:t>Μάζα ανά μονάδα μήκους </a:t>
                </a:r>
                <a:r>
                  <a:rPr lang="en-US" b="1" dirty="0"/>
                  <a:t/>
                </a:r>
                <a:br>
                  <a:rPr lang="en-US" b="1" dirty="0"/>
                </a:br>
                <a:r>
                  <a:rPr lang="el-GR" b="0" i="1" dirty="0">
                    <a:latin typeface="Cambria Math" panose="02040503050406030204" pitchFamily="18" charset="0"/>
                  </a:rPr>
                  <a:t/>
                </a:r>
                <a:br>
                  <a:rPr lang="el-GR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</m:oMath>
                </a14:m>
                <a:endParaRPr lang="el-GR" dirty="0"/>
              </a:p>
              <a:p>
                <a:pPr lvl="1"/>
                <a:endParaRPr lang="en-US" dirty="0"/>
              </a:p>
              <a:p>
                <a:r>
                  <a:rPr lang="el-GR" dirty="0"/>
                  <a:t>Λέγεται και γραμμική πυκνότητα</a:t>
                </a:r>
                <a:r>
                  <a:rPr lang="en-US" dirty="0"/>
                  <a:t> </a:t>
                </a:r>
                <a:r>
                  <a:rPr lang="el-GR" dirty="0"/>
                  <a:t>μάζας</a:t>
                </a: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402080"/>
                <a:ext cx="7948449" cy="5204988"/>
              </a:xfrm>
              <a:blipFill>
                <a:blip r:embed="rId2"/>
                <a:stretch>
                  <a:fillRect t="-1522" b="-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15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Παράδειγμα:</a:t>
                </a:r>
                <a:endParaRPr lang="en-US" b="1" dirty="0"/>
              </a:p>
              <a:p>
                <a:pPr marL="68580" indent="0">
                  <a:buNone/>
                </a:pPr>
                <a:r>
                  <a:rPr lang="el-GR" sz="2000" dirty="0"/>
                  <a:t>Κύμα διαδίδεται σε νήμα και περιγράφεται από την </a:t>
                </a:r>
                <a:r>
                  <a:rPr lang="el-GR" sz="2000" dirty="0" err="1"/>
                  <a:t>κυματοσυνάρτηση</a:t>
                </a:r>
                <a:endParaRPr lang="el-GR" sz="2000" dirty="0"/>
              </a:p>
              <a:p>
                <a:pPr marL="68580" indent="0">
                  <a:buNone/>
                </a:pPr>
                <a:endParaRPr lang="el-GR" sz="600" b="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=0.02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⁡(12.57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−638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2000" dirty="0"/>
              </a:p>
              <a:p>
                <a:pPr marL="68580" indent="0">
                  <a:buNone/>
                </a:pPr>
                <a:r>
                  <a:rPr lang="el-GR" sz="2000" dirty="0"/>
                  <a:t>Μετατοπίσεις και χρόνος εκφράζονται σε μονάδες του </a:t>
                </a:r>
                <a:r>
                  <a:rPr lang="en-US" sz="2000" dirty="0"/>
                  <a:t>S.I. </a:t>
                </a:r>
                <a:br>
                  <a:rPr lang="en-US" sz="2000" dirty="0"/>
                </a:br>
                <a:r>
                  <a:rPr lang="el-GR" sz="2000" dirty="0"/>
                  <a:t>Η γραμμική πυκνότητα μάζας του νήματος είναι </a:t>
                </a:r>
                <a14:m>
                  <m:oMath xmlns:m="http://schemas.openxmlformats.org/officeDocument/2006/math"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=0.005</m:t>
                    </m:r>
                  </m:oMath>
                </a14:m>
                <a:r>
                  <a:rPr lang="el-GR" sz="2000" dirty="0"/>
                  <a:t> </a:t>
                </a:r>
                <a:r>
                  <a:rPr lang="en-US" sz="2000" dirty="0"/>
                  <a:t>kg/m. </a:t>
                </a:r>
              </a:p>
              <a:p>
                <a:pPr marL="68580" indent="0">
                  <a:buNone/>
                </a:pPr>
                <a:r>
                  <a:rPr lang="el-GR" sz="2000" dirty="0"/>
                  <a:t>Α) Βρείτε την τάση του νήματος</a:t>
                </a:r>
              </a:p>
              <a:p>
                <a:pPr marL="68580" indent="0">
                  <a:buNone/>
                </a:pPr>
                <a:r>
                  <a:rPr lang="el-GR" sz="2000" dirty="0"/>
                  <a:t>Β) Βρείτε τη μέγιστη μετατόπιση ενός στοιχείου του νήματος</a:t>
                </a:r>
              </a:p>
              <a:p>
                <a:pPr marL="68580" indent="0">
                  <a:buNone/>
                </a:pPr>
                <a:r>
                  <a:rPr lang="el-GR" sz="2000" dirty="0"/>
                  <a:t>Γ) Βρείτε τη μέγιστη ταχύτητα ενός στοιχείου του νήματος</a:t>
                </a:r>
                <a:endParaRPr lang="en-US" sz="2000" dirty="0"/>
              </a:p>
              <a:p>
                <a:pPr marL="6858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>
                <a:blip r:embed="rId2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621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</a:t>
                </a:r>
                <a:r>
                  <a:rPr lang="en-US" b="1" dirty="0"/>
                  <a:t> – </a:t>
                </a:r>
                <a:r>
                  <a:rPr lang="el-GR" b="1" dirty="0"/>
                  <a:t>Λύση:</a:t>
                </a:r>
                <a:endParaRPr lang="en-US" b="1" dirty="0"/>
              </a:p>
              <a:p>
                <a:pPr marL="68580" indent="0">
                  <a:buNone/>
                </a:pPr>
                <a:endParaRPr lang="el-GR" sz="500" b="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=0.02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⁡(12.57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−638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1800" dirty="0"/>
              </a:p>
              <a:p>
                <a:pPr marL="68580" indent="0">
                  <a:buNone/>
                </a:pPr>
                <a14:m>
                  <m:oMath xmlns:m="http://schemas.openxmlformats.org/officeDocument/2006/math"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=0.005</m:t>
                    </m:r>
                  </m:oMath>
                </a14:m>
                <a:r>
                  <a:rPr lang="el-GR" sz="1800" dirty="0"/>
                  <a:t> </a:t>
                </a:r>
                <a:r>
                  <a:rPr lang="en-US" sz="1800" dirty="0"/>
                  <a:t>kg/m. 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Α) Βρείτε την τάση του νήματος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>
                <a:blip r:embed="rId2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08400" y="1314720"/>
              <a:ext cx="8076600" cy="5541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4800" y="1306440"/>
                <a:ext cx="8089560" cy="555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400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</a:t>
                </a:r>
                <a:r>
                  <a:rPr lang="en-US" b="1" dirty="0"/>
                  <a:t> – </a:t>
                </a:r>
                <a:r>
                  <a:rPr lang="el-GR" b="1" dirty="0"/>
                  <a:t>Λύση:</a:t>
                </a:r>
                <a:endParaRPr lang="en-US" b="1" dirty="0"/>
              </a:p>
              <a:p>
                <a:pPr marL="68580" indent="0">
                  <a:buNone/>
                </a:pPr>
                <a:endParaRPr lang="el-GR" sz="500" b="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=0.02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⁡(12.57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−638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1800" dirty="0"/>
              </a:p>
              <a:p>
                <a:pPr marL="68580" indent="0">
                  <a:buNone/>
                </a:pPr>
                <a14:m>
                  <m:oMath xmlns:m="http://schemas.openxmlformats.org/officeDocument/2006/math"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=0.005</m:t>
                    </m:r>
                  </m:oMath>
                </a14:m>
                <a:r>
                  <a:rPr lang="el-GR" sz="1800" dirty="0"/>
                  <a:t> </a:t>
                </a:r>
                <a:r>
                  <a:rPr lang="en-US" sz="1800" dirty="0"/>
                  <a:t>kg/m. 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Β) Βρείτε τη μέγιστη μετατόπιση ενός στοιχείου του νήματος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Γ) Βρείτε τη μέγιστη ταχύτητα ενός στοιχείου του νήματος</a:t>
                </a:r>
                <a:endParaRPr lang="en-US" sz="1800" dirty="0"/>
              </a:p>
              <a:p>
                <a:pPr marL="6858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>
                <a:blip r:embed="rId2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69520" y="3242160"/>
              <a:ext cx="7654320" cy="28011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3040" y="3236400"/>
                <a:ext cx="7669080" cy="281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007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599"/>
            <a:ext cx="7872249" cy="5257801"/>
          </a:xfrm>
        </p:spPr>
        <p:txBody>
          <a:bodyPr>
            <a:normAutofit/>
          </a:bodyPr>
          <a:lstStyle/>
          <a:p>
            <a:r>
              <a:rPr lang="el-GR" b="1" dirty="0"/>
              <a:t>Μεταφορά ενέργειας σε νήμα</a:t>
            </a:r>
          </a:p>
          <a:p>
            <a:pPr marL="68580" indent="0">
              <a:buNone/>
            </a:pPr>
            <a:endParaRPr lang="el-GR" sz="500" b="1" dirty="0"/>
          </a:p>
          <a:p>
            <a:pPr lvl="1"/>
            <a:r>
              <a:rPr lang="el-GR" dirty="0"/>
              <a:t>Είπαμε </a:t>
            </a:r>
            <a:r>
              <a:rPr lang="aa-ET" dirty="0"/>
              <a:t>(</a:t>
            </a:r>
            <a:r>
              <a:rPr lang="el-GR" dirty="0"/>
              <a:t>και είδαμε) ότι στα μηχανικά κύματα μεταφέρεται </a:t>
            </a:r>
            <a:r>
              <a:rPr lang="el-GR" b="1" dirty="0"/>
              <a:t>ενέργεια</a:t>
            </a:r>
          </a:p>
          <a:p>
            <a:pPr lvl="1"/>
            <a:r>
              <a:rPr lang="el-GR" dirty="0"/>
              <a:t>Που πηγαίνει αυτή η ενέργεια;</a:t>
            </a:r>
          </a:p>
          <a:p>
            <a:pPr lvl="1"/>
            <a:endParaRPr lang="en-US" sz="1200" b="1" dirty="0"/>
          </a:p>
          <a:p>
            <a:pPr lvl="1"/>
            <a:r>
              <a:rPr lang="el-GR" b="1" dirty="0"/>
              <a:t>Παράδειγμα</a:t>
            </a:r>
            <a:r>
              <a:rPr lang="el-GR" dirty="0"/>
              <a:t>:</a:t>
            </a:r>
            <a:endParaRPr lang="en-US" dirty="0"/>
          </a:p>
          <a:p>
            <a:pPr lvl="2"/>
            <a:r>
              <a:rPr lang="el-GR" dirty="0"/>
              <a:t>Έστω το </a:t>
            </a:r>
            <a:r>
              <a:rPr lang="en-US" dirty="0"/>
              <a:t>{</a:t>
            </a:r>
            <a:r>
              <a:rPr lang="el-GR" dirty="0"/>
              <a:t>σώμα</a:t>
            </a:r>
            <a:r>
              <a:rPr lang="en-US" dirty="0"/>
              <a:t>, </a:t>
            </a:r>
            <a:r>
              <a:rPr lang="el-GR" dirty="0"/>
              <a:t>Γη</a:t>
            </a:r>
            <a:r>
              <a:rPr lang="en-US" dirty="0"/>
              <a:t>}</a:t>
            </a:r>
            <a:r>
              <a:rPr lang="el-GR" dirty="0"/>
              <a:t> ως </a:t>
            </a:r>
            <a:r>
              <a:rPr lang="el-GR" b="1" dirty="0"/>
              <a:t>μη απομονωμένο </a:t>
            </a:r>
            <a:r>
              <a:rPr lang="en-US" b="1" dirty="0"/>
              <a:t/>
            </a:r>
            <a:br>
              <a:rPr lang="en-US" b="1" dirty="0"/>
            </a:br>
            <a:r>
              <a:rPr lang="el-GR" b="1" dirty="0"/>
              <a:t>σύστημα</a:t>
            </a:r>
          </a:p>
          <a:p>
            <a:pPr lvl="2"/>
            <a:r>
              <a:rPr lang="el-GR" b="1" dirty="0"/>
              <a:t>Ενέργεια</a:t>
            </a:r>
            <a:r>
              <a:rPr lang="el-GR" dirty="0"/>
              <a:t> λόγω έργου (χέρι)</a:t>
            </a:r>
          </a:p>
          <a:p>
            <a:pPr lvl="3"/>
            <a:r>
              <a:rPr lang="el-GR" b="1" dirty="0"/>
              <a:t>Εξωτερική</a:t>
            </a:r>
            <a:r>
              <a:rPr lang="el-GR" dirty="0"/>
              <a:t> στο σύστημα</a:t>
            </a:r>
          </a:p>
          <a:p>
            <a:pPr lvl="2"/>
            <a:r>
              <a:rPr lang="el-GR" dirty="0"/>
              <a:t>Διάδοση παλμού κατά </a:t>
            </a:r>
            <a:r>
              <a:rPr lang="el-GR" b="1" dirty="0"/>
              <a:t>μήκος</a:t>
            </a:r>
            <a:r>
              <a:rPr lang="el-GR" dirty="0"/>
              <a:t> του νήματος</a:t>
            </a:r>
          </a:p>
          <a:p>
            <a:pPr lvl="2"/>
            <a:r>
              <a:rPr lang="el-GR" b="1" dirty="0"/>
              <a:t>Ανύψωση</a:t>
            </a:r>
            <a:r>
              <a:rPr lang="el-GR" dirty="0"/>
              <a:t> σώματος</a:t>
            </a:r>
          </a:p>
          <a:p>
            <a:pPr lvl="3"/>
            <a:r>
              <a:rPr lang="el-GR" b="1" dirty="0"/>
              <a:t>Μεταβολή δυναμικής ενέργειας </a:t>
            </a:r>
            <a:br>
              <a:rPr lang="el-GR" b="1" dirty="0"/>
            </a:br>
            <a:r>
              <a:rPr lang="el-GR" b="1" dirty="0"/>
              <a:t>συστήματος </a:t>
            </a:r>
            <a:r>
              <a:rPr lang="en-US" b="1" dirty="0"/>
              <a:t>{</a:t>
            </a:r>
            <a:r>
              <a:rPr lang="el-GR" b="1" dirty="0"/>
              <a:t>Γη</a:t>
            </a:r>
            <a:r>
              <a:rPr lang="en-US" b="1" dirty="0"/>
              <a:t>, </a:t>
            </a:r>
            <a:r>
              <a:rPr lang="el-GR" b="1" dirty="0"/>
              <a:t>σώμα</a:t>
            </a:r>
            <a:r>
              <a:rPr lang="en-US" b="1" dirty="0"/>
              <a:t>}</a:t>
            </a:r>
            <a:endParaRPr lang="el-GR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2911813"/>
            <a:ext cx="251612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0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368" y="1371600"/>
                <a:ext cx="8024650" cy="5257800"/>
              </a:xfrm>
            </p:spPr>
            <p:txBody>
              <a:bodyPr/>
              <a:lstStyle/>
              <a:p>
                <a:r>
                  <a:rPr lang="el-GR" b="1" dirty="0"/>
                  <a:t>Μεταφορά ενέργειας σε νήμα</a:t>
                </a:r>
                <a:endParaRPr lang="en-US" b="1" dirty="0"/>
              </a:p>
              <a:p>
                <a:endParaRPr lang="el-GR" b="1" dirty="0"/>
              </a:p>
              <a:p>
                <a:pPr lvl="1"/>
                <a:r>
                  <a:rPr lang="el-GR" dirty="0"/>
                  <a:t>Ας θεωρήσουμε ένα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l-GR" dirty="0"/>
                  <a:t>απειροστά μικρό τμήμα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l-GR" dirty="0"/>
                  <a:t>του νήματος μήκους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l-GR" dirty="0"/>
                  <a:t>και μάζας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𝑑𝑚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l-GR" dirty="0"/>
                  <a:t>Εκτελεί απλή αρμονική</a:t>
                </a:r>
                <a:br>
                  <a:rPr lang="el-GR" dirty="0"/>
                </a:br>
                <a:r>
                  <a:rPr lang="el-GR" dirty="0"/>
                  <a:t>ταλάντωση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-</a:t>
                </a:r>
                <a:r>
                  <a:rPr lang="el-GR" dirty="0"/>
                  <a:t>άξονα)!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l-GR" dirty="0"/>
                  <a:t>Άρα έχει </a:t>
                </a:r>
                <a:r>
                  <a:rPr lang="el-GR" b="1" dirty="0"/>
                  <a:t>κινητική και</a:t>
                </a:r>
                <a:r>
                  <a:rPr lang="el-GR" b="1"/>
                  <a:t/>
                </a:r>
                <a:br>
                  <a:rPr lang="el-GR" b="1"/>
                </a:br>
                <a:r>
                  <a:rPr lang="el-GR" b="1"/>
                  <a:t>δυναμική </a:t>
                </a:r>
                <a:r>
                  <a:rPr lang="el-GR" dirty="0"/>
                  <a:t>ενέργεια!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368" y="1371600"/>
                <a:ext cx="8024650" cy="5257800"/>
              </a:xfrm>
              <a:blipFill>
                <a:blip r:embed="rId2"/>
                <a:stretch>
                  <a:fillRect t="-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38400"/>
            <a:ext cx="3886199" cy="27318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265800" y="4694760"/>
              <a:ext cx="445680" cy="447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55720" y="4684680"/>
                <a:ext cx="461160" cy="46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07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6318"/>
                <a:ext cx="8024650" cy="511068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/>
                  <a:t>Μεταφορά ενέργειας σε νήμα</a:t>
                </a:r>
                <a:br>
                  <a:rPr lang="el-GR" b="1" dirty="0"/>
                </a:br>
                <a:endParaRPr lang="el-GR" b="1" dirty="0"/>
              </a:p>
              <a:p>
                <a:pPr lvl="1"/>
                <a:r>
                  <a:rPr lang="el-GR" b="1" dirty="0"/>
                  <a:t>Κινητική ενέργεια για ένα απειροστά μικρό στοιχείο νήματος</a:t>
                </a:r>
                <a:endParaRPr lang="el-GR" sz="1000" b="1" dirty="0"/>
              </a:p>
              <a:p>
                <a:pPr marL="365760" lvl="1" indent="0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𝑑𝐾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type m:val="noBa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sz="1400" dirty="0"/>
              </a:p>
              <a:p>
                <a:pPr lvl="1"/>
                <a:r>
                  <a:rPr lang="el-GR" dirty="0"/>
                  <a:t>Ολοκληρώνοντας για ένα μήκος κύματος </a:t>
                </a:r>
                <a:endParaRPr lang="en-US" dirty="0"/>
              </a:p>
              <a:p>
                <a:pPr marL="365760" lvl="1" indent="0">
                  <a:buNone/>
                </a:pPr>
                <a:r>
                  <a:rPr lang="el-GR" dirty="0"/>
                  <a:t/>
                </a:r>
                <a:br>
                  <a:rPr lang="el-GR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𝑑𝐾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𝛢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sz="1000" b="1" dirty="0"/>
              </a:p>
              <a:p>
                <a:pPr lvl="1"/>
                <a:r>
                  <a:rPr lang="el-GR" b="1" dirty="0"/>
                  <a:t>Δυναμική ενέργεια (με όμοιο τρόπο)</a:t>
                </a:r>
                <a:br>
                  <a:rPr lang="el-GR" b="1" dirty="0"/>
                </a:b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l-GR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l-GR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lvl="1"/>
                <a:endParaRPr lang="el-GR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6318"/>
                <a:ext cx="8024650" cy="5110681"/>
              </a:xfrm>
              <a:blipFill>
                <a:blip r:embed="rId2"/>
                <a:stretch>
                  <a:fillRect t="-1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orizontal Scroll 4"/>
              <p:cNvSpPr/>
              <p:nvPr/>
            </p:nvSpPr>
            <p:spPr>
              <a:xfrm>
                <a:off x="5705476" y="710291"/>
                <a:ext cx="2876550" cy="1166133"/>
              </a:xfrm>
              <a:prstGeom prst="horizontalScroll">
                <a:avLst>
                  <a:gd name="adj" fmla="val 7671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𝜇</m:t>
                      </m:r>
                      <m: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𝑑𝑚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orizontal Scrol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476" y="710291"/>
                <a:ext cx="2876550" cy="1166133"/>
              </a:xfrm>
              <a:prstGeom prst="horizontalScroll">
                <a:avLst>
                  <a:gd name="adj" fmla="val 7671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14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8024650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Μεταφορά ενέργειας σε νήμα</a:t>
                </a:r>
                <a:endParaRPr lang="en-US" b="1" dirty="0"/>
              </a:p>
              <a:p>
                <a:pPr marL="68580" indent="0">
                  <a:buNone/>
                </a:pPr>
                <a:endParaRPr lang="el-GR" sz="1600" b="1" dirty="0"/>
              </a:p>
              <a:p>
                <a:pPr lvl="1"/>
                <a:r>
                  <a:rPr lang="el-GR" dirty="0"/>
                  <a:t>Η συνολική ενέργεια </a:t>
                </a:r>
                <a:r>
                  <a:rPr lang="el-GR" u="sng" dirty="0"/>
                  <a:t>σε ένα μήκος κύματος</a:t>
                </a:r>
                <a:r>
                  <a:rPr lang="el-GR" dirty="0"/>
                  <a:t> ισούται με το άθροισμα κινητικής και δυναμικής</a:t>
                </a:r>
                <a:r>
                  <a:rPr lang="en-US" dirty="0"/>
                  <a:t> </a:t>
                </a:r>
                <a:r>
                  <a:rPr lang="el-GR" dirty="0"/>
                  <a:t/>
                </a:r>
                <a:br>
                  <a:rPr lang="el-GR" dirty="0"/>
                </a:b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𝑚𝑒𝑐h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𝛦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l-GR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marL="365760" lvl="1" indent="0">
                  <a:buNone/>
                </a:pPr>
                <a:endParaRPr lang="en-US" sz="2000" dirty="0"/>
              </a:p>
              <a:p>
                <a:pPr lvl="1"/>
                <a:r>
                  <a:rPr lang="el-GR" b="1" dirty="0"/>
                  <a:t>Ρυθμός μεταφοράς ενέργειας (</a:t>
                </a:r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l-GR" b="1" dirty="0"/>
                  <a:t> Μέση Ισχύς)</a:t>
                </a:r>
                <a:r>
                  <a:rPr lang="el-GR" dirty="0"/>
                  <a:t> 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a-E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a-ET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𝜇𝜂𝜒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𝜅𝜐𝜇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aa-ET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aa-ET" dirty="0"/>
              </a:p>
              <a:p>
                <a:pPr marL="365760" lvl="1" indent="0">
                  <a:buNone/>
                </a:pPr>
                <a:r>
                  <a:rPr lang="el-GR" dirty="0"/>
                  <a:t/>
                </a:r>
                <a:br>
                  <a:rPr lang="el-GR" dirty="0"/>
                </a:br>
                <a:r>
                  <a:rPr lang="el-GR" dirty="0"/>
                  <a:t>με </a:t>
                </a:r>
                <a14:m>
                  <m:oMath xmlns:m="http://schemas.openxmlformats.org/officeDocument/2006/math">
                    <m:r>
                      <a:rPr lang="aa-ET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aa-ET" b="1" dirty="0"/>
                  <a:t> </a:t>
                </a:r>
                <a:r>
                  <a:rPr lang="el-GR" b="1" dirty="0"/>
                  <a:t>την ταχύτητα διάδοσης</a:t>
                </a:r>
                <a:r>
                  <a:rPr lang="el-GR" dirty="0"/>
                  <a:t> του κύματος </a:t>
                </a: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l-GR" b="1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8024650" cy="5105400"/>
              </a:xfrm>
              <a:blipFill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pic>
        <p:nvPicPr>
          <p:cNvPr id="1026" name="Picture 2" descr="https://www.flippingphysics.com/uploads/2/1/1/0/21103672/0318-animated-gif-1_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51" y="1919749"/>
            <a:ext cx="6952497" cy="391078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7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Τέλος Διάλεξης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4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5"/>
          <a:stretch/>
        </p:blipFill>
        <p:spPr>
          <a:xfrm>
            <a:off x="533400" y="4953000"/>
            <a:ext cx="5943599" cy="1559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8024650" cy="3679478"/>
          </a:xfrm>
        </p:spPr>
        <p:txBody>
          <a:bodyPr>
            <a:normAutofit/>
          </a:bodyPr>
          <a:lstStyle/>
          <a:p>
            <a:r>
              <a:rPr lang="el-GR" dirty="0"/>
              <a:t>Προσέξτε την κίνηση των στοιχείων </a:t>
            </a:r>
            <a:r>
              <a:rPr lang="en-US" dirty="0"/>
              <a:t/>
            </a:r>
            <a:br>
              <a:rPr lang="en-US" dirty="0"/>
            </a:br>
            <a:r>
              <a:rPr lang="el-GR" dirty="0"/>
              <a:t>του νήματος</a:t>
            </a:r>
          </a:p>
          <a:p>
            <a:pPr lvl="1"/>
            <a:r>
              <a:rPr lang="el-GR" dirty="0"/>
              <a:t>Είναι κάθετη προς τη διεύθυνση</a:t>
            </a:r>
            <a:br>
              <a:rPr lang="el-GR" dirty="0"/>
            </a:br>
            <a:r>
              <a:rPr lang="el-GR" dirty="0"/>
              <a:t>διάδοσης</a:t>
            </a:r>
            <a:r>
              <a:rPr lang="en-US" dirty="0"/>
              <a:t>: </a:t>
            </a:r>
            <a:r>
              <a:rPr lang="el-GR" b="1" i="1" dirty="0"/>
              <a:t>Εγκάρσιο κύμα</a:t>
            </a:r>
          </a:p>
          <a:p>
            <a:r>
              <a:rPr lang="el-GR" dirty="0"/>
              <a:t>Προσέξτε την αντίστοιχη του</a:t>
            </a:r>
            <a:br>
              <a:rPr lang="el-GR" dirty="0"/>
            </a:br>
            <a:r>
              <a:rPr lang="el-GR" dirty="0"/>
              <a:t>ελατηρίου</a:t>
            </a:r>
          </a:p>
          <a:p>
            <a:pPr lvl="1"/>
            <a:r>
              <a:rPr lang="el-GR" dirty="0"/>
              <a:t>Είναι παράλληλη προς τη </a:t>
            </a:r>
            <a:r>
              <a:rPr lang="el-GR" dirty="0" err="1"/>
              <a:t>διεύ</a:t>
            </a:r>
            <a:r>
              <a:rPr lang="el-GR" dirty="0"/>
              <a:t>-</a:t>
            </a:r>
            <a:br>
              <a:rPr lang="el-GR" dirty="0"/>
            </a:br>
            <a:r>
              <a:rPr lang="el-GR" dirty="0" err="1"/>
              <a:t>θυνση</a:t>
            </a:r>
            <a:r>
              <a:rPr lang="el-GR" dirty="0"/>
              <a:t> διάδοσης</a:t>
            </a:r>
            <a:r>
              <a:rPr lang="en-US" dirty="0"/>
              <a:t>: </a:t>
            </a:r>
            <a:r>
              <a:rPr lang="el-GR" b="1" i="1" dirty="0"/>
              <a:t>Διάμηκες κύμα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t="8112" r="3599" b="9698"/>
          <a:stretch/>
        </p:blipFill>
        <p:spPr>
          <a:xfrm>
            <a:off x="6705600" y="5575181"/>
            <a:ext cx="1524000" cy="914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715000" y="762000"/>
            <a:ext cx="2957918" cy="4800600"/>
            <a:chOff x="5715000" y="762000"/>
            <a:chExt cx="2957918" cy="4800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762000"/>
              <a:ext cx="2957918" cy="48006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6781800" y="266700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239000" y="350520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543800" y="450088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65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76CC495-F700-530F-9BC5-62B6ABEB3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844" y="3938266"/>
            <a:ext cx="4789109" cy="253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pic>
        <p:nvPicPr>
          <p:cNvPr id="8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2" y="1246393"/>
            <a:ext cx="4575208" cy="2914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42034" y="187444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Εγκάρσιο κύμα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3272" y="2973752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Διάμηκες κύμα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FBF78-B18D-4C9C-F11E-3244464D1B82}"/>
              </a:ext>
            </a:extLst>
          </p:cNvPr>
          <p:cNvSpPr txBox="1"/>
          <p:nvPr/>
        </p:nvSpPr>
        <p:spPr>
          <a:xfrm>
            <a:off x="453992" y="5532364"/>
            <a:ext cx="34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Περιοδικό εγκάρσιο κύμα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E0DB16-67DF-0A10-3736-4FAFE5818BD4}"/>
              </a:ext>
            </a:extLst>
          </p:cNvPr>
          <p:cNvSpPr txBox="1"/>
          <p:nvPr/>
        </p:nvSpPr>
        <p:spPr>
          <a:xfrm>
            <a:off x="453992" y="4466313"/>
            <a:ext cx="363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Περιοδικό διάμηκες κύμα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15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94373" cy="5191125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err="1"/>
                  <a:t>Κυματοσυνάρτηση</a:t>
                </a:r>
                <a:r>
                  <a:rPr lang="el-GR" b="1" dirty="0"/>
                  <a:t> – Συνάρτηση Κύματος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l-GR" b="0" dirty="0"/>
              </a:p>
              <a:p>
                <a:endParaRPr lang="en-US" sz="1400" b="1" dirty="0">
                  <a:effectLst/>
                </a:endParaRPr>
              </a:p>
              <a:p>
                <a:r>
                  <a:rPr lang="el-GR" sz="2000" dirty="0"/>
                  <a:t>Χρειαζόμαστε μια συνάρτηση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l-GR" sz="2000" dirty="0"/>
                  <a:t> που να περιγράφει το σχήμα του κύματος πάνω π.χ. σε νήμα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800" dirty="0"/>
                  <a:t> </a:t>
                </a:r>
                <a:r>
                  <a:rPr lang="el-GR" sz="1800" dirty="0"/>
                  <a:t>η κατακόρυφη μετατόπιση κάθε στοιχείου του νήματος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800" i="1" dirty="0"/>
                  <a:t> </a:t>
                </a:r>
                <a:r>
                  <a:rPr lang="el-GR" sz="1800" dirty="0"/>
                  <a:t>οποιοδήποτε στοιχείο του νήματος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800" i="1" dirty="0"/>
                  <a:t> </a:t>
                </a:r>
                <a:r>
                  <a:rPr lang="el-GR" sz="1800" dirty="0"/>
                  <a:t>οποιαδήποτε χρονική στιγμή</a:t>
                </a:r>
              </a:p>
              <a:p>
                <a:pPr lvl="1"/>
                <a:endParaRPr lang="el-GR" sz="1800" dirty="0"/>
              </a:p>
              <a:p>
                <a:r>
                  <a:rPr lang="el-GR" sz="2000" dirty="0"/>
                  <a:t>Δύσκολο/άβολο να σχεδιαστεί στο σύνολό της</a:t>
                </a:r>
              </a:p>
              <a:p>
                <a:pPr lvl="1"/>
                <a:r>
                  <a:rPr lang="el-GR" sz="1800" dirty="0"/>
                  <a:t>Θα τη βλέπουμε διαχωρίζοντας τις δυο μεταβλητές, σταθεροποιώντας πότε τη μια και πότε την άλλη</a:t>
                </a:r>
              </a:p>
              <a:p>
                <a:endParaRPr lang="el-GR" sz="1400" dirty="0"/>
              </a:p>
              <a:p>
                <a:r>
                  <a:rPr lang="el-GR" sz="2000" dirty="0"/>
                  <a:t>Ας δούμε ένα παράδειγμα αυτής της </a:t>
                </a:r>
                <a:r>
                  <a:rPr lang="el-GR" sz="2000" dirty="0" err="1"/>
                  <a:t>τριδιάστατης</a:t>
                </a:r>
                <a:r>
                  <a:rPr lang="el-GR" sz="2000" dirty="0"/>
                  <a:t> αναπαράστασης πριν συζητήσουμε έναν ευκολότερο τρόπο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94373" cy="5191125"/>
              </a:xfrm>
              <a:blipFill>
                <a:blip r:embed="rId2"/>
                <a:stretch>
                  <a:fillRect t="-939" r="-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323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77" y="1474434"/>
            <a:ext cx="8114244" cy="49625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05200" y="1524000"/>
            <a:ext cx="2479040" cy="2692400"/>
            <a:chOff x="3505200" y="1524000"/>
            <a:chExt cx="2479040" cy="2692400"/>
          </a:xfrm>
        </p:grpSpPr>
        <p:cxnSp>
          <p:nvCxnSpPr>
            <p:cNvPr id="5" name="Straight Connector 4"/>
            <p:cNvCxnSpPr>
              <a:cxnSpLocks/>
            </p:cNvCxnSpPr>
            <p:nvPr/>
          </p:nvCxnSpPr>
          <p:spPr>
            <a:xfrm flipH="1" flipV="1">
              <a:off x="3505200" y="1524000"/>
              <a:ext cx="2479040" cy="26924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44958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958080" y="3098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425440" y="362712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908040" y="4140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997960" y="207772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505200" y="1524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27206" y="3057065"/>
            <a:ext cx="2479040" cy="2692400"/>
            <a:chOff x="3505200" y="1524000"/>
            <a:chExt cx="2479040" cy="2692400"/>
          </a:xfrm>
          <a:solidFill>
            <a:srgbClr val="00B050"/>
          </a:solidFill>
        </p:grpSpPr>
        <p:cxnSp>
          <p:nvCxnSpPr>
            <p:cNvPr id="17" name="Straight Connector 16"/>
            <p:cNvCxnSpPr>
              <a:cxnSpLocks/>
            </p:cNvCxnSpPr>
            <p:nvPr/>
          </p:nvCxnSpPr>
          <p:spPr>
            <a:xfrm flipH="1" flipV="1">
              <a:off x="3505200" y="1524000"/>
              <a:ext cx="2479040" cy="2692400"/>
            </a:xfrm>
            <a:prstGeom prst="line">
              <a:avLst/>
            </a:prstGeom>
            <a:grpFill/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495800" y="25908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958080" y="30988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425440" y="362712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908040" y="41402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997960" y="207772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505200" y="15240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62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552A3-7EA6-C30C-455D-4FB592F32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CDEF-9359-7769-DFC3-81C2AE76C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E2EB87-0705-1714-33C1-5473CF644E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94373" cy="5035933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err="1"/>
                  <a:t>Κυματοσυνάρτηση</a:t>
                </a:r>
                <a:r>
                  <a:rPr lang="el-GR" b="1" dirty="0"/>
                  <a:t> – Συνάρτηση Κύματος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l-GR" sz="1800" i="1" dirty="0"/>
              </a:p>
              <a:p>
                <a:r>
                  <a:rPr lang="el-GR" sz="2000" dirty="0"/>
                  <a:t>Για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000" i="1">
                        <a:latin typeface="Cambria Math" panose="02040503050406030204" pitchFamily="18" charset="0"/>
                      </a:rPr>
                      <m:t>𝜎𝜏𝛼𝜃𝜀𝜌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</a:rPr>
                      <m:t>ό</m:t>
                    </m:r>
                  </m:oMath>
                </a14:m>
                <a:r>
                  <a:rPr lang="en-US" sz="2000" dirty="0"/>
                  <a:t>, </a:t>
                </a:r>
                <a:r>
                  <a:rPr lang="el-GR" sz="2000" dirty="0"/>
                  <a:t>παρατηρούμε μια «</a:t>
                </a:r>
                <a:r>
                  <a:rPr lang="el-GR" sz="2000" b="1" dirty="0"/>
                  <a:t>φωτογραφία</a:t>
                </a:r>
                <a:r>
                  <a:rPr lang="el-GR" sz="2000" dirty="0"/>
                  <a:t>» του </a:t>
                </a:r>
                <a:r>
                  <a:rPr lang="el-GR" sz="2000" b="1" dirty="0"/>
                  <a:t>όλου</a:t>
                </a:r>
                <a:r>
                  <a:rPr lang="el-GR" sz="2000" dirty="0"/>
                  <a:t> κύματος για μια χρονική στιγμή</a:t>
                </a:r>
              </a:p>
              <a:p>
                <a:r>
                  <a:rPr lang="el-GR" sz="2000" dirty="0"/>
                  <a:t>Για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000" i="1">
                        <a:latin typeface="Cambria Math" panose="02040503050406030204" pitchFamily="18" charset="0"/>
                      </a:rPr>
                      <m:t>𝜎𝜏𝛼𝜃𝜀𝜌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</a:rPr>
                      <m:t>ό</m:t>
                    </m:r>
                  </m:oMath>
                </a14:m>
                <a:r>
                  <a:rPr lang="en-US" sz="2000" dirty="0"/>
                  <a:t>, </a:t>
                </a:r>
                <a:r>
                  <a:rPr lang="el-GR" sz="2000" dirty="0"/>
                  <a:t>παρατηρούμε την κίνηση </a:t>
                </a:r>
                <a:r>
                  <a:rPr lang="el-GR" sz="2000" b="1" dirty="0"/>
                  <a:t>ενός στοιχείου </a:t>
                </a:r>
                <a:r>
                  <a:rPr lang="el-GR" sz="2000" dirty="0"/>
                  <a:t>του κύματος με την πάροδο του χρόνου</a:t>
                </a:r>
              </a:p>
              <a:p>
                <a:endParaRPr lang="el-GR" sz="2000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E2EB87-0705-1714-33C1-5473CF644E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94373" cy="5035933"/>
              </a:xfrm>
              <a:blipFill>
                <a:blip r:embed="rId2"/>
                <a:stretch>
                  <a:fillRect t="-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Εικόνα 8">
            <a:extLst>
              <a:ext uri="{FF2B5EF4-FFF2-40B4-BE49-F238E27FC236}">
                <a16:creationId xmlns:a16="http://schemas.microsoft.com/office/drawing/2014/main" id="{6B5F968E-0649-B091-E5B7-17CFA17A0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50" y="3550008"/>
            <a:ext cx="3810532" cy="2943636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E1E7CFA-5608-FE83-ABE4-B4B434782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382" y="3473798"/>
            <a:ext cx="3715268" cy="3019846"/>
          </a:xfrm>
          <a:prstGeom prst="rect">
            <a:avLst/>
          </a:prstGeom>
        </p:spPr>
      </p:pic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75CBC271-A5FE-5AA8-3522-C728CBCDDA4A}"/>
              </a:ext>
            </a:extLst>
          </p:cNvPr>
          <p:cNvSpPr/>
          <p:nvPr/>
        </p:nvSpPr>
        <p:spPr>
          <a:xfrm>
            <a:off x="1511300" y="1789471"/>
            <a:ext cx="1517035" cy="42278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D013B84B-FF7A-9C6C-9A26-3B932C990FB2}"/>
              </a:ext>
            </a:extLst>
          </p:cNvPr>
          <p:cNvSpPr/>
          <p:nvPr/>
        </p:nvSpPr>
        <p:spPr>
          <a:xfrm>
            <a:off x="2643616" y="3473798"/>
            <a:ext cx="871109" cy="35187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A3B88654-FAA1-144F-2408-38DCB91CD2A8}"/>
              </a:ext>
            </a:extLst>
          </p:cNvPr>
          <p:cNvSpPr/>
          <p:nvPr/>
        </p:nvSpPr>
        <p:spPr>
          <a:xfrm>
            <a:off x="1511300" y="2458345"/>
            <a:ext cx="1517035" cy="4227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E9B7DBB1-2738-8337-26B5-9343DD82C67B}"/>
              </a:ext>
            </a:extLst>
          </p:cNvPr>
          <p:cNvSpPr/>
          <p:nvPr/>
        </p:nvSpPr>
        <p:spPr>
          <a:xfrm>
            <a:off x="6636366" y="3454748"/>
            <a:ext cx="631210" cy="3518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Ελεύθερη σχεδίαση: Σχήμα 15">
            <a:extLst>
              <a:ext uri="{FF2B5EF4-FFF2-40B4-BE49-F238E27FC236}">
                <a16:creationId xmlns:a16="http://schemas.microsoft.com/office/drawing/2014/main" id="{AC4EE688-023F-D966-7313-EEDD1ACE6E69}"/>
              </a:ext>
            </a:extLst>
          </p:cNvPr>
          <p:cNvSpPr/>
          <p:nvPr/>
        </p:nvSpPr>
        <p:spPr>
          <a:xfrm>
            <a:off x="2825834" y="3384202"/>
            <a:ext cx="3810531" cy="1862707"/>
          </a:xfrm>
          <a:custGeom>
            <a:avLst/>
            <a:gdLst>
              <a:gd name="connsiteX0" fmla="*/ 3676650 w 3676650"/>
              <a:gd name="connsiteY0" fmla="*/ 0 h 1600200"/>
              <a:gd name="connsiteX1" fmla="*/ 2019300 w 3676650"/>
              <a:gd name="connsiteY1" fmla="*/ 647700 h 1600200"/>
              <a:gd name="connsiteX2" fmla="*/ 1381125 w 3676650"/>
              <a:gd name="connsiteY2" fmla="*/ 1438275 h 1600200"/>
              <a:gd name="connsiteX3" fmla="*/ 0 w 3676650"/>
              <a:gd name="connsiteY3" fmla="*/ 1600200 h 1600200"/>
              <a:gd name="connsiteX0" fmla="*/ 3676650 w 3676650"/>
              <a:gd name="connsiteY0" fmla="*/ 0 h 1600200"/>
              <a:gd name="connsiteX1" fmla="*/ 1924050 w 3676650"/>
              <a:gd name="connsiteY1" fmla="*/ 104775 h 1600200"/>
              <a:gd name="connsiteX2" fmla="*/ 1381125 w 3676650"/>
              <a:gd name="connsiteY2" fmla="*/ 1438275 h 1600200"/>
              <a:gd name="connsiteX3" fmla="*/ 0 w 3676650"/>
              <a:gd name="connsiteY3" fmla="*/ 1600200 h 1600200"/>
              <a:gd name="connsiteX0" fmla="*/ 3676650 w 3676650"/>
              <a:gd name="connsiteY0" fmla="*/ 33181 h 1633381"/>
              <a:gd name="connsiteX1" fmla="*/ 1924050 w 3676650"/>
              <a:gd name="connsiteY1" fmla="*/ 137956 h 1633381"/>
              <a:gd name="connsiteX2" fmla="*/ 1381125 w 3676650"/>
              <a:gd name="connsiteY2" fmla="*/ 1471456 h 1633381"/>
              <a:gd name="connsiteX3" fmla="*/ 0 w 3676650"/>
              <a:gd name="connsiteY3" fmla="*/ 1633381 h 1633381"/>
              <a:gd name="connsiteX0" fmla="*/ 3676650 w 3676650"/>
              <a:gd name="connsiteY0" fmla="*/ 37054 h 1645414"/>
              <a:gd name="connsiteX1" fmla="*/ 1924050 w 3676650"/>
              <a:gd name="connsiteY1" fmla="*/ 141829 h 1645414"/>
              <a:gd name="connsiteX2" fmla="*/ 1628775 w 3676650"/>
              <a:gd name="connsiteY2" fmla="*/ 1532479 h 1645414"/>
              <a:gd name="connsiteX3" fmla="*/ 0 w 3676650"/>
              <a:gd name="connsiteY3" fmla="*/ 1637254 h 1645414"/>
              <a:gd name="connsiteX0" fmla="*/ 3676650 w 3676650"/>
              <a:gd name="connsiteY0" fmla="*/ 37054 h 1645414"/>
              <a:gd name="connsiteX1" fmla="*/ 1924050 w 3676650"/>
              <a:gd name="connsiteY1" fmla="*/ 141829 h 1645414"/>
              <a:gd name="connsiteX2" fmla="*/ 1628775 w 3676650"/>
              <a:gd name="connsiteY2" fmla="*/ 1532479 h 1645414"/>
              <a:gd name="connsiteX3" fmla="*/ 0 w 3676650"/>
              <a:gd name="connsiteY3" fmla="*/ 1637254 h 1645414"/>
              <a:gd name="connsiteX0" fmla="*/ 3676650 w 3676650"/>
              <a:gd name="connsiteY0" fmla="*/ 127866 h 1736226"/>
              <a:gd name="connsiteX1" fmla="*/ 1924050 w 3676650"/>
              <a:gd name="connsiteY1" fmla="*/ 232641 h 1736226"/>
              <a:gd name="connsiteX2" fmla="*/ 1628775 w 3676650"/>
              <a:gd name="connsiteY2" fmla="*/ 1623291 h 1736226"/>
              <a:gd name="connsiteX3" fmla="*/ 0 w 3676650"/>
              <a:gd name="connsiteY3" fmla="*/ 1728066 h 173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6650" h="1736226">
                <a:moveTo>
                  <a:pt x="3676650" y="127866"/>
                </a:moveTo>
                <a:cubicBezTo>
                  <a:pt x="3048793" y="-87240"/>
                  <a:pt x="2265363" y="-16597"/>
                  <a:pt x="1924050" y="232641"/>
                </a:cubicBezTo>
                <a:cubicBezTo>
                  <a:pt x="1582737" y="481879"/>
                  <a:pt x="1851025" y="1331191"/>
                  <a:pt x="1628775" y="1623291"/>
                </a:cubicBezTo>
                <a:cubicBezTo>
                  <a:pt x="1292225" y="1782041"/>
                  <a:pt x="522287" y="1726478"/>
                  <a:pt x="0" y="1728066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5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3.xml><?xml version="1.0" encoding="utf-8"?>
<a:theme xmlns:a="http://schemas.openxmlformats.org/drawingml/2006/main" name="1_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683</Words>
  <Application>Microsoft Office PowerPoint</Application>
  <PresentationFormat>On-screen Show (4:3)</PresentationFormat>
  <Paragraphs>262</Paragraphs>
  <Slides>40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Cambria</vt:lpstr>
      <vt:lpstr>Cambria Math</vt:lpstr>
      <vt:lpstr>Wingdings 2</vt:lpstr>
      <vt:lpstr>Office Theme</vt:lpstr>
      <vt:lpstr>Theme2</vt:lpstr>
      <vt:lpstr>1_Theme2</vt:lpstr>
      <vt:lpstr>Φυσική για Μηχανικούς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Kafentzis</dc:creator>
  <cp:lastModifiedBy>Anna Sfakianaki</cp:lastModifiedBy>
  <cp:revision>21</cp:revision>
  <dcterms:created xsi:type="dcterms:W3CDTF">2025-11-05T07:07:54Z</dcterms:created>
  <dcterms:modified xsi:type="dcterms:W3CDTF">2025-11-12T09:53:10Z</dcterms:modified>
</cp:coreProperties>
</file>