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5.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6.xml" ContentType="application/inkml+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5"/>
  </p:notesMasterIdLst>
  <p:sldIdLst>
    <p:sldId id="701" r:id="rId4"/>
    <p:sldId id="703" r:id="rId5"/>
    <p:sldId id="704" r:id="rId6"/>
    <p:sldId id="494" r:id="rId7"/>
    <p:sldId id="495" r:id="rId8"/>
    <p:sldId id="524" r:id="rId9"/>
    <p:sldId id="496" r:id="rId10"/>
    <p:sldId id="497" r:id="rId11"/>
    <p:sldId id="702" r:id="rId12"/>
    <p:sldId id="556" r:id="rId13"/>
    <p:sldId id="559" r:id="rId14"/>
    <p:sldId id="560" r:id="rId15"/>
    <p:sldId id="561" r:id="rId16"/>
    <p:sldId id="499" r:id="rId17"/>
    <p:sldId id="510" r:id="rId18"/>
    <p:sldId id="521" r:id="rId19"/>
    <p:sldId id="557" r:id="rId20"/>
    <p:sldId id="529" r:id="rId21"/>
    <p:sldId id="562" r:id="rId22"/>
    <p:sldId id="542" r:id="rId23"/>
    <p:sldId id="543" r:id="rId24"/>
    <p:sldId id="554" r:id="rId25"/>
    <p:sldId id="544" r:id="rId26"/>
    <p:sldId id="548" r:id="rId27"/>
    <p:sldId id="549" r:id="rId28"/>
    <p:sldId id="550" r:id="rId29"/>
    <p:sldId id="555" r:id="rId30"/>
    <p:sldId id="551" r:id="rId31"/>
    <p:sldId id="552" r:id="rId32"/>
    <p:sldId id="700" r:id="rId33"/>
    <p:sldId id="288"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D0418D-F819-49A0-93A0-2D87731C79B4}" v="265" dt="2025-11-09T23:24:37.8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138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fentzis Georgios" userId="0fad1e94-8729-4dd9-a94a-3efaf92f008a" providerId="ADAL" clId="{3CFF4B7D-55FB-4E45-A4D6-93D3A9418B71}"/>
    <pc:docChg chg="undo custSel addSld delSld modSld sldOrd">
      <pc:chgData name="Kafentzis Georgios" userId="0fad1e94-8729-4dd9-a94a-3efaf92f008a" providerId="ADAL" clId="{3CFF4B7D-55FB-4E45-A4D6-93D3A9418B71}" dt="2025-11-09T23:24:37.862" v="339" actId="207"/>
      <pc:docMkLst>
        <pc:docMk/>
      </pc:docMkLst>
      <pc:sldChg chg="del">
        <pc:chgData name="Kafentzis Georgios" userId="0fad1e94-8729-4dd9-a94a-3efaf92f008a" providerId="ADAL" clId="{3CFF4B7D-55FB-4E45-A4D6-93D3A9418B71}" dt="2025-11-09T22:49:20.274" v="0" actId="47"/>
        <pc:sldMkLst>
          <pc:docMk/>
          <pc:sldMk cId="2287296797" sldId="256"/>
        </pc:sldMkLst>
      </pc:sldChg>
      <pc:sldChg chg="del">
        <pc:chgData name="Kafentzis Georgios" userId="0fad1e94-8729-4dd9-a94a-3efaf92f008a" providerId="ADAL" clId="{3CFF4B7D-55FB-4E45-A4D6-93D3A9418B71}" dt="2025-11-09T22:49:20.274" v="0" actId="47"/>
        <pc:sldMkLst>
          <pc:docMk/>
          <pc:sldMk cId="1113412236" sldId="257"/>
        </pc:sldMkLst>
      </pc:sldChg>
      <pc:sldChg chg="del">
        <pc:chgData name="Kafentzis Georgios" userId="0fad1e94-8729-4dd9-a94a-3efaf92f008a" providerId="ADAL" clId="{3CFF4B7D-55FB-4E45-A4D6-93D3A9418B71}" dt="2025-11-09T22:57:08.478" v="131" actId="47"/>
        <pc:sldMkLst>
          <pc:docMk/>
          <pc:sldMk cId="4089072038" sldId="258"/>
        </pc:sldMkLst>
      </pc:sldChg>
      <pc:sldChg chg="del">
        <pc:chgData name="Kafentzis Georgios" userId="0fad1e94-8729-4dd9-a94a-3efaf92f008a" providerId="ADAL" clId="{3CFF4B7D-55FB-4E45-A4D6-93D3A9418B71}" dt="2025-11-09T22:56:59.859" v="128" actId="47"/>
        <pc:sldMkLst>
          <pc:docMk/>
          <pc:sldMk cId="1269483124" sldId="259"/>
        </pc:sldMkLst>
      </pc:sldChg>
      <pc:sldChg chg="del">
        <pc:chgData name="Kafentzis Georgios" userId="0fad1e94-8729-4dd9-a94a-3efaf92f008a" providerId="ADAL" clId="{3CFF4B7D-55FB-4E45-A4D6-93D3A9418B71}" dt="2025-11-09T22:49:25.560" v="1" actId="47"/>
        <pc:sldMkLst>
          <pc:docMk/>
          <pc:sldMk cId="2585909209" sldId="260"/>
        </pc:sldMkLst>
      </pc:sldChg>
      <pc:sldChg chg="del">
        <pc:chgData name="Kafentzis Georgios" userId="0fad1e94-8729-4dd9-a94a-3efaf92f008a" providerId="ADAL" clId="{3CFF4B7D-55FB-4E45-A4D6-93D3A9418B71}" dt="2025-11-09T22:49:25.560" v="1" actId="47"/>
        <pc:sldMkLst>
          <pc:docMk/>
          <pc:sldMk cId="2136053231" sldId="261"/>
        </pc:sldMkLst>
      </pc:sldChg>
      <pc:sldChg chg="del">
        <pc:chgData name="Kafentzis Georgios" userId="0fad1e94-8729-4dd9-a94a-3efaf92f008a" providerId="ADAL" clId="{3CFF4B7D-55FB-4E45-A4D6-93D3A9418B71}" dt="2025-11-09T22:49:25.560" v="1" actId="47"/>
        <pc:sldMkLst>
          <pc:docMk/>
          <pc:sldMk cId="302322561" sldId="262"/>
        </pc:sldMkLst>
      </pc:sldChg>
      <pc:sldChg chg="del">
        <pc:chgData name="Kafentzis Georgios" userId="0fad1e94-8729-4dd9-a94a-3efaf92f008a" providerId="ADAL" clId="{3CFF4B7D-55FB-4E45-A4D6-93D3A9418B71}" dt="2025-11-09T22:49:25.560" v="1" actId="47"/>
        <pc:sldMkLst>
          <pc:docMk/>
          <pc:sldMk cId="2124457451" sldId="263"/>
        </pc:sldMkLst>
      </pc:sldChg>
      <pc:sldChg chg="del">
        <pc:chgData name="Kafentzis Georgios" userId="0fad1e94-8729-4dd9-a94a-3efaf92f008a" providerId="ADAL" clId="{3CFF4B7D-55FB-4E45-A4D6-93D3A9418B71}" dt="2025-11-09T22:49:25.560" v="1" actId="47"/>
        <pc:sldMkLst>
          <pc:docMk/>
          <pc:sldMk cId="2966328551" sldId="264"/>
        </pc:sldMkLst>
      </pc:sldChg>
      <pc:sldChg chg="del">
        <pc:chgData name="Kafentzis Georgios" userId="0fad1e94-8729-4dd9-a94a-3efaf92f008a" providerId="ADAL" clId="{3CFF4B7D-55FB-4E45-A4D6-93D3A9418B71}" dt="2025-11-09T22:49:25.560" v="1" actId="47"/>
        <pc:sldMkLst>
          <pc:docMk/>
          <pc:sldMk cId="636638462" sldId="265"/>
        </pc:sldMkLst>
      </pc:sldChg>
      <pc:sldChg chg="del">
        <pc:chgData name="Kafentzis Georgios" userId="0fad1e94-8729-4dd9-a94a-3efaf92f008a" providerId="ADAL" clId="{3CFF4B7D-55FB-4E45-A4D6-93D3A9418B71}" dt="2025-11-09T22:49:25.560" v="1" actId="47"/>
        <pc:sldMkLst>
          <pc:docMk/>
          <pc:sldMk cId="4043772564" sldId="266"/>
        </pc:sldMkLst>
      </pc:sldChg>
      <pc:sldChg chg="del">
        <pc:chgData name="Kafentzis Georgios" userId="0fad1e94-8729-4dd9-a94a-3efaf92f008a" providerId="ADAL" clId="{3CFF4B7D-55FB-4E45-A4D6-93D3A9418B71}" dt="2025-11-09T22:49:25.560" v="1" actId="47"/>
        <pc:sldMkLst>
          <pc:docMk/>
          <pc:sldMk cId="2343580824" sldId="267"/>
        </pc:sldMkLst>
      </pc:sldChg>
      <pc:sldChg chg="del">
        <pc:chgData name="Kafentzis Georgios" userId="0fad1e94-8729-4dd9-a94a-3efaf92f008a" providerId="ADAL" clId="{3CFF4B7D-55FB-4E45-A4D6-93D3A9418B71}" dt="2025-11-09T22:49:25.560" v="1" actId="47"/>
        <pc:sldMkLst>
          <pc:docMk/>
          <pc:sldMk cId="67784994" sldId="268"/>
        </pc:sldMkLst>
      </pc:sldChg>
      <pc:sldChg chg="del">
        <pc:chgData name="Kafentzis Georgios" userId="0fad1e94-8729-4dd9-a94a-3efaf92f008a" providerId="ADAL" clId="{3CFF4B7D-55FB-4E45-A4D6-93D3A9418B71}" dt="2025-11-09T22:49:25.560" v="1" actId="47"/>
        <pc:sldMkLst>
          <pc:docMk/>
          <pc:sldMk cId="1046842332" sldId="269"/>
        </pc:sldMkLst>
      </pc:sldChg>
      <pc:sldChg chg="del">
        <pc:chgData name="Kafentzis Georgios" userId="0fad1e94-8729-4dd9-a94a-3efaf92f008a" providerId="ADAL" clId="{3CFF4B7D-55FB-4E45-A4D6-93D3A9418B71}" dt="2025-11-09T22:49:25.560" v="1" actId="47"/>
        <pc:sldMkLst>
          <pc:docMk/>
          <pc:sldMk cId="633983346" sldId="270"/>
        </pc:sldMkLst>
      </pc:sldChg>
      <pc:sldChg chg="del">
        <pc:chgData name="Kafentzis Georgios" userId="0fad1e94-8729-4dd9-a94a-3efaf92f008a" providerId="ADAL" clId="{3CFF4B7D-55FB-4E45-A4D6-93D3A9418B71}" dt="2025-11-09T22:49:25.560" v="1" actId="47"/>
        <pc:sldMkLst>
          <pc:docMk/>
          <pc:sldMk cId="2182209320" sldId="271"/>
        </pc:sldMkLst>
      </pc:sldChg>
      <pc:sldChg chg="del">
        <pc:chgData name="Kafentzis Georgios" userId="0fad1e94-8729-4dd9-a94a-3efaf92f008a" providerId="ADAL" clId="{3CFF4B7D-55FB-4E45-A4D6-93D3A9418B71}" dt="2025-11-09T22:49:25.560" v="1" actId="47"/>
        <pc:sldMkLst>
          <pc:docMk/>
          <pc:sldMk cId="3847750945" sldId="272"/>
        </pc:sldMkLst>
      </pc:sldChg>
      <pc:sldChg chg="del">
        <pc:chgData name="Kafentzis Georgios" userId="0fad1e94-8729-4dd9-a94a-3efaf92f008a" providerId="ADAL" clId="{3CFF4B7D-55FB-4E45-A4D6-93D3A9418B71}" dt="2025-11-09T22:49:25.560" v="1" actId="47"/>
        <pc:sldMkLst>
          <pc:docMk/>
          <pc:sldMk cId="2754186549" sldId="273"/>
        </pc:sldMkLst>
      </pc:sldChg>
      <pc:sldChg chg="del">
        <pc:chgData name="Kafentzis Georgios" userId="0fad1e94-8729-4dd9-a94a-3efaf92f008a" providerId="ADAL" clId="{3CFF4B7D-55FB-4E45-A4D6-93D3A9418B71}" dt="2025-11-09T22:49:25.560" v="1" actId="47"/>
        <pc:sldMkLst>
          <pc:docMk/>
          <pc:sldMk cId="3328849834" sldId="274"/>
        </pc:sldMkLst>
      </pc:sldChg>
      <pc:sldChg chg="del">
        <pc:chgData name="Kafentzis Georgios" userId="0fad1e94-8729-4dd9-a94a-3efaf92f008a" providerId="ADAL" clId="{3CFF4B7D-55FB-4E45-A4D6-93D3A9418B71}" dt="2025-11-09T22:49:25.560" v="1" actId="47"/>
        <pc:sldMkLst>
          <pc:docMk/>
          <pc:sldMk cId="1944033427" sldId="275"/>
        </pc:sldMkLst>
      </pc:sldChg>
      <pc:sldChg chg="del">
        <pc:chgData name="Kafentzis Georgios" userId="0fad1e94-8729-4dd9-a94a-3efaf92f008a" providerId="ADAL" clId="{3CFF4B7D-55FB-4E45-A4D6-93D3A9418B71}" dt="2025-11-09T22:49:25.560" v="1" actId="47"/>
        <pc:sldMkLst>
          <pc:docMk/>
          <pc:sldMk cId="4189308704" sldId="276"/>
        </pc:sldMkLst>
      </pc:sldChg>
      <pc:sldChg chg="del">
        <pc:chgData name="Kafentzis Georgios" userId="0fad1e94-8729-4dd9-a94a-3efaf92f008a" providerId="ADAL" clId="{3CFF4B7D-55FB-4E45-A4D6-93D3A9418B71}" dt="2025-11-09T22:49:25.560" v="1" actId="47"/>
        <pc:sldMkLst>
          <pc:docMk/>
          <pc:sldMk cId="2801402549" sldId="277"/>
        </pc:sldMkLst>
      </pc:sldChg>
      <pc:sldChg chg="del">
        <pc:chgData name="Kafentzis Georgios" userId="0fad1e94-8729-4dd9-a94a-3efaf92f008a" providerId="ADAL" clId="{3CFF4B7D-55FB-4E45-A4D6-93D3A9418B71}" dt="2025-11-09T22:49:25.560" v="1" actId="47"/>
        <pc:sldMkLst>
          <pc:docMk/>
          <pc:sldMk cId="2805842182" sldId="278"/>
        </pc:sldMkLst>
      </pc:sldChg>
      <pc:sldChg chg="del">
        <pc:chgData name="Kafentzis Georgios" userId="0fad1e94-8729-4dd9-a94a-3efaf92f008a" providerId="ADAL" clId="{3CFF4B7D-55FB-4E45-A4D6-93D3A9418B71}" dt="2025-11-09T22:49:25.560" v="1" actId="47"/>
        <pc:sldMkLst>
          <pc:docMk/>
          <pc:sldMk cId="2001877750" sldId="279"/>
        </pc:sldMkLst>
      </pc:sldChg>
      <pc:sldChg chg="del">
        <pc:chgData name="Kafentzis Georgios" userId="0fad1e94-8729-4dd9-a94a-3efaf92f008a" providerId="ADAL" clId="{3CFF4B7D-55FB-4E45-A4D6-93D3A9418B71}" dt="2025-11-09T22:49:25.560" v="1" actId="47"/>
        <pc:sldMkLst>
          <pc:docMk/>
          <pc:sldMk cId="3562885997" sldId="280"/>
        </pc:sldMkLst>
      </pc:sldChg>
      <pc:sldChg chg="del">
        <pc:chgData name="Kafentzis Georgios" userId="0fad1e94-8729-4dd9-a94a-3efaf92f008a" providerId="ADAL" clId="{3CFF4B7D-55FB-4E45-A4D6-93D3A9418B71}" dt="2025-11-09T22:49:25.560" v="1" actId="47"/>
        <pc:sldMkLst>
          <pc:docMk/>
          <pc:sldMk cId="3410228490" sldId="281"/>
        </pc:sldMkLst>
      </pc:sldChg>
      <pc:sldChg chg="del">
        <pc:chgData name="Kafentzis Georgios" userId="0fad1e94-8729-4dd9-a94a-3efaf92f008a" providerId="ADAL" clId="{3CFF4B7D-55FB-4E45-A4D6-93D3A9418B71}" dt="2025-11-09T22:49:25.560" v="1" actId="47"/>
        <pc:sldMkLst>
          <pc:docMk/>
          <pc:sldMk cId="4141219917" sldId="282"/>
        </pc:sldMkLst>
      </pc:sldChg>
      <pc:sldChg chg="del">
        <pc:chgData name="Kafentzis Georgios" userId="0fad1e94-8729-4dd9-a94a-3efaf92f008a" providerId="ADAL" clId="{3CFF4B7D-55FB-4E45-A4D6-93D3A9418B71}" dt="2025-11-09T22:49:25.560" v="1" actId="47"/>
        <pc:sldMkLst>
          <pc:docMk/>
          <pc:sldMk cId="384928897" sldId="283"/>
        </pc:sldMkLst>
      </pc:sldChg>
      <pc:sldChg chg="del">
        <pc:chgData name="Kafentzis Georgios" userId="0fad1e94-8729-4dd9-a94a-3efaf92f008a" providerId="ADAL" clId="{3CFF4B7D-55FB-4E45-A4D6-93D3A9418B71}" dt="2025-11-09T22:49:25.560" v="1" actId="47"/>
        <pc:sldMkLst>
          <pc:docMk/>
          <pc:sldMk cId="3681687935" sldId="284"/>
        </pc:sldMkLst>
      </pc:sldChg>
      <pc:sldChg chg="del">
        <pc:chgData name="Kafentzis Georgios" userId="0fad1e94-8729-4dd9-a94a-3efaf92f008a" providerId="ADAL" clId="{3CFF4B7D-55FB-4E45-A4D6-93D3A9418B71}" dt="2025-11-09T22:49:25.560" v="1" actId="47"/>
        <pc:sldMkLst>
          <pc:docMk/>
          <pc:sldMk cId="2003576390" sldId="285"/>
        </pc:sldMkLst>
      </pc:sldChg>
      <pc:sldChg chg="del">
        <pc:chgData name="Kafentzis Georgios" userId="0fad1e94-8729-4dd9-a94a-3efaf92f008a" providerId="ADAL" clId="{3CFF4B7D-55FB-4E45-A4D6-93D3A9418B71}" dt="2025-11-09T22:49:25.560" v="1" actId="47"/>
        <pc:sldMkLst>
          <pc:docMk/>
          <pc:sldMk cId="4115042676" sldId="286"/>
        </pc:sldMkLst>
      </pc:sldChg>
      <pc:sldChg chg="del">
        <pc:chgData name="Kafentzis Georgios" userId="0fad1e94-8729-4dd9-a94a-3efaf92f008a" providerId="ADAL" clId="{3CFF4B7D-55FB-4E45-A4D6-93D3A9418B71}" dt="2025-11-09T22:49:25.560" v="1" actId="47"/>
        <pc:sldMkLst>
          <pc:docMk/>
          <pc:sldMk cId="2222311096" sldId="287"/>
        </pc:sldMkLst>
      </pc:sldChg>
      <pc:sldChg chg="add">
        <pc:chgData name="Kafentzis Georgios" userId="0fad1e94-8729-4dd9-a94a-3efaf92f008a" providerId="ADAL" clId="{3CFF4B7D-55FB-4E45-A4D6-93D3A9418B71}" dt="2025-11-09T22:49:28.010" v="2"/>
        <pc:sldMkLst>
          <pc:docMk/>
          <pc:sldMk cId="1987624934" sldId="494"/>
        </pc:sldMkLst>
      </pc:sldChg>
      <pc:sldChg chg="addSp modSp add mod addAnim delAnim modAnim">
        <pc:chgData name="Kafentzis Georgios" userId="0fad1e94-8729-4dd9-a94a-3efaf92f008a" providerId="ADAL" clId="{3CFF4B7D-55FB-4E45-A4D6-93D3A9418B71}" dt="2025-11-09T22:52:28.563" v="25" actId="732"/>
        <pc:sldMkLst>
          <pc:docMk/>
          <pc:sldMk cId="1211493811" sldId="495"/>
        </pc:sldMkLst>
        <pc:spChg chg="mod">
          <ac:chgData name="Kafentzis Georgios" userId="0fad1e94-8729-4dd9-a94a-3efaf92f008a" providerId="ADAL" clId="{3CFF4B7D-55FB-4E45-A4D6-93D3A9418B71}" dt="2025-11-09T22:50:50.466" v="21" actId="1076"/>
          <ac:spMkLst>
            <pc:docMk/>
            <pc:sldMk cId="1211493811" sldId="495"/>
            <ac:spMk id="6" creationId="{FC0A25B6-669B-0D88-897E-DB86B40FFE42}"/>
          </ac:spMkLst>
        </pc:spChg>
        <pc:spChg chg="mod">
          <ac:chgData name="Kafentzis Georgios" userId="0fad1e94-8729-4dd9-a94a-3efaf92f008a" providerId="ADAL" clId="{3CFF4B7D-55FB-4E45-A4D6-93D3A9418B71}" dt="2025-11-09T22:50:45.820" v="20" actId="1076"/>
          <ac:spMkLst>
            <pc:docMk/>
            <pc:sldMk cId="1211493811" sldId="495"/>
            <ac:spMk id="7" creationId="{4957F06E-51DD-EE8B-ACC1-78B5004A52B3}"/>
          </ac:spMkLst>
        </pc:spChg>
        <pc:picChg chg="mod modCrop">
          <ac:chgData name="Kafentzis Georgios" userId="0fad1e94-8729-4dd9-a94a-3efaf92f008a" providerId="ADAL" clId="{3CFF4B7D-55FB-4E45-A4D6-93D3A9418B71}" dt="2025-11-09T22:50:27.988" v="13" actId="732"/>
          <ac:picMkLst>
            <pc:docMk/>
            <pc:sldMk cId="1211493811" sldId="495"/>
            <ac:picMk id="5" creationId="{00000000-0000-0000-0000-000000000000}"/>
          </ac:picMkLst>
        </pc:picChg>
        <pc:picChg chg="add mod">
          <ac:chgData name="Kafentzis Georgios" userId="0fad1e94-8729-4dd9-a94a-3efaf92f008a" providerId="ADAL" clId="{3CFF4B7D-55FB-4E45-A4D6-93D3A9418B71}" dt="2025-11-09T22:52:28.563" v="25" actId="732"/>
          <ac:picMkLst>
            <pc:docMk/>
            <pc:sldMk cId="1211493811" sldId="495"/>
            <ac:picMk id="2050" creationId="{AE53A3A0-AAD0-D62C-A83F-BD5A86378D95}"/>
          </ac:picMkLst>
        </pc:picChg>
      </pc:sldChg>
      <pc:sldChg chg="add">
        <pc:chgData name="Kafentzis Georgios" userId="0fad1e94-8729-4dd9-a94a-3efaf92f008a" providerId="ADAL" clId="{3CFF4B7D-55FB-4E45-A4D6-93D3A9418B71}" dt="2025-11-09T22:49:28.010" v="2"/>
        <pc:sldMkLst>
          <pc:docMk/>
          <pc:sldMk cId="3874555147" sldId="496"/>
        </pc:sldMkLst>
      </pc:sldChg>
      <pc:sldChg chg="add">
        <pc:chgData name="Kafentzis Georgios" userId="0fad1e94-8729-4dd9-a94a-3efaf92f008a" providerId="ADAL" clId="{3CFF4B7D-55FB-4E45-A4D6-93D3A9418B71}" dt="2025-11-09T22:49:28.010" v="2"/>
        <pc:sldMkLst>
          <pc:docMk/>
          <pc:sldMk cId="1667762874" sldId="497"/>
        </pc:sldMkLst>
      </pc:sldChg>
      <pc:sldChg chg="addSp delSp modSp add mod">
        <pc:chgData name="Kafentzis Georgios" userId="0fad1e94-8729-4dd9-a94a-3efaf92f008a" providerId="ADAL" clId="{3CFF4B7D-55FB-4E45-A4D6-93D3A9418B71}" dt="2025-11-09T23:14:15.820" v="297" actId="14100"/>
        <pc:sldMkLst>
          <pc:docMk/>
          <pc:sldMk cId="1268559085" sldId="499"/>
        </pc:sldMkLst>
        <pc:spChg chg="add del mod">
          <ac:chgData name="Kafentzis Georgios" userId="0fad1e94-8729-4dd9-a94a-3efaf92f008a" providerId="ADAL" clId="{3CFF4B7D-55FB-4E45-A4D6-93D3A9418B71}" dt="2025-11-09T23:11:13.646" v="183" actId="478"/>
          <ac:spMkLst>
            <pc:docMk/>
            <pc:sldMk cId="1268559085" sldId="499"/>
            <ac:spMk id="8" creationId="{7C35BA29-B7B1-FEB9-6E50-1728B34DE731}"/>
          </ac:spMkLst>
        </pc:spChg>
        <pc:spChg chg="add mod">
          <ac:chgData name="Kafentzis Georgios" userId="0fad1e94-8729-4dd9-a94a-3efaf92f008a" providerId="ADAL" clId="{3CFF4B7D-55FB-4E45-A4D6-93D3A9418B71}" dt="2025-11-09T23:14:15.820" v="297" actId="14100"/>
          <ac:spMkLst>
            <pc:docMk/>
            <pc:sldMk cId="1268559085" sldId="499"/>
            <ac:spMk id="9" creationId="{53233A72-6222-742D-67E2-ACBA9CF96F59}"/>
          </ac:spMkLst>
        </pc:spChg>
      </pc:sldChg>
      <pc:sldChg chg="add del">
        <pc:chgData name="Kafentzis Georgios" userId="0fad1e94-8729-4dd9-a94a-3efaf92f008a" providerId="ADAL" clId="{3CFF4B7D-55FB-4E45-A4D6-93D3A9418B71}" dt="2025-11-09T23:01:52.361" v="143" actId="2696"/>
        <pc:sldMkLst>
          <pc:docMk/>
          <pc:sldMk cId="2329229547" sldId="499"/>
        </pc:sldMkLst>
      </pc:sldChg>
      <pc:sldChg chg="add">
        <pc:chgData name="Kafentzis Georgios" userId="0fad1e94-8729-4dd9-a94a-3efaf92f008a" providerId="ADAL" clId="{3CFF4B7D-55FB-4E45-A4D6-93D3A9418B71}" dt="2025-11-09T23:01:57.142" v="144"/>
        <pc:sldMkLst>
          <pc:docMk/>
          <pc:sldMk cId="1902165603" sldId="510"/>
        </pc:sldMkLst>
      </pc:sldChg>
      <pc:sldChg chg="delSp add del mod">
        <pc:chgData name="Kafentzis Georgios" userId="0fad1e94-8729-4dd9-a94a-3efaf92f008a" providerId="ADAL" clId="{3CFF4B7D-55FB-4E45-A4D6-93D3A9418B71}" dt="2025-11-09T23:01:52.361" v="143" actId="2696"/>
        <pc:sldMkLst>
          <pc:docMk/>
          <pc:sldMk cId="1966847160" sldId="510"/>
        </pc:sldMkLst>
        <pc:inkChg chg="del">
          <ac:chgData name="Kafentzis Georgios" userId="0fad1e94-8729-4dd9-a94a-3efaf92f008a" providerId="ADAL" clId="{3CFF4B7D-55FB-4E45-A4D6-93D3A9418B71}" dt="2025-11-09T22:52:41.229" v="26" actId="478"/>
          <ac:inkMkLst>
            <pc:docMk/>
            <pc:sldMk cId="1966847160" sldId="510"/>
            <ac:inkMk id="8" creationId="{00000000-0000-0000-0000-000000000000}"/>
          </ac:inkMkLst>
        </pc:inkChg>
      </pc:sldChg>
      <pc:sldChg chg="add">
        <pc:chgData name="Kafentzis Georgios" userId="0fad1e94-8729-4dd9-a94a-3efaf92f008a" providerId="ADAL" clId="{3CFF4B7D-55FB-4E45-A4D6-93D3A9418B71}" dt="2025-11-09T23:01:57.142" v="144"/>
        <pc:sldMkLst>
          <pc:docMk/>
          <pc:sldMk cId="375985981" sldId="521"/>
        </pc:sldMkLst>
      </pc:sldChg>
      <pc:sldChg chg="add del">
        <pc:chgData name="Kafentzis Georgios" userId="0fad1e94-8729-4dd9-a94a-3efaf92f008a" providerId="ADAL" clId="{3CFF4B7D-55FB-4E45-A4D6-93D3A9418B71}" dt="2025-11-09T23:01:52.361" v="143" actId="2696"/>
        <pc:sldMkLst>
          <pc:docMk/>
          <pc:sldMk cId="4103090306" sldId="521"/>
        </pc:sldMkLst>
      </pc:sldChg>
      <pc:sldChg chg="add">
        <pc:chgData name="Kafentzis Georgios" userId="0fad1e94-8729-4dd9-a94a-3efaf92f008a" providerId="ADAL" clId="{3CFF4B7D-55FB-4E45-A4D6-93D3A9418B71}" dt="2025-11-09T22:49:28.010" v="2"/>
        <pc:sldMkLst>
          <pc:docMk/>
          <pc:sldMk cId="1743787285" sldId="524"/>
        </pc:sldMkLst>
      </pc:sldChg>
      <pc:sldChg chg="add">
        <pc:chgData name="Kafentzis Georgios" userId="0fad1e94-8729-4dd9-a94a-3efaf92f008a" providerId="ADAL" clId="{3CFF4B7D-55FB-4E45-A4D6-93D3A9418B71}" dt="2025-11-09T22:49:28.010" v="2"/>
        <pc:sldMkLst>
          <pc:docMk/>
          <pc:sldMk cId="3712307154" sldId="529"/>
        </pc:sldMkLst>
      </pc:sldChg>
      <pc:sldChg chg="add">
        <pc:chgData name="Kafentzis Georgios" userId="0fad1e94-8729-4dd9-a94a-3efaf92f008a" providerId="ADAL" clId="{3CFF4B7D-55FB-4E45-A4D6-93D3A9418B71}" dt="2025-11-09T22:49:28.010" v="2"/>
        <pc:sldMkLst>
          <pc:docMk/>
          <pc:sldMk cId="3223707487" sldId="542"/>
        </pc:sldMkLst>
      </pc:sldChg>
      <pc:sldChg chg="add">
        <pc:chgData name="Kafentzis Georgios" userId="0fad1e94-8729-4dd9-a94a-3efaf92f008a" providerId="ADAL" clId="{3CFF4B7D-55FB-4E45-A4D6-93D3A9418B71}" dt="2025-11-09T22:49:28.010" v="2"/>
        <pc:sldMkLst>
          <pc:docMk/>
          <pc:sldMk cId="4202010204" sldId="543"/>
        </pc:sldMkLst>
      </pc:sldChg>
      <pc:sldChg chg="modSp add mod modAnim">
        <pc:chgData name="Kafentzis Georgios" userId="0fad1e94-8729-4dd9-a94a-3efaf92f008a" providerId="ADAL" clId="{3CFF4B7D-55FB-4E45-A4D6-93D3A9418B71}" dt="2025-11-09T23:24:37.862" v="339" actId="207"/>
        <pc:sldMkLst>
          <pc:docMk/>
          <pc:sldMk cId="3473677826" sldId="544"/>
        </pc:sldMkLst>
        <pc:spChg chg="mod">
          <ac:chgData name="Kafentzis Georgios" userId="0fad1e94-8729-4dd9-a94a-3efaf92f008a" providerId="ADAL" clId="{3CFF4B7D-55FB-4E45-A4D6-93D3A9418B71}" dt="2025-11-09T23:24:37.862" v="339" actId="207"/>
          <ac:spMkLst>
            <pc:docMk/>
            <pc:sldMk cId="3473677826" sldId="544"/>
            <ac:spMk id="3" creationId="{00000000-0000-0000-0000-000000000000}"/>
          </ac:spMkLst>
        </pc:spChg>
      </pc:sldChg>
      <pc:sldChg chg="add">
        <pc:chgData name="Kafentzis Georgios" userId="0fad1e94-8729-4dd9-a94a-3efaf92f008a" providerId="ADAL" clId="{3CFF4B7D-55FB-4E45-A4D6-93D3A9418B71}" dt="2025-11-09T22:49:28.010" v="2"/>
        <pc:sldMkLst>
          <pc:docMk/>
          <pc:sldMk cId="1843952308" sldId="548"/>
        </pc:sldMkLst>
      </pc:sldChg>
      <pc:sldChg chg="add">
        <pc:chgData name="Kafentzis Georgios" userId="0fad1e94-8729-4dd9-a94a-3efaf92f008a" providerId="ADAL" clId="{3CFF4B7D-55FB-4E45-A4D6-93D3A9418B71}" dt="2025-11-09T22:49:28.010" v="2"/>
        <pc:sldMkLst>
          <pc:docMk/>
          <pc:sldMk cId="2743734059" sldId="549"/>
        </pc:sldMkLst>
      </pc:sldChg>
      <pc:sldChg chg="add">
        <pc:chgData name="Kafentzis Georgios" userId="0fad1e94-8729-4dd9-a94a-3efaf92f008a" providerId="ADAL" clId="{3CFF4B7D-55FB-4E45-A4D6-93D3A9418B71}" dt="2025-11-09T22:49:28.010" v="2"/>
        <pc:sldMkLst>
          <pc:docMk/>
          <pc:sldMk cId="1185118665" sldId="550"/>
        </pc:sldMkLst>
      </pc:sldChg>
      <pc:sldChg chg="add">
        <pc:chgData name="Kafentzis Georgios" userId="0fad1e94-8729-4dd9-a94a-3efaf92f008a" providerId="ADAL" clId="{3CFF4B7D-55FB-4E45-A4D6-93D3A9418B71}" dt="2025-11-09T22:49:28.010" v="2"/>
        <pc:sldMkLst>
          <pc:docMk/>
          <pc:sldMk cId="1128637258" sldId="551"/>
        </pc:sldMkLst>
      </pc:sldChg>
      <pc:sldChg chg="modSp add mod modAnim">
        <pc:chgData name="Kafentzis Georgios" userId="0fad1e94-8729-4dd9-a94a-3efaf92f008a" providerId="ADAL" clId="{3CFF4B7D-55FB-4E45-A4D6-93D3A9418B71}" dt="2025-11-09T22:56:26.107" v="127" actId="20577"/>
        <pc:sldMkLst>
          <pc:docMk/>
          <pc:sldMk cId="215015808" sldId="552"/>
        </pc:sldMkLst>
        <pc:spChg chg="mod">
          <ac:chgData name="Kafentzis Georgios" userId="0fad1e94-8729-4dd9-a94a-3efaf92f008a" providerId="ADAL" clId="{3CFF4B7D-55FB-4E45-A4D6-93D3A9418B71}" dt="2025-11-09T22:56:26.107" v="127" actId="20577"/>
          <ac:spMkLst>
            <pc:docMk/>
            <pc:sldMk cId="215015808" sldId="552"/>
            <ac:spMk id="3" creationId="{00000000-0000-0000-0000-000000000000}"/>
          </ac:spMkLst>
        </pc:spChg>
      </pc:sldChg>
      <pc:sldChg chg="add">
        <pc:chgData name="Kafentzis Georgios" userId="0fad1e94-8729-4dd9-a94a-3efaf92f008a" providerId="ADAL" clId="{3CFF4B7D-55FB-4E45-A4D6-93D3A9418B71}" dt="2025-11-09T22:49:28.010" v="2"/>
        <pc:sldMkLst>
          <pc:docMk/>
          <pc:sldMk cId="1691752673" sldId="554"/>
        </pc:sldMkLst>
      </pc:sldChg>
      <pc:sldChg chg="add">
        <pc:chgData name="Kafentzis Georgios" userId="0fad1e94-8729-4dd9-a94a-3efaf92f008a" providerId="ADAL" clId="{3CFF4B7D-55FB-4E45-A4D6-93D3A9418B71}" dt="2025-11-09T22:49:28.010" v="2"/>
        <pc:sldMkLst>
          <pc:docMk/>
          <pc:sldMk cId="1759927066" sldId="555"/>
        </pc:sldMkLst>
      </pc:sldChg>
      <pc:sldChg chg="addSp delSp modSp add mod">
        <pc:chgData name="Kafentzis Georgios" userId="0fad1e94-8729-4dd9-a94a-3efaf92f008a" providerId="ADAL" clId="{3CFF4B7D-55FB-4E45-A4D6-93D3A9418B71}" dt="2025-11-09T23:01:42.697" v="140" actId="478"/>
        <pc:sldMkLst>
          <pc:docMk/>
          <pc:sldMk cId="224733093" sldId="556"/>
        </pc:sldMkLst>
        <pc:spChg chg="mod">
          <ac:chgData name="Kafentzis Georgios" userId="0fad1e94-8729-4dd9-a94a-3efaf92f008a" providerId="ADAL" clId="{3CFF4B7D-55FB-4E45-A4D6-93D3A9418B71}" dt="2025-11-09T22:58:21.500" v="138" actId="20577"/>
          <ac:spMkLst>
            <pc:docMk/>
            <pc:sldMk cId="224733093" sldId="556"/>
            <ac:spMk id="3" creationId="{00000000-0000-0000-0000-000000000000}"/>
          </ac:spMkLst>
        </pc:spChg>
        <pc:spChg chg="add del">
          <ac:chgData name="Kafentzis Georgios" userId="0fad1e94-8729-4dd9-a94a-3efaf92f008a" providerId="ADAL" clId="{3CFF4B7D-55FB-4E45-A4D6-93D3A9418B71}" dt="2025-11-09T22:57:52.205" v="133" actId="34122"/>
          <ac:spMkLst>
            <pc:docMk/>
            <pc:sldMk cId="224733093" sldId="556"/>
            <ac:spMk id="11" creationId="{F850F498-A67C-4E9E-B6EF-40187721BD90}"/>
          </ac:spMkLst>
        </pc:spChg>
        <pc:spChg chg="add del">
          <ac:chgData name="Kafentzis Georgios" userId="0fad1e94-8729-4dd9-a94a-3efaf92f008a" providerId="ADAL" clId="{3CFF4B7D-55FB-4E45-A4D6-93D3A9418B71}" dt="2025-11-09T22:57:52.205" v="133" actId="34122"/>
          <ac:spMkLst>
            <pc:docMk/>
            <pc:sldMk cId="224733093" sldId="556"/>
            <ac:spMk id="17" creationId="{DEFE8904-A8AB-4EEB-83D7-C3BFE2E3D463}"/>
          </ac:spMkLst>
        </pc:spChg>
        <pc:spChg chg="add del">
          <ac:chgData name="Kafentzis Georgios" userId="0fad1e94-8729-4dd9-a94a-3efaf92f008a" providerId="ADAL" clId="{3CFF4B7D-55FB-4E45-A4D6-93D3A9418B71}" dt="2025-11-09T22:57:52.205" v="133" actId="34122"/>
          <ac:spMkLst>
            <pc:docMk/>
            <pc:sldMk cId="224733093" sldId="556"/>
            <ac:spMk id="23" creationId="{8F047897-643B-4F23-87D6-54993F1E8FCC}"/>
          </ac:spMkLst>
        </pc:spChg>
        <pc:spChg chg="add del">
          <ac:chgData name="Kafentzis Georgios" userId="0fad1e94-8729-4dd9-a94a-3efaf92f008a" providerId="ADAL" clId="{3CFF4B7D-55FB-4E45-A4D6-93D3A9418B71}" dt="2025-11-09T22:57:52.205" v="133" actId="34122"/>
          <ac:spMkLst>
            <pc:docMk/>
            <pc:sldMk cId="224733093" sldId="556"/>
            <ac:spMk id="29" creationId="{2216642F-0B58-40AB-B674-DC2DFA3B6844}"/>
          </ac:spMkLst>
        </pc:spChg>
        <pc:spChg chg="add del">
          <ac:chgData name="Kafentzis Georgios" userId="0fad1e94-8729-4dd9-a94a-3efaf92f008a" providerId="ADAL" clId="{3CFF4B7D-55FB-4E45-A4D6-93D3A9418B71}" dt="2025-11-09T22:57:52.205" v="133" actId="34122"/>
          <ac:spMkLst>
            <pc:docMk/>
            <pc:sldMk cId="224733093" sldId="556"/>
            <ac:spMk id="35" creationId="{1DE920FE-4E9B-4B04-B860-E28D04F27C3E}"/>
          </ac:spMkLst>
        </pc:spChg>
        <pc:spChg chg="add del">
          <ac:chgData name="Kafentzis Georgios" userId="0fad1e94-8729-4dd9-a94a-3efaf92f008a" providerId="ADAL" clId="{3CFF4B7D-55FB-4E45-A4D6-93D3A9418B71}" dt="2025-11-09T22:57:52.205" v="133" actId="34122"/>
          <ac:spMkLst>
            <pc:docMk/>
            <pc:sldMk cId="224733093" sldId="556"/>
            <ac:spMk id="41" creationId="{A3B3E2B8-CD53-4CF2-86B4-B7E6A6F697F1}"/>
          </ac:spMkLst>
        </pc:spChg>
        <pc:spChg chg="add del">
          <ac:chgData name="Kafentzis Georgios" userId="0fad1e94-8729-4dd9-a94a-3efaf92f008a" providerId="ADAL" clId="{3CFF4B7D-55FB-4E45-A4D6-93D3A9418B71}" dt="2025-11-09T22:57:52.205" v="133" actId="34122"/>
          <ac:spMkLst>
            <pc:docMk/>
            <pc:sldMk cId="224733093" sldId="556"/>
            <ac:spMk id="47" creationId="{CFDA9DCA-61B4-4083-8B96-B353870CACB0}"/>
          </ac:spMkLst>
        </pc:spChg>
        <pc:spChg chg="add del">
          <ac:chgData name="Kafentzis Georgios" userId="0fad1e94-8729-4dd9-a94a-3efaf92f008a" providerId="ADAL" clId="{3CFF4B7D-55FB-4E45-A4D6-93D3A9418B71}" dt="2025-11-09T22:57:52.205" v="133" actId="34122"/>
          <ac:spMkLst>
            <pc:docMk/>
            <pc:sldMk cId="224733093" sldId="556"/>
            <ac:spMk id="53" creationId="{28094274-1C03-4C63-A1FF-437C096A252E}"/>
          </ac:spMkLst>
        </pc:spChg>
        <pc:spChg chg="add del">
          <ac:chgData name="Kafentzis Georgios" userId="0fad1e94-8729-4dd9-a94a-3efaf92f008a" providerId="ADAL" clId="{3CFF4B7D-55FB-4E45-A4D6-93D3A9418B71}" dt="2025-11-09T22:57:52.205" v="133" actId="34122"/>
          <ac:spMkLst>
            <pc:docMk/>
            <pc:sldMk cId="224733093" sldId="556"/>
            <ac:spMk id="59" creationId="{E6C09B4C-673E-45E2-9AD3-A3CEBDD7AA25}"/>
          </ac:spMkLst>
        </pc:spChg>
        <pc:inkChg chg="add del mod">
          <ac:chgData name="Kafentzis Georgios" userId="0fad1e94-8729-4dd9-a94a-3efaf92f008a" providerId="ADAL" clId="{3CFF4B7D-55FB-4E45-A4D6-93D3A9418B71}" dt="2025-11-09T23:01:42.697" v="140" actId="478"/>
          <ac:inkMkLst>
            <pc:docMk/>
            <pc:sldMk cId="224733093" sldId="556"/>
            <ac:inkMk id="6" creationId="{00000000-0000-0000-0000-000000000000}"/>
          </ac:inkMkLst>
        </pc:inkChg>
      </pc:sldChg>
      <pc:sldChg chg="add del">
        <pc:chgData name="Kafentzis Georgios" userId="0fad1e94-8729-4dd9-a94a-3efaf92f008a" providerId="ADAL" clId="{3CFF4B7D-55FB-4E45-A4D6-93D3A9418B71}" dt="2025-11-09T23:01:52.361" v="143" actId="2696"/>
        <pc:sldMkLst>
          <pc:docMk/>
          <pc:sldMk cId="3090214487" sldId="557"/>
        </pc:sldMkLst>
      </pc:sldChg>
      <pc:sldChg chg="add">
        <pc:chgData name="Kafentzis Georgios" userId="0fad1e94-8729-4dd9-a94a-3efaf92f008a" providerId="ADAL" clId="{3CFF4B7D-55FB-4E45-A4D6-93D3A9418B71}" dt="2025-11-09T23:01:57.142" v="144"/>
        <pc:sldMkLst>
          <pc:docMk/>
          <pc:sldMk cId="3412230257" sldId="557"/>
        </pc:sldMkLst>
      </pc:sldChg>
      <pc:sldChg chg="delSp modSp add del mod">
        <pc:chgData name="Kafentzis Georgios" userId="0fad1e94-8729-4dd9-a94a-3efaf92f008a" providerId="ADAL" clId="{3CFF4B7D-55FB-4E45-A4D6-93D3A9418B71}" dt="2025-11-09T22:50:17.681" v="12" actId="47"/>
        <pc:sldMkLst>
          <pc:docMk/>
          <pc:sldMk cId="3193010224" sldId="558"/>
        </pc:sldMkLst>
        <pc:spChg chg="mod">
          <ac:chgData name="Kafentzis Georgios" userId="0fad1e94-8729-4dd9-a94a-3efaf92f008a" providerId="ADAL" clId="{3CFF4B7D-55FB-4E45-A4D6-93D3A9418B71}" dt="2025-11-09T22:50:02.734" v="10" actId="14100"/>
          <ac:spMkLst>
            <pc:docMk/>
            <pc:sldMk cId="3193010224" sldId="558"/>
            <ac:spMk id="10" creationId="{32B14042-CEB6-B5B0-E00B-D1DD704CD5CC}"/>
          </ac:spMkLst>
        </pc:spChg>
        <pc:picChg chg="del mod">
          <ac:chgData name="Kafentzis Georgios" userId="0fad1e94-8729-4dd9-a94a-3efaf92f008a" providerId="ADAL" clId="{3CFF4B7D-55FB-4E45-A4D6-93D3A9418B71}" dt="2025-11-09T22:50:16.416" v="11" actId="21"/>
          <ac:picMkLst>
            <pc:docMk/>
            <pc:sldMk cId="3193010224" sldId="558"/>
            <ac:picMk id="2050" creationId="{AE53A3A0-AAD0-D62C-A83F-BD5A86378D95}"/>
          </ac:picMkLst>
        </pc:picChg>
      </pc:sldChg>
      <pc:sldChg chg="add">
        <pc:chgData name="Kafentzis Georgios" userId="0fad1e94-8729-4dd9-a94a-3efaf92f008a" providerId="ADAL" clId="{3CFF4B7D-55FB-4E45-A4D6-93D3A9418B71}" dt="2025-11-09T22:49:28.010" v="2"/>
        <pc:sldMkLst>
          <pc:docMk/>
          <pc:sldMk cId="2639359365" sldId="559"/>
        </pc:sldMkLst>
      </pc:sldChg>
      <pc:sldChg chg="add">
        <pc:chgData name="Kafentzis Georgios" userId="0fad1e94-8729-4dd9-a94a-3efaf92f008a" providerId="ADAL" clId="{3CFF4B7D-55FB-4E45-A4D6-93D3A9418B71}" dt="2025-11-09T22:49:28.010" v="2"/>
        <pc:sldMkLst>
          <pc:docMk/>
          <pc:sldMk cId="1310081746" sldId="560"/>
        </pc:sldMkLst>
      </pc:sldChg>
      <pc:sldChg chg="add">
        <pc:chgData name="Kafentzis Georgios" userId="0fad1e94-8729-4dd9-a94a-3efaf92f008a" providerId="ADAL" clId="{3CFF4B7D-55FB-4E45-A4D6-93D3A9418B71}" dt="2025-11-09T22:49:28.010" v="2"/>
        <pc:sldMkLst>
          <pc:docMk/>
          <pc:sldMk cId="1679834472" sldId="561"/>
        </pc:sldMkLst>
      </pc:sldChg>
      <pc:sldChg chg="add modAnim">
        <pc:chgData name="Kafentzis Georgios" userId="0fad1e94-8729-4dd9-a94a-3efaf92f008a" providerId="ADAL" clId="{3CFF4B7D-55FB-4E45-A4D6-93D3A9418B71}" dt="2025-11-09T23:21:22.556" v="303"/>
        <pc:sldMkLst>
          <pc:docMk/>
          <pc:sldMk cId="8995866" sldId="562"/>
        </pc:sldMkLst>
      </pc:sldChg>
      <pc:sldChg chg="addSp modSp add mod">
        <pc:chgData name="Kafentzis Georgios" userId="0fad1e94-8729-4dd9-a94a-3efaf92f008a" providerId="ADAL" clId="{3CFF4B7D-55FB-4E45-A4D6-93D3A9418B71}" dt="2025-11-09T22:55:13.188" v="50" actId="20577"/>
        <pc:sldMkLst>
          <pc:docMk/>
          <pc:sldMk cId="896410845" sldId="700"/>
        </pc:sldMkLst>
        <pc:spChg chg="mod">
          <ac:chgData name="Kafentzis Georgios" userId="0fad1e94-8729-4dd9-a94a-3efaf92f008a" providerId="ADAL" clId="{3CFF4B7D-55FB-4E45-A4D6-93D3A9418B71}" dt="2025-11-09T22:55:13.188" v="50" actId="20577"/>
          <ac:spMkLst>
            <pc:docMk/>
            <pc:sldMk cId="896410845" sldId="700"/>
            <ac:spMk id="3" creationId="{CBF3E180-710C-08C1-4AF7-DF34C971D9F8}"/>
          </ac:spMkLst>
        </pc:spChg>
        <pc:spChg chg="add">
          <ac:chgData name="Kafentzis Georgios" userId="0fad1e94-8729-4dd9-a94a-3efaf92f008a" providerId="ADAL" clId="{3CFF4B7D-55FB-4E45-A4D6-93D3A9418B71}" dt="2025-11-09T22:54:03.911" v="33"/>
          <ac:spMkLst>
            <pc:docMk/>
            <pc:sldMk cId="896410845" sldId="700"/>
            <ac:spMk id="5" creationId="{4CBE9C1E-A2B0-AEF2-AF9E-3224630CE574}"/>
          </ac:spMkLst>
        </pc:spChg>
        <pc:spChg chg="add mod">
          <ac:chgData name="Kafentzis Georgios" userId="0fad1e94-8729-4dd9-a94a-3efaf92f008a" providerId="ADAL" clId="{3CFF4B7D-55FB-4E45-A4D6-93D3A9418B71}" dt="2025-11-09T22:55:04.125" v="48" actId="14100"/>
          <ac:spMkLst>
            <pc:docMk/>
            <pc:sldMk cId="896410845" sldId="700"/>
            <ac:spMk id="7" creationId="{BD769E50-6739-54BA-A3F0-171FCBBF3FD3}"/>
          </ac:spMkLst>
        </pc:spChg>
        <pc:picChg chg="add mod">
          <ac:chgData name="Kafentzis Georgios" userId="0fad1e94-8729-4dd9-a94a-3efaf92f008a" providerId="ADAL" clId="{3CFF4B7D-55FB-4E45-A4D6-93D3A9418B71}" dt="2025-11-09T22:54:00.470" v="32" actId="1076"/>
          <ac:picMkLst>
            <pc:docMk/>
            <pc:sldMk cId="896410845" sldId="700"/>
            <ac:picMk id="4" creationId="{7F3D5B9E-E09E-568C-8B78-E177A4C0562B}"/>
          </ac:picMkLst>
        </pc:picChg>
        <pc:picChg chg="add mod modCrop">
          <ac:chgData name="Kafentzis Georgios" userId="0fad1e94-8729-4dd9-a94a-3efaf92f008a" providerId="ADAL" clId="{3CFF4B7D-55FB-4E45-A4D6-93D3A9418B71}" dt="2025-11-09T22:54:31.884" v="41" actId="1076"/>
          <ac:picMkLst>
            <pc:docMk/>
            <pc:sldMk cId="896410845" sldId="700"/>
            <ac:picMk id="6" creationId="{49DF9BB6-0C04-A596-13B7-AD581AA47E9B}"/>
          </ac:picMkLst>
        </pc:picChg>
        <pc:cxnChg chg="add mod">
          <ac:chgData name="Kafentzis Georgios" userId="0fad1e94-8729-4dd9-a94a-3efaf92f008a" providerId="ADAL" clId="{3CFF4B7D-55FB-4E45-A4D6-93D3A9418B71}" dt="2025-11-09T22:55:04.125" v="48" actId="14100"/>
          <ac:cxnSpMkLst>
            <pc:docMk/>
            <pc:sldMk cId="896410845" sldId="700"/>
            <ac:cxnSpMk id="9" creationId="{559CF894-6064-9DAF-4BD8-9B8A08BF14AC}"/>
          </ac:cxnSpMkLst>
        </pc:cxnChg>
      </pc:sldChg>
      <pc:sldChg chg="modSp add mod">
        <pc:chgData name="Kafentzis Georgios" userId="0fad1e94-8729-4dd9-a94a-3efaf92f008a" providerId="ADAL" clId="{3CFF4B7D-55FB-4E45-A4D6-93D3A9418B71}" dt="2025-11-09T22:57:06.399" v="130" actId="20577"/>
        <pc:sldMkLst>
          <pc:docMk/>
          <pc:sldMk cId="2135457068" sldId="701"/>
        </pc:sldMkLst>
        <pc:spChg chg="mod">
          <ac:chgData name="Kafentzis Georgios" userId="0fad1e94-8729-4dd9-a94a-3efaf92f008a" providerId="ADAL" clId="{3CFF4B7D-55FB-4E45-A4D6-93D3A9418B71}" dt="2025-11-09T22:57:06.399" v="130" actId="20577"/>
          <ac:spMkLst>
            <pc:docMk/>
            <pc:sldMk cId="2135457068" sldId="701"/>
            <ac:spMk id="3" creationId="{230C7770-87E7-9DCB-ABA5-C2221F9DC5E2}"/>
          </ac:spMkLst>
        </pc:spChg>
      </pc:sldChg>
      <pc:sldChg chg="delSp modSp add mod ord">
        <pc:chgData name="Kafentzis Georgios" userId="0fad1e94-8729-4dd9-a94a-3efaf92f008a" providerId="ADAL" clId="{3CFF4B7D-55FB-4E45-A4D6-93D3A9418B71}" dt="2025-11-09T23:01:39.908" v="139" actId="478"/>
        <pc:sldMkLst>
          <pc:docMk/>
          <pc:sldMk cId="1467340283" sldId="702"/>
        </pc:sldMkLst>
        <pc:spChg chg="mod">
          <ac:chgData name="Kafentzis Georgios" userId="0fad1e94-8729-4dd9-a94a-3efaf92f008a" providerId="ADAL" clId="{3CFF4B7D-55FB-4E45-A4D6-93D3A9418B71}" dt="2025-11-09T22:58:11.301" v="135" actId="20577"/>
          <ac:spMkLst>
            <pc:docMk/>
            <pc:sldMk cId="1467340283" sldId="702"/>
            <ac:spMk id="3" creationId="{F53842C0-E664-3A42-4B44-05CDB1B444B6}"/>
          </ac:spMkLst>
        </pc:spChg>
        <pc:inkChg chg="del">
          <ac:chgData name="Kafentzis Georgios" userId="0fad1e94-8729-4dd9-a94a-3efaf92f008a" providerId="ADAL" clId="{3CFF4B7D-55FB-4E45-A4D6-93D3A9418B71}" dt="2025-11-09T23:01:39.908" v="139" actId="478"/>
          <ac:inkMkLst>
            <pc:docMk/>
            <pc:sldMk cId="1467340283" sldId="702"/>
            <ac:inkMk id="6" creationId="{8B41ED77-A4D3-7DA6-AB74-4AE6FC0A68E5}"/>
          </ac:inkMkLst>
        </pc:inkChg>
      </pc:sldChg>
    </pc:docChg>
  </pc:docChgLst>
</pc:chgInfo>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0-19T13:31:37.292"/>
    </inkml:context>
    <inkml:brush xml:id="br0">
      <inkml:brushProperty name="width" value="0.05292" units="cm"/>
      <inkml:brushProperty name="height" value="0.05292" units="cm"/>
      <inkml:brushProperty name="color" value="#FF0000"/>
    </inkml:brush>
  </inkml:definitions>
  <inkml:trace contextRef="#ctx0" brushRef="#br0">10648 18853 9,'0'0'28,"0"0"3,0 0-7,0 0-21,0 0-21,0 0-6,0 0-5,0 0 6</inkml:trace>
</inkml:ink>
</file>

<file path=ppt/ink/ink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1-10T08:34:52.300"/>
    </inkml:context>
    <inkml:brush xml:id="br0">
      <inkml:brushProperty name="width" value="0.05292" units="cm"/>
      <inkml:brushProperty name="height" value="0.05292" units="cm"/>
    </inkml:brush>
  </inkml:definitions>
  <inkml:trace contextRef="#ctx0" brushRef="#br0">7476 15168 1243 0,'-6'-4'146'0,"-3"-3"-356"16</inkml:trace>
  <inkml:trace contextRef="#ctx0" brushRef="#br0" timeOffset="78618.73">11914 15277 10 0,'2'0'4'15,"3"0"0"-15,1-1-4 16,-6-1 0-16,0 1 0 16,0 0 0-16,0 0 0 15,0 0 2-15,0 0 0 16,0-1 0-16,-1 1-2 15,-1 0 2-15,1 0-2 16,0 0 0-16,0 0 0 16,0 0 0-16,0-1 0 15,1 2-2-15,0 0 2 16,0 0 0-16,0 0 0 16,0 0 0-16,0 0 0 15,0 0 0-15,0 0 0 16,0 0 0-16,0 0 0 15,0 0 0-15,0 0 0 16,0 0 2-16,3 0-2 0,-2 0 2 16,0 0 0-16,-1-1 0 15,0 0 0-15,0 0 0 16,0 1-2-16,0 0 0 16,0 0 0-16,0 0 0 15,0 0 0-15,0 0 0 16,0 0 4-16,0 0 20 15,0 0 31-15,0 0 9 0,0 0 4 16,0 0-20 0,0 0-32-16,0 0-10 0,0 0-6 15,0 0-12-15</inkml:trace>
</inkml:ink>
</file>

<file path=ppt/ink/ink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1-10T07:30:57.982"/>
    </inkml:context>
    <inkml:brush xml:id="br0">
      <inkml:brushProperty name="width" value="0.05292" units="cm"/>
      <inkml:brushProperty name="height" value="0.05292" units="cm"/>
      <inkml:brushProperty name="color" value="#FF0000"/>
    </inkml:brush>
    <inkml:context xml:id="ctx1">
      <inkml:inkSource xml:id="inkSrc69">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1-10T07:32:02.609"/>
    </inkml:context>
  </inkml:definitions>
  <inkml:trace contextRef="#ctx0" brushRef="#br0">1809 7679 687 0,'0'-1'327'0,"0"-1"-113"0,4-1-45 16,-4 3-45-16,28 3-18 15,60 11-37-15,-20-5-25 16,7 0-27 0,-1 1-7-16,-12-3-41 0,-1-3-52 15,-12-5-163-15,-7 0-198 16</inkml:trace>
  <inkml:trace contextRef="#ctx0" brushRef="#br0" timeOffset="199.2903">1815 7927 711 0,'0'0'332'0,"14"-1"-92"16,10 1-89-16,29 0-62 15,10 3-8-15,12 4-42 16,1 3-17-16,-10-2-6 0,-7-4-53 15,-14 2-182 1</inkml:trace>
  <inkml:trace contextRef="#ctx0" brushRef="#br0" timeOffset="388.4969">1846 8138 700 0,'12'-1'315'0,"26"1"-121"16,12-1-65-16,18 1-37 15,6 0-23-15,-8 0-42 16,0 1-10-16,-11 2-82 0,-1 3-86 16</inkml:trace>
  <inkml:trace contextRef="#ctx0" brushRef="#br0" timeOffset="825.9296">2786 7910 931 0,'-14'-4'394'0,"-20"-4"-226"16,-2 1-40-16,-4 4-60 15,8 5-29-15,8 10-46 16,11 6-17-16,7 3-18 16,4 0-4-16,12 2 4 15,8-5 8-15,12-6 12 16,5-1 7-16,6-7 13 15,-10 3 2-15,-8-7 9 16,-7-3 7-16,-16 0 10 16,0-5 0-16,-16 4-7 15,-8 1-2-15,-7 5-1 16,-3 5 2-16,9 6 2 0,5 5-4 16,11 1-11-16,6 0-2 0,7 0 1 15,9-1 0 1,10-5-2-16,6-4-1 15,4-9-5-15,3-2-29 16,-2-10-233-16</inkml:trace>
  <inkml:trace contextRef="#ctx0" brushRef="#br0" timeOffset="944.0134">2647 7771 1025 0,'-8'0'362'0,"-6"0"-332"15,4 4-39-15,17 7-199 16</inkml:trace>
  <inkml:trace contextRef="#ctx0" brushRef="#br0" timeOffset="1285.1422">3002 8085 729 0,'4'6'344'15,"6"4"-128"-15,-1 2-52 0,4-5-48 32,2 1-31-32,2-4-40 0,3-4-10 15,1-5-14-15,1-5 3 16,-7-7 5-16,0-1 5 16,-15-5-2-16,-6-3-6 15,-15-4-15-15,-4 4-11 16,-4 5-13-16,-1 5-7 15,1 17-5-15,3 7 0 16,0 15 4-16,6 7 4 0,11 7 6 16,6 4 5-16,11 8 5 15,8 0 0-15,5 4 1 16,0 1 2-16,1-7 1 16,-9-5 0-16,2-9-1 15,2-6-59-15</inkml:trace>
  <inkml:trace contextRef="#ctx0" brushRef="#br0" timeOffset="1920.1597">3466 8059 863 0,'-4'-9'385'0,"-7"-8"-189"0,-5 0-35 16,-4 0-64-16,-3 4-28 15,-1 6-40-15,0 6-16 16,1 7-18-16,0 3-12 0,9 7-11 16,2 1 4-1,12 3 6-15,6-2 6 16,9 2 8-16,6-3-1 0,6-6 1 15,3-6 1-15,1-6 5 16,-2-7 4-16,-2-6 7 16,-6-1 2-16,-5-3 3 15,-5-2 0-15,-8 3 1 16,0 2-2-16,-6 6 2 16,1 6-5-16,0 7-2 15,-8 1-1-15,7 6-8 16,-4-1 1-16,7 5-3 15,4 0-1-15,4-2-1 16,8 3 0-16,3-7 1 16,5 2 3-16,-5-8 1 15,0-4 0-15,2-3-1 0,-2-6-2 16,5-5 1-16,2-1 0 16,-5-12 7-1,0-1 6-15,-9-10 15 0,-5-1 15 16,-7 8 21-16,-2 5 8 15,-3 20-11-15,0 9-18 16,1 17-30-16,-1 9-12 16,3 14-5-16,2 1 3 15,6 8-2-15,2 2 0 16,3 6-1-16,2 1-2 16,-2-8 5-16,1-5 0 15,-2-18-55-15,-2-5-50 0,-2-18-221 16</inkml:trace>
  <inkml:trace contextRef="#ctx0" brushRef="#br0" timeOffset="2070.5699">3828 8108 1173 0,'2'-1'441'15,"12"1"-343"1,7 0-62-16,10-3-56 15,5 3-69-15,-5-5-321 16</inkml:trace>
  <inkml:trace contextRef="#ctx0" brushRef="#br0" timeOffset="2429.2128">4256 7920 909 0,'-7'-10'432'16,"-9"-7"-178"-16,-5-2-70 16,1 9-93-16,-5 0-33 15,-2 10-46-15,3 4-14 16,8 4-24-16,6 7-8 16,8 1 2-16,9 5-1 15,11 1 5-15,2-5 2 0,6-2 2 16,-4-2-8-16,-6-7-1 15,-5-1 6-15,-8-1 10 16,-6-3 17-16,-11 1 17 0,-2 3 16 16,-1 3 17-1,0-1 3-15,5 2-6 16,5 1-14-16,8 3-15 16,5 2 2-16,7 1 7 15,3-1 2-15,2-1-5 16,4-1-7-16,3-6-21 15,1-5-41-15</inkml:trace>
  <inkml:trace contextRef="#ctx0" brushRef="#br0" timeOffset="2959.0659">5204 8046 665 0,'0'-6'328'0,"-2"-4"-78"16,-1-2-15-16,-8-5-32 15,-6-2-20 1,-13 1-59-16,-5 1-29 0,2 7-50 31,0 6-22-31,8 8-29 16,7 10-9-16,9 7 0 0,5 7 2 0,9 4 6 16,4-2 2-1,6-2 3-15,7-5 0 16,7-7-5-16,2-3-1 15,0-10-10-15,-3-4-33 16,-6-14-163-16,-7-8-242 16</inkml:trace>
  <inkml:trace contextRef="#ctx0" brushRef="#br0" timeOffset="3050.7577">5051 7705 750 0,'-2'-3'307'0,"-2"1"-209"16,3 1-84-16</inkml:trace>
  <inkml:trace contextRef="#ctx0" brushRef="#br0" timeOffset="3546.5056">5308 7901 1145 0,'7'3'417'16,"10"2"-339"-16,6 2-33 15,6 3-14-15,-5-1-9 0,1 3-9 32,-6-4-3-32,0-5-4 15,-2-3 0-15,-5-2 5 16,-2 0 7-16,-9-4 6 0,-3-3-2 16,-6 3-18-16,-6 4-10 15,-3 6-12-15,-3 10-3 16,-2 6 7-16,1 2 2 15,9 3 2-15,7 3 4 16,10-1 3-16,6-1 2 0,5-6 0 16,2-1 2-16,5-9 2 15,1-4 2-15,5-12 5 16,2-5 2-16,-2-9 3 16,-3-1 3-16,-4-3 4 15,-7-1 3-15,-5 3-3 16,-4 6 7-16,-7 4 5 15,-2 6-4-15,-4 8 1 16,-3 0-9-16,5 12-13 16,-1-4 0-16,6 6 1 15,2-1 1-15,9 2 2 16,0 3 0-16,3-1-1 16,-1-1-1-16,-2-7-2 15,1-2-2-15,-5-6-140 16,2-1-396-16</inkml:trace>
  <inkml:trace contextRef="#ctx0" brushRef="#br0" timeOffset="4190.8139">6704 7776 853 0,'1'0'325'16,"1"8"-229"-16,-2 12-26 15,0 25-31-15,-3 10 1 16,1 14-9-16,0 4-4 16,3-6-4-16,1-8-1 15,0-17-3-15,4-12 2 16,-1-21 45-16,1-7 16 15,0-19 8-15,-3-11 3 16,-3-21-43-16,-1-6-13 0,-10-25-12 16,1-11-8-16,4 1-17 15,4 1-10-15,12 32-21 16,7 11 0-16,5 23 6 16,3 9 0-16,0 8 15 15,6 6 0-15,6 5-4 16,3-3 1-16,19 1-53 15,6 3-70-15</inkml:trace>
  <inkml:trace contextRef="#ctx0" brushRef="#br0" timeOffset="4436.4155">6733 8225 777 0,'15'2'342'16,"28"5"-192"-16,5-4-26 15,6 0-70-15,4 0-22 0,-8-3-18 16,-3 0-34-16,-10-6-264 15</inkml:trace>
  <inkml:trace contextRef="#ctx0" brushRef="#br0" timeOffset="4625.6758">6709 7977 845 0,'13'-4'399'16,"7"-5"-120"-16,23 0-203 16,4 0-28-16,6 2-27 15,3 5-11-15,-8 2-94 16,-1 5-112-16</inkml:trace>
  <inkml:trace contextRef="#ctx0" brushRef="#br0" timeOffset="5149.2104">7184 8187 614 0,'-1'5'260'0,"-3"9"-119"15,2 6-27-15,0-2-12 16,-2 2-10-16,4-6-23 16,0-4-3-16,0-4 16 15,0-6 10-15,-1-6-6 16,0 5-9-16,0-4-32 16,-7-22-20-16,-7-35-22 15,12 30-6-15,8 8-9 16,-11 5-4-16,12 11 3 15,-4 4-7-15,-7 5-6 16,15 4 2-16,-3 6 3 16,2 4 9-16,13 7 11 15,-8-1-1-15,2-3-1 0,1-2-2 16,5-9-1 0,-2-2 4-16,-3-9 9 15,-1-5 6-15,-8-8 9 0,3-4 0 16,-5 0-2-16,0-3-6 15,1 8-8-15,-1 2-4 16,-3 8-6-16,-1 6 2 16,-5 10 5-16,2 3 2 15,1 9 2-15,-1 5-3 16,4 3-3-16,-1-1 3 0,-1-4-163 16,4-2-187-16</inkml:trace>
  <inkml:trace contextRef="#ctx0" brushRef="#br0" timeOffset="5329.3979">7464 8093 829 0,'0'0'375'16,"1"2"-165"-16,-2 1-124 15,1-3-32-15,0 0-26 16,1 20-7-16,6 38-11 15,-3-29-3-15,1-5-83 16,0-4-125-16</inkml:trace>
  <inkml:trace contextRef="#ctx0" brushRef="#br0" timeOffset="5526.5091">7627 8075 949 0,'0'-1'454'0,"-2"-4"-206"15,-1 6-82 1,3-1-112-16,0 0-29 16,0 13-14-16,10 40-2 0,-2-21-3 15,-1 0-1 1,-3-3-3-16,-2-2-2 0,-2-5-67 16,-2-5-61-16,1-6-353 15</inkml:trace>
  <inkml:trace contextRef="#ctx0" brushRef="#br0" timeOffset="5748.7004">7492 8190 525 0,'0'0'338'0,"0"0"2"16,3 1-139-16,-3-1-104 16,0 0-27-16,23 7-33 15,34 8-16-15,-24-7-19 0,-1 0-92 16</inkml:trace>
  <inkml:trace contextRef="#ctx0" brushRef="#br0" timeOffset="5944.1271">7778 8136 665 0,'2'-1'406'0,"1"2"1"16,4 3-238-16,6 11-116 16,4 5-17-16,3 7-14 15,2 1-4-15,-7-3-6 16,-4 0-3-16,0-8-49 15,-6-4-53-15,7-7-288 16</inkml:trace>
  <inkml:trace contextRef="#ctx0" brushRef="#br0" timeOffset="6093.067">7967 8195 663 0,'-11'1'366'0,"-7"2"-93"16,-8 6-109-1,3 5-37-15,-3 7-60 0,-2 0-17 16,1 4-33-16,2 0-9 16,7-6-163-1</inkml:trace>
  <inkml:trace contextRef="#ctx0" brushRef="#br0" timeOffset="6391.2834">8330 7976 897 0,'3'-4'388'16,"10"4"-183"-16,9 0-141 16,10 0-20-16,10 5-22 15,1-5-7-15,-5 2-10 16,5-2-1-16,-4 2-141 16,-2 2-115-16</inkml:trace>
  <inkml:trace contextRef="#ctx0" brushRef="#br0" timeOffset="6617.8612">8364 8106 603 0,'2'1'357'0,"4"4"-50"16,9-3-107-16,10 0-40 0,14 2-38 0,5-1-13 15,-1 2-28-15,-3-1-11 16,-9 0-21-16,-7-4-12 16,-11-3-44-16,-3-3-83 15</inkml:trace>
  <inkml:trace contextRef="#ctx0" brushRef="#br0" timeOffset="7155.199">9160 7969 640 0,'7'-5'299'16,"3"-7"-106"-16,11-3-105 16,0-10-8-16,2-8 26 15,-4-4 19-15,-6-7 12 16,-1 2-4-16,-10 9-48 15,-1 4-20-15,-6 13-41 16,3 11-20-16,0 8-12 16,-3 9-8-16,1 14-5 15,-2 6 4-15,5 17 11 16,4 5 1-16,5 2 2 16,0 0-32-16,1-13-184 0,1-6-250 15</inkml:trace>
  <inkml:trace contextRef="#ctx0" brushRef="#br0" timeOffset="7337.012">9008 8211 740 0,'2'-1'370'0,"12"-1"-104"15,9 0-123-15,23 2-89 16,14 5-15-16,10 3-22 15,1 3-4-15,-2 2-7 16,-4 0-59-16</inkml:trace>
  <inkml:trace contextRef="#ctx0" brushRef="#br0" timeOffset="7697.5905">9159 8395 782 0,'1'-1'346'16,"7"-2"-169"-16,2-2-52 15,19 5-53-15,5 2-14 16,0 4-18-16,1 3-11 15,-15 2 2-15,-7 1 4 16,-9 8 4-16,-7 3 2 16,-16 6-12-16,-12 2-6 0,-11-5-8 15,-2-1-5-15,11-9-9 16,9-2-3-16,14-5-14 16,9-2-12-16,14 1-14 15,8-4-3-15,16 3 7 16,5-2 11-16,9 1 17 15,1 1 25-15,6-3-336 16</inkml:trace>
  <inkml:trace contextRef="#ctx0" brushRef="#br0" timeOffset="8233.5703">9735 7783 883 0,'1'-14'446'15,"3"-13"-162"-15,-4 8-80 16,1 8-31-1,0 11-87-15,-1 5-36 16,2 21-48-16,1 9-9 16,-2 23 2-16,-2 10 3 0,3 4 2 15,-2-3 1-15,1-9 1 16,7-13-2-16,-9-11-30 16,2-9-24-16,3-13-50 15,-5-6-11-15,7-8-38 16,1-3-10-16,6-11-31 15,5-6-42-15,8-7-81 16,7 1 5-16,-3 6 111 16,-3 1 124-16,-13 10 249 15,-10 2 69-15,-6 4-18 16,-8 4-67-16,-9 0-93 16,-5 5-35-16,-1-1-12 15,0 2-3-15,10 4-8 16,7-1-3-16,4 3 0 15,4 1 2-15,4 2 26 16,7 0 5-16,12 0 6 16,6 1-1-16,10-1-29 15,5-2-10-15</inkml:trace>
  <inkml:trace contextRef="#ctx0" brushRef="#br0" timeOffset="8677.7298">10293 7873 775 0,'1'1'328'0,"-3"8"-180"15,1 7-88-15,-6 13-49 16,-2 7 0-16,-1 6 7 15,4 2-3-15,0 1-3 16,-3-4-1-16,3-7-1 16,0-6 2-16,6-13 9 0,0-7 16 15,4-10 25-15,1-6 1 16,4-13-3-16,0-7-13 16,2-12-19-16,-1-7-1 15,-1-11-3 1,3-4-6-16,-1 5-12 15,4 8 0-15,-3 20 14 0,-3 10 12 16,-6 18 4-16,-4 5-5 16,1 19-18-16,7 11-13 15,9 19 0-15,3 5 0 16,7 1 1-16,-2-5 1 16,0-11 1-16,-1-3-1 15,-2-9-44-15,-3-3-48 0,-2-11-128 16,-3-4-120-16</inkml:trace>
  <inkml:trace contextRef="#ctx0" brushRef="#br0" timeOffset="8852.3138">10236 8091 879 0,'11'-1'368'15,"-1"-5"-201"-15,17 5-127 16,3 0-26-16,13-2-18 16,7 3-41-16,1 0-318 15</inkml:trace>
  <inkml:trace contextRef="#ctx0" brushRef="#br0" timeOffset="9296.1087">10601 7634 701 0,'6'-4'321'0,"8"-8"-121"15,2 3-16-15,6 3-36 16,3 2-27-16,1 1-54 0,3 3-24 16,-8 5-23-1,-2 3-3-15,-7 2-2 0,-7 4-4 16,-13 2-6 0,-4 4-3-16,-9 4 0 15,5 1 1-15,5 1 3 16,0-5-1-16,9-4-5 15,-3-3-6-15,11-4-4 16,7-1 1-16,10-1 6 0,0-2 5 16,4-1 6-16,3-1 0 15,-5 1-1-15,6-2 2 16,-9 0 3-16,-7-3 1 16,-12-4 0-1,-3 3-13-15,0 1-73 16,-1-1-66-16</inkml:trace>
  <inkml:trace contextRef="#ctx0" brushRef="#br0" timeOffset="32245.3573">11388 8220 450 0,'10'-1'291'0,"3"1"-32"16,-8 10-87-16,-6 4-33 0,-19 14-62 16,-9 4-23-16,-1 3-26 15,1-1-102-15</inkml:trace>
  <inkml:trace contextRef="#ctx0" brushRef="#br0" timeOffset="32936.5447">11922 7981 577 0,'0'-7'299'15,"0"-6"-73"-15,-1 7-53 0,0 6-92 16,-4 6-36-16,-1 15-47 16,0 5-12-16,1 12 8 15,3-1 6-15,4-4 2 16,7-1 0-16,8-8 4 15,4-5 2-15,8-13 7 16,2-6 4-16,4-12 17 16,-2-8 13-16,-9-7 30 15,-6-4 14-15,-9 1 6 16,-4 2-9-16,-5 6-30 16,0 9-20-16,-5 8-31 0,0 5-9 0,-2 9-9 31,3 4 1-31,3 8 4 15,2 4 2-15,10 4-1 0,7-4 0 16,3 1 1 0,5-8-2-16,2-10 3 15,1-2 2-15,5-20 7 0,-3-4 8 16,-3-10 24 0,-6-4 11-16,-15-6 22 15,-5 0-1-15,-14-2-24 0,-5 6-19 16,-5 15-50-16,-3 8-67 15,6 17-231-15</inkml:trace>
  <inkml:trace contextRef="#ctx0" brushRef="#br0" timeOffset="33299.731">12315 7590 652 0,'5'-6'318'0,"5"-8"-82"16,10 0-52-16,10 1-57 15,3 6-26-15,4 5-57 16,-6 4-11-16,-12 8-10 0,-11 1-5 16,-19 10-7-16,-9 5-3 15,-10 5 1-15,4-2-1 16,13-3-2-16,9-10-1 16,22-6-5-16,14-4 0 15,16-6 0-15,12 1 0 16,-5 1-49-16,-5 3-89 15</inkml:trace>
  <inkml:trace contextRef="#ctx0" brushRef="#br0" timeOffset="33597.137">12718 7948 622 0,'12'7'296'16,"7"2"-128"-16,11-1-42 15,5 2-37-15,7-6-34 16,-5 1-20-16,8-2-25 16,-5-3-5-16,-9 1-236 0</inkml:trace>
  <inkml:trace contextRef="#ctx0" brushRef="#br0" timeOffset="33787.6097">12767 8094 751 0,'14'0'364'15,"8"-2"-144"-15,15-1-65 16,4 1-36-16,9 2-44 16,-2 3-25-16,-7-1-33 15,-4 0-59-15</inkml:trace>
  <inkml:trace contextRef="#ctx0" brushRef="#br0" timeOffset="34415.1528">13512 7488 668 0,'6'-6'356'16,"2"-5"-102"-16,1 12-134 16,0 9-40-16,0 15-57 15,2 7-14-15,-5 14-6 16,-3 7 0-16,-3 7-1 15,0 8 2-15,-3-1 2 16,-2-5 2-16,3-14 3 16,1-9-3-16,3-19-12 15,1-8-9-15,5-15-10 16,5-8-1-16,8-12 9 0,-2-6 7 0,3-2 8 31,-6-2 5-31,-7 10 9 0,-5 7 5 16,-10 11-9-16,3 5-4 15,-11 5-7-15,-2 7-7 16,4 5 6-16,-6-1 1 16,11-2 1-16,7 0 1 15,9-4 7-15,9 1 5 16,8-4 4-16,6-2 0 16,6 0-6-16,0-2-3 0,2 3-7 15,-8 0 40-15,-9 1-320 16</inkml:trace>
  <inkml:trace contextRef="#ctx0" brushRef="#br0" timeOffset="34699.5195">13352 8168 481 0,'-1'1'224'0,"3"2"-69"0,11 0-28 16,19 4-18-16,13 0 13 16,17 1-19-1,5-2-13-15,-4-2-33 16,2 3-22-16,-13-5-20 0,-4 1-12 15,-5-4-126-15,-7-2-170 16</inkml:trace>
  <inkml:trace contextRef="#ctx0" brushRef="#br0" timeOffset="35404.0778">13372 8507 756 0,'-1'0'310'0,"2"0"-181"16,4 3-54-16,-5-3-49 16,0 0-1-16,1 17-6 0,35 34 1 15,-36-24 5-15,-5 0 1 16,-2-2 0-16,1-4-2 15,0-11 5-15,2-4 31 16,4-10 21-16,3-7 5 16,7-10-7-16,4-2-30 15,10-1-19-15,4 2-5 0,2 9-2 16,2 3-4-16,-4 10-6 16,-6 4-3-16,-9 10-6 15,-3 7-1-15,-10 0-3 16,-6 0 1-16,-5-2 1 15,2-4-15-15,2-8-39 16,5-5-13-16,7-7-19 16,3-10 14-16,8-10 29 15,3-1 15-15,7-5 28 16,-3 7 12-16,0 10 20 16,-2 3 4-16,-6 14-7 15,-2 2-9-15,-1 7-9 0,-4 9-4 16,0 4-5-16,-3 4-1 15,-3-1 0 1,4 0 1-16,-5-8 7 0,5-2 0 16,-2-7 1-1,1-3 0-15,-3-5 0 0,-1 0 4 16,2-2 19-16,-3-2 8 0,0-1-6 16,0 1-37-1</inkml:trace>
  <inkml:trace contextRef="#ctx0" brushRef="#br0" timeOffset="38897.8455">14321 8052 518 0,'5'0'310'0,"4"0"-36"0,13 0-117 32,7 0-32-32,16 3-51 0,7 3-22 0,-2-3-29 15,1 2-6-15,-8-4-27 16,-9-2-48-16,-4 0-162 16</inkml:trace>
  <inkml:trace contextRef="#ctx0" brushRef="#br0" timeOffset="39176.2195">14375 8176 637 0,'3'2'251'0,"8"3"-145"16,10-1-23-16,17-1-3 15,12-1 3-15,2 1-19 16,2 0-16-16,-13 1-18 16,-6-1-5-16,-13-1-1 15,-6-1 1-15,-9-1-68 16,-3-1-135-16</inkml:trace>
  <inkml:trace contextRef="#ctx0" brushRef="#br0" timeOffset="39819.4838">15509 7542 605 0,'-12'-3'289'0,"-17"3"-99"16,-4 4-40-1,-13 15-59-15,15 14-28 32,15-17-47-32,1 2-16 0,-32 74-7 0,12 12 0 15,23 14 2-15,28-37 1 0,12-18 3 16,8-11 0-16,13-16-11 15,8-7-61-15</inkml:trace>
  <inkml:trace contextRef="#ctx0" brushRef="#br0" timeOffset="40217.3306">15641 7804 607 0,'8'-13'264'15,"4"-12"-146"-15,4 2-15 16,9 10-30-16,4 1-9 15,9 12-11-15,3 5-17 16,-10 8-21-16,-10 5 3 16,-21 8 17-16,-13 6 3 15,-22 8-2-15,-6 6-6 16,-4 0-20-16,6-1-5 16,16-13-5-16,9-7 0 0,16-12-4 15,7-7 0-15,15-3 15 16,10-3 9-16,10 0 11 15,3 2 4-15,-6 2-10 16,-1-2-6-16,-13 1-16 16,-5-3-77-16</inkml:trace>
  <inkml:trace contextRef="#ctx0" brushRef="#br0" timeOffset="40583.4565">16052 8008 699 0,'1'6'260'16,"3"7"-194"-16,-4 1-36 16,2 6-10-1,-2-2-3-15,-5-3-5 0,3 0 4 16,-1-7 16-16,1-3 21 15,-3-10 39-15,1-5 6 16,4-12-1-16,1-6-16 0,9-5-32 16,4 0-7-16,7 4 6 15,-1 3 1 1,-3 10-3-16,1 9-6 0,-4 12-22 16,-2 5-8-16,2 12-6 15,-5 0 0-15,-6 7 1 16,2 2-1-16,-6-4-2 15,-2-3-8-15,2-8-107 16,4-1-99-16</inkml:trace>
  <inkml:trace contextRef="#ctx0" brushRef="#br0" timeOffset="40896.1162">16379 8160 603 0,'8'0'299'16,"11"-1"-74"-16,-1-4-25 16,-4-7-32-16,-1-2-14 15,-3-5-41-15,-2-4-23 16,-4-6-29-16,1-2-8 15,-6-16-13-15,-3-7-1 0,-3-10-5 16,-3 0-8 0,7 13-22-16,3 14-11 15,9 16-35-15,5 8-7 0,6 3-2 16,0 6 0-16,7 5-109 16,1 5-82-16</inkml:trace>
  <inkml:trace contextRef="#ctx0" brushRef="#br0" timeOffset="41077.8861">16313 7928 771 0,'17'-1'323'31,"11"2"-184"-31,16-2-78 0,2 2-18 15,2 2-22-15,-3-1-61 16</inkml:trace>
  <inkml:trace contextRef="#ctx0" brushRef="#br0" timeOffset="41348.6066">16773 7579 832 0,'12'1'348'0,"16"11"-197"16,5 7-54-16,11 24-49 15,-5 6-13-15,-12 16-16 16,-6 7 3-16,-22-2 2 15,-7-1-1-15,-12-10-5 16,-8-11-3-16,-1-16-12 16,2-7-44-16,7-14-295 15</inkml:trace>
  <inkml:trace contextRef="#ctx0" brushRef="#br0" timeOffset="41861.2319">17062 7528 422 0,'2'-6'254'0,"4"-9"-15"16,4 4-52-16,7-1-53 15,5 3-18-15,12 5-32 16,-1 0-13-16,-3 10-28 15,-6 2-10-15,-16 3-11 16,-6 6 0-16,-14 0-2 16,-4 6-2-16,-9 0-7 15,1 1-4-15,8-3-4 16,5-5 0-16,11-5-2 0,6-2 0 16,11-3 1-16,6-1 0 15,10 0 1-15,4-5 0 16,2 0 1-16,1 0 1 15,-9-4 2-15,-5 4 3 16,-13-2 5-16,-6 2-2 16,-7 0-32-16,-4 0-53 15,3 0-209-15</inkml:trace>
  <inkml:trace contextRef="#ctx0" brushRef="#br0" timeOffset="48609.9178">17825 7985 803 0,'24'1'337'15,"34"2"-188"-15,0 3-29 0,12 6-41 16,-1-3-21 0,-9-2-33-16,1-1-6 0,-15-6-75 15,-9-6-60-15</inkml:trace>
  <inkml:trace contextRef="#ctx0" brushRef="#br0" timeOffset="48877.6822">17864 8094 558 0,'2'0'264'15,"11"-2"-85"-15,9 1-39 16,19 0-37-16,6-2-9 15,9 2-38-15,4-1-14 16,-1 2-22 0,3 0-9-16,-7 1-36 0,-6 4-19 15,-15-4-52-15,-7 0-57 0,-13-1-173 16</inkml:trace>
  <inkml:trace contextRef="#ctx0" brushRef="#br0" timeOffset="49056.6738">18314 7916 410 0,'8'-2'242'16,"8"5"-52"-16,12 7-36 15,3 7-15-15,2 9-43 16,-2 1-19-16,-13 3-18 16,-12-4-4-16,-12-4-6 15,-9-3-6-15,-11-4-9 16,-2 0-7-16,7-4-414 15</inkml:trace>
  <inkml:trace contextRef="#ctx0" brushRef="#br0" timeOffset="49496.219">18981 7588 899 0,'2'-7'439'15,"0"-1"-177"-15,-1 7-136 16,2 4-47-16,3 15-63 0,1 6-14 16,1 24-2-16,-2 10-3 0,-9 15-1 15,-1 5 2 1,-1-8 3-1,-1-6 1-15,3-19-2 16,3-11-10-16,-3-13-71 16,6-6-27-16,2-11-53 15,2-6-51-15,8-9-57 16,-5-10-35-16</inkml:trace>
  <inkml:trace contextRef="#ctx0" brushRef="#br0" timeOffset="49680.3742">19137 7994 51 0,'9'-7'91'15,"-4"-1"80"1,6-7 54-16,-9 6 23 0,-2 2-39 15,-2 6-80-15,-8 1-42 16,-8 4-54-16,-3 7-9 16,-4 1-5-16,5 7 2 0,6-4 2 15,5 0 0 1,9-4 5-16,1-1 6 0,11 1 35 16,3-1 11-16,13 1-3 15,5-3-10-15,6-2-38 16,7-1-98-16</inkml:trace>
  <inkml:trace contextRef="#ctx0" brushRef="#br0" timeOffset="49937.174">19507 7883 772 0,'8'1'372'0,"6"-1"-101"16,17 3-189-1,3-2-20-15,11-1-28 0,0 1-12 16,-8 1-37-16,-1 0-57 15,-9-2-230-15</inkml:trace>
  <inkml:trace contextRef="#ctx0" brushRef="#br0" timeOffset="50174.7683">19528 8023 433 0,'0'1'308'16,"1"4"22"-16,10-1-109 15,14 0-24-15,10-1-67 16,4-1-33-16,3 0-42 16,-5-2-12-16,-6 1-15 15,-7-1-12-15,-11-3-60 16,-5 2-83-16</inkml:trace>
  <inkml:trace contextRef="#ctx0" brushRef="#br0" timeOffset="51396.3416">20211 7645 328 0,'0'-3'251'0,"0"-4"40"16,-2 6-98-16,1 1-102 16,0 0-36-1,0 0-38-15,-13 8-4 16,-32 44 3-16,29-29-4 15,9 5-9-15,7 1-2 0,10-2 3 16,9 1 4-16,12-5 5 16,5-4 2-16,5-8-3 15,-2-4-1-15,-7-7-2 16,-2-2-21-16,-10-7-103 16,-3-3-128-16</inkml:trace>
  <inkml:trace contextRef="#ctx0" brushRef="#br0" timeOffset="51577.301">20393 7629 736 0,'3'-2'356'0,"-3"-2"-146"15,1 10-120 1,-1-6-39-16,0 13-37 16,2 53 0-16,3-8 5 0,-2 6-1 0,4 9 0 15,-1-3-2-15,2-12-4 16,-2-12-1-16,0-15-1 15,-3-4-71 1</inkml:trace>
  <inkml:trace contextRef="#ctx0" brushRef="#br0" timeOffset="51936.446">20624 7972 694 0,'0'9'265'16,"-3"6"-188"-1,-1 1-45-15,3 5-20 16,1-5 1-16,2-3 3 16,-1-3 3-16,3-8 26 15,-1-5 11-15,-3-11 5 16,3-1 5-16,-2-11-8 15,2 2-7-15,6-3 6 0,4 3 0 0,6 9-10 16,4 0-2-16,2 10-12 16,3 7-6-16,-3 8-5 15,-3 8 0 1,-7 4-1 0,-4 2 0-16,-4 4-8 15,-3 0-3-15,-5-1-3 0,-3 1-1 0,-2-4-3 31,4-4-79-31,4-5-184 0</inkml:trace>
  <inkml:trace contextRef="#ctx0" brushRef="#br0" timeOffset="52308.6931">20911 7595 694 0,'10'-5'347'16,"12"-4"-108"-16,9 5-132 15,5 4-33-15,1 4-37 16,-3 8-7-16,-19-1-10 16,-9 4-3-16,-19 5-1 15,-10 3-3-15,-5 5-2 16,5-1-1-16,9-4-4 16,12-4-2-16,10-1-7 0,2-3-4 15,18-1-6-15,3-1-4 16,9-6-52-16,5-2-167 15</inkml:trace>
  <inkml:trace contextRef="#ctx0" brushRef="#br0" timeOffset="52669.3907">21256 8053 628 0,'0'2'212'0,"6"8"-150"16,4 1 25-16,10-2 41 16,4 1 22-16,2-5-7 15,-2-1-11-15,-3-7 7 16,-1-5-3-16,-8-5-12 0,1-5-11 15,-6-10-26-15,-3-4-9 16,-3-14-23-16,-2-4-6 16,1-10-19-16,-2 2-9 15,4 5-19-15,0 4-10 16,5 18-19-16,1 6-11 0,7 12-33 16,0 1-44-1,7 10-131-15,2 2-153 16</inkml:trace>
  <inkml:trace contextRef="#ctx0" brushRef="#br0" timeOffset="52832.3342">21413 7898 920 0,'3'1'401'0,"9"-1"-196"15,6 4-110-15,9-4-60 16,6 2-12-16,7 1-367 16</inkml:trace>
  <inkml:trace contextRef="#ctx0" brushRef="#br0" timeOffset="53219.6662">21610 7490 829 0,'4'-4'372'0,"7"-9"-164"16,4 3-38-16,11 3-54 16,6 1-26-1,7 8-45-15,-5 9-15 16,-13 2-8-16,-6 6 0 0,-15 3-4 16,-6-2-2-16,-9 7-7 15,-3-2-1-15,5-5-4 0,7-4-3 16,13-6-19-16,7-4-8 15,11-2-5 1,2-2 1-16,5-1-21 16,-2 4-62-16</inkml:trace>
  <inkml:trace contextRef="#ctx0" brushRef="#br0" timeOffset="53991.3264">21890 7947 852 0,'3'-3'368'16,"7"7"-175"-16,1 4-62 16,11 9-50-16,-6 3-8 15,-2-1-24 1,-4 2-7-16,-9-1-8 16,-1-2-2-16,-5-3-3 15,-7-2-2-15,2-7 0 16,2-3 2-16,4-7 7 15,3-3-3-15,1-8-26 16,5-3-12-16,5-1-16 0,7 1 1 16,9 2 23-16,0 0 12 15,4 5 17-15,-3 1 5 16,-6 8 3-16,-2 4-3 16,-6 8-12-16,-4 2-6 0,-4 7-9 15,-5-2-3 1,-2 6-3-16,-3-7-1 15,-1-3-3-15,1-3-3 0,5-10-22 0,3 0-5 16,5-10-9 0,6-4 2-16,6-7 15 15,6 3 2-15,1 1 8 16,0-1 8-16,-2 9 12 16,-2 4 5-16,-7 10 10 15,-4 7-3-15,-10 5-3 0,1 5 0 16,-1 1-4-1,1 1-2-15,4-2-2 16,-4-6-3-16,0-7-1 16,-2-1 1-16,-1-5-1 15,0-3-12-15,6 7-261 16</inkml:trace>
  <inkml:trace contextRef="#ctx0" brushRef="#br0" timeOffset="60285.5833">2218 9258 607 0,'-2'8'266'0,"-9"16"-129"15,-6 9-23-15,-8 12-26 16,-5 1-20-16,0-3-26 16,-3-8-5-16,6-12-3 15,4-8-23-15,2-20-51 0,5-9-11 16,0-16-5-16,1 0 39 15,5-3 81-15,3 3 33 16,8 10 15-16,6 6-13 16,10 17-38-16,17 13-29 15,4 15-19-15,2 5-5 32,7 6-2-32,-10-2 3 0,6-4-104 15,0-3-294-15</inkml:trace>
  <inkml:trace contextRef="#ctx0" brushRef="#br0" timeOffset="60436.3579">2075 9117 902 0,'0'0'343'0,"4"-1"-265"15,1 1-70-15,-5 0-183 16</inkml:trace>
  <inkml:trace contextRef="#ctx0" brushRef="#br0" timeOffset="60768.3716">2463 9497 521 0,'10'1'298'16,"16"5"-52"-16,-6-3-57 0,6-3-77 16,-4-4-28-16,-3-6-18 15,2-4-8-15,-10-6 0 16,-4 0-1-16,-9-8-8 16,-9 1-4-16,-8 3-17 15,-2 3-13-15,-6 13-20 16,0 4-6-16,0 9-16 15,0 6-3-15,12 8-10 16,5 8 0-16,11 9 9 16,7 4 10-16,9 4 14 15,-1 1 3-15,-1-6 5 16,1-1 1-16,-4-5-5 16,-2-3-116-16</inkml:trace>
  <inkml:trace contextRef="#ctx0" brushRef="#br0" timeOffset="61084.7755">3067 9343 841 0,'-9'11'388'16,"-17"19"-163"-16,-1 1-56 15,-14 1-67-15,0-5-30 0,1-7-36 16,-3-7-10-16,17-16-46 16,0-6-29-16,9-9-34 15,5-4-9-15,4-1 40 16,12 0 37-16,2 1 54 16,13 6 20-16,13 9 13 15,4 8-10-15,13 17-22 16,-5 8-3-16,-8 9-3 15,-5 2-3-15,-8-6-6 16,-4-4-5-16,-3-12-101 16</inkml:trace>
  <inkml:trace contextRef="#ctx0" brushRef="#br0" timeOffset="61816.3779">4281 9090 737 0,'1'-5'379'15,"0"-2"-114"1,0 2-89-16,-1 6-126 16,0 4-31-16,0-5-35 0,0 10-7 15,0 64 12-15,2-18 0 16,-1 21 6-16,0 4 2 15,1-6 4-15,2-4 4 16,3-23 2-16,-1-11 1 16,0-13 0-16,-1-12 1 15,2-9-10-15,1-4-7 16,8-16-7-16,6-3-3 0,3-6 7 16,-2-3 5-1,0 6 15-15,-5 3 16 0,-10 7 20 16,0 8 6-16,-8 5-14 15,-7 1-16-15,-6 5-21 0,-3 5-4 16,-5 3 1-16,1-1 2 16,-1 1-2-16,-1-5 0 15,5 2-3 1,6 2 3-16,14 1 8 16,11 3 7-16,12-8 14 15,7 4 3-15,4-5-5 16,-5-4-4-16,4 0-9 15,-2 0-53-15</inkml:trace>
  <inkml:trace contextRef="#ctx0" brushRef="#br0" timeOffset="62092.1242">4876 9440 529 0,'0'-1'340'16,"6"1"39"-16,7 0-186 15,17 3-81-15,6-1-16 0,6-1-37 16,3 5-13-16,0-5-26 15,-4 3-6-15,-12-3-47 16,2-1-56-16,-8-1-317 16</inkml:trace>
  <inkml:trace contextRef="#ctx0" brushRef="#br0" timeOffset="62330.2052">4920 9567 519 0,'1'1'265'15,"-5"-1"-67"-15,7 3-33 16,-3-3-33-16,0 0 3 16,22 6-2-16,37 10-11 15,-14-8-19-15,2-2-25 16,-4-3-35-16,-5-3-6 15,-15-10-17-15,-3 6 7 16,-10 1-195-16</inkml:trace>
  <inkml:trace contextRef="#ctx1" brushRef="#br0">12355 18107 0,'0'0'0</inkml:trace>
  <inkml:trace contextRef="#ctx0" brushRef="#br0" timeOffset="65095.5094">4838 9316 682 0,'0'-10'342'0,"1"-13"-104"15,7-2-52-15,7 0-59 16,3 5-18-16,4 5-37 0,-1 7-19 16,2 6-34-1,-2 6-11-15,-2 6-7 16,-2 6 1-16,2 4 4 16,4-4 1-16,4-2 2 15,4-7 3-15,-1-9 6 16,0-8 20-16,-9-9 30 0,-6-1 8 15,-11-1-6 1,-4 4-23-16,-3 8-81 16,-4 3-109-16</inkml:trace>
  <inkml:trace contextRef="#ctx0" brushRef="#br0" timeOffset="65524.1178">5584 9492 568 0,'3'1'283'0,"5"-2"-45"16,3-5-38-16,9-5-14 15,2-9-21-15,0-11-54 0,4-3-21 16,-8-9-23 0,-1 8-4-16,-1 0-10 0,-6 5-1 15,-6 7-3 1,1 7-6-16,-5 7-13 15,0 8-16-15,0 9-22 0,0 7-5 16,2 15-3 0,0 8 3-16,4 11 4 15,1 4 0-15,3-1 3 0,-6-18 4 16,12-2 5-16,-3-4 1 16,-2-11-72-16,8 6-84 15</inkml:trace>
  <inkml:trace contextRef="#ctx0" brushRef="#br0" timeOffset="65710.7376">6085 9596 1537 0,'1'-1'591'16,"0"-1"-432"-1,1-3-70-15,-2 4-68 16,0 0-119-16</inkml:trace>
  <inkml:trace contextRef="#ctx0" brushRef="#br0" timeOffset="66270.537">6543 9256 786 0,'-13'-4'396'0,"-14"-5"-121"15,-2-2-72-15,0 10-100 16,4 3-49-16,-1 13-73 0,4 8-19 16,8 14-7-16,2 6 6 15,12 9 18 1,9-4 7-16,14-7 5 0,6-10 0 15,10-15 4-15,4-8 7 16,2-14 45 0,1-5 23-16,-14-15 41 15,-5-6 15-15,-21-12-11 0,-10-4-18 16,-19-2-39-16,-11 6-28 16,-6 20-61-16,1 10-74 0</inkml:trace>
  <inkml:trace contextRef="#ctx0" brushRef="#br0" timeOffset="66664.6177">6767 9113 953 0,'12'0'338'16,"22"4"-291"-16,4 2-25 16,2 3-7-16,-2 1-4 15,-7-1 1 1,-4-3 0-16,-5 0 0 16,-4-4 4-16,-9-3 8 0,-3 0 10 15,-8 0 20-15,-4-1-4 16,5 2-21-16,0 0-16 15,0 0-23-15,-14 11-3 16,-25 46 5-16,27-22 1 16,6 13 0-16,5 6 0 15,5 7 4-15,3-4 3 16,3-7 3-16,-2-7 5 0,5-18-33 16,0-8-36-1,1-13-137-15,-2-8-158 0</inkml:trace>
  <inkml:trace contextRef="#ctx0" brushRef="#br0" timeOffset="66831.257">6815 9374 835 0,'7'-1'403'15,"4"1"-143"-15,18 1-147 16,3 4-44-16,13 0-40 15,2 0-10-15,-6 2-36 16,3-3-122-16</inkml:trace>
  <inkml:trace contextRef="#ctx0" brushRef="#br0" timeOffset="67085.0189">7369 9478 1173 0,'0'1'496'15,"-1"-2"-257"-15,4 1-66 16,-3 0-61-16,0 0-20 0,0 0-45 15,0 0-17-15,0 0-18 0,0 0-64 16</inkml:trace>
  <inkml:trace contextRef="#ctx0" brushRef="#br0" timeOffset="68462.8421">7711 9538 710 0,'3'-6'328'0,"8"-8"-141"0,2-4-59 15,12-10-57-15,-5-4-6 16,3-11 8-16,-4 0 10 16,-9 2 0-16,2 9 3 15,-9 11-18-15,2 9-21 16,-2 13-31-16,-3 5-18 0,1 10-20 16,1 6 4-16,1 9 13 15,4 7 2-15,-1 3 1 16,3 3 2-16,-4-6 1 15,0 0 3-15,7-3 1 16,-5-8-50-16,8-2-430 16</inkml:trace>
  <inkml:trace contextRef="#ctx0" brushRef="#br0" timeOffset="68807.0866">8355 9399 840 0,'-4'-15'422'0,"-7"-10"-148"16,3 2-103-16,-8 1-27 16,-8 6-61-16,-3 3-27 15,-8 10-40 1,1 3-20-16,3 17-32 0,0 8-9 15,8 16 4-15,5 3 10 16,16 5 18 0,6-4 6-16,15-8 6 0,7-5 1 15,14-18 0-15,8-6 11 16,-2-14 23-16,2-7 12 0,-14-12 15 16,-9-7 1-16,-13-8-3 15,-11-8-10-15,-14-7-53 16,-9 6-84-1</inkml:trace>
  <inkml:trace contextRef="#ctx0" brushRef="#br0" timeOffset="69411.3962">8739 9066 615 0,'4'-4'302'15,"0"-9"-88"-15,-3-2-27 16,-1 0-29-16,-5-5-9 16,-9 2-36-16,-2-1-22 0,-9 4-59 15,0 7-32 1,-2 7-38-16,2 7-12 0,7 9-2 15,3 5 4 1,9 1 13-16,4-2 8 0,4 0 11 16,6-6 7-16,6-4 8 15,4-6 1-15,4-7 5 16,-2-4 5-16,-3-5 6 16,-3 5 2-16,-5 5 1 15,-1 0-5-15,0 3-13 16,-1 2-3-16,4 5-9 15,5 4 2-15,-2 9 5 16,2 2 2-16,-1 3 2 16,-6 0 0-16,-5-4 5 15,-6 1 2-15,-11-3 14 16,-6-3 12-16,-11-5 21 16,-1-3 6-16,-8-10-6 15,6-1-8-15,10-9-93 0,5-2-99 16</inkml:trace>
  <inkml:trace contextRef="#ctx0" brushRef="#br0" timeOffset="70150.9264">9350 9110 456 0,'1'6'178'16,"0"14"-113"-16,-1 6-37 16,-2 7-2-16,1 5 3 15,-1-1 8-15,2-1 5 0,0-10 20 16,1-4 21-16,2-11 54 16,-2-10 43-16,-1-13 5 15,-2-8-22-15,-1-17-56 16,1-7-42-16,1-7-13 15,-7 2-5-15,8 8-9 0,-2 9-11 16,2 20-30-16,2 6-14 16,1 12-13-16,1 8-2 15,11 11 9 1,2 7 8-16,8 8 9 16,6 0 3-16,-1 0 3 15,3-2 3-15,-10-12 2 16,7-6 2-16,-4-18 5 15,-4-5 27-15,10-17 32 0,-11-8 11 16,-3-11 18-16,-5-7-21 16,-8-5-30-16,-2 5-14 15,-6 7-27-15,0 13-20 16,-2 8-60-16,-3 4-46 16,-2 18-189-16,-5 9-270 15</inkml:trace>
  <inkml:trace contextRef="#ctx0" brushRef="#br0" timeOffset="70390.3472">9149 9482 540 0,'20'5'320'16,"12"0"-21"-16,23 0-168 16,10 0-17-16,18 1-46 15,4-4-14-15,2 4-28 16,-6-2-28-16,-15-5-100 16,-13 0-83-16</inkml:trace>
  <inkml:trace contextRef="#ctx0" brushRef="#br0" timeOffset="71019.3637">9192 9734 762 0,'4'1'326'0,"8"5"-155"16,3 4-107-16,11 8-51 15,-7 5 5-15,-3 7 2 16,-4-1 1-16,-12 0 3 0,1 0 0 16,-3-11 4-1,-3-3 5-15,3-11 23 16,-2-7-1-16,2-14-17 16,4-5-17-16,9-8-43 15,-2-1-2-15,8 7 21 16,1 3 13-16,-1 9 16 0,2 2-1 15,0 10-13-15,-1 1-6 16,-2 10 1-16,-5 3-1 16,-8 3 1-16,-5 3 0 15,-7-2 0-15,1-1 1 16,0-6 4-16,4-6-12 16,7-8-16-16,1-9-12 15,8-5-28-15,1-6 9 16,11 0 22-16,0 0 25 15,-1 6 34-15,4 5 7 0,-2 8-2 16,-5 4-12-16,0 5-7 16,-10 7-2-16,-6 7-5 15,-3 5-1-15,-2 7-5 16,-1-4-2-16,-3-6-41 16,1 0-82-16</inkml:trace>
  <inkml:trace contextRef="#ctx0" brushRef="#br0" timeOffset="71432.0102">10158 9539 647 0,'0'0'334'0,"0"1"-82"16,0 0-46 0,0-1-59-16,0 0-20 0,0 0-37 15,0 0-18-15,0 0-23 16,0 0-7-16,0 0-10 16,0 0-3-16,0 0-6 15,0 0-6-15,0 0-9 16,0 0-3-16,0 0-199 15</inkml:trace>
  <inkml:trace contextRef="#ctx0" brushRef="#br0" timeOffset="76796.0055">1995 10507 620 0,'-23'-1'264'0,"-22"6"-144"16,-2 6-67-16,7 12-57 16,10 11-13-16,14 11-15 15,13 7 0-15,11 9 11 16,11 1 2-16,23-8 0 15,9-9-1-15,17-22 0 16,1-14 9-16,-9-22 119 16,-9-13 71-16,-20-18 93 15,-11-6 20-15,-20-9-69 16,-13 1-55-16,-24 3-89 16,-6 8-41-16,-2 14-65 15,1 11-20-15,11 18-94 16,5 6-131-16</inkml:trace>
  <inkml:trace contextRef="#ctx0" brushRef="#br0" timeOffset="77245.3416">2458 10832 290 0,'1'6'160'0,"-1"14"-11"16,0 2-47-16,-2-2-26 0,-1 0-6 16,-2-10-11-16,3-2 6 15,-1-11 40-15,2-5 4 16,1-11 5-16,0-4-8 16,4-8-46-16,5-1-9 15,12 1-13-15,1 3-9 16,6 7-2-16,2 5 1 15,-4 11-3-15,-4 3-1 16,0 12-5-16,-4 6-3 16,-1 10-7-16,-3 5-2 15,-6 6-103-15,-1 2-166 0</inkml:trace>
  <inkml:trace contextRef="#ctx0" brushRef="#br0" timeOffset="77513.979">3008 10835 803 0,'-7'-15'418'0,"-2"-8"-140"16,-8-2-115-16,-3 2-43 16,-2 12-77-16,-3 2-25 15,-2 10-37-15,4 6-7 16,4 6-1-16,4 6 4 15,11 5 14 1,5 2 4-16,11 0 2 16,6 1 2-16,8-4 0 0,1-3-1 15,-1-6-2 1,-1-3-2-16,-4-10-33 16,1-6-86-16</inkml:trace>
  <inkml:trace contextRef="#ctx0" brushRef="#br0" timeOffset="77640.3347">2844 10611 999 0,'-2'0'369'16,"-1"0"-322"-16,5-1-59 0,-2 1-351 16</inkml:trace>
  <inkml:trace contextRef="#ctx0" brushRef="#br0" timeOffset="77993.3592">3097 10727 855 0,'0'-2'325'16,"5"-1"-219"-16,10 4-79 0,9 5-14 15,13 3 4-15,2-1 0 16,-1-2-6-16,-2-1 0 16,-12-2 1-16,-5 0 3 15,-13-2 20-15,-4 0 7 16,-12 1-3-16,-8-1-4 16,-9 2-22-16,-2 3-13 15,5 4-8-15,5 5-2 16,7 5 0-16,5 3 2 15,9 2 5-15,9 0 1 16,7-1-6-16,8-2-1 0,7-6-4 16,2-2 3-16,4-7-135 15,-2-7-229-15</inkml:trace>
  <inkml:trace contextRef="#ctx0" brushRef="#br0" timeOffset="78337.0441">3658 10696 940 0,'-15'-5'388'0,"-12"-7"-240"15,0 7-68-15,5 9-76 16,3 3-19-16,6 8-16 0,6 3-1 16,11 5 11-1,4 4 5-15,5-3 3 16,0-3 0-16,1-6 0 15,-2-5-2-15,-3-5-8 16,-1-3 2-16,-5-2 4 16,-3-3 4-16,-9-1 7 15,-5 0 0-15,-3 4-6 16,1 1-2-16,3 7-2 0,2 2 1 16,4 5 5-16,3 0 10 15,10 2 26-15,4 6 13 16,8-2 28-16,2-4 8 15,2-3-3-15,7-8-11 16,0-6-32-16,2-2-46 16</inkml:trace>
  <inkml:trace contextRef="#ctx0" brushRef="#br0" timeOffset="78915.6063">5321 11389 904 0,'-2'19'298'16,"2"14"-253"-16,3 27-78 0,4 13 22 16,0 18 17-16,-3 6 3 15,1 2 0-15,2-7 0 16,0-23 5-16,-4-17 1 16,-3-22 5-16,-2-13 8 15,-3-14-72-15,1-6-150 16</inkml:trace>
  <inkml:trace contextRef="#ctx0" brushRef="#br0" timeOffset="79057.3956">5212 11470 825 0,'14'1'331'0,"25"1"-217"16,11 10-31-16,12 1-33 15,10 3-18-15,10-1-17 16,-1-1 3-16,5-2-168 15</inkml:trace>
  <inkml:trace contextRef="#ctx0" brushRef="#br0" timeOffset="79290.6217">5363 12101 932 0,'17'1'352'16,"24"4"-267"-16,10-2-19 0,8-2-32 16,4 5-11-16,-2-4-130 15,-4 1-234-15</inkml:trace>
  <inkml:trace contextRef="#ctx0" brushRef="#br0" timeOffset="79471.4036">5291 11883 719 0,'16'0'362'0,"7"0"-23"15,21 2-299-15,8 3-15 16,15 3-11 0,5 1-50-16</inkml:trace>
  <inkml:trace contextRef="#ctx0" brushRef="#br0" timeOffset="80029.2469">5842 12076 555 0,'1'3'273'16,"4"0"-57"-16,0 13-155 15,4 4-7-15,-6 7-13 16,0 6-6-16,-4-8-4 16,-1 3-2-16,0-10-2 15,-2-4-2-15,3-10 71 16,1-7 12-16,4-13 3 16,-1-7 3-16,-1-12-67 15,-3-3-14-15,-3 0-13 0,-2 4-8 16,5 13-12-1,1 5-3-15,1 11-19 16,1 5-2-16,3 7 1 0,0 4 0 16,5 6 18-16,1 5 2 15,4 2 0 1,-3-11 1 0,-7-8-5-16,1 2-2 0,14 8-4 0,1-4 3 15,-3-16 11-15,-5-9 7 16,-1-4 12-16,-7-4 1 0,0 0-5 15,-2 0-1 1,-1 11 6-16,4 1-2 16,-4 10-3-16,0 5-4 0,0 6-11 15,0 8-1 1,1 5 0-16,0 5 1 0,0 1 2 16,1-1-57-16,1-4-208 15</inkml:trace>
  <inkml:trace contextRef="#ctx0" brushRef="#br0" timeOffset="80215.7407">6192 12064 920 0,'-3'-6'431'0,"-2"0"-179"15,2 1-85-15,3 9-93 16,1 7-34-16,1 7-39 0,2 7 0 15,-1 4-1 1,0 0 1-16,1 2-60 16,1-6-93-16</inkml:trace>
  <inkml:trace contextRef="#ctx0" brushRef="#br0" timeOffset="80403.4359">6300 12057 904 0,'-2'-7'468'15,"2"-7"-154"1,-1 10-151-16,-1 2-49 16,4 13-80-16,2 1-21 15,2 14-12-15,-2 5-2 16,8 4 2-16,-5 5-1 0,4-3 9 16,-1-5-69-16,-5-10-190 15,2-6-251-15</inkml:trace>
  <inkml:trace contextRef="#ctx0" brushRef="#br0" timeOffset="80609.4866">6219 12140 578 0,'-4'-1'383'0,"-2"-3"22"15,3 4-217-15,12 4-100 16,8 0-44-16,15 7-28 16,6 0-5-16,1 3 5 0,-7 0-74 15</inkml:trace>
  <inkml:trace contextRef="#ctx0" brushRef="#br0" timeOffset="80786.8171">6509 12097 1012 0,'-1'-3'467'16,"2"0"-210"-16,4 3-95 0,-5 0-104 15,0 0-25-15,10 1-22 16,11 20-4-16,28 31-3 16,-33-28 4-16,-5 4-168 15,-2-5-119-15</inkml:trace>
  <inkml:trace contextRef="#ctx0" brushRef="#br0" timeOffset="80928.1882">6715 12124 865 0,'-12'0'382'0,"-17"4"-195"16,-3 5-55-16,-5 6-83 15,0 6-14-15,5 3-21 0,3 2-9 16,12-2-121-1</inkml:trace>
  <inkml:trace contextRef="#ctx0" brushRef="#br0" timeOffset="81197.7233">6998 11790 960 0,'5'-3'391'0,"9"3"-240"15,6 1-64-15,14 6-52 16,9 2-14-16,5-1-19 0,0 2 4 15,-2-4-189 1</inkml:trace>
  <inkml:trace contextRef="#ctx0" brushRef="#br0" timeOffset="81383.1297">7032 11966 909 0,'7'0'394'16,"17"2"-210"-16,7 1-25 15,13 0-70-15,5-2-28 16,2 3-27-16,-5-4-90 16</inkml:trace>
  <inkml:trace contextRef="#ctx0" brushRef="#br0" timeOffset="81890.5734">7854 11797 694 0,'1'-10'342'0,"5"-7"-132"16,-6-10-73-16,9-1-23 16,0-6-32-16,3 0-10 0,-1 1-15 15,-3 3-4-15,0 9-3 16,-1 5-3-16,-5 7-4 15,0 5-12-15,-2 6-24 16,-6 2-10-16,5-4-13 16,-2 15 2-16,0 54 5 15,6-19 2-15,9 9 5 16,-2 4 2-16,3-4-95 16,0-4-105-16</inkml:trace>
  <inkml:trace contextRef="#ctx0" brushRef="#br0" timeOffset="82105.8796">7734 12034 718 0,'18'1'320'15,"25"-1"-148"-15,12 0-47 16,11 0-43-16,4 1-29 16,4 1-25-16,-4-3-79 15</inkml:trace>
  <inkml:trace contextRef="#ctx0" brushRef="#br0" timeOffset="82469.3898">7813 12227 919 0,'-3'-5'404'0,"-1"-12"-210"15,8 4-45-15,9-2-59 16,10 1-32-16,9 8-37 15,0 3-1-15,9 11-10 16,-7 3-4-16,-5 8-4 16,-9 5-1-16,-22 6-1 0,-11 7-1 15,-21 3 1-15,0 4 0 16,-1-3 3-16,3-5 2 16,13-11 0-16,5-7 0 15,6-13 0-15,7-1-10 16,5-5-12-16,5-4 0 15,10-2-2-15,10 3 8 16,10-1 7-16,4 3-4 16,3 2-78-16,-2 0-112 0</inkml:trace>
  <inkml:trace contextRef="#ctx0" brushRef="#br0" timeOffset="82734.9888">8396 12068 1024 0,'2'-2'452'16,"-1"-2"-220"-16,8 4-35 15,-4-1-59 1,1-1-37-16,-2 0-56 16,-3-1-19-16,-1 3-130 15,0 0-153-15</inkml:trace>
  <inkml:trace contextRef="#ctx0" brushRef="#br0" timeOffset="83346.8591">8789 12003 614 0,'2'-5'290'0,"5"-7"-112"15,4-1-40-15,3-11-45 16,-1-3 1-16,1-9 6 16,-3-5 9-16,-1 0-4 15,0 5-18-15,-2 10-22 16,-3 8-12-16,-4 9-25 16,-4 6-13-16,1 12-22 15,-1 7-8-15,0 21 3 16,2 9 4-16,2 13 6 15,4 0 2-15,5-8 0 16,1-9 2-16,0-14-106 16,1-5-102-16</inkml:trace>
  <inkml:trace contextRef="#ctx0" brushRef="#br0" timeOffset="83512.8209">9100 12133 845 0,'0'-5'499'0,"0"-2"-5"15,0 4-375-15,0-2-51 16,2 2-159-16,-2 2-205 16</inkml:trace>
  <inkml:trace contextRef="#ctx0" brushRef="#br0" timeOffset="83827.3534">9394 11785 645 0,'-9'-8'346'16,"-11"-6"-59"-16,-2 10-211 15,0 7-29-15,-5 15-51 16,6 11-6-16,6 12 3 16,4 8 2-16,16 1 10 15,1-2-1-15,8-15 47 16,9-7 17-16,8-11 25 16,6-9 16-16,7-8-24 15,-2-8-8-15,-6-14-9 16,-6-8-6-16,-17-7-13 15,-10-7-13-15,-13 3-61 0,-8 4-65 16,-2 13-282-16</inkml:trace>
  <inkml:trace contextRef="#ctx0" brushRef="#br0" timeOffset="84175.9032">9581 11747 854 0,'18'0'374'16,"14"0"-190"-16,12 4-99 15,-2 2-13-15,-7-1-30 16,-3-2-4-16,-17-3-9 16,1-3-1-16,-5-4 1 15,-2 0-2-15,0 1 19 16,-9-1-5-16,-6 7-16 0,-1 1-5 15,-2 10-28 1,-1 2-3-16,-2 14 5 16,0 8 1-16,1 8 2 0,7 14 3 15,3-1 1-15,2-3 2 16,6-3 1 0,-2-16 0-16,9-8-4 15,-3-7-2-15,3-9-39 0,0-7-34 16,-5-5-195-1</inkml:trace>
  <inkml:trace contextRef="#ctx0" brushRef="#br0" timeOffset="84333.0721">9630 12012 921 0,'11'-5'426'0,"15"-1"-204"16,9 2-57-16,4-2-92 15,1 3-34-15,-2 3-58 16,0 1-102-16</inkml:trace>
  <inkml:trace contextRef="#ctx0" brushRef="#br0" timeOffset="84500.5614">10139 12013 949 0,'4'0'520'0,"2"-5"-104"16,3 3-239 0,-3 0-58-16,-3-1-77 15,0-2-22-15,-3 5-73 16,-1 0-100-16</inkml:trace>
  <inkml:trace contextRef="#ctx0" brushRef="#br0" timeOffset="85031.1479">10376 12059 358 0,'7'-8'270'0,"7"-7"31"16,3-10-96-16,5-5-13 15,-3-17-21-15,-3-6-20 16,-1 0-48-16,-3 3-23 0,-4 19-22 15,-3 12-16 1,-5 23-21-16,-1 13-4 16,1 27-31-16,2 18 5 0,10 9 8 15,5 2 0 1,7-11 2-16,-1-13-1 16,-1-15-10-16,-2-4-46 0,-5-15-89 15,-4-5-122-15</inkml:trace>
  <inkml:trace contextRef="#ctx0" brushRef="#br0" timeOffset="85383.2101">10926 11921 632 0,'-5'-13'376'0,"-4"-7"-49"15,-9-4-141-15,-4 3-37 16,-3 6-61 0,-3 4-25-16,0 11-47 15,6 7-14-15,-1 11-14 0,6 11 0 16,5 8 6 0,4 8 0-16,7 1 2 0,1-7 4 15,14-3-2-15,4-8 4 0,12-10 13 16,5-5 9-1,8-13 28-15,-3-8 13 16,-3-11 12-16,-4-5-3 16,-17-11-15-16,-6-6-14 15,-18-12-35-15,-8 0-44 0,-10 8-161 16,0 8-310 0</inkml:trace>
  <inkml:trace contextRef="#ctx0" brushRef="#br0" timeOffset="85926.596">11167 11521 607 0,'7'-4'330'0,"1"-3"-83"16,0-2-74-16,-4-3-27 15,-4 0-49-15,0 0-24 16,-10 0-43-16,-2-1-19 15,-11 4-23-15,-4 5-8 16,-2 8-11-16,4 5 2 16,3 8 0-16,7 2 3 0,9 1 12 15,6 2 4-15,11-4 13 16,4-5 4-16,8-3 6 16,2-7 4-16,-2-7 7 15,1-2 2-15,-2-5 10 16,-5-2 7-16,-2 4 6 15,-3 0 1-15,-6 2-11 16,5 8-12-16,0 6-14 16,0 7-7-16,0 9-6 15,-7 4 1-15,-3 2 3 16,-5 1 2-16,-6-2 1 16,-6-2 1-16,-7-5 0 15,-1-5 0-15,-7-11-22 0,1-6-40 16,6-7-282-1</inkml:trace>
  <inkml:trace contextRef="#ctx0" brushRef="#br0" timeOffset="86451.3046">11396 12090 755 0,'0'0'481'16,"2"0"1"-16,0 0-264 15,-2 0-47-15,0-1-75 16,0 1-25-1,0 0-41-15,0 0 0 0,0 0-181 16</inkml:trace>
  <inkml:trace contextRef="#ctx0" brushRef="#br0" timeOffset="87110.445">12093 11531 661 0,'-18'-3'315'16,"-11"-1"-105"-16,-19 16-105 16,-1 12-19-16,-4 27-32 15,8 10-23-15,15 30-18 16,11 10-3-16,19-5-2 15,9-4-1-15,15-26-1 16,2-12-1-16,12-13-6 16,0-7-6-16,8-12-61 15,4-9-92-15</inkml:trace>
  <inkml:trace contextRef="#ctx0" brushRef="#br0" timeOffset="87439.7073">12375 11940 552 0,'-9'-9'308'0,"-13"-9"-41"16,-1 4-92-16,-5 6-71 16,0 5-29-1,3 9-40-15,-2 1-13 0,6 14-18 16,2 3-4-16,9 12-2 15,3 2-1-15,9 0 3 16,11-1 1-16,7-7 8 16,5-6 5-16,6-9 22 15,4-7 8-15,1-10 19 16,-2-9 4-16,-5-9-1 16,-7-6 2-16,-19-7-3 0,-7-5-4 15,-18 3-32-15,-7 1-19 16,-6 9-41-16,8 13-64 15</inkml:trace>
  <inkml:trace contextRef="#ctx0" brushRef="#br0" timeOffset="87665.3778">12585 12170 977 0,'-3'-1'442'16,"-4"-2"-227"-16,2 0-65 15,2-1-103-15,3 0-58 0,4-2-319 16</inkml:trace>
  <inkml:trace contextRef="#ctx0" brushRef="#br0" timeOffset="88038.4628">12733 11880 844 0,'1'-11'356'0,"1"-12"-203"0,6 3-30 16,14 11-21-16,3 7-14 16,16 9-23-16,-2 6-17 15,-10 12-29-15,-4-1-4 0,-17 6 1 16,-8 0 1-1,-15 0-2-15,-9 1-2 16,-12-1-4-16,-1-4-3 16,7-6-1-16,6-3 0 0,14-5-3 15,9-2-1-15,5-3-5 16,7-1-1-16,12-3 2 16,6 2-5-16,13-3 7 15,8 3-67-15</inkml:trace>
  <inkml:trace contextRef="#ctx0" brushRef="#br0" timeOffset="88309.3058">13050 11583 762 0,'12'4'363'0,"14"13"-133"0,6 10-87 0,6 23-17 15,-5 16-29 1,-7 19-16-16,-7 4-26 16,-14-1-28-16,-7-11-6 15,-14-12-5-15,-12-5-2 0,3-10-5 0,-2-4 5 16,6-18-151-16,7-9-219 15</inkml:trace>
  <inkml:trace contextRef="#ctx0" brushRef="#br0" timeOffset="88771.65">13401 11596 649 0,'7'-7'369'0,"0"-10"-41"15,18 8-143-15,4 1-25 16,6 4-45-16,2 4-23 16,-7 5-54-16,-7 5-15 15,-14 6-5-15,-9 2 0 0,-17 4 0 16,-10 2-1-16,-6 5-5 15,4 0-3 1,14-5-3-16,10-3-6 0,20-8-5 16,7-3-3-16,12-4 2 15,7-2 4-15,-5-1 3 16,-3-1 2-16,-19-1-79 16,-3 0-91-16</inkml:trace>
  <inkml:trace contextRef="#ctx0" brushRef="#br0" timeOffset="89505.5404">7003 13176 887 0,'4'-11'350'0,"11"-12"-205"0,2 4-14 16,0 11-21-16,1 6-12 16,4 4-49-1,1 6-25 1,7 8-15-16,3 2-1 0,1 0 2 0,1-2 1 15,-4-11 5 1,0-3 11-16,-7-10 21 16,-8-4 5-16,-5 0-2 15,-11-4-35-15,-13 2-72 16,-2 0-62-16,-15 9-165 0</inkml:trace>
  <inkml:trace contextRef="#ctx0" brushRef="#br0" timeOffset="89774.555">6984 13433 814 0,'5'0'357'16,"13"0"-154"-16,9 0-32 15,21-3 7-15,9 0-26 16,11 0-46-16,-4 0-22 16,-15 0-31-16,-10 1-10 15,-20-2-12-15,-4 1-3 16,-5 1-11-16,0-2 8 0,-4 1-162 16,-1 2-235-16</inkml:trace>
  <inkml:trace contextRef="#ctx0" brushRef="#br0" timeOffset="95832.3336">8221 13172 218 0,'-6'5'193'0,"-16"8"67"16,-6-3-35-16,-10-3-15 0,-2-6-15 16,3-8-30-16,7-6-23 15,11-10-72-15,10-2-30 16,16-5-45-16,9 2-10 16,21 5 15-16,6 5 11 15,7 10 17-15,3 9 4 0,-7 13-8 16,-10 7 2-1,-23 10 1-15,-13 7 0 16,-31 11-4-16,-13 1-5 0,-14 4-7 16,1-4-4-16,12-14-46 15,15-12-15-15,17-16-29 16,11-6-25-16,13-5 45 16,8-2 28-16,12 2 57 15,5 3 34-15,9 8 12 16,0 1-10-16,-3 3-27 15,-5-4-6-15,-9-3-118 16,-5 1-359-16</inkml:trace>
  <inkml:trace contextRef="#ctx0" brushRef="#br0" timeOffset="95983.2609">8520 13421 1075 0,'-2'0'576'0,"-3"-5"-78"16,1 0-378-16,2 2-54 16,4-3-103-16,2 0-91 0</inkml:trace>
  <inkml:trace contextRef="#ctx0" brushRef="#br0" timeOffset="96280.4924">8719 13328 721 0,'9'-19'335'0,"4"-23"-106"15,1-3-38-15,0 4-15 16,-5 4-10-16,-3 9-32 15,0 6-16-15,-6 10-28 16,3 2-13-16,-3 9-36 0,-1 4-16 0,1 8-24 16,-2 5-8-1,6 19-1 1,3 7 3-16,-2 15 3 16,3 2 2-16,-6-5-107 0,1-6-99 0</inkml:trace>
  <inkml:trace contextRef="#ctx0" brushRef="#br0" timeOffset="96536.6936">9003 13128 1161 0,'-6'0'454'15,"-6"2"-327"-15,-1 6-42 16,4 8-60-16,3 5-14 0,7 7-10 16,8-2-1-16,6 0-1 15,6-3-2-15,8-7-6 16,2-2-3-16,4-5 3 16,-1-5-56-16,-6-5-80 15,-5-2-74-15</inkml:trace>
  <inkml:trace contextRef="#ctx0" brushRef="#br0" timeOffset="96698.1185">9252 13110 731 0,'-3'3'345'16,"-3"1"-126"-16,0 16-85 16,0 4-16-16,8 12-24 15,-2 3-16-15,3 7-21 16,-2-1-8-16,1 0-16 15,5-6-10-15,-2-11 0 16,3-8-103-16</inkml:trace>
  <inkml:trace contextRef="#ctx0" brushRef="#br0" timeOffset="96909.7958">9641 13302 1410 0,'4'-1'553'0,"3"-1"-386"16,4 0-60-16,-7 0-72 15,2 2-14-15,0 0-162 0</inkml:trace>
  <inkml:trace contextRef="#ctx0" brushRef="#br0" timeOffset="97313.9066">9958 13304 733 0,'7'-5'336'0,"11"-7"-140"15,5-2-21-15,5-8-34 16,2-4-18-16,-5-3-22 15,-2-4-9-15,-7 2-19 0,-3 4-7 16,-4 5-12-16,-4 8-7 16,-5 8-20-16,-3 7-11 15,0 13-19-15,3 6-8 16,1 15 4 0,3 7 3-16,4 11 2 15,-4 5 1-15,4-3 21 16,0-2-69-16,3-16-148 15,2-7-112-15</inkml:trace>
  <inkml:trace contextRef="#ctx0" brushRef="#br0" timeOffset="97665.4871">10562 13214 616 0,'-6'-8'384'0,"-6"-8"8"16,0 0-160-1,-7 4-86-15,1 2-35 0,-7 5-50 16,-2 5-21-16,-2 3-39 16,-1 5-6-16,3 9-10 15,-1 5 0-15,11 14 5 0,5 4 2 16,14 6 2-1,10-1 1-15,4-9-1 16,12-6-1-16,7-18 6 16,7-9 6-16,6-15 30 15,-4-11 17-15,-10-15 43 16,-9-3 10-16,-19-9-7 16,-7 4-14-16,-16 7-58 0,-4 5-28 15,-6 18-91-15,2 6-61 16</inkml:trace>
  <inkml:trace contextRef="#ctx0" brushRef="#br0" timeOffset="99017.7839">10709 12682 502 0,'-7'0'305'0,"-3"2"-22"16,-1 0-101-16,14 4-59 0,5 1-23 16,19 0-12-1,8-1-6-15,15-8-24 0,8-1-10 16,-8-7-17 0,-1-2-4-1,-23-1-5-15,-9 2 2 16,-7 3 6-16,-10 1 0 15,-4 8-11-15,-6 0-6 0,-6 8-14 16,1 4-6-16,-1 9 2 16,1 7 0-16,9 8-2 15,1 4 2-15,8 8 0 16,5-1 11-16,-1-4-137 16,1-5-87-16</inkml:trace>
  <inkml:trace contextRef="#ctx0" brushRef="#br0" timeOffset="99201.2971">10740 12894 712 0,'6'0'391'16,"10"-1"-61"-16,10 1-101 15,19-2-65-15,8 2-47 16,9 0-58-16,1 0-24 15,-14 3-126-15,-5 1-158 16</inkml:trace>
  <inkml:trace contextRef="#ctx0" brushRef="#br0" timeOffset="99637.1578">11473 12939 711 0,'1'-2'344'15,"10"1"-108"1,10 2-71-16,18 4-67 0,11 2-9 15,7 2-28-15,2-1-12 16,1-1-16-16,-5-3-12 16,-5-4-13-16,-7-1-34 0,-17-4-70 15,-6 1-47 1,-13 3-128-16,-6 4-118 16</inkml:trace>
  <inkml:trace contextRef="#ctx0" brushRef="#br0" timeOffset="99947.6887">11764 13022 539 0,'-8'-2'260'16,"0"6"-81"-16,2 6-132 0,-3 1-22 15,10 12-26-15,-3 0-6 16,2 6-1-16,3 4 2 15,-3 9 4 1,5 0 2-16,-5 6 19 16,2 0 26-16,-4-3 59 0,-7-6 24 15,-4-3 45-15,-15-12-5 16,-12-9-15 0,-4-1-3-16,-4-14-32 15,4-1-18-15,9-4-43 0,8-3-24 0,9 0-33 16,6 0-21-16,7-1-104 15,5 2-74-15</inkml:trace>
</inkml:ink>
</file>

<file path=ppt/ink/ink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1-10T07:34:18.517"/>
    </inkml:context>
    <inkml:brush xml:id="br0">
      <inkml:brushProperty name="width" value="0.05292" units="cm"/>
      <inkml:brushProperty name="height" value="0.05292" units="cm"/>
      <inkml:brushProperty name="color" value="#FF0000"/>
    </inkml:brush>
    <inkml:context xml:id="ctx1">
      <inkml:inkSource xml:id="inkSrc68">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1-10T07:34:42.473"/>
    </inkml:context>
  </inkml:definitions>
  <inkml:trace contextRef="#ctx0" brushRef="#br0">2266 7488 332 0,'15'1'253'0,"12"-1"8"16,-14 6-65-16,-8 1-10 16,-10 2-14-16,-9 4-3 15,-13 0-17-15,-5 4-31 16,-11-7-44-16,-6-1-18 15,4-4-27-15,-2-5-10 0,1-3-14 16,3 1-5-16,10 3-12 16,9 0-6-16,19 5-10 15,7 0 2-15,16 3 5 16,8 10 5-16,5 5 10 16,3 7 0-16,-9 5 5 15,-9 5 1-15,-15 11 5 16,-12 0 1-16,-27 5 0 15,-7-7 0-15,-3-13-1 16,8-7-2-16,22-16-3 16,8-1-2-16,14-8-2 15,10-1-1-15,15-2-1 16,4-2-1-16,12-2 1 16,1 0 0-16,6-1 4 15,3 0-35-15</inkml:trace>
  <inkml:trace contextRef="#ctx0" brushRef="#br0" timeOffset="553.8831">2313 7781 848 0,'2'-4'322'0,"3"0"-226"0,24 0-77 15,12 0-11 1,10-3-2-16,3-1 0 16,-8 2 6-16,-11 0 1 0,-12 4 3 15,-10-2 5 1,-17 1-8-16,-2 4-4 0,-10 7 2 16,-3 4-3-1,-4 13 5-15,-4 4 1 16,6 10-9-16,2 4-4 0,15-5 1 15,7-4 1-15,13-12 7 16,3-5 5-16,5-12 5 16,4-5 6-16,-6-8 12 15,0-8 3-15,0-6-4 16,-5-7-5-16,2 3-21 0,-1 5-10 16,-4 12-8-16,-3 9-4 15,-3 13 3-15,-3 6 1 16,-7 7 7-16,-3 1 0 15,-4-4 5 1,0-5 2-16,1-8 5 0,3-5 6 16,4-8 7-1,2-5-1-15,7-14-5 16,6-5-8-16,9-5-12 16,-1 1-4-16,6 10 6 0,-2 5 5 15,-1 16 9-15,2 6 2 0,-11 18 3 16,-2 7 1-1,-8 6-1-15,-5 2-1 16,0-6-10-16,1-5-30 16</inkml:trace>
  <inkml:trace contextRef="#ctx0" brushRef="#br0" timeOffset="977.309">3613 7919 781 0,'-10'6'326'0,"-13"5"-182"0,8 12-77 0,6 4-47 16,6 2-1-16,13 0-2 15,6-4 3-15,16-7 2 16,3-7 1-16,-1-11 7 16,5-9 3-16,-3-13 28 15,-3-3 13 1,-6-14 14-16,-13-8 5 16,-19-13-19-16,-10-10-13 0,-21-2-20 15,-9 9-6-15,-10 17-4 16,2 9-7-1,13 28-12-15,5 3-12 0,19 12-16 16,5 7-3 0,11 5 2-16,8 4 5 0,13 3 6 0,13 1 3 15,17 1 1 1,10 3-24-16,7-1-240 0</inkml:trace>
  <inkml:trace contextRef="#ctx0" brushRef="#br0" timeOffset="1337.3645">4155 7724 910 0,'-12'-6'393'0,"-18"-2"-212"15,-3 6-70-15,3 4-71 16,6 6-19-16,11 10-22 15,7 1-6-15,6 6-4 16,1 0 3-16,13-4 8 16,7-3 1-16,8-6 9 0,1-5 2 15,-4-6 5-15,-10-5 2 16,-6-2 5-16,-4-3 0 16,-8 1-14-16,-6 4-7 15,-14 4-12-15,-1 8-3 0,-7 5 4 0,5 8 2 31,9 3 4-31,4 2 0 16,10 0 2-16,2-4 1 16,6-7 3-16,7 1 3 0,3-5 2 15,0-5 0-15,5 0 0 16,-2-6-30-16</inkml:trace>
  <inkml:trace contextRef="#ctx0" brushRef="#br0" timeOffset="1482.0547">4150 7596 1264 0,'-7'-1'483'0,"-6"-9"-364"16,6 6-70-16,5 7-64 16,6 6-143-16</inkml:trace>
  <inkml:trace contextRef="#ctx0" brushRef="#br0" timeOffset="1746.0703">4498 7840 1009 0,'-7'-9'468'16,"-5"-8"-216"-16,-7 4-83 15,1 5-111-15,-2 8-31 16,-7 8-31-16,7 10-7 15,2 9-3-15,6 8 1 0,12 3 3 16,0-5 3-16,13-3 4 16,0-8 3-16,0-9 7 15,0-1 4-15,-6-9 11 16,-2-1 6-16,-5-9 0 16,-2-2-2-16,-10-8-61 15,2-3-112-15</inkml:trace>
  <inkml:trace contextRef="#ctx0" brushRef="#br0" timeOffset="2024.9422">4479 7868 677 0,'12'8'391'0,"5"3"-45"16,1 6-198-16,0 0-43 16,-9 2-46-16,-4 4-10 15,-5-4-17 1,0 1-5-16,-2-7-10 0,2-4-2 15,5-10-12-15,3-8-9 16,12-12-9-16,3-7-2 16,2-6 6-16,3 6 7 15,-2 6 9-15,0 9 7 16,-3 16 12-16,-1 6 3 16,-8 17 8-16,-5 4 2 0,-7 12-2 15,-1-4-2-15,0-2-10 16,1-4-7-1,4-14-221-15</inkml:trace>
  <inkml:trace contextRef="#ctx0" brushRef="#br0" timeOffset="2573.1315">5595 7746 893 0,'-2'4'358'0,"-2"11"-222"31,1 11-80-31,3 24-44 16,0 8 0-16,3 5-1 0,2-4-3 0,7-15-1 16,4-7-22-16</inkml:trace>
  <inkml:trace contextRef="#ctx0" brushRef="#br0" timeOffset="2857.9978">5894 7790 875 0,'-13'-2'361'16,"-15"2"-223"-16,4 7-64 0,1 12-60 16,2 10-14-16,10 11-8 15,6 3 0-15,13 4 4 16,10-2 2-16,8-13 8 15,4-5 5-15,0-15 12 16,-2-8 11-16,-17-8 64 16,-5-5 19-16,-13-7 9 15,-9-2-10-15,-13-4-73 16,-5 2-24-16,0 10-49 16,3 4-106-16</inkml:trace>
  <inkml:trace contextRef="#ctx0" brushRef="#br0" timeOffset="3158.3989">6182 7901 742 0,'-8'-11'401'0,"-5"-5"-114"16,-5-1-131-16,-2 2-46 0,-2 10-73 15,-1 5-19 1,0 14-18-16,1 6-6 16,7 10 0-16,6 2 2 15,11 0 4-15,10-2 5 0,12-9 9 16,5-6 2-16,7-9 19 16,-9-6 16-1,-2-7 18-15,-8-2 6 0,-18-9-11 16,5-3-18-16,-12 2-60 15,0-1-88-15</inkml:trace>
  <inkml:trace contextRef="#ctx0" brushRef="#br0" timeOffset="3517.2064">6343 7994 902 0,'3'2'390'15,"2"2"-211"-15,-5-4-61 0,0 0-65 16,0 0-7-16,0 0-5 16,10 6-2-16,2-1-2 15,32 9 1 1,-28-21 1-16,-2-4-1 16,0-3 2-16,-5-6-2 15,-2-2-8-15,-7-5-1 0,-6-6-13 16,-3 6-9-1,-5 5-21-15,3 9-9 16,-6 13-5-16,2 8 0 0,-2 13 15 16,0 2 3-16,4 7 4 15,4 7 2-15,6 3 0 16,6 6 1-16,10 9 2 16,-2-8 1-16,-1 1-1 15,-5-5 1-15,3-9-2 16,1-2-18-16,2-17-249 15</inkml:trace>
  <inkml:trace contextRef="#ctx0" brushRef="#br0" timeOffset="3898.2265">6602 7991 589 0,'7'-2'294'16,"3"5"-43"-16,12 2-183 31,3 5 2-31,6 4 21 0,-1-11 10 16,-2-3 17-16,-3-6-2 0,-5-8-27 16,-2 3-14-1,-4-8-28-15,-3-1-10 16,-11-7-11-16,-4-3-7 0,-9 2-24 15,-6 4-13-15,-9 14-12 0,-2 8-4 16,-4 13 11-16,4 10 6 16,8 16 9-1,3 4 3-15,11 10 0 16,6 0 3-16,5 2-1 16,5-1 4-16,7-5 6 0,0-2 1 15,0-11 0-15,0-2-2 16,-1-14-27-16,2-8-94 0</inkml:trace>
  <inkml:trace contextRef="#ctx0" brushRef="#br0" timeOffset="4182.3181">7103 7992 737 0,'-6'-13'397'0,"-5"-12"-92"15,-4-1-59-15,-7 7-93 0,-2 6-42 16,-4 7-55-16,-1 6-19 16,6 6-25-16,5 6-7 15,5 6-6-15,12 5-1 16,4 4 5-16,8 1 5 15,8-7 7-15,-1-1 1 0,7-9 2 16,2-5-4-16,-2-4 34 16,5-3-99-16</inkml:trace>
  <inkml:trace contextRef="#ctx0" brushRef="#br0" timeOffset="4520.4494">7230 8001 840 0,'3'8'353'15,"3"6"-183"-15,-2 1-90 16,-2 2-16-16,-4-3-11 0,-4 2-10 16,-1 0-17-16,0-5-4 15,2-5 5 1,2-4 5-16,2-8 0 0,2-3 0 15,6-12-12-15,2-2-9 16,7-4-9-16,2-3-2 16,5 5-8-16,-3 3 2 15,0 11 3-15,0 6 3 16,-15 7 9-16,5 10 6 16,-5 7 6-16,-2 4 0 15,2 7-2-15,-5-1-6 16,6 1-7-16,-1 0-78 15</inkml:trace>
  <inkml:trace contextRef="#ctx0" brushRef="#br0" timeOffset="4701.5484">7592 7969 982 0,'0'-5'480'0,"0"3"-194"0,0 2-103 15,0 0-123 1,0 0-32-16,-1 22-17 16,-3 35-4-16,3-23-3 15,-1-5-73-15</inkml:trace>
  <inkml:trace contextRef="#ctx0" brushRef="#br0" timeOffset="4850.2414">7628 7659 1292 0,'-3'-6'510'15,"-2"-3"-356"-15,1 3-91 16,5 8-101-16,3 7-158 0</inkml:trace>
  <inkml:trace contextRef="#ctx0" brushRef="#br0" timeOffset="5316.5728">8103 7901 1021 0,'0'1'421'16,"-6"6"-256"-1,-3 8-75-15,-7 8-69 16,-10 6-8-16,-6 5-5 15,-3-4-1-15,4-2-1 0,2-9 1 0,12-8-29 16,0-10-8-16,4-10 1 16,6-5 3-16,0-12 28 15,6 2 8-15,6 0-1 16,3 4 1 0,2 9-2-1,3 4 0-15,2 10-1 16,4 9-1-16,8 8 0 0,3 4 2 0,1-3 0 15,-1-9 0 1,-1-3 2-16,0-7 4 0,-2-4 6 16,-1-9 2-16,-2-5-1 15,-1-4-3-15,-2-6-5 16,1 4 2-16,-5 1 9 16,-1 6 1-1,-2 13 0-15,-3 3-6 0,1 13-11 16,0 8-3-16,0 4-1 15,-4 5 3-15,-7-3 4 0,-3-5 1 16,-8-3 1 0,-2-7-47-16,0-2-457 15</inkml:trace>
  <inkml:trace contextRef="#ctx0" brushRef="#br0" timeOffset="5510.0616">8592 8089 1159 0,'10'5'497'0,"8"2"-265"31,2 5-62-31,-9-1-72 0,-6 1-26 16,-5 0-37-16,-7-1-9 0,-10-5-114 15,-3-2-263-15</inkml:trace>
  <inkml:trace contextRef="#ctx0" brushRef="#br0" timeOffset="6265.4256">9177 7943 478 0,'12'-4'281'0,"13"-4"-34"16,0 2-63-16,-4 12-84 0,0 4-30 16,-13 11-28-16,-2 5 3 15,-7 3 0-15,-9 2-2 16,0-5-12-1,-2-7-8-15,4-6-9 16,6-9-3-16,8-12-4 0,7-4-7 16,6-13-1-16,4-3-2 15,6 6 6-15,-6-2 17 16,-3 10 16-16,-4 7 2 16,-8 7 2-16,0 10-7 0,-8 7-8 15,0 5-1 1,0 6-8-16,0-3 49 0</inkml:trace>
  <inkml:trace contextRef="#ctx0" brushRef="#br0" timeOffset="6565.1522">10013 7701 1045 0,'1'2'388'16,"3"13"-296"-16,1 12-48 16,2 31-26-1,6 13 7-15,1 16 2 16,0 1-3-16,-2-4-5 0,-6-3-1 15,-7-10-1-15,-3-5 2 0,0-14 0 16,-2-11 1-16,4-15-127 16,-1-14-229-1</inkml:trace>
  <inkml:trace contextRef="#ctx0" brushRef="#br0" timeOffset="6721.4798">10105 8112 696 0,'15'-2'339'0,"19"-8"-97"0,4 3-153 16,1 0-63-16,-1-1-10 15,-6 6-66-15,-4 0-185 16</inkml:trace>
  <inkml:trace contextRef="#ctx0" brushRef="#br0" timeOffset="6990.2971">10353 7954 955 0,'4'-2'389'16,"0"7"-250"-16,2 3-47 15,-1 8-52-15,0 7-11 16,-5-2-6 0,0-4-1-16,0 0-2 15,-1-7-3-15,1-3-1 16,4 0 1-16,5-15 0 0,4-3-1 0,4-11-6 31,1-1-6-31,2-2-4 0,-1 5 0 16,-4 10 0-16,-1 5-2 15,-8 15 0-15,3 6-3 16,-4 7-1-16,1 4 2 0,-1 2-71 16,-12 0-184-16</inkml:trace>
  <inkml:trace contextRef="#ctx0" brushRef="#br0" timeOffset="7181.244">10674 7879 1295 0,'2'0'473'0,"3"10"-381"31,5 11-56-31,11 19-32 0,3 9 0 0,5 9 0 16,-6-3 1-16,-4-1 0 15,-4-7 10 1,-5-11-147 0,3-3-27-16</inkml:trace>
  <inkml:trace contextRef="#ctx0" brushRef="#br0" timeOffset="7366.1525">10962 7912 753 0,'-5'-7'424'0,"-9"-3"-95"0,-3 9-126 16,-9 15-122-16,-6 11-47 16,-1 13-26-16,-2 7-1 15,0 4-1-15,-1 2 1 16,-2 2 1-16,-5-4 3 16,6-7-182-16,3-4-208 15</inkml:trace>
  <inkml:trace contextRef="#ctx0" brushRef="#br0" timeOffset="7700.44">11341 7943 952 0,'-5'11'400'15,"-5"0"-191"-15,-5 10-129 16,-1 1-22-16,-1-3-6 16,-2 2-8-16,1-6-21 15,-4-4 0-15,-3-13 7 0,-1-5-1 16,2-10-7-16,2-4-6 16,6-4-19-16,4-4-7 15,11 6-26-15,7 2-4 16,11 11 7-16,4 4 5 15,8 11 28-15,0 5 4 16,0 11 7-16,-1 3 2 16,-5 4 1-16,0-5-1 15,-1 1-4-15,-2-2-3 0,-4-5-138 16</inkml:trace>
  <inkml:trace contextRef="#ctx0" brushRef="#br0" timeOffset="7954.6778">11498 7916 1170 0,'6'-2'465'0,"4"4"-309"16,0 5-63-16,2 11-60 16,-4 3-5-16,4 3-7 0,-2-1-2 15,0-3-2-15,1-4-2 16,-3-11 2-1,-1 0 4-15,3-7 8 16,3-4 4-16,3-7-4 0,-2-5-4 16,-5-3-17-16,-3-2-21 15,-2 7-177 1</inkml:trace>
  <inkml:trace contextRef="#ctx0" brushRef="#br0" timeOffset="8153.3978">11801 7895 960 0,'0'-4'445'16,"-1"0"-186"-16,6 11-171 16,0 7-45-1,7 13-36-15,-2 7-1 0,1 1-1 16,-2 2 1-16,-3-7-3 15,2-3-53-15</inkml:trace>
  <inkml:trace contextRef="#ctx0" brushRef="#br0" timeOffset="8364.8133">12044 7853 1167 0,'-2'-2'515'15,"-3"-3"-244"-15,4 10-201 16,1 8-46-16,6 12-31 16,1 7 1-16,0 9 5 15,-1-4 1 1,-5-7 2-16,1-3-3 16,-2-9-137-16,-1-2-120 15</inkml:trace>
  <inkml:trace contextRef="#ctx0" brushRef="#br0" timeOffset="8649.9916">12217 7918 591 0,'-2'0'282'0,"-4"2"-97"31,-2 3-33-31,-6-2-48 16,2 6-22-16,-5 2-43 15,5 3-17-15,1-3-15 0,3 3-1 0,10 0 7 16,4-1 5-16,9 2 10 16,0-2 1-16,6-2-4 15,5 1-6 1,2-5-14-1,7-2-114-15</inkml:trace>
  <inkml:trace contextRef="#ctx0" brushRef="#br0" timeOffset="8985.8331">12390 7949 996 0,'1'7'370'0,"4"8"-286"16,-2 1-35 0,-1 0-25-16,-2 3 3 0,-4-6 4 15,-2 0 2-15,6-5 4 16,0-5 4-16,6-7 3 16,3-5-3-16,4-12-12 15,2-2-10-15,8-2-15 16,1 4-1-16,5 8 7 15,-4 4 4-15,-4 9 12 16,-2 7 5-16,-10 11-1 16,-2 5 1-16,-5 7-10 15,-2 0-5-15,1 0-5 16,0 0-4-16,2-4-2 16,-1-4-67-16,-2-6-254 15</inkml:trace>
  <inkml:trace contextRef="#ctx0" brushRef="#br0" timeOffset="9145.6428">12547 7646 891 0,'-2'-4'469'0,"-3"1"-122"16,0 3-177-16,4 0-129 15,1 0-28 1,3 26-13-16,7 42 132 15</inkml:trace>
  <inkml:trace contextRef="#ctx0" brushRef="#br0" timeOffset="10029.8583">13657 7894 453 0,'-1'-7'305'15,"-2"-5"9"1,-9 0-79-16,-12 0-96 16,-6 3-35-16,-7 4-57 0,2 4-14 15,9 11-33 1,4 5-8-16,14 8-3 0,7 9 0 0,13-1 0 15,12 2 2 1,8-4 0 0,-2-8 3-16,-5-6 6 15,-4-6 7-15,-15-9-1 0,-3-5-17 0,-10 0-26 32,-10-5-7-32,-6 0-1 15,-8 3 14-15,1 1 11 0,3 6-7 0,9 7-11 16,5 5 1-1,10 4 13-15,4-2 13 16,10 3 24-16,8-3 9 0,3-4 7 16,3 1 0-1,4-8-1-15,-5-3-2 16,1-3-4-16,-4-4-1 16,1-4-4-16,0-1-2 0,-7-7 0 15,5 0 1 1,-9-1 3-16,1 3 0 0,-2 7-2 15,-3 8 0-15,2 11-2 16,0 4-1-16,2 7-2 0,1 0-1 16,0 0-1-16,-1 0 1 15,0-7 5-15,-4-5 3 16,5-5 69 0,0-6 10-16,2-9 4 15,0-5-1-15,-3-5-69 16,0-4-14-16,-3 0-72 15,1 3-69-15</inkml:trace>
  <inkml:trace contextRef="#ctx0" brushRef="#br0" timeOffset="10403.8437">14302 7886 891 0,'-10'-11'407'0,"-11"-6"-183"15,-6 0-51 1,-3 5-100-16,2 11-26 0,9 6-43 16,4 6-6-1,6 8-6-15,4 2 2 16,6 5 0-16,7-1 1 0,7-1 4 16,-1-4 1-16,6-7 2 15,-5-4 1-15,-4-8 2 16,-2 0 3-16,-6-3 4 15,-3 2-7-15,-8-1-10 16,-4 2-6-16,-5 6-6 16,-3-3 5-16,2 8 9 15,3-4-1-15,9 6 0 16,5-1 4-16,5-3 6 0,4 4 5 16,4-6 6-16,2-1-1 0,4-3-5 15,-2-1-6-15,5-1-34 16,1 1-72-1</inkml:trace>
  <inkml:trace contextRef="#ctx0" brushRef="#br0" timeOffset="10544.8718">14211 7647 1117 0,'-3'-7'462'0,"-6"-4"-301"16,3 5-79-1,9 9-100-15,-1 8-60 16,11 12-284-16</inkml:trace>
  <inkml:trace contextRef="#ctx0" brushRef="#br0" timeOffset="10837.2216">14329 7977 475 0,'13'14'270'0,"7"7"-25"15,7-1-90-15,2-3-14 16,-5-12-24-16,5-2-19 0,-6-5-44 15,-1-4-12 1,-3-3-12-16,-10-5-5 0,-8-11-16 16,-3-4-17-1,-12-3-21 1,-1 3-14-16,-8 13-1 16,-1 8 12-16,-2 14 5 0,4 10 8 0,4 15 12 31,3 5 0-31,13 9 10 15,0-3 4-15,9 0 2 0,4 0 0 0,2 1 3 16,1-3-2 0,0 0 0-1,-2-6 1-15,-1-9 26 16,1-5-150-16</inkml:trace>
  <inkml:trace contextRef="#ctx0" brushRef="#br0" timeOffset="11166.9351">14616 7875 1084 0,'4'3'436'15,"5"10"-267"-15,3 10-90 0,10 27-50 16,5 5 1-16,2 5-5 16,-4-1-2-16,-20-8-5 15,-7-3-2-15,-16-6 2 16,-2-3-1-16,0-10 1 15,0-7-37-15,5-17-65 16,3-7-25-16,4-17-23 16,3-10 32-16,10-8 59 15,5-4 28-15,13-2 31 16,6 1 15-16,9 5 27 16,1 4 6-16,-3 7 0 15,-5 2-7-15,-10 0-15 16,-5 6-6-16,-6 1-12 15,-2 4-6-15,-4 5-86 16,-2 1-171-16</inkml:trace>
  <inkml:trace contextRef="#ctx0" brushRef="#br0" timeOffset="11686.1929">15126 7850 763 0,'-3'-8'380'16,"-2"-6"-129"-1,-2 6-161-15,1 3-54 0,-5 8-52 16,0 2-3-16,3 10-2 16,2 5 6-16,9 5 15 15,4 3 3-15,5-5 8 16,1-3 1-16,2-8 1 15,-3-4 1-15,-1-5 2 16,-3-1-2-16,-9-2-21 16,-4 0-8-16,-8 2-11 15,-8 4-3-15,4 3 11 16,-1 2 3-16,4-1 3 0,7 4 1 16,7 3 11-1,2 0 2-15,6 1 10 16,0-3 7-16,1-5 14 15,6-3 8-15,2-6 10 16,7-1-3-16,8-7-16 0,-5-5-7 16,8-6-9-16,-3-4-1 15,-5-5 5-15,-2-3 3 16,-9-1 1-16,-3 4 18 16,-7 13 10-16,-3 6-5 15,-5 14-13-15,-4 3-21 0,-1 8-17 16,-1 4-1-1,7 5 2-15,1 1 1 0,1-3 0 16,4 5 2-16,0-8-1 16,2-3-10-16,9-3-159 15</inkml:trace>
  <inkml:trace contextRef="#ctx0" brushRef="#br0" timeOffset="11995.6902">15713 7967 619 0,'2'0'351'16,"-2"3"-54"-16,1 6-151 16,-5 6-97-16,-9 3-16 15,-4 3-1-15,-6-6 2 16,-5-2 3-16,1-2-2 16,3-6-4-16,0-4 0 0,7-8-7 15,2-8-9 1,3-7-17-1,5-1-8-15,7 4-20 0,6 0-1 0,9 9 11 16,6 6 4 0,3 8 36-16,0 7 21 15,2 10 29-15,-7-1 9 16,4 7-5-16,-4-2-12 0,-4-7-27 16,1 4-12-1,-10-5-31-15</inkml:trace>
  <inkml:trace contextRef="#ctx0" brushRef="#br0" timeOffset="12908.361">16228 7826 835 0,'6'1'318'16,"12"1"-229"-16,9 4-34 16,15 1-24-16,7-3-3 15,-3-2-7-15,-2-2-4 16,-13-2 0-16,-11 0 0 0,-10 0 7 0,-5 1 12 15,-10 1-1 1,-2 3-5-16,-8 9-13 0,-5 4-17 0,3 11-6 16,2 5-1-16,11 4 1 31,5 1 3-31,15-3-11 16,6-1-8-16,10-7-4 15,4-7 1-15,-3-11 17 0,3-10 8 16,1-6 8-1,1-5 2-15,-4-4 7 16,-4 0 4-16,-11-5 7 16,-6-4 6-16,-7 6 17 15,-4-3 4-15,-9 3-4 16,-7 5-9-16,-9-3-35 16,-7 3-13-16,-2 9-17 0,-1 1 0 15,2 10 3 1,12 5 4-16,4 2 8 0,5 5 3 15,7 4 3-15,4-1 3 16,11 0 5-16,8-1 3 16,17-6 3-16,0-5 1 15,2-4 2-15,-4-6 0 16,-12-9-1-16,-1-1 0 0,-5-5 1 16,-4 1 1-16,-6 1-1 15,-5 5-2-15,-4-1-11 16,-5 8-8-16,-1 4-11 15,2 4 0-15,0 10 2 16,5 1 6-16,6 2 8 16,3 3 2-16,9-5 11 15,4-2 6-15,4-6 19 16,-1-3 18-16,2-10 24 16,-3-4 6-16,-5-6 9 15,-4-6-11-15,-6-2-26 16,-4-1-15-16,-3-4-48 15,-1 3-49-15,-12 4-140 16</inkml:trace>
  <inkml:trace contextRef="#ctx0" brushRef="#br0" timeOffset="13476.8794">17976 7866 714 0,'-11'-12'384'0,"-1"-6"-80"0,-7 9-200 16,-4 4-57 0,1 12-47-16,-2 12-5 15,7 15-4-15,8 10 1 16,11 3 6-16,8 1 3 0,16-12 5 15,-1-8 4 1,4-12 8-16,-3-8 8 0,-12-11 63 16,-3-5 12-1,-14-10-7-15,-12-3-17 0,-13-4-84 16,-8-2-60-16,-2 6-342 16</inkml:trace>
  <inkml:trace contextRef="#ctx0" brushRef="#br0" timeOffset="13767.6822">18078 7899 964 0,'-2'-6'415'16,"-2"-9"-225"-16,1 8-85 16,1 10-78-16,1 9-20 0,1 10-13 15,6 6-2 1,7 7 6-1,2-3 1-15,11 0 0 16,0-5 2-16,5-10 8 0,3-5 6 0,-8-9 33 16,1-3 27-1,-5-11 30-15,-3-4 11 16,-4-12-4-16,-7-2-23 16,-9-4-36-16,-3 3-19 15,-10 4-34-15,2 1-16 0,2 11-121 16,0 5-104-16</inkml:trace>
  <inkml:trace contextRef="#ctx0" brushRef="#br0" timeOffset="14076.7427">18632 7947 723 0,'-6'-4'351'15,"-12"-8"-117"-15,-1 6-73 16,-4 2-76-16,-2 1-25 16,4 8-41-1,0 0-10-15,7 11-11 16,10 6-2-16,0 1 2 16,4 4 2-16,8-6 6 15,-1-2 7-15,16-4 8 16,2-6 4-16,-2 0 11 0,-3-7 10 0,-13-6 16 31,-3-1-2-31,-10-6-18 16,-10-4-18-16,0 3-23 0,-4 1-58 0,12 3-385 15</inkml:trace>
  <inkml:trace contextRef="#ctx0" brushRef="#br0" timeOffset="14639.134">18696 7911 760 0,'3'-2'323'16,"9"-3"-162"-16,9 5-106 15,18 6-48-15,5-2 4 0,-1 0 4 16,-3-4 2 0,-13-2 4-1,-9-4 2-15,-4 0 18 16,-9-4 17-16,-4 3 1 15,-5-1-13-15,-7 7-29 16,-1 5-22-16,-4 10-10 16,0 7 5-16,2 6 5 0,5 5 0 0,9 2 5 15,3-3 2-15,5-5 7 16,6-9 3-16,-2-8 8 16,5 0 6-1,0-9 5-15,-1-1-2 16,4-10-5-1,-5-4-4-15,2-4-5 0,-4-3-2 0,3 10-10 16,-2-3-4-16,-4 11-9 16,1 8 3-1,-9 1 7-15,-1 6 3 16,-4-2 9-16,-1 0 0 0,1-2 2 0,-3-3 0 16,6-4 6-1,0 1 2-15,0-2 3 0,0-1-2 31,15-6-6-31,38-25-4 0,-29 20-10 16,5-1 0-16,-7 8 0 16,1 6 4-16,-4 12 7 0,-8 3 2 0,-3 11-2 31,-3-1-3-31,-2 4-5 16,0-2-2-16,1-1-3 15,-2-4-10-15,1-7-170 16,-3-4-166-16</inkml:trace>
  <inkml:trace contextRef="#ctx0" brushRef="#br0" timeOffset="14781.2106">19198 7730 904 0,'-1'-6'488'15,"-3"-5"-118"-15,4 10-227 0,0 1-69 16,1 5-74-16,-1-5-4 15,2 4-275-15</inkml:trace>
  <inkml:trace contextRef="#ctx0" brushRef="#br0" timeOffset="14974.106">19428 7803 1104 0,'4'-5'509'0,"-4"2"-250"16,1 7-89-16,-1-2-114 15,2 30-26-15,11 77-14 16,-9-35-5-16,0 2-3 16,1-1-2-16,-4 0 0 15,2-3 1-15,-3-12-6 16,4-7-37-16,4-24-159 16</inkml:trace>
  <inkml:trace contextRef="#ctx0" brushRef="#br0" timeOffset="15130.352">19460 8127 950 0,'1'-3'410'16,"7"-4"-234"0,2 0-60-16,19 4-85 0,7 2-22 15,12 1-101-15,8 0-237 16</inkml:trace>
  <inkml:trace contextRef="#ctx0" brushRef="#br0" timeOffset="15430.2573">20013 7971 860 0,'-3'2'350'0,"-6"9"-201"15,0 4-83-15,-10 10-37 16,-3-1 5-16,-8-3 1 15,-5-4-8-15,2-6-8 16,-1-4-1-16,4-10 11 0,4-3 4 16,9-6 9-1,3-6-3-15,11 2-26 16,7-2-10-16,14 1-11 0,6 9 0 16,10 5 11-16,1 8 8 0,-6 11 5 15,-3 0 3-15,-5 5 2 16,-6 1-2-16,-4-1-6 15,-3-1-3 1,-3-2-27 0,4-1-103-16</inkml:trace>
  <inkml:trace contextRef="#ctx0" brushRef="#br0" timeOffset="16120.6865">20051 7939 533 0,'8'-4'238'0,"11"-2"-120"0,4 4-46 15,12 1-45 1,5 1-8-16,9 3-2 16,-2-3 3-16,-9 0 3 15,-6 2 3-15,-19-5 24 16,-1 3 12-16,-11-1 9 15,-2-1-4-15,-6 0-32 16,6 0-16-16,0 1-27 16,0 0-6-16,-1 1-4 15,-9 4-1-15,-28 25 6 16,33-8 5-16,4 2 4 16,4 2 2-16,11 3-3 15,5-2-8-15,12-3-21 16,8-1-56-16,13-11-78 15,5-2-1-15,2-7 23 16,-5-5 61-16,-10-6 147 16,-10-4 50-16,-10-2 64 15,-4-4 27-15,-8-2-12 16,-5-1-23-16,-12-8-56 0,-4 1-32 16,-8 2-65-16,-2 4-27 15,-2 12-36-15,-2 8-5 16,-4 10 7-16,1 6 11 15,1 5 25-15,5 4 5 16,10 0 9-16,5 0 4 16,12-3 8-16,5-3 5 0,5-9 14 15,6-1 5-15,7-8 0 16,0-8-4-16,9-2-13 16,2-4-6-16,0-5-3 15,3 1-2-15,-4 3 6 16,-3 4 4-16,-4 7 31 15,-9 5 8-15,-11 2-3 16,-5 5-4-16,-7 9-36 16,0 3-7-16,-4 5-6 15,0-3 1-15,-4-4 1 16,1 2 1-16,-1-6 4 16,-1-2-1-16,-1-1-60 15,-1-4-75-15</inkml:trace>
  <inkml:trace contextRef="#ctx0" brushRef="#br0" timeOffset="17258.1465">1974 8845 981 0,'6'-7'406'0,"10"-1"-265"16,2 16-67-16,10 35-74 0,5 20-10 16,4 25 4-16,1 10 6 15,-17 3 9-15,-12 0 2 16,-19-7 2-1,-12-10 2-15,-10-19 2 16,-2-16 3-16,6-17-5 16,-1-15-8-16,5-24-26 15,2-13-13-15,8-23-6 16,10-6 11-16,16-19 41 16,6-8 22-16,9-4 24 15,4 2 0-15,5 13-22 0,4 14-10 0,3 16-15 31,-4 2-4-31,-6 16-4 16,-4 1-3-16,-15 10-9 16,6 6-7-16,-1 11-5 15,0 1-1-15,8 10 5 16,-7 5 4-16,-9 6 6 16,-1 5 2-16,-8 1 3 15,-2-3 2-15,-3-2-76 0,-2-8-90 16</inkml:trace>
  <inkml:trace contextRef="#ctx0" brushRef="#br0" timeOffset="17400.1843">2357 8824 942 0,'-1'-7'406'0,"1"-6"-215"0,0 8-158 16,1 2-37-16,5 11-253 15</inkml:trace>
  <inkml:trace contextRef="#ctx0" brushRef="#br0" timeOffset="17605.5545">2493 9022 914 0,'6'8'386'0,"7"15"-227"15,1 4-23-15,0 2-54 16,-2 2-22-16,3-1-26 15,-4-6-8-15,6-5-2 16,-3-6 0-16,0-10 8 16,2-6 7-16,-2-15 4 0,5-2-1 15,-4-7-9-15,-2-1-10 16,-2 6-32 0,-2 1-64-16</inkml:trace>
  <inkml:trace contextRef="#ctx0" brushRef="#br0" timeOffset="17979.9531">3028 9015 876 0,'-5'-5'368'16,"-12"-9"-201"-16,8 14-123 15,-1 0-40-15,3 9-30 16,11 10-6-16,6 0 9 16,5 4 16-16,7-1 10 15,-3-5 4-15,-1-4 3 16,-4-6 3-16,-7-5 12 16,-4-1 7-16,-7-1 2 15,-8-1 2-15,-12 1 3 16,-6 1-2-16,-2 5-6 15,5 6-5-15,6 2-21 0,5 2-7 16,11 4-2 0,1-1 2-16,16 0 7 15,5 0 4-15,12-6 4 16,3-2 1-16,3-7-6 16,5-4 2-16,3-5-190 0</inkml:trace>
  <inkml:trace contextRef="#ctx0" brushRef="#br0" timeOffset="18315.6851">3231 9074 742 0,'0'0'327'0,"4"1"-180"15,6-2-56-15,11-1-70 16,8 0-7-16,13 0 2 15,4 2 0-15,-3-2-2 16,-4-4 0-16,-10-1 0 16,-10-1 2-16,-7-2 6 0,-2 3 4 15,-9-1 10 1,-2 2 1-16,-5 6-2 16,-8 0-8-16,1 6-26 15,-2 3-4-15,2 7-12 16,-2 6 0-16,3 11 5 15,3-1 2-15,3 4 5 16,10 1 3-16,7-5 2 16,4-5-4-16,8-9-76 0,1-9-75 15</inkml:trace>
  <inkml:trace contextRef="#ctx0" brushRef="#br0" timeOffset="18757.389">3883 9147 928 0,'-7'0'427'15,"-11"2"-188"-15,-9 5-95 16,-11 7-86-16,-3 0-16 0,-3 0-13 16,5-3-2-16,8-10-1 15,6-3 1-15,15-7-21 16,3-5-18-16,7-3-28 16,9-2-7-16,6 1 11 15,6 0 13-15,6 9 21 16,-2 3 3-16,-3 10 4 15,0 4 0-15,0 8 2 16,-4 4 2-16,2-1 1 16,-3 3 1-16,-3-3-2 15,3-3-1-15,3-4 2 0,2-3 0 0,-3-9-1 16,-1-5-1 0,-3-10 0-16,-7-2-1 15,2-6 2-15,4 1 0 16,-6-1 1-16,0 0-2 15,-2 3-4 1,-3 2-2-16,1 13-3 0,3 3-6 16,-7 4-10-1,0 7-2-15,5 6 0 0,-1 1 4 16,-1 12 12-16,5 0 3 16,-7-1 0-16,5 1 2 15,5-6-9-15,-3-4-107 16</inkml:trace>
  <inkml:trace contextRef="#ctx0" brushRef="#br0" timeOffset="19225.0071">5149 9121 758 0,'-9'-11'400'16,"-13"-19"-91"-16,-3 1-54 16,-5 6-94-16,-2 1-45 15,11 12-80-15,1 6-33 16,11 14-42-16,-3 6-5 15,4 9 7-15,5 5 9 16,2 1 24-16,11 1 3 0,8-2 5 16,5-3 2-16,6-7-2 15,2-7-3-15,0-8-28 16,-2-5-78-16,-4-10-370 16</inkml:trace>
  <inkml:trace contextRef="#ctx0" brushRef="#br0" timeOffset="19340.3251">5063 8800 828 0,'-4'-5'347'0,"0"-2"-220"15,4 5-91-15,2 7-92 16,7 4-114-16</inkml:trace>
  <inkml:trace contextRef="#ctx0" brushRef="#br0" timeOffset="19644.1232">5196 8833 893 0,'10'-25'421'15,"9"-24"-189"-15,6 9-54 16,10 12-73-16,-4 13-38 16,0 18-38-16,-3 9-14 0,-3 25-20 15,1 13 4-15,-7 20 10 16,-1 4 4-16,-2-4 0 15,-7-4-1 1,-1-15-2-16,0-9 1 0,-6-10 4 16,4-10 2-16,-8-14 16 15,-8-7 12-15,-10-8 6 16,1-4-2-16,-7-1-22 16,4 4-18-16,1 0-23 15,-4 4-15-15,11 6-91 16,3 3-69-16,5 3-327 15</inkml:trace>
  <inkml:trace contextRef="#ctx0" brushRef="#br0" timeOffset="19940.088">5611 9028 937 0,'5'4'368'0,"5"11"-231"0,0 6-60 16,-6 3-13-16,-4 1 4 15,-4-4-6-15,-2-3-13 16,0-4-17-16,3-4-5 16,3-6 1-16,0-5 5 0,8-9-4 15,4-3-6 1,3-7-12-16,7 0-8 16,0 3-4-16,-1 3 1 15,0 7-1-15,-6 7 0 0,-4 5 1 16,0 9 8-16,-7 8 8 15,2 0 1-15,1 4 1 16,-3-4-6-16,7-4 11 16,-1-3-109-16</inkml:trace>
  <inkml:trace contextRef="#ctx0" brushRef="#br0" timeOffset="20664.2492">6689 8968 856 0,'13'1'365'15,"9"6"-178"-15,0 14-139 16,-5 4-26-16,-12 10 6 16,-8 1 4-16,-17-5 6 15,-3 2-5-15,-5-4-10 16,4-5-3-16,11-9 2 16,5-9 10-16,10-13-8 15,7-8-5-15,11-10-9 16,4-3-10-16,5-1 8 15,-1 0 7-15,-4 4 16 0,-4 2 10 16,-8 7 8 0,-3 6 0-16,-11 3-33 0,2 7-16 0,-7 11-22 15,4 4-6 1,3 12 18 0,-1-2 4-16,8 3 6 0,2-1 3 15,8-5 3-15,4-3 4 16,3-11 1-16,0-6 2 15,2-9 2-15,-3-3 1 16,-3-8 3-16,2-1-2 16,-6-5 1-16,3-2 0 15,-6-1-4-15,-2 1-2 16,-5 6-7-16,-3 8-5 0,0 12-17 16,-3 2-5-16,0 14-3 15,0 3 3-15,0 4 18 16,1 3 4-16,2 1 5 15,1-4 0-15,-1-2-83 0,2-5-132 16</inkml:trace>
  <inkml:trace contextRef="#ctx0" brushRef="#br0" timeOffset="20903.6224">7231 9009 867 0,'7'-5'452'15,"6"-8"-179"-15,1 17-120 16,-2 5-55-16,0 14-73 16,3 6-5-16,-5-2 5 15,2 6 1-15,-3-9-6 16,-2-6 0-16,7-3 4 16,-5-7 8-16,2-8 24 0,3-6 11 15,-7-14 0-15,7-1-8 16,-4-3-29-16,3 0-54 15,-4 6-175-15</inkml:trace>
  <inkml:trace contextRef="#ctx0" brushRef="#br0" timeOffset="21259.1557">7502 8949 830 0,'16'4'339'16,"10"1"-194"-16,2 11-69 15,2 1-12-15,-7 6 22 16,-4 3 3-16,-8-3 5 0,-3 1-3 16,-8-11-28-1,0 0-13-15,0-7-15 16,-2-4 3-16,4-2 13 0,-2-1-1 15,0 0-18 1,2-5-13-16,18-13-25 0,32-27-3 16,-26 33 6-1,-2 5 3-15,-6 7-2 0,-4 2-1 16,-5 10-6-16,-1 8 3 16,-4 4 4-16,2 5 2 0,-6 2 5 15,-4-3 16-15,9 2-248 16</inkml:trace>
  <inkml:trace contextRef="#ctx0" brushRef="#br0" timeOffset="21890.7122">8038 8990 845 0,'0'-1'381'0,"1"0"-185"0,13 2-131 16,9 1-37-1,15 2-29-15,6-4 1 16,6 1 3-16,-8-2 2 16,-9 1 3-16,-9-1 3 15,-17-6-1-15,-3 3-9 0,-6 0-28 16,-7 0-9-1,-11 8 2-15,-2 1 14 0,-7 7 27 16,2 4 5-16,7 5 0 16,3-1-4-16,11 6 8 15,6-3 7-15,12 0 10 16,5-3 3-16,11-4-3 16,3-2-2-16,-4-11-4 15,8-2-2-15,-11-8-5 16,2-3 1-16,-1-4-1 15,-10-2-1-15,-1 1-6 16,-7-4-4-16,-7 3-10 16,2 2-7-16,-3 6-35 15,1 8-16-15,-3 10-6 0,0 5 7 16,3 8 39-16,0 2 17 16,2-2 11-16,6 1 2 15,6-4-1-15,5-6-10 16,-1-5-144-1</inkml:trace>
  <inkml:trace contextRef="#ctx0" brushRef="#br0" timeOffset="22072.8322">8590 8991 936 0,'3'-2'423'0,"6"2"-215"15,-1 6-77-15,3 12-79 16,1 7 3-16,-2 7 8 15,0 0-3-15,-5-3-27 16,-1-3-11-16,-2-4-33 16,0-2-81-16,0-9-318 15</inkml:trace>
  <inkml:trace contextRef="#ctx0" brushRef="#br0" timeOffset="22290.4506">8829 9067 811 0,'-2'-1'421'0,"-8"-5"-115"16,-3 5-174-16,-8 0-43 16,-8 1-40-1,0 1-9-15,2 6-24 0,0 0-10 16,11 2-18-16,8 2-2 16,10 0 9-1,9 3 2-15,10 0 11 0,6 2-1 16,1-4-2-16,-2-1-3 15,1-1-110-15,-1-1-81 16</inkml:trace>
  <inkml:trace contextRef="#ctx0" brushRef="#br0" timeOffset="22603.3954">8937 9055 805 0,'0'5'341'15,"2"5"-170"-15,1 5-69 16,5 3-5-16,0 3-9 16,-3-5-14-16,-3-3-32 15,-1-5-6-15,-1-7-1 16,2 0 3-16,5-4 8 16,0-4-5-16,7-4-14 15,0-1-13-15,6-1-21 16,-2 1-2-16,0 3-1 15,4 5 4-15,-2 4 0 16,-2 4-2-16,-3 11-6 16,-5 2 0-16,-7 6 4 0,1 3 4 15,-6-2 6-15,1-1 4 16,-2-2-150 0,-1-6-84-16</inkml:trace>
  <inkml:trace contextRef="#ctx0" brushRef="#br0" timeOffset="22770.525">9110 8849 1245 0,'-1'-5'491'0,"-2"-7"-353"15,3 6-72-15,0 8-83 0,2 6-122 16</inkml:trace>
  <inkml:trace contextRef="#ctx0" brushRef="#br0" timeOffset="23007.6667">9450 8582 1073 0,'3'0'451'16,"0"-2"-301"-1,-3 5-58-15,0-3-105 0,0 20-13 16,4 55 13 0,-1-19 7-16,2 16 7 15,-1 3 2-15,2-1-125 0,-2-3-123 16</inkml:trace>
  <inkml:trace contextRef="#ctx0" brushRef="#br0" timeOffset="23244.5681">9495 9328 912 0,'0'0'450'0,"3"-1"-147"16,-2 1-90-16,-1 0-104 0,0 0-30 16,0 0-43-16,0 0-17 15,0 0-14-15,0 0-2 16,0 0-3 0,0 0 5-16,0 0-129 15,0 0-128-15</inkml:trace>
  <inkml:trace contextRef="#ctx1" brushRef="#br0">8089 19044 0</inkml:trace>
  <inkml:trace contextRef="#ctx0" brushRef="#br0" timeOffset="24350.2753">1996 10684 793 0,'-2'0'368'15,"-2"-3"-156"-15,4-2-38 16,0 3-66-16,2-11-43 16,30-60-50-1,-12 18 2-15,8-19 33 16,4-5 15-16,-9-2 5 16,2 4-4-16,-12 21-27 0,-2 12-11 0,-8 20-6 31,-2 9 2-31,-1 10-10 15,0 3-18-15,-1 3-34 16,1-1-9-16,1 5-5 0,7 25 11 16,32 72 22-16,-9-23 6 15,10 11 7-15,5 0 5 16,1-12-103-16,-4-11-92 16</inkml:trace>
  <inkml:trace contextRef="#ctx0" brushRef="#br0" timeOffset="24518.181">2154 10492 546 0,'9'3'250'0,"11"3"-45"15,12 11-201 1,9-1-1-16,6 6-35 15</inkml:trace>
  <inkml:trace contextRef="#ctx0" brushRef="#br0" timeOffset="24696.1859">1865 10243 1178 0,'-7'-4'447'15,"-3"-6"-339"-15,6 7-72 16,7 4-65-16,10 6-22 0,13 6 4 16,11 5-40-1</inkml:trace>
  <inkml:trace contextRef="#ctx0" brushRef="#br0" timeOffset="25010.4436">2556 10596 844 0,'6'2'361'16,"16"6"-218"-1,1-3-22-15,3-4-53 16,4-1-23-16,-3-4-12 16,-3-5 2-16,-7-6 11 15,-3-1 2-15,-11-4-21 0,-6-6-6 16,-12 2-21-1,-4 0-16-15,-8 5-10 16,4 10-3-16,2 13-2 0,4 8-2 16,4 9 5-1,-2 1-2-15,5 4-3 0,1 1 5 0,8 4 12 16,5 3 7 0,4-2 10-1,4 1 3-15,2 1 8 16,1-4-6-16,7-2-166 0</inkml:trace>
  <inkml:trace contextRef="#ctx0" brushRef="#br0" timeOffset="25344.12">3216 10606 1010 0,'-12'4'401'0,"-17"6"-283"16,-2 2-36-16,-3 2-49 15,-3-5-15-15,7-7-16 16,-3-3-16-16,6-11-27 16,8 2-7-16,4-5 4 15,12-1 20-15,9 2 44 16,4 0 20-16,10 5 21 15,-1 4 6-15,0 7-6 16,0 3-4-16,-5 13 11 16,1 0 1-16,4 7-2 0,0 2-10 15,2-4-23-15,3-6-10 16,-5-5-27-16,-4-4-53 16</inkml:trace>
  <inkml:trace contextRef="#ctx1" brushRef="#br0" timeOffset="1734.228">10695 19044 0</inkml:trace>
  <inkml:trace contextRef="#ctx0" brushRef="#br0" timeOffset="25972.6398">4751 10787 941 0,'4'-3'400'16,"4"3"-274"-16,-1 17-60 15,0 44-60-15,1 19-26 0,4 27 19 16,-1 5 5 0,-4-5 2-16,-3-4 3 0,-4-18 3 15,-1-11-26-15,1-27-110 16,-1-10-175-16</inkml:trace>
  <inkml:trace contextRef="#ctx0" brushRef="#br0" timeOffset="26275.5623">5310 11099 869 0,'-8'-3'344'0,"-15"0"-225"15,-7 3-30-15,-12 13-35 0,-4 0-20 16,-7 4-28-16,2 4-4 15,10 3-2 1,1 0 0-16,12 2-3 0,3-2-2 16,5 0-5-16,8 0 13 0,4 1 28 15,10 3 15 1,13 3 37-16,9 1-1 16,17 3-11-16,4-2-11 15,10-5-26-15,3-3-12 0,-4-5-5 16,-5-3 10-1,-11-8-139-15</inkml:trace>
  <inkml:trace contextRef="#ctx0" brushRef="#br0" timeOffset="26796.0602">5648 11645 878 0,'-11'-11'409'16,"-18"-15"-177"-16,-2 4-64 0,1 10-86 0,1 1-44 15,6 16-64-15,6 6-17 16,3 14-16-1,1 5 7-15,8 5 22 16,5 3 10-16,5-2 20 16,11 0 16-16,8-10 31 15,8-6 14-15,6-17 16 16,2-7 11-16,-3-15 4 16,-6-6 1-16,-9-8-5 0,-11-7-17 15,-14-1-25 1,-11-3-14-16,-15 6-37 15,-1 7-30-15,-3 7-116 16,2 9-87-16</inkml:trace>
  <inkml:trace contextRef="#ctx0" brushRef="#br0" timeOffset="26936.0875">5433 11654 854 0,'5'5'430'15,"5"3"-171"-15,14 0-91 16,12 1-49-16,5-3-71 0,6-1-2 16,-1-3-159-16</inkml:trace>
  <inkml:trace contextRef="#ctx0" brushRef="#br0" timeOffset="27125.1855">5828 11810 1155 0,'-1'-2'457'0,"-3"-1"-312"16,4 2-97-16,0 1-103 15,0 0-92-15</inkml:trace>
  <inkml:trace contextRef="#ctx0" brushRef="#br0" timeOffset="27370.0694">5881 11559 848 0,'9'-1'344'16,"18"-1"-220"-16,1 5-55 15,4-2-43-15,5 2-10 16,-5 3-2-16,-2-4 2 16,-9 1-54-16,-7-3-67 15,-9-4-234-15</inkml:trace>
  <inkml:trace contextRef="#ctx0" brushRef="#br0" timeOffset="27592.3718">6038 11587 240 0,'-5'10'191'16,"0"8"21"-16,5 8-64 15,-2-1-13-15,5 5-35 16,-2 0-19-16,-2-3-18 16,-2-1-7-16,-7-7 6 15,-3-2 5-15,-2-8 11 16,4-2-1-16,4-7-9 15,1 0-2-15,7-3-22 16,3 2-6-16,-4 1-16 16,0 0-10-16,17 1 1 0,33 9-1 15,-25-8 2 1,3-1-31-16,0-7-177 16</inkml:trace>
  <inkml:trace contextRef="#ctx0" brushRef="#br0" timeOffset="27880.4628">6372 11826 1048 0,'-2'0'493'15,"5"0"-139"-15,-1 2-297 16,-2-2-36-16,0 0-258 0</inkml:trace>
  <inkml:trace contextRef="#ctx0" brushRef="#br0" timeOffset="28240.2341">6650 11206 1078 0,'13'-1'432'0,"21"-5"-286"15,11 4-50-15,14 4-51 16,-1 1-16-16,1 2-6 16,-6-2-38-16,-7 0-183 15</inkml:trace>
  <inkml:trace contextRef="#ctx0" brushRef="#br0" timeOffset="28444.1603">6719 11322 679 0,'6'0'369'16,"14"3"-60"-16,10 1-53 15,15-1-77-15,3 0-34 0,3-3-68 16,2 0-27 0,-7 0-77-16,-2-2-100 15</inkml:trace>
  <inkml:trace contextRef="#ctx0" brushRef="#br0" timeOffset="28905.8023">7572 10653 1077 0,'0'4'403'0,"0"19"-301"15,0 15-60-15,3 38-34 16,0 21 7-16,4 13 5 16,3 3 0-16,2-10-4 15,2-12 1-15,1-13 17 16,0-19-44-16,1-27-108 0,-2-13-163 15</inkml:trace>
  <inkml:trace contextRef="#ctx0" brushRef="#br0" timeOffset="29085.5267">7523 10764 935 0,'24'-11'425'0,"23"-8"-172"16,26 3-154-16,10 4-31 0,15 6-33 16,1 5-17-16,5 6-39 15,2 5-81-15</inkml:trace>
  <inkml:trace contextRef="#ctx0" brushRef="#br0" timeOffset="29321.716">7519 11477 897 0,'5'0'410'0,"15"-1"-134"15,10-2-148-15,29 6-60 0,9-2-9 16,14 2-30 0,7 3-15-16,-1-4-28 15,-5-2-82-15</inkml:trace>
  <inkml:trace contextRef="#ctx0" brushRef="#br0" timeOffset="29537.0298">7562 11163 1082 0,'14'-2'399'15,"22"-3"-302"-15,13 3-52 16,23 4-26-16,1 3-3 0,17 3-50 15,-2 0-193-15</inkml:trace>
  <inkml:trace contextRef="#ctx0" brushRef="#br0" timeOffset="30049.0001">8215 11282 711 0,'0'12'286'0,"-2"17"-190"16,2 7-12-16,4 8-14 0,-1-5-14 16,4-7-7-1,-1-5-7-15,-3-18-4 16,1-1 43-16,-4-8 28 0,-4-9 2 15,4-6-1-15,0-9-44 16,-1-18-31-16,0 1-6 16,-2-6-12-16,0 2-5 15,0 12-14-15,3 11-9 16,0 11-22-16,0 10-15 16,0 10-2-16,-1 7 2 15,1 15 20-15,1 3 18 0,6 3 7 16,1 1 3-16,8-6 8 15,0-6 6-15,4-12 15 16,-1-8 8-16,-2-12 7 16,-3-6 0-16,-1-11-7 15,0-5-6-15,-4-6-9 16,3 2-6-16,-2 3-10 16,-3 5-6-16,-1 13-21 15,-5 7-14-15,-3 12-3 16,0 7 1-16,0 15 13 0,2 5 12 15,0 5 8 1,1 2 4-16,2-9-27 16,1-1-85-16</inkml:trace>
  <inkml:trace contextRef="#ctx0" brushRef="#br0" timeOffset="30256.647">8559 11234 740 0,'1'-5'453'16,"1"-3"-40"0,-1 11-275-16,1 10-55 15,3 14-78-15,-2 7-3 0,1 13-2 16,-2-1 1-16,-1 1 5 16,-1-6 2-16,0-14-41 15,1-7-66-15,0-10-255 16</inkml:trace>
  <inkml:trace contextRef="#ctx0" brushRef="#br0" timeOffset="30445.5836">8728 11200 1088 0,'0'-2'475'16,"0"2"-282"-16,-2 7-60 15,1-7-105-15,0 27-18 16,-2 52 1-16,3-24-3 15,0 4 0-15,1-5 0 16,1-15 6-16,-2-9-19 16,7-14-102-1,-1-5-64-15</inkml:trace>
  <inkml:trace contextRef="#ctx0" brushRef="#br0" timeOffset="30628.4259">8566 11445 976 0,'4'-3'445'15,"1"-3"-209"-15,13 4-138 16,6 1-49-16,10 1-41 16,3 1-5-16,4 5-78 15,-4 1-92-15</inkml:trace>
  <inkml:trace contextRef="#ctx0" brushRef="#br0" timeOffset="30842.8334">8902 11330 1126 0,'3'3'459'0,"10"6"-284"16,4 4-55-16,5 10-60 0,2 3-14 16,-2 4-25-16,0-1-6 15,-4 0-34-15,-3-6-68 16,-2-9-267-16</inkml:trace>
  <inkml:trace contextRef="#ctx0" brushRef="#br0" timeOffset="31017.0899">9130 11355 990 0,'-8'-3'452'15,"-7"0"-201"-15,-5 2-52 0,-4 6-92 16,0 7-32-16,-8 10-48 16,-1 4-12-16,3 6-10 15,-1-3-1-15,5-2-34 16,6-7-81-16</inkml:trace>
  <inkml:trace contextRef="#ctx0" brushRef="#br0" timeOffset="31457.9771">9545 11192 775 0,'14'-1'390'16,"9"-3"-156"-16,15 1-86 0,8 3-38 15,6 0-63-15,-5 0-18 16,-5 1-12-16,-5-1-5 16,-10 0-85-16,-1 0-53 15,-10 2-251 1</inkml:trace>
  <inkml:trace contextRef="#ctx0" brushRef="#br0" timeOffset="31646.544">9558 11269 806 0,'0'3'405'15,"0"0"-100"-15,10 1-63 16,17 0-81-16,7 3-23 16,15 0-63-16,0-1-21 15,-4-2-29-15,-5-3-19 0,0-1-171 16,-2-3-133-16</inkml:trace>
  <inkml:trace contextRef="#ctx0" brushRef="#br0" timeOffset="32378.4296">10572 11242 470 0,'-28'-8'298'0,"-18"-6"-23"16,16-9-80-1,10-4-19-15,21-10-63 0,13-1-35 16,18-1-54-16,12 4-8 16,6 12 17-1,1 8 0-15,-8 23-2 16,-7 10-4-16,-11 24-28 0,-10 6-4 16,-15 7 3-1,-14-1 0-15,-27-2 4 16,-8 0 5-16,-11-12 6 0,5-3 6 15,11-21-64-15,9-8-25 16,19-15-9-16,8-8-10 16,14-2 79-16,8-1 41 15,10 4 34-15,6 2 14 16,7 12-11-16,1 5-20 16,0 10-28-16,-5 3-11 15,-4 4-87-15,0-2-147 16</inkml:trace>
  <inkml:trace contextRef="#ctx0" brushRef="#br0" timeOffset="32513.9392">10945 11450 1337 0,'-3'0'557'16,"0"0"-338"-16,-1 0-65 16,3-1-93-1,1 0-28-15,0 0-86 16,0 0-86-16</inkml:trace>
  <inkml:trace contextRef="#ctx0" brushRef="#br0" timeOffset="32769.7496">11180 11139 847 0,'4'-29'377'15,"6"-25"-169"-15,-2 17-85 16,-1 8 0-16,-6 19-18 16,-1 10-27-1,-1 18-39-15,-3 9-31 0,5 17-12 16,-1 5 7-16,1 5 1 16,7 3 1-16,-3-5 4 15,2-6-14-15,0-9-147 16,-3-12-318-16</inkml:trace>
  <inkml:trace contextRef="#ctx0" brushRef="#br0" timeOffset="33147.2184">11411 11069 743 0,'-5'0'405'0,"-8"0"-67"16,3 3-189-16,-3 10-100 15,1 2-24-15,4 7-12 16,3 2-1 0,11 4 0-1,5 2 2-15,11-3 5 16,2-4 1-16,5-9 8 16,2-5 5-16,4-9-10 0,-2-4-24 0,-1-9-48 15,-4-3-25-15,-9-8-29 16,-1 1 19-16,-8-5 43 15,-4 1 20-15,-6 3 67 16,0 4 15-16,-5 9 7 16,-3 3-9-1,-2 13-35-15,-1 7-15 16,-1 14-9-16,4 8 8 0,3 10 12 16,-1 1 3-16,3 1 0 15,2 0 1-15,2-8-6 16,8-7 1-16,3-13-48 15,3-10-64-15</inkml:trace>
  <inkml:trace contextRef="#ctx0" brushRef="#br0" timeOffset="33338.2471">11950 11258 926 0,'3'-3'542'16,"1"-2"-40"-16,-1 1-359 31,3 3-65-31,0 1-107 0,2 2-120 16</inkml:trace>
  <inkml:trace contextRef="#ctx0" brushRef="#br0" timeOffset="33666.7005">12301 11205 731 0,'11'-14'338'15,"3"-11"-152"-15,5-7-45 16,2 2-9-16,-4 0-27 16,-4 7-8-16,-6 11 1 15,-5 4 1-15,-4 11-41 16,-4 5-16-16,-3 16-42 16,1 12-19-16,1 11 24 0,7 10 2 15,10-2-1-15,3-1 0 16,3-9 27-16,-2-4-58 15,0-17-138-15,-3-10-154 16</inkml:trace>
  <inkml:trace contextRef="#ctx0" brushRef="#br0" timeOffset="33970.5099">12799 11181 811 0,'-4'-15'412'0,"-10"-14"-123"16,1 2-45-16,-6 3-92 16,0 6-37-16,1 4-69 15,-3 6-26-15,5 15-39 16,-5 3-6-16,0 13 3 16,3 9 4-16,4 6 12 15,8 6 1-15,11 1 4 16,5-6 7-16,12-4 18 15,1-10 5-15,7-10 12 16,3-7 3-16,-2-18-1 0,1-3 1 16,-3-11-3-16,-3-6-29 15,-9 0-72 1,-7-6-64-16,-12 4-339 16</inkml:trace>
  <inkml:trace contextRef="#ctx0" brushRef="#br0" timeOffset="34237.8443">12775 10746 781 0,'4'-4'361'15,"7"0"-152"-15,13 4-76 16,5 2-24-16,13 2-13 15,0-1-11 1,0-3-27-16,-3 0-13 0,-7-2-16 16,-6-4-7-16,-8 1-10 15,0 1-3-15,-10 1-30 16,-1 3-35-16,-4 5-126 16,-4 3-192-16</inkml:trace>
  <inkml:trace contextRef="#ctx0" brushRef="#br0" timeOffset="34464.9211">13089 10776 435 0,'-1'8'289'16,"0"6"-18"-1,-4 9-78 1,0 6-28-16,2 5-58 0,-2 2-35 16,5 0-27-16,0-5-10 15,4-12-4-15,0-1-55 16,3-8-335-16</inkml:trace>
  <inkml:trace contextRef="#ctx0" brushRef="#br0" timeOffset="34690.8766">12869 10918 1014 0,'9'-4'441'15,"15"-2"-222"-15,12 6-41 16,11 3-61-1,3 0-25-15,2 3-45 0,-11-4-9 0,-12-2-10 16,-6-5-25-16,-12-7-113 16</inkml:trace>
  <inkml:trace contextRef="#ctx0" brushRef="#br0" timeOffset="35169.1705">13716 10911 503 0,'2'-1'291'16,"6"-4"-11"-16,9 2-82 15,19-2-58-15,13 3-23 16,26-1-47-16,4 4-17 16,1 3-23-16,-4 2-6 15,-18-1-7-15,-8 0-1 16,-14-5-16-16,-6 1-34 15,-14-2-95-15,-7-2-51 16,-10 3-196-16</inkml:trace>
  <inkml:trace contextRef="#ctx0" brushRef="#br0" timeOffset="35437.9224">14125 10981 434 0,'-3'1'231'0,"-2"3"-38"15,5 5-26-15,0 6-39 16,0 7-12-16,4 16-35 16,-2 4-17-16,6 17-21 15,0 6-12-15,-3 11-18 16,2 0-2-16,-10-8 27 16,0-3 53-16,-11-22 39 15,-7-6 9-15,-14-14-11 16,-10-8-48-16,-18-11-26 15,-6-5-5-15,3-12-13 16,8-3-9-16,21-1-27 16,15 0-51-16,18 7-163 15</inkml:trace>
  <inkml:trace contextRef="#ctx0" brushRef="#br0" timeOffset="38673.6677">4763 12774 635 0,'-1'-6'321'15,"-2"-15"-83"-15,2-5-58 16,4-10-54-16,2-7-13 0,5-3-22 16,0 0-10-16,0 5-17 15,-1 7-7-15,-2 12-21 16,-3 8-17-16,-1 17-33 16,-2 6-16-16,3 24-9 15,2 7 9-15,5 20 18 16,2 3 6-16,4 5 6 15,-2 3 1-15,-2-5 4 16,-7-7 25-16,-3-16-204 0</inkml:trace>
  <inkml:trace contextRef="#ctx0" brushRef="#br0" timeOffset="38856.288">4523 12901 810 0,'9'-3'337'0,"24"0"-186"16,14-3-43-16,38 0-20 0,13 2-18 15,10 4-28-15,3 3-10 0,-19 4 28 16,-9-1-126 0,-13-2-240-16</inkml:trace>
  <inkml:trace contextRef="#ctx0" brushRef="#br0" timeOffset="39225.2937">4711 13140 729 0,'7'-9'339'15,"6"-8"-101"-15,20 1-170 16,11 8-24-16,13 8-8 16,-1 4-6-16,-7 10-12 15,-9 3-3-15,-22 9-3 16,-6-2 10-16,-29 7 8 16,-6 0 4-16,-18-4 3 0,-8 4-11 15,0-6-11-15,-4-4-3 16,12-5-21-16,10-7-4 15,20-6-17-15,8-2-15 16,18-1 18-16,12 1 4 16,19 2 22-16,4 5 13 15,4 7-1-15,-2 0-2 16,-3 0-2-16,1-4-44 16</inkml:trace>
  <inkml:trace contextRef="#ctx0" brushRef="#br0" timeOffset="39844.2631">5436 12780 687 0,'1'0'305'0,"7"3"-144"31,0 7-47-31,-1 9-44 16,4 6-9-16,-4 11-18 0,3-1-8 15,-9-1-14-15,3 0-5 16,-3-13 0-16,-2-1 0 16,3-11 17-16,0-6 13 0,4-14 2 15,-3-11-3-15,6-9-23 16,-1-7-18 0,4 2-9-16,4 9-1 15,5 7 6-15,1 7 4 16,-1 12 5-16,1 5 0 0,-3 11-1 15,-1 4 2-15,-5 4-1 16,-4 0-1-16,-9-2-2 16,-2-1-1-16,-2-5 4 0,0-5 5 15,3-10 18 1,1-4 5-16,2-11 1 16,3-9-3-16,10-8-21 0,3 0-8 15,10 0-7 1,1 9-5-16,2 13 0 15,0 9 3-15,-10 13 3 16,-1 6 5-16,-12 11 3 16,-3 2 0-16,0 3 0 15,-5-2 0-15,3-4 7 16,2-7-80-16,4-8-313 16</inkml:trace>
  <inkml:trace contextRef="#ctx0" brushRef="#br0" timeOffset="40271.2906">6097 12778 764 0,'1'-2'376'0,"0"0"-131"16,-1 2-89-16,-1 0-92 15,0 0-22-15,0 8-25 16,-2 22-2-16,7 40-3 16,4-25-1-16,7-1 1 15,1-5 2-15,6-15 6 16,2-4 3-16,3-11 12 16,-1-8 7-16,-3-8 8 15,1-9 6-15,-5-9-3 16,-3-4-6-16,-2-4-17 15,-5-2-10-15,-3 2-12 0,-2 7-3 16,-5 11-3-16,1 8-3 16,0 10-11-1,4 1-2-15,-1 7-2 16,-2 5 2-16,0 9 10 0,3 5 4 0,4 5 3 31,-1-4 5-31,0-2-2 0,3-4 0 16,2-9-106-16,3-3-115 15</inkml:trace>
  <inkml:trace contextRef="#ctx0" brushRef="#br0" timeOffset="41111.7536">6605 13177 368 0,'0'-3'233'0,"-1"-6"16"16,-4-2-24-16,-8 2-18 0,-6 0-17 15,-6 3-58-15,-3 4-37 16,3 4-73-16,-1 7-24 0,9 7-25 16,5 7-5-16,6 7 4 15,8 2 4-15,6 0 15 16,5-6 7-16,14-6 11 15,4-9 4-15,12-13 5 16,-3-9 3-16,-5-9 12 16,-5-5 6-16,-15-3 5 15,-5 1 0-15,-15-2-17 16,-10 7-20-16,-12 5-66 16,-4 8-73-16</inkml:trace>
  <inkml:trace contextRef="#ctx0" brushRef="#br0" timeOffset="41262.7159">6411 13188 611 0,'4'1'380'0,"9"2"30"0,2 0-199 16,12-1-81 0,9 2-31-16,7-1-50 15,2-1-22-15,-5-2-91 16,-4 0-358-16</inkml:trace>
  <inkml:trace contextRef="#ctx0" brushRef="#br0" timeOffset="41456.6681">6709 13346 1321 0,'0'0'490'0,"3"-2"-388"16,1 1-53-16,-4 0-131 15,0 0-210-15</inkml:trace>
  <inkml:trace contextRef="#ctx0" brushRef="#br0" timeOffset="41902.4933">6874 13160 529 0,'6'-2'346'16,"2"-3"32"-1,4-1-193-15,4 5-91 0,1 0-30 16,2 1-39 0,-4 2-10-16,-6-1-12 0,-1 2-5 15,-8 0-19-15,0 0-11 16,-1 0-30-16,0-3-5 16,0 0 6-16,0 0 7 0,-5 0 25 15,-1 0 10-15,-1 2 30 16,-25 26 14-16,31-5 19 15,2 4 3 1,-1-1-15-16,-2 2-7 0,-5-4-2 16,4-2 5-16,0-5 12 15,0-2 3-15,3-8-4 16,-5-2-10-16,9-5-8 16,0-2-4-16,-3 2-5 15,0-1 1-15,16 0-9 16,34 2 20-16,-26 2-133 15,-3-2-226-15</inkml:trace>
  <inkml:trace contextRef="#ctx0" brushRef="#br0" timeOffset="42045.1493">7188 13406 1074 0,'0'-3'520'0,"0"-1"-131"15,0 2-319-15,0 1-44 16,0 0-284-16</inkml:trace>
  <inkml:trace contextRef="#ctx0" brushRef="#br0" timeOffset="42579.25">6723 12531 828 0,'4'-6'334'15,"9"-7"-193"-15,7 2-35 16,11 1-25-16,2 6-8 16,-3 5-27-16,0 7-10 15,-15 5-6-15,-6-1 6 16,-12 4 13-16,-9 2 2 0,-12-1-8 16,-1 3-12-1,-1 0-20-15,3 1-5 0,14-4-6 16,7-2 2-16,14-5 3 0,9-2 3 15,9-3 3-15,8 4 0 16,0-6-3 0,-1-1-2-16,-1 3 26 15,-10-3-71-15</inkml:trace>
  <inkml:trace contextRef="#ctx0" brushRef="#br0" timeOffset="43073.7077">7684 12868 691 0,'0'-3'354'15,"4"-2"-103"-15,11-1-123 16,7 2-23-16,17 4-39 15,2-1-12-15,9 4-25 16,1 4-9-16,-6 1-13 16,-2 1 6-16,-10-1-170 0,-7 1-269 15</inkml:trace>
  <inkml:trace contextRef="#ctx0" brushRef="#br0" timeOffset="43249.9572">7706 13020 879 0,'7'0'392'15,"5"3"-141"-15,14 5-161 16,5-1-9-16,12 1-17 16,4-4-16-16,6-4-29 15,7 0-44-15</inkml:trace>
  <inkml:trace contextRef="#ctx0" brushRef="#br0" timeOffset="43790.9951">8781 12904 633 0,'-18'-10'319'0,"-17"-15"-76"16,-3-1-51-16,10-11-23 15,8-1-39-15,20 3-76 16,12 3-38-16,18 11-46 16,3 5-1-16,8 10 13 15,-2 8 13-15,-7 16 18 16,0 10 8-16,-11 13 13 15,-7 4 5-15,-18 4 8 16,-12-3-5-16,-16-5-8 16,-7-2-4-16,-4-10-16 0,3-3-2 15,9-13 0-15,9-3 0 16,14-8 2-16,4-2-7 16,9 0-6-1,5 1-1-15,14 3-4 16,5 3 4-16,2-1 1 15,2 3-1-15,-2 0-10 16,-4-3-75-16</inkml:trace>
  <inkml:trace contextRef="#ctx0" brushRef="#br0" timeOffset="43926.3099">9073 13140 1058 0,'3'-1'477'0,"-3"-1"-244"15,7-3-91-15,1 1-120 16,1-3-78-16</inkml:trace>
  <inkml:trace contextRef="#ctx0" brushRef="#br0" timeOffset="44196.1529">9305 12927 651 0,'2'-25'342'16,"8"-24"-53"-1,2 2-122-15,-2 12-39 16,3 9 6-16,-3 12 7 0,-7 3-9 16,-3 11-46-16,-3 3-27 15,-4 12-49-15,3 13-13 16,4 17 3-16,1 10 0 15,3 7 3-15,2-2-1 16,-8-13 0-16,0-3-5 16,1-8-156-16,0-6-90 15</inkml:trace>
  <inkml:trace contextRef="#ctx0" brushRef="#br0" timeOffset="44630.1983">9603 12793 942 0,'1'-3'463'16,"1"-4"-188"-16,-2 4-132 16,0 3-52-16,-1 0-64 15,0 1-15-15,0 26 0 16,-2 32 1-16,10-24 0 0,2-8 1 15,8 3-1-15,1-8 1 16,3-7 0 0,4 0-2-16,-3-14-3 15,-2-1-13-15,3-10-35 16,-6-3-16-16,-2-9-36 16,-1-4 5-16,-11-10 29 15,-3-1 18-15,-1 6 41 16,1 2 14-16,-7 14 11 0,4 7 2 15,-3 14-3-15,-3 8-2 16,5 14-3-16,-4 3 0 16,-2 8 8-16,5 7 4 15,4-3-2-15,3-2-4 16,2-7-8-16,-1-8-6 0,0-6-5 16,0-2 0-1,4-7-81-15,0-1-84 16</inkml:trace>
  <inkml:trace contextRef="#ctx0" brushRef="#br0" timeOffset="44816.9836">10135 13042 1042 0,'4'0'527'15,"3"-1"-143"-15,-2 1-247 16,3 3-47-16,-1-1-61 0,-1 0-7 16,-4-1-169-1</inkml:trace>
  <inkml:trace contextRef="#ctx0" brushRef="#br0" timeOffset="45349.262">10536 12963 742 0,'8'-24'354'16,"5"-28"-131"-16,1 1-23 15,-5 8-50-15,-4 11-27 16,-3 17-38-16,-2 8-24 0,0 15-36 15,0 15-17 1,5 25-23-16,3 12 7 16,9 11 10-16,3-8 3 0,0-12 4 15,1-12 0-15,-8-13-87 16,2-2-85 0</inkml:trace>
  <inkml:trace contextRef="#ctx0" brushRef="#br0" timeOffset="45646.925">10995 12901 688 0,'-12'-11'430'16,"-15"-11"2"-16,-1 2-189 16,1 5-123-1,-3 3-45-15,6 12-57 16,3 6-21-16,5 17-14 15,10 13 1-15,1 10 8 16,5 4 6-16,9-5 2 16,2-5 2-16,15-10 6 0,7-5 3 15,10-11 7-15,2-6 5 0,-3-15 26 16,-6-5 11 0,-17-7 16-16,-7-4-2 15,-15-4-29-15,-8-6-15 16,-10-3-86-16,2 1-88 15</inkml:trace>
  <inkml:trace contextRef="#ctx0" brushRef="#br0" timeOffset="46007.1926">11113 12520 668 0,'-4'-4'339'0,"-1"-3"-100"15,5 5-92-15,13 6-64 16,7 2-12-16,13 2-2 16,4-4-12-16,-1-4-13 15,0-4-4-15,-6-4-9 0,-3 0-3 16,-8-3-4-16,-4 4-2 15,-10 0-3-15,-5 5-10 16,-6 6-15-16,-6 2-5 16,0 11-9-16,1 3 5 15,5 9 7-15,3 7 4 16,4 4 4-16,4 3 3 0,2-6 3 16,4-1-2-1,3-11-66-15,-1-4-74 16</inkml:trace>
  <inkml:trace contextRef="#ctx0" brushRef="#br0" timeOffset="46155.9031">11174 12687 687 0,'0'0'378'0,"6"1"-50"16,1 3-92-16,13 1-89 15,7 0-28-15,17 0-60 16,10 1-20-16,9-4 18 15,3 1-113-15</inkml:trace>
  <inkml:trace contextRef="#ctx0" brushRef="#br0" timeOffset="46801.6845">11959 12635 974 0,'14'-4'360'16,"25"4"-281"-16,8-2-17 16,13 3-11-16,5 7-4 15,2-2-16-15,-4 3-6 16,-10-2-14-1,-10-4-2-15,-25 3-23 16,-11-5-21-16,-24 4-35 0,-12-3-16 16,-9 1 0-1,-5 1 13-15,9-4 27 16,6 1 12-16,9-2 16 16,5 0 5-16,4 1-3 0,1 3 0 15,6 9 8-15,0 2 10 16,6 10 18-16,5 7 11 15,-5 14 13-15,11 11 6 16,-6 7 27-16,5 2 10 16,-2-2 3-16,-11-12 5 15,-1-7 14-15,-10-10 7 16,-11-15 18-16,-1-5-4 16,-15-14-30-16,-3-5-14 15,1-8-31-15,1-6-14 0,11 3-23 16,9 1-17-16,8 5-60 15,5 6-51-15,6 2-136 16,4 2-96-16</inkml:trace>
  <inkml:trace contextRef="#ctx0" brushRef="#br0" timeOffset="50538.1551">4544 14579 546 0,'0'-14'299'0,"2"-11"-19"0,10-8-165 15,11 0-12-15,9-2-5 16,1 2-14-16,2 16-30 15,-4 8-12-15,-8 21-27 16,-3 11-5-16,-11 19-5 16,-7 2 2-16,-5 5 2 15,-3 2 1-15,4-5-1 0,4-1-1 16,10-11 0 0,5-8 3-16,8-14 6 15,3-10 5-15,3-14 8 0,0-8 3 0,-8-13 3 16,-2-4 1-1,-8-1-3 1,-9-7-7-16,3-2-9 16,-2-1-8-16,-4 2-12 15,5 11-3-15,-4 19-16 16,-3 11-4-16,4 26 3 0,-5 10 5 0,4 15 16 16,3 9 4-1,-3-1 3-15,9-1 0 16,-2-5-1-16,6-6 0 15,8-14-93-15,1-6-114 16</inkml:trace>
  <inkml:trace contextRef="#ctx0" brushRef="#br0" timeOffset="50956.3775">5309 14827 645 0,'-3'-10'384'15,"-5"-8"-56"-15,-12 6-112 16,-5 2-48-16,-7 13-85 16,-4 5-44-16,7 14-46 15,4 8-8-15,11 8 1 0,9 7 3 16,9-5 6-16,7-5 2 16,13-12 1-16,6-8 1 15,5-14 7-15,2-3 1 16,-6-15 21-16,-3-2 14 15,-10-8 16-15,-6-3 7 16,-14 2-19-16,-6 0-18 0,-11 9-47 16,-4 3-43-16,-5 9-150 15,0 4-151-15</inkml:trace>
  <inkml:trace contextRef="#ctx0" brushRef="#br0" timeOffset="51077.9465">5111 14904 589 0,'2'3'355'15,"6"1"-42"-15,9 2-146 16,3 0-29-16,8-2-72 16,2 1-26-16,1-4-66 15,0-1-99-15</inkml:trace>
  <inkml:trace contextRef="#ctx0" brushRef="#br0" timeOffset="51246.3581">5382 15053 924 0,'0'2'370'0,"0"1"-211"16,1 5-136-16,1-3 10 15,2 0-265-15</inkml:trace>
  <inkml:trace contextRef="#ctx0" brushRef="#br0" timeOffset="51707.895">5513 14810 715 0,'4'-4'356'0,"7"-4"-101"15,4 5-134-15,11-2-79 16,-2 4-16-16,1 1-19 0,1-1-1 16,-10 2-3-16,-2 0-3 15,-7-1-32-15,-6 0-12 16,-2 0-5-16,-1 0 1 16,1-1 31-1,0 1 10-15,0-1 0 0,0 0-3 16,0 1 10-16,-1 0 11 15,0 0 20 1,-4 14 7-16,-28 40-6 0,29-23-10 16,3 1-13-16,-2 0-4 15,2 0-1-15,-3-7 2 16,2-3 4-16,-2-6 3 0,1-8 10 16,-2-2 4-1,0-6 18-15,2 0 14 16,0-5 4-16,4 3-5 15,-1 1-23-15,1 0-16 0,0-1-18 16,0 1-1-16,0 0 1 16,0 1-1-16,19 1 1 15,31 6-1-15,-23-7-95 16,-3 0-359-16</inkml:trace>
  <inkml:trace contextRef="#ctx0" brushRef="#br0" timeOffset="51885.3785">5897 15080 847 0,'0'-6'419'0,"3"0"-125"15,-1 3-194-15,-2 1-98 0,0 2-48 16</inkml:trace>
  <inkml:trace contextRef="#ctx0" brushRef="#br0" timeOffset="52393.7683">5483 14277 519 0,'2'-9'250'0,"-2"-11"-63"16,9 3-136-1,5 2-2-15,7 3 19 0,6 6-4 16,2 7-2-16,0 6-13 15,-9 8-34-15,-3 3 2 16,-16 6 27-16,-9 2 12 16,-12 2 6-16,-2 1-5 0,6 0-31 15,3 0-11-15,13-8-4 16,7-4 1 0,15-8 6-16,8-4 2 15,12-5-1-15,3-1-3 0,-3-5 33 16,-5-1-64-16</inkml:trace>
  <inkml:trace contextRef="#ctx0" brushRef="#br0" timeOffset="52798.5401">6471 14563 827 0,'8'3'331'0,"17"0"-209"15,5-3-18-15,16 1-18 16,4-1-26-16,5 0-39 0,-3 2-10 15,-14 2-67 1,-6 0-104-16</inkml:trace>
  <inkml:trace contextRef="#ctx0" brushRef="#br0" timeOffset="52976.2609">6526 14691 834 0,'9'1'366'0,"15"3"-175"16,8-3-29-1,14 5-52 1,3-4-25-16,0 0-48 0,-2 3-13 16,-14-5-55-16</inkml:trace>
  <inkml:trace contextRef="#ctx0" brushRef="#br0" timeOffset="53936.6836">7208 14747 781 0,'30'-2'285'15,"52"2"-189"-15,33 2-112 0,63 5 8 16,29 4 8-16,49 5 7 16,23 5 7-16,23 3 12 15,-1-1 14-15,-1-2 38 16,-23-4 12-16,-20-7 4 16,-14 0-11-16,-33-8-42 15,-4-2-15-15,-42-5-15 16,-12-3-2-16,-36 2 23 15,-20 0 7-15,-26 2 5 16,-22 4-3-16,-25 2-52 16,-15 4-83-16</inkml:trace>
  <inkml:trace contextRef="#ctx0" brushRef="#br0" timeOffset="55817.5897">7565 14034 667 0,'-1'-5'349'15,"-2"2"-100"-15,-3 4-66 0,-5 12-87 16,-3 2-35-16,-2 5-36 0,4 3-6 31,10 11-10-31,2 3 2 16,14 1-1-16,5-1-1 15,13-10 2-15,12 0 3 16,5-12 1-16,-1-5-1 0,-10-9-61 16,-9-6-50-1,-14-10-242-15</inkml:trace>
  <inkml:trace contextRef="#ctx0" brushRef="#br0" timeOffset="55987.9232">7744 14079 593 0,'-1'0'284'15,"-1"6"-88"-15,-1 10-67 16,3 8-9-16,4 13-4 16,2 3-14-16,1 12-28 15,-3 2-8-15,0 0-27 16,-1-3-11-16,4-6-11 16,0-9-30-16,0-17-209 0</inkml:trace>
  <inkml:trace contextRef="#ctx0" brushRef="#br0" timeOffset="56147.6025">8001 14505 1143 0,'-3'0'493'15,"-4"-2"-262"-15,1 0-112 16,4 1-83-16,3-2-67 15</inkml:trace>
  <inkml:trace contextRef="#ctx0" brushRef="#br0" timeOffset="56539.7228">8193 14222 671 0,'-11'-16'354'16,"-6"-18"-92"-16,7-2-99 16,16 6-85-16,11 3-16 15,15 6 1-15,6 7-5 0,-2 15 0 16,-2 14-11-1,-11 13-21-15,-5 10-6 0,-14 6-2 16,-5-1 2 0,-15 5-1-16,-8-1 0 15,-4-2-6-15,2-3-2 16,11-12-2-16,2-11-1 16,13-12-3-16,6-3 0 15,10-3-1-15,7 3 1 16,3 6-1-16,7-3-1 0,0 1-3 15,6 0-17-15,6-8-328 16</inkml:trace>
  <inkml:trace contextRef="#ctx0" brushRef="#br0" timeOffset="56884.5394">8557 14188 1115 0,'5'-2'455'16,"3"1"-263"-16,11 9-121 16,8 8-24-16,8 11-7 0,1 6-1 15,-7 5-20-15,-4-1-8 0,-20-4-11 16,-3 2-3 0,-16-8 1-1,-10-3-1-15,-7-8 1 0,-3-7 1 16,8-9-12-16,4-6-6 15,20-14-11-15,9-8-1 16,15-9 8-16,7-4 8 16,6-3 30-16,-4-1 11 0,-6 3 12 15,-7 3 5 1,-13 9-9-16,-5 2-7 16,-9 12-20-16,-9 5-13 15,-11 11-20-15,-5 4-20 16,-7 16-140-16</inkml:trace>
  <inkml:trace contextRef="#ctx0" brushRef="#br0" timeOffset="57240.085">9040 14368 776 0,'0'4'429'15,"1"-1"-79"-15,-1-1-43 16,0-2-76-16,0 0-33 16,0 0-54-16,0 0-32 15,0 0-48-15,0 0-20 16,0 0-18-16,0 0-51 16,0-1-201-16,0 0-276 0</inkml:trace>
  <inkml:trace contextRef="#ctx0" brushRef="#br0" timeOffset="57633.7469">9324 14338 1025 0,'4'-10'432'0,"5"-20"-245"0,2-1-42 16,6 5-61-16,3 0-18 15,-2 11-29-15,3 3-11 16,-10 8-17-16,-5 3-13 0,-5 10-11 16,0 7 1-16,2 16 10 15,4 9 7-15,3 13 8 16,2 5 2-16,-1-4-2 16,0-4-2-16,-5-17-11 15,1-5-54-15,0-14-232 16</inkml:trace>
  <inkml:trace contextRef="#ctx0" brushRef="#br0" timeOffset="57947.3192">9849 14346 737 0,'-4'-9'378'15,"-6"-8"-107"-15,-2-2-58 16,-6 3-76 0,3 2-33-16,-3 5-52 15,1 9-24-15,-4 9-27 16,-1 11-5-16,2 15-1 0,3 7 1 16,8 8 1-16,9-2 3 15,7-6 4-15,6-10 4 16,7-14 10-16,5-4 6 15,5-13 9-15,1-1 4 16,-4-11-1-16,-6-6-2 0,-7-6-15 16,-8-9-48-16,-7-6-290 15</inkml:trace>
  <inkml:trace contextRef="#ctx0" brushRef="#br0" timeOffset="58309.0744">9845 14002 874 0,'1'-3'368'0,"3"0"-185"15,16 5-87-15,11 3-14 16,11 1-16-16,-2-6-21 15,2-4-20-15,-7 1-2 16,-9-5-1 0,-3 1 0-16,-12 0-2 0,-5 0-4 15,-6 0-14 1,0 7-9-16,-7 2-11 0,1 9 0 16,-3 6 4-16,0-1 7 15,2 1 5-15,1 3 2 16,3 2 3-16,3 8 2 0,4 7 2 15,3 2-2-15,2-3 1 16,3-5 1-16,-3-8-79 16,-1-7-65-16</inkml:trace>
  <inkml:trace contextRef="#ctx0" brushRef="#br0" timeOffset="58482.097">9905 14162 704 0,'-3'0'358'0,"4"-2"-94"16,9 2-37-16,16 2-76 0,13-1-25 16,13 1-55-16,7 1-20 15,-4 1-28-15,-5 3 1 16,-14-2-143-16,-6-1-237 16</inkml:trace>
  <inkml:trace contextRef="#ctx0" brushRef="#br0" timeOffset="59560.3334">7478 15166 850 0,'6'-8'373'0,"9"-12"-178"16,9 1-44-16,10 0-39 15,6 3-17-15,5 13-33 16,-4 5-14-16,-5 15-25 15,-6 7-7-15,-18 11-4 0,-10 7 3 16,-28 1 1-16,-13 7-1 16,-16 2-4-1,-4-5-3-15,7-5-1 16,9-11-1-16,20-17-6 16,8-9-2-16,16-10-13 15,6-6 2-15,16-3 18 0,9 1 9 16,7 8 16-16,7 5 1 15,-2 10-15 1,-3 5-8-16,-7 1-19 16,-8 1-83-16</inkml:trace>
  <inkml:trace contextRef="#ctx0" brushRef="#br0" timeOffset="59700.1786">7881 15528 950 0,'4'-1'511'16,"-3"-6"-78"-16,1 3-210 16,-2 4-115-16,0-1-33 15,0 0-174-15</inkml:trace>
  <inkml:trace contextRef="#ctx0" brushRef="#br0" timeOffset="60118.5192">8072 15151 868 0,'3'3'365'0,"9"-1"-204"15,9 2-28-15,15-3-32 0,7-1-26 16,3 2-38 0,-6-6-11-16,-9-2-7 15,-10 1-2-15,-14-1 3 0,0 0-3 16,-13 5-12-16,-5-3-7 15,-2 8-5-15,-2 9 3 16,-1 11 7-16,7 9 7 0,-1 17-2 16,2 6-1-1,11 9-2-15,2-2-2 0,12-13 2 16,-4-9 4-16,-2-19-70 16,-2-7-51-1,-8-9-170-15</inkml:trace>
  <inkml:trace contextRef="#ctx0" brushRef="#br0" timeOffset="60264.1226">8044 15402 751 0,'14'-4'374'16,"10"-6"-112"-16,17-2-150 16,10-1-26-16,8 3-50 15,2 4-21-15,-2 12-39 16,-6 5-99-16</inkml:trace>
  <inkml:trace contextRef="#ctx0" brushRef="#br0" timeOffset="60607.7909">8548 15318 1063 0,'-6'-16'452'0,"-6"-12"-262"15,16 5-124-15,10 3-33 0,15 6-32 16,6 6-4-16,6 8 8 16,-4 7 2-1,-11 13-7-15,-3 5 4 16,-16 7 24-16,-7 4 7 0,-15 2 5 16,-6 2-6-16,-6-3-18 15,-5-3-6-15,0-4-1 16,1-7-2-16,7-6 0 15,7-6 2-15,12-10 1 16,5 0-1-16,14-3 2 16,5-1 4-16,12 3 5 15,3 0 1-15,2 7-3 16,-1 1-6-16,-7 2 7 16,-3 0-62-16</inkml:trace>
  <inkml:trace contextRef="#ctx0" brushRef="#br0" timeOffset="60772.2729">8981 15473 1134 0,'0'-4'599'16,"1"1"-98"-16,3 4-357 15,-4-1-47 1,0 0-66-16,0 0-41 0,0 0 405 15</inkml:trace>
  <inkml:trace contextRef="#ctx0" brushRef="#br0" timeOffset="61258.702">9371 15431 882 0,'3'-6'359'0,"9"-10"-192"0,6-3-77 31,6-7-17-31,4-4 0 16,1-3-7-16,-4-2-9 15,-4 4-21-15,-6 5-8 16,-6 12-24-16,-4 7-13 0,-7 20 2 16,0 11 1-16,0 25 8 15,2 11 10-15,5 15 2 16,-1-4 2-16,3-13 0 0,0-5-1 0,-3-20-3 16,0-5 2-16,1-13-66 15,1-6-78-15</inkml:trace>
  <inkml:trace contextRef="#ctx0" brushRef="#br0" timeOffset="61566.4147">9886 15412 872 0,'-7'-12'433'0,"-12"-12"-142"0,1 1-78 15,0 7-99-15,1 4-41 16,4 12-64-16,-1 1-18 16,5 18-20-16,-1 4-3 15,-3 9 7-15,6 10 1 16,5-1 9-16,4-1 5 16,11-5 10-16,-2-10 4 15,8-12 12-15,2-4 8 0,13-9 15 16,1-4 9-16,-2-6 6 15,-3-6-1-15,-16-8-7 16,-6-2-10-16,-13-9-99 16,-5-2-69-16</inkml:trace>
  <inkml:trace contextRef="#ctx0" brushRef="#br0" timeOffset="62000.021">10245 15161 565 0,'-1'-2'322'0,"1"-6"-39"15,-4 3-109 1,-6 5-72-16,-2-3-28 16,-9 3-36-16,0 1-9 0,-4 5-16 15,6 1-11 1,5 2-12-16,8 3-5 15,7-1 5-15,7 3 13 0,10 4 35 16,0 1 16-16,3 3 18 16,-3 3 1-16,-5-1-10 15,-6-1-8-15,-5-3-14 16,-2-7-7-16,-15-6-6 16,-1-5-27-16,-12-9-100 15,-2-3-118-15</inkml:trace>
  <inkml:trace contextRef="#ctx0" brushRef="#br0" timeOffset="62184.5633">10149 15129 836 0,'17'-2'377'0,"16"1"-168"16,0 1-44-16,-1 9-76 15,-2 1-20 1,-4-2-37-16,-3-1 2 16,-5-6-106-16</inkml:trace>
  <inkml:trace contextRef="#ctx1" brushRef="#br0" timeOffset="39341.574">16470 19044 0</inkml:trace>
  <inkml:trace contextRef="#ctx0" brushRef="#br0" timeOffset="63826.2494">11672 14730 841 0,'10'-3'349'16,"24"-4"-194"-1,10 0-30-15,20 3-45 0,9 1-18 16,6 1-38 0,-4 2-11-16,-17 3-53 15,-10 5-57-15</inkml:trace>
  <inkml:trace contextRef="#ctx0" brushRef="#br0" timeOffset="64042.5067">11730 14829 932 0,'-4'-1'396'16,"4"-2"-245"-16,7 0-35 16,-7 2-50-16,30 0-27 15,55 1-12-15,-20 2-5 16,10 1-12-16,-1-2-2 15,-7-1-27-15,-8-5-64 0,-9-4-280 16</inkml:trace>
  <inkml:trace contextRef="#ctx0" brushRef="#br0" timeOffset="64275.9129">12170 14586 545 0,'7'-3'338'15,"6"-5"-52"-15,-1 6-86 16,8 7-26-16,5 13-57 16,2 4-18-16,5 11-24 15,-4-1-11-15,-14-1-21 16,-11 0-9-16,-20 5-7 16,-11 3-1-16,-7-2-7 15,3 3-5-15,2-13-1 0,5-5-8 0,6-8-122 16,1-6-48-1</inkml:trace>
  <inkml:trace contextRef="#ctx0" brushRef="#br0" timeOffset="65116.3149">3213 16462 614 0,'0'-2'264'16,"6"-2"-122"-16,10 3-41 0,22 1-16 16,14 1-4-16,20 7-17 15,7 1-12 1,3 2-24-16,-1 0-8 16,-11-4-112-16,-4 0-151 0</inkml:trace>
  <inkml:trace contextRef="#ctx0" brushRef="#br0" timeOffset="65338.6154">3314 16624 735 0,'-1'-1'332'0,"5"-1"-160"16,10 1-42-16,19 1-63 15,11 2-7-15,16-1-4 16,4 2-15-16,4-2-16 16,-3 0-5-16,-5-3 3 15,-6-1-60-15,-20-7-136 16,-8-4-136-16</inkml:trace>
  <inkml:trace contextRef="#ctx0" brushRef="#br0" timeOffset="65488.7062">3821 16413 579 0,'9'-2'295'0,"12"3"-83"15,2 8-40 1,3 11-49-16,0 4-12 16,-7 4-11-16,-2 0-4 0,-10-2-13 15,-7 1-12-15,-12-3-27 16,-8-2 4-16,-12-6-118 16,-2-2-364-16</inkml:trace>
  <inkml:trace contextRef="#ctx0" brushRef="#br0" timeOffset="66061.4144">4859 16441 827 0,'6'-10'378'31,"5"-12"-173"-31,0 10-28 16,-4 15-71-16,-3 6-25 15,-5 16-36-15,-2 12-11 0,-4 6-9 0,3 2-7 16,4 2-12 0,0-4-1-16,11-1 0 15,2-5 1-15,8-14 5 16,1-8 4-16,1-16 8 15,1-11 0-15,1-11 1 16,-1-8-1-16,2-6-10 16,-2 3-2-16,4-3-8 15,1 0-3-15,-8 5-2 0,-2 1-1 0,-11 12-3 16,-3 10-8-16,-9 12-6 16,-5 8 0-1,-5 11 5 1,-1 5 6-16,6 8 6 15,2 3 0-15,7 2 3 16,2 2 0-16,5-3 0 16,5-8 13-16,3-4-162 15</inkml:trace>
  <inkml:trace contextRef="#ctx0" brushRef="#br0" timeOffset="66416.0202">5441 16783 737 0,'-6'0'333'0,"-12"0"-145"15,-1 6-79-15,1 9-58 16,-2 4-9-16,10 8-19 15,2 3-4-15,5 1-7 16,8 2-3-16,6-3 2 16,6-6 7-16,8-9 19 15,0-2 15-15,2-16 26 0,-3-6 12 16,-2-9 7 0,-2-11-7-16,-9-5-21 15,-5 0-16-15,-9-1-28 0,-6 4-17 16,-7 9-27-16,-1 6-29 15,-2 8-97-15,0 1-99 16</inkml:trace>
  <inkml:trace contextRef="#ctx0" brushRef="#br0" timeOffset="66568.729">5320 16895 782 0,'5'5'430'16,"4"2"-75"-16,10-4-175 15,4 0-21-15,8-5-70 16,5 1-32-16,-1-4-38 16,2-2-24-16,-4-1-198 15</inkml:trace>
  <inkml:trace contextRef="#ctx0" brushRef="#br0" timeOffset="66730.9399">5631 17031 1006 0,'-1'-1'428'0,"1"-5"-183"16,3 2-242-16,-3 3-81 16</inkml:trace>
  <inkml:trace contextRef="#ctx0" brushRef="#br0" timeOffset="67212.0679">5838 16772 1010 0,'11'2'404'16,"12"2"-263"-1,5 0-44-15,-2 0-30 16,2-4-21-16,-9 0-18 16,0-1-6-16,-4-2-2 15,-4 0-30-15,-4-2-62 16,-7-1-23-16,-9 0-18 15,-5 2 26-15,-8 4 49 16,6 1 21-16,5 7 23 16,-3 4 12-16,7 6 21 0,-6 5 6 15,7 7-2 1,2 3-7-16,3-1-8 16,1 0-3-16,-4-4-5 15,-4-5 1-15,0-7 0 0,-1-3-3 16,3-6 35-16,3-4 3 0,7-2-7 15,7-4 3 1,7-3-37-16,4 0-8 16,0 0-1-16,1 6-3 15,-1-1-3-15,1 4-66 0,-1-2-279 0</inkml:trace>
  <inkml:trace contextRef="#ctx0" brushRef="#br0" timeOffset="67354.4445">6132 17065 1232 0,'3'1'495'0,"1"-2"-344"16,2 2-48-16,-6-2-148 16,0 0 7-16</inkml:trace>
  <inkml:trace contextRef="#ctx0" brushRef="#br0" timeOffset="67763.6987">6584 16600 1030 0,'7'1'392'0,"15"0"-267"16,10 2-54-16,20-2-13 16,7 1-14-16,1-2-27 0,-3 3-8 15,-11 0-61 1,-6 2-75-16</inkml:trace>
  <inkml:trace contextRef="#ctx0" brushRef="#br0" timeOffset="67973.691">6634 16750 953 0,'5'-2'410'16,"10"-2"-179"-16,9 4-73 0,20 1-35 16,6 6-14-16,3 3-48 15,-5-2-18 1,-10 1-17-16,-7-3-76 0</inkml:trace>
  <inkml:trace contextRef="#ctx1" brushRef="#br0" timeOffset="48175.7049">9761 18159 0</inkml:trace>
  <inkml:trace contextRef="#ctx0" brushRef="#br0" timeOffset="72439.0259">6580 16433 616 0,'0'-5'282'15,"0"-8"-121"1,6-6-54-16,7-7-41 16,6 0-4-16,4 2-4 15,1 7-2-15,-1 12-13 16,-2 7-12-16,3 18-19 16,0 7-3-16,1 5 2 15,1-3 1-15,-1-7 6 16,-3-9 3-16,3-14 61 15,-5-7 16-15,-6-15 9 16,-2-1-1-16,-12 0-62 0,-2 3-56 0,-3 11-227 31</inkml:trace>
  <inkml:trace contextRef="#ctx0" brushRef="#br0" timeOffset="72997.5993">7451 16612 710 0,'-1'1'340'0,"-3"0"-155"16,7-2-52-16,-3 0-3 16,0 0-28-16,22-3-7 15,33-56-22-15,-29 23-12 0,-4-3-15 16,-7-3-1-16,-6 3 5 15,-3 4-5 1,-6 18-20-16,1 12-14 16,-4 28-23-16,2 17-5 15,0 22 3-15,2 9 5 0,5 3 9 16,1-4 0-16,6-8 4 16,3-8 1-16,6-15-106 15,3-12-148-15</inkml:trace>
  <inkml:trace contextRef="#ctx0" brushRef="#br0" timeOffset="73766.2266">7912 16585 627 0,'-3'-9'291'0,"-4"-10"-120"0,2 1-26 15,5-5-44 1,6 0-19-16,9 3-17 0,5 3-9 16,10 17-12-16,-1 9-7 15,3 19-20-15,-3 9-2 16,-13 7 1-16,-10 2 2 16,-23 1 2-16,-9-3 1 15,-14-4-1-15,0-3 0 0,4-14 0 16,2-10-2-1,12-18-18-15,3-9-9 16,16-11-22-16,9-2-5 0,9 6 29 16,2 0 14-16,9 13 30 15,3 7 12-15,4 9-6 16,2 8-6-16,-9 8-13 16,-4 4-6-16,-6 3-8 0,-3-1-3 15,-2-6-133-15,1-7-130 16</inkml:trace>
  <inkml:trace contextRef="#ctx0" brushRef="#br0" timeOffset="73899.4341">8326 16896 1044 0,'4'-2'445'0,"6"0"-251"0,-6-4-46 16,-2 0-68-16,0-2-31 0</inkml:trace>
  <inkml:trace contextRef="#ctx0" brushRef="#br0" timeOffset="74489.1813">8920 16471 570 0,'-9'0'273'0,"-3"0"-80"16,-7 2-131 0,-4 2-13-16,-6-4-22 0,-6-1-9 15,0-6-15 1,2 0-6-16,6 1-8 0,4-1-1 15,5 4 0-15,3 0 1 16,6 7 11-16,1 7 15 16,3 9 21-16,-3 1 9 15,1 6 3-15,0-1-11 16,3 1-14-16,5 1-3 0,8-12 0 16,5-3 9-16,8-13 21 15,7-1 4-15,6-5-3 16,4 6-10-16,-1 5-16 15,-5 4-3-15,-10 9-2 16,-6 3 0-16,-10 4 15 16,-7 3 8-16,-17 1 7 15,-7-4-1-15,-13-6-13 16,-3-8-11-16,3-13-57 16,0-8-58-16,14-12-212 15</inkml:trace>
  <inkml:trace contextRef="#ctx0" brushRef="#br0" timeOffset="74894.7845">9033 16469 886 0,'4'1'391'0,"1"1"-171"15,0 5-145-15,-2 2-23 0,-3 5-17 16,0 1-7 0,-3 4-9-16,-1-3-3 15,6 2-7-15,2-1-2 16,10 0-2-16,6 0 0 0,7-10-1 16,6-1 0-1,-2-6-3-15,-4-3-3 0,-5-2-64 16,-4-4-36-16,-5-3-76 0,-2-3-22 15,-4-7 61-15,-4-3 46 16,-4-1 137-16,0 2 55 16,-3 11 36-16,2 10 4 15,2 12-41 1,0 11-13-16,0 11-14 16,0 0-7-16,1 7 1 0,-1 1-7 15,3 1-13 1,-3 5-6-16,0-7-21 15,2-4-39-15</inkml:trace>
  <inkml:trace contextRef="#ctx0" brushRef="#br0" timeOffset="75249.4581">9479 16460 1020 0,'-3'0'430'0,"-4"3"-249"16,-1 6-50-16,0 6-57 0,0 5-22 15,3 1-22-15,6-2-12 16,7 3-8 0,8-4-2-16,12 2 0 15,2-5 3-15,6-6-3 16,-2 2 0-16,-3-8-4 16,-3 1 12-16,-8-6-129 15,-2-2-69-15</inkml:trace>
  <inkml:trace contextRef="#ctx0" brushRef="#br0" timeOffset="75414.4252">9704 16450 685 0,'0'3'359'16,"-1"2"-103"-16,-1 15-91 0,-1 5-24 16,3 17-25-16,1 2-15 15,5 5-20-15,-2 3-21 16,-2-5-28-16,-3 1-11 15,0-13-23-15,2-8-125 16</inkml:trace>
  <inkml:trace contextRef="#ctx0" brushRef="#br0" timeOffset="76107.7139">10403 16300 563 0,'9'6'246'0,"6"10"-119"16,0 7-31-16,-8 8-15 15,-7 1-4-15,-6 1-7 0,-4-8-8 16,-2-8-10 0,4-9-3-16,6-18-11 15,6-7-2-15,9-20-9 16,7-4-16-16,7-2-8 15,6 4 8-15,0 16 18 16,-1 8 6-16,-4 15 7 16,-7 7-7-16,-7 15-11 15,-6 3-2-15,-8 8-2 16,-3 5-1-16,-4-5-2 0,2-1-2 16,5-12-3-1,0-10-1-15,10-15 1 0,3-12-1 16,7-11-3-1,3-4-2-15,-2 1 0 16,2 5 0-16,-4 7 0 16,-4 9-2-16,-3 14-1 0,-1 12-1 15,-3 14 2-15,0 7 1 16,-2 7-2-16,-5-1-1 0,3-4-112 0,-4-3-126 31</inkml:trace>
  <inkml:trace contextRef="#ctx0" brushRef="#br0" timeOffset="76311.5227">10354 16654 1152 0,'8'-2'428'0,"20"-3"-318"16,10 2-19-16,29 0-9 15,11 1-19-15,5 2-36 0,-2-1-10 16,-5 5 41 0,-4 0-183-16</inkml:trace>
  <inkml:trace contextRef="#ctx0" brushRef="#br0" timeOffset="76790.3951">10755 16881 804 0,'-16'-6'426'16,"-14"-6"-138"-16,-10 2-89 15,-5 2-44-15,5 5-72 16,4 2-29-16,17 7-39 15,7 1-10-15,14 5-5 16,11 2 0-16,17 7 7 16,9 3 2-16,7 5-1 15,-1 2 1-15,-10 1-3 16,-10 0 0-16,-23-5 6 16,-7-1 11-16,-20-4 16 15,-10-4 6-15,-14-12 6 16,-4-3-8-16,0-14-16 0,8-7-9 15,17-2-65-15,11-5-99 16</inkml:trace>
</inkml:ink>
</file>

<file path=ppt/ink/ink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1-10T09:39:22.740"/>
    </inkml:context>
    <inkml:brush xml:id="br0">
      <inkml:brushProperty name="width" value="0.05292" units="cm"/>
      <inkml:brushProperty name="height" value="0.05292" units="cm"/>
    </inkml:brush>
  </inkml:definitions>
  <inkml:trace contextRef="#ctx0" brushRef="#br0">3933 16707 575 0</inkml:trace>
</inkml:ink>
</file>

<file path=ppt/ink/ink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1-10T09:57:56.779"/>
    </inkml:context>
    <inkml:brush xml:id="br0">
      <inkml:brushProperty name="width" value="0.05292" units="cm"/>
      <inkml:brushProperty name="height" value="0.05292" units="cm"/>
    </inkml:brush>
  </inkml:definitions>
  <inkml:trace contextRef="#ctx0" brushRef="#br0">12617 8644 219 0,'-3'-2'2'0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985D28-F1EB-4070-937A-65D57EF271B8}" type="datetimeFigureOut">
              <a:rPr lang="en-US" smtClean="0"/>
              <a:t>11/10/2025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036B31-EE98-4A0A-9F87-AB29575838EC}" type="slidenum">
              <a:rPr lang="en-US" smtClean="0"/>
              <a:t>‹#›</a:t>
            </a:fld>
            <a:endParaRPr lang="en-US"/>
          </a:p>
        </p:txBody>
      </p:sp>
    </p:spTree>
    <p:extLst>
      <p:ext uri="{BB962C8B-B14F-4D97-AF65-F5344CB8AC3E}">
        <p14:creationId xmlns:p14="http://schemas.microsoft.com/office/powerpoint/2010/main" val="1479183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3959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2097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388" y="746125"/>
            <a:ext cx="4975225" cy="3730625"/>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6631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388" y="746125"/>
            <a:ext cx="4975225" cy="3730625"/>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2421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388" y="746125"/>
            <a:ext cx="4975225" cy="3730625"/>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7659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388" y="746125"/>
            <a:ext cx="4975225" cy="3730625"/>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919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2812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C46286B-71A5-47B9-BAF7-F5E938308F51}"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0A7347-3A39-4AE9-BED4-DA746C413D1A}" type="slidenum">
              <a:rPr lang="en-US" smtClean="0"/>
              <a:t>‹#›</a:t>
            </a:fld>
            <a:endParaRPr lang="en-US"/>
          </a:p>
        </p:txBody>
      </p:sp>
    </p:spTree>
    <p:extLst>
      <p:ext uri="{BB962C8B-B14F-4D97-AF65-F5344CB8AC3E}">
        <p14:creationId xmlns:p14="http://schemas.microsoft.com/office/powerpoint/2010/main" val="3576131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46286B-71A5-47B9-BAF7-F5E938308F51}"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0A7347-3A39-4AE9-BED4-DA746C413D1A}" type="slidenum">
              <a:rPr lang="en-US" smtClean="0"/>
              <a:t>‹#›</a:t>
            </a:fld>
            <a:endParaRPr lang="en-US"/>
          </a:p>
        </p:txBody>
      </p:sp>
    </p:spTree>
    <p:extLst>
      <p:ext uri="{BB962C8B-B14F-4D97-AF65-F5344CB8AC3E}">
        <p14:creationId xmlns:p14="http://schemas.microsoft.com/office/powerpoint/2010/main" val="2318496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46286B-71A5-47B9-BAF7-F5E938308F51}"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0A7347-3A39-4AE9-BED4-DA746C413D1A}" type="slidenum">
              <a:rPr lang="en-US" smtClean="0"/>
              <a:t>‹#›</a:t>
            </a:fld>
            <a:endParaRPr lang="en-US"/>
          </a:p>
        </p:txBody>
      </p:sp>
    </p:spTree>
    <p:extLst>
      <p:ext uri="{BB962C8B-B14F-4D97-AF65-F5344CB8AC3E}">
        <p14:creationId xmlns:p14="http://schemas.microsoft.com/office/powerpoint/2010/main" val="3624296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4733366"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6" y="4421082"/>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738744" y="1516829"/>
            <a:ext cx="2133600" cy="750981"/>
          </a:xfrm>
        </p:spPr>
        <p:txBody>
          <a:bodyPr anchor="b"/>
          <a:lstStyle>
            <a:lvl1pPr algn="l">
              <a:defRPr sz="2400"/>
            </a:lvl1pPr>
          </a:lstStyle>
          <a:p>
            <a:fld id="{1D8BD707-D9CF-40AE-B4C6-C98DA3205C09}" type="datetimeFigureOut">
              <a:rPr lang="en-US" smtClean="0"/>
              <a:pPr/>
              <a:t>11/10/2025</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5303520" y="5719968"/>
            <a:ext cx="2831592" cy="365125"/>
          </a:xfrm>
        </p:spPr>
        <p:txBody>
          <a:bodyPr>
            <a:normAutofit/>
          </a:bodyPr>
          <a:lstStyle>
            <a:lvl1pPr>
              <a:defRPr>
                <a:solidFill>
                  <a:schemeClr val="accent1"/>
                </a:solidFill>
              </a:defRPr>
            </a:lvl1pPr>
          </a:lstStyle>
          <a:p>
            <a:endParaRPr lang="en-US" dirty="0">
              <a:solidFill>
                <a:srgbClr val="0F6FC6"/>
              </a:solidFill>
            </a:endParaRPr>
          </a:p>
        </p:txBody>
      </p:sp>
      <p:sp>
        <p:nvSpPr>
          <p:cNvPr id="6" name="Slide Number Placeholder 5"/>
          <p:cNvSpPr>
            <a:spLocks noGrp="1"/>
          </p:cNvSpPr>
          <p:nvPr>
            <p:ph type="sldNum" sz="quarter" idx="12"/>
          </p:nvPr>
        </p:nvSpPr>
        <p:spPr>
          <a:xfrm>
            <a:off x="4649097" y="5719968"/>
            <a:ext cx="643666" cy="365125"/>
          </a:xfrm>
        </p:spPr>
        <p:txBody>
          <a:bodyPr/>
          <a:lstStyle>
            <a:lvl1pPr>
              <a:defRPr>
                <a:solidFill>
                  <a:schemeClr val="accent1"/>
                </a:solidFill>
              </a:defRPr>
            </a:lvl1pPr>
          </a:lstStyle>
          <a:p>
            <a:fld id="{B6F15528-21DE-4FAA-801E-634DDDAF4B2B}" type="slidenum">
              <a:rPr lang="en-US" smtClean="0">
                <a:solidFill>
                  <a:srgbClr val="0F6FC6"/>
                </a:solidFill>
              </a:rPr>
              <a:pPr/>
              <a:t>‹#›</a:t>
            </a:fld>
            <a:endParaRPr lang="en-US" dirty="0">
              <a:solidFill>
                <a:srgbClr val="0F6FC6"/>
              </a:solidFill>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482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8351" y="710292"/>
            <a:ext cx="7415050" cy="661308"/>
          </a:xfrm>
        </p:spPr>
        <p:txBody>
          <a:bodyPr/>
          <a:lstStyle/>
          <a:p>
            <a:r>
              <a:rPr lang="en-US"/>
              <a:t>Click to edit Master title style</a:t>
            </a:r>
            <a:endParaRPr lang="en-US" dirty="0"/>
          </a:p>
        </p:txBody>
      </p:sp>
      <p:sp>
        <p:nvSpPr>
          <p:cNvPr id="3" name="Content Placeholder 2"/>
          <p:cNvSpPr>
            <a:spLocks noGrp="1"/>
          </p:cNvSpPr>
          <p:nvPr>
            <p:ph idx="1"/>
          </p:nvPr>
        </p:nvSpPr>
        <p:spPr>
          <a:xfrm>
            <a:off x="738351" y="1492275"/>
            <a:ext cx="7415050" cy="43484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dirty="0"/>
          </a:p>
        </p:txBody>
      </p:sp>
      <p:sp>
        <p:nvSpPr>
          <p:cNvPr id="5" name="Footer Placeholder 4"/>
          <p:cNvSpPr>
            <a:spLocks noGrp="1"/>
          </p:cNvSpPr>
          <p:nvPr>
            <p:ph type="ftr" sz="quarter" idx="11"/>
          </p:nvPr>
        </p:nvSpPr>
        <p:spPr/>
        <p:txBody>
          <a:bodyPr/>
          <a:lstStyle/>
          <a:p>
            <a:endParaRPr lang="en-US" dirty="0">
              <a:solidFill>
                <a:srgbClr val="0F6FC6"/>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44758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6" y="2900831"/>
            <a:ext cx="6637468"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6" y="4267202"/>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dirty="0"/>
          </a:p>
        </p:txBody>
      </p:sp>
      <p:sp>
        <p:nvSpPr>
          <p:cNvPr id="5" name="Footer Placeholder 4"/>
          <p:cNvSpPr>
            <a:spLocks noGrp="1"/>
          </p:cNvSpPr>
          <p:nvPr>
            <p:ph type="ftr" sz="quarter" idx="11"/>
          </p:nvPr>
        </p:nvSpPr>
        <p:spPr/>
        <p:txBody>
          <a:bodyPr/>
          <a:lstStyle/>
          <a:p>
            <a:endParaRPr lang="en-US" dirty="0">
              <a:solidFill>
                <a:srgbClr val="0F6FC6"/>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975006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11/10/2025</a:t>
            </a:fld>
            <a:endParaRPr lang="en-US" dirty="0"/>
          </a:p>
        </p:txBody>
      </p:sp>
      <p:sp>
        <p:nvSpPr>
          <p:cNvPr id="6" name="Footer Placeholder 5"/>
          <p:cNvSpPr>
            <a:spLocks noGrp="1"/>
          </p:cNvSpPr>
          <p:nvPr>
            <p:ph type="ftr" sz="quarter" idx="11"/>
          </p:nvPr>
        </p:nvSpPr>
        <p:spPr/>
        <p:txBody>
          <a:bodyPr/>
          <a:lstStyle/>
          <a:p>
            <a:endParaRPr lang="en-US" dirty="0">
              <a:solidFill>
                <a:srgbClr val="0F6FC6"/>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76390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2"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6"/>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8"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6"/>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11/10/2025</a:t>
            </a:fld>
            <a:endParaRPr lang="en-US" dirty="0"/>
          </a:p>
        </p:txBody>
      </p:sp>
      <p:sp>
        <p:nvSpPr>
          <p:cNvPr id="8" name="Footer Placeholder 7"/>
          <p:cNvSpPr>
            <a:spLocks noGrp="1"/>
          </p:cNvSpPr>
          <p:nvPr>
            <p:ph type="ftr" sz="quarter" idx="11"/>
          </p:nvPr>
        </p:nvSpPr>
        <p:spPr/>
        <p:txBody>
          <a:bodyPr/>
          <a:lstStyle/>
          <a:p>
            <a:endParaRPr lang="en-US" dirty="0">
              <a:solidFill>
                <a:srgbClr val="0F6FC6"/>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719655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11/10/2025</a:t>
            </a:fld>
            <a:endParaRPr lang="en-US" dirty="0"/>
          </a:p>
        </p:txBody>
      </p:sp>
      <p:sp>
        <p:nvSpPr>
          <p:cNvPr id="4" name="Footer Placeholder 3"/>
          <p:cNvSpPr>
            <a:spLocks noGrp="1"/>
          </p:cNvSpPr>
          <p:nvPr>
            <p:ph type="ftr" sz="quarter" idx="11"/>
          </p:nvPr>
        </p:nvSpPr>
        <p:spPr/>
        <p:txBody>
          <a:bodyPr/>
          <a:lstStyle/>
          <a:p>
            <a:endParaRPr lang="en-US" dirty="0">
              <a:solidFill>
                <a:srgbClr val="0F6FC6"/>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023101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11/10/2025</a:t>
            </a:fld>
            <a:endParaRPr lang="en-US" dirty="0"/>
          </a:p>
        </p:txBody>
      </p:sp>
      <p:sp>
        <p:nvSpPr>
          <p:cNvPr id="3" name="Footer Placeholder 2"/>
          <p:cNvSpPr>
            <a:spLocks noGrp="1"/>
          </p:cNvSpPr>
          <p:nvPr>
            <p:ph type="ftr" sz="quarter" idx="11"/>
          </p:nvPr>
        </p:nvSpPr>
        <p:spPr/>
        <p:txBody>
          <a:bodyPr/>
          <a:lstStyle/>
          <a:p>
            <a:endParaRPr lang="en-US" dirty="0">
              <a:solidFill>
                <a:srgbClr val="0F6FC6"/>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335129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ate Placeholder 4"/>
          <p:cNvSpPr>
            <a:spLocks noGrp="1"/>
          </p:cNvSpPr>
          <p:nvPr>
            <p:ph type="dt" sz="half" idx="10"/>
          </p:nvPr>
        </p:nvSpPr>
        <p:spPr/>
        <p:txBody>
          <a:bodyPr/>
          <a:lstStyle/>
          <a:p>
            <a:fld id="{1D8BD707-D9CF-40AE-B4C6-C98DA3205C09}" type="datetimeFigureOut">
              <a:rPr lang="en-US" smtClean="0"/>
              <a:pPr/>
              <a:t>11/10/2025</a:t>
            </a:fld>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58" name="Rectangle 57"/>
          <p:cNvSpPr/>
          <p:nvPr/>
        </p:nvSpPr>
        <p:spPr>
          <a:xfrm>
            <a:off x="905572" y="601885"/>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145895"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641448" y="5724837"/>
            <a:ext cx="3493664" cy="365125"/>
          </a:xfrm>
        </p:spPr>
        <p:txBody>
          <a:bodyPr>
            <a:normAutofit/>
          </a:bodyPr>
          <a:lstStyle/>
          <a:p>
            <a:endParaRPr lang="en-US" dirty="0">
              <a:solidFill>
                <a:srgbClr val="0F6FC6"/>
              </a:solidFill>
            </a:endParaRPr>
          </a:p>
        </p:txBody>
      </p:sp>
      <p:sp>
        <p:nvSpPr>
          <p:cNvPr id="2" name="Title 1"/>
          <p:cNvSpPr>
            <a:spLocks noGrp="1"/>
          </p:cNvSpPr>
          <p:nvPr>
            <p:ph type="title"/>
          </p:nvPr>
        </p:nvSpPr>
        <p:spPr>
          <a:xfrm>
            <a:off x="4739833" y="2657436"/>
            <a:ext cx="3304572"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3"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86652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46286B-71A5-47B9-BAF7-F5E938308F51}"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0A7347-3A39-4AE9-BED4-DA746C413D1A}" type="slidenum">
              <a:rPr lang="en-US" smtClean="0"/>
              <a:t>‹#›</a:t>
            </a:fld>
            <a:endParaRPr lang="en-US"/>
          </a:p>
        </p:txBody>
      </p:sp>
    </p:spTree>
    <p:extLst>
      <p:ext uri="{BB962C8B-B14F-4D97-AF65-F5344CB8AC3E}">
        <p14:creationId xmlns:p14="http://schemas.microsoft.com/office/powerpoint/2010/main" val="21880494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Rectangle 101"/>
          <p:cNvSpPr/>
          <p:nvPr/>
        </p:nvSpPr>
        <p:spPr>
          <a:xfrm>
            <a:off x="905572" y="601885"/>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09"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734631" y="4133090"/>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11/10/2025</a:t>
            </a:fld>
            <a:endParaRPr lang="en-US" dirty="0"/>
          </a:p>
        </p:txBody>
      </p:sp>
      <p:sp>
        <p:nvSpPr>
          <p:cNvPr id="6" name="Footer Placeholder 5"/>
          <p:cNvSpPr>
            <a:spLocks noGrp="1"/>
          </p:cNvSpPr>
          <p:nvPr>
            <p:ph type="ftr" sz="quarter" idx="11"/>
          </p:nvPr>
        </p:nvSpPr>
        <p:spPr>
          <a:xfrm>
            <a:off x="4641448" y="5724837"/>
            <a:ext cx="3493664" cy="365125"/>
          </a:xfrm>
        </p:spPr>
        <p:txBody>
          <a:bodyPr>
            <a:normAutofit/>
          </a:bodyPr>
          <a:lstStyle/>
          <a:p>
            <a:endParaRPr lang="en-US" dirty="0">
              <a:solidFill>
                <a:srgbClr val="0F6FC6"/>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8105379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dirty="0"/>
          </a:p>
        </p:txBody>
      </p:sp>
      <p:sp>
        <p:nvSpPr>
          <p:cNvPr id="5" name="Footer Placeholder 4"/>
          <p:cNvSpPr>
            <a:spLocks noGrp="1"/>
          </p:cNvSpPr>
          <p:nvPr>
            <p:ph type="ftr" sz="quarter" idx="11"/>
          </p:nvPr>
        </p:nvSpPr>
        <p:spPr/>
        <p:txBody>
          <a:bodyPr/>
          <a:lstStyle/>
          <a:p>
            <a:endParaRPr lang="en-US" dirty="0">
              <a:solidFill>
                <a:srgbClr val="0F6FC6"/>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207685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7"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dirty="0"/>
          </a:p>
        </p:txBody>
      </p:sp>
      <p:sp>
        <p:nvSpPr>
          <p:cNvPr id="5" name="Footer Placeholder 4"/>
          <p:cNvSpPr>
            <a:spLocks noGrp="1"/>
          </p:cNvSpPr>
          <p:nvPr>
            <p:ph type="ftr" sz="quarter" idx="11"/>
          </p:nvPr>
        </p:nvSpPr>
        <p:spPr/>
        <p:txBody>
          <a:bodyPr/>
          <a:lstStyle/>
          <a:p>
            <a:endParaRPr lang="en-US" dirty="0">
              <a:solidFill>
                <a:srgbClr val="0F6FC6"/>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692784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1D8BD707-D9CF-40AE-B4C6-C98DA3205C09}" type="datetimeFigureOut">
              <a:rPr lang="en-US" smtClean="0"/>
              <a:pPr/>
              <a:t>11/10/2025</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B6F15528-21DE-4FAA-801E-634DDDAF4B2B}" type="slidenum">
              <a:rPr lang="en-US" smtClean="0"/>
              <a:pPr/>
              <a:t>‹#›</a:t>
            </a:fld>
            <a:endParaRPr lang="en-US" dirty="0"/>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64550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8350" y="710292"/>
            <a:ext cx="7415050" cy="661308"/>
          </a:xfrm>
        </p:spPr>
        <p:txBody>
          <a:bodyPr/>
          <a:lstStyle/>
          <a:p>
            <a:r>
              <a:rPr lang="en-US"/>
              <a:t>Click to edit Master title style</a:t>
            </a:r>
            <a:endParaRPr lang="en-US" dirty="0"/>
          </a:p>
        </p:txBody>
      </p:sp>
      <p:sp>
        <p:nvSpPr>
          <p:cNvPr id="3" name="Content Placeholder 2"/>
          <p:cNvSpPr>
            <a:spLocks noGrp="1"/>
          </p:cNvSpPr>
          <p:nvPr>
            <p:ph idx="1"/>
          </p:nvPr>
        </p:nvSpPr>
        <p:spPr>
          <a:xfrm>
            <a:off x="738350" y="1492275"/>
            <a:ext cx="7415050" cy="43484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1276641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2468314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22255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11/10/2025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6306996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3265745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664063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C46286B-71A5-47B9-BAF7-F5E938308F51}"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0A7347-3A39-4AE9-BED4-DA746C413D1A}" type="slidenum">
              <a:rPr lang="en-US" smtClean="0"/>
              <a:t>‹#›</a:t>
            </a:fld>
            <a:endParaRPr lang="en-US"/>
          </a:p>
        </p:txBody>
      </p:sp>
    </p:spTree>
    <p:extLst>
      <p:ext uri="{BB962C8B-B14F-4D97-AF65-F5344CB8AC3E}">
        <p14:creationId xmlns:p14="http://schemas.microsoft.com/office/powerpoint/2010/main" val="15300082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11/10/2025</a:t>
            </a:fld>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317670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11/10/2025</a:t>
            </a:fld>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6721388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587426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834123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46286B-71A5-47B9-BAF7-F5E938308F51}" type="datetimeFigureOut">
              <a:rPr lang="en-US" smtClean="0"/>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0A7347-3A39-4AE9-BED4-DA746C413D1A}" type="slidenum">
              <a:rPr lang="en-US" smtClean="0"/>
              <a:t>‹#›</a:t>
            </a:fld>
            <a:endParaRPr lang="en-US"/>
          </a:p>
        </p:txBody>
      </p:sp>
    </p:spTree>
    <p:extLst>
      <p:ext uri="{BB962C8B-B14F-4D97-AF65-F5344CB8AC3E}">
        <p14:creationId xmlns:p14="http://schemas.microsoft.com/office/powerpoint/2010/main" val="1959815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46286B-71A5-47B9-BAF7-F5E938308F51}" type="datetimeFigureOut">
              <a:rPr lang="en-US" smtClean="0"/>
              <a:t>11/10/2025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0A7347-3A39-4AE9-BED4-DA746C413D1A}" type="slidenum">
              <a:rPr lang="en-US" smtClean="0"/>
              <a:t>‹#›</a:t>
            </a:fld>
            <a:endParaRPr lang="en-US"/>
          </a:p>
        </p:txBody>
      </p:sp>
    </p:spTree>
    <p:extLst>
      <p:ext uri="{BB962C8B-B14F-4D97-AF65-F5344CB8AC3E}">
        <p14:creationId xmlns:p14="http://schemas.microsoft.com/office/powerpoint/2010/main" val="1984817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46286B-71A5-47B9-BAF7-F5E938308F51}" type="datetimeFigureOut">
              <a:rPr lang="en-US" smtClean="0"/>
              <a:t>11/10/2025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0A7347-3A39-4AE9-BED4-DA746C413D1A}" type="slidenum">
              <a:rPr lang="en-US" smtClean="0"/>
              <a:t>‹#›</a:t>
            </a:fld>
            <a:endParaRPr lang="en-US"/>
          </a:p>
        </p:txBody>
      </p:sp>
    </p:spTree>
    <p:extLst>
      <p:ext uri="{BB962C8B-B14F-4D97-AF65-F5344CB8AC3E}">
        <p14:creationId xmlns:p14="http://schemas.microsoft.com/office/powerpoint/2010/main" val="3893629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46286B-71A5-47B9-BAF7-F5E938308F51}" type="datetimeFigureOut">
              <a:rPr lang="en-US" smtClean="0"/>
              <a:t>11/10/2025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0A7347-3A39-4AE9-BED4-DA746C413D1A}" type="slidenum">
              <a:rPr lang="en-US" smtClean="0"/>
              <a:t>‹#›</a:t>
            </a:fld>
            <a:endParaRPr lang="en-US"/>
          </a:p>
        </p:txBody>
      </p:sp>
    </p:spTree>
    <p:extLst>
      <p:ext uri="{BB962C8B-B14F-4D97-AF65-F5344CB8AC3E}">
        <p14:creationId xmlns:p14="http://schemas.microsoft.com/office/powerpoint/2010/main" val="3339690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46286B-71A5-47B9-BAF7-F5E938308F51}" type="datetimeFigureOut">
              <a:rPr lang="en-US" smtClean="0"/>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0A7347-3A39-4AE9-BED4-DA746C413D1A}" type="slidenum">
              <a:rPr lang="en-US" smtClean="0"/>
              <a:t>‹#›</a:t>
            </a:fld>
            <a:endParaRPr lang="en-US"/>
          </a:p>
        </p:txBody>
      </p:sp>
    </p:spTree>
    <p:extLst>
      <p:ext uri="{BB962C8B-B14F-4D97-AF65-F5344CB8AC3E}">
        <p14:creationId xmlns:p14="http://schemas.microsoft.com/office/powerpoint/2010/main" val="1981461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46286B-71A5-47B9-BAF7-F5E938308F51}" type="datetimeFigureOut">
              <a:rPr lang="en-US" smtClean="0"/>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0A7347-3A39-4AE9-BED4-DA746C413D1A}" type="slidenum">
              <a:rPr lang="en-US" smtClean="0"/>
              <a:t>‹#›</a:t>
            </a:fld>
            <a:endParaRPr lang="en-US"/>
          </a:p>
        </p:txBody>
      </p:sp>
    </p:spTree>
    <p:extLst>
      <p:ext uri="{BB962C8B-B14F-4D97-AF65-F5344CB8AC3E}">
        <p14:creationId xmlns:p14="http://schemas.microsoft.com/office/powerpoint/2010/main" val="2428291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46286B-71A5-47B9-BAF7-F5E938308F51}" type="datetimeFigureOut">
              <a:rPr lang="en-US" smtClean="0"/>
              <a:t>11/10/2025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0A7347-3A39-4AE9-BED4-DA746C413D1A}" type="slidenum">
              <a:rPr lang="en-US" smtClean="0"/>
              <a:t>‹#›</a:t>
            </a:fld>
            <a:endParaRPr lang="en-US"/>
          </a:p>
        </p:txBody>
      </p:sp>
    </p:spTree>
    <p:extLst>
      <p:ext uri="{BB962C8B-B14F-4D97-AF65-F5344CB8AC3E}">
        <p14:creationId xmlns:p14="http://schemas.microsoft.com/office/powerpoint/2010/main" val="8853952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6" name="Rectangle 65"/>
          <p:cNvSpPr/>
          <p:nvPr/>
        </p:nvSpPr>
        <p:spPr>
          <a:xfrm>
            <a:off x="457200" y="333489"/>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Placeholder 1"/>
          <p:cNvSpPr>
            <a:spLocks noGrp="1"/>
          </p:cNvSpPr>
          <p:nvPr>
            <p:ph type="title"/>
          </p:nvPr>
        </p:nvSpPr>
        <p:spPr>
          <a:xfrm>
            <a:off x="738351" y="710292"/>
            <a:ext cx="7415050"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738351" y="1907270"/>
            <a:ext cx="7415050" cy="3933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7388" y="224494"/>
            <a:ext cx="2133600" cy="365125"/>
          </a:xfrm>
          <a:prstGeom prst="rect">
            <a:avLst/>
          </a:prstGeom>
        </p:spPr>
        <p:txBody>
          <a:bodyPr vert="horz" lIns="91440" tIns="45720" rIns="91440" bIns="45720" rtlCol="0" anchor="ctr"/>
          <a:lstStyle>
            <a:lvl1pPr algn="r">
              <a:defRPr sz="1200">
                <a:solidFill>
                  <a:srgbClr val="FEFEFE"/>
                </a:solidFill>
              </a:defRPr>
            </a:lvl1pPr>
          </a:lstStyle>
          <a:p>
            <a:fld id="{1D8BD707-D9CF-40AE-B4C6-C98DA3205C09}" type="datetimeFigureOut">
              <a:rPr lang="en-US" smtClean="0"/>
              <a:pPr/>
              <a:t>11/10/2025</a:t>
            </a:fld>
            <a:endParaRPr lang="en-US" dirty="0"/>
          </a:p>
        </p:txBody>
      </p:sp>
      <p:sp>
        <p:nvSpPr>
          <p:cNvPr id="5" name="Footer Placeholder 4"/>
          <p:cNvSpPr>
            <a:spLocks noGrp="1"/>
          </p:cNvSpPr>
          <p:nvPr>
            <p:ph type="ftr" sz="quarter" idx="3"/>
          </p:nvPr>
        </p:nvSpPr>
        <p:spPr>
          <a:xfrm>
            <a:off x="4641448" y="5852162"/>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solidFill>
                <a:srgbClr val="0F6FC6"/>
              </a:solidFill>
            </a:endParaRPr>
          </a:p>
        </p:txBody>
      </p:sp>
      <p:sp>
        <p:nvSpPr>
          <p:cNvPr id="6" name="Slide Number Placeholder 5"/>
          <p:cNvSpPr>
            <a:spLocks noGrp="1"/>
          </p:cNvSpPr>
          <p:nvPr>
            <p:ph type="sldNum" sz="quarter" idx="4"/>
          </p:nvPr>
        </p:nvSpPr>
        <p:spPr>
          <a:xfrm>
            <a:off x="4649096" y="224493"/>
            <a:ext cx="1332156" cy="365125"/>
          </a:xfrm>
          <a:prstGeom prst="rect">
            <a:avLst/>
          </a:prstGeom>
        </p:spPr>
        <p:txBody>
          <a:bodyPr vert="horz" lIns="91440" tIns="45720" rIns="91440" bIns="45720" rtlCol="0" anchor="ctr"/>
          <a:lstStyle>
            <a:lvl1pPr algn="l">
              <a:defRPr sz="1200">
                <a:solidFill>
                  <a:srgbClr val="FEFEFE"/>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3373925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738350" y="710292"/>
            <a:ext cx="7415050"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738350" y="1907270"/>
            <a:ext cx="7415050" cy="3933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1D8BD707-D9CF-40AE-B4C6-C98DA3205C09}" type="datetimeFigureOut">
              <a:rPr lang="en-US" smtClean="0"/>
              <a:pPr/>
              <a:t>11/10/2025</a:t>
            </a:fld>
            <a:endParaRPr lang="en-US"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1359189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24.xml"/><Relationship Id="rId6" Type="http://schemas.openxmlformats.org/officeDocument/2006/relationships/image" Target="../media/image14.emf"/><Relationship Id="rId5" Type="http://schemas.openxmlformats.org/officeDocument/2006/relationships/customXml" Target="../ink/ink4.xml"/><Relationship Id="rId4" Type="http://schemas.openxmlformats.org/officeDocument/2006/relationships/hyperlink" Target="https://www.popularmechanics.com/technology/design/a16819/tapei-101-mass-damper-recor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NULL"/><Relationship Id="rId4" Type="http://schemas.openxmlformats.org/officeDocument/2006/relationships/image" Target="NULL"/></Relationships>
</file>

<file path=ppt/slides/_rels/slide1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5.jp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NULL"/><Relationship Id="rId4" Type="http://schemas.openxmlformats.org/officeDocument/2006/relationships/customXml" Target="../ink/ink5.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22.gif"/><Relationship Id="rId2" Type="http://schemas.openxmlformats.org/officeDocument/2006/relationships/image" Target="../media/image21.jpg"/><Relationship Id="rId1" Type="http://schemas.openxmlformats.org/officeDocument/2006/relationships/slideLayout" Target="../slideLayouts/slideLayout24.xml"/><Relationship Id="rId6" Type="http://schemas.openxmlformats.org/officeDocument/2006/relationships/image" Target="NULL"/></Relationships>
</file>

<file path=ppt/slides/_rels/slide19.xml.rels><?xml version="1.0" encoding="UTF-8" standalone="yes"?>
<Relationships xmlns="http://schemas.openxmlformats.org/package/2006/relationships"><Relationship Id="rId8" Type="http://schemas.openxmlformats.org/officeDocument/2006/relationships/customXml" Target="../ink/ink6.xml"/><Relationship Id="rId3" Type="http://schemas.openxmlformats.org/officeDocument/2006/relationships/image" Target="../media/image23.jpeg"/><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4.xml"/><Relationship Id="rId6" Type="http://schemas.openxmlformats.org/officeDocument/2006/relationships/image" Target="../media/image26.png"/><Relationship Id="rId5" Type="http://schemas.openxmlformats.org/officeDocument/2006/relationships/image" Target="../media/image25.jpeg"/><Relationship Id="rId10" Type="http://schemas.openxmlformats.org/officeDocument/2006/relationships/image" Target="../media/image27.gif"/><Relationship Id="rId4" Type="http://schemas.openxmlformats.org/officeDocument/2006/relationships/image" Target="../media/image24.jpeg"/><Relationship Id="rId9" Type="http://schemas.openxmlformats.org/officeDocument/2006/relationships/image" Target="NUL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gif"/><Relationship Id="rId1" Type="http://schemas.openxmlformats.org/officeDocument/2006/relationships/slideLayout" Target="../slideLayouts/slideLayout24.xml"/><Relationship Id="rId5" Type="http://schemas.openxmlformats.org/officeDocument/2006/relationships/image" Target="../media/image32.jpeg"/><Relationship Id="rId4" Type="http://schemas.openxmlformats.org/officeDocument/2006/relationships/image" Target="../media/image31.gif"/></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NUL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hyperlink" Target="https://en.wikipedia.org/wiki/Tacoma_Narrows_Bridge" TargetMode="External"/><Relationship Id="rId2" Type="http://schemas.openxmlformats.org/officeDocument/2006/relationships/image" Target="../media/image34.jp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hyperlink" Target="https://en.wikipedia.org/wiki/Formant" TargetMode="External"/><Relationship Id="rId2" Type="http://schemas.openxmlformats.org/officeDocument/2006/relationships/image" Target="../media/image37.gif"/><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jp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NULL"/><Relationship Id="rId2"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4.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7.jpeg"/><Relationship Id="rId1" Type="http://schemas.openxmlformats.org/officeDocument/2006/relationships/slideLayout" Target="../slideLayouts/slideLayout24.xml"/><Relationship Id="rId6" Type="http://schemas.openxmlformats.org/officeDocument/2006/relationships/image" Target="../media/image8.gif"/><Relationship Id="rId5" Type="http://schemas.openxmlformats.org/officeDocument/2006/relationships/image" Target="NULL"/><Relationship Id="rId4" Type="http://schemas.openxmlformats.org/officeDocument/2006/relationships/customXml" Target="../ink/ink2.xml"/></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4.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NUL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Layout" Target="../slideLayouts/slideLayout24.xml"/><Relationship Id="rId6" Type="http://schemas.openxmlformats.org/officeDocument/2006/relationships/image" Target="../media/image13.emf"/><Relationship Id="rId5" Type="http://schemas.openxmlformats.org/officeDocument/2006/relationships/customXml" Target="../ink/ink3.xml"/><Relationship Id="rId4" Type="http://schemas.openxmlformats.org/officeDocument/2006/relationships/hyperlink" Target="https://www.popularmechanics.com/technology/design/a16819/tapei-101-mass-damper-recor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764DA-B2BF-C37F-ABF5-5C380B15BB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64D03B-142C-1ACF-CAD4-AD37E9C73E55}"/>
              </a:ext>
            </a:extLst>
          </p:cNvPr>
          <p:cNvSpPr>
            <a:spLocks noGrp="1"/>
          </p:cNvSpPr>
          <p:nvPr>
            <p:ph type="ctrTitle"/>
          </p:nvPr>
        </p:nvSpPr>
        <p:spPr/>
        <p:txBody>
          <a:bodyPr/>
          <a:lstStyle/>
          <a:p>
            <a:r>
              <a:rPr lang="el-GR" dirty="0"/>
              <a:t>Φυσική για Μηχανικούς</a:t>
            </a:r>
          </a:p>
        </p:txBody>
      </p:sp>
      <p:sp>
        <p:nvSpPr>
          <p:cNvPr id="3" name="Subtitle 2">
            <a:extLst>
              <a:ext uri="{FF2B5EF4-FFF2-40B4-BE49-F238E27FC236}">
                <a16:creationId xmlns:a16="http://schemas.microsoft.com/office/drawing/2014/main" id="{230C7770-87E7-9DCB-ABA5-C2221F9DC5E2}"/>
              </a:ext>
            </a:extLst>
          </p:cNvPr>
          <p:cNvSpPr>
            <a:spLocks noGrp="1"/>
          </p:cNvSpPr>
          <p:nvPr>
            <p:ph type="subTitle" idx="1"/>
          </p:nvPr>
        </p:nvSpPr>
        <p:spPr>
          <a:xfrm>
            <a:off x="4712242" y="4412236"/>
            <a:ext cx="3496235" cy="1260629"/>
          </a:xfrm>
        </p:spPr>
        <p:txBody>
          <a:bodyPr>
            <a:normAutofit/>
          </a:bodyPr>
          <a:lstStyle/>
          <a:p>
            <a:r>
              <a:rPr lang="el-GR" dirty="0"/>
              <a:t>Απλή Αρμονική Ταλάντωση</a:t>
            </a:r>
          </a:p>
          <a:p>
            <a:endParaRPr lang="el-GR" dirty="0"/>
          </a:p>
          <a:p>
            <a:endParaRPr lang="el-GR" dirty="0"/>
          </a:p>
        </p:txBody>
      </p:sp>
      <p:sp>
        <p:nvSpPr>
          <p:cNvPr id="5" name="TextBox 4">
            <a:extLst>
              <a:ext uri="{FF2B5EF4-FFF2-40B4-BE49-F238E27FC236}">
                <a16:creationId xmlns:a16="http://schemas.microsoft.com/office/drawing/2014/main" id="{EABE0250-D33A-C751-758B-F743EB696FD3}"/>
              </a:ext>
            </a:extLst>
          </p:cNvPr>
          <p:cNvSpPr txBox="1"/>
          <p:nvPr/>
        </p:nvSpPr>
        <p:spPr>
          <a:xfrm>
            <a:off x="152400" y="4863407"/>
            <a:ext cx="4285172" cy="769441"/>
          </a:xfrm>
          <a:prstGeom prst="rect">
            <a:avLst/>
          </a:prstGeom>
          <a:noFill/>
        </p:spPr>
        <p:txBody>
          <a:bodyPr wrap="square" rtlCol="0">
            <a:spAutoFit/>
          </a:bodyPr>
          <a:lstStyle/>
          <a:p>
            <a:pPr algn="just"/>
            <a:r>
              <a:rPr lang="el-GR" sz="1100" b="1" dirty="0">
                <a:solidFill>
                  <a:prstClr val="black"/>
                </a:solidFill>
                <a:latin typeface="Cambria" panose="02040503050406030204" pitchFamily="18" charset="0"/>
              </a:rPr>
              <a:t>Εικόνα:</a:t>
            </a:r>
            <a:r>
              <a:rPr lang="en-US" sz="1100" b="1" dirty="0">
                <a:solidFill>
                  <a:prstClr val="black"/>
                </a:solidFill>
                <a:latin typeface="Cambria" panose="02040503050406030204" pitchFamily="18" charset="0"/>
              </a:rPr>
              <a:t> </a:t>
            </a:r>
            <a:r>
              <a:rPr lang="el-GR" sz="1100" b="1" dirty="0">
                <a:solidFill>
                  <a:prstClr val="black"/>
                </a:solidFill>
                <a:latin typeface="Cambria" panose="02040503050406030204" pitchFamily="18" charset="0"/>
              </a:rPr>
              <a:t>Σταγόνες νερού που πέφτουν από ύψος επάνω σε μια επιφάνεια νερού προκαλούν την ταλάντωση της επιφάνειας. Αυτές οι ταλαντώσεις σχετίζονται με κυκλικά κύματα που απομακρύνονται από το σημείο που πέφτουν οι σταγόνες. </a:t>
            </a:r>
            <a:endParaRPr lang="en-US" sz="1100" b="1" dirty="0">
              <a:solidFill>
                <a:prstClr val="black"/>
              </a:solidFill>
              <a:latin typeface="Cambria" panose="02040503050406030204" pitchFamily="18" charset="0"/>
            </a:endParaRPr>
          </a:p>
        </p:txBody>
      </p:sp>
      <p:pic>
        <p:nvPicPr>
          <p:cNvPr id="4" name="Picture 3">
            <a:extLst>
              <a:ext uri="{FF2B5EF4-FFF2-40B4-BE49-F238E27FC236}">
                <a16:creationId xmlns:a16="http://schemas.microsoft.com/office/drawing/2014/main" id="{46530E10-3FCC-057F-F90E-65DF19625D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4" y="1219201"/>
            <a:ext cx="4266121" cy="3644204"/>
          </a:xfrm>
          <a:prstGeom prst="rect">
            <a:avLst/>
          </a:prstGeom>
          <a:ln>
            <a:noFill/>
          </a:ln>
          <a:effectLst>
            <a:softEdge rad="112500"/>
          </a:effectLst>
        </p:spPr>
      </p:pic>
    </p:spTree>
    <p:extLst>
      <p:ext uri="{BB962C8B-B14F-4D97-AF65-F5344CB8AC3E}">
        <p14:creationId xmlns:p14="http://schemas.microsoft.com/office/powerpoint/2010/main" val="21354570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19878" cy="4348445"/>
              </a:xfrm>
            </p:spPr>
            <p:txBody>
              <a:bodyPr/>
              <a:lstStyle/>
              <a:p>
                <a:r>
                  <a:rPr lang="el-GR" b="1" dirty="0"/>
                  <a:t>Παράδειγμα – Λύση:</a:t>
                </a:r>
              </a:p>
              <a:p>
                <a:pPr lvl="1"/>
                <a:r>
                  <a:rPr lang="el-GR" sz="1600" dirty="0"/>
                  <a:t>Συσκευή μάζας </a:t>
                </a:r>
                <a14:m>
                  <m:oMath xmlns:m="http://schemas.openxmlformats.org/officeDocument/2006/math">
                    <m:r>
                      <a:rPr lang="en-US" sz="1600" i="1" dirty="0" smtClean="0">
                        <a:latin typeface="Cambria Math" panose="02040503050406030204" pitchFamily="18" charset="0"/>
                      </a:rPr>
                      <m:t>𝑚</m:t>
                    </m:r>
                    <m:r>
                      <a:rPr lang="en-US" sz="1600" i="1" dirty="0" smtClean="0">
                        <a:latin typeface="Cambria Math" panose="02040503050406030204" pitchFamily="18" charset="0"/>
                      </a:rPr>
                      <m:t>=2.72 </m:t>
                    </m:r>
                    <m:r>
                      <a:rPr lang="en-US" sz="1600" i="1" dirty="0" smtClean="0">
                        <a:latin typeface="Cambria Math" panose="02040503050406030204" pitchFamily="18" charset="0"/>
                      </a:rPr>
                      <m:t>𝑥</m:t>
                    </m:r>
                    <m:r>
                      <a:rPr lang="en-US" sz="1600" i="1" dirty="0" smtClean="0">
                        <a:latin typeface="Cambria Math" panose="02040503050406030204" pitchFamily="18" charset="0"/>
                      </a:rPr>
                      <m:t> </m:t>
                    </m:r>
                    <m:sSup>
                      <m:sSupPr>
                        <m:ctrlPr>
                          <a:rPr lang="en-US" sz="1600" b="0" i="1" dirty="0" smtClean="0">
                            <a:latin typeface="Cambria Math" panose="02040503050406030204" pitchFamily="18" charset="0"/>
                          </a:rPr>
                        </m:ctrlPr>
                      </m:sSupPr>
                      <m:e>
                        <m:r>
                          <a:rPr lang="en-US" sz="1600" i="1" dirty="0" smtClean="0">
                            <a:latin typeface="Cambria Math" panose="02040503050406030204" pitchFamily="18" charset="0"/>
                          </a:rPr>
                          <m:t>10</m:t>
                        </m:r>
                      </m:e>
                      <m:sup>
                        <m:r>
                          <a:rPr lang="en-US" sz="1600" i="1" dirty="0" smtClean="0">
                            <a:latin typeface="Cambria Math" panose="02040503050406030204" pitchFamily="18" charset="0"/>
                          </a:rPr>
                          <m:t>5</m:t>
                        </m:r>
                      </m:sup>
                    </m:sSup>
                    <m:r>
                      <a:rPr lang="en-US" sz="1600" i="1" dirty="0" smtClean="0">
                        <a:latin typeface="Cambria Math" panose="02040503050406030204" pitchFamily="18" charset="0"/>
                      </a:rPr>
                      <m:t> </m:t>
                    </m:r>
                  </m:oMath>
                </a14:m>
                <a:r>
                  <a:rPr lang="en-US" sz="1600" dirty="0"/>
                  <a:t>kg</a:t>
                </a:r>
                <a:r>
                  <a:rPr lang="el-GR" sz="1600" dirty="0"/>
                  <a:t>, ταλαντώνεται σε συχνότητα </a:t>
                </a:r>
                <a14:m>
                  <m:oMath xmlns:m="http://schemas.openxmlformats.org/officeDocument/2006/math">
                    <m:r>
                      <a:rPr lang="en-US" sz="1600" i="1" dirty="0" smtClean="0">
                        <a:latin typeface="Cambria Math" panose="02040503050406030204" pitchFamily="18" charset="0"/>
                      </a:rPr>
                      <m:t>𝑓</m:t>
                    </m:r>
                    <m:r>
                      <a:rPr lang="en-US" sz="1600" i="1" dirty="0" smtClean="0">
                        <a:latin typeface="Cambria Math" panose="02040503050406030204" pitchFamily="18" charset="0"/>
                      </a:rPr>
                      <m:t>=10</m:t>
                    </m:r>
                  </m:oMath>
                </a14:m>
                <a:r>
                  <a:rPr lang="en-US" sz="1600" dirty="0"/>
                  <a:t> Hz, </a:t>
                </a:r>
                <a:r>
                  <a:rPr lang="el-GR" sz="1600" dirty="0"/>
                  <a:t>με πλάτος </a:t>
                </a:r>
                <a14:m>
                  <m:oMath xmlns:m="http://schemas.openxmlformats.org/officeDocument/2006/math">
                    <m:r>
                      <a:rPr lang="en-US" sz="1600" i="1" dirty="0" smtClean="0">
                        <a:latin typeface="Cambria Math" panose="02040503050406030204" pitchFamily="18" charset="0"/>
                      </a:rPr>
                      <m:t>𝐴</m:t>
                    </m:r>
                    <m:r>
                      <a:rPr lang="en-US" sz="1600" i="1" dirty="0" smtClean="0">
                        <a:latin typeface="Cambria Math" panose="02040503050406030204" pitchFamily="18" charset="0"/>
                      </a:rPr>
                      <m:t>=0.2 </m:t>
                    </m:r>
                  </m:oMath>
                </a14:m>
                <a:r>
                  <a:rPr lang="en-US" sz="1600" dirty="0"/>
                  <a:t>m.</a:t>
                </a:r>
                <a:endParaRPr lang="el-GR" sz="1600" dirty="0"/>
              </a:p>
              <a:p>
                <a:pPr lvl="2"/>
                <a:r>
                  <a:rPr lang="el-GR" sz="1400" dirty="0"/>
                  <a:t>Β) Ποια είναι η ταχύτητα του σώματος όταν περνά από το σημείο ισορροπίας?</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19878" cy="4348445"/>
              </a:xfrm>
              <a:blipFill>
                <a:blip r:embed="rId2"/>
                <a:stretch>
                  <a:fillRect t="-1122"/>
                </a:stretch>
              </a:blipFill>
            </p:spPr>
            <p:txBody>
              <a:bodyPr/>
              <a:lstStyle/>
              <a:p>
                <a:r>
                  <a:rPr lang="en-US">
                    <a:noFill/>
                  </a:rPr>
                  <a:t> </a:t>
                </a:r>
              </a:p>
            </p:txBody>
          </p:sp>
        </mc:Fallback>
      </mc:AlternateContent>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4846140"/>
            <a:ext cx="2397128" cy="1596063"/>
          </a:xfrm>
          <a:prstGeom prst="rect">
            <a:avLst/>
          </a:prstGeom>
          <a:ln>
            <a:noFill/>
          </a:ln>
          <a:effectLst>
            <a:softEdge rad="112500"/>
          </a:effectLst>
        </p:spPr>
      </p:pic>
      <p:sp>
        <p:nvSpPr>
          <p:cNvPr id="4" name="Rectangle 3"/>
          <p:cNvSpPr/>
          <p:nvPr/>
        </p:nvSpPr>
        <p:spPr>
          <a:xfrm>
            <a:off x="424542" y="6287570"/>
            <a:ext cx="7391400" cy="3092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noFill/>
                <a:effectLst/>
                <a:uLnTx/>
                <a:uFillTx/>
                <a:latin typeface="Calibri" panose="020F0502020204030204"/>
                <a:ea typeface="+mn-ea"/>
                <a:cs typeface="+mn-cs"/>
                <a:hlinkClick r:id="rId4"/>
              </a:rPr>
              <a:t>https://www.popularmechanics.com/technology/design/a16819/tapei-101-mass-damper-record/</a:t>
            </a:r>
            <a:endParaRPr kumimoji="0" lang="el-GR" sz="1400" b="0" i="0" u="none" strike="noStrike" kern="1200" cap="none" spc="0" normalizeH="0" baseline="0" noProof="0" dirty="0">
              <a:ln>
                <a:noFill/>
              </a:ln>
              <a:noFill/>
              <a:effectLst/>
              <a:uLnTx/>
              <a:uFillTx/>
              <a:latin typeface="Calibri" panose="020F0502020204030204"/>
              <a:ea typeface="+mn-ea"/>
              <a:cs typeface="+mn-cs"/>
            </a:endParaRPr>
          </a:p>
        </p:txBody>
      </p:sp>
      <mc:AlternateContent xmlns:mc="http://schemas.openxmlformats.org/markup-compatibility/2006">
        <mc:Choice xmlns:p14="http://schemas.microsoft.com/office/powerpoint/2010/main" Requires="p14">
          <p:contentPart p14:bwMode="auto" r:id="rId5">
            <p14:nvContentPartPr>
              <p14:cNvPr id="6" name="Ink 5"/>
              <p14:cNvContentPartPr/>
              <p14:nvPr/>
            </p14:nvContentPartPr>
            <p14:xfrm>
              <a:off x="663840" y="2695680"/>
              <a:ext cx="6880320" cy="4160520"/>
            </p14:xfrm>
          </p:contentPart>
        </mc:Choice>
        <mc:Fallback>
          <p:pic>
            <p:nvPicPr>
              <p:cNvPr id="6" name="Ink 5"/>
              <p:cNvPicPr/>
              <p:nvPr/>
            </p:nvPicPr>
            <p:blipFill>
              <a:blip r:embed="rId6"/>
              <a:stretch>
                <a:fillRect/>
              </a:stretch>
            </p:blipFill>
            <p:spPr>
              <a:xfrm>
                <a:off x="655200" y="2690640"/>
                <a:ext cx="6898680" cy="4174920"/>
              </a:xfrm>
              <a:prstGeom prst="rect">
                <a:avLst/>
              </a:prstGeom>
            </p:spPr>
          </p:pic>
        </mc:Fallback>
      </mc:AlternateContent>
    </p:spTree>
    <p:extLst>
      <p:ext uri="{BB962C8B-B14F-4D97-AF65-F5344CB8AC3E}">
        <p14:creationId xmlns:p14="http://schemas.microsoft.com/office/powerpoint/2010/main" val="2247330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710292"/>
            <a:ext cx="2562052" cy="3628572"/>
          </a:xfrm>
          <a:prstGeom prst="rect">
            <a:avLst/>
          </a:prstGeom>
        </p:spPr>
      </p:pic>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447801"/>
                <a:ext cx="6957849" cy="5038044"/>
              </a:xfrm>
            </p:spPr>
            <p:txBody>
              <a:bodyPr>
                <a:normAutofit/>
              </a:bodyPr>
              <a:lstStyle/>
              <a:p>
                <a:r>
                  <a:rPr lang="el-GR" b="1" dirty="0"/>
                  <a:t>Το εκκρεμές</a:t>
                </a:r>
              </a:p>
              <a:p>
                <a:pPr lvl="1"/>
                <a:r>
                  <a:rPr lang="el-GR" dirty="0"/>
                  <a:t>Όταν η γωνία </a:t>
                </a:r>
                <a14:m>
                  <m:oMath xmlns:m="http://schemas.openxmlformats.org/officeDocument/2006/math">
                    <m:r>
                      <a:rPr lang="el-GR" i="1" dirty="0" smtClean="0">
                        <a:latin typeface="Cambria Math" panose="02040503050406030204" pitchFamily="18" charset="0"/>
                      </a:rPr>
                      <m:t>𝜃</m:t>
                    </m:r>
                  </m:oMath>
                </a14:m>
                <a:r>
                  <a:rPr lang="el-GR" dirty="0"/>
                  <a:t> είναι </a:t>
                </a:r>
                <a14:m>
                  <m:oMath xmlns:m="http://schemas.openxmlformats.org/officeDocument/2006/math">
                    <m:r>
                      <a:rPr lang="el-GR" i="1" dirty="0" smtClean="0">
                        <a:latin typeface="Cambria Math" panose="02040503050406030204" pitchFamily="18" charset="0"/>
                      </a:rPr>
                      <m:t>&lt;10</m:t>
                    </m:r>
                    <m:r>
                      <a:rPr lang="el-GR" i="1" baseline="30000" dirty="0" smtClean="0">
                        <a:latin typeface="Cambria Math" panose="02040503050406030204" pitchFamily="18" charset="0"/>
                      </a:rPr>
                      <m:t>𝜊</m:t>
                    </m:r>
                  </m:oMath>
                </a14:m>
                <a:r>
                  <a:rPr lang="el-GR" dirty="0"/>
                  <a:t>, τότε</a:t>
                </a:r>
                <a:br>
                  <a:rPr lang="el-GR" dirty="0"/>
                </a:br>
                <a:r>
                  <a:rPr lang="el-GR" dirty="0"/>
                  <a:t>μπορούμε να θεωρήσουμε ότι</a:t>
                </a:r>
                <a:br>
                  <a:rPr lang="el-GR" dirty="0"/>
                </a:br>
                <a:r>
                  <a:rPr lang="el-GR" dirty="0"/>
                  <a:t>το εκκρεμές εκτελεί </a:t>
                </a:r>
                <a:r>
                  <a:rPr lang="en-US" dirty="0"/>
                  <a:t>AAT</a:t>
                </a:r>
                <a:endParaRPr lang="el-GR" dirty="0"/>
              </a:p>
              <a:p>
                <a:pPr lvl="1"/>
                <a:r>
                  <a:rPr lang="el-GR" dirty="0"/>
                  <a:t>Ας κατασκευάσουμε τη διαφορική</a:t>
                </a:r>
                <a:r>
                  <a:rPr lang="en-US" dirty="0"/>
                  <a:t> </a:t>
                </a:r>
                <a:r>
                  <a:rPr lang="el-GR" dirty="0"/>
                  <a:t>εξίσωση </a:t>
                </a:r>
                <a:endParaRPr lang="en-US" dirty="0"/>
              </a:p>
              <a:p>
                <a:pPr marL="36576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acc>
                            <m:accPr>
                              <m:chr m:val="⃗"/>
                              <m:ctrlPr>
                                <a:rPr lang="el-GR" b="0" i="1" smtClean="0">
                                  <a:latin typeface="Cambria Math" panose="02040503050406030204" pitchFamily="18" charset="0"/>
                                </a:rPr>
                              </m:ctrlPr>
                            </m:accPr>
                            <m:e>
                              <m:r>
                                <a:rPr lang="en-US" b="0" i="1" smtClean="0">
                                  <a:latin typeface="Cambria Math" panose="02040503050406030204" pitchFamily="18" charset="0"/>
                                </a:rPr>
                                <m:t>𝐹</m:t>
                              </m:r>
                            </m:e>
                          </m:acc>
                        </m:e>
                        <m:sub>
                          <m:r>
                            <a:rPr lang="el-GR" b="0" i="1" dirty="0" smtClean="0">
                              <a:latin typeface="Cambria Math" panose="02040503050406030204" pitchFamily="18" charset="0"/>
                            </a:rPr>
                            <m:t>𝜀𝜋</m:t>
                          </m:r>
                        </m:sub>
                      </m:sSub>
                      <m:r>
                        <a:rPr lang="en-US" b="0" i="1" smtClean="0">
                          <a:latin typeface="Cambria Math" panose="02040503050406030204" pitchFamily="18" charset="0"/>
                        </a:rPr>
                        <m:t>=</m:t>
                      </m:r>
                      <m:r>
                        <a:rPr lang="en-US" b="0" i="1" smtClean="0">
                          <a:latin typeface="Cambria Math" panose="02040503050406030204" pitchFamily="18" charset="0"/>
                        </a:rPr>
                        <m:t>𝑚</m:t>
                      </m:r>
                      <m:sSub>
                        <m:sSubPr>
                          <m:ctrlPr>
                            <a:rPr lang="en-US" b="0" i="1" smtClean="0">
                              <a:latin typeface="Cambria Math" panose="02040503050406030204" pitchFamily="18" charset="0"/>
                            </a:rPr>
                          </m:ctrlPr>
                        </m:sSubPr>
                        <m:e>
                          <m:acc>
                            <m:accPr>
                              <m:chr m:val="⃗"/>
                              <m:ctrlPr>
                                <a:rPr lang="el-GR" b="0" i="1" smtClean="0">
                                  <a:latin typeface="Cambria Math" panose="02040503050406030204" pitchFamily="18" charset="0"/>
                                </a:rPr>
                              </m:ctrlPr>
                            </m:accPr>
                            <m:e>
                              <m:r>
                                <a:rPr lang="en-US" b="0" i="1" smtClean="0">
                                  <a:latin typeface="Cambria Math" panose="02040503050406030204" pitchFamily="18" charset="0"/>
                                </a:rPr>
                                <m:t>𝑎</m:t>
                              </m:r>
                            </m:e>
                          </m:acc>
                        </m:e>
                        <m:sub>
                          <m:r>
                            <a:rPr lang="en-US" b="0" i="1" smtClean="0">
                              <a:latin typeface="Cambria Math" panose="02040503050406030204" pitchFamily="18" charset="0"/>
                            </a:rPr>
                            <m:t>𝑥</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𝑚𝑔</m:t>
                      </m:r>
                      <m:func>
                        <m:funcPr>
                          <m:ctrlPr>
                            <a:rPr lang="el-GR"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sin</m:t>
                          </m:r>
                        </m:fName>
                        <m:e>
                          <m:d>
                            <m:dPr>
                              <m:ctrlPr>
                                <a:rPr lang="el-GR" b="0" i="1" smtClean="0">
                                  <a:latin typeface="Cambria Math" panose="02040503050406030204" pitchFamily="18" charset="0"/>
                                  <a:ea typeface="Cambria Math" panose="02040503050406030204" pitchFamily="18" charset="0"/>
                                </a:rPr>
                              </m:ctrlPr>
                            </m:dPr>
                            <m:e>
                              <m:r>
                                <a:rPr lang="el-GR" b="0" i="1" smtClean="0">
                                  <a:latin typeface="Cambria Math" panose="02040503050406030204" pitchFamily="18" charset="0"/>
                                  <a:ea typeface="Cambria Math" panose="02040503050406030204" pitchFamily="18" charset="0"/>
                                </a:rPr>
                                <m:t>𝜃</m:t>
                              </m:r>
                            </m:e>
                          </m:d>
                        </m:e>
                      </m:func>
                      <m:r>
                        <a:rPr lang="el-GR"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f>
                        <m:fPr>
                          <m:ctrlPr>
                            <a:rPr lang="en-US" b="0" i="1" smtClean="0">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𝑑</m:t>
                              </m:r>
                            </m:e>
                            <m:sup>
                              <m:r>
                                <a:rPr lang="en-US" b="0" i="1" smtClean="0">
                                  <a:latin typeface="Cambria Math" panose="02040503050406030204" pitchFamily="18" charset="0"/>
                                  <a:ea typeface="Cambria Math" panose="02040503050406030204" pitchFamily="18" charset="0"/>
                                </a:rPr>
                                <m:t>2</m:t>
                              </m:r>
                            </m:sup>
                          </m:sSup>
                          <m:r>
                            <a:rPr lang="en-US" b="0" i="1" smtClean="0">
                              <a:solidFill>
                                <a:srgbClr val="7030A0"/>
                              </a:solidFill>
                              <a:latin typeface="Cambria Math" panose="02040503050406030204" pitchFamily="18" charset="0"/>
                              <a:ea typeface="Cambria Math" panose="02040503050406030204" pitchFamily="18" charset="0"/>
                            </a:rPr>
                            <m:t>𝑠</m:t>
                          </m:r>
                        </m:num>
                        <m:den>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𝑑𝑡</m:t>
                              </m:r>
                            </m:e>
                            <m:sup>
                              <m:r>
                                <a:rPr lang="en-US" b="0" i="1" smtClean="0">
                                  <a:latin typeface="Cambria Math" panose="02040503050406030204" pitchFamily="18" charset="0"/>
                                  <a:ea typeface="Cambria Math" panose="02040503050406030204" pitchFamily="18" charset="0"/>
                                </a:rPr>
                                <m:t>2</m:t>
                              </m:r>
                            </m:sup>
                          </m:sSup>
                        </m:den>
                      </m:f>
                    </m:oMath>
                  </m:oMathPara>
                </a14:m>
                <a:endParaRPr lang="el-GR" dirty="0"/>
              </a:p>
              <a:p>
                <a:pPr lvl="1"/>
                <a:r>
                  <a:rPr lang="el-GR" dirty="0"/>
                  <a:t>Επειδή </a:t>
                </a:r>
                <a14:m>
                  <m:oMath xmlns:m="http://schemas.openxmlformats.org/officeDocument/2006/math">
                    <m:r>
                      <a:rPr lang="en-US" b="0" i="1" smtClean="0">
                        <a:solidFill>
                          <a:srgbClr val="7030A0"/>
                        </a:solidFill>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𝐿</m:t>
                    </m:r>
                    <m:r>
                      <a:rPr lang="el-GR" b="0" i="1" smtClean="0">
                        <a:latin typeface="Cambria Math" panose="02040503050406030204" pitchFamily="18" charset="0"/>
                      </a:rPr>
                      <m:t>𝜃</m:t>
                    </m:r>
                  </m:oMath>
                </a14:m>
                <a:r>
                  <a:rPr lang="el-GR" dirty="0"/>
                  <a:t>, </a:t>
                </a:r>
                <a:r>
                  <a:rPr lang="en-US" i="1" dirty="0">
                    <a:latin typeface="Cambria Math" panose="02040503050406030204" pitchFamily="18" charset="0"/>
                  </a:rPr>
                  <a:t/>
                </a:r>
                <a:br>
                  <a:rPr lang="en-US" i="1" dirty="0">
                    <a:latin typeface="Cambria Math" panose="02040503050406030204" pitchFamily="18" charset="0"/>
                  </a:rPr>
                </a:br>
                <a14:m>
                  <m:oMath xmlns:m="http://schemas.openxmlformats.org/officeDocument/2006/math">
                    <m:r>
                      <a:rPr lang="en-US" b="0" i="1" smtClean="0">
                        <a:latin typeface="Cambria Math" panose="02040503050406030204" pitchFamily="18" charset="0"/>
                      </a:rPr>
                      <m:t>𝐿</m:t>
                    </m:r>
                    <m:f>
                      <m:fPr>
                        <m:ctrlPr>
                          <a:rPr lang="el-GR" i="1" smtClean="0">
                            <a:latin typeface="Cambria Math" panose="02040503050406030204" pitchFamily="18" charset="0"/>
                          </a:rPr>
                        </m:ctrlPr>
                      </m:fPr>
                      <m:num>
                        <m:sSup>
                          <m:sSupPr>
                            <m:ctrlPr>
                              <a:rPr lang="el-GR"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r>
                          <a:rPr lang="el-GR" b="0" i="1" smtClean="0">
                            <a:latin typeface="Cambria Math" panose="02040503050406030204" pitchFamily="18" charset="0"/>
                          </a:rPr>
                          <m:t>𝜃</m:t>
                        </m:r>
                      </m:num>
                      <m:den>
                        <m:sSup>
                          <m:sSupPr>
                            <m:ctrlPr>
                              <a:rPr lang="el-GR" i="1" smtClean="0">
                                <a:latin typeface="Cambria Math" panose="02040503050406030204" pitchFamily="18" charset="0"/>
                              </a:rPr>
                            </m:ctrlPr>
                          </m:sSupPr>
                          <m:e>
                            <m:r>
                              <a:rPr lang="en-US" b="0" i="1" smtClean="0">
                                <a:latin typeface="Cambria Math" panose="02040503050406030204" pitchFamily="18" charset="0"/>
                              </a:rPr>
                              <m:t>𝑑𝑡</m:t>
                            </m:r>
                          </m:e>
                          <m:sup>
                            <m:r>
                              <a:rPr lang="en-US" b="0" i="1" smtClean="0">
                                <a:latin typeface="Cambria Math" panose="02040503050406030204" pitchFamily="18" charset="0"/>
                              </a:rPr>
                              <m:t>2</m:t>
                            </m:r>
                          </m:sup>
                        </m:sSup>
                      </m:den>
                    </m:f>
                    <m:r>
                      <a:rPr lang="el-GR" b="0" i="1" smtClean="0">
                        <a:latin typeface="Cambria Math" panose="02040503050406030204" pitchFamily="18" charset="0"/>
                      </a:rPr>
                      <m:t>=−</m:t>
                    </m:r>
                    <m:r>
                      <a:rPr lang="en-US" b="0" i="1" smtClean="0">
                        <a:latin typeface="Cambria Math" panose="02040503050406030204" pitchFamily="18" charset="0"/>
                      </a:rPr>
                      <m:t>𝑔</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l-GR" b="0" i="1" smtClean="0">
                                <a:latin typeface="Cambria Math" panose="02040503050406030204" pitchFamily="18" charset="0"/>
                              </a:rPr>
                              <m:t>𝜃</m:t>
                            </m:r>
                          </m:e>
                        </m:d>
                      </m:e>
                    </m:func>
                    <m:r>
                      <a:rPr lang="el-GR"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𝑑</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𝜃</m:t>
                        </m:r>
                      </m:num>
                      <m:den>
                        <m:r>
                          <a:rPr lang="en-US" b="0" i="1" smtClean="0">
                            <a:latin typeface="Cambria Math" panose="02040503050406030204" pitchFamily="18" charset="0"/>
                            <a:ea typeface="Cambria Math" panose="02040503050406030204" pitchFamily="18" charset="0"/>
                          </a:rPr>
                          <m:t>𝑑</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𝑡</m:t>
                            </m:r>
                          </m:e>
                          <m:sup>
                            <m:r>
                              <a:rPr lang="en-US" b="0" i="1" smtClean="0">
                                <a:latin typeface="Cambria Math" panose="02040503050406030204" pitchFamily="18" charset="0"/>
                                <a:ea typeface="Cambria Math" panose="02040503050406030204" pitchFamily="18" charset="0"/>
                              </a:rPr>
                              <m:t>2</m:t>
                            </m:r>
                          </m:sup>
                        </m:sSup>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𝑔</m:t>
                        </m:r>
                      </m:num>
                      <m:den>
                        <m:r>
                          <a:rPr lang="en-US" b="0" i="1" smtClean="0">
                            <a:latin typeface="Cambria Math" panose="02040503050406030204" pitchFamily="18" charset="0"/>
                            <a:ea typeface="Cambria Math" panose="02040503050406030204" pitchFamily="18" charset="0"/>
                          </a:rPr>
                          <m:t>𝐿</m:t>
                        </m:r>
                      </m:den>
                    </m:f>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sin</m:t>
                        </m:r>
                      </m:fName>
                      <m:e>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m:t>
                        </m:r>
                      </m:e>
                    </m:func>
                  </m:oMath>
                </a14:m>
                <a:endParaRPr lang="en-US" sz="1100" dirty="0"/>
              </a:p>
              <a:p>
                <a:pPr lvl="1"/>
                <a:r>
                  <a:rPr lang="el-GR" dirty="0"/>
                  <a:t>Χρησιμοποιώντας την προσέγγιση </a:t>
                </a:r>
                <a:endParaRPr lang="el-GR" b="0"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l-GR" b="0" i="1" smtClean="0">
                                  <a:latin typeface="Cambria Math" panose="02040503050406030204" pitchFamily="18" charset="0"/>
                                </a:rPr>
                                <m:t>𝜃</m:t>
                              </m:r>
                            </m:e>
                          </m:d>
                        </m:e>
                      </m:func>
                      <m:r>
                        <a:rPr lang="en-US" b="0" i="1" smtClean="0">
                          <a:latin typeface="Cambria Math" panose="02040503050406030204" pitchFamily="18" charset="0"/>
                          <a:ea typeface="Cambria Math" panose="02040503050406030204" pitchFamily="18" charset="0"/>
                        </a:rPr>
                        <m:t>≈</m:t>
                      </m:r>
                      <m:r>
                        <a:rPr lang="el-GR" b="0" i="1" smtClean="0">
                          <a:latin typeface="Cambria Math" panose="02040503050406030204" pitchFamily="18" charset="0"/>
                          <a:ea typeface="Cambria Math" panose="02040503050406030204" pitchFamily="18" charset="0"/>
                        </a:rPr>
                        <m:t>𝜃</m:t>
                      </m:r>
                    </m:oMath>
                  </m:oMathPara>
                </a14:m>
                <a:endParaRPr lang="el-GR" b="0" dirty="0">
                  <a:ea typeface="Cambria Math" panose="02040503050406030204" pitchFamily="18" charset="0"/>
                </a:endParaRPr>
              </a:p>
              <a:p>
                <a:pPr marL="365760" lvl="1" indent="0">
                  <a:buNone/>
                </a:pPr>
                <a:r>
                  <a:rPr lang="el-GR" dirty="0"/>
                  <a:t>για μικρές τιμές του </a:t>
                </a:r>
                <a14:m>
                  <m:oMath xmlns:m="http://schemas.openxmlformats.org/officeDocument/2006/math">
                    <m:r>
                      <a:rPr lang="el-GR" i="1">
                        <a:latin typeface="Cambria Math" panose="02040503050406030204" pitchFamily="18" charset="0"/>
                        <a:ea typeface="Cambria Math" panose="02040503050406030204" pitchFamily="18" charset="0"/>
                      </a:rPr>
                      <m:t>𝜃</m:t>
                    </m:r>
                  </m:oMath>
                </a14:m>
                <a:r>
                  <a:rPr lang="el-GR" dirty="0">
                    <a:ea typeface="Cambria Math" panose="02040503050406030204" pitchFamily="18" charset="0"/>
                  </a:rPr>
                  <a:t> (σε </a:t>
                </a:r>
                <a:r>
                  <a:rPr lang="en-US" dirty="0">
                    <a:ea typeface="Cambria Math" panose="02040503050406030204" pitchFamily="18" charset="0"/>
                  </a:rPr>
                  <a:t>rad)</a:t>
                </a:r>
                <a:r>
                  <a:rPr lang="el-GR" dirty="0">
                    <a:ea typeface="Cambria Math" panose="02040503050406030204" pitchFamily="18" charset="0"/>
                  </a:rPr>
                  <a:t>, έχουμε: </a:t>
                </a:r>
              </a:p>
              <a:p>
                <a:pPr marL="365760" lvl="1" indent="0">
                  <a:buNone/>
                </a:pP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447801"/>
                <a:ext cx="6957849" cy="5038044"/>
              </a:xfrm>
              <a:blipFill rotWithShape="0">
                <a:blip r:embed="rId4"/>
                <a:stretch>
                  <a:fillRect t="-969"/>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5334000" y="5652703"/>
                <a:ext cx="2667000" cy="6793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𝑑</m:t>
                              </m:r>
                            </m:e>
                            <m:sup>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𝜃</m:t>
                          </m:r>
                        </m:num>
                        <m:den>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𝑑</m:t>
                          </m:r>
                          <m:sSup>
                            <m:sSup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e>
                            <m:sup>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den>
                      </m:f>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𝑔</m:t>
                          </m:r>
                        </m:num>
                        <m:den>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𝐿</m:t>
                          </m:r>
                        </m:den>
                      </m:f>
                      <m:r>
                        <a:rPr kumimoji="0" lang="el-GR"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𝜃</m:t>
                      </m:r>
                    </m:oMath>
                  </m:oMathPara>
                </a14:m>
                <a:endParaRPr kumimoji="0" lang="el-GR"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5334000" y="5652703"/>
                <a:ext cx="2667000" cy="679353"/>
              </a:xfrm>
              <a:prstGeom prst="rect">
                <a:avLst/>
              </a:prstGeom>
              <a:blipFill rotWithShape="0">
                <a:blip r:embed="rId5"/>
                <a:stretch>
                  <a:fillRect/>
                </a:stretch>
              </a:blipFill>
            </p:spPr>
            <p:txBody>
              <a:bodyPr/>
              <a:lstStyle/>
              <a:p>
                <a:r>
                  <a:rPr lang="el-GR">
                    <a:noFill/>
                  </a:rPr>
                  <a:t> </a:t>
                </a:r>
              </a:p>
            </p:txBody>
          </p:sp>
        </mc:Fallback>
      </mc:AlternateContent>
    </p:spTree>
    <p:extLst>
      <p:ext uri="{BB962C8B-B14F-4D97-AF65-F5344CB8AC3E}">
        <p14:creationId xmlns:p14="http://schemas.microsoft.com/office/powerpoint/2010/main" val="263935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371601"/>
                <a:ext cx="7916192" cy="5114244"/>
              </a:xfrm>
            </p:spPr>
            <p:txBody>
              <a:bodyPr>
                <a:normAutofit/>
              </a:bodyPr>
              <a:lstStyle/>
              <a:p>
                <a:r>
                  <a:rPr lang="el-GR" b="1" dirty="0"/>
                  <a:t>Το εκκρεμές</a:t>
                </a:r>
              </a:p>
              <a:p>
                <a:pPr lvl="1"/>
                <a:r>
                  <a:rPr lang="el-GR" dirty="0"/>
                  <a:t>Γιατί χρειαστήκαμε την προσέγγιση;</a:t>
                </a:r>
              </a:p>
              <a:p>
                <a:pPr lvl="1"/>
                <a:r>
                  <a:rPr lang="el-GR" dirty="0"/>
                  <a:t>Θυμηθείτε για το </a:t>
                </a:r>
                <a:r>
                  <a:rPr lang="en-US" dirty="0"/>
                  <a:t>{</a:t>
                </a:r>
                <a:r>
                  <a:rPr lang="el-GR" dirty="0"/>
                  <a:t>ελατήριο</a:t>
                </a:r>
                <a:r>
                  <a:rPr lang="en-US" dirty="0"/>
                  <a:t>, </a:t>
                </a:r>
                <a:r>
                  <a:rPr lang="el-GR" dirty="0"/>
                  <a:t>σώμα} που εκτελεί απλή αρμονική ταλάντωση:</a:t>
                </a:r>
              </a:p>
              <a:p>
                <a:pPr marL="365760" lvl="1" indent="0">
                  <a:buNone/>
                </a:pPr>
                <a14:m>
                  <m:oMathPara xmlns:m="http://schemas.openxmlformats.org/officeDocument/2006/math">
                    <m:oMathParaPr>
                      <m:jc m:val="centerGroup"/>
                    </m:oMathParaPr>
                    <m:oMath xmlns:m="http://schemas.openxmlformats.org/officeDocument/2006/math">
                      <m:f>
                        <m:fPr>
                          <m:ctrlPr>
                            <a:rPr lang="el-GR" i="1">
                              <a:latin typeface="Cambria Math" panose="02040503050406030204" pitchFamily="18" charset="0"/>
                            </a:rPr>
                          </m:ctrlPr>
                        </m:fPr>
                        <m:num>
                          <m:sSup>
                            <m:sSupPr>
                              <m:ctrlPr>
                                <a:rPr lang="el-GR"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2</m:t>
                              </m:r>
                            </m:sup>
                          </m:sSup>
                          <m:r>
                            <a:rPr lang="en-US" i="1">
                              <a:latin typeface="Cambria Math" panose="02040503050406030204" pitchFamily="18" charset="0"/>
                            </a:rPr>
                            <m:t>𝑥</m:t>
                          </m:r>
                        </m:num>
                        <m:den>
                          <m:sSup>
                            <m:sSupPr>
                              <m:ctrlPr>
                                <a:rPr lang="el-GR" i="1">
                                  <a:latin typeface="Cambria Math" panose="02040503050406030204" pitchFamily="18" charset="0"/>
                                </a:rPr>
                              </m:ctrlPr>
                            </m:sSupPr>
                            <m:e>
                              <m:r>
                                <a:rPr lang="en-US" i="1">
                                  <a:latin typeface="Cambria Math" panose="02040503050406030204" pitchFamily="18" charset="0"/>
                                </a:rPr>
                                <m:t>𝑑𝑡</m:t>
                              </m:r>
                            </m:e>
                            <m:sup>
                              <m:r>
                                <a:rPr lang="en-US" i="1">
                                  <a:latin typeface="Cambria Math" panose="02040503050406030204" pitchFamily="18" charset="0"/>
                                </a:rPr>
                                <m:t>2</m:t>
                              </m:r>
                            </m:sup>
                          </m:sSup>
                        </m:den>
                      </m:f>
                      <m:r>
                        <a:rPr lang="en-US" i="1">
                          <a:latin typeface="Cambria Math" panose="02040503050406030204" pitchFamily="18" charset="0"/>
                        </a:rPr>
                        <m:t>=−</m:t>
                      </m:r>
                      <m:sSup>
                        <m:sSupPr>
                          <m:ctrlPr>
                            <a:rPr lang="en-US" i="1">
                              <a:latin typeface="Cambria Math" panose="02040503050406030204" pitchFamily="18" charset="0"/>
                            </a:rPr>
                          </m:ctrlPr>
                        </m:sSupPr>
                        <m:e>
                          <m:r>
                            <a:rPr lang="el-GR" i="1">
                              <a:latin typeface="Cambria Math" panose="02040503050406030204" pitchFamily="18" charset="0"/>
                            </a:rPr>
                            <m:t>𝜔</m:t>
                          </m:r>
                        </m:e>
                        <m:sup>
                          <m:r>
                            <a:rPr lang="el-GR" i="1">
                              <a:latin typeface="Cambria Math" panose="02040503050406030204" pitchFamily="18" charset="0"/>
                            </a:rPr>
                            <m:t>2</m:t>
                          </m:r>
                        </m:sup>
                      </m:sSup>
                      <m:r>
                        <a:rPr lang="en-US" i="1">
                          <a:latin typeface="Cambria Math" panose="02040503050406030204" pitchFamily="18" charset="0"/>
                        </a:rPr>
                        <m:t>𝑥</m:t>
                      </m:r>
                    </m:oMath>
                  </m:oMathPara>
                </a14:m>
                <a:endParaRPr lang="el-GR" dirty="0"/>
              </a:p>
              <a:p>
                <a:pPr lvl="1"/>
                <a:r>
                  <a:rPr lang="el-GR" dirty="0"/>
                  <a:t>Για το εκκρεμές, καταλήξαμε σε: </a:t>
                </a:r>
                <a:endParaRPr lang="en-US" dirty="0"/>
              </a:p>
              <a:p>
                <a:pPr marL="365760" lvl="1" indent="0">
                  <a:buNone/>
                </a:pPr>
                <a:endParaRPr lang="el-GR" sz="1200"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f>
                        <m:fPr>
                          <m:ctrlPr>
                            <a:rPr lang="el-GR" i="1">
                              <a:latin typeface="Cambria Math" panose="02040503050406030204" pitchFamily="18" charset="0"/>
                            </a:rPr>
                          </m:ctrlPr>
                        </m:fPr>
                        <m:num>
                          <m:sSup>
                            <m:sSupPr>
                              <m:ctrlPr>
                                <a:rPr lang="el-GR"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2</m:t>
                              </m:r>
                            </m:sup>
                          </m:sSup>
                          <m:r>
                            <a:rPr lang="el-GR" i="1">
                              <a:latin typeface="Cambria Math" panose="02040503050406030204" pitchFamily="18" charset="0"/>
                            </a:rPr>
                            <m:t>𝜃</m:t>
                          </m:r>
                        </m:num>
                        <m:den>
                          <m:sSup>
                            <m:sSupPr>
                              <m:ctrlPr>
                                <a:rPr lang="el-GR" i="1">
                                  <a:latin typeface="Cambria Math" panose="02040503050406030204" pitchFamily="18" charset="0"/>
                                </a:rPr>
                              </m:ctrlPr>
                            </m:sSupPr>
                            <m:e>
                              <m:r>
                                <a:rPr lang="en-US" i="1">
                                  <a:latin typeface="Cambria Math" panose="02040503050406030204" pitchFamily="18" charset="0"/>
                                </a:rPr>
                                <m:t>𝑑𝑡</m:t>
                              </m:r>
                            </m:e>
                            <m:sup>
                              <m:r>
                                <a:rPr lang="en-US" i="1">
                                  <a:latin typeface="Cambria Math" panose="02040503050406030204" pitchFamily="18" charset="0"/>
                                </a:rPr>
                                <m:t>2</m:t>
                              </m:r>
                            </m:sup>
                          </m:sSup>
                        </m:den>
                      </m:f>
                      <m:r>
                        <a:rPr lang="el-GR" b="0" i="1" smtClean="0">
                          <a:latin typeface="Cambria Math" panose="02040503050406030204" pitchFamily="18" charset="0"/>
                        </a:rPr>
                        <m:t>=</m:t>
                      </m:r>
                      <m:r>
                        <a:rPr lang="el-GR" i="1">
                          <a:latin typeface="Cambria Math" panose="02040503050406030204" pitchFamily="18" charset="0"/>
                        </a:rPr>
                        <m:t>−</m:t>
                      </m:r>
                      <m:f>
                        <m:fPr>
                          <m:ctrlPr>
                            <a:rPr lang="el-GR" i="1">
                              <a:latin typeface="Cambria Math" panose="02040503050406030204" pitchFamily="18" charset="0"/>
                            </a:rPr>
                          </m:ctrlPr>
                        </m:fPr>
                        <m:num>
                          <m:r>
                            <a:rPr lang="en-US" i="1">
                              <a:latin typeface="Cambria Math" panose="02040503050406030204" pitchFamily="18" charset="0"/>
                            </a:rPr>
                            <m:t>𝑔</m:t>
                          </m:r>
                        </m:num>
                        <m:den>
                          <m:r>
                            <a:rPr lang="en-US" i="1">
                              <a:latin typeface="Cambria Math" panose="02040503050406030204" pitchFamily="18" charset="0"/>
                            </a:rPr>
                            <m:t>𝐿</m:t>
                          </m:r>
                        </m:den>
                      </m:f>
                      <m:r>
                        <a:rPr lang="el-GR" i="1">
                          <a:latin typeface="Cambria Math" panose="02040503050406030204" pitchFamily="18" charset="0"/>
                        </a:rPr>
                        <m:t>𝜃</m:t>
                      </m:r>
                    </m:oMath>
                  </m:oMathPara>
                </a14:m>
                <a:endParaRPr lang="el-GR" dirty="0"/>
              </a:p>
              <a:p>
                <a:pPr lvl="1"/>
                <a:r>
                  <a:rPr lang="el-GR" dirty="0"/>
                  <a:t>Η διαφορική εξίσωση που περιγράφει την κίνηση είναι ίδια!! </a:t>
                </a:r>
                <a:r>
                  <a:rPr lang="en-US" dirty="0">
                    <a:sym typeface="Wingdings" panose="05000000000000000000" pitchFamily="2" charset="2"/>
                  </a:rPr>
                  <a:t/>
                </a:r>
                <a:br>
                  <a:rPr lang="en-US" dirty="0">
                    <a:sym typeface="Wingdings" panose="05000000000000000000" pitchFamily="2" charset="2"/>
                  </a:rPr>
                </a:br>
                <a:endParaRPr lang="el-GR" dirty="0">
                  <a:sym typeface="Wingdings" panose="05000000000000000000" pitchFamily="2" charset="2"/>
                </a:endParaRPr>
              </a:p>
              <a:p>
                <a:pPr lvl="1"/>
                <a:r>
                  <a:rPr lang="el-GR" dirty="0">
                    <a:sym typeface="Wingdings" panose="05000000000000000000" pitchFamily="2" charset="2"/>
                  </a:rPr>
                  <a:t>Άρα το εκκρεμές μπορεί να θεωρηθεί ότι εκτελεί απλή αρμονική ταλάντωση </a:t>
                </a:r>
                <a:r>
                  <a:rPr lang="el-GR" b="1" dirty="0">
                    <a:sym typeface="Wingdings" panose="05000000000000000000" pitchFamily="2" charset="2"/>
                  </a:rPr>
                  <a:t>για μικρό </a:t>
                </a:r>
                <a14:m>
                  <m:oMath xmlns:m="http://schemas.openxmlformats.org/officeDocument/2006/math">
                    <m:r>
                      <a:rPr lang="el-GR" b="1" i="1" dirty="0" smtClean="0">
                        <a:latin typeface="Cambria Math" panose="02040503050406030204" pitchFamily="18" charset="0"/>
                        <a:sym typeface="Wingdings" panose="05000000000000000000" pitchFamily="2" charset="2"/>
                      </a:rPr>
                      <m:t>𝜽</m:t>
                    </m:r>
                    <m:r>
                      <a:rPr lang="el-GR" b="1" i="1" dirty="0" smtClean="0">
                        <a:latin typeface="Cambria Math" panose="02040503050406030204" pitchFamily="18" charset="0"/>
                        <a:sym typeface="Wingdings" panose="05000000000000000000" pitchFamily="2" charset="2"/>
                      </a:rPr>
                      <m:t> (&lt;</m:t>
                    </m:r>
                    <m:r>
                      <a:rPr lang="el-GR" b="1" i="1" dirty="0" smtClean="0">
                        <a:latin typeface="Cambria Math" panose="02040503050406030204" pitchFamily="18" charset="0"/>
                        <a:sym typeface="Wingdings" panose="05000000000000000000" pitchFamily="2" charset="2"/>
                      </a:rPr>
                      <m:t>𝟏</m:t>
                    </m:r>
                    <m:sSup>
                      <m:sSupPr>
                        <m:ctrlPr>
                          <a:rPr lang="el-GR" b="1" i="1" dirty="0" smtClean="0">
                            <a:latin typeface="Cambria Math" panose="02040503050406030204" pitchFamily="18" charset="0"/>
                            <a:sym typeface="Wingdings" panose="05000000000000000000" pitchFamily="2" charset="2"/>
                          </a:rPr>
                        </m:ctrlPr>
                      </m:sSupPr>
                      <m:e>
                        <m:r>
                          <a:rPr lang="el-GR" b="1" i="1" dirty="0" smtClean="0">
                            <a:latin typeface="Cambria Math" panose="02040503050406030204" pitchFamily="18" charset="0"/>
                            <a:sym typeface="Wingdings" panose="05000000000000000000" pitchFamily="2" charset="2"/>
                          </a:rPr>
                          <m:t>𝟎</m:t>
                        </m:r>
                      </m:e>
                      <m:sup>
                        <m:r>
                          <a:rPr lang="el-GR" b="1" i="1" dirty="0" smtClean="0">
                            <a:latin typeface="Cambria Math" panose="02040503050406030204" pitchFamily="18" charset="0"/>
                            <a:sym typeface="Wingdings" panose="05000000000000000000" pitchFamily="2" charset="2"/>
                          </a:rPr>
                          <m:t>𝝄</m:t>
                        </m:r>
                      </m:sup>
                    </m:sSup>
                    <m:r>
                      <a:rPr lang="el-GR" b="1" i="1" dirty="0" smtClean="0">
                        <a:latin typeface="Cambria Math" panose="02040503050406030204" pitchFamily="18" charset="0"/>
                        <a:sym typeface="Wingdings" panose="05000000000000000000" pitchFamily="2" charset="2"/>
                      </a:rPr>
                      <m:t>)</m:t>
                    </m:r>
                  </m:oMath>
                </a14:m>
                <a:r>
                  <a:rPr lang="el-GR" dirty="0">
                    <a:sym typeface="Wingdings" panose="05000000000000000000" pitchFamily="2" charset="2"/>
                  </a:rPr>
                  <a:t>!</a:t>
                </a:r>
                <a:endParaRPr lang="el-GR" dirty="0"/>
              </a:p>
              <a:p>
                <a:pPr marL="365760" lvl="1" indent="0">
                  <a:buNone/>
                </a:pP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371601"/>
                <a:ext cx="7916192" cy="5114244"/>
              </a:xfrm>
              <a:blipFill>
                <a:blip r:embed="rId3"/>
                <a:stretch>
                  <a:fillRect t="-954" b="-954"/>
                </a:stretch>
              </a:blipFill>
            </p:spPr>
            <p:txBody>
              <a:bodyPr/>
              <a:lstStyle/>
              <a:p>
                <a:r>
                  <a:rPr lang="en-US">
                    <a:noFill/>
                  </a:rPr>
                  <a:t> </a:t>
                </a:r>
              </a:p>
            </p:txBody>
          </p:sp>
        </mc:Fallback>
      </mc:AlternateContent>
    </p:spTree>
    <p:extLst>
      <p:ext uri="{BB962C8B-B14F-4D97-AF65-F5344CB8AC3E}">
        <p14:creationId xmlns:p14="http://schemas.microsoft.com/office/powerpoint/2010/main" val="131008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1" y="1372812"/>
            <a:ext cx="3253868" cy="5136007"/>
          </a:xfrm>
          <a:prstGeom prst="rect">
            <a:avLst/>
          </a:prstGeom>
        </p:spPr>
      </p:pic>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371601"/>
                <a:ext cx="7916192" cy="5114244"/>
              </a:xfrm>
            </p:spPr>
            <p:txBody>
              <a:bodyPr/>
              <a:lstStyle/>
              <a:p>
                <a:r>
                  <a:rPr lang="el-GR" b="1" dirty="0"/>
                  <a:t>Το εκκρεμές</a:t>
                </a:r>
                <a:endParaRPr lang="en-US" b="1" dirty="0"/>
              </a:p>
              <a:p>
                <a:pPr marL="68580" indent="0">
                  <a:buNone/>
                </a:pPr>
                <a:endParaRPr lang="el-GR" b="1" dirty="0"/>
              </a:p>
              <a:p>
                <a:pPr lvl="1"/>
                <a:r>
                  <a:rPr lang="el-GR" b="1" dirty="0"/>
                  <a:t>Γωνιακή συχνότητα </a:t>
                </a:r>
                <a:r>
                  <a:rPr lang="en-US" b="1" i="1" dirty="0">
                    <a:latin typeface="Cambria Math" panose="02040503050406030204" pitchFamily="18" charset="0"/>
                  </a:rPr>
                  <a:t/>
                </a:r>
                <a:br>
                  <a:rPr lang="en-US" b="1" i="1" dirty="0">
                    <a:latin typeface="Cambria Math" panose="02040503050406030204" pitchFamily="18" charset="0"/>
                  </a:rPr>
                </a:br>
                <a:r>
                  <a:rPr lang="en-US" b="0" i="1" dirty="0">
                    <a:latin typeface="Cambria Math" panose="02040503050406030204" pitchFamily="18" charset="0"/>
                  </a:rPr>
                  <a:t>		</a:t>
                </a:r>
                <a14:m>
                  <m:oMath xmlns:m="http://schemas.openxmlformats.org/officeDocument/2006/math">
                    <m:r>
                      <a:rPr lang="el-GR" b="0" i="1" smtClean="0">
                        <a:latin typeface="Cambria Math" panose="02040503050406030204" pitchFamily="18" charset="0"/>
                      </a:rPr>
                      <m:t>𝜔</m:t>
                    </m:r>
                    <m:r>
                      <a:rPr lang="el-GR" b="0" i="1" smtClean="0">
                        <a:latin typeface="Cambria Math" panose="02040503050406030204" pitchFamily="18" charset="0"/>
                      </a:rPr>
                      <m:t>=</m:t>
                    </m:r>
                    <m:rad>
                      <m:radPr>
                        <m:degHide m:val="on"/>
                        <m:ctrlPr>
                          <a:rPr lang="el-GR" b="0" i="1" smtClean="0">
                            <a:latin typeface="Cambria Math" panose="02040503050406030204" pitchFamily="18" charset="0"/>
                          </a:rPr>
                        </m:ctrlPr>
                      </m:radPr>
                      <m:deg/>
                      <m:e>
                        <m:f>
                          <m:fPr>
                            <m:ctrlPr>
                              <a:rPr lang="el-GR" b="0" i="1" smtClean="0">
                                <a:latin typeface="Cambria Math" panose="02040503050406030204" pitchFamily="18" charset="0"/>
                              </a:rPr>
                            </m:ctrlPr>
                          </m:fPr>
                          <m:num>
                            <m:r>
                              <a:rPr lang="en-US" b="0" i="1" smtClean="0">
                                <a:latin typeface="Cambria Math" panose="02040503050406030204" pitchFamily="18" charset="0"/>
                              </a:rPr>
                              <m:t>𝑔</m:t>
                            </m:r>
                          </m:num>
                          <m:den>
                            <m:r>
                              <a:rPr lang="en-US" b="0" i="1" smtClean="0">
                                <a:latin typeface="Cambria Math" panose="02040503050406030204" pitchFamily="18" charset="0"/>
                              </a:rPr>
                              <m:t>𝐿</m:t>
                            </m:r>
                          </m:den>
                        </m:f>
                      </m:e>
                    </m:rad>
                  </m:oMath>
                </a14:m>
                <a:endParaRPr lang="en-US" dirty="0"/>
              </a:p>
              <a:p>
                <a:pPr lvl="1"/>
                <a:r>
                  <a:rPr lang="el-GR" b="1" dirty="0"/>
                  <a:t>Περίοδος </a:t>
                </a:r>
                <a:endParaRPr lang="en-US" b="1" i="1" dirty="0">
                  <a:latin typeface="Cambria Math" panose="02040503050406030204" pitchFamily="18" charset="0"/>
                </a:endParaRPr>
              </a:p>
              <a:p>
                <a:pPr marL="365760" lvl="1" indent="0">
                  <a:buNone/>
                </a:pPr>
                <a:r>
                  <a:rPr lang="en-US" b="0" i="1" dirty="0">
                    <a:latin typeface="Cambria Math" panose="02040503050406030204" pitchFamily="18" charset="0"/>
                  </a:rPr>
                  <a:t>		</a:t>
                </a:r>
                <a14:m>
                  <m:oMath xmlns:m="http://schemas.openxmlformats.org/officeDocument/2006/math">
                    <m:r>
                      <a:rPr lang="en-US" b="0" i="1" smtClean="0">
                        <a:latin typeface="Cambria Math" panose="02040503050406030204" pitchFamily="18" charset="0"/>
                      </a:rPr>
                      <m:t>𝑇</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l-GR" b="0" i="1" smtClean="0">
                            <a:latin typeface="Cambria Math" panose="02040503050406030204" pitchFamily="18" charset="0"/>
                          </a:rPr>
                          <m:t>𝜋</m:t>
                        </m:r>
                      </m:num>
                      <m:den>
                        <m:r>
                          <a:rPr lang="el-GR" b="0" i="1" smtClean="0">
                            <a:latin typeface="Cambria Math" panose="02040503050406030204" pitchFamily="18" charset="0"/>
                          </a:rPr>
                          <m:t>𝜔</m:t>
                        </m:r>
                      </m:den>
                    </m:f>
                    <m:r>
                      <a:rPr lang="el-GR" b="0" i="1" smtClean="0">
                        <a:latin typeface="Cambria Math" panose="02040503050406030204" pitchFamily="18" charset="0"/>
                      </a:rPr>
                      <m:t>=2</m:t>
                    </m:r>
                    <m:r>
                      <a:rPr lang="el-GR" b="0" i="1" smtClean="0">
                        <a:latin typeface="Cambria Math" panose="02040503050406030204" pitchFamily="18" charset="0"/>
                      </a:rPr>
                      <m:t>𝜋</m:t>
                    </m:r>
                    <m:rad>
                      <m:radPr>
                        <m:degHide m:val="on"/>
                        <m:ctrlPr>
                          <a:rPr lang="el-GR" b="0" i="1" smtClean="0">
                            <a:latin typeface="Cambria Math" panose="02040503050406030204" pitchFamily="18" charset="0"/>
                          </a:rPr>
                        </m:ctrlPr>
                      </m:radPr>
                      <m:deg/>
                      <m:e>
                        <m:f>
                          <m:fPr>
                            <m:ctrlPr>
                              <a:rPr lang="el-GR" b="0" i="1" smtClean="0">
                                <a:latin typeface="Cambria Math" panose="02040503050406030204" pitchFamily="18" charset="0"/>
                              </a:rPr>
                            </m:ctrlPr>
                          </m:fPr>
                          <m:num>
                            <m:r>
                              <a:rPr lang="en-US" b="0" i="1" smtClean="0">
                                <a:latin typeface="Cambria Math" panose="02040503050406030204" pitchFamily="18" charset="0"/>
                              </a:rPr>
                              <m:t>𝐿</m:t>
                            </m:r>
                          </m:num>
                          <m:den>
                            <m:r>
                              <a:rPr lang="en-US" b="0" i="1" smtClean="0">
                                <a:latin typeface="Cambria Math" panose="02040503050406030204" pitchFamily="18" charset="0"/>
                              </a:rPr>
                              <m:t>𝑔</m:t>
                            </m:r>
                          </m:den>
                        </m:f>
                      </m:e>
                    </m:rad>
                  </m:oMath>
                </a14:m>
                <a:endParaRPr lang="el-GR" b="0" i="1" dirty="0">
                  <a:latin typeface="Cambria Math" panose="02040503050406030204" pitchFamily="18" charset="0"/>
                </a:endParaRPr>
              </a:p>
              <a:p>
                <a:pPr lvl="1"/>
                <a:r>
                  <a:rPr lang="el-GR" b="1" dirty="0"/>
                  <a:t>Εξίσωση κίνησης </a:t>
                </a:r>
                <a:endParaRPr lang="el-GR" b="1" i="1" dirty="0">
                  <a:latin typeface="Cambria Math" panose="02040503050406030204" pitchFamily="18" charset="0"/>
                </a:endParaRPr>
              </a:p>
              <a:p>
                <a:pPr marL="365760" lvl="1" indent="0">
                  <a:buNone/>
                </a:pPr>
                <a:r>
                  <a:rPr lang="el-GR" b="0" i="1" dirty="0">
                    <a:latin typeface="Cambria Math" panose="02040503050406030204" pitchFamily="18" charset="0"/>
                  </a:rPr>
                  <a:t/>
                </a:r>
                <a:br>
                  <a:rPr lang="el-GR" b="0" i="1" dirty="0">
                    <a:latin typeface="Cambria Math" panose="02040503050406030204" pitchFamily="18" charset="0"/>
                  </a:rPr>
                </a:br>
                <a14:m>
                  <m:oMathPara xmlns:m="http://schemas.openxmlformats.org/officeDocument/2006/math">
                    <m:oMathParaPr>
                      <m:jc m:val="centerGroup"/>
                    </m:oMathParaPr>
                    <m:oMath xmlns:m="http://schemas.openxmlformats.org/officeDocument/2006/math">
                      <m:r>
                        <a:rPr lang="el-GR" b="0" i="1" smtClean="0">
                          <a:latin typeface="Cambria Math" panose="02040503050406030204" pitchFamily="18" charset="0"/>
                        </a:rPr>
                        <m:t>𝜃</m:t>
                      </m:r>
                      <m:d>
                        <m:dPr>
                          <m:ctrlPr>
                            <a:rPr lang="el-GR"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sSub>
                        <m:sSubPr>
                          <m:ctrlPr>
                            <a:rPr lang="el-GR" b="0" i="1" smtClean="0">
                              <a:latin typeface="Cambria Math" panose="02040503050406030204" pitchFamily="18" charset="0"/>
                            </a:rPr>
                          </m:ctrlPr>
                        </m:sSubPr>
                        <m:e>
                          <m:r>
                            <a:rPr lang="el-GR" b="0" i="1" smtClean="0">
                              <a:latin typeface="Cambria Math" panose="02040503050406030204" pitchFamily="18" charset="0"/>
                            </a:rPr>
                            <m:t>𝜃</m:t>
                          </m:r>
                        </m:e>
                        <m:sub>
                          <m:r>
                            <a:rPr lang="en-US" b="0" i="1" smtClean="0">
                              <a:latin typeface="Cambria Math" panose="02040503050406030204" pitchFamily="18" charset="0"/>
                            </a:rPr>
                            <m:t>𝑚𝑎𝑥</m:t>
                          </m:r>
                        </m:sub>
                      </m:sSub>
                      <m:r>
                        <m:rPr>
                          <m:sty m:val="p"/>
                        </m:rPr>
                        <a:rPr lang="en-US" b="0" i="0" smtClean="0">
                          <a:latin typeface="Cambria Math" panose="02040503050406030204" pitchFamily="18" charset="0"/>
                        </a:rPr>
                        <m:t>cos</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r>
                        <a:rPr lang="el-GR" b="0" i="1" smtClean="0">
                          <a:latin typeface="Cambria Math" panose="02040503050406030204" pitchFamily="18" charset="0"/>
                        </a:rPr>
                        <m:t>𝜑</m:t>
                      </m:r>
                      <m:r>
                        <a:rPr lang="el-GR" b="0" i="1" smtClean="0">
                          <a:latin typeface="Cambria Math" panose="02040503050406030204" pitchFamily="18" charset="0"/>
                        </a:rPr>
                        <m:t>)</m:t>
                      </m:r>
                    </m:oMath>
                  </m:oMathPara>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371601"/>
                <a:ext cx="7916192" cy="5114244"/>
              </a:xfrm>
              <a:blipFill rotWithShape="0">
                <a:blip r:embed="rId3"/>
                <a:stretch>
                  <a:fillRect t="-954"/>
                </a:stretch>
              </a:blipFill>
            </p:spPr>
            <p:txBody>
              <a:bodyPr/>
              <a:lstStyle/>
              <a:p>
                <a:r>
                  <a:rPr lang="el-GR">
                    <a:noFill/>
                  </a:rPr>
                  <a:t> </a:t>
                </a:r>
              </a:p>
            </p:txBody>
          </p:sp>
        </mc:Fallback>
      </mc:AlternateContent>
    </p:spTree>
    <p:extLst>
      <p:ext uri="{BB962C8B-B14F-4D97-AF65-F5344CB8AC3E}">
        <p14:creationId xmlns:p14="http://schemas.microsoft.com/office/powerpoint/2010/main" val="167983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7555" y="1465715"/>
            <a:ext cx="2179721" cy="5035223"/>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49391"/>
          <a:stretch/>
        </p:blipFill>
        <p:spPr>
          <a:xfrm>
            <a:off x="488671" y="2209800"/>
            <a:ext cx="2711729" cy="4067175"/>
          </a:xfrm>
          <a:prstGeom prst="rect">
            <a:avLst/>
          </a:prstGeom>
        </p:spPr>
      </p:pic>
      <p:sp>
        <p:nvSpPr>
          <p:cNvPr id="2" name="Title 1"/>
          <p:cNvSpPr>
            <a:spLocks noGrp="1"/>
          </p:cNvSpPr>
          <p:nvPr>
            <p:ph type="title"/>
          </p:nvPr>
        </p:nvSpPr>
        <p:spPr/>
        <p:txBody>
          <a:bodyPr>
            <a:normAutofit fontScale="90000"/>
          </a:bodyPr>
          <a:lstStyle/>
          <a:p>
            <a:r>
              <a:rPr lang="el-GR" dirty="0"/>
              <a:t>Απλή Αρμονική Ταλάντωση</a:t>
            </a:r>
          </a:p>
        </p:txBody>
      </p:sp>
      <p:sp>
        <p:nvSpPr>
          <p:cNvPr id="3" name="Content Placeholder 2"/>
          <p:cNvSpPr>
            <a:spLocks noGrp="1"/>
          </p:cNvSpPr>
          <p:nvPr>
            <p:ph idx="1"/>
          </p:nvPr>
        </p:nvSpPr>
        <p:spPr/>
        <p:txBody>
          <a:bodyPr/>
          <a:lstStyle/>
          <a:p>
            <a:r>
              <a:rPr lang="el-GR" b="1" dirty="0"/>
              <a:t>Σχέση απλής αρμονικής ταλάντωσης </a:t>
            </a:r>
            <a:br>
              <a:rPr lang="el-GR" b="1" dirty="0"/>
            </a:br>
            <a:r>
              <a:rPr lang="el-GR" b="1" dirty="0"/>
              <a:t>με ομαλή κυκλική κίνηση</a:t>
            </a:r>
          </a:p>
        </p:txBody>
      </p:sp>
      <p:sp>
        <p:nvSpPr>
          <p:cNvPr id="6" name="Right Arrow 5"/>
          <p:cNvSpPr/>
          <p:nvPr/>
        </p:nvSpPr>
        <p:spPr>
          <a:xfrm rot="10800000">
            <a:off x="5867400" y="4648200"/>
            <a:ext cx="609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52031"/>
          <a:stretch/>
        </p:blipFill>
        <p:spPr>
          <a:xfrm>
            <a:off x="3276600" y="2209800"/>
            <a:ext cx="2570244" cy="4067175"/>
          </a:xfrm>
          <a:prstGeom prst="rect">
            <a:avLst/>
          </a:prstGeom>
        </p:spPr>
      </p:pic>
      <p:cxnSp>
        <p:nvCxnSpPr>
          <p:cNvPr id="10" name="Ευθεία γραμμή σύνδεσης 9">
            <a:extLst>
              <a:ext uri="{FF2B5EF4-FFF2-40B4-BE49-F238E27FC236}">
                <a16:creationId xmlns:a16="http://schemas.microsoft.com/office/drawing/2014/main" id="{DE252D1A-B824-9D4E-A225-98F9144DA828}"/>
              </a:ext>
            </a:extLst>
          </p:cNvPr>
          <p:cNvCxnSpPr>
            <a:cxnSpLocks/>
          </p:cNvCxnSpPr>
          <p:nvPr/>
        </p:nvCxnSpPr>
        <p:spPr>
          <a:xfrm>
            <a:off x="2708275" y="4395792"/>
            <a:ext cx="0" cy="43815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6" name="Ομάδα 15">
            <a:extLst>
              <a:ext uri="{FF2B5EF4-FFF2-40B4-BE49-F238E27FC236}">
                <a16:creationId xmlns:a16="http://schemas.microsoft.com/office/drawing/2014/main" id="{9CB05870-16E5-9F49-BA29-D3085F9A9F1E}"/>
              </a:ext>
            </a:extLst>
          </p:cNvPr>
          <p:cNvGrpSpPr/>
          <p:nvPr/>
        </p:nvGrpSpPr>
        <p:grpSpPr>
          <a:xfrm>
            <a:off x="1889924" y="4876801"/>
            <a:ext cx="838200" cy="273817"/>
            <a:chOff x="1889924" y="4876801"/>
            <a:chExt cx="838200" cy="273817"/>
          </a:xfrm>
        </p:grpSpPr>
        <p:sp>
          <p:nvSpPr>
            <p:cNvPr id="12" name="Δεξί άγκιστρο 11">
              <a:extLst>
                <a:ext uri="{FF2B5EF4-FFF2-40B4-BE49-F238E27FC236}">
                  <a16:creationId xmlns:a16="http://schemas.microsoft.com/office/drawing/2014/main" id="{11BEC0E7-8215-E9E2-66CA-14006225DB0E}"/>
                </a:ext>
              </a:extLst>
            </p:cNvPr>
            <p:cNvSpPr/>
            <p:nvPr/>
          </p:nvSpPr>
          <p:spPr>
            <a:xfrm rot="5400000">
              <a:off x="2270925" y="4495800"/>
              <a:ext cx="76198" cy="838200"/>
            </a:xfrm>
            <a:prstGeom prst="rightBrace">
              <a:avLst>
                <a:gd name="adj1" fmla="val 167712"/>
                <a:gd name="adj2" fmla="val 48295"/>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85BF494-969F-8212-A613-EA0E88FE418F}"/>
                    </a:ext>
                  </a:extLst>
                </p:cNvPr>
                <p:cNvSpPr txBox="1"/>
                <p:nvPr/>
              </p:nvSpPr>
              <p:spPr>
                <a:xfrm>
                  <a:off x="1985189" y="4965952"/>
                  <a:ext cx="612347"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𝐴</m:t>
                        </m:r>
                        <m:func>
                          <m:funcPr>
                            <m:ctrlPr>
                              <a:rPr kumimoji="0" lang="en-US" sz="1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funcPr>
                          <m:fName>
                            <m:r>
                              <m:rPr>
                                <m:sty m:val="p"/>
                              </m:rPr>
                              <a:rPr kumimoji="0" lang="en-US" sz="12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cos</m:t>
                            </m:r>
                          </m:fName>
                          <m:e>
                            <m:r>
                              <a:rPr kumimoji="0" lang="en-US" sz="1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a:rPr kumimoji="0" lang="en-US" sz="1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𝜙</m:t>
                            </m:r>
                            <m:r>
                              <a:rPr kumimoji="0" lang="en-US" sz="1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e>
                        </m:func>
                      </m:oMath>
                    </m:oMathPara>
                  </a14:m>
                  <a:endParaRPr kumimoji="0" lang="en-US" sz="1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13" name="TextBox 12">
                  <a:extLst>
                    <a:ext uri="{FF2B5EF4-FFF2-40B4-BE49-F238E27FC236}">
                      <a16:creationId xmlns:a16="http://schemas.microsoft.com/office/drawing/2014/main" id="{885BF494-969F-8212-A613-EA0E88FE418F}"/>
                    </a:ext>
                  </a:extLst>
                </p:cNvPr>
                <p:cNvSpPr txBox="1">
                  <a:spLocks noRot="1" noChangeAspect="1" noMove="1" noResize="1" noEditPoints="1" noAdjustHandles="1" noChangeArrowheads="1" noChangeShapeType="1" noTextEdit="1"/>
                </p:cNvSpPr>
                <p:nvPr/>
              </p:nvSpPr>
              <p:spPr>
                <a:xfrm>
                  <a:off x="1985189" y="4965952"/>
                  <a:ext cx="612347" cy="184666"/>
                </a:xfrm>
                <a:prstGeom prst="rect">
                  <a:avLst/>
                </a:prstGeom>
                <a:blipFill>
                  <a:blip r:embed="rId5"/>
                  <a:stretch>
                    <a:fillRect l="-6000" t="-6667" r="-9000" b="-36667"/>
                  </a:stretch>
                </a:blipFill>
              </p:spPr>
              <p:txBody>
                <a:bodyPr/>
                <a:lstStyle/>
                <a:p>
                  <a:r>
                    <a:rPr lang="en-US">
                      <a:noFill/>
                    </a:rPr>
                    <a:t> </a:t>
                  </a:r>
                </a:p>
              </p:txBody>
            </p:sp>
          </mc:Fallback>
        </mc:AlternateContent>
      </p:grpSp>
      <p:grpSp>
        <p:nvGrpSpPr>
          <p:cNvPr id="17" name="Ομάδα 16">
            <a:extLst>
              <a:ext uri="{FF2B5EF4-FFF2-40B4-BE49-F238E27FC236}">
                <a16:creationId xmlns:a16="http://schemas.microsoft.com/office/drawing/2014/main" id="{1F138A86-A7AE-9DFC-636C-7115FB63D01F}"/>
              </a:ext>
            </a:extLst>
          </p:cNvPr>
          <p:cNvGrpSpPr/>
          <p:nvPr/>
        </p:nvGrpSpPr>
        <p:grpSpPr>
          <a:xfrm>
            <a:off x="4455564" y="4857775"/>
            <a:ext cx="893963" cy="374590"/>
            <a:chOff x="4455564" y="4857775"/>
            <a:chExt cx="893963" cy="374590"/>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C510186-A503-1080-FCAA-F04870DEEE09}"/>
                    </a:ext>
                  </a:extLst>
                </p:cNvPr>
                <p:cNvSpPr txBox="1"/>
                <p:nvPr/>
              </p:nvSpPr>
              <p:spPr>
                <a:xfrm>
                  <a:off x="4455564" y="5063088"/>
                  <a:ext cx="893963"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1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𝐴</m:t>
                        </m:r>
                        <m:func>
                          <m:funcPr>
                            <m:ctrlPr>
                              <a:rPr kumimoji="0" lang="en-US" sz="11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funcPr>
                          <m:fName>
                            <m:r>
                              <m:rPr>
                                <m:sty m:val="p"/>
                              </m:rPr>
                              <a:rPr kumimoji="0" lang="en-US" sz="11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cos</m:t>
                            </m:r>
                          </m:fName>
                          <m:e>
                            <m:r>
                              <a:rPr kumimoji="0" lang="en-US" sz="11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a:rPr kumimoji="0" lang="en-US" sz="11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𝜔</m:t>
                            </m:r>
                            <m:r>
                              <a:rPr kumimoji="0" lang="en-US" sz="11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𝑡</m:t>
                            </m:r>
                            <m:r>
                              <a:rPr kumimoji="0" lang="en-US" sz="11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a:rPr kumimoji="0" lang="en-US" sz="11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𝜙</m:t>
                            </m:r>
                            <m:r>
                              <a:rPr kumimoji="0" lang="en-US" sz="11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e>
                        </m:func>
                      </m:oMath>
                    </m:oMathPara>
                  </a14:m>
                  <a:endParaRPr kumimoji="0" lang="en-US" sz="11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14" name="TextBox 13">
                  <a:extLst>
                    <a:ext uri="{FF2B5EF4-FFF2-40B4-BE49-F238E27FC236}">
                      <a16:creationId xmlns:a16="http://schemas.microsoft.com/office/drawing/2014/main" id="{FC510186-A503-1080-FCAA-F04870DEEE09}"/>
                    </a:ext>
                  </a:extLst>
                </p:cNvPr>
                <p:cNvSpPr txBox="1">
                  <a:spLocks noRot="1" noChangeAspect="1" noMove="1" noResize="1" noEditPoints="1" noAdjustHandles="1" noChangeArrowheads="1" noChangeShapeType="1" noTextEdit="1"/>
                </p:cNvSpPr>
                <p:nvPr/>
              </p:nvSpPr>
              <p:spPr>
                <a:xfrm>
                  <a:off x="4455564" y="5063088"/>
                  <a:ext cx="893963" cy="169277"/>
                </a:xfrm>
                <a:prstGeom prst="rect">
                  <a:avLst/>
                </a:prstGeom>
                <a:blipFill>
                  <a:blip r:embed="rId6"/>
                  <a:stretch>
                    <a:fillRect l="-3401" r="-5442" b="-40741"/>
                  </a:stretch>
                </a:blipFill>
              </p:spPr>
              <p:txBody>
                <a:bodyPr/>
                <a:lstStyle/>
                <a:p>
                  <a:r>
                    <a:rPr lang="en-US">
                      <a:noFill/>
                    </a:rPr>
                    <a:t> </a:t>
                  </a:r>
                </a:p>
              </p:txBody>
            </p:sp>
          </mc:Fallback>
        </mc:AlternateContent>
        <p:sp>
          <p:nvSpPr>
            <p:cNvPr id="15" name="Δεξί άγκιστρο 14">
              <a:extLst>
                <a:ext uri="{FF2B5EF4-FFF2-40B4-BE49-F238E27FC236}">
                  <a16:creationId xmlns:a16="http://schemas.microsoft.com/office/drawing/2014/main" id="{D52549BD-4D71-CAEB-8363-E8145FC04023}"/>
                </a:ext>
              </a:extLst>
            </p:cNvPr>
            <p:cNvSpPr/>
            <p:nvPr/>
          </p:nvSpPr>
          <p:spPr>
            <a:xfrm rot="5400000">
              <a:off x="4694770" y="4618569"/>
              <a:ext cx="95224" cy="573636"/>
            </a:xfrm>
            <a:prstGeom prst="rightBrace">
              <a:avLst>
                <a:gd name="adj1" fmla="val 41690"/>
                <a:gd name="adj2" fmla="val 4622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9" name="Πάπυρος: Οριζόντιος 8">
                <a:extLst>
                  <a:ext uri="{FF2B5EF4-FFF2-40B4-BE49-F238E27FC236}">
                    <a16:creationId xmlns:a16="http://schemas.microsoft.com/office/drawing/2014/main" id="{53233A72-6222-742D-67E2-ACBA9CF96F59}"/>
                  </a:ext>
                </a:extLst>
              </p:cNvPr>
              <p:cNvSpPr/>
              <p:nvPr/>
            </p:nvSpPr>
            <p:spPr>
              <a:xfrm>
                <a:off x="6636774" y="629265"/>
                <a:ext cx="1966451" cy="836449"/>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𝜔</m:t>
                      </m:r>
                      <m:r>
                        <a:rPr lang="en-US" b="0" i="1" smtClean="0">
                          <a:latin typeface="Cambria Math" panose="02040503050406030204" pitchFamily="18" charset="0"/>
                        </a:rPr>
                        <m:t>=</m:t>
                      </m:r>
                      <m:r>
                        <m:rPr>
                          <m:sty m:val="p"/>
                        </m:rPr>
                        <a:rPr lang="en-US" b="0" i="0" smtClean="0">
                          <a:latin typeface="Cambria Math" panose="02040503050406030204" pitchFamily="18" charset="0"/>
                        </a:rPr>
                        <m:t>Δ</m:t>
                      </m:r>
                      <m:r>
                        <a:rPr lang="en-US" b="0" i="1" smtClean="0">
                          <a:latin typeface="Cambria Math" panose="02040503050406030204" pitchFamily="18" charset="0"/>
                        </a:rPr>
                        <m:t>𝜃</m:t>
                      </m:r>
                      <m:r>
                        <m:rPr>
                          <m:lit/>
                        </m:rPr>
                        <a:rPr lang="en-US" b="0" i="1" smtClean="0">
                          <a:latin typeface="Cambria Math" panose="02040503050406030204" pitchFamily="18" charset="0"/>
                        </a:rPr>
                        <m:t>/</m:t>
                      </m:r>
                      <m:r>
                        <m:rPr>
                          <m:sty m:val="p"/>
                        </m:rPr>
                        <a:rPr lang="en-US" b="0" i="0" smtClean="0">
                          <a:latin typeface="Cambria Math" panose="02040503050406030204" pitchFamily="18" charset="0"/>
                        </a:rPr>
                        <m:t>Δ</m:t>
                      </m:r>
                      <m:r>
                        <a:rPr lang="en-US" b="0" i="1" smtClean="0">
                          <a:latin typeface="Cambria Math" panose="02040503050406030204" pitchFamily="18" charset="0"/>
                        </a:rPr>
                        <m:t>𝑡</m:t>
                      </m:r>
                    </m:oMath>
                  </m:oMathPara>
                </a14:m>
                <a:endParaRPr lang="en-US" b="0" dirty="0"/>
              </a:p>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𝜔</m:t>
                      </m:r>
                      <m:r>
                        <a:rPr lang="en-US" b="0" i="1" smtClean="0">
                          <a:latin typeface="Cambria Math" panose="02040503050406030204" pitchFamily="18" charset="0"/>
                        </a:rPr>
                        <m:t>𝑡</m:t>
                      </m:r>
                    </m:oMath>
                  </m:oMathPara>
                </a14:m>
                <a:endParaRPr lang="en-US" b="0" i="1" dirty="0"/>
              </a:p>
            </p:txBody>
          </p:sp>
        </mc:Choice>
        <mc:Fallback xmlns="">
          <p:sp>
            <p:nvSpPr>
              <p:cNvPr id="9" name="Πάπυρος: Οριζόντιος 8">
                <a:extLst>
                  <a:ext uri="{FF2B5EF4-FFF2-40B4-BE49-F238E27FC236}">
                    <a16:creationId xmlns:a16="http://schemas.microsoft.com/office/drawing/2014/main" id="{53233A72-6222-742D-67E2-ACBA9CF96F59}"/>
                  </a:ext>
                </a:extLst>
              </p:cNvPr>
              <p:cNvSpPr>
                <a:spLocks noRot="1" noChangeAspect="1" noMove="1" noResize="1" noEditPoints="1" noAdjustHandles="1" noChangeArrowheads="1" noChangeShapeType="1" noTextEdit="1"/>
              </p:cNvSpPr>
              <p:nvPr/>
            </p:nvSpPr>
            <p:spPr>
              <a:xfrm>
                <a:off x="6636774" y="629265"/>
                <a:ext cx="1966451" cy="836449"/>
              </a:xfrm>
              <a:prstGeom prst="horizontalScroll">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6855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350" y="710292"/>
            <a:ext cx="7948450" cy="661308"/>
          </a:xfrm>
        </p:spPr>
        <p:txBody>
          <a:bodyPr>
            <a:normAutofit fontScale="90000"/>
          </a:bodyPr>
          <a:lstStyle/>
          <a:p>
            <a:r>
              <a:rPr lang="el-GR" dirty="0"/>
              <a:t>Απλή Αρμονική Ταλάντωση</a:t>
            </a:r>
            <a:endParaRPr lang="el-GR" sz="4400" dirty="0"/>
          </a:p>
        </p:txBody>
      </p:sp>
      <p:sp>
        <p:nvSpPr>
          <p:cNvPr id="3" name="Content Placeholder 2"/>
          <p:cNvSpPr>
            <a:spLocks noGrp="1"/>
          </p:cNvSpPr>
          <p:nvPr>
            <p:ph idx="1"/>
          </p:nvPr>
        </p:nvSpPr>
        <p:spPr>
          <a:xfrm>
            <a:off x="738350" y="1371601"/>
            <a:ext cx="7948450" cy="4469120"/>
          </a:xfrm>
        </p:spPr>
        <p:txBody>
          <a:bodyPr>
            <a:normAutofit/>
          </a:bodyPr>
          <a:lstStyle/>
          <a:p>
            <a:r>
              <a:rPr lang="el-GR" sz="2000" b="1" dirty="0"/>
              <a:t>Σχέση απλής αρμονικής ταλάντωσης με ομαλή κυκλική κίνηση</a:t>
            </a:r>
          </a:p>
        </p:txBody>
      </p:sp>
      <p:pic>
        <p:nvPicPr>
          <p:cNvPr id="7" name="Picture 6"/>
          <p:cNvPicPr>
            <a:picLocks noChangeAspect="1"/>
          </p:cNvPicPr>
          <p:nvPr/>
        </p:nvPicPr>
        <p:blipFill rotWithShape="1">
          <a:blip r:embed="rId3"/>
          <a:srcRect r="65517" b="22907"/>
          <a:stretch/>
        </p:blipFill>
        <p:spPr>
          <a:xfrm>
            <a:off x="1219200" y="1779759"/>
            <a:ext cx="2286000" cy="4700032"/>
          </a:xfrm>
          <a:prstGeom prst="rect">
            <a:avLst/>
          </a:prstGeom>
        </p:spPr>
      </p:pic>
      <p:pic>
        <p:nvPicPr>
          <p:cNvPr id="5" name="Picture 4"/>
          <p:cNvPicPr>
            <a:picLocks noChangeAspect="1"/>
          </p:cNvPicPr>
          <p:nvPr/>
        </p:nvPicPr>
        <p:blipFill rotWithShape="1">
          <a:blip r:embed="rId3"/>
          <a:srcRect l="34483" r="33333" b="22907"/>
          <a:stretch/>
        </p:blipFill>
        <p:spPr>
          <a:xfrm>
            <a:off x="3505200" y="1779759"/>
            <a:ext cx="2133600" cy="4700032"/>
          </a:xfrm>
          <a:prstGeom prst="rect">
            <a:avLst/>
          </a:prstGeom>
        </p:spPr>
      </p:pic>
      <p:pic>
        <p:nvPicPr>
          <p:cNvPr id="6" name="Picture 5"/>
          <p:cNvPicPr>
            <a:picLocks noChangeAspect="1"/>
          </p:cNvPicPr>
          <p:nvPr/>
        </p:nvPicPr>
        <p:blipFill rotWithShape="1">
          <a:blip r:embed="rId3"/>
          <a:srcRect l="66667" b="22907"/>
          <a:stretch/>
        </p:blipFill>
        <p:spPr>
          <a:xfrm>
            <a:off x="5638800" y="1779759"/>
            <a:ext cx="2209800" cy="4700032"/>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1415880" y="6014520"/>
              <a:ext cx="360" cy="360"/>
            </p14:xfrm>
          </p:contentPart>
        </mc:Choice>
        <mc:Fallback xmlns="">
          <p:pic>
            <p:nvPicPr>
              <p:cNvPr id="4" name="Ink 3"/>
              <p:cNvPicPr/>
              <p:nvPr/>
            </p:nvPicPr>
            <p:blipFill>
              <a:blip r:embed="rId5"/>
              <a:stretch>
                <a:fillRect/>
              </a:stretch>
            </p:blipFill>
            <p:spPr>
              <a:xfrm>
                <a:off x="1411560" y="6010200"/>
                <a:ext cx="9000" cy="9000"/>
              </a:xfrm>
              <a:prstGeom prst="rect">
                <a:avLst/>
              </a:prstGeom>
            </p:spPr>
          </p:pic>
        </mc:Fallback>
      </mc:AlternateContent>
    </p:spTree>
    <p:extLst>
      <p:ext uri="{BB962C8B-B14F-4D97-AF65-F5344CB8AC3E}">
        <p14:creationId xmlns:p14="http://schemas.microsoft.com/office/powerpoint/2010/main" val="190216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350" y="710292"/>
            <a:ext cx="7948450" cy="661308"/>
          </a:xfrm>
        </p:spPr>
        <p:txBody>
          <a:bodyPr>
            <a:normAutofit fontScale="90000"/>
          </a:bodyPr>
          <a:lstStyle/>
          <a:p>
            <a:r>
              <a:rPr lang="el-GR" dirty="0"/>
              <a:t>Απλή Αρμονική Ταλάντωση</a:t>
            </a:r>
            <a:endParaRPr lang="el-GR" sz="4400" dirty="0"/>
          </a:p>
        </p:txBody>
      </p:sp>
      <p:sp>
        <p:nvSpPr>
          <p:cNvPr id="3" name="Content Placeholder 2"/>
          <p:cNvSpPr>
            <a:spLocks noGrp="1"/>
          </p:cNvSpPr>
          <p:nvPr>
            <p:ph idx="1"/>
          </p:nvPr>
        </p:nvSpPr>
        <p:spPr>
          <a:xfrm>
            <a:off x="738350" y="1371601"/>
            <a:ext cx="7948450" cy="4469120"/>
          </a:xfrm>
        </p:spPr>
        <p:txBody>
          <a:bodyPr>
            <a:normAutofit/>
          </a:bodyPr>
          <a:lstStyle/>
          <a:p>
            <a:r>
              <a:rPr lang="el-GR" sz="2000" b="1" dirty="0"/>
              <a:t>Σχέση απλής αρμονικής ταλάντωσης με ομαλή κυκλική κίνηση</a:t>
            </a:r>
          </a:p>
        </p:txBody>
      </p:sp>
      <p:grpSp>
        <p:nvGrpSpPr>
          <p:cNvPr id="11" name="Group 10"/>
          <p:cNvGrpSpPr/>
          <p:nvPr/>
        </p:nvGrpSpPr>
        <p:grpSpPr>
          <a:xfrm>
            <a:off x="738350" y="2362200"/>
            <a:ext cx="7800000" cy="3133333"/>
            <a:chOff x="738350" y="2362200"/>
            <a:chExt cx="7800000" cy="3133333"/>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350" y="2362200"/>
              <a:ext cx="7800000" cy="3133333"/>
            </a:xfrm>
            <a:prstGeom prst="rect">
              <a:avLst/>
            </a:prstGeom>
          </p:spPr>
        </p:pic>
        <p:cxnSp>
          <p:nvCxnSpPr>
            <p:cNvPr id="10" name="Straight Arrow Connector 9"/>
            <p:cNvCxnSpPr/>
            <p:nvPr/>
          </p:nvCxnSpPr>
          <p:spPr>
            <a:xfrm>
              <a:off x="1981200" y="3928866"/>
              <a:ext cx="609600" cy="0"/>
            </a:xfrm>
            <a:prstGeom prst="straightConnector1">
              <a:avLst/>
            </a:prstGeom>
            <a:ln w="44450">
              <a:tailEnd type="stealth" w="med"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59859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p:sp>
        <p:nvSpPr>
          <p:cNvPr id="3" name="Content Placeholder 2"/>
          <p:cNvSpPr>
            <a:spLocks noGrp="1"/>
          </p:cNvSpPr>
          <p:nvPr>
            <p:ph idx="1"/>
          </p:nvPr>
        </p:nvSpPr>
        <p:spPr>
          <a:xfrm>
            <a:off x="738350" y="1385180"/>
            <a:ext cx="8177050" cy="4348445"/>
          </a:xfrm>
        </p:spPr>
        <p:txBody>
          <a:bodyPr>
            <a:normAutofit/>
          </a:bodyPr>
          <a:lstStyle/>
          <a:p>
            <a:r>
              <a:rPr lang="el-GR" sz="2000" b="1" dirty="0"/>
              <a:t>Σχέση απλής αρμονικής ταλάντωσης με ομαλή κυκλική κίνηση</a:t>
            </a:r>
          </a:p>
        </p:txBody>
      </p:sp>
      <p:pic>
        <p:nvPicPr>
          <p:cNvPr id="1026" name="Picture 2">
            <a:extLst>
              <a:ext uri="{FF2B5EF4-FFF2-40B4-BE49-F238E27FC236}">
                <a16:creationId xmlns:a16="http://schemas.microsoft.com/office/drawing/2014/main" id="{539D2086-C7FF-1E3B-0460-51043CA1F0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822"/>
          <a:stretch/>
        </p:blipFill>
        <p:spPr bwMode="auto">
          <a:xfrm>
            <a:off x="481757" y="2101718"/>
            <a:ext cx="8177050" cy="4009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2302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0" y="2445757"/>
            <a:ext cx="2618231" cy="4031244"/>
          </a:xfrm>
          <a:prstGeom prst="rect">
            <a:avLst/>
          </a:prstGeom>
        </p:spPr>
      </p:pic>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105400"/>
              </a:xfrm>
            </p:spPr>
            <p:txBody>
              <a:bodyPr>
                <a:normAutofit lnSpcReduction="10000"/>
              </a:bodyPr>
              <a:lstStyle/>
              <a:p>
                <a:r>
                  <a:rPr lang="el-GR" b="1" dirty="0"/>
                  <a:t>Φθίνουσες ταλαντώσεις</a:t>
                </a:r>
              </a:p>
              <a:p>
                <a:pPr lvl="1"/>
                <a:r>
                  <a:rPr lang="el-GR" dirty="0"/>
                  <a:t>Όταν η μηχανική ενέργεια φθίνει με το χρόνο, τότε </a:t>
                </a:r>
                <a:r>
                  <a:rPr lang="en-US" dirty="0"/>
                  <a:t/>
                </a:r>
                <a:br>
                  <a:rPr lang="en-US" dirty="0"/>
                </a:br>
                <a:r>
                  <a:rPr lang="el-GR" dirty="0"/>
                  <a:t>η κίνηση λέγεται ότι είναι </a:t>
                </a:r>
                <a:r>
                  <a:rPr lang="el-GR" b="1" dirty="0"/>
                  <a:t>φθίνουσα ταλάντωση</a:t>
                </a:r>
              </a:p>
              <a:p>
                <a:pPr lvl="2"/>
                <a:r>
                  <a:rPr lang="el-GR" dirty="0"/>
                  <a:t>Πιο κοντά στην πραγματικότητα:</a:t>
                </a:r>
              </a:p>
              <a:p>
                <a:pPr lvl="3"/>
                <a:r>
                  <a:rPr lang="el-GR" dirty="0"/>
                  <a:t>τριβές, αντίσταση αέρα</a:t>
                </a:r>
                <a:endParaRPr lang="en-US" dirty="0"/>
              </a:p>
              <a:p>
                <a:pPr lvl="3"/>
                <a:endParaRPr lang="en-US" dirty="0"/>
              </a:p>
              <a:p>
                <a:pPr lvl="1"/>
                <a:r>
                  <a:rPr lang="el-GR" b="1" dirty="0"/>
                  <a:t>Δύναμη επιβράδυνσης</a:t>
                </a:r>
              </a:p>
              <a:p>
                <a:pPr marL="365760" lvl="1" indent="0">
                  <a:buNone/>
                </a:pPr>
                <a14:m>
                  <m:oMathPara xmlns:m="http://schemas.openxmlformats.org/officeDocument/2006/math">
                    <m:oMathParaPr>
                      <m:jc m:val="centerGroup"/>
                    </m:oMathParaPr>
                    <m:oMath xmlns:m="http://schemas.openxmlformats.org/officeDocument/2006/math">
                      <m:acc>
                        <m:accPr>
                          <m:chr m:val="⃗"/>
                          <m:ctrlPr>
                            <a:rPr lang="el-GR" b="1" i="1" smtClean="0">
                              <a:latin typeface="Cambria Math" panose="02040503050406030204" pitchFamily="18" charset="0"/>
                            </a:rPr>
                          </m:ctrlPr>
                        </m:accPr>
                        <m:e>
                          <m:r>
                            <a:rPr lang="en-US" b="1" i="1" smtClean="0">
                              <a:solidFill>
                                <a:srgbClr val="FF0000"/>
                              </a:solidFill>
                              <a:latin typeface="Cambria Math" panose="02040503050406030204" pitchFamily="18" charset="0"/>
                            </a:rPr>
                            <m:t>𝑹</m:t>
                          </m:r>
                        </m:e>
                      </m:acc>
                      <m:r>
                        <a:rPr lang="en-US" b="0" i="1" smtClean="0">
                          <a:latin typeface="Cambria Math" panose="02040503050406030204" pitchFamily="18" charset="0"/>
                        </a:rPr>
                        <m:t>=−</m:t>
                      </m:r>
                      <m:r>
                        <a:rPr lang="en-US" b="0" i="1" smtClean="0">
                          <a:latin typeface="Cambria Math" panose="02040503050406030204" pitchFamily="18" charset="0"/>
                        </a:rPr>
                        <m:t>𝑏</m:t>
                      </m:r>
                      <m:acc>
                        <m:accPr>
                          <m:chr m:val="⃗"/>
                          <m:ctrlPr>
                            <a:rPr lang="en-US" b="0" i="1" smtClean="0">
                              <a:latin typeface="Cambria Math" panose="02040503050406030204" pitchFamily="18" charset="0"/>
                            </a:rPr>
                          </m:ctrlPr>
                        </m:accPr>
                        <m:e>
                          <m:r>
                            <a:rPr lang="aa-ET" b="0" i="1" smtClean="0">
                              <a:latin typeface="Cambria Math" panose="02040503050406030204" pitchFamily="18" charset="0"/>
                            </a:rPr>
                            <m:t>𝑢</m:t>
                          </m:r>
                        </m:e>
                      </m:acc>
                      <m:r>
                        <a:rPr lang="el-GR" b="0" i="1" smtClean="0">
                          <a:latin typeface="Cambria Math" panose="02040503050406030204" pitchFamily="18" charset="0"/>
                        </a:rPr>
                        <m:t>=−</m:t>
                      </m:r>
                      <m:r>
                        <a:rPr lang="en-US" b="0" i="1" smtClean="0">
                          <a:latin typeface="Cambria Math" panose="02040503050406030204" pitchFamily="18" charset="0"/>
                        </a:rPr>
                        <m:t>𝑏</m:t>
                      </m:r>
                      <m:f>
                        <m:fPr>
                          <m:ctrlPr>
                            <a:rPr lang="en-US" b="0" i="1" smtClean="0">
                              <a:latin typeface="Cambria Math" panose="02040503050406030204" pitchFamily="18" charset="0"/>
                            </a:rPr>
                          </m:ctrlPr>
                        </m:fPr>
                        <m:num>
                          <m:r>
                            <a:rPr lang="en-US" b="0" i="1" smtClean="0">
                              <a:latin typeface="Cambria Math" panose="02040503050406030204" pitchFamily="18" charset="0"/>
                            </a:rPr>
                            <m:t>𝑑</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𝑥</m:t>
                              </m:r>
                            </m:e>
                          </m:acc>
                        </m:num>
                        <m:den>
                          <m:r>
                            <a:rPr lang="en-US" b="0" i="1" smtClean="0">
                              <a:latin typeface="Cambria Math" panose="02040503050406030204" pitchFamily="18" charset="0"/>
                            </a:rPr>
                            <m:t>𝑑𝑡</m:t>
                          </m:r>
                        </m:den>
                      </m:f>
                    </m:oMath>
                  </m:oMathPara>
                </a14:m>
                <a:endParaRPr lang="en-US" dirty="0"/>
              </a:p>
              <a:p>
                <a:pPr lvl="2"/>
                <a:r>
                  <a:rPr lang="el-GR" dirty="0"/>
                  <a:t>Συντελεστής απόσβεσης </a:t>
                </a:r>
                <a14:m>
                  <m:oMath xmlns:m="http://schemas.openxmlformats.org/officeDocument/2006/math">
                    <m:r>
                      <a:rPr lang="en-US" i="1">
                        <a:latin typeface="Cambria Math" panose="02040503050406030204" pitchFamily="18" charset="0"/>
                      </a:rPr>
                      <m:t>𝑏</m:t>
                    </m:r>
                  </m:oMath>
                </a14:m>
                <a:endParaRPr lang="el-GR" dirty="0"/>
              </a:p>
              <a:p>
                <a:pPr lvl="2"/>
                <a:r>
                  <a:rPr lang="el-GR" dirty="0"/>
                  <a:t>Δρα πάντα </a:t>
                </a:r>
                <a:r>
                  <a:rPr lang="el-GR" b="1" i="1" dirty="0"/>
                  <a:t>αντίθετα στην ταχύτητα </a:t>
                </a:r>
                <a:r>
                  <a:rPr lang="el-GR" dirty="0"/>
                  <a:t>του </a:t>
                </a:r>
                <a:br>
                  <a:rPr lang="el-GR" dirty="0"/>
                </a:br>
                <a:r>
                  <a:rPr lang="el-GR" dirty="0"/>
                  <a:t>σώματος</a:t>
                </a:r>
              </a:p>
              <a:p>
                <a:pPr lvl="1"/>
                <a:endParaRPr lang="en-US" i="1" dirty="0">
                  <a:latin typeface="Cambria Math" panose="02040503050406030204" pitchFamily="18" charset="0"/>
                </a:endParaRPr>
              </a:p>
              <a:p>
                <a:pPr lvl="1"/>
                <a14:m>
                  <m:oMath xmlns:m="http://schemas.openxmlformats.org/officeDocument/2006/math">
                    <m:acc>
                      <m:accPr>
                        <m:chr m:val="⃗"/>
                        <m:ctrlPr>
                          <a:rPr lang="el-GR" b="1" i="1">
                            <a:latin typeface="Cambria Math" panose="02040503050406030204" pitchFamily="18" charset="0"/>
                          </a:rPr>
                        </m:ctrlPr>
                      </m:accPr>
                      <m:e>
                        <m:r>
                          <a:rPr lang="en-US" b="1" i="1" smtClean="0">
                            <a:solidFill>
                              <a:srgbClr val="00B050"/>
                            </a:solidFill>
                            <a:latin typeface="Cambria Math" panose="02040503050406030204" pitchFamily="18" charset="0"/>
                          </a:rPr>
                          <m:t>𝑭</m:t>
                        </m:r>
                      </m:e>
                    </m:acc>
                    <m:r>
                      <a:rPr lang="en-US" i="1">
                        <a:latin typeface="Cambria Math" panose="02040503050406030204" pitchFamily="18" charset="0"/>
                      </a:rPr>
                      <m:t>=−</m:t>
                    </m:r>
                    <m:r>
                      <a:rPr lang="en-US" b="0" i="1" smtClean="0">
                        <a:latin typeface="Cambria Math" panose="02040503050406030204" pitchFamily="18" charset="0"/>
                      </a:rPr>
                      <m:t>𝑘</m:t>
                    </m:r>
                    <m:acc>
                      <m:accPr>
                        <m:chr m:val="⃗"/>
                        <m:ctrlPr>
                          <a:rPr lang="en-US" i="1">
                            <a:latin typeface="Cambria Math" panose="02040503050406030204" pitchFamily="18" charset="0"/>
                          </a:rPr>
                        </m:ctrlPr>
                      </m:accPr>
                      <m:e>
                        <m:r>
                          <a:rPr lang="en-US" b="0" i="1" smtClean="0">
                            <a:latin typeface="Cambria Math" panose="02040503050406030204" pitchFamily="18" charset="0"/>
                          </a:rPr>
                          <m:t>𝑥</m:t>
                        </m:r>
                      </m:e>
                    </m:acc>
                  </m:oMath>
                </a14:m>
                <a:r>
                  <a:rPr lang="en-US" dirty="0"/>
                  <a:t> : </a:t>
                </a:r>
                <a:r>
                  <a:rPr lang="el-GR" dirty="0"/>
                  <a:t>δύναμη επαναφοράς</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105400"/>
              </a:xfrm>
              <a:blipFill>
                <a:blip r:embed="rId3"/>
                <a:stretch>
                  <a:fillRect t="-1671"/>
                </a:stretch>
              </a:blipFill>
            </p:spPr>
            <p:txBody>
              <a:bodyPr/>
              <a:lstStyle/>
              <a:p>
                <a:r>
                  <a:rPr lang="en-US">
                    <a:noFill/>
                  </a:rPr>
                  <a:t> </a:t>
                </a:r>
              </a:p>
            </p:txBody>
          </p:sp>
        </mc:Fallback>
      </mc:AlternateContent>
      <p:grpSp>
        <p:nvGrpSpPr>
          <p:cNvPr id="9" name="Group 8"/>
          <p:cNvGrpSpPr/>
          <p:nvPr/>
        </p:nvGrpSpPr>
        <p:grpSpPr>
          <a:xfrm>
            <a:off x="7696200" y="3886200"/>
            <a:ext cx="228600" cy="718066"/>
            <a:chOff x="7696200" y="3886200"/>
            <a:chExt cx="228600" cy="718066"/>
          </a:xfrm>
        </p:grpSpPr>
        <p:cxnSp>
          <p:nvCxnSpPr>
            <p:cNvPr id="7" name="Straight Arrow Connector 6"/>
            <p:cNvCxnSpPr/>
            <p:nvPr/>
          </p:nvCxnSpPr>
          <p:spPr>
            <a:xfrm>
              <a:off x="7696200" y="3886200"/>
              <a:ext cx="0" cy="5334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8" name="TextBox 7"/>
                <p:cNvSpPr txBox="1"/>
                <p:nvPr/>
              </p:nvSpPr>
              <p:spPr>
                <a:xfrm>
                  <a:off x="7696200" y="4234934"/>
                  <a:ext cx="228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e>
                        </m:acc>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7696200" y="4234934"/>
                  <a:ext cx="228600" cy="369332"/>
                </a:xfrm>
                <a:prstGeom prst="rect">
                  <a:avLst/>
                </a:prstGeom>
                <a:blipFill rotWithShape="0">
                  <a:blip r:embed="rId6"/>
                  <a:stretch>
                    <a:fillRect r="-24324"/>
                  </a:stretch>
                </a:blipFill>
              </p:spPr>
              <p:txBody>
                <a:bodyPr/>
                <a:lstStyle/>
                <a:p>
                  <a:r>
                    <a:rPr lang="el-GR">
                      <a:noFill/>
                    </a:rPr>
                    <a:t> </a:t>
                  </a:r>
                </a:p>
              </p:txBody>
            </p:sp>
          </mc:Fallback>
        </mc:AlternateContent>
      </p:grpSp>
      <p:cxnSp>
        <p:nvCxnSpPr>
          <p:cNvPr id="6" name="Straight Arrow Connector 5"/>
          <p:cNvCxnSpPr/>
          <p:nvPr/>
        </p:nvCxnSpPr>
        <p:spPr>
          <a:xfrm flipV="1">
            <a:off x="7239000" y="4876800"/>
            <a:ext cx="0" cy="457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7467600" y="4876800"/>
            <a:ext cx="0" cy="45720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2" descr="Damped Harmonic Oscillator - Derivation and solution of the differential  equation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772400" y="710292"/>
            <a:ext cx="911165" cy="3500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30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
                                            <p:txEl>
                                              <p:pRg st="7" end="7"/>
                                            </p:txEl>
                                          </p:spTgt>
                                        </p:tgtEl>
                                        <p:attrNameLst>
                                          <p:attrName>style.visibility</p:attrName>
                                        </p:attrNameLst>
                                      </p:cBhvr>
                                      <p:to>
                                        <p:strVal val="visible"/>
                                      </p:to>
                                    </p:set>
                                    <p:animEffect transition="in" filter="fade">
                                      <p:cBhvr>
                                        <p:cTn id="60" dur="500"/>
                                        <p:tgtEl>
                                          <p:spTgt spid="3">
                                            <p:txEl>
                                              <p:pRg st="7" end="7"/>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
                                            <p:txEl>
                                              <p:pRg st="8" end="8"/>
                                            </p:txEl>
                                          </p:spTgt>
                                        </p:tgtEl>
                                        <p:attrNameLst>
                                          <p:attrName>style.visibility</p:attrName>
                                        </p:attrNameLst>
                                      </p:cBhvr>
                                      <p:to>
                                        <p:strVal val="visible"/>
                                      </p:to>
                                    </p:set>
                                    <p:animEffect transition="in" filter="fade">
                                      <p:cBhvr>
                                        <p:cTn id="65" dur="500"/>
                                        <p:tgtEl>
                                          <p:spTgt spid="3">
                                            <p:txEl>
                                              <p:pRg st="8" end="8"/>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
                                            <p:txEl>
                                              <p:pRg st="10" end="10"/>
                                            </p:txEl>
                                          </p:spTgt>
                                        </p:tgtEl>
                                        <p:attrNameLst>
                                          <p:attrName>style.visibility</p:attrName>
                                        </p:attrNameLst>
                                      </p:cBhvr>
                                      <p:to>
                                        <p:strVal val="visible"/>
                                      </p:to>
                                    </p:set>
                                    <p:animEffect transition="in" filter="fade">
                                      <p:cBhvr>
                                        <p:cTn id="7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371600"/>
                <a:ext cx="5891050" cy="5410200"/>
              </a:xfrm>
            </p:spPr>
            <p:txBody>
              <a:bodyPr>
                <a:normAutofit/>
              </a:bodyPr>
              <a:lstStyle/>
              <a:p>
                <a:r>
                  <a:rPr lang="el-GR" b="1" dirty="0"/>
                  <a:t>Φθίνουσες ταλαντώσεις</a:t>
                </a:r>
              </a:p>
              <a:p>
                <a:pPr lvl="1"/>
                <a:r>
                  <a:rPr lang="el-GR" dirty="0"/>
                  <a:t>Εφαρμόζοντας το 2</a:t>
                </a:r>
                <a:r>
                  <a:rPr lang="el-GR" baseline="30000" dirty="0"/>
                  <a:t>ο</a:t>
                </a:r>
                <a:r>
                  <a:rPr lang="el-GR" dirty="0"/>
                  <a:t> νόμο του </a:t>
                </a:r>
                <a:r>
                  <a:rPr lang="en-US" dirty="0"/>
                  <a:t>Newton:</a:t>
                </a:r>
                <a:br>
                  <a:rPr lang="en-US" dirty="0"/>
                </a:br>
                <a14:m>
                  <m:oMath xmlns:m="http://schemas.openxmlformats.org/officeDocument/2006/math">
                    <m:nary>
                      <m:naryPr>
                        <m:chr m:val="∑"/>
                        <m:subHide m:val="on"/>
                        <m:supHide m:val="on"/>
                        <m:ctrlPr>
                          <a:rPr lang="el-GR" i="1">
                            <a:latin typeface="Cambria Math" panose="02040503050406030204" pitchFamily="18" charset="0"/>
                          </a:rPr>
                        </m:ctrlPr>
                      </m:naryPr>
                      <m:sub/>
                      <m:sup/>
                      <m:e>
                        <m:sSub>
                          <m:sSubPr>
                            <m:ctrlPr>
                              <a:rPr lang="el-GR"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𝑥</m:t>
                            </m:r>
                          </m:sub>
                        </m:sSub>
                      </m:e>
                    </m:nary>
                    <m:r>
                      <a:rPr lang="en-US" i="1">
                        <a:latin typeface="Cambria Math" panose="02040503050406030204" pitchFamily="18" charset="0"/>
                      </a:rPr>
                      <m:t>=−</m:t>
                    </m:r>
                    <m:r>
                      <a:rPr lang="en-US" i="1">
                        <a:latin typeface="Cambria Math" panose="02040503050406030204" pitchFamily="18" charset="0"/>
                      </a:rPr>
                      <m:t>𝑘𝑥</m:t>
                    </m:r>
                    <m:r>
                      <a:rPr lang="en-US" i="1">
                        <a:latin typeface="Cambria Math" panose="02040503050406030204" pitchFamily="18" charset="0"/>
                      </a:rPr>
                      <m:t>−</m:t>
                    </m:r>
                    <m:r>
                      <a:rPr lang="en-US" i="1">
                        <a:latin typeface="Cambria Math" panose="02040503050406030204" pitchFamily="18" charset="0"/>
                      </a:rPr>
                      <m:t>𝑏𝑢</m:t>
                    </m:r>
                    <m:r>
                      <a:rPr lang="en-US" i="1">
                        <a:latin typeface="Cambria Math" panose="02040503050406030204" pitchFamily="18" charset="0"/>
                      </a:rPr>
                      <m:t>=</m:t>
                    </m:r>
                    <m:r>
                      <a:rPr lang="en-US" i="1">
                        <a:latin typeface="Cambria Math" panose="02040503050406030204" pitchFamily="18" charset="0"/>
                      </a:rPr>
                      <m:t>𝑚</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𝑥</m:t>
                        </m:r>
                      </m:sub>
                    </m:sSub>
                  </m:oMath>
                </a14:m>
                <a:r>
                  <a:rPr lang="en-US" dirty="0"/>
                  <a:t/>
                </a:r>
                <a:br>
                  <a:rPr lang="en-US" dirty="0"/>
                </a:br>
                <a14:m>
                  <m:oMath xmlns:m="http://schemas.openxmlformats.org/officeDocument/2006/math">
                    <m:r>
                      <a:rPr lang="en-US" b="0" i="0" smtClean="0">
                        <a:latin typeface="Cambria Math" panose="02040503050406030204" pitchFamily="18" charset="0"/>
                      </a:rPr>
                      <m:t>             </m:t>
                    </m:r>
                    <m:r>
                      <a:rPr lang="en-US" i="1" smtClean="0">
                        <a:latin typeface="Cambria Math" panose="02040503050406030204" pitchFamily="18" charset="0"/>
                      </a:rPr>
                      <m:t>−</m:t>
                    </m:r>
                    <m:r>
                      <a:rPr lang="en-US" i="1">
                        <a:latin typeface="Cambria Math" panose="02040503050406030204" pitchFamily="18" charset="0"/>
                      </a:rPr>
                      <m:t>𝑘𝑥</m:t>
                    </m:r>
                    <m:r>
                      <a:rPr lang="en-US" i="1">
                        <a:latin typeface="Cambria Math" panose="02040503050406030204" pitchFamily="18" charset="0"/>
                      </a:rPr>
                      <m:t>−</m:t>
                    </m:r>
                    <m:r>
                      <a:rPr lang="en-US" i="1">
                        <a:latin typeface="Cambria Math" panose="02040503050406030204" pitchFamily="18" charset="0"/>
                      </a:rPr>
                      <m:t>𝑏</m:t>
                    </m:r>
                    <m:f>
                      <m:fPr>
                        <m:ctrlPr>
                          <a:rPr lang="en-US" i="1">
                            <a:latin typeface="Cambria Math" panose="02040503050406030204" pitchFamily="18" charset="0"/>
                          </a:rPr>
                        </m:ctrlPr>
                      </m:fPr>
                      <m:num>
                        <m:r>
                          <a:rPr lang="en-US" i="1">
                            <a:latin typeface="Cambria Math" panose="02040503050406030204" pitchFamily="18" charset="0"/>
                          </a:rPr>
                          <m:t>𝑑𝑥</m:t>
                        </m:r>
                      </m:num>
                      <m:den>
                        <m:r>
                          <a:rPr lang="en-US" i="1">
                            <a:latin typeface="Cambria Math" panose="02040503050406030204" pitchFamily="18" charset="0"/>
                          </a:rPr>
                          <m:t>𝑑𝑡</m:t>
                        </m:r>
                      </m:den>
                    </m:f>
                    <m:r>
                      <a:rPr lang="en-US" i="1">
                        <a:latin typeface="Cambria Math" panose="02040503050406030204" pitchFamily="18" charset="0"/>
                      </a:rPr>
                      <m:t>=</m:t>
                    </m:r>
                    <m:r>
                      <a:rPr lang="en-US" i="1">
                        <a:latin typeface="Cambria Math" panose="02040503050406030204" pitchFamily="18" charset="0"/>
                      </a:rPr>
                      <m:t>𝑚</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2</m:t>
                            </m:r>
                          </m:sup>
                        </m:sSup>
                        <m:r>
                          <a:rPr lang="en-US" i="1">
                            <a:latin typeface="Cambria Math" panose="02040503050406030204" pitchFamily="18" charset="0"/>
                          </a:rPr>
                          <m:t>𝑥</m:t>
                        </m:r>
                      </m:num>
                      <m:den>
                        <m:sSup>
                          <m:sSupPr>
                            <m:ctrlPr>
                              <a:rPr lang="en-US" i="1">
                                <a:latin typeface="Cambria Math" panose="02040503050406030204" pitchFamily="18" charset="0"/>
                              </a:rPr>
                            </m:ctrlPr>
                          </m:sSupPr>
                          <m:e>
                            <m:r>
                              <a:rPr lang="en-US" i="1">
                                <a:latin typeface="Cambria Math" panose="02040503050406030204" pitchFamily="18" charset="0"/>
                              </a:rPr>
                              <m:t>𝑑𝑡</m:t>
                            </m:r>
                          </m:e>
                          <m:sup>
                            <m:r>
                              <a:rPr lang="en-US" i="1">
                                <a:latin typeface="Cambria Math" panose="02040503050406030204" pitchFamily="18" charset="0"/>
                              </a:rPr>
                              <m:t>2</m:t>
                            </m:r>
                          </m:sup>
                        </m:sSup>
                      </m:den>
                    </m:f>
                  </m:oMath>
                </a14:m>
                <a:endParaRPr lang="en-US" dirty="0"/>
              </a:p>
              <a:p>
                <a:pPr marL="365760" lvl="1" indent="0">
                  <a:buNone/>
                </a:pPr>
                <a:endParaRPr lang="el-GR" sz="1100" dirty="0"/>
              </a:p>
              <a:p>
                <a:pPr lvl="1"/>
                <a:r>
                  <a:rPr lang="el-GR" dirty="0"/>
                  <a:t>Η λύση της διαφορικής εξίσωσης</a:t>
                </a:r>
                <a:r>
                  <a:rPr lang="en-US" dirty="0"/>
                  <a:t> </a:t>
                </a:r>
                <a:r>
                  <a:rPr lang="en-US" sz="1000" dirty="0"/>
                  <a:t/>
                </a:r>
                <a:br>
                  <a:rPr lang="en-US" sz="1000" dirty="0"/>
                </a:br>
                <a:r>
                  <a:rPr lang="en-US" b="0" i="1" dirty="0">
                    <a:latin typeface="Cambria Math" panose="02040503050406030204" pitchFamily="18" charset="0"/>
                  </a:rPr>
                  <a:t/>
                </a:r>
                <a:br>
                  <a:rPr lang="en-US" b="0" i="1" dirty="0">
                    <a:latin typeface="Cambria Math" panose="02040503050406030204" pitchFamily="18" charset="0"/>
                  </a:rPr>
                </a:br>
                <a:r>
                  <a:rPr lang="el-GR" b="0" i="1" dirty="0">
                    <a:latin typeface="Cambria Math" panose="02040503050406030204" pitchFamily="18" charset="0"/>
                  </a:rPr>
                  <a:t>	</a:t>
                </a:r>
                <a14:m>
                  <m:oMath xmlns:m="http://schemas.openxmlformats.org/officeDocument/2006/math">
                    <m:r>
                      <a:rPr lang="en-US" b="0" i="1" smtClean="0">
                        <a:latin typeface="Cambria Math" panose="02040503050406030204" pitchFamily="18" charset="0"/>
                      </a:rPr>
                      <m:t>𝑥</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r>
                      <a:rPr lang="en-US" b="1" i="1" smtClean="0">
                        <a:solidFill>
                          <a:srgbClr val="FF0000"/>
                        </a:solidFill>
                        <a:latin typeface="Cambria Math" panose="02040503050406030204" pitchFamily="18" charset="0"/>
                      </a:rPr>
                      <m:t>𝑨</m:t>
                    </m:r>
                    <m:sSup>
                      <m:sSupPr>
                        <m:ctrlPr>
                          <a:rPr lang="en-US" b="1" i="1" smtClean="0">
                            <a:solidFill>
                              <a:srgbClr val="FF0000"/>
                            </a:solidFill>
                            <a:latin typeface="Cambria Math" panose="02040503050406030204" pitchFamily="18" charset="0"/>
                          </a:rPr>
                        </m:ctrlPr>
                      </m:sSupPr>
                      <m:e>
                        <m:r>
                          <a:rPr lang="en-US" b="1" i="1" smtClean="0">
                            <a:solidFill>
                              <a:srgbClr val="FF0000"/>
                            </a:solidFill>
                            <a:latin typeface="Cambria Math" panose="02040503050406030204" pitchFamily="18" charset="0"/>
                          </a:rPr>
                          <m:t>𝒆</m:t>
                        </m:r>
                      </m:e>
                      <m:sup>
                        <m:r>
                          <a:rPr lang="en-US" b="1" i="1" smtClean="0">
                            <a:solidFill>
                              <a:srgbClr val="FF0000"/>
                            </a:solidFill>
                            <a:latin typeface="Cambria Math" panose="02040503050406030204" pitchFamily="18" charset="0"/>
                          </a:rPr>
                          <m:t>−</m:t>
                        </m:r>
                        <m:d>
                          <m:dPr>
                            <m:ctrlPr>
                              <a:rPr lang="en-US" b="1" i="1" smtClean="0">
                                <a:solidFill>
                                  <a:srgbClr val="FF0000"/>
                                </a:solidFill>
                                <a:latin typeface="Cambria Math" panose="02040503050406030204" pitchFamily="18" charset="0"/>
                              </a:rPr>
                            </m:ctrlPr>
                          </m:dPr>
                          <m:e>
                            <m:f>
                              <m:fPr>
                                <m:ctrlPr>
                                  <a:rPr lang="en-US" b="1" i="1" smtClean="0">
                                    <a:solidFill>
                                      <a:srgbClr val="FF0000"/>
                                    </a:solidFill>
                                    <a:latin typeface="Cambria Math" panose="02040503050406030204" pitchFamily="18" charset="0"/>
                                  </a:rPr>
                                </m:ctrlPr>
                              </m:fPr>
                              <m:num>
                                <m:r>
                                  <a:rPr lang="en-US" b="1" i="1" smtClean="0">
                                    <a:solidFill>
                                      <a:srgbClr val="FF0000"/>
                                    </a:solidFill>
                                    <a:latin typeface="Cambria Math" panose="02040503050406030204" pitchFamily="18" charset="0"/>
                                  </a:rPr>
                                  <m:t>𝒃</m:t>
                                </m:r>
                              </m:num>
                              <m:den>
                                <m:r>
                                  <a:rPr lang="en-US" b="1" i="1" smtClean="0">
                                    <a:solidFill>
                                      <a:srgbClr val="FF0000"/>
                                    </a:solidFill>
                                    <a:latin typeface="Cambria Math" panose="02040503050406030204" pitchFamily="18" charset="0"/>
                                  </a:rPr>
                                  <m:t>𝟐</m:t>
                                </m:r>
                                <m:r>
                                  <a:rPr lang="en-US" b="1" i="1" smtClean="0">
                                    <a:solidFill>
                                      <a:srgbClr val="FF0000"/>
                                    </a:solidFill>
                                    <a:latin typeface="Cambria Math" panose="02040503050406030204" pitchFamily="18" charset="0"/>
                                  </a:rPr>
                                  <m:t>𝒎</m:t>
                                </m:r>
                              </m:den>
                            </m:f>
                          </m:e>
                        </m:d>
                        <m:r>
                          <a:rPr lang="en-US" b="1" i="1" smtClean="0">
                            <a:solidFill>
                              <a:srgbClr val="FF0000"/>
                            </a:solidFill>
                            <a:latin typeface="Cambria Math" panose="02040503050406030204" pitchFamily="18" charset="0"/>
                          </a:rPr>
                          <m:t>𝒕</m:t>
                        </m:r>
                      </m:sup>
                    </m:sSup>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l-GR" b="1" i="1" smtClean="0">
                                <a:solidFill>
                                  <a:srgbClr val="FF0000"/>
                                </a:solidFill>
                                <a:latin typeface="Cambria Math" panose="02040503050406030204" pitchFamily="18" charset="0"/>
                              </a:rPr>
                              <m:t>𝝎</m:t>
                            </m:r>
                            <m:r>
                              <a:rPr lang="en-US" b="0" i="1" smtClean="0">
                                <a:latin typeface="Cambria Math" panose="02040503050406030204" pitchFamily="18" charset="0"/>
                              </a:rPr>
                              <m:t>𝑡</m:t>
                            </m:r>
                            <m:r>
                              <a:rPr lang="en-US" b="0" i="1" smtClean="0">
                                <a:latin typeface="Cambria Math" panose="02040503050406030204" pitchFamily="18" charset="0"/>
                              </a:rPr>
                              <m:t>+</m:t>
                            </m:r>
                            <m:r>
                              <a:rPr lang="el-GR" b="0" i="1" smtClean="0">
                                <a:latin typeface="Cambria Math" panose="02040503050406030204" pitchFamily="18" charset="0"/>
                              </a:rPr>
                              <m:t>𝜑</m:t>
                            </m:r>
                          </m:e>
                        </m:d>
                      </m:e>
                    </m:func>
                  </m:oMath>
                </a14:m>
                <a:endParaRPr lang="el-GR" b="0" i="1" dirty="0">
                  <a:latin typeface="Cambria Math" panose="02040503050406030204" pitchFamily="18" charset="0"/>
                </a:endParaRPr>
              </a:p>
              <a:p>
                <a:pPr lvl="1"/>
                <a:endParaRPr lang="el-GR" sz="900" dirty="0"/>
              </a:p>
              <a:p>
                <a:pPr lvl="1"/>
                <a:r>
                  <a:rPr lang="el-GR" dirty="0"/>
                  <a:t>Εναλλακτικά, </a:t>
                </a:r>
              </a:p>
              <a:p>
                <a:pPr marL="365760" lvl="1" indent="0">
                  <a:buNone/>
                </a:pPr>
                <a:endParaRPr lang="en-US" sz="700" dirty="0"/>
              </a:p>
              <a:p>
                <a:pPr marL="365760" lvl="1"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0" i="0" smtClean="0">
                          <a:latin typeface="Cambria Math" panose="02040503050406030204" pitchFamily="18" charset="0"/>
                        </a:rPr>
                        <m:t>=</m:t>
                      </m:r>
                      <m:r>
                        <a:rPr lang="en-US" b="1" i="1" smtClean="0">
                          <a:solidFill>
                            <a:srgbClr val="FF0000"/>
                          </a:solidFill>
                          <a:latin typeface="Cambria Math" panose="02040503050406030204" pitchFamily="18" charset="0"/>
                        </a:rPr>
                        <m:t>𝑨</m:t>
                      </m:r>
                      <m:d>
                        <m:dPr>
                          <m:ctrlPr>
                            <a:rPr lang="en-US" b="1" i="1" smtClean="0">
                              <a:solidFill>
                                <a:srgbClr val="FF0000"/>
                              </a:solidFill>
                              <a:latin typeface="Cambria Math" panose="02040503050406030204" pitchFamily="18" charset="0"/>
                            </a:rPr>
                          </m:ctrlPr>
                        </m:dPr>
                        <m:e>
                          <m:r>
                            <a:rPr lang="en-US" b="1" i="1" smtClean="0">
                              <a:solidFill>
                                <a:srgbClr val="FF0000"/>
                              </a:solidFill>
                              <a:latin typeface="Cambria Math" panose="02040503050406030204" pitchFamily="18" charset="0"/>
                            </a:rPr>
                            <m:t>𝒕</m:t>
                          </m:r>
                        </m:e>
                      </m:d>
                      <m:r>
                        <m:rPr>
                          <m:sty m:val="p"/>
                        </m:rPr>
                        <a:rPr lang="en-US" b="0" i="0" smtClean="0">
                          <a:latin typeface="Cambria Math" panose="02040503050406030204" pitchFamily="18" charset="0"/>
                        </a:rPr>
                        <m:t>cos</m:t>
                      </m:r>
                      <m:r>
                        <a:rPr lang="en-US" b="0" i="1" smtClean="0">
                          <a:latin typeface="Cambria Math" panose="02040503050406030204" pitchFamily="18" charset="0"/>
                        </a:rPr>
                        <m:t>⁡(</m:t>
                      </m:r>
                      <m:r>
                        <a:rPr lang="el-GR" b="1" i="1" smtClean="0">
                          <a:solidFill>
                            <a:srgbClr val="FF0000"/>
                          </a:solidFill>
                          <a:latin typeface="Cambria Math" panose="02040503050406030204" pitchFamily="18" charset="0"/>
                        </a:rPr>
                        <m:t>𝝎</m:t>
                      </m:r>
                      <m:r>
                        <a:rPr lang="en-US" b="0" i="1" smtClean="0">
                          <a:latin typeface="Cambria Math" panose="02040503050406030204" pitchFamily="18" charset="0"/>
                        </a:rPr>
                        <m:t>𝑡</m:t>
                      </m:r>
                      <m:r>
                        <a:rPr lang="en-US" b="0" i="1" smtClean="0">
                          <a:latin typeface="Cambria Math" panose="02040503050406030204" pitchFamily="18" charset="0"/>
                        </a:rPr>
                        <m:t>+</m:t>
                      </m:r>
                      <m:r>
                        <a:rPr lang="el-GR" b="0" i="1" smtClean="0">
                          <a:latin typeface="Cambria Math" panose="02040503050406030204" pitchFamily="18" charset="0"/>
                        </a:rPr>
                        <m:t>𝜑</m:t>
                      </m:r>
                      <m:r>
                        <a:rPr lang="el-GR" b="0" i="1" smtClean="0">
                          <a:latin typeface="Cambria Math" panose="02040503050406030204" pitchFamily="18" charset="0"/>
                        </a:rPr>
                        <m:t>)</m:t>
                      </m:r>
                    </m:oMath>
                  </m:oMathPara>
                </a14:m>
                <a:endParaRPr lang="el-GR" b="0" i="1" dirty="0">
                  <a:latin typeface="Cambria Math" panose="020405030504060302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371600"/>
                <a:ext cx="5891050" cy="5410200"/>
              </a:xfrm>
              <a:blipFill>
                <a:blip r:embed="rId2"/>
                <a:stretch>
                  <a:fillRect t="-901"/>
                </a:stretch>
              </a:blipFill>
            </p:spPr>
            <p:txBody>
              <a:bodyPr/>
              <a:lstStyle/>
              <a:p>
                <a:r>
                  <a:rPr lang="en-US">
                    <a:noFill/>
                  </a:rPr>
                  <a:t> </a:t>
                </a:r>
              </a:p>
            </p:txBody>
          </p:sp>
        </mc:Fallback>
      </mc:AlternateContent>
      <p:grpSp>
        <p:nvGrpSpPr>
          <p:cNvPr id="5" name="Group 4"/>
          <p:cNvGrpSpPr/>
          <p:nvPr/>
        </p:nvGrpSpPr>
        <p:grpSpPr>
          <a:xfrm>
            <a:off x="5791200" y="2455109"/>
            <a:ext cx="2853399" cy="2380214"/>
            <a:chOff x="5562600" y="3787989"/>
            <a:chExt cx="3115999" cy="2725587"/>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3787989"/>
              <a:ext cx="3115999" cy="2725587"/>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7118" t="11990" r="65764" b="80088"/>
            <a:stretch/>
          </p:blipFill>
          <p:spPr>
            <a:xfrm>
              <a:off x="7353300" y="3895725"/>
              <a:ext cx="533399" cy="215900"/>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70918" t="3604" r="14409" b="88009"/>
            <a:stretch/>
          </p:blipFill>
          <p:spPr>
            <a:xfrm>
              <a:off x="7881933" y="3886200"/>
              <a:ext cx="457200" cy="228600"/>
            </a:xfrm>
            <a:prstGeom prst="rect">
              <a:avLst/>
            </a:prstGeom>
          </p:spPr>
        </p:pic>
      </p:grpSp>
      <p:grpSp>
        <p:nvGrpSpPr>
          <p:cNvPr id="9" name="Group 8"/>
          <p:cNvGrpSpPr/>
          <p:nvPr/>
        </p:nvGrpSpPr>
        <p:grpSpPr>
          <a:xfrm>
            <a:off x="6106848" y="1116924"/>
            <a:ext cx="2537751" cy="1338184"/>
            <a:chOff x="6106848" y="1295425"/>
            <a:chExt cx="2537751" cy="1338184"/>
          </a:xfrm>
        </p:grpSpPr>
        <p:pic>
          <p:nvPicPr>
            <p:cNvPr id="10" name="Picture 9"/>
            <p:cNvPicPr>
              <a:picLocks noChangeAspect="1"/>
            </p:cNvPicPr>
            <p:nvPr/>
          </p:nvPicPr>
          <p:blipFill>
            <a:blip r:embed="rId6"/>
            <a:stretch>
              <a:fillRect/>
            </a:stretch>
          </p:blipFill>
          <p:spPr>
            <a:xfrm>
              <a:off x="6106848" y="1295425"/>
              <a:ext cx="2537751" cy="1338184"/>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7620000" y="1749625"/>
                  <a:ext cx="135935" cy="207108"/>
                </a:xfrm>
                <a:prstGeom prst="rect">
                  <a:avLst/>
                </a:prstGeom>
                <a:solidFill>
                  <a:schemeClr val="bg1"/>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l-GR"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𝑅</m:t>
                            </m:r>
                          </m:e>
                        </m:acc>
                      </m:oMath>
                    </m:oMathPara>
                  </a14:m>
                  <a:endParaRPr kumimoji="0" lang="el-G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7620000" y="1749625"/>
                  <a:ext cx="135935" cy="207108"/>
                </a:xfrm>
                <a:prstGeom prst="rect">
                  <a:avLst/>
                </a:prstGeom>
                <a:blipFill rotWithShape="0">
                  <a:blip r:embed="rId7"/>
                  <a:stretch>
                    <a:fillRect l="-27273" r="-27273" b="-5882"/>
                  </a:stretch>
                </a:blipFill>
              </p:spPr>
              <p:txBody>
                <a:bodyPr/>
                <a:lstStyle/>
                <a:p>
                  <a:r>
                    <a:rPr lang="el-GR">
                      <a:noFill/>
                    </a:rPr>
                    <a:t> </a:t>
                  </a:r>
                </a:p>
              </p:txBody>
            </p:sp>
          </mc:Fallback>
        </mc:AlternateContent>
      </p:grpSp>
      <mc:AlternateContent xmlns:mc="http://schemas.openxmlformats.org/markup-compatibility/2006" xmlns:p14="http://schemas.microsoft.com/office/powerpoint/2010/main">
        <mc:Choice Requires="p14">
          <p:contentPart p14:bwMode="auto" r:id="rId8">
            <p14:nvContentPartPr>
              <p14:cNvPr id="4" name="Ink 3"/>
              <p14:cNvContentPartPr/>
              <p14:nvPr/>
            </p14:nvContentPartPr>
            <p14:xfrm>
              <a:off x="4541040" y="3111120"/>
              <a:ext cx="1440" cy="1080"/>
            </p14:xfrm>
          </p:contentPart>
        </mc:Choice>
        <mc:Fallback xmlns="">
          <p:pic>
            <p:nvPicPr>
              <p:cNvPr id="4" name="Ink 3"/>
              <p:cNvPicPr/>
              <p:nvPr/>
            </p:nvPicPr>
            <p:blipFill>
              <a:blip r:embed="rId9"/>
              <a:stretch>
                <a:fillRect/>
              </a:stretch>
            </p:blipFill>
            <p:spPr>
              <a:xfrm>
                <a:off x="4537800" y="3107880"/>
                <a:ext cx="7920" cy="7560"/>
              </a:xfrm>
              <a:prstGeom prst="rect">
                <a:avLst/>
              </a:prstGeom>
            </p:spPr>
          </p:pic>
        </mc:Fallback>
      </mc:AlternateContent>
      <p:pic>
        <p:nvPicPr>
          <p:cNvPr id="1026" name="Picture 2" descr="Damped Oscillater Interactive App (and gif) showing Harmonic Motion and the  effect of damping"/>
          <p:cNvPicPr>
            <a:picLocks noChangeAspect="1" noChangeArrowheads="1" noCrop="1"/>
          </p:cNvPicPr>
          <p:nvPr/>
        </p:nvPicPr>
        <p:blipFill>
          <a:blip r:embed="rId10">
            <a:biLevel thresh="75000"/>
            <a:extLst>
              <a:ext uri="{28A0092B-C50C-407E-A947-70E740481C1C}">
                <a14:useLocalDpi xmlns:a14="http://schemas.microsoft.com/office/drawing/2010/main" val="0"/>
              </a:ext>
            </a:extLst>
          </a:blip>
          <a:srcRect/>
          <a:stretch>
            <a:fillRect/>
          </a:stretch>
        </p:blipFill>
        <p:spPr bwMode="auto">
          <a:xfrm>
            <a:off x="5181600" y="4835323"/>
            <a:ext cx="3462999" cy="1657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r>
              <a:rPr lang="en-US" dirty="0"/>
              <a:t> (review…)</a:t>
            </a:r>
            <a:endParaRPr lang="el-GR" dirty="0"/>
          </a:p>
        </p:txBody>
      </p:sp>
      <p:sp>
        <p:nvSpPr>
          <p:cNvPr id="3" name="Content Placeholder 2"/>
          <p:cNvSpPr>
            <a:spLocks noGrp="1"/>
          </p:cNvSpPr>
          <p:nvPr>
            <p:ph idx="1"/>
          </p:nvPr>
        </p:nvSpPr>
        <p:spPr>
          <a:xfrm>
            <a:off x="738350" y="1524000"/>
            <a:ext cx="7948450" cy="4953000"/>
          </a:xfrm>
        </p:spPr>
        <p:txBody>
          <a:bodyPr>
            <a:normAutofit/>
          </a:bodyPr>
          <a:lstStyle/>
          <a:p>
            <a:r>
              <a:rPr lang="el-GR" b="1" u="sng" dirty="0"/>
              <a:t>Ορισμός:</a:t>
            </a:r>
            <a:r>
              <a:rPr lang="el-GR" b="1" i="1" dirty="0"/>
              <a:t> </a:t>
            </a:r>
            <a:r>
              <a:rPr lang="el-GR" b="1" dirty="0"/>
              <a:t>Όταν η δύναμη που ασκείται σε ένα σύστημα είναι ανάλογη της μετατόπισης και έχει πάντα κατεύθυνση προς τη θέση ισορροπίας του συστήματος, η κίνηση που πραγματοποιεί το σύστημα λέγεται</a:t>
            </a:r>
            <a:br>
              <a:rPr lang="el-GR" b="1" dirty="0"/>
            </a:br>
            <a:r>
              <a:rPr lang="el-GR" b="1" dirty="0"/>
              <a:t>                 </a:t>
            </a:r>
            <a:r>
              <a:rPr lang="el-GR" b="1" dirty="0">
                <a:solidFill>
                  <a:srgbClr val="FF0000"/>
                </a:solidFill>
              </a:rPr>
              <a:t>Απλή Αρμονική</a:t>
            </a:r>
            <a:r>
              <a:rPr lang="en-US" b="1" dirty="0">
                <a:solidFill>
                  <a:srgbClr val="FF0000"/>
                </a:solidFill>
              </a:rPr>
              <a:t> </a:t>
            </a:r>
            <a:r>
              <a:rPr lang="el-GR" b="1" dirty="0">
                <a:solidFill>
                  <a:srgbClr val="FF0000"/>
                </a:solidFill>
              </a:rPr>
              <a:t>Κίνηση</a:t>
            </a:r>
            <a:r>
              <a:rPr lang="en-US" b="1" dirty="0">
                <a:solidFill>
                  <a:srgbClr val="FF0000"/>
                </a:solidFill>
              </a:rPr>
              <a:t> </a:t>
            </a:r>
            <a:r>
              <a:rPr lang="el-GR" b="1" dirty="0">
                <a:solidFill>
                  <a:srgbClr val="FF0000"/>
                </a:solidFill>
              </a:rPr>
              <a:t>/</a:t>
            </a:r>
            <a:r>
              <a:rPr lang="en-US" b="1" dirty="0">
                <a:solidFill>
                  <a:srgbClr val="FF0000"/>
                </a:solidFill>
              </a:rPr>
              <a:t> </a:t>
            </a:r>
            <a:r>
              <a:rPr lang="el-GR" b="1" dirty="0">
                <a:solidFill>
                  <a:srgbClr val="FF0000"/>
                </a:solidFill>
              </a:rPr>
              <a:t>Ταλάντωση</a:t>
            </a:r>
          </a:p>
        </p:txBody>
      </p:sp>
      <p:pic>
        <p:nvPicPr>
          <p:cNvPr id="5" name="Picture 2" descr="Movimiento movimento motion GIF - Find on GIFE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95500" y="3468622"/>
            <a:ext cx="4953000" cy="2971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5927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8177050" cy="5410200"/>
              </a:xfrm>
            </p:spPr>
            <p:txBody>
              <a:bodyPr>
                <a:normAutofit lnSpcReduction="10000"/>
              </a:bodyPr>
              <a:lstStyle/>
              <a:p>
                <a:r>
                  <a:rPr lang="el-GR" b="1" dirty="0"/>
                  <a:t>Φθίνουσες ταλαντώσεις</a:t>
                </a:r>
              </a:p>
              <a:p>
                <a:pPr lvl="1"/>
                <a:r>
                  <a:rPr lang="el-GR" dirty="0"/>
                  <a:t>Γωνιακή συχνότητα </a:t>
                </a:r>
                <a14:m>
                  <m:oMath xmlns:m="http://schemas.openxmlformats.org/officeDocument/2006/math">
                    <m:r>
                      <a:rPr lang="el-GR" b="0" i="1" smtClean="0">
                        <a:latin typeface="Cambria Math" panose="02040503050406030204" pitchFamily="18" charset="0"/>
                      </a:rPr>
                      <m:t>𝜔</m:t>
                    </m:r>
                    <m:r>
                      <a:rPr lang="el-GR" b="0" i="1" smtClean="0">
                        <a:latin typeface="Cambria Math" panose="02040503050406030204" pitchFamily="18" charset="0"/>
                      </a:rPr>
                      <m:t>=</m:t>
                    </m:r>
                    <m:rad>
                      <m:radPr>
                        <m:degHide m:val="on"/>
                        <m:ctrlPr>
                          <a:rPr lang="el-GR" b="0" i="1" smtClean="0">
                            <a:latin typeface="Cambria Math" panose="02040503050406030204" pitchFamily="18" charset="0"/>
                          </a:rPr>
                        </m:ctrlPr>
                      </m:radPr>
                      <m:deg/>
                      <m:e>
                        <m:f>
                          <m:fPr>
                            <m:ctrlPr>
                              <a:rPr lang="el-GR" b="0" i="1" smtClean="0">
                                <a:latin typeface="Cambria Math" panose="02040503050406030204" pitchFamily="18" charset="0"/>
                              </a:rPr>
                            </m:ctrlPr>
                          </m:fPr>
                          <m:num>
                            <m:r>
                              <a:rPr lang="en-US" b="0" i="1" smtClean="0">
                                <a:latin typeface="Cambria Math" panose="02040503050406030204" pitchFamily="18" charset="0"/>
                              </a:rPr>
                              <m:t>𝑘</m:t>
                            </m:r>
                          </m:num>
                          <m:den>
                            <m:r>
                              <a:rPr lang="en-US" b="0" i="1" smtClean="0">
                                <a:latin typeface="Cambria Math" panose="02040503050406030204" pitchFamily="18" charset="0"/>
                              </a:rPr>
                              <m:t>𝑚</m:t>
                            </m:r>
                          </m:den>
                        </m:f>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𝑏</m:t>
                                    </m:r>
                                  </m:num>
                                  <m:den>
                                    <m:r>
                                      <a:rPr lang="en-US" b="0" i="1" smtClean="0">
                                        <a:latin typeface="Cambria Math" panose="02040503050406030204" pitchFamily="18" charset="0"/>
                                      </a:rPr>
                                      <m:t>2</m:t>
                                    </m:r>
                                    <m:r>
                                      <a:rPr lang="en-US" b="0" i="1" smtClean="0">
                                        <a:latin typeface="Cambria Math" panose="02040503050406030204" pitchFamily="18" charset="0"/>
                                      </a:rPr>
                                      <m:t>𝑚</m:t>
                                    </m:r>
                                  </m:den>
                                </m:f>
                              </m:e>
                            </m:d>
                          </m:e>
                          <m:sup>
                            <m:r>
                              <a:rPr lang="en-US" b="0" i="1" smtClean="0">
                                <a:latin typeface="Cambria Math" panose="02040503050406030204" pitchFamily="18" charset="0"/>
                              </a:rPr>
                              <m:t>2</m:t>
                            </m:r>
                          </m:sup>
                        </m:sSup>
                      </m:e>
                    </m:rad>
                  </m:oMath>
                </a14:m>
                <a:endParaRPr lang="en-US" dirty="0"/>
              </a:p>
              <a:p>
                <a:pPr lvl="1"/>
                <a:endParaRPr lang="en-US" dirty="0"/>
              </a:p>
              <a:p>
                <a:pPr lvl="1"/>
                <a:r>
                  <a:rPr lang="el-GR" dirty="0"/>
                  <a:t>Η ποσότητα </a:t>
                </a:r>
                <a14:m>
                  <m:oMath xmlns:m="http://schemas.openxmlformats.org/officeDocument/2006/math">
                    <m:sSub>
                      <m:sSubPr>
                        <m:ctrlPr>
                          <a:rPr lang="el-GR" i="1" smtClean="0">
                            <a:latin typeface="Cambria Math" panose="02040503050406030204" pitchFamily="18" charset="0"/>
                          </a:rPr>
                        </m:ctrlPr>
                      </m:sSubPr>
                      <m:e>
                        <m:r>
                          <a:rPr lang="el-GR" b="0" i="1" smtClean="0">
                            <a:latin typeface="Cambria Math" panose="02040503050406030204" pitchFamily="18" charset="0"/>
                          </a:rPr>
                          <m:t>𝜔</m:t>
                        </m:r>
                      </m:e>
                      <m:sub>
                        <m:r>
                          <a:rPr lang="el-GR" b="0" i="1" smtClean="0">
                            <a:latin typeface="Cambria Math" panose="02040503050406030204" pitchFamily="18" charset="0"/>
                          </a:rPr>
                          <m:t>0</m:t>
                        </m:r>
                      </m:sub>
                    </m:sSub>
                    <m:r>
                      <a:rPr lang="el-GR" b="0" i="1" smtClean="0">
                        <a:latin typeface="Cambria Math" panose="02040503050406030204" pitchFamily="18" charset="0"/>
                      </a:rPr>
                      <m:t>=</m:t>
                    </m:r>
                    <m:rad>
                      <m:radPr>
                        <m:degHide m:val="on"/>
                        <m:ctrlPr>
                          <a:rPr lang="el-GR" b="0" i="1" smtClean="0">
                            <a:latin typeface="Cambria Math" panose="02040503050406030204" pitchFamily="18" charset="0"/>
                          </a:rPr>
                        </m:ctrlPr>
                      </m:radPr>
                      <m:deg/>
                      <m:e>
                        <m:f>
                          <m:fPr>
                            <m:ctrlPr>
                              <a:rPr lang="el-GR" b="0" i="1" smtClean="0">
                                <a:latin typeface="Cambria Math" panose="02040503050406030204" pitchFamily="18" charset="0"/>
                              </a:rPr>
                            </m:ctrlPr>
                          </m:fPr>
                          <m:num>
                            <m:r>
                              <a:rPr lang="en-US" b="0" i="1" smtClean="0">
                                <a:latin typeface="Cambria Math" panose="02040503050406030204" pitchFamily="18" charset="0"/>
                              </a:rPr>
                              <m:t>𝑘</m:t>
                            </m:r>
                          </m:num>
                          <m:den>
                            <m:r>
                              <a:rPr lang="en-US" b="0" i="1" smtClean="0">
                                <a:latin typeface="Cambria Math" panose="02040503050406030204" pitchFamily="18" charset="0"/>
                              </a:rPr>
                              <m:t>𝑚</m:t>
                            </m:r>
                          </m:den>
                        </m:f>
                      </m:e>
                    </m:rad>
                  </m:oMath>
                </a14:m>
                <a:r>
                  <a:rPr lang="en-US" dirty="0"/>
                  <a:t> </a:t>
                </a:r>
                <a:r>
                  <a:rPr lang="el-GR" dirty="0"/>
                  <a:t> είναι η γωνιακή συχνότητα</a:t>
                </a:r>
                <a:r>
                  <a:rPr lang="en-US"/>
                  <a:t>,</a:t>
                </a:r>
                <a:r>
                  <a:rPr lang="el-GR"/>
                  <a:t> </a:t>
                </a:r>
                <a:r>
                  <a:rPr lang="el-GR" dirty="0"/>
                  <a:t>απουσία απόσβεσης</a:t>
                </a:r>
              </a:p>
              <a:p>
                <a:pPr lvl="1"/>
                <a:endParaRPr lang="el-GR" dirty="0"/>
              </a:p>
              <a:p>
                <a:pPr lvl="1"/>
                <a:r>
                  <a:rPr lang="el-GR" dirty="0"/>
                  <a:t>Άρα </a:t>
                </a:r>
                <a14:m>
                  <m:oMath xmlns:m="http://schemas.openxmlformats.org/officeDocument/2006/math">
                    <m:r>
                      <a:rPr lang="el-GR" i="1">
                        <a:latin typeface="Cambria Math" panose="02040503050406030204" pitchFamily="18" charset="0"/>
                      </a:rPr>
                      <m:t>𝜔</m:t>
                    </m:r>
                    <m:r>
                      <a:rPr lang="el-GR" i="1">
                        <a:latin typeface="Cambria Math" panose="02040503050406030204" pitchFamily="18" charset="0"/>
                      </a:rPr>
                      <m:t>=</m:t>
                    </m:r>
                    <m:rad>
                      <m:radPr>
                        <m:degHide m:val="on"/>
                        <m:ctrlPr>
                          <a:rPr lang="el-GR" i="1">
                            <a:latin typeface="Cambria Math" panose="02040503050406030204" pitchFamily="18" charset="0"/>
                          </a:rPr>
                        </m:ctrlPr>
                      </m:radPr>
                      <m:deg/>
                      <m:e>
                        <m:sSubSup>
                          <m:sSubSupPr>
                            <m:ctrlPr>
                              <a:rPr lang="el-GR" i="1" smtClean="0">
                                <a:latin typeface="Cambria Math" panose="02040503050406030204" pitchFamily="18" charset="0"/>
                              </a:rPr>
                            </m:ctrlPr>
                          </m:sSubSupPr>
                          <m:e>
                            <m:r>
                              <a:rPr lang="el-GR" b="0" i="1" smtClean="0">
                                <a:latin typeface="Cambria Math" panose="02040503050406030204" pitchFamily="18" charset="0"/>
                              </a:rPr>
                              <m:t>𝜔</m:t>
                            </m:r>
                          </m:e>
                          <m:sub>
                            <m:r>
                              <a:rPr lang="el-GR" b="0" i="1" smtClean="0">
                                <a:latin typeface="Cambria Math" panose="02040503050406030204" pitchFamily="18" charset="0"/>
                              </a:rPr>
                              <m:t>0</m:t>
                            </m:r>
                          </m:sub>
                          <m:sup>
                            <m:r>
                              <a:rPr lang="el-GR" b="0" i="1" smtClean="0">
                                <a:latin typeface="Cambria Math" panose="02040503050406030204" pitchFamily="18" charset="0"/>
                              </a:rPr>
                              <m:t>2</m:t>
                            </m:r>
                          </m:sup>
                        </m:sSubSup>
                        <m:r>
                          <a:rPr lang="en-US" i="1">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𝑏</m:t>
                                    </m:r>
                                  </m:num>
                                  <m:den>
                                    <m:r>
                                      <a:rPr lang="en-US" i="1">
                                        <a:latin typeface="Cambria Math" panose="02040503050406030204" pitchFamily="18" charset="0"/>
                                      </a:rPr>
                                      <m:t>2</m:t>
                                    </m:r>
                                    <m:r>
                                      <a:rPr lang="en-US" i="1">
                                        <a:latin typeface="Cambria Math" panose="02040503050406030204" pitchFamily="18" charset="0"/>
                                      </a:rPr>
                                      <m:t>𝑚</m:t>
                                    </m:r>
                                  </m:den>
                                </m:f>
                              </m:e>
                            </m:d>
                          </m:e>
                          <m:sup>
                            <m:r>
                              <a:rPr lang="en-US" i="1">
                                <a:latin typeface="Cambria Math" panose="02040503050406030204" pitchFamily="18" charset="0"/>
                              </a:rPr>
                              <m:t>2</m:t>
                            </m:r>
                          </m:sup>
                        </m:sSup>
                      </m:e>
                    </m:rad>
                  </m:oMath>
                </a14:m>
                <a:r>
                  <a:rPr lang="el-GR" dirty="0"/>
                  <a:t>   και λέγεται </a:t>
                </a:r>
                <a:endParaRPr lang="en-US" dirty="0"/>
              </a:p>
              <a:p>
                <a:pPr marL="365760" lvl="1" indent="0">
                  <a:buNone/>
                </a:pPr>
                <a:r>
                  <a:rPr lang="en-US" b="1" i="1" dirty="0"/>
                  <a:t/>
                </a:r>
                <a:br>
                  <a:rPr lang="en-US" b="1" i="1" dirty="0"/>
                </a:br>
                <a:r>
                  <a:rPr lang="en-US" b="1" i="1" dirty="0"/>
                  <a:t>	         </a:t>
                </a:r>
                <a:r>
                  <a:rPr lang="el-GR" b="1" i="1" dirty="0"/>
                  <a:t>φυσική συχνότητα</a:t>
                </a:r>
                <a:r>
                  <a:rPr lang="en-US" b="1" i="1" dirty="0"/>
                  <a:t> (</a:t>
                </a:r>
                <a:r>
                  <a:rPr lang="el-GR" b="1" i="1" dirty="0"/>
                  <a:t>ή ιδιοσυχνότητα)</a:t>
                </a:r>
                <a:r>
                  <a:rPr lang="el-GR" dirty="0"/>
                  <a:t> </a:t>
                </a:r>
                <a:r>
                  <a:rPr lang="en-US" dirty="0"/>
                  <a:t/>
                </a:r>
                <a:br>
                  <a:rPr lang="en-US" dirty="0"/>
                </a:br>
                <a:r>
                  <a:rPr lang="en-US" dirty="0"/>
                  <a:t/>
                </a:r>
                <a:br>
                  <a:rPr lang="en-US" dirty="0"/>
                </a:br>
                <a:r>
                  <a:rPr lang="el-GR" dirty="0"/>
                  <a:t>του συστήματος </a:t>
                </a:r>
              </a:p>
              <a:p>
                <a:pPr lvl="1"/>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8177050" cy="5410200"/>
              </a:xfrm>
              <a:blipFill>
                <a:blip r:embed="rId2"/>
                <a:stretch>
                  <a:fillRect t="-1577"/>
                </a:stretch>
              </a:blipFill>
            </p:spPr>
            <p:txBody>
              <a:bodyPr/>
              <a:lstStyle/>
              <a:p>
                <a:r>
                  <a:rPr lang="en-US">
                    <a:noFill/>
                  </a:rPr>
                  <a:t> </a:t>
                </a:r>
              </a:p>
            </p:txBody>
          </p:sp>
        </mc:Fallback>
      </mc:AlternateContent>
    </p:spTree>
    <p:extLst>
      <p:ext uri="{BB962C8B-B14F-4D97-AF65-F5344CB8AC3E}">
        <p14:creationId xmlns:p14="http://schemas.microsoft.com/office/powerpoint/2010/main" val="322370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1526067"/>
            <a:ext cx="3512594" cy="2512533"/>
          </a:xfrm>
          <a:prstGeom prst="rect">
            <a:avLst/>
          </a:prstGeom>
        </p:spPr>
      </p:pic>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105400"/>
              </a:xfrm>
            </p:spPr>
            <p:txBody>
              <a:bodyPr>
                <a:normAutofit lnSpcReduction="10000"/>
              </a:bodyPr>
              <a:lstStyle/>
              <a:p>
                <a:r>
                  <a:rPr lang="el-GR" b="1" dirty="0"/>
                  <a:t>Φθίνουσες ταλαντώσεις</a:t>
                </a:r>
                <a:br>
                  <a:rPr lang="el-GR" b="1" dirty="0"/>
                </a:br>
                <a:r>
                  <a:rPr lang="el-GR" b="1" dirty="0"/>
                  <a:t>	</a:t>
                </a:r>
                <a:r>
                  <a:rPr lang="en-US" b="1" dirty="0"/>
                  <a:t/>
                </a:r>
                <a:br>
                  <a:rPr lang="en-US" b="1" dirty="0"/>
                </a:br>
                <a:r>
                  <a:rPr lang="en-US" b="1" dirty="0"/>
                  <a:t>	</a:t>
                </a:r>
                <a14:m>
                  <m:oMath xmlns:m="http://schemas.openxmlformats.org/officeDocument/2006/math">
                    <m:r>
                      <a:rPr lang="el-GR" i="1">
                        <a:latin typeface="Cambria Math" panose="02040503050406030204" pitchFamily="18" charset="0"/>
                      </a:rPr>
                      <m:t>𝜔</m:t>
                    </m:r>
                    <m:r>
                      <a:rPr lang="el-GR" i="1">
                        <a:latin typeface="Cambria Math" panose="02040503050406030204" pitchFamily="18" charset="0"/>
                      </a:rPr>
                      <m:t>=</m:t>
                    </m:r>
                    <m:rad>
                      <m:radPr>
                        <m:degHide m:val="on"/>
                        <m:ctrlPr>
                          <a:rPr lang="el-GR" i="1">
                            <a:latin typeface="Cambria Math" panose="02040503050406030204" pitchFamily="18" charset="0"/>
                          </a:rPr>
                        </m:ctrlPr>
                      </m:radPr>
                      <m:deg/>
                      <m:e>
                        <m:sSubSup>
                          <m:sSubSupPr>
                            <m:ctrlPr>
                              <a:rPr lang="el-GR" i="1">
                                <a:latin typeface="Cambria Math" panose="02040503050406030204" pitchFamily="18" charset="0"/>
                              </a:rPr>
                            </m:ctrlPr>
                          </m:sSubSupPr>
                          <m:e>
                            <m:r>
                              <a:rPr lang="el-GR" i="1">
                                <a:latin typeface="Cambria Math" panose="02040503050406030204" pitchFamily="18" charset="0"/>
                              </a:rPr>
                              <m:t>𝜔</m:t>
                            </m:r>
                          </m:e>
                          <m:sub>
                            <m:r>
                              <a:rPr lang="el-GR" i="1">
                                <a:latin typeface="Cambria Math" panose="02040503050406030204" pitchFamily="18" charset="0"/>
                              </a:rPr>
                              <m:t>0</m:t>
                            </m:r>
                          </m:sub>
                          <m:sup>
                            <m:r>
                              <a:rPr lang="el-GR" i="1">
                                <a:latin typeface="Cambria Math" panose="02040503050406030204" pitchFamily="18" charset="0"/>
                              </a:rPr>
                              <m:t>2</m:t>
                            </m:r>
                          </m:sup>
                        </m:sSubSup>
                        <m:r>
                          <a:rPr lang="en-US" i="1">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𝑏</m:t>
                                    </m:r>
                                  </m:num>
                                  <m:den>
                                    <m:r>
                                      <a:rPr lang="en-US" i="1">
                                        <a:latin typeface="Cambria Math" panose="02040503050406030204" pitchFamily="18" charset="0"/>
                                      </a:rPr>
                                      <m:t>2</m:t>
                                    </m:r>
                                    <m:r>
                                      <a:rPr lang="en-US" i="1">
                                        <a:latin typeface="Cambria Math" panose="02040503050406030204" pitchFamily="18" charset="0"/>
                                      </a:rPr>
                                      <m:t>𝑚</m:t>
                                    </m:r>
                                  </m:den>
                                </m:f>
                              </m:e>
                            </m:d>
                          </m:e>
                          <m:sup>
                            <m:r>
                              <a:rPr lang="en-US" i="1">
                                <a:latin typeface="Cambria Math" panose="02040503050406030204" pitchFamily="18" charset="0"/>
                              </a:rPr>
                              <m:t>2</m:t>
                            </m:r>
                          </m:sup>
                        </m:sSup>
                      </m:e>
                    </m:rad>
                  </m:oMath>
                </a14:m>
                <a:endParaRPr lang="el-GR" b="1" dirty="0"/>
              </a:p>
              <a:p>
                <a:pPr lvl="1"/>
                <a:r>
                  <a:rPr lang="el-GR" dirty="0"/>
                  <a:t>Αν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𝑏</m:t>
                        </m:r>
                      </m:num>
                      <m:den>
                        <m:r>
                          <a:rPr lang="en-US" b="0" i="1" smtClean="0">
                            <a:latin typeface="Cambria Math" panose="02040503050406030204" pitchFamily="18" charset="0"/>
                          </a:rPr>
                          <m:t>2</m:t>
                        </m:r>
                        <m:r>
                          <a:rPr lang="en-US" b="0" i="1" smtClean="0">
                            <a:latin typeface="Cambria Math" panose="02040503050406030204" pitchFamily="18" charset="0"/>
                          </a:rPr>
                          <m:t>𝑚</m:t>
                        </m:r>
                      </m:den>
                    </m:f>
                    <m:r>
                      <a:rPr lang="en-US" b="0" i="1" smtClean="0">
                        <a:latin typeface="Cambria Math" panose="02040503050406030204" pitchFamily="18" charset="0"/>
                      </a:rPr>
                      <m:t>&lt;</m:t>
                    </m:r>
                    <m:sSub>
                      <m:sSubPr>
                        <m:ctrlPr>
                          <a:rPr lang="en-US" b="0" i="1" smtClean="0">
                            <a:latin typeface="Cambria Math" panose="02040503050406030204" pitchFamily="18" charset="0"/>
                          </a:rPr>
                        </m:ctrlPr>
                      </m:sSubPr>
                      <m:e>
                        <m:r>
                          <a:rPr lang="el-GR" b="0" i="1" smtClean="0">
                            <a:latin typeface="Cambria Math" panose="02040503050406030204" pitchFamily="18" charset="0"/>
                          </a:rPr>
                          <m:t>𝜔</m:t>
                        </m:r>
                      </m:e>
                      <m:sub>
                        <m:r>
                          <a:rPr lang="el-GR" b="0" i="1" smtClean="0">
                            <a:latin typeface="Cambria Math" panose="02040503050406030204" pitchFamily="18" charset="0"/>
                          </a:rPr>
                          <m:t>0</m:t>
                        </m:r>
                      </m:sub>
                    </m:sSub>
                    <m:r>
                      <a:rPr lang="el-GR" b="0" i="0" smtClean="0">
                        <a:latin typeface="Cambria Math" panose="02040503050406030204" pitchFamily="18" charset="0"/>
                      </a:rPr>
                      <m:t>→</m:t>
                    </m:r>
                  </m:oMath>
                </a14:m>
                <a:r>
                  <a:rPr lang="el-GR" dirty="0"/>
                  <a:t> υποαπόσβεση</a:t>
                </a:r>
              </a:p>
              <a:p>
                <a:pPr lvl="1"/>
                <a:endParaRPr lang="el-GR" dirty="0"/>
              </a:p>
              <a:p>
                <a:pPr lvl="1"/>
                <a:r>
                  <a:rPr lang="el-GR" dirty="0"/>
                  <a:t>Αν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𝑏</m:t>
                        </m:r>
                      </m:num>
                      <m:den>
                        <m:r>
                          <a:rPr lang="en-US" i="1">
                            <a:latin typeface="Cambria Math" panose="02040503050406030204" pitchFamily="18" charset="0"/>
                          </a:rPr>
                          <m:t>2</m:t>
                        </m:r>
                        <m:r>
                          <a:rPr lang="en-US" i="1">
                            <a:latin typeface="Cambria Math" panose="02040503050406030204" pitchFamily="18" charset="0"/>
                          </a:rPr>
                          <m:t>𝑚</m:t>
                        </m:r>
                      </m:den>
                    </m:f>
                    <m:r>
                      <a:rPr lang="el-GR" b="0" i="1" smtClean="0">
                        <a:latin typeface="Cambria Math" panose="02040503050406030204" pitchFamily="18" charset="0"/>
                      </a:rPr>
                      <m:t>=</m:t>
                    </m:r>
                    <m:sSub>
                      <m:sSubPr>
                        <m:ctrlPr>
                          <a:rPr lang="en-US" i="1">
                            <a:latin typeface="Cambria Math" panose="02040503050406030204" pitchFamily="18" charset="0"/>
                          </a:rPr>
                        </m:ctrlPr>
                      </m:sSubPr>
                      <m:e>
                        <m:r>
                          <a:rPr lang="el-GR" i="1">
                            <a:latin typeface="Cambria Math" panose="02040503050406030204" pitchFamily="18" charset="0"/>
                          </a:rPr>
                          <m:t>𝜔</m:t>
                        </m:r>
                      </m:e>
                      <m:sub>
                        <m:r>
                          <a:rPr lang="el-GR" i="1">
                            <a:latin typeface="Cambria Math" panose="02040503050406030204" pitchFamily="18" charset="0"/>
                          </a:rPr>
                          <m:t>0</m:t>
                        </m:r>
                      </m:sub>
                    </m:sSub>
                    <m:r>
                      <a:rPr lang="el-GR">
                        <a:latin typeface="Cambria Math" panose="02040503050406030204" pitchFamily="18" charset="0"/>
                      </a:rPr>
                      <m:t>→</m:t>
                    </m:r>
                  </m:oMath>
                </a14:m>
                <a:r>
                  <a:rPr lang="el-GR" dirty="0"/>
                  <a:t> κρίσιμη απόσβεση</a:t>
                </a:r>
              </a:p>
              <a:p>
                <a:pPr lvl="1"/>
                <a:endParaRPr lang="el-GR" dirty="0"/>
              </a:p>
              <a:p>
                <a:pPr lvl="1"/>
                <a:r>
                  <a:rPr lang="el-GR" dirty="0"/>
                  <a:t>Αν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𝑏</m:t>
                        </m:r>
                      </m:num>
                      <m:den>
                        <m:r>
                          <a:rPr lang="en-US" i="1">
                            <a:latin typeface="Cambria Math" panose="02040503050406030204" pitchFamily="18" charset="0"/>
                          </a:rPr>
                          <m:t>2</m:t>
                        </m:r>
                        <m:r>
                          <a:rPr lang="en-US" i="1">
                            <a:latin typeface="Cambria Math" panose="02040503050406030204" pitchFamily="18" charset="0"/>
                          </a:rPr>
                          <m:t>𝑚</m:t>
                        </m:r>
                      </m:den>
                    </m:f>
                    <m:r>
                      <a:rPr lang="el-GR" b="0" i="1" smtClean="0">
                        <a:latin typeface="Cambria Math" panose="02040503050406030204" pitchFamily="18" charset="0"/>
                      </a:rPr>
                      <m:t>&gt;</m:t>
                    </m:r>
                    <m:sSub>
                      <m:sSubPr>
                        <m:ctrlPr>
                          <a:rPr lang="en-US" i="1">
                            <a:latin typeface="Cambria Math" panose="02040503050406030204" pitchFamily="18" charset="0"/>
                          </a:rPr>
                        </m:ctrlPr>
                      </m:sSubPr>
                      <m:e>
                        <m:r>
                          <a:rPr lang="el-GR" i="1">
                            <a:latin typeface="Cambria Math" panose="02040503050406030204" pitchFamily="18" charset="0"/>
                          </a:rPr>
                          <m:t>𝜔</m:t>
                        </m:r>
                      </m:e>
                      <m:sub>
                        <m:r>
                          <a:rPr lang="el-GR" i="1">
                            <a:latin typeface="Cambria Math" panose="02040503050406030204" pitchFamily="18" charset="0"/>
                          </a:rPr>
                          <m:t>0</m:t>
                        </m:r>
                      </m:sub>
                    </m:sSub>
                    <m:r>
                      <a:rPr lang="el-GR">
                        <a:latin typeface="Cambria Math" panose="02040503050406030204" pitchFamily="18" charset="0"/>
                      </a:rPr>
                      <m:t>→</m:t>
                    </m:r>
                  </m:oMath>
                </a14:m>
                <a:r>
                  <a:rPr lang="el-GR" dirty="0"/>
                  <a:t> υπεραπόσβεση</a:t>
                </a:r>
              </a:p>
              <a:p>
                <a:pPr lvl="5"/>
                <a:endParaRPr lang="el-GR" dirty="0"/>
              </a:p>
              <a:p>
                <a:pPr lvl="3"/>
                <a:r>
                  <a:rPr lang="el-GR" dirty="0"/>
                  <a:t>Για συστήματα κρίσιμης απόσβεσης ή υπεραπόσβεσης, η εξίσωση φθίνουσας ταλάντωσης</a:t>
                </a:r>
                <a:r>
                  <a:rPr lang="aa-ET" dirty="0"/>
                  <a:t> </a:t>
                </a:r>
                <a:r>
                  <a:rPr lang="el-GR" dirty="0"/>
                  <a:t> </a:t>
                </a:r>
                <a14:m>
                  <m:oMath xmlns:m="http://schemas.openxmlformats.org/officeDocument/2006/math">
                    <m:r>
                      <a:rPr lang="en-US" i="1">
                        <a:latin typeface="Cambria Math" panose="02040503050406030204" pitchFamily="18" charset="0"/>
                      </a:rPr>
                      <m:t>𝑥</m:t>
                    </m:r>
                    <m:d>
                      <m:dPr>
                        <m:ctrlPr>
                          <a:rPr lang="en-US" i="1">
                            <a:latin typeface="Cambria Math" panose="02040503050406030204" pitchFamily="18" charset="0"/>
                          </a:rPr>
                        </m:ctrlPr>
                      </m:dPr>
                      <m:e>
                        <m:r>
                          <a:rPr lang="en-US" i="1">
                            <a:latin typeface="Cambria Math" panose="02040503050406030204" pitchFamily="18" charset="0"/>
                          </a:rPr>
                          <m:t>𝑡</m:t>
                        </m:r>
                      </m:e>
                    </m:d>
                    <m:r>
                      <a:rPr lang="aa-ET" b="0" i="1" smtClean="0">
                        <a:latin typeface="Cambria Math" panose="02040503050406030204" pitchFamily="18" charset="0"/>
                      </a:rPr>
                      <m:t>=</m:t>
                    </m:r>
                    <m:r>
                      <a:rPr lang="en-US" i="1">
                        <a:latin typeface="Cambria Math" panose="02040503050406030204" pitchFamily="18" charset="0"/>
                      </a:rPr>
                      <m:t>𝐴</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𝑏</m:t>
                                </m:r>
                              </m:num>
                              <m:den>
                                <m:r>
                                  <a:rPr lang="en-US" i="1">
                                    <a:latin typeface="Cambria Math" panose="02040503050406030204" pitchFamily="18" charset="0"/>
                                  </a:rPr>
                                  <m:t>2</m:t>
                                </m:r>
                                <m:r>
                                  <a:rPr lang="en-US" i="1">
                                    <a:latin typeface="Cambria Math" panose="02040503050406030204" pitchFamily="18" charset="0"/>
                                  </a:rPr>
                                  <m:t>𝑚</m:t>
                                </m:r>
                              </m:den>
                            </m:f>
                          </m:e>
                        </m:d>
                        <m:r>
                          <a:rPr lang="en-US" i="1">
                            <a:latin typeface="Cambria Math" panose="02040503050406030204" pitchFamily="18" charset="0"/>
                          </a:rPr>
                          <m:t>𝑡</m:t>
                        </m:r>
                      </m:sup>
                    </m:sSup>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d>
                          <m:dPr>
                            <m:ctrlPr>
                              <a:rPr lang="en-US" i="1">
                                <a:latin typeface="Cambria Math" panose="02040503050406030204" pitchFamily="18" charset="0"/>
                              </a:rPr>
                            </m:ctrlPr>
                          </m:dPr>
                          <m:e>
                            <m:r>
                              <a:rPr lang="el-GR" i="1">
                                <a:latin typeface="Cambria Math" panose="02040503050406030204" pitchFamily="18" charset="0"/>
                              </a:rPr>
                              <m:t>𝜔</m:t>
                            </m:r>
                            <m:r>
                              <a:rPr lang="en-US" i="1">
                                <a:latin typeface="Cambria Math" panose="02040503050406030204" pitchFamily="18" charset="0"/>
                              </a:rPr>
                              <m:t>𝑡</m:t>
                            </m:r>
                            <m:r>
                              <a:rPr lang="en-US" i="1">
                                <a:latin typeface="Cambria Math" panose="02040503050406030204" pitchFamily="18" charset="0"/>
                              </a:rPr>
                              <m:t>+</m:t>
                            </m:r>
                            <m:r>
                              <a:rPr lang="el-GR" i="1">
                                <a:latin typeface="Cambria Math" panose="02040503050406030204" pitchFamily="18" charset="0"/>
                              </a:rPr>
                              <m:t>𝜑</m:t>
                            </m:r>
                          </m:e>
                        </m:d>
                      </m:e>
                    </m:func>
                  </m:oMath>
                </a14:m>
                <a:r>
                  <a:rPr lang="aa-ET" dirty="0"/>
                  <a:t> </a:t>
                </a:r>
                <a:r>
                  <a:rPr lang="el-GR" dirty="0"/>
                  <a:t>που βρήκαμε δεν ισχύει.</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105400"/>
              </a:xfrm>
              <a:blipFill>
                <a:blip r:embed="rId3"/>
                <a:stretch>
                  <a:fillRect t="-1671"/>
                </a:stretch>
              </a:blipFill>
            </p:spPr>
            <p:txBody>
              <a:bodyPr/>
              <a:lstStyle/>
              <a:p>
                <a:r>
                  <a:rPr lang="en-US">
                    <a:noFill/>
                  </a:rPr>
                  <a:t> </a:t>
                </a:r>
              </a:p>
            </p:txBody>
          </p:sp>
        </mc:Fallback>
      </mc:AlternateContent>
    </p:spTree>
    <p:extLst>
      <p:ext uri="{BB962C8B-B14F-4D97-AF65-F5344CB8AC3E}">
        <p14:creationId xmlns:p14="http://schemas.microsoft.com/office/powerpoint/2010/main" val="420201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p:sp>
        <p:nvSpPr>
          <p:cNvPr id="3" name="Content Placeholder 2"/>
          <p:cNvSpPr>
            <a:spLocks noGrp="1"/>
          </p:cNvSpPr>
          <p:nvPr>
            <p:ph idx="1"/>
          </p:nvPr>
        </p:nvSpPr>
        <p:spPr>
          <a:xfrm>
            <a:off x="738350" y="1371600"/>
            <a:ext cx="7872249" cy="5105400"/>
          </a:xfrm>
        </p:spPr>
        <p:txBody>
          <a:bodyPr>
            <a:normAutofit/>
          </a:bodyPr>
          <a:lstStyle/>
          <a:p>
            <a:r>
              <a:rPr lang="el-GR" b="1" dirty="0"/>
              <a:t>Φθίνουσες ταλαντώσεις</a:t>
            </a:r>
            <a:br>
              <a:rPr lang="el-GR" b="1" dirty="0"/>
            </a:br>
            <a:r>
              <a:rPr lang="el-GR" b="1" dirty="0"/>
              <a:t>	</a:t>
            </a:r>
            <a:r>
              <a:rPr lang="en-US" b="1" dirty="0"/>
              <a:t/>
            </a:r>
            <a:br>
              <a:rPr lang="en-US" b="1" dirty="0"/>
            </a:br>
            <a:r>
              <a:rPr lang="en-US" b="1" dirty="0"/>
              <a:t>	</a:t>
            </a:r>
            <a:endParaRPr lang="el-GR" dirty="0"/>
          </a:p>
        </p:txBody>
      </p:sp>
      <p:pic>
        <p:nvPicPr>
          <p:cNvPr id="2050" name="Picture 2" descr="https://i.imgur.com/x0ArvKL.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4720" y="1904999"/>
            <a:ext cx="3928532" cy="22098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https://i.imgur.com/ZKv3C1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4719" y="4219574"/>
            <a:ext cx="3928533" cy="22098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https://i.imgur.com/ofGXhbz.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4926" y="3057523"/>
            <a:ext cx="4063998" cy="2286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4075" y="791932"/>
            <a:ext cx="2705099" cy="1934937"/>
          </a:xfrm>
          <a:prstGeom prst="rect">
            <a:avLst/>
          </a:prstGeom>
          <a:ln>
            <a:noFill/>
          </a:ln>
          <a:effectLst>
            <a:softEdge rad="112500"/>
          </a:effectLst>
        </p:spPr>
      </p:pic>
    </p:spTree>
    <p:extLst>
      <p:ext uri="{BB962C8B-B14F-4D97-AF65-F5344CB8AC3E}">
        <p14:creationId xmlns:p14="http://schemas.microsoft.com/office/powerpoint/2010/main" val="169175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105400"/>
              </a:xfrm>
            </p:spPr>
            <p:txBody>
              <a:bodyPr>
                <a:normAutofit/>
              </a:bodyPr>
              <a:lstStyle/>
              <a:p>
                <a:r>
                  <a:rPr lang="el-GR" b="1" dirty="0"/>
                  <a:t>Φθίνουσες ταλαντώσεις</a:t>
                </a:r>
                <a:r>
                  <a:rPr lang="aa-ET" b="1" dirty="0"/>
                  <a:t> – </a:t>
                </a:r>
                <a:r>
                  <a:rPr lang="el-GR" b="1" dirty="0"/>
                  <a:t>Μηχανική Ενέργεια</a:t>
                </a:r>
                <a:endParaRPr lang="aa-ET" b="1" dirty="0"/>
              </a:p>
              <a:p>
                <a:endParaRPr lang="el-GR" sz="1400" b="1" dirty="0"/>
              </a:p>
              <a:p>
                <a:r>
                  <a:rPr lang="el-GR" dirty="0"/>
                  <a:t>Η μηχανική ενέργεια του φθίνοντα ταλαντωτή είναι</a:t>
                </a:r>
                <a:endParaRPr lang="aa-ET" dirty="0"/>
              </a:p>
              <a:p>
                <a:endParaRPr lang="en-US" sz="1400" b="0" i="1"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𝐸</m:t>
                          </m:r>
                        </m:e>
                        <m:sub>
                          <m:r>
                            <a:rPr lang="en-US" sz="2200" b="0" i="1" smtClean="0">
                              <a:latin typeface="Cambria Math" panose="02040503050406030204" pitchFamily="18" charset="0"/>
                            </a:rPr>
                            <m:t>𝑚𝑒𝑐h</m:t>
                          </m:r>
                        </m:sub>
                      </m:sSub>
                      <m:r>
                        <a:rPr lang="el-GR" sz="2200" b="0" i="1" smtClean="0">
                          <a:latin typeface="Cambria Math" panose="02040503050406030204" pitchFamily="18" charset="0"/>
                        </a:rPr>
                        <m:t>=</m:t>
                      </m:r>
                      <m:f>
                        <m:fPr>
                          <m:ctrlPr>
                            <a:rPr lang="el-GR" sz="2200" b="0" i="1" smtClean="0">
                              <a:latin typeface="Cambria Math" panose="02040503050406030204" pitchFamily="18" charset="0"/>
                            </a:rPr>
                          </m:ctrlPr>
                        </m:fPr>
                        <m:num>
                          <m:r>
                            <a:rPr lang="el-GR" sz="2200" b="0" i="1" smtClean="0">
                              <a:latin typeface="Cambria Math" panose="02040503050406030204" pitchFamily="18" charset="0"/>
                            </a:rPr>
                            <m:t>1</m:t>
                          </m:r>
                        </m:num>
                        <m:den>
                          <m:r>
                            <a:rPr lang="el-GR" sz="2200" b="0" i="1" smtClean="0">
                              <a:latin typeface="Cambria Math" panose="02040503050406030204" pitchFamily="18" charset="0"/>
                            </a:rPr>
                            <m:t>2</m:t>
                          </m:r>
                        </m:den>
                      </m:f>
                      <m:r>
                        <a:rPr lang="en-US" sz="2200" b="0" i="1" smtClean="0">
                          <a:latin typeface="Cambria Math" panose="02040503050406030204" pitchFamily="18" charset="0"/>
                        </a:rPr>
                        <m:t>𝑚</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𝐴</m:t>
                          </m:r>
                        </m:e>
                        <m:sup>
                          <m:r>
                            <a:rPr lang="en-US" sz="2200" b="0" i="1" smtClean="0">
                              <a:latin typeface="Cambria Math" panose="02040503050406030204" pitchFamily="18" charset="0"/>
                            </a:rPr>
                            <m:t>2</m:t>
                          </m:r>
                        </m:sup>
                      </m:sSup>
                      <m:sSubSup>
                        <m:sSubSupPr>
                          <m:ctrlPr>
                            <a:rPr lang="en-US" sz="2200" b="0" i="1" smtClean="0">
                              <a:latin typeface="Cambria Math" panose="02040503050406030204" pitchFamily="18" charset="0"/>
                            </a:rPr>
                          </m:ctrlPr>
                        </m:sSubSupPr>
                        <m:e>
                          <m:r>
                            <a:rPr lang="en-US" sz="2200" b="0" i="1" smtClean="0">
                              <a:latin typeface="Cambria Math" panose="02040503050406030204" pitchFamily="18" charset="0"/>
                            </a:rPr>
                            <m:t>𝜔</m:t>
                          </m:r>
                        </m:e>
                        <m:sub>
                          <m:r>
                            <a:rPr lang="en-US" sz="2200" b="0" i="1" smtClean="0">
                              <a:latin typeface="Cambria Math" panose="02040503050406030204" pitchFamily="18" charset="0"/>
                            </a:rPr>
                            <m:t>0</m:t>
                          </m:r>
                        </m:sub>
                        <m:sup>
                          <m:r>
                            <a:rPr lang="en-US" sz="2200" b="0" i="1" smtClean="0">
                              <a:latin typeface="Cambria Math" panose="02040503050406030204" pitchFamily="18" charset="0"/>
                            </a:rPr>
                            <m:t>2</m:t>
                          </m:r>
                        </m:sup>
                      </m:sSubSup>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𝑒</m:t>
                          </m:r>
                        </m:e>
                        <m:sup>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𝑏</m:t>
                              </m:r>
                            </m:num>
                            <m:den>
                              <m:r>
                                <a:rPr lang="en-US" sz="2200" b="0" i="1" smtClean="0">
                                  <a:latin typeface="Cambria Math" panose="02040503050406030204" pitchFamily="18" charset="0"/>
                                </a:rPr>
                                <m:t>𝑚</m:t>
                              </m:r>
                            </m:den>
                          </m:f>
                          <m:r>
                            <a:rPr lang="en-US" sz="2200" b="0" i="1" smtClean="0">
                              <a:latin typeface="Cambria Math" panose="02040503050406030204" pitchFamily="18" charset="0"/>
                            </a:rPr>
                            <m:t>𝑡</m:t>
                          </m:r>
                        </m:sup>
                      </m:sSup>
                      <m:d>
                        <m:dPr>
                          <m:begChr m:val="["/>
                          <m:endChr m:val="]"/>
                          <m:ctrlPr>
                            <a:rPr lang="en-US" sz="2200" b="0" i="1" smtClean="0">
                              <a:latin typeface="Cambria Math" panose="02040503050406030204" pitchFamily="18" charset="0"/>
                            </a:rPr>
                          </m:ctrlPr>
                        </m:dPr>
                        <m:e>
                          <m:r>
                            <a:rPr lang="en-US" sz="2200" b="0" i="1" smtClean="0">
                              <a:latin typeface="Cambria Math" panose="02040503050406030204" pitchFamily="18" charset="0"/>
                            </a:rPr>
                            <m:t>1+</m:t>
                          </m:r>
                          <m:f>
                            <m:fPr>
                              <m:ctrlPr>
                                <a:rPr lang="en-US" sz="2200" b="0" i="1" smtClean="0">
                                  <a:latin typeface="Cambria Math" panose="02040503050406030204" pitchFamily="18" charset="0"/>
                                </a:rPr>
                              </m:ctrlPr>
                            </m:fPr>
                            <m:num>
                              <m:r>
                                <a:rPr lang="en-US" sz="2200" b="0" i="1" smtClean="0">
                                  <a:solidFill>
                                    <a:srgbClr val="FF0000"/>
                                  </a:solidFill>
                                  <a:latin typeface="Cambria Math" panose="02040503050406030204" pitchFamily="18" charset="0"/>
                                </a:rPr>
                                <m:t>𝑏</m:t>
                              </m:r>
                            </m:num>
                            <m:den>
                              <m:r>
                                <a:rPr lang="en-US" sz="2200" b="0" i="1" smtClean="0">
                                  <a:latin typeface="Cambria Math" panose="02040503050406030204" pitchFamily="18" charset="0"/>
                                </a:rPr>
                                <m:t>2</m:t>
                              </m:r>
                              <m:r>
                                <a:rPr lang="en-US" sz="2200" b="0" i="1" smtClean="0">
                                  <a:solidFill>
                                    <a:srgbClr val="FF0000"/>
                                  </a:solidFill>
                                  <a:latin typeface="Cambria Math" panose="02040503050406030204" pitchFamily="18" charset="0"/>
                                </a:rPr>
                                <m:t>𝑚</m:t>
                              </m:r>
                              <m:sSub>
                                <m:sSubPr>
                                  <m:ctrlPr>
                                    <a:rPr lang="en-US" sz="2200" b="0" i="1" smtClean="0">
                                      <a:solidFill>
                                        <a:srgbClr val="FF0000"/>
                                      </a:solidFill>
                                      <a:latin typeface="Cambria Math" panose="02040503050406030204" pitchFamily="18" charset="0"/>
                                    </a:rPr>
                                  </m:ctrlPr>
                                </m:sSubPr>
                                <m:e>
                                  <m:r>
                                    <a:rPr lang="en-US" sz="2200" b="0" i="1" smtClean="0">
                                      <a:solidFill>
                                        <a:srgbClr val="FF0000"/>
                                      </a:solidFill>
                                      <a:latin typeface="Cambria Math" panose="02040503050406030204" pitchFamily="18" charset="0"/>
                                    </a:rPr>
                                    <m:t>𝜔</m:t>
                                  </m:r>
                                </m:e>
                                <m:sub>
                                  <m:r>
                                    <a:rPr lang="en-US" sz="2200" b="0" i="1" smtClean="0">
                                      <a:solidFill>
                                        <a:srgbClr val="FF0000"/>
                                      </a:solidFill>
                                      <a:latin typeface="Cambria Math" panose="02040503050406030204" pitchFamily="18" charset="0"/>
                                    </a:rPr>
                                    <m:t>0</m:t>
                                  </m:r>
                                </m:sub>
                              </m:sSub>
                            </m:den>
                          </m:f>
                          <m:func>
                            <m:funcPr>
                              <m:ctrlPr>
                                <a:rPr lang="en-US" sz="2200" b="0" i="1" smtClean="0">
                                  <a:latin typeface="Cambria Math" panose="02040503050406030204" pitchFamily="18" charset="0"/>
                                </a:rPr>
                              </m:ctrlPr>
                            </m:funcPr>
                            <m:fName>
                              <m:r>
                                <m:rPr>
                                  <m:sty m:val="p"/>
                                </m:rPr>
                                <a:rPr lang="en-US" sz="2200" b="0" i="0" smtClean="0">
                                  <a:latin typeface="Cambria Math" panose="02040503050406030204" pitchFamily="18" charset="0"/>
                                </a:rPr>
                                <m:t>cos</m:t>
                              </m:r>
                            </m:fName>
                            <m:e>
                              <m:d>
                                <m:dPr>
                                  <m:ctrlPr>
                                    <a:rPr lang="en-US" sz="2200" b="0" i="1" smtClean="0">
                                      <a:latin typeface="Cambria Math" panose="02040503050406030204" pitchFamily="18" charset="0"/>
                                    </a:rPr>
                                  </m:ctrlPr>
                                </m:dPr>
                                <m:e>
                                  <m:r>
                                    <a:rPr lang="en-US" sz="2200" b="0" i="1" smtClean="0">
                                      <a:latin typeface="Cambria Math" panose="02040503050406030204" pitchFamily="18" charset="0"/>
                                    </a:rPr>
                                    <m:t>2</m:t>
                                  </m:r>
                                  <m:r>
                                    <a:rPr lang="en-US" sz="2200" b="0" i="1" smtClean="0">
                                      <a:latin typeface="Cambria Math" panose="02040503050406030204" pitchFamily="18" charset="0"/>
                                    </a:rPr>
                                    <m:t>𝜔</m:t>
                                  </m:r>
                                  <m:r>
                                    <a:rPr lang="en-US" sz="2200" b="0" i="1" smtClean="0">
                                      <a:latin typeface="Cambria Math" panose="02040503050406030204" pitchFamily="18" charset="0"/>
                                    </a:rPr>
                                    <m:t>𝑡</m:t>
                                  </m:r>
                                  <m:r>
                                    <a:rPr lang="en-US" sz="2200" b="0" i="1" smtClean="0">
                                      <a:latin typeface="Cambria Math" panose="02040503050406030204" pitchFamily="18" charset="0"/>
                                    </a:rPr>
                                    <m:t>−</m:t>
                                  </m:r>
                                  <m:func>
                                    <m:funcPr>
                                      <m:ctrlPr>
                                        <a:rPr lang="en-US" sz="2200" b="0" i="1" smtClean="0">
                                          <a:latin typeface="Cambria Math" panose="02040503050406030204" pitchFamily="18" charset="0"/>
                                        </a:rPr>
                                      </m:ctrlPr>
                                    </m:funcPr>
                                    <m:fName>
                                      <m:sSup>
                                        <m:sSupPr>
                                          <m:ctrlPr>
                                            <a:rPr lang="en-US" sz="2200" b="0" i="1" smtClean="0">
                                              <a:latin typeface="Cambria Math" panose="02040503050406030204" pitchFamily="18" charset="0"/>
                                            </a:rPr>
                                          </m:ctrlPr>
                                        </m:sSupPr>
                                        <m:e>
                                          <m:r>
                                            <m:rPr>
                                              <m:sty m:val="p"/>
                                            </m:rPr>
                                            <a:rPr lang="en-US" sz="2200" b="0" i="0" smtClean="0">
                                              <a:latin typeface="Cambria Math" panose="02040503050406030204" pitchFamily="18" charset="0"/>
                                            </a:rPr>
                                            <m:t>tan</m:t>
                                          </m:r>
                                        </m:e>
                                        <m:sup>
                                          <m:r>
                                            <a:rPr lang="en-US" sz="2200" b="0" i="1" smtClean="0">
                                              <a:latin typeface="Cambria Math" panose="02040503050406030204" pitchFamily="18" charset="0"/>
                                            </a:rPr>
                                            <m:t>−1</m:t>
                                          </m:r>
                                        </m:sup>
                                      </m:sSup>
                                    </m:fName>
                                    <m:e>
                                      <m:sSub>
                                        <m:sSubPr>
                                          <m:ctrlPr>
                                            <a:rPr lang="en-US" sz="2200" b="0" i="1" smtClean="0">
                                              <a:latin typeface="Cambria Math" panose="02040503050406030204" pitchFamily="18" charset="0"/>
                                            </a:rPr>
                                          </m:ctrlPr>
                                        </m:sSubPr>
                                        <m:e>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2</m:t>
                                              </m:r>
                                              <m:r>
                                                <a:rPr lang="en-US" sz="2200" b="0" i="1" smtClean="0">
                                                  <a:latin typeface="Cambria Math" panose="02040503050406030204" pitchFamily="18" charset="0"/>
                                                </a:rPr>
                                                <m:t>𝑚</m:t>
                                              </m:r>
                                              <m:r>
                                                <a:rPr lang="en-US" sz="2200" b="0" i="1" smtClean="0">
                                                  <a:latin typeface="Cambria Math" panose="02040503050406030204" pitchFamily="18" charset="0"/>
                                                </a:rPr>
                                                <m:t>𝜔</m:t>
                                              </m:r>
                                            </m:num>
                                            <m:den>
                                              <m:r>
                                                <a:rPr lang="en-US" sz="2200" b="0" i="1" smtClean="0">
                                                  <a:latin typeface="Cambria Math" panose="02040503050406030204" pitchFamily="18" charset="0"/>
                                                </a:rPr>
                                                <m:t>𝑏</m:t>
                                              </m:r>
                                            </m:den>
                                          </m:f>
                                        </m:e>
                                        <m:sub>
                                          <m:r>
                                            <a:rPr lang="en-US" sz="2200" b="0" i="1" smtClean="0">
                                              <a:latin typeface="Cambria Math" panose="02040503050406030204" pitchFamily="18" charset="0"/>
                                            </a:rPr>
                                            <m:t> </m:t>
                                          </m:r>
                                        </m:sub>
                                      </m:sSub>
                                    </m:e>
                                  </m:func>
                                </m:e>
                              </m:d>
                            </m:e>
                          </m:func>
                        </m:e>
                      </m:d>
                    </m:oMath>
                  </m:oMathPara>
                </a14:m>
                <a:endParaRPr lang="en-US" sz="2200" dirty="0"/>
              </a:p>
              <a:p>
                <a:endParaRPr lang="aa-ET" sz="1200" dirty="0"/>
              </a:p>
              <a:p>
                <a:r>
                  <a:rPr lang="el-GR" dirty="0"/>
                  <a:t>Για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𝑏</m:t>
                        </m:r>
                      </m:num>
                      <m:den>
                        <m:r>
                          <a:rPr lang="en-US" b="0" i="1" smtClean="0">
                            <a:latin typeface="Cambria Math" panose="02040503050406030204" pitchFamily="18" charset="0"/>
                          </a:rPr>
                          <m:t>𝑚</m:t>
                        </m:r>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𝜔</m:t>
                        </m:r>
                      </m:e>
                      <m:sub>
                        <m:r>
                          <a:rPr lang="en-US" b="0" i="1" smtClean="0">
                            <a:latin typeface="Cambria Math" panose="02040503050406030204" pitchFamily="18" charset="0"/>
                          </a:rPr>
                          <m:t>0</m:t>
                        </m:r>
                      </m:sub>
                    </m:sSub>
                    <m:r>
                      <a:rPr lang="en-US" i="1">
                        <a:latin typeface="Cambria Math" panose="02040503050406030204" pitchFamily="18" charset="0"/>
                        <a:ea typeface="Cambria Math" panose="02040503050406030204" pitchFamily="18" charset="0"/>
                      </a:rPr>
                      <m:t>⟹</m:t>
                    </m:r>
                    <m:f>
                      <m:fPr>
                        <m:ctrlPr>
                          <a:rPr lang="en-US" i="1" smtClean="0">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𝑏</m:t>
                        </m:r>
                      </m:num>
                      <m:den>
                        <m:r>
                          <a:rPr lang="en-US" i="1">
                            <a:solidFill>
                              <a:srgbClr val="FF0000"/>
                            </a:solidFill>
                            <a:latin typeface="Cambria Math" panose="02040503050406030204" pitchFamily="18" charset="0"/>
                          </a:rPr>
                          <m:t>𝑚</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𝜔</m:t>
                            </m:r>
                          </m:e>
                          <m:sub>
                            <m:r>
                              <a:rPr lang="en-US" i="1">
                                <a:solidFill>
                                  <a:srgbClr val="FF0000"/>
                                </a:solidFill>
                                <a:latin typeface="Cambria Math" panose="02040503050406030204" pitchFamily="18" charset="0"/>
                              </a:rPr>
                              <m:t>0</m:t>
                            </m:r>
                          </m:sub>
                        </m:sSub>
                      </m:den>
                    </m:f>
                    <m:r>
                      <a:rPr lang="en-US" i="1">
                        <a:latin typeface="Cambria Math" panose="02040503050406030204" pitchFamily="18" charset="0"/>
                      </a:rPr>
                      <m:t>≪</m:t>
                    </m:r>
                    <m:r>
                      <a:rPr lang="en-US" b="0" i="1" smtClean="0">
                        <a:latin typeface="Cambria Math" panose="02040503050406030204" pitchFamily="18" charset="0"/>
                      </a:rPr>
                      <m:t>1</m:t>
                    </m:r>
                  </m:oMath>
                </a14:m>
                <a:r>
                  <a:rPr lang="en-US" dirty="0"/>
                  <a:t>, </a:t>
                </a:r>
                <a:r>
                  <a:rPr lang="el-GR" dirty="0"/>
                  <a:t>έχουμε </a:t>
                </a:r>
                <a:endParaRPr lang="aa-ET" dirty="0"/>
              </a:p>
              <a:p>
                <a:endParaRPr lang="el-GR" sz="1200" dirty="0"/>
              </a:p>
              <a:p>
                <a:pPr marL="6858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𝑚𝑒𝑐h</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𝑚</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𝐴</m:t>
                          </m:r>
                        </m:e>
                        <m:sup>
                          <m:r>
                            <a:rPr lang="en-US" b="0" i="1" smtClean="0">
                              <a:latin typeface="Cambria Math" panose="02040503050406030204" pitchFamily="18" charset="0"/>
                            </a:rPr>
                            <m:t>2</m:t>
                          </m:r>
                        </m:sup>
                      </m:sSup>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𝜔</m:t>
                          </m:r>
                        </m:e>
                        <m:sub>
                          <m:r>
                            <a:rPr lang="en-US" b="0" i="1" smtClean="0">
                              <a:latin typeface="Cambria Math" panose="02040503050406030204" pitchFamily="18" charset="0"/>
                            </a:rPr>
                            <m:t>0</m:t>
                          </m:r>
                        </m:sub>
                        <m:sup>
                          <m:r>
                            <a:rPr lang="en-US" b="0" i="1" smtClean="0">
                              <a:latin typeface="Cambria Math" panose="02040503050406030204" pitchFamily="18" charset="0"/>
                            </a:rPr>
                            <m:t>2</m:t>
                          </m:r>
                        </m:sup>
                      </m:sSubSup>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𝑏</m:t>
                              </m:r>
                            </m:num>
                            <m:den>
                              <m:r>
                                <a:rPr lang="en-US" b="0" i="1" smtClean="0">
                                  <a:latin typeface="Cambria Math" panose="02040503050406030204" pitchFamily="18" charset="0"/>
                                </a:rPr>
                                <m:t>𝑚</m:t>
                              </m:r>
                            </m:den>
                          </m:f>
                          <m:r>
                            <a:rPr lang="en-US" b="0" i="1" smtClean="0">
                              <a:latin typeface="Cambria Math" panose="02040503050406030204" pitchFamily="18" charset="0"/>
                            </a:rPr>
                            <m:t>𝑡</m:t>
                          </m:r>
                        </m:sup>
                      </m:sSup>
                    </m:oMath>
                  </m:oMathPara>
                </a14:m>
                <a:endParaRPr lang="en-US" dirty="0"/>
              </a:p>
              <a:p>
                <a:pPr marL="68580" indent="0">
                  <a:buNone/>
                </a:pPr>
                <a:endParaRPr lang="aa-ET" sz="1000" dirty="0"/>
              </a:p>
              <a:p>
                <a:pPr marL="68580" indent="0">
                  <a:buNone/>
                </a:pPr>
                <a:r>
                  <a:rPr lang="el-GR" dirty="0"/>
                  <a:t>που δείχνει ότι πράγματι η μηχανική ενέργεια του ταλαντωτή φθίνει εκθετικά με την πάροδο του χρόνου</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105400"/>
              </a:xfrm>
              <a:blipFill>
                <a:blip r:embed="rId3"/>
                <a:stretch>
                  <a:fillRect l="-310" t="-955"/>
                </a:stretch>
              </a:blipFill>
            </p:spPr>
            <p:txBody>
              <a:bodyPr/>
              <a:lstStyle/>
              <a:p>
                <a:r>
                  <a:rPr lang="en-US">
                    <a:noFill/>
                  </a:rPr>
                  <a:t> </a:t>
                </a:r>
              </a:p>
            </p:txBody>
          </p:sp>
        </mc:Fallback>
      </mc:AlternateContent>
    </p:spTree>
    <p:extLst>
      <p:ext uri="{BB962C8B-B14F-4D97-AF65-F5344CB8AC3E}">
        <p14:creationId xmlns:p14="http://schemas.microsoft.com/office/powerpoint/2010/main" val="347367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fade">
                                      <p:cBhvr>
                                        <p:cTn id="18" dur="500"/>
                                        <p:tgtEl>
                                          <p:spTgt spid="3">
                                            <p:txEl>
                                              <p:pRg st="8" end="8"/>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Effect transition="in" filter="fade">
                                      <p:cBhvr>
                                        <p:cTn id="21"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334000"/>
              </a:xfrm>
            </p:spPr>
            <p:txBody>
              <a:bodyPr>
                <a:normAutofit lnSpcReduction="10000"/>
              </a:bodyPr>
              <a:lstStyle/>
              <a:p>
                <a:r>
                  <a:rPr lang="el-GR" b="1" dirty="0"/>
                  <a:t>Εξαναγκασμένες Ταλαντώσεις</a:t>
                </a:r>
              </a:p>
              <a:p>
                <a:pPr lvl="1"/>
                <a:r>
                  <a:rPr lang="el-GR" dirty="0"/>
                  <a:t>Μπορούμε να αντισταθμίσουμε την απώλεια μηχανικής ενέργειας της ταλάντωσης λόγω της δύναμης επιβράδυνσης</a:t>
                </a:r>
              </a:p>
              <a:p>
                <a:pPr lvl="2"/>
                <a:r>
                  <a:rPr lang="el-GR" dirty="0"/>
                  <a:t>Ασκώντας μια περιοδική εξωτερική δύναμη στο σύστημα</a:t>
                </a:r>
              </a:p>
              <a:p>
                <a:pPr lvl="2"/>
                <a:r>
                  <a:rPr lang="el-GR" dirty="0"/>
                  <a:t>Π.χ. παιδί που κάνει κούνια και ο πατέρας το σπρώχνει περιοδικά για να διατηρήσει την κίνηση του</a:t>
                </a:r>
              </a:p>
              <a:p>
                <a:pPr lvl="2"/>
                <a:r>
                  <a:rPr lang="el-GR" dirty="0"/>
                  <a:t>Π.χ. στον έμφωνο στάσιμο λόγο</a:t>
                </a:r>
                <a:endParaRPr lang="en-US" dirty="0"/>
              </a:p>
              <a:p>
                <a:pPr lvl="2"/>
                <a:r>
                  <a:rPr lang="el-GR" dirty="0"/>
                  <a:t>Π.χ. στα μουσικά όργανα</a:t>
                </a:r>
              </a:p>
              <a:p>
                <a:pPr lvl="2"/>
                <a:r>
                  <a:rPr lang="el-GR" dirty="0"/>
                  <a:t>Π.χ. σε ηλεκτρικά κυκλώματα</a:t>
                </a:r>
              </a:p>
              <a:p>
                <a:pPr lvl="1"/>
                <a:endParaRPr lang="en-US" dirty="0"/>
              </a:p>
              <a:p>
                <a:pPr lvl="1"/>
                <a:r>
                  <a:rPr lang="el-GR" dirty="0"/>
                  <a:t>Μοντέλο εξωτερική δύναμη διέγερσης</a:t>
                </a:r>
                <a:r>
                  <a:rPr lang="en-US" dirty="0"/>
                  <a:t>:</a:t>
                </a:r>
                <a:r>
                  <a:rPr lang="el-GR" dirty="0"/>
                  <a:t> </a:t>
                </a:r>
                <a:r>
                  <a:rPr lang="el-GR" i="1" dirty="0">
                    <a:latin typeface="Cambria Math" panose="02040503050406030204" pitchFamily="18" charset="0"/>
                  </a:rPr>
                  <a:t>   </a:t>
                </a:r>
                <a14:m>
                  <m:oMath xmlns:m="http://schemas.openxmlformats.org/officeDocument/2006/math">
                    <m:r>
                      <a:rPr lang="en-US" b="0" i="1" smtClean="0">
                        <a:latin typeface="Cambria Math" panose="02040503050406030204" pitchFamily="18" charset="0"/>
                      </a:rPr>
                      <m:t>𝐹</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0</m:t>
                        </m:r>
                      </m:sub>
                    </m:sSub>
                    <m:r>
                      <m:rPr>
                        <m:sty m:val="p"/>
                      </m:rPr>
                      <a:rPr lang="en-US" b="0" i="0" smtClean="0">
                        <a:latin typeface="Cambria Math" panose="02040503050406030204" pitchFamily="18" charset="0"/>
                      </a:rPr>
                      <m:t>sin</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oMath>
                </a14:m>
                <a:endParaRPr lang="en-US" dirty="0"/>
              </a:p>
              <a:p>
                <a:pPr lvl="1"/>
                <a:r>
                  <a:rPr lang="el-GR" dirty="0"/>
                  <a:t>Τότε </a:t>
                </a:r>
                <a:endParaRPr lang="en-US" dirty="0"/>
              </a:p>
              <a:p>
                <a:pPr marL="365760" lvl="1" indent="0">
                  <a:buNone/>
                </a:pPr>
                <a14:m>
                  <m:oMathPara xmlns:m="http://schemas.openxmlformats.org/officeDocument/2006/math">
                    <m:oMathParaPr>
                      <m:jc m:val="centerGroup"/>
                    </m:oMathParaPr>
                    <m:oMath xmlns:m="http://schemas.openxmlformats.org/officeDocument/2006/math">
                      <m:nary>
                        <m:naryPr>
                          <m:chr m:val="∑"/>
                          <m:subHide m:val="on"/>
                          <m:supHide m:val="on"/>
                          <m:ctrlPr>
                            <a:rPr lang="el-GR" i="1" smtClean="0">
                              <a:latin typeface="Cambria Math" panose="02040503050406030204" pitchFamily="18" charset="0"/>
                            </a:rPr>
                          </m:ctrlPr>
                        </m:naryPr>
                        <m:sub/>
                        <m:sup/>
                        <m:e>
                          <m:sSub>
                            <m:sSubPr>
                              <m:ctrlPr>
                                <a:rPr lang="el-GR"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𝑥</m:t>
                              </m:r>
                            </m:sub>
                          </m:sSub>
                        </m:e>
                      </m:nary>
                      <m:r>
                        <a:rPr lang="en-US" b="0" i="1" smtClean="0">
                          <a:latin typeface="Cambria Math" panose="02040503050406030204" pitchFamily="18" charset="0"/>
                        </a:rPr>
                        <m:t>=</m:t>
                      </m:r>
                      <m:r>
                        <a:rPr lang="en-US" b="0" i="1" smtClean="0">
                          <a:latin typeface="Cambria Math" panose="02040503050406030204" pitchFamily="18" charset="0"/>
                        </a:rPr>
                        <m:t>𝑚</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𝑥</m:t>
                          </m:r>
                        </m:sub>
                      </m:sSub>
                      <m:r>
                        <a:rPr lang="en-US" b="0" i="1" dirty="0"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0</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d>
                            <m:dPr>
                              <m:ctrlPr>
                                <a:rPr lang="en-US" i="1">
                                  <a:latin typeface="Cambria Math" panose="02040503050406030204" pitchFamily="18" charset="0"/>
                                </a:rPr>
                              </m:ctrlPr>
                            </m:dPr>
                            <m:e>
                              <m:r>
                                <a:rPr lang="el-GR" i="1">
                                  <a:latin typeface="Cambria Math" panose="02040503050406030204" pitchFamily="18" charset="0"/>
                                </a:rPr>
                                <m:t>𝜔</m:t>
                              </m:r>
                              <m:r>
                                <a:rPr lang="en-US" i="1">
                                  <a:latin typeface="Cambria Math" panose="02040503050406030204" pitchFamily="18" charset="0"/>
                                </a:rPr>
                                <m:t>𝑡</m:t>
                              </m:r>
                            </m:e>
                          </m:d>
                        </m:e>
                      </m:func>
                      <m:r>
                        <a:rPr lang="en-US" b="0" i="1" smtClean="0">
                          <a:latin typeface="Cambria Math" panose="02040503050406030204" pitchFamily="18" charset="0"/>
                        </a:rPr>
                        <m:t>−</m:t>
                      </m:r>
                      <m:r>
                        <a:rPr lang="en-US" b="0" i="1" smtClean="0">
                          <a:latin typeface="Cambria Math" panose="02040503050406030204" pitchFamily="18" charset="0"/>
                        </a:rPr>
                        <m:t>𝑏</m:t>
                      </m:r>
                      <m:f>
                        <m:fPr>
                          <m:ctrlPr>
                            <a:rPr lang="en-US" b="0" i="1" smtClean="0">
                              <a:latin typeface="Cambria Math" panose="02040503050406030204" pitchFamily="18" charset="0"/>
                            </a:rPr>
                          </m:ctrlPr>
                        </m:fPr>
                        <m:num>
                          <m:r>
                            <a:rPr lang="en-US" b="0" i="1" smtClean="0">
                              <a:latin typeface="Cambria Math" panose="02040503050406030204" pitchFamily="18" charset="0"/>
                            </a:rPr>
                            <m:t>𝑑𝑥</m:t>
                          </m:r>
                        </m:num>
                        <m:den>
                          <m:r>
                            <a:rPr lang="en-US" b="0" i="1" smtClean="0">
                              <a:latin typeface="Cambria Math" panose="02040503050406030204" pitchFamily="18" charset="0"/>
                            </a:rPr>
                            <m:t>𝑑𝑡</m:t>
                          </m:r>
                        </m:den>
                      </m:f>
                      <m:r>
                        <a:rPr lang="en-US" b="0" i="1" smtClean="0">
                          <a:latin typeface="Cambria Math" panose="02040503050406030204" pitchFamily="18" charset="0"/>
                        </a:rPr>
                        <m:t>−</m:t>
                      </m:r>
                      <m:r>
                        <a:rPr lang="en-US" b="0" i="1" smtClean="0">
                          <a:latin typeface="Cambria Math" panose="02040503050406030204" pitchFamily="18" charset="0"/>
                        </a:rPr>
                        <m:t>𝑘𝑥</m:t>
                      </m:r>
                      <m:r>
                        <a:rPr lang="en-US" b="0" i="1" smtClean="0">
                          <a:latin typeface="Cambria Math" panose="02040503050406030204" pitchFamily="18" charset="0"/>
                        </a:rPr>
                        <m:t>=</m:t>
                      </m:r>
                      <m:r>
                        <a:rPr lang="en-US" b="0" i="1" smtClean="0">
                          <a:latin typeface="Cambria Math" panose="02040503050406030204" pitchFamily="18" charset="0"/>
                        </a:rPr>
                        <m:t>𝑚</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r>
                            <a:rPr lang="en-US" b="0" i="1" smtClean="0">
                              <a:latin typeface="Cambria Math" panose="02040503050406030204" pitchFamily="18" charset="0"/>
                            </a:rPr>
                            <m:t>𝑥</m:t>
                          </m:r>
                        </m:num>
                        <m:den>
                          <m:r>
                            <a:rPr lang="en-US" b="0" i="1" smtClean="0">
                              <a:latin typeface="Cambria Math" panose="02040503050406030204" pitchFamily="18" charset="0"/>
                            </a:rPr>
                            <m:t>𝑑</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den>
                      </m:f>
                    </m:oMath>
                  </m:oMathPara>
                </a14:m>
                <a:endParaRPr lang="en-US" dirty="0"/>
              </a:p>
              <a:p>
                <a:pPr lvl="1"/>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334000"/>
              </a:xfrm>
              <a:blipFill>
                <a:blip r:embed="rId2"/>
                <a:stretch>
                  <a:fillRect t="-1600"/>
                </a:stretch>
              </a:blipFill>
            </p:spPr>
            <p:txBody>
              <a:bodyPr/>
              <a:lstStyle/>
              <a:p>
                <a:r>
                  <a:rPr lang="en-US">
                    <a:noFill/>
                  </a:rPr>
                  <a:t> </a:t>
                </a:r>
              </a:p>
            </p:txBody>
          </p:sp>
        </mc:Fallback>
      </mc:AlternateContent>
      <p:sp>
        <p:nvSpPr>
          <p:cNvPr id="4" name="TextBox 3"/>
          <p:cNvSpPr txBox="1"/>
          <p:nvPr/>
        </p:nvSpPr>
        <p:spPr>
          <a:xfrm>
            <a:off x="4162425" y="2995612"/>
            <a:ext cx="6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95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105400"/>
              </a:xfrm>
            </p:spPr>
            <p:txBody>
              <a:bodyPr>
                <a:normAutofit lnSpcReduction="10000"/>
              </a:bodyPr>
              <a:lstStyle/>
              <a:p>
                <a:r>
                  <a:rPr lang="el-GR" b="1" dirty="0"/>
                  <a:t>Εξαναγκασμένες Ταλαντώσεις</a:t>
                </a:r>
              </a:p>
              <a:p>
                <a:pPr marL="365760" lvl="1" indent="0">
                  <a:buNone/>
                </a:pPr>
                <a14:m>
                  <m:oMathPara xmlns:m="http://schemas.openxmlformats.org/officeDocument/2006/math">
                    <m:oMathParaPr>
                      <m:jc m:val="centerGroup"/>
                    </m:oMathParaPr>
                    <m:oMath xmlns:m="http://schemas.openxmlformats.org/officeDocument/2006/math">
                      <m:nary>
                        <m:naryPr>
                          <m:chr m:val="∑"/>
                          <m:subHide m:val="on"/>
                          <m:supHide m:val="on"/>
                          <m:ctrlPr>
                            <a:rPr lang="el-GR" i="1" smtClean="0">
                              <a:latin typeface="Cambria Math" panose="02040503050406030204" pitchFamily="18" charset="0"/>
                            </a:rPr>
                          </m:ctrlPr>
                        </m:naryPr>
                        <m:sub/>
                        <m:sup/>
                        <m:e>
                          <m:sSub>
                            <m:sSubPr>
                              <m:ctrlPr>
                                <a:rPr lang="el-GR"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𝑥</m:t>
                              </m:r>
                            </m:sub>
                          </m:sSub>
                        </m:e>
                      </m:nary>
                      <m:r>
                        <a:rPr lang="en-US" b="0" i="1" smtClean="0">
                          <a:latin typeface="Cambria Math" panose="02040503050406030204" pitchFamily="18" charset="0"/>
                        </a:rPr>
                        <m:t>=</m:t>
                      </m:r>
                      <m:r>
                        <a:rPr lang="en-US" b="0" i="1" smtClean="0">
                          <a:latin typeface="Cambria Math" panose="02040503050406030204" pitchFamily="18" charset="0"/>
                        </a:rPr>
                        <m:t>𝑚</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𝑥</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0</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d>
                            <m:dPr>
                              <m:ctrlPr>
                                <a:rPr lang="en-US" i="1">
                                  <a:latin typeface="Cambria Math" panose="02040503050406030204" pitchFamily="18" charset="0"/>
                                </a:rPr>
                              </m:ctrlPr>
                            </m:dPr>
                            <m:e>
                              <m:r>
                                <a:rPr lang="el-GR" b="1" i="1" smtClean="0">
                                  <a:solidFill>
                                    <a:srgbClr val="00B050"/>
                                  </a:solidFill>
                                  <a:latin typeface="Cambria Math" panose="02040503050406030204" pitchFamily="18" charset="0"/>
                                </a:rPr>
                                <m:t>𝝎</m:t>
                              </m:r>
                              <m:r>
                                <a:rPr lang="en-US" i="1">
                                  <a:latin typeface="Cambria Math" panose="02040503050406030204" pitchFamily="18" charset="0"/>
                                </a:rPr>
                                <m:t>𝑡</m:t>
                              </m:r>
                            </m:e>
                          </m:d>
                        </m:e>
                      </m:func>
                      <m:r>
                        <a:rPr lang="en-US" b="0" i="1" smtClean="0">
                          <a:latin typeface="Cambria Math" panose="02040503050406030204" pitchFamily="18" charset="0"/>
                        </a:rPr>
                        <m:t>−</m:t>
                      </m:r>
                      <m:r>
                        <a:rPr lang="en-US" b="0" i="1" smtClean="0">
                          <a:latin typeface="Cambria Math" panose="02040503050406030204" pitchFamily="18" charset="0"/>
                        </a:rPr>
                        <m:t>𝑏</m:t>
                      </m:r>
                      <m:f>
                        <m:fPr>
                          <m:ctrlPr>
                            <a:rPr lang="en-US" b="0" i="1" smtClean="0">
                              <a:latin typeface="Cambria Math" panose="02040503050406030204" pitchFamily="18" charset="0"/>
                            </a:rPr>
                          </m:ctrlPr>
                        </m:fPr>
                        <m:num>
                          <m:r>
                            <a:rPr lang="en-US" b="0" i="1" smtClean="0">
                              <a:latin typeface="Cambria Math" panose="02040503050406030204" pitchFamily="18" charset="0"/>
                            </a:rPr>
                            <m:t>𝑑𝑥</m:t>
                          </m:r>
                        </m:num>
                        <m:den>
                          <m:r>
                            <a:rPr lang="en-US" b="0" i="1" smtClean="0">
                              <a:latin typeface="Cambria Math" panose="02040503050406030204" pitchFamily="18" charset="0"/>
                            </a:rPr>
                            <m:t>𝑑𝑡</m:t>
                          </m:r>
                        </m:den>
                      </m:f>
                      <m:r>
                        <a:rPr lang="en-US" b="0" i="1" smtClean="0">
                          <a:latin typeface="Cambria Math" panose="02040503050406030204" pitchFamily="18" charset="0"/>
                        </a:rPr>
                        <m:t>−</m:t>
                      </m:r>
                      <m:r>
                        <a:rPr lang="en-US" b="0" i="1" smtClean="0">
                          <a:latin typeface="Cambria Math" panose="02040503050406030204" pitchFamily="18" charset="0"/>
                        </a:rPr>
                        <m:t>𝑘𝑥</m:t>
                      </m:r>
                      <m:r>
                        <a:rPr lang="en-US" b="0" i="1" smtClean="0">
                          <a:latin typeface="Cambria Math" panose="02040503050406030204" pitchFamily="18" charset="0"/>
                        </a:rPr>
                        <m:t>=</m:t>
                      </m:r>
                      <m:r>
                        <a:rPr lang="en-US" b="0" i="1" smtClean="0">
                          <a:latin typeface="Cambria Math" panose="02040503050406030204" pitchFamily="18" charset="0"/>
                        </a:rPr>
                        <m:t>𝑚</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r>
                            <a:rPr lang="en-US" b="0" i="1" smtClean="0">
                              <a:latin typeface="Cambria Math" panose="02040503050406030204" pitchFamily="18" charset="0"/>
                            </a:rPr>
                            <m:t>𝑥</m:t>
                          </m:r>
                        </m:num>
                        <m:den>
                          <m:r>
                            <a:rPr lang="en-US" b="0" i="1" smtClean="0">
                              <a:latin typeface="Cambria Math" panose="02040503050406030204" pitchFamily="18" charset="0"/>
                            </a:rPr>
                            <m:t>𝑑</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den>
                      </m:f>
                    </m:oMath>
                  </m:oMathPara>
                </a14:m>
                <a:endParaRPr lang="en-US" dirty="0"/>
              </a:p>
              <a:p>
                <a:pPr lvl="1"/>
                <a:r>
                  <a:rPr lang="el-GR" dirty="0"/>
                  <a:t>Λύση: </a:t>
                </a:r>
                <a:r>
                  <a:rPr lang="en-US" dirty="0"/>
                  <a:t/>
                </a:r>
                <a:br>
                  <a:rPr lang="en-US" dirty="0"/>
                </a:br>
                <a:r>
                  <a:rPr lang="el-GR" b="0" i="1" dirty="0">
                    <a:latin typeface="Cambria Math" panose="02040503050406030204" pitchFamily="18" charset="0"/>
                  </a:rPr>
                  <a:t/>
                </a:r>
                <a:br>
                  <a:rPr lang="el-GR" b="0" i="1" dirty="0">
                    <a:latin typeface="Cambria Math" panose="02040503050406030204" pitchFamily="18" charset="0"/>
                  </a:rPr>
                </a:br>
                <a14:m>
                  <m:oMath xmlns:m="http://schemas.openxmlformats.org/officeDocument/2006/math">
                    <m:r>
                      <a:rPr lang="en-US" b="0" i="1" smtClean="0">
                        <a:latin typeface="Cambria Math" panose="02040503050406030204" pitchFamily="18" charset="0"/>
                      </a:rPr>
                      <m:t>𝑥</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r>
                      <a:rPr lang="en-US" b="0" i="1" smtClean="0">
                        <a:solidFill>
                          <a:srgbClr val="FF0000"/>
                        </a:solidFill>
                        <a:latin typeface="Cambria Math" panose="02040503050406030204" pitchFamily="18" charset="0"/>
                      </a:rPr>
                      <m:t>𝐴</m:t>
                    </m:r>
                    <m:r>
                      <a:rPr lang="el-GR" b="0" i="1" smtClean="0">
                        <a:solidFill>
                          <a:srgbClr val="FF0000"/>
                        </a:solidFill>
                        <a:latin typeface="Cambria Math" panose="02040503050406030204" pitchFamily="18" charset="0"/>
                      </a:rPr>
                      <m:t>(</m:t>
                    </m:r>
                    <m:r>
                      <a:rPr lang="el-GR" b="1" i="1" smtClean="0">
                        <a:solidFill>
                          <a:srgbClr val="00B050"/>
                        </a:solidFill>
                        <a:latin typeface="Cambria Math" panose="02040503050406030204" pitchFamily="18" charset="0"/>
                      </a:rPr>
                      <m:t>𝝎</m:t>
                    </m:r>
                    <m:r>
                      <a:rPr lang="el-GR" b="0" i="1" smtClean="0">
                        <a:solidFill>
                          <a:srgbClr val="FF0000"/>
                        </a:solidFill>
                        <a:latin typeface="Cambria Math" panose="02040503050406030204" pitchFamily="18" charset="0"/>
                      </a:rPr>
                      <m:t>) </m:t>
                    </m:r>
                    <m:r>
                      <m:rPr>
                        <m:sty m:val="p"/>
                      </m:rPr>
                      <a:rPr lang="en-US" b="0" i="0" smtClean="0">
                        <a:latin typeface="Cambria Math" panose="02040503050406030204" pitchFamily="18" charset="0"/>
                      </a:rPr>
                      <m:t>cos</m:t>
                    </m:r>
                    <m:r>
                      <a:rPr lang="en-US" b="0" i="1" smtClean="0">
                        <a:latin typeface="Cambria Math" panose="02040503050406030204" pitchFamily="18" charset="0"/>
                      </a:rPr>
                      <m:t>⁡(</m:t>
                    </m:r>
                    <m:r>
                      <a:rPr lang="el-GR" b="1" i="1" smtClean="0">
                        <a:solidFill>
                          <a:srgbClr val="00B050"/>
                        </a:solidFill>
                        <a:latin typeface="Cambria Math" panose="02040503050406030204" pitchFamily="18" charset="0"/>
                      </a:rPr>
                      <m:t>𝝎</m:t>
                    </m:r>
                    <m:r>
                      <a:rPr lang="en-US" b="0" i="1" smtClean="0">
                        <a:latin typeface="Cambria Math" panose="02040503050406030204" pitchFamily="18" charset="0"/>
                      </a:rPr>
                      <m:t>𝑡</m:t>
                    </m:r>
                    <m:r>
                      <a:rPr lang="en-US" b="0" i="1" smtClean="0">
                        <a:latin typeface="Cambria Math" panose="02040503050406030204" pitchFamily="18" charset="0"/>
                      </a:rPr>
                      <m:t>+</m:t>
                    </m:r>
                    <m:r>
                      <a:rPr lang="el-GR" b="0" i="1" smtClean="0">
                        <a:latin typeface="Cambria Math" panose="02040503050406030204" pitchFamily="18" charset="0"/>
                      </a:rPr>
                      <m:t>𝜑</m:t>
                    </m:r>
                    <m:r>
                      <a:rPr lang="el-GR" b="0" i="1" smtClean="0">
                        <a:latin typeface="Cambria Math" panose="02040503050406030204" pitchFamily="18" charset="0"/>
                      </a:rPr>
                      <m:t>)</m:t>
                    </m:r>
                  </m:oMath>
                </a14:m>
                <a:endParaRPr lang="el-GR" dirty="0"/>
              </a:p>
              <a:p>
                <a:pPr marL="685800" lvl="2" indent="0">
                  <a:buNone/>
                </a:pPr>
                <a:r>
                  <a:rPr lang="el-GR" dirty="0"/>
                  <a:t>με </a:t>
                </a:r>
                <a:br>
                  <a:rPr lang="el-GR" dirty="0"/>
                </a:b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𝐴</m:t>
                      </m:r>
                      <m:r>
                        <a:rPr lang="en-US" b="0" i="1" smtClean="0">
                          <a:solidFill>
                            <a:srgbClr val="FF0000"/>
                          </a:solidFill>
                          <a:latin typeface="Cambria Math" panose="02040503050406030204" pitchFamily="18" charset="0"/>
                        </a:rPr>
                        <m:t>(</m:t>
                      </m:r>
                      <m:r>
                        <a:rPr lang="el-GR" b="1" i="1" smtClean="0">
                          <a:solidFill>
                            <a:srgbClr val="00B050"/>
                          </a:solidFill>
                          <a:latin typeface="Cambria Math" panose="02040503050406030204" pitchFamily="18" charset="0"/>
                        </a:rPr>
                        <m:t>𝝎</m:t>
                      </m:r>
                      <m:r>
                        <a:rPr lang="el-GR" b="0" i="1" smtClean="0">
                          <a:solidFill>
                            <a:srgbClr val="FF0000"/>
                          </a:solidFill>
                          <a:latin typeface="Cambria Math" panose="02040503050406030204" pitchFamily="18" charset="0"/>
                        </a:rPr>
                        <m:t>)=</m:t>
                      </m:r>
                      <m:f>
                        <m:fPr>
                          <m:ctrlPr>
                            <a:rPr lang="en-US" b="0" i="1" smtClean="0">
                              <a:latin typeface="Cambria Math" panose="02040503050406030204" pitchFamily="18" charset="0"/>
                            </a:rPr>
                          </m:ctrlPr>
                        </m:fPr>
                        <m:num>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0</m:t>
                                  </m:r>
                                </m:sub>
                              </m:sSub>
                            </m:num>
                            <m:den>
                              <m:r>
                                <a:rPr lang="en-US" b="0" i="1" smtClean="0">
                                  <a:latin typeface="Cambria Math" panose="02040503050406030204" pitchFamily="18" charset="0"/>
                                </a:rPr>
                                <m:t>𝑚</m:t>
                              </m:r>
                            </m:den>
                          </m:f>
                        </m:num>
                        <m:den>
                          <m:rad>
                            <m:radPr>
                              <m:degHide m:val="on"/>
                              <m:ctrlPr>
                                <a:rPr lang="en-US" b="0" i="1" smtClean="0">
                                  <a:latin typeface="Cambria Math" panose="02040503050406030204" pitchFamily="18" charset="0"/>
                                </a:rPr>
                              </m:ctrlPr>
                            </m:radPr>
                            <m:deg/>
                            <m:e>
                              <m:sSup>
                                <m:sSupPr>
                                  <m:ctrlPr>
                                    <a:rPr lang="en-US" b="0" i="1" smtClean="0">
                                      <a:latin typeface="Cambria Math" panose="02040503050406030204" pitchFamily="18" charset="0"/>
                                    </a:rPr>
                                  </m:ctrlPr>
                                </m:sSupPr>
                                <m:e>
                                  <m:r>
                                    <a:rPr lang="en-US" i="1">
                                      <a:latin typeface="Cambria Math" panose="02040503050406030204" pitchFamily="18" charset="0"/>
                                    </a:rPr>
                                    <m:t>(</m:t>
                                  </m:r>
                                  <m:sSup>
                                    <m:sSupPr>
                                      <m:ctrlPr>
                                        <a:rPr lang="en-US" i="1">
                                          <a:latin typeface="Cambria Math" panose="02040503050406030204" pitchFamily="18" charset="0"/>
                                        </a:rPr>
                                      </m:ctrlPr>
                                    </m:sSupPr>
                                    <m:e>
                                      <m:r>
                                        <a:rPr lang="el-GR" b="1" i="1" smtClean="0">
                                          <a:solidFill>
                                            <a:srgbClr val="00B050"/>
                                          </a:solidFill>
                                          <a:latin typeface="Cambria Math" panose="02040503050406030204" pitchFamily="18" charset="0"/>
                                        </a:rPr>
                                        <m:t>𝝎</m:t>
                                      </m:r>
                                    </m:e>
                                    <m:sup>
                                      <m:r>
                                        <a:rPr lang="el-GR" i="1">
                                          <a:latin typeface="Cambria Math" panose="02040503050406030204" pitchFamily="18" charset="0"/>
                                        </a:rPr>
                                        <m:t>2</m:t>
                                      </m:r>
                                    </m:sup>
                                  </m:sSup>
                                  <m:r>
                                    <a:rPr lang="el-GR" i="1">
                                      <a:latin typeface="Cambria Math" panose="02040503050406030204" pitchFamily="18" charset="0"/>
                                    </a:rPr>
                                    <m:t>−</m:t>
                                  </m:r>
                                  <m:sSup>
                                    <m:sSupPr>
                                      <m:ctrlPr>
                                        <a:rPr lang="el-GR" i="1">
                                          <a:latin typeface="Cambria Math" panose="02040503050406030204" pitchFamily="18" charset="0"/>
                                        </a:rPr>
                                      </m:ctrlPr>
                                    </m:sSupPr>
                                    <m:e>
                                      <m:sSub>
                                        <m:sSubPr>
                                          <m:ctrlPr>
                                            <a:rPr lang="el-GR" i="1">
                                              <a:latin typeface="Cambria Math" panose="02040503050406030204" pitchFamily="18" charset="0"/>
                                            </a:rPr>
                                          </m:ctrlPr>
                                        </m:sSubPr>
                                        <m:e>
                                          <m:r>
                                            <a:rPr lang="el-GR" i="1">
                                              <a:latin typeface="Cambria Math" panose="02040503050406030204" pitchFamily="18" charset="0"/>
                                            </a:rPr>
                                            <m:t>𝜔</m:t>
                                          </m:r>
                                        </m:e>
                                        <m:sub>
                                          <m:r>
                                            <a:rPr lang="el-GR" i="1">
                                              <a:latin typeface="Cambria Math" panose="02040503050406030204" pitchFamily="18" charset="0"/>
                                            </a:rPr>
                                            <m:t>0</m:t>
                                          </m:r>
                                        </m:sub>
                                      </m:sSub>
                                    </m:e>
                                    <m:sup>
                                      <m:r>
                                        <a:rPr lang="el-GR" i="1">
                                          <a:latin typeface="Cambria Math" panose="02040503050406030204" pitchFamily="18" charset="0"/>
                                        </a:rPr>
                                        <m:t>2</m:t>
                                      </m:r>
                                    </m:sup>
                                  </m:sSup>
                                  <m:r>
                                    <a:rPr lang="el-GR" i="1">
                                      <a:latin typeface="Cambria Math" panose="02040503050406030204" pitchFamily="18" charset="0"/>
                                    </a:rPr>
                                    <m:t>)</m:t>
                                  </m:r>
                                </m:e>
                                <m:sup>
                                  <m:r>
                                    <a:rPr lang="el-GR" b="0" i="1" smtClean="0">
                                      <a:latin typeface="Cambria Math" panose="02040503050406030204" pitchFamily="18" charset="0"/>
                                    </a:rPr>
                                    <m:t>2</m:t>
                                  </m:r>
                                </m:sup>
                              </m:sSup>
                              <m:r>
                                <a:rPr lang="el-GR" b="0" i="1" smtClean="0">
                                  <a:latin typeface="Cambria Math" panose="02040503050406030204" pitchFamily="18" charset="0"/>
                                </a:rPr>
                                <m:t>+</m:t>
                              </m:r>
                              <m:sSup>
                                <m:sSupPr>
                                  <m:ctrlPr>
                                    <a:rPr lang="el-GR" b="0" i="1" smtClean="0">
                                      <a:latin typeface="Cambria Math" panose="02040503050406030204" pitchFamily="18" charset="0"/>
                                    </a:rPr>
                                  </m:ctrlPr>
                                </m:sSupPr>
                                <m:e>
                                  <m:d>
                                    <m:dPr>
                                      <m:ctrlPr>
                                        <a:rPr lang="el-GR" b="0" i="1" smtClean="0">
                                          <a:latin typeface="Cambria Math" panose="02040503050406030204" pitchFamily="18" charset="0"/>
                                        </a:rPr>
                                      </m:ctrlPr>
                                    </m:dPr>
                                    <m:e>
                                      <m:f>
                                        <m:fPr>
                                          <m:ctrlPr>
                                            <a:rPr lang="el-GR" b="0" i="1" smtClean="0">
                                              <a:latin typeface="Cambria Math" panose="02040503050406030204" pitchFamily="18" charset="0"/>
                                            </a:rPr>
                                          </m:ctrlPr>
                                        </m:fPr>
                                        <m:num>
                                          <m:r>
                                            <a:rPr lang="en-US" b="0" i="1" smtClean="0">
                                              <a:latin typeface="Cambria Math" panose="02040503050406030204" pitchFamily="18" charset="0"/>
                                            </a:rPr>
                                            <m:t>𝑏</m:t>
                                          </m:r>
                                          <m:r>
                                            <a:rPr lang="el-GR" b="1" i="1" smtClean="0">
                                              <a:solidFill>
                                                <a:srgbClr val="00B050"/>
                                              </a:solidFill>
                                              <a:latin typeface="Cambria Math" panose="02040503050406030204" pitchFamily="18" charset="0"/>
                                            </a:rPr>
                                            <m:t>𝝎</m:t>
                                          </m:r>
                                        </m:num>
                                        <m:den>
                                          <m:r>
                                            <a:rPr lang="en-US" b="0" i="1" smtClean="0">
                                              <a:latin typeface="Cambria Math" panose="02040503050406030204" pitchFamily="18" charset="0"/>
                                            </a:rPr>
                                            <m:t>𝑚</m:t>
                                          </m:r>
                                        </m:den>
                                      </m:f>
                                    </m:e>
                                  </m:d>
                                </m:e>
                                <m:sup>
                                  <m:r>
                                    <a:rPr lang="el-GR" b="0" i="1" smtClean="0">
                                      <a:latin typeface="Cambria Math" panose="02040503050406030204" pitchFamily="18" charset="0"/>
                                    </a:rPr>
                                    <m:t>2</m:t>
                                  </m:r>
                                </m:sup>
                              </m:sSup>
                            </m:e>
                          </m:rad>
                        </m:den>
                      </m:f>
                    </m:oMath>
                  </m:oMathPara>
                </a14:m>
                <a:endParaRPr lang="en-US" dirty="0"/>
              </a:p>
              <a:p>
                <a:pPr lvl="1"/>
                <a:r>
                  <a:rPr lang="el-GR" b="1" dirty="0"/>
                  <a:t>Συντονισμός:</a:t>
                </a:r>
                <a:r>
                  <a:rPr lang="el-GR" dirty="0"/>
                  <a:t> Όταν </a:t>
                </a:r>
                <a14:m>
                  <m:oMath xmlns:m="http://schemas.openxmlformats.org/officeDocument/2006/math">
                    <m:r>
                      <a:rPr lang="el-GR" b="0" i="1" smtClean="0">
                        <a:latin typeface="Cambria Math" panose="02040503050406030204" pitchFamily="18" charset="0"/>
                      </a:rPr>
                      <m:t>𝜔</m:t>
                    </m:r>
                    <m:r>
                      <a:rPr lang="el-GR" b="0" i="1" smtClean="0">
                        <a:latin typeface="Cambria Math" panose="02040503050406030204" pitchFamily="18" charset="0"/>
                        <a:ea typeface="Cambria Math" panose="02040503050406030204" pitchFamily="18" charset="0"/>
                      </a:rPr>
                      <m:t>≈</m:t>
                    </m:r>
                    <m:sSub>
                      <m:sSubPr>
                        <m:ctrlPr>
                          <a:rPr lang="el-GR" b="0" i="1" smtClean="0">
                            <a:latin typeface="Cambria Math" panose="02040503050406030204" pitchFamily="18" charset="0"/>
                            <a:ea typeface="Cambria Math" panose="02040503050406030204" pitchFamily="18" charset="0"/>
                          </a:rPr>
                        </m:ctrlPr>
                      </m:sSubPr>
                      <m:e>
                        <m:r>
                          <a:rPr lang="el-GR" b="0" i="1" smtClean="0">
                            <a:latin typeface="Cambria Math" panose="02040503050406030204" pitchFamily="18" charset="0"/>
                            <a:ea typeface="Cambria Math" panose="02040503050406030204" pitchFamily="18" charset="0"/>
                          </a:rPr>
                          <m:t>𝜔</m:t>
                        </m:r>
                      </m:e>
                      <m:sub>
                        <m:r>
                          <a:rPr lang="el-GR" b="0" i="1" smtClean="0">
                            <a:latin typeface="Cambria Math" panose="02040503050406030204" pitchFamily="18" charset="0"/>
                            <a:ea typeface="Cambria Math" panose="02040503050406030204" pitchFamily="18" charset="0"/>
                          </a:rPr>
                          <m:t>0</m:t>
                        </m:r>
                      </m:sub>
                    </m:sSub>
                  </m:oMath>
                </a14:m>
                <a:r>
                  <a:rPr lang="el-GR" dirty="0"/>
                  <a:t> το πλάτος </a:t>
                </a:r>
                <a14:m>
                  <m:oMath xmlns:m="http://schemas.openxmlformats.org/officeDocument/2006/math">
                    <m:r>
                      <a:rPr lang="el-GR" i="1" dirty="0" smtClean="0">
                        <a:latin typeface="Cambria Math" panose="02040503050406030204" pitchFamily="18" charset="0"/>
                      </a:rPr>
                      <m:t>𝛢</m:t>
                    </m:r>
                  </m:oMath>
                </a14:m>
                <a:r>
                  <a:rPr lang="el-GR" dirty="0"/>
                  <a:t> </a:t>
                </a:r>
                <a:br>
                  <a:rPr lang="el-GR" dirty="0"/>
                </a:br>
                <a:r>
                  <a:rPr lang="el-GR" dirty="0"/>
                  <a:t>γίνεται πολύ μεγάλο</a:t>
                </a:r>
              </a:p>
              <a:p>
                <a:pPr lvl="2"/>
                <a14:m>
                  <m:oMath xmlns:m="http://schemas.openxmlformats.org/officeDocument/2006/math">
                    <m:sSub>
                      <m:sSubPr>
                        <m:ctrlPr>
                          <a:rPr lang="el-GR" i="1">
                            <a:latin typeface="Cambria Math" panose="02040503050406030204" pitchFamily="18" charset="0"/>
                            <a:ea typeface="Cambria Math" panose="02040503050406030204" pitchFamily="18" charset="0"/>
                          </a:rPr>
                        </m:ctrlPr>
                      </m:sSubPr>
                      <m:e>
                        <m:r>
                          <a:rPr lang="el-GR" i="1">
                            <a:latin typeface="Cambria Math" panose="02040503050406030204" pitchFamily="18" charset="0"/>
                            <a:ea typeface="Cambria Math" panose="02040503050406030204" pitchFamily="18" charset="0"/>
                          </a:rPr>
                          <m:t>𝜔</m:t>
                        </m:r>
                      </m:e>
                      <m:sub>
                        <m:r>
                          <a:rPr lang="el-GR" i="1">
                            <a:latin typeface="Cambria Math" panose="02040503050406030204" pitchFamily="18" charset="0"/>
                            <a:ea typeface="Cambria Math" panose="02040503050406030204" pitchFamily="18" charset="0"/>
                          </a:rPr>
                          <m:t>0</m:t>
                        </m:r>
                      </m:sub>
                    </m:sSub>
                  </m:oMath>
                </a14:m>
                <a:r>
                  <a:rPr lang="el-GR" dirty="0"/>
                  <a:t>: </a:t>
                </a:r>
                <a:r>
                  <a:rPr lang="el-GR" b="1" dirty="0"/>
                  <a:t>συχνότητα συντονισμού</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105400"/>
              </a:xfrm>
              <a:blipFill>
                <a:blip r:embed="rId2"/>
                <a:stretch>
                  <a:fillRect t="-1671"/>
                </a:stretch>
              </a:blipFill>
            </p:spPr>
            <p:txBody>
              <a:bodyPr/>
              <a:lstStyle/>
              <a:p>
                <a:r>
                  <a:rPr lang="en-US">
                    <a:noFill/>
                  </a:rPr>
                  <a:t> </a:t>
                </a:r>
              </a:p>
            </p:txBody>
          </p:sp>
        </mc:Fallback>
      </mc:AlternateContent>
      <p:sp>
        <p:nvSpPr>
          <p:cNvPr id="4" name="TextBox 3"/>
          <p:cNvSpPr txBox="1"/>
          <p:nvPr/>
        </p:nvSpPr>
        <p:spPr>
          <a:xfrm>
            <a:off x="4162425" y="2995612"/>
            <a:ext cx="6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Content Placeholder 3"/>
          <p:cNvPicPr>
            <a:picLocks noChangeAspect="1"/>
          </p:cNvPicPr>
          <p:nvPr/>
        </p:nvPicPr>
        <p:blipFill rotWithShape="1">
          <a:blip r:embed="rId3">
            <a:extLst>
              <a:ext uri="{28A0092B-C50C-407E-A947-70E740481C1C}">
                <a14:useLocalDpi xmlns:a14="http://schemas.microsoft.com/office/drawing/2010/main" val="0"/>
              </a:ext>
            </a:extLst>
          </a:blip>
          <a:srcRect r="5172"/>
          <a:stretch/>
        </p:blipFill>
        <p:spPr>
          <a:xfrm>
            <a:off x="6172201" y="2995612"/>
            <a:ext cx="2514599" cy="3481388"/>
          </a:xfrm>
          <a:prstGeom prst="rect">
            <a:avLst/>
          </a:prstGeom>
        </p:spPr>
      </p:pic>
    </p:spTree>
    <p:extLst>
      <p:ext uri="{BB962C8B-B14F-4D97-AF65-F5344CB8AC3E}">
        <p14:creationId xmlns:p14="http://schemas.microsoft.com/office/powerpoint/2010/main" val="274373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327" y="2000466"/>
            <a:ext cx="7619999" cy="2819400"/>
          </a:xfrm>
          <a:prstGeom prst="rect">
            <a:avLst/>
          </a:prstGeom>
        </p:spPr>
      </p:pic>
      <p:sp>
        <p:nvSpPr>
          <p:cNvPr id="2" name="Title 1"/>
          <p:cNvSpPr>
            <a:spLocks noGrp="1"/>
          </p:cNvSpPr>
          <p:nvPr>
            <p:ph type="title"/>
          </p:nvPr>
        </p:nvSpPr>
        <p:spPr/>
        <p:txBody>
          <a:bodyPr>
            <a:normAutofit fontScale="90000"/>
          </a:bodyPr>
          <a:lstStyle/>
          <a:p>
            <a:r>
              <a:rPr lang="el-GR" dirty="0"/>
              <a:t>Απλή Αρμονική Ταλάντωση</a:t>
            </a:r>
          </a:p>
        </p:txBody>
      </p:sp>
      <p:sp>
        <p:nvSpPr>
          <p:cNvPr id="3" name="Content Placeholder 2"/>
          <p:cNvSpPr>
            <a:spLocks noGrp="1"/>
          </p:cNvSpPr>
          <p:nvPr>
            <p:ph idx="1"/>
          </p:nvPr>
        </p:nvSpPr>
        <p:spPr>
          <a:xfrm>
            <a:off x="746456" y="1371600"/>
            <a:ext cx="7711743" cy="5334000"/>
          </a:xfrm>
        </p:spPr>
        <p:txBody>
          <a:bodyPr>
            <a:normAutofit/>
          </a:bodyPr>
          <a:lstStyle/>
          <a:p>
            <a:r>
              <a:rPr lang="el-GR" b="1" dirty="0"/>
              <a:t>Παραδείγματα – Μηχανική:</a:t>
            </a:r>
          </a:p>
          <a:p>
            <a:endParaRPr lang="el-GR" b="1" dirty="0"/>
          </a:p>
          <a:p>
            <a:endParaRPr lang="el-GR" b="1" dirty="0"/>
          </a:p>
          <a:p>
            <a:endParaRPr lang="el-GR" b="1" dirty="0"/>
          </a:p>
          <a:p>
            <a:endParaRPr lang="el-GR" b="1" dirty="0"/>
          </a:p>
          <a:p>
            <a:endParaRPr lang="el-GR" b="1" dirty="0"/>
          </a:p>
          <a:p>
            <a:pPr marL="68580" indent="0">
              <a:buNone/>
            </a:pPr>
            <a:r>
              <a:rPr lang="el-GR" b="1" dirty="0"/>
              <a:t/>
            </a:r>
            <a:br>
              <a:rPr lang="el-GR" b="1" dirty="0"/>
            </a:br>
            <a:r>
              <a:rPr lang="el-GR" sz="1200" b="1" dirty="0"/>
              <a:t/>
            </a:r>
            <a:br>
              <a:rPr lang="el-GR" sz="1200" b="1" dirty="0"/>
            </a:br>
            <a:endParaRPr lang="en-US" sz="1800" dirty="0"/>
          </a:p>
          <a:p>
            <a:r>
              <a:rPr lang="el-GR" sz="1800" dirty="0"/>
              <a:t>Η αρχική υπόθεση ήταν ότι ο κυματισμός του ανέμου στο οδόστρωμα δημιούργησε περιοδική δύναμη διέγερσης με συχνότητα ίση με τη συχνότητα συντονισμού της γέφυρας. Το πλάτος ταλάντωσης της γέφυρας αυξήθηκε πολύ με αποτέλεσμα την κατάρρευσή της.</a:t>
            </a:r>
            <a:r>
              <a:rPr lang="en-US" sz="1800" dirty="0"/>
              <a:t> </a:t>
            </a:r>
          </a:p>
        </p:txBody>
      </p:sp>
      <p:sp>
        <p:nvSpPr>
          <p:cNvPr id="4" name="Rectangle 3"/>
          <p:cNvSpPr/>
          <p:nvPr/>
        </p:nvSpPr>
        <p:spPr>
          <a:xfrm>
            <a:off x="457200" y="6096237"/>
            <a:ext cx="60960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https://en.wikipedia.org/wiki/Tacoma_Narrows_Bridge</a:t>
            </a: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11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500"/>
                                        <p:tgtEl>
                                          <p:spTgt spid="3">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p:pic>
        <p:nvPicPr>
          <p:cNvPr id="3074" name="Picture 2" descr="Galloping perfect loops gertie GIF on GIFER - by Jugami"/>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71600"/>
            <a:ext cx="4368799" cy="3276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acoma Narrows Bridge collapses (79 years ago toda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009900"/>
            <a:ext cx="4572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9270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p:sp>
        <p:nvSpPr>
          <p:cNvPr id="3" name="Content Placeholder 2"/>
          <p:cNvSpPr>
            <a:spLocks noGrp="1"/>
          </p:cNvSpPr>
          <p:nvPr>
            <p:ph idx="1"/>
          </p:nvPr>
        </p:nvSpPr>
        <p:spPr>
          <a:xfrm>
            <a:off x="746456" y="1371600"/>
            <a:ext cx="7711743" cy="5029200"/>
          </a:xfrm>
        </p:spPr>
        <p:txBody>
          <a:bodyPr>
            <a:normAutofit/>
          </a:bodyPr>
          <a:lstStyle/>
          <a:p>
            <a:r>
              <a:rPr lang="el-GR" b="1" dirty="0"/>
              <a:t>Παραδείγματα – Παραγωγή Φωνής:</a:t>
            </a:r>
          </a:p>
          <a:p>
            <a:endParaRPr lang="en-US" sz="900" b="1" dirty="0"/>
          </a:p>
          <a:p>
            <a:pPr lvl="1"/>
            <a:r>
              <a:rPr lang="el-GR" dirty="0"/>
              <a:t>Διαφορετικές συχνότητες</a:t>
            </a:r>
            <a:br>
              <a:rPr lang="el-GR" dirty="0"/>
            </a:br>
            <a:r>
              <a:rPr lang="el-GR" dirty="0"/>
              <a:t>συντονισμού για τα δια-</a:t>
            </a:r>
            <a:br>
              <a:rPr lang="el-GR" dirty="0"/>
            </a:br>
            <a:r>
              <a:rPr lang="el-GR" dirty="0" err="1"/>
              <a:t>φορετικά</a:t>
            </a:r>
            <a:r>
              <a:rPr lang="el-GR" dirty="0"/>
              <a:t> φωνήματα</a:t>
            </a:r>
          </a:p>
          <a:p>
            <a:pPr lvl="2"/>
            <a:r>
              <a:rPr lang="el-GR" dirty="0"/>
              <a:t>/ου/, /α/, /ι/</a:t>
            </a:r>
            <a:r>
              <a:rPr lang="en-US" dirty="0"/>
              <a:t/>
            </a:r>
            <a:br>
              <a:rPr lang="en-US" dirty="0"/>
            </a:br>
            <a:endParaRPr lang="el-GR" dirty="0"/>
          </a:p>
          <a:p>
            <a:pPr marL="685800" lvl="2" indent="0">
              <a:buNone/>
            </a:pPr>
            <a:endParaRPr lang="en-US" sz="800" dirty="0"/>
          </a:p>
          <a:p>
            <a:pPr lvl="1"/>
            <a:r>
              <a:rPr lang="el-GR" b="1" dirty="0" err="1"/>
              <a:t>Φωνοσυντονισμός</a:t>
            </a:r>
            <a:r>
              <a:rPr lang="el-GR" dirty="0"/>
              <a:t/>
            </a:r>
            <a:br>
              <a:rPr lang="el-GR" dirty="0"/>
            </a:br>
            <a:r>
              <a:rPr lang="el-GR" dirty="0"/>
              <a:t>(</a:t>
            </a:r>
            <a:r>
              <a:rPr lang="en-US" dirty="0"/>
              <a:t>formant)</a:t>
            </a:r>
            <a:endParaRPr lang="el-GR" dirty="0"/>
          </a:p>
          <a:p>
            <a:pPr lvl="2"/>
            <a:r>
              <a:rPr lang="el-GR" dirty="0"/>
              <a:t>Υψηλά πλάτη σε περιοχές</a:t>
            </a:r>
            <a:br>
              <a:rPr lang="el-GR" dirty="0"/>
            </a:br>
            <a:r>
              <a:rPr lang="el-GR" dirty="0"/>
              <a:t>συγκεκριμένων συχνοτήτων</a:t>
            </a:r>
            <a:endParaRPr lang="en-US" dirty="0"/>
          </a:p>
          <a:p>
            <a:pPr lvl="2"/>
            <a:r>
              <a:rPr lang="el-GR" dirty="0"/>
              <a:t>Οι περιοχές αυτές εξαρτώνται από</a:t>
            </a:r>
            <a:br>
              <a:rPr lang="el-GR" dirty="0"/>
            </a:br>
            <a:r>
              <a:rPr lang="el-GR" dirty="0"/>
              <a:t>τη διάταξη της φωνητικής οδού</a:t>
            </a:r>
          </a:p>
          <a:p>
            <a:pPr lvl="1"/>
            <a:endParaRPr lang="el-GR" dirty="0"/>
          </a:p>
        </p:txBody>
      </p:sp>
      <p:pic>
        <p:nvPicPr>
          <p:cNvPr id="1026" name="Picture 2" descr="http://hyperphysics.phy-astr.gsu.edu/hbase/Music/imgmus/fantvowred.gif"/>
          <p:cNvPicPr>
            <a:picLocks noChangeAspect="1" noChangeArrowheads="1"/>
          </p:cNvPicPr>
          <p:nvPr/>
        </p:nvPicPr>
        <p:blipFill rotWithShape="1">
          <a:blip r:embed="rId2">
            <a:extLst>
              <a:ext uri="{28A0092B-C50C-407E-A947-70E740481C1C}">
                <a14:useLocalDpi xmlns:a14="http://schemas.microsoft.com/office/drawing/2010/main" val="0"/>
              </a:ext>
            </a:extLst>
          </a:blip>
          <a:srcRect l="34843" r="6096"/>
          <a:stretch/>
        </p:blipFill>
        <p:spPr bwMode="auto">
          <a:xfrm>
            <a:off x="5486400" y="1600200"/>
            <a:ext cx="3088004" cy="4903959"/>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6019800" y="1600200"/>
            <a:ext cx="457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p:cNvSpPr/>
          <p:nvPr/>
        </p:nvSpPr>
        <p:spPr>
          <a:xfrm>
            <a:off x="7467600" y="2438400"/>
            <a:ext cx="457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p:cNvSpPr/>
          <p:nvPr/>
        </p:nvSpPr>
        <p:spPr>
          <a:xfrm>
            <a:off x="6335927" y="2133600"/>
            <a:ext cx="457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p:cNvSpPr/>
          <p:nvPr/>
        </p:nvSpPr>
        <p:spPr>
          <a:xfrm>
            <a:off x="5715000" y="3390900"/>
            <a:ext cx="457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p:cNvSpPr/>
          <p:nvPr/>
        </p:nvSpPr>
        <p:spPr>
          <a:xfrm>
            <a:off x="7162800" y="4191000"/>
            <a:ext cx="457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p:cNvSpPr/>
          <p:nvPr/>
        </p:nvSpPr>
        <p:spPr>
          <a:xfrm>
            <a:off x="7934608" y="4186878"/>
            <a:ext cx="457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a:off x="5700660" y="5181600"/>
            <a:ext cx="457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p:cNvSpPr/>
          <p:nvPr/>
        </p:nvSpPr>
        <p:spPr>
          <a:xfrm>
            <a:off x="5987363" y="5413972"/>
            <a:ext cx="457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7391400" y="5785919"/>
            <a:ext cx="457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57200" y="6134827"/>
            <a:ext cx="381290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https://en.wikipedia.org/wiki/Formant</a:t>
            </a: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63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P spid="17" grpId="0" animBg="1"/>
      <p:bldP spid="19" grpId="0" animBg="1"/>
      <p:bldP spid="21" grpId="0" animBg="1"/>
      <p:bldP spid="23" grpId="0" animBg="1"/>
      <p:bldP spid="24" grpId="0" animBg="1"/>
      <p:bldP spid="25"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49038"/>
          <a:stretch/>
        </p:blipFill>
        <p:spPr>
          <a:xfrm>
            <a:off x="4445875" y="3150041"/>
            <a:ext cx="4239783" cy="1708653"/>
          </a:xfrm>
          <a:prstGeom prst="rect">
            <a:avLst/>
          </a:prstGeom>
        </p:spPr>
      </p:pic>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79782" y="1371600"/>
                <a:ext cx="7921292" cy="5124450"/>
              </a:xfrm>
            </p:spPr>
            <p:txBody>
              <a:bodyPr>
                <a:normAutofit fontScale="92500" lnSpcReduction="10000"/>
              </a:bodyPr>
              <a:lstStyle/>
              <a:p>
                <a:r>
                  <a:rPr lang="el-GR" sz="2800" b="1" dirty="0"/>
                  <a:t>Παραδείγματα – Παραγωγή Φωνής:</a:t>
                </a:r>
                <a:endParaRPr lang="en-US" sz="2800" b="1" dirty="0"/>
              </a:p>
              <a:p>
                <a:pPr lvl="1"/>
                <a:r>
                  <a:rPr lang="el-GR" sz="2300" dirty="0"/>
                  <a:t>Οι σοπράνο προσπαθούν να «φτιάξουν» τη φωνητική οδό τους έτσι ώστε η συχνότητα </a:t>
                </a:r>
                <a:r>
                  <a:rPr lang="el-GR" sz="2300" dirty="0" err="1"/>
                  <a:t>φωνοσυντονισμού</a:t>
                </a:r>
                <a:r>
                  <a:rPr lang="el-GR" sz="2300" dirty="0"/>
                  <a:t> να συμπίπτει με τη θεμελιώδη συχνότητα της φωνής τους, όταν θέλουν να </a:t>
                </a:r>
                <a:r>
                  <a:rPr lang="el-GR" sz="2300" dirty="0" err="1"/>
                  <a:t>παράξουν</a:t>
                </a:r>
                <a:r>
                  <a:rPr lang="el-GR" sz="2300" dirty="0"/>
                  <a:t> δυνατή φωνή</a:t>
                </a:r>
                <a:r>
                  <a:rPr lang="en-US" sz="2300" dirty="0"/>
                  <a:t> (</a:t>
                </a:r>
                <a:r>
                  <a:rPr lang="el-GR" sz="2300" dirty="0"/>
                  <a:t>Σχήμα)</a:t>
                </a:r>
              </a:p>
              <a:p>
                <a:pPr lvl="1"/>
                <a:r>
                  <a:rPr lang="el-GR" sz="2300" dirty="0"/>
                  <a:t>Επίσης, οι τενόροι, με δια-</a:t>
                </a:r>
                <a:br>
                  <a:rPr lang="el-GR" sz="2300" dirty="0"/>
                </a:br>
                <a:r>
                  <a:rPr lang="el-GR" sz="2300" dirty="0" err="1"/>
                  <a:t>φορετική</a:t>
                </a:r>
                <a:r>
                  <a:rPr lang="el-GR" sz="2300" dirty="0"/>
                  <a:t> διαμόρφωση της </a:t>
                </a:r>
                <a:br>
                  <a:rPr lang="el-GR" sz="2300" dirty="0"/>
                </a:br>
                <a:r>
                  <a:rPr lang="el-GR" sz="2300" dirty="0"/>
                  <a:t>φωνητικής οδού μπορούν </a:t>
                </a:r>
                <a:br>
                  <a:rPr lang="el-GR" sz="2300" dirty="0"/>
                </a:br>
                <a:r>
                  <a:rPr lang="el-GR" sz="2300" dirty="0"/>
                  <a:t>να «φτιάξουν» ένα </a:t>
                </a:r>
                <a:r>
                  <a:rPr lang="el-GR" sz="2300" dirty="0" err="1"/>
                  <a:t>φωνο</a:t>
                </a:r>
                <a:r>
                  <a:rPr lang="el-GR" sz="2300" dirty="0"/>
                  <a:t>-</a:t>
                </a:r>
                <a:br>
                  <a:rPr lang="el-GR" sz="2300" dirty="0"/>
                </a:br>
                <a:r>
                  <a:rPr lang="el-GR" sz="2300" dirty="0"/>
                  <a:t>συντονισμό στην περιοχή </a:t>
                </a:r>
                <a:br>
                  <a:rPr lang="el-GR" sz="2300" dirty="0"/>
                </a:br>
                <a:r>
                  <a:rPr lang="el-GR" sz="2300" dirty="0"/>
                  <a:t>συχνοτήτων </a:t>
                </a:r>
                <a14:m>
                  <m:oMath xmlns:m="http://schemas.openxmlformats.org/officeDocument/2006/math">
                    <m:r>
                      <a:rPr lang="el-GR" sz="2300" i="1" dirty="0" smtClean="0">
                        <a:latin typeface="Cambria Math" panose="02040503050406030204" pitchFamily="18" charset="0"/>
                      </a:rPr>
                      <m:t>2</m:t>
                    </m:r>
                    <m:r>
                      <a:rPr lang="el-GR" sz="2300" b="0" i="1" dirty="0" smtClean="0">
                        <a:latin typeface="Cambria Math" panose="02040503050406030204" pitchFamily="18" charset="0"/>
                      </a:rPr>
                      <m:t>.</m:t>
                    </m:r>
                    <m:r>
                      <a:rPr lang="el-GR" sz="2300" i="1" dirty="0" smtClean="0">
                        <a:latin typeface="Cambria Math" panose="02040503050406030204" pitchFamily="18" charset="0"/>
                      </a:rPr>
                      <m:t>5−3</m:t>
                    </m:r>
                    <m:r>
                      <a:rPr lang="el-GR" sz="2300" b="0" i="1" dirty="0" smtClean="0">
                        <a:latin typeface="Cambria Math" panose="02040503050406030204" pitchFamily="18" charset="0"/>
                      </a:rPr>
                      <m:t>.</m:t>
                    </m:r>
                    <m:r>
                      <a:rPr lang="el-GR" sz="2300" i="1" dirty="0" smtClean="0">
                        <a:latin typeface="Cambria Math" panose="02040503050406030204" pitchFamily="18" charset="0"/>
                      </a:rPr>
                      <m:t>0</m:t>
                    </m:r>
                  </m:oMath>
                </a14:m>
                <a:r>
                  <a:rPr lang="el-GR" sz="2300" dirty="0"/>
                  <a:t> </a:t>
                </a:r>
                <a:r>
                  <a:rPr lang="en-US" sz="2300" dirty="0"/>
                  <a:t>kHz, </a:t>
                </a:r>
                <a:r>
                  <a:rPr lang="el-GR" sz="2300" dirty="0"/>
                  <a:t/>
                </a:r>
                <a:br>
                  <a:rPr lang="el-GR" sz="2300" dirty="0"/>
                </a:br>
                <a:r>
                  <a:rPr lang="el-GR" sz="2300" dirty="0"/>
                  <a:t>όπου τα μουσικά όργανα </a:t>
                </a:r>
                <a:br>
                  <a:rPr lang="el-GR" sz="2300" dirty="0"/>
                </a:br>
                <a:r>
                  <a:rPr lang="el-GR" sz="2300" dirty="0"/>
                  <a:t>συνήθως δεν έχουν </a:t>
                </a:r>
                <a:r>
                  <a:rPr lang="el-GR" sz="2300" dirty="0" err="1"/>
                  <a:t>ενέρ</a:t>
                </a:r>
                <a:r>
                  <a:rPr lang="el-GR" sz="2300" dirty="0"/>
                  <a:t>-</a:t>
                </a:r>
                <a:br>
                  <a:rPr lang="el-GR" sz="2300" dirty="0"/>
                </a:br>
                <a:r>
                  <a:rPr lang="el-GR" sz="2300" dirty="0"/>
                  <a:t>γεια, ώστε να ακούγονται </a:t>
                </a:r>
                <a:r>
                  <a:rPr lang="en-US" sz="2300" dirty="0"/>
                  <a:t/>
                </a:r>
                <a:br>
                  <a:rPr lang="en-US" sz="2300" dirty="0"/>
                </a:br>
                <a:r>
                  <a:rPr lang="el-GR" sz="2300" dirty="0"/>
                  <a:t>περισσότερο αυτοί παρά </a:t>
                </a:r>
                <a:r>
                  <a:rPr lang="en-US" sz="2300" dirty="0"/>
                  <a:t/>
                </a:r>
                <a:br>
                  <a:rPr lang="en-US" sz="2300" dirty="0"/>
                </a:br>
                <a:r>
                  <a:rPr lang="el-GR" sz="2300" dirty="0"/>
                  <a:t>τα μουσικά όργανα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79782" y="1371600"/>
                <a:ext cx="7921292" cy="5124450"/>
              </a:xfrm>
              <a:blipFill>
                <a:blip r:embed="rId3"/>
                <a:stretch>
                  <a:fillRect t="-1784"/>
                </a:stretch>
              </a:blipFill>
            </p:spPr>
            <p:txBody>
              <a:bodyPr/>
              <a:lstStyle/>
              <a:p>
                <a:r>
                  <a:rPr lang="en-US">
                    <a:noFill/>
                  </a:rPr>
                  <a:t> </a:t>
                </a:r>
              </a:p>
            </p:txBody>
          </p:sp>
        </mc:Fallback>
      </mc:AlternateContent>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50000"/>
          <a:stretch/>
        </p:blipFill>
        <p:spPr>
          <a:xfrm>
            <a:off x="4403583" y="4819650"/>
            <a:ext cx="4239783" cy="1676400"/>
          </a:xfrm>
          <a:prstGeom prst="rect">
            <a:avLst/>
          </a:prstGeom>
        </p:spPr>
      </p:pic>
    </p:spTree>
    <p:extLst>
      <p:ext uri="{BB962C8B-B14F-4D97-AF65-F5344CB8AC3E}">
        <p14:creationId xmlns:p14="http://schemas.microsoft.com/office/powerpoint/2010/main" val="21501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350" y="710292"/>
            <a:ext cx="7872250" cy="661308"/>
          </a:xfrm>
        </p:spPr>
        <p:txBody>
          <a:bodyPr>
            <a:normAutofit fontScale="90000"/>
          </a:bodyPr>
          <a:lstStyle/>
          <a:p>
            <a:r>
              <a:rPr lang="el-GR" dirty="0"/>
              <a:t>Απλή Αρμονική Ταλάντωση (</a:t>
            </a:r>
            <a:r>
              <a:rPr lang="en-US" dirty="0"/>
              <a:t>review…)</a:t>
            </a:r>
            <a:endParaRPr lang="el-GR" sz="2700" dirty="0"/>
          </a:p>
        </p:txBody>
      </p:sp>
      <p:sp>
        <p:nvSpPr>
          <p:cNvPr id="3" name="Content Placeholder 2"/>
          <p:cNvSpPr>
            <a:spLocks noGrp="1"/>
          </p:cNvSpPr>
          <p:nvPr>
            <p:ph idx="1"/>
          </p:nvPr>
        </p:nvSpPr>
        <p:spPr>
          <a:xfrm>
            <a:off x="738350" y="1600200"/>
            <a:ext cx="7872250" cy="5105400"/>
          </a:xfrm>
        </p:spPr>
        <p:txBody>
          <a:bodyPr>
            <a:normAutofit/>
          </a:bodyPr>
          <a:lstStyle/>
          <a:p>
            <a:r>
              <a:rPr lang="el-GR" dirty="0"/>
              <a:t>Θέση:</a:t>
            </a:r>
            <a:endParaRPr lang="en-US" dirty="0"/>
          </a:p>
          <a:p>
            <a:endParaRPr lang="el-GR" i="1" dirty="0">
              <a:latin typeface="Cambria Math" panose="02040503050406030204" pitchFamily="18" charset="0"/>
            </a:endParaRPr>
          </a:p>
          <a:p>
            <a:r>
              <a:rPr lang="el-GR" dirty="0"/>
              <a:t>Ταχύτητα:</a:t>
            </a:r>
            <a:endParaRPr lang="en-US" dirty="0"/>
          </a:p>
          <a:p>
            <a:endParaRPr lang="en-US" dirty="0"/>
          </a:p>
          <a:p>
            <a:r>
              <a:rPr lang="el-GR" dirty="0"/>
              <a:t>Επιτάχυνση:</a:t>
            </a:r>
          </a:p>
          <a:p>
            <a:endParaRPr lang="en-US" dirty="0"/>
          </a:p>
          <a:p>
            <a:r>
              <a:rPr lang="el-GR" dirty="0"/>
              <a:t>Κυκλική συχνότητα:</a:t>
            </a:r>
          </a:p>
          <a:p>
            <a:endParaRPr lang="en-US" dirty="0"/>
          </a:p>
          <a:p>
            <a:r>
              <a:rPr lang="el-GR" dirty="0"/>
              <a:t>Περίοδος:</a:t>
            </a:r>
          </a:p>
          <a:p>
            <a:endParaRPr lang="en-US" dirty="0"/>
          </a:p>
          <a:p>
            <a:r>
              <a:rPr lang="el-GR" dirty="0"/>
              <a:t>Συχνότητα:</a:t>
            </a:r>
            <a:endParaRPr lang="el-GR" dirty="0">
              <a:sym typeface="Wingdings" panose="05000000000000000000" pitchFamily="2" charset="2"/>
            </a:endParaRPr>
          </a:p>
          <a:p>
            <a:endParaRPr lang="el-GR" i="1" dirty="0"/>
          </a:p>
          <a:p>
            <a:pPr marL="68580" indent="0">
              <a:buNone/>
            </a:pPr>
            <a:endParaRPr lang="en-US" dirty="0">
              <a:sym typeface="Wingdings" panose="05000000000000000000" pitchFamily="2" charset="2"/>
            </a:endParaRP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955308B3-2D57-8BB8-8122-84CDCAE0B805}"/>
                  </a:ext>
                </a:extLst>
              </p:cNvPr>
              <p:cNvSpPr txBox="1"/>
              <p:nvPr/>
            </p:nvSpPr>
            <p:spPr>
              <a:xfrm>
                <a:off x="4307732" y="1673990"/>
                <a:ext cx="461962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𝒙</m:t>
                      </m:r>
                      <m:d>
                        <m:dPr>
                          <m:ctrlPr>
                            <a:rPr kumimoji="0" lang="en-US"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dPr>
                        <m:e>
                          <m:r>
                            <a:rPr kumimoji="0" lang="en-US"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𝒕</m:t>
                          </m:r>
                        </m:e>
                      </m:d>
                      <m:r>
                        <a:rPr kumimoji="0" lang="en-US"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r>
                        <a:rPr kumimoji="0" lang="en-US"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𝑨</m:t>
                      </m:r>
                      <m:func>
                        <m:funcPr>
                          <m:ctrlPr>
                            <a:rPr kumimoji="0" lang="en-US"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funcPr>
                        <m:fName>
                          <m:r>
                            <a:rPr kumimoji="0" lang="en-US" sz="2000" b="1" i="0"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𝐜𝐨𝐬</m:t>
                          </m:r>
                        </m:fName>
                        <m:e>
                          <m:r>
                            <a:rPr kumimoji="0" lang="en-US"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r>
                            <a:rPr kumimoji="0" lang="el-GR"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𝝎</m:t>
                          </m:r>
                          <m:r>
                            <a:rPr kumimoji="0" lang="en-US"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𝒕</m:t>
                          </m:r>
                          <m:r>
                            <a:rPr kumimoji="0" lang="en-US"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r>
                            <a:rPr kumimoji="0" lang="el-GR"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𝝋</m:t>
                          </m:r>
                          <m:r>
                            <a:rPr kumimoji="0" lang="el-GR"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e>
                      </m:func>
                    </m:oMath>
                  </m:oMathPara>
                </a14:m>
                <a:endPar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p:sp>
            <p:nvSpPr>
              <p:cNvPr id="5" name="TextBox 4">
                <a:extLst>
                  <a:ext uri="{FF2B5EF4-FFF2-40B4-BE49-F238E27FC236}">
                    <a16:creationId xmlns:a16="http://schemas.microsoft.com/office/drawing/2014/main" id="{955308B3-2D57-8BB8-8122-84CDCAE0B805}"/>
                  </a:ext>
                </a:extLst>
              </p:cNvPr>
              <p:cNvSpPr txBox="1">
                <a:spLocks noRot="1" noChangeAspect="1" noMove="1" noResize="1" noEditPoints="1" noAdjustHandles="1" noChangeArrowheads="1" noChangeShapeType="1" noTextEdit="1"/>
              </p:cNvSpPr>
              <p:nvPr/>
            </p:nvSpPr>
            <p:spPr>
              <a:xfrm>
                <a:off x="4307732" y="1673990"/>
                <a:ext cx="4619624" cy="400110"/>
              </a:xfrm>
              <a:prstGeom prst="rect">
                <a:avLst/>
              </a:prstGeom>
              <a:blipFill>
                <a:blip r:embed="rId2"/>
                <a:stretch>
                  <a:fillRect b="-1538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E3F2D45E-897E-DDE5-D8A6-DE13D52230C4}"/>
                  </a:ext>
                </a:extLst>
              </p:cNvPr>
              <p:cNvSpPr txBox="1"/>
              <p:nvPr/>
            </p:nvSpPr>
            <p:spPr>
              <a:xfrm>
                <a:off x="4348264" y="2424814"/>
                <a:ext cx="4619624" cy="676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𝒖</m:t>
                      </m:r>
                      <m:r>
                        <a:rPr kumimoji="0" lang="el-GR"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r>
                        <a:rPr kumimoji="0" lang="en-US"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𝒕</m:t>
                      </m:r>
                      <m:r>
                        <a:rPr kumimoji="0" lang="en-US"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f>
                        <m:fPr>
                          <m:ctrlPr>
                            <a:rPr kumimoji="0" lang="en-US"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fPr>
                        <m:num>
                          <m:r>
                            <a:rPr kumimoji="0" lang="en-US"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𝒅𝒙</m:t>
                          </m:r>
                        </m:num>
                        <m:den>
                          <m:r>
                            <a:rPr kumimoji="0" lang="en-US"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𝒅𝒕</m:t>
                          </m:r>
                        </m:den>
                      </m:f>
                      <m:r>
                        <a:rPr kumimoji="0" lang="en-US"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r>
                        <a:rPr kumimoji="0" lang="el-GR"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𝝎</m:t>
                      </m:r>
                      <m:r>
                        <a:rPr kumimoji="0" lang="en-US"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𝑨</m:t>
                      </m:r>
                      <m:func>
                        <m:funcPr>
                          <m:ctrlPr>
                            <a:rPr kumimoji="0" lang="en-US"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funcPr>
                        <m:fName>
                          <m:r>
                            <a:rPr kumimoji="0" lang="en-US" sz="2000" b="1" i="0"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𝐬𝐢𝐧</m:t>
                          </m:r>
                        </m:fName>
                        <m:e>
                          <m:d>
                            <m:dPr>
                              <m:ctrlPr>
                                <a:rPr kumimoji="0" lang="en-US"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dPr>
                            <m:e>
                              <m:r>
                                <a:rPr kumimoji="0" lang="el-GR"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𝝎</m:t>
                              </m:r>
                              <m:r>
                                <a:rPr kumimoji="0" lang="en-US"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𝒕</m:t>
                              </m:r>
                              <m:r>
                                <a:rPr kumimoji="0" lang="en-US"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r>
                                <a:rPr kumimoji="0" lang="el-GR"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𝝋</m:t>
                              </m:r>
                            </m:e>
                          </m:d>
                        </m:e>
                      </m:func>
                    </m:oMath>
                  </m:oMathPara>
                </a14:m>
                <a:endPar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p:sp>
            <p:nvSpPr>
              <p:cNvPr id="7" name="TextBox 6">
                <a:extLst>
                  <a:ext uri="{FF2B5EF4-FFF2-40B4-BE49-F238E27FC236}">
                    <a16:creationId xmlns:a16="http://schemas.microsoft.com/office/drawing/2014/main" id="{E3F2D45E-897E-DDE5-D8A6-DE13D52230C4}"/>
                  </a:ext>
                </a:extLst>
              </p:cNvPr>
              <p:cNvSpPr txBox="1">
                <a:spLocks noRot="1" noChangeAspect="1" noMove="1" noResize="1" noEditPoints="1" noAdjustHandles="1" noChangeArrowheads="1" noChangeShapeType="1" noTextEdit="1"/>
              </p:cNvSpPr>
              <p:nvPr/>
            </p:nvSpPr>
            <p:spPr>
              <a:xfrm>
                <a:off x="4348264" y="2424814"/>
                <a:ext cx="4619624" cy="67666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EB0A49BF-1350-3FEA-6B87-C043F6317002}"/>
                  </a:ext>
                </a:extLst>
              </p:cNvPr>
              <p:cNvSpPr txBox="1"/>
              <p:nvPr/>
            </p:nvSpPr>
            <p:spPr>
              <a:xfrm>
                <a:off x="4375826" y="3259035"/>
                <a:ext cx="4644956" cy="71776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𝒂</m:t>
                      </m:r>
                      <m:r>
                        <a:rPr kumimoji="0" lang="en-US" sz="20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a:rPr kumimoji="0" lang="en-US" sz="20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𝒕</m:t>
                      </m:r>
                      <m:r>
                        <a:rPr kumimoji="0" lang="en-US" sz="20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f>
                        <m:fPr>
                          <m:ctrlPr>
                            <a:rPr kumimoji="0" lang="en-US"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fPr>
                        <m:num>
                          <m:sSup>
                            <m:sSupPr>
                              <m:ctrlPr>
                                <a:rPr kumimoji="0" lang="en-US"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pPr>
                            <m:e>
                              <m:r>
                                <a:rPr kumimoji="0" lang="en-US"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𝒅</m:t>
                              </m:r>
                            </m:e>
                            <m:sup>
                              <m:r>
                                <a:rPr kumimoji="0" lang="en-US"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𝟐</m:t>
                              </m:r>
                            </m:sup>
                          </m:sSup>
                          <m:r>
                            <a:rPr kumimoji="0" lang="en-US"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𝒙</m:t>
                          </m:r>
                        </m:num>
                        <m:den>
                          <m:r>
                            <a:rPr kumimoji="0" lang="en-US"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𝒅</m:t>
                          </m:r>
                          <m:sSup>
                            <m:sSupPr>
                              <m:ctrlPr>
                                <a:rPr kumimoji="0" lang="en-US"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pPr>
                            <m:e>
                              <m:r>
                                <a:rPr kumimoji="0" lang="en-US"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𝒕</m:t>
                              </m:r>
                            </m:e>
                            <m:sup>
                              <m:r>
                                <a:rPr kumimoji="0" lang="en-US"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𝟐</m:t>
                              </m:r>
                            </m:sup>
                          </m:sSup>
                        </m:den>
                      </m:f>
                      <m:r>
                        <a:rPr kumimoji="0" lang="en-US"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sSup>
                        <m:sSupPr>
                          <m:ctrlPr>
                            <a:rPr kumimoji="0" lang="en-US"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pPr>
                        <m:e>
                          <m:r>
                            <a:rPr kumimoji="0" lang="el-GR"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𝝎</m:t>
                          </m:r>
                        </m:e>
                        <m:sup>
                          <m:r>
                            <a:rPr kumimoji="0" lang="el-GR"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𝟐</m:t>
                          </m:r>
                        </m:sup>
                      </m:sSup>
                      <m:r>
                        <a:rPr kumimoji="0" lang="en-US"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𝑨</m:t>
                      </m:r>
                      <m:func>
                        <m:funcPr>
                          <m:ctrlPr>
                            <a:rPr kumimoji="0" lang="en-US"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funcPr>
                        <m:fName>
                          <m:r>
                            <a:rPr kumimoji="0" lang="en-US" sz="2000" b="1" i="0"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𝐜𝐨𝐬</m:t>
                          </m:r>
                        </m:fName>
                        <m:e>
                          <m:d>
                            <m:dPr>
                              <m:ctrlPr>
                                <a:rPr kumimoji="0" lang="en-US"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dPr>
                            <m:e>
                              <m:r>
                                <a:rPr kumimoji="0" lang="el-GR"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𝝎</m:t>
                              </m:r>
                              <m:r>
                                <a:rPr kumimoji="0" lang="en-US"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𝒕</m:t>
                              </m:r>
                              <m:r>
                                <a:rPr kumimoji="0" lang="en-US"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r>
                                <a:rPr kumimoji="0" lang="el-GR" sz="20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𝝋</m:t>
                              </m:r>
                            </m:e>
                          </m:d>
                        </m:e>
                      </m:func>
                    </m:oMath>
                  </m:oMathPara>
                </a14:m>
                <a:endPar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p:sp>
            <p:nvSpPr>
              <p:cNvPr id="9" name="TextBox 8">
                <a:extLst>
                  <a:ext uri="{FF2B5EF4-FFF2-40B4-BE49-F238E27FC236}">
                    <a16:creationId xmlns:a16="http://schemas.microsoft.com/office/drawing/2014/main" id="{EB0A49BF-1350-3FEA-6B87-C043F6317002}"/>
                  </a:ext>
                </a:extLst>
              </p:cNvPr>
              <p:cNvSpPr txBox="1">
                <a:spLocks noRot="1" noChangeAspect="1" noMove="1" noResize="1" noEditPoints="1" noAdjustHandles="1" noChangeArrowheads="1" noChangeShapeType="1" noTextEdit="1"/>
              </p:cNvSpPr>
              <p:nvPr/>
            </p:nvSpPr>
            <p:spPr>
              <a:xfrm>
                <a:off x="4375826" y="3259035"/>
                <a:ext cx="4644956" cy="71776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A8955D4-A468-5C70-88F9-32727D4F8D34}"/>
                  </a:ext>
                </a:extLst>
              </p:cNvPr>
              <p:cNvSpPr txBox="1"/>
              <p:nvPr/>
            </p:nvSpPr>
            <p:spPr>
              <a:xfrm>
                <a:off x="4159082" y="3963242"/>
                <a:ext cx="4664412" cy="9106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𝝎</m:t>
                      </m:r>
                      <m:r>
                        <a:rPr kumimoji="0" lang="el-GR" sz="1800" b="1" i="0"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𝟐</m:t>
                      </m:r>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𝝅</m:t>
                      </m:r>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𝒇</m:t>
                      </m:r>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ad>
                        <m:radPr>
                          <m:degHide m:val="on"/>
                          <m:ctrlPr>
                            <a:rPr kumimoji="0" lang="el-GR"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radPr>
                        <m:deg/>
                        <m:e>
                          <m:f>
                            <m:fPr>
                              <m:ctrlPr>
                                <a:rPr kumimoji="0" lang="el-GR"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fPr>
                            <m:num>
                              <m: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𝒌</m:t>
                              </m:r>
                            </m:num>
                            <m:den>
                              <m: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𝒎</m:t>
                              </m:r>
                            </m:den>
                          </m:f>
                        </m:e>
                      </m:rad>
                    </m:oMath>
                  </m:oMathPara>
                </a14:m>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11" name="TextBox 10">
                <a:extLst>
                  <a:ext uri="{FF2B5EF4-FFF2-40B4-BE49-F238E27FC236}">
                    <a16:creationId xmlns:a16="http://schemas.microsoft.com/office/drawing/2014/main" id="{0A8955D4-A468-5C70-88F9-32727D4F8D34}"/>
                  </a:ext>
                </a:extLst>
              </p:cNvPr>
              <p:cNvSpPr txBox="1">
                <a:spLocks noRot="1" noChangeAspect="1" noMove="1" noResize="1" noEditPoints="1" noAdjustHandles="1" noChangeArrowheads="1" noChangeShapeType="1" noTextEdit="1"/>
              </p:cNvSpPr>
              <p:nvPr/>
            </p:nvSpPr>
            <p:spPr>
              <a:xfrm>
                <a:off x="4159082" y="3963242"/>
                <a:ext cx="4664412" cy="91069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1DBFE75-2E2A-AC8C-56A9-6131DEBE9433}"/>
                  </a:ext>
                </a:extLst>
              </p:cNvPr>
              <p:cNvSpPr txBox="1"/>
              <p:nvPr/>
            </p:nvSpPr>
            <p:spPr>
              <a:xfrm>
                <a:off x="4105276" y="4978374"/>
                <a:ext cx="4772024" cy="6560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𝑻</m:t>
                      </m:r>
                      <m:r>
                        <a:rPr kumimoji="0" lang="el-GR" sz="1800" b="1" i="0"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f>
                        <m:fPr>
                          <m:ctrlPr>
                            <a:rPr kumimoji="0" lang="el-GR"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fPr>
                        <m:num>
                          <m:r>
                            <a:rPr kumimoji="0" lang="el-GR"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𝟐</m:t>
                          </m:r>
                          <m:r>
                            <a:rPr kumimoji="0" lang="el-GR"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𝝅</m:t>
                          </m:r>
                        </m:num>
                        <m:den>
                          <m:r>
                            <a:rPr kumimoji="0" lang="el-GR"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𝝎</m:t>
                          </m:r>
                        </m:den>
                      </m:f>
                      <m:r>
                        <a:rPr kumimoji="0" lang="el-GR"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r>
                        <a:rPr kumimoji="0" lang="el-GR"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𝟐</m:t>
                      </m:r>
                      <m:r>
                        <a:rPr kumimoji="0" lang="el-GR"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𝝅</m:t>
                      </m:r>
                      <m:rad>
                        <m:radPr>
                          <m:degHide m:val="on"/>
                          <m:ctrlPr>
                            <a:rPr kumimoji="0" lang="el-GR"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radPr>
                        <m:deg/>
                        <m:e>
                          <m:f>
                            <m:fPr>
                              <m:ctrlPr>
                                <a:rPr kumimoji="0" lang="el-GR"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fPr>
                            <m:num>
                              <m: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𝒎</m:t>
                              </m:r>
                            </m:num>
                            <m:den>
                              <m: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𝒌</m:t>
                              </m:r>
                            </m:den>
                          </m:f>
                        </m:e>
                      </m:rad>
                    </m:oMath>
                  </m:oMathPara>
                </a14:m>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13" name="TextBox 12">
                <a:extLst>
                  <a:ext uri="{FF2B5EF4-FFF2-40B4-BE49-F238E27FC236}">
                    <a16:creationId xmlns:a16="http://schemas.microsoft.com/office/drawing/2014/main" id="{41DBFE75-2E2A-AC8C-56A9-6131DEBE9433}"/>
                  </a:ext>
                </a:extLst>
              </p:cNvPr>
              <p:cNvSpPr txBox="1">
                <a:spLocks noRot="1" noChangeAspect="1" noMove="1" noResize="1" noEditPoints="1" noAdjustHandles="1" noChangeArrowheads="1" noChangeShapeType="1" noTextEdit="1"/>
              </p:cNvSpPr>
              <p:nvPr/>
            </p:nvSpPr>
            <p:spPr>
              <a:xfrm>
                <a:off x="4105276" y="4978374"/>
                <a:ext cx="4772024" cy="65601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DAD3975-DB10-A377-B593-B0FBA7E654F3}"/>
                  </a:ext>
                </a:extLst>
              </p:cNvPr>
              <p:cNvSpPr txBox="1"/>
              <p:nvPr/>
            </p:nvSpPr>
            <p:spPr>
              <a:xfrm>
                <a:off x="4307732" y="5634387"/>
                <a:ext cx="4781144" cy="9106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𝒇</m:t>
                      </m:r>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f>
                        <m:fPr>
                          <m:ctrlP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fPr>
                        <m:num>
                          <m: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𝟏</m:t>
                          </m:r>
                        </m:num>
                        <m:den>
                          <m: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𝑻</m:t>
                          </m:r>
                        </m:den>
                      </m:f>
                      <m: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f>
                        <m:fPr>
                          <m:ctrlP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fPr>
                        <m:num>
                          <m:r>
                            <a:rPr kumimoji="0" lang="el-GR"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𝝎</m:t>
                          </m:r>
                        </m:num>
                        <m:den>
                          <m:r>
                            <a:rPr kumimoji="0" lang="el-GR"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𝟐</m:t>
                          </m:r>
                          <m:r>
                            <a:rPr kumimoji="0" lang="el-GR"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𝝅</m:t>
                          </m:r>
                        </m:den>
                      </m:f>
                      <m: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f>
                        <m:fPr>
                          <m:ctrlP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fPr>
                        <m:num>
                          <m:r>
                            <a:rPr kumimoji="0" lang="el-GR"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𝟏</m:t>
                          </m:r>
                        </m:num>
                        <m:den>
                          <m:r>
                            <a:rPr kumimoji="0" lang="el-GR"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𝟐</m:t>
                          </m:r>
                          <m:r>
                            <a:rPr kumimoji="0" lang="el-GR"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𝝅</m:t>
                          </m:r>
                        </m:den>
                      </m:f>
                      <m:rad>
                        <m:radPr>
                          <m:degHide m:val="on"/>
                          <m:ctrlPr>
                            <a:rPr kumimoji="0" lang="el-GR"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radPr>
                        <m:deg/>
                        <m:e>
                          <m:f>
                            <m:fPr>
                              <m:ctrlPr>
                                <a:rPr kumimoji="0" lang="el-GR"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fPr>
                            <m:num>
                              <m: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𝒌</m:t>
                              </m:r>
                            </m:num>
                            <m:den>
                              <m: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𝒎</m:t>
                              </m:r>
                            </m:den>
                          </m:f>
                        </m:e>
                      </m:rad>
                    </m:oMath>
                  </m:oMathPara>
                </a14:m>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15" name="TextBox 14">
                <a:extLst>
                  <a:ext uri="{FF2B5EF4-FFF2-40B4-BE49-F238E27FC236}">
                    <a16:creationId xmlns:a16="http://schemas.microsoft.com/office/drawing/2014/main" id="{CDAD3975-DB10-A377-B593-B0FBA7E654F3}"/>
                  </a:ext>
                </a:extLst>
              </p:cNvPr>
              <p:cNvSpPr txBox="1">
                <a:spLocks noRot="1" noChangeAspect="1" noMove="1" noResize="1" noEditPoints="1" noAdjustHandles="1" noChangeArrowheads="1" noChangeShapeType="1" noTextEdit="1"/>
              </p:cNvSpPr>
              <p:nvPr/>
            </p:nvSpPr>
            <p:spPr>
              <a:xfrm>
                <a:off x="4307732" y="5634387"/>
                <a:ext cx="4781144" cy="910699"/>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89506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64044-9032-10B8-C33B-13FAD6C5D4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7AB1AF-57FA-A705-68F5-34669C849985}"/>
              </a:ext>
            </a:extLst>
          </p:cNvPr>
          <p:cNvSpPr>
            <a:spLocks noGrp="1"/>
          </p:cNvSpPr>
          <p:nvPr>
            <p:ph type="title"/>
          </p:nvPr>
        </p:nvSpPr>
        <p:spPr/>
        <p:txBody>
          <a:bodyPr>
            <a:normAutofit fontScale="90000"/>
          </a:bodyPr>
          <a:lstStyle/>
          <a:p>
            <a:r>
              <a:rPr lang="el-GR" dirty="0"/>
              <a:t>Απλή Αρμονική Ταλάντωση</a:t>
            </a:r>
          </a:p>
        </p:txBody>
      </p:sp>
      <p:sp>
        <p:nvSpPr>
          <p:cNvPr id="3" name="Content Placeholder 2">
            <a:extLst>
              <a:ext uri="{FF2B5EF4-FFF2-40B4-BE49-F238E27FC236}">
                <a16:creationId xmlns:a16="http://schemas.microsoft.com/office/drawing/2014/main" id="{CBF3E180-710C-08C1-4AF7-DF34C971D9F8}"/>
              </a:ext>
            </a:extLst>
          </p:cNvPr>
          <p:cNvSpPr>
            <a:spLocks noGrp="1"/>
          </p:cNvSpPr>
          <p:nvPr>
            <p:ph idx="1"/>
          </p:nvPr>
        </p:nvSpPr>
        <p:spPr>
          <a:xfrm>
            <a:off x="679782" y="1371600"/>
            <a:ext cx="7921292" cy="5124450"/>
          </a:xfrm>
        </p:spPr>
        <p:txBody>
          <a:bodyPr>
            <a:normAutofit/>
          </a:bodyPr>
          <a:lstStyle/>
          <a:p>
            <a:r>
              <a:rPr lang="el-GR" sz="2800" b="1" dirty="0"/>
              <a:t>Παραδείγματα – </a:t>
            </a:r>
            <a:r>
              <a:rPr lang="en-US" sz="2800" b="1" dirty="0"/>
              <a:t/>
            </a:r>
            <a:br>
              <a:rPr lang="en-US" sz="2800" b="1" dirty="0"/>
            </a:br>
            <a:r>
              <a:rPr lang="el-GR" sz="2800" b="1" dirty="0"/>
              <a:t>Παραγωγή Φωνής:</a:t>
            </a:r>
            <a:endParaRPr lang="en-US" sz="2800" b="1" dirty="0"/>
          </a:p>
        </p:txBody>
      </p:sp>
      <p:pic>
        <p:nvPicPr>
          <p:cNvPr id="4" name="Εικόνα 3">
            <a:extLst>
              <a:ext uri="{FF2B5EF4-FFF2-40B4-BE49-F238E27FC236}">
                <a16:creationId xmlns:a16="http://schemas.microsoft.com/office/drawing/2014/main" id="{7F3D5B9E-E09E-568C-8B78-E177A4C0562B}"/>
              </a:ext>
            </a:extLst>
          </p:cNvPr>
          <p:cNvPicPr>
            <a:picLocks noChangeAspect="1"/>
          </p:cNvPicPr>
          <p:nvPr/>
        </p:nvPicPr>
        <p:blipFill>
          <a:blip r:embed="rId2"/>
          <a:stretch>
            <a:fillRect/>
          </a:stretch>
        </p:blipFill>
        <p:spPr>
          <a:xfrm>
            <a:off x="6228427" y="770296"/>
            <a:ext cx="2372647" cy="3163529"/>
          </a:xfrm>
          <a:prstGeom prst="rect">
            <a:avLst/>
          </a:prstGeom>
        </p:spPr>
      </p:pic>
      <p:pic>
        <p:nvPicPr>
          <p:cNvPr id="6" name="Εικόνα 5">
            <a:extLst>
              <a:ext uri="{FF2B5EF4-FFF2-40B4-BE49-F238E27FC236}">
                <a16:creationId xmlns:a16="http://schemas.microsoft.com/office/drawing/2014/main" id="{49DF9BB6-0C04-A596-13B7-AD581AA47E9B}"/>
              </a:ext>
            </a:extLst>
          </p:cNvPr>
          <p:cNvPicPr>
            <a:picLocks noChangeAspect="1"/>
          </p:cNvPicPr>
          <p:nvPr/>
        </p:nvPicPr>
        <p:blipFill>
          <a:blip r:embed="rId2"/>
          <a:srcRect l="2098" t="46389" r="1976" b="31482"/>
          <a:stretch>
            <a:fillRect/>
          </a:stretch>
        </p:blipFill>
        <p:spPr>
          <a:xfrm>
            <a:off x="965199" y="4210050"/>
            <a:ext cx="7083893" cy="2178958"/>
          </a:xfrm>
          <a:prstGeom prst="rect">
            <a:avLst/>
          </a:prstGeom>
        </p:spPr>
      </p:pic>
      <p:sp>
        <p:nvSpPr>
          <p:cNvPr id="7" name="Ορθογώνιο: Στρογγύλεμα γωνιών 6">
            <a:extLst>
              <a:ext uri="{FF2B5EF4-FFF2-40B4-BE49-F238E27FC236}">
                <a16:creationId xmlns:a16="http://schemas.microsoft.com/office/drawing/2014/main" id="{BD769E50-6739-54BA-A3F0-171FCBBF3FD3}"/>
              </a:ext>
            </a:extLst>
          </p:cNvPr>
          <p:cNvSpPr/>
          <p:nvPr/>
        </p:nvSpPr>
        <p:spPr>
          <a:xfrm>
            <a:off x="6228427" y="2219324"/>
            <a:ext cx="2372647" cy="74018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Γραμμή σύνδεσης: Γωνιώδης 8">
            <a:extLst>
              <a:ext uri="{FF2B5EF4-FFF2-40B4-BE49-F238E27FC236}">
                <a16:creationId xmlns:a16="http://schemas.microsoft.com/office/drawing/2014/main" id="{559CF894-6064-9DAF-4BD8-9B8A08BF14AC}"/>
              </a:ext>
            </a:extLst>
          </p:cNvPr>
          <p:cNvCxnSpPr>
            <a:cxnSpLocks/>
            <a:stCxn id="7" idx="1"/>
            <a:endCxn id="6" idx="0"/>
          </p:cNvCxnSpPr>
          <p:nvPr/>
        </p:nvCxnSpPr>
        <p:spPr>
          <a:xfrm rot="10800000" flipV="1">
            <a:off x="4507147" y="2589416"/>
            <a:ext cx="1721281" cy="1620633"/>
          </a:xfrm>
          <a:prstGeom prst="bentConnector2">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4108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Τέλος Διάλεξης</a:t>
            </a:r>
            <a:endParaRPr lang="en-US" dirty="0"/>
          </a:p>
        </p:txBody>
      </p:sp>
    </p:spTree>
    <p:extLst>
      <p:ext uri="{BB962C8B-B14F-4D97-AF65-F5344CB8AC3E}">
        <p14:creationId xmlns:p14="http://schemas.microsoft.com/office/powerpoint/2010/main" val="40008457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460046"/>
                <a:ext cx="7872249" cy="5327034"/>
              </a:xfrm>
            </p:spPr>
            <p:txBody>
              <a:bodyPr>
                <a:normAutofit lnSpcReduction="10000"/>
              </a:bodyPr>
              <a:lstStyle/>
              <a:p>
                <a:r>
                  <a:rPr lang="el-GR" b="1" dirty="0"/>
                  <a:t>Ενέργεια Απλού Αρμονικού Ταλαντωτή</a:t>
                </a:r>
                <a:br>
                  <a:rPr lang="el-GR" b="1" dirty="0"/>
                </a:br>
                <a:endParaRPr lang="el-GR" b="1" dirty="0"/>
              </a:p>
              <a:p>
                <a:pPr lvl="1"/>
                <a:r>
                  <a:rPr lang="el-GR" b="1" dirty="0"/>
                  <a:t>Κινητική Ενέργεια:</a:t>
                </a:r>
                <a:r>
                  <a:rPr lang="el-GR" dirty="0"/>
                  <a:t> </a:t>
                </a:r>
                <a:br>
                  <a:rPr lang="el-GR" dirty="0"/>
                </a:br>
                <a:r>
                  <a:rPr lang="el-GR" b="0" i="0" dirty="0">
                    <a:latin typeface="Cambria Math" panose="02040503050406030204" pitchFamily="18" charset="0"/>
                  </a:rPr>
                  <a:t/>
                </a:r>
                <a:br>
                  <a:rPr lang="el-GR" b="0" i="0" dirty="0">
                    <a:latin typeface="Cambria Math" panose="02040503050406030204" pitchFamily="18" charset="0"/>
                  </a:rPr>
                </a:br>
                <a14:m>
                  <m:oMath xmlns:m="http://schemas.openxmlformats.org/officeDocument/2006/math">
                    <m:r>
                      <a:rPr lang="el-GR" b="0" i="1" smtClean="0">
                        <a:latin typeface="Cambria Math" panose="02040503050406030204" pitchFamily="18" charset="0"/>
                      </a:rPr>
                      <m:t>𝛫</m:t>
                    </m:r>
                    <m:r>
                      <a:rPr lang="el-GR" b="0" i="0" smtClean="0">
                        <a:latin typeface="Cambria Math" panose="02040503050406030204" pitchFamily="18" charset="0"/>
                      </a:rPr>
                      <m:t>=</m:t>
                    </m:r>
                    <m:f>
                      <m:fPr>
                        <m:ctrlPr>
                          <a:rPr lang="el-GR" b="0" i="1" smtClean="0">
                            <a:latin typeface="Cambria Math" panose="02040503050406030204" pitchFamily="18" charset="0"/>
                          </a:rPr>
                        </m:ctrlPr>
                      </m:fPr>
                      <m:num>
                        <m:r>
                          <a:rPr lang="el-GR" b="0" i="1" smtClean="0">
                            <a:latin typeface="Cambria Math" panose="02040503050406030204" pitchFamily="18" charset="0"/>
                          </a:rPr>
                          <m:t>1</m:t>
                        </m:r>
                      </m:num>
                      <m:den>
                        <m:r>
                          <a:rPr lang="el-GR" b="0" i="1" smtClean="0">
                            <a:latin typeface="Cambria Math" panose="02040503050406030204" pitchFamily="18" charset="0"/>
                          </a:rPr>
                          <m:t>2</m:t>
                        </m:r>
                      </m:den>
                    </m:f>
                    <m:r>
                      <a:rPr lang="en-US" b="0" i="1" smtClean="0">
                        <a:latin typeface="Cambria Math" panose="02040503050406030204" pitchFamily="18" charset="0"/>
                      </a:rPr>
                      <m:t>𝑚</m:t>
                    </m:r>
                    <m:sSup>
                      <m:sSupPr>
                        <m:ctrlPr>
                          <a:rPr lang="en-US" b="0" i="1" smtClean="0">
                            <a:latin typeface="Cambria Math" panose="02040503050406030204" pitchFamily="18" charset="0"/>
                          </a:rPr>
                        </m:ctrlPr>
                      </m:sSupPr>
                      <m:e>
                        <m:r>
                          <a:rPr lang="en-US" b="1" i="1" smtClean="0">
                            <a:solidFill>
                              <a:srgbClr val="FF0000"/>
                            </a:solidFill>
                            <a:latin typeface="Cambria Math" panose="02040503050406030204" pitchFamily="18" charset="0"/>
                          </a:rPr>
                          <m:t>𝒖</m:t>
                        </m:r>
                      </m:e>
                      <m:sup>
                        <m:r>
                          <a:rPr lang="en-US" b="0" i="1" smtClean="0">
                            <a:latin typeface="Cambria Math" panose="02040503050406030204" pitchFamily="18" charset="0"/>
                          </a:rPr>
                          <m:t>2</m:t>
                        </m:r>
                      </m:sup>
                    </m:sSup>
                    <m:r>
                      <a:rPr lang="en-US" b="0" i="1" smtClean="0">
                        <a:latin typeface="Cambria Math" panose="02040503050406030204" pitchFamily="18" charset="0"/>
                      </a:rPr>
                      <m:t>=</m:t>
                    </m:r>
                    <m:f>
                      <m:fPr>
                        <m:ctrlPr>
                          <a:rPr lang="el-GR" i="1">
                            <a:latin typeface="Cambria Math" panose="02040503050406030204" pitchFamily="18" charset="0"/>
                          </a:rPr>
                        </m:ctrlPr>
                      </m:fPr>
                      <m:num>
                        <m:r>
                          <a:rPr lang="el-GR" i="1">
                            <a:latin typeface="Cambria Math" panose="02040503050406030204" pitchFamily="18" charset="0"/>
                          </a:rPr>
                          <m:t>1</m:t>
                        </m:r>
                      </m:num>
                      <m:den>
                        <m:r>
                          <a:rPr lang="el-GR" i="1">
                            <a:latin typeface="Cambria Math" panose="02040503050406030204" pitchFamily="18" charset="0"/>
                          </a:rPr>
                          <m:t>2</m:t>
                        </m:r>
                      </m:den>
                    </m:f>
                    <m:r>
                      <a:rPr lang="en-US" i="1">
                        <a:latin typeface="Cambria Math" panose="02040503050406030204" pitchFamily="18" charset="0"/>
                      </a:rPr>
                      <m:t>𝑚</m:t>
                    </m:r>
                    <m:sSup>
                      <m:sSupPr>
                        <m:ctrlPr>
                          <a:rPr lang="en-US" i="1" smtClean="0">
                            <a:latin typeface="Cambria Math" panose="02040503050406030204" pitchFamily="18" charset="0"/>
                          </a:rPr>
                        </m:ctrlPr>
                      </m:sSupPr>
                      <m:e>
                        <m:r>
                          <a:rPr lang="el-GR" b="0" i="1" smtClean="0">
                            <a:latin typeface="Cambria Math" panose="02040503050406030204" pitchFamily="18" charset="0"/>
                          </a:rPr>
                          <m:t>𝜔</m:t>
                        </m:r>
                      </m:e>
                      <m:sup>
                        <m:r>
                          <a:rPr lang="el-GR" b="0" i="1" smtClean="0">
                            <a:latin typeface="Cambria Math" panose="02040503050406030204" pitchFamily="18" charset="0"/>
                          </a:rPr>
                          <m:t>2</m:t>
                        </m:r>
                      </m:sup>
                    </m:sSup>
                    <m:func>
                      <m:funcPr>
                        <m:ctrlPr>
                          <a:rPr lang="en-US" b="0" i="1" smtClean="0">
                            <a:latin typeface="Cambria Math" panose="02040503050406030204" pitchFamily="18" charset="0"/>
                          </a:rPr>
                        </m:ctrlPr>
                      </m:funcPr>
                      <m:fName>
                        <m:sSup>
                          <m:sSupPr>
                            <m:ctrlPr>
                              <a:rPr lang="en-US" i="1" smtClean="0">
                                <a:latin typeface="Cambria Math" panose="02040503050406030204" pitchFamily="18" charset="0"/>
                              </a:rPr>
                            </m:ctrlPr>
                          </m:sSupPr>
                          <m:e>
                            <m:r>
                              <a:rPr lang="en-US" b="0" i="1" smtClean="0">
                                <a:latin typeface="Cambria Math" panose="02040503050406030204" pitchFamily="18" charset="0"/>
                              </a:rPr>
                              <m:t>𝐴</m:t>
                            </m:r>
                          </m:e>
                          <m:sup>
                            <m:r>
                              <a:rPr lang="en-US" b="0" i="1" smtClean="0">
                                <a:latin typeface="Cambria Math" panose="02040503050406030204" pitchFamily="18" charset="0"/>
                              </a:rPr>
                              <m:t>2</m:t>
                            </m:r>
                          </m:sup>
                        </m:sSup>
                      </m:fName>
                      <m:e>
                        <m:func>
                          <m:funcPr>
                            <m:ctrlPr>
                              <a:rPr lang="en-US" i="1">
                                <a:latin typeface="Cambria Math" panose="02040503050406030204" pitchFamily="18" charset="0"/>
                              </a:rPr>
                            </m:ctrlPr>
                          </m:funcPr>
                          <m:fName>
                            <m:sSup>
                              <m:sSupPr>
                                <m:ctrlPr>
                                  <a:rPr lang="en-US" i="1">
                                    <a:latin typeface="Cambria Math" panose="02040503050406030204" pitchFamily="18" charset="0"/>
                                  </a:rPr>
                                </m:ctrlPr>
                              </m:sSupPr>
                              <m:e>
                                <m:r>
                                  <m:rPr>
                                    <m:sty m:val="p"/>
                                  </m:rPr>
                                  <a:rPr lang="en-US">
                                    <a:latin typeface="Cambria Math" panose="02040503050406030204" pitchFamily="18" charset="0"/>
                                  </a:rPr>
                                  <m:t>sin</m:t>
                                </m:r>
                              </m:e>
                              <m:sup>
                                <m:r>
                                  <a:rPr lang="en-US" i="1">
                                    <a:latin typeface="Cambria Math" panose="02040503050406030204" pitchFamily="18" charset="0"/>
                                  </a:rPr>
                                  <m:t>2</m:t>
                                </m:r>
                              </m:sup>
                            </m:sSup>
                          </m:fName>
                          <m:e>
                            <m:r>
                              <a:rPr lang="en-US" i="1">
                                <a:latin typeface="Cambria Math" panose="02040503050406030204" pitchFamily="18" charset="0"/>
                              </a:rPr>
                              <m:t>(</m:t>
                            </m:r>
                            <m:r>
                              <a:rPr lang="el-GR" i="1">
                                <a:latin typeface="Cambria Math" panose="02040503050406030204" pitchFamily="18" charset="0"/>
                              </a:rPr>
                              <m:t>𝜔</m:t>
                            </m:r>
                            <m:r>
                              <a:rPr lang="en-US" i="1">
                                <a:latin typeface="Cambria Math" panose="02040503050406030204" pitchFamily="18" charset="0"/>
                              </a:rPr>
                              <m:t>𝑡</m:t>
                            </m:r>
                            <m:r>
                              <a:rPr lang="en-US" i="1">
                                <a:latin typeface="Cambria Math" panose="02040503050406030204" pitchFamily="18" charset="0"/>
                              </a:rPr>
                              <m:t>+</m:t>
                            </m:r>
                            <m:r>
                              <a:rPr lang="el-GR" i="1">
                                <a:latin typeface="Cambria Math" panose="02040503050406030204" pitchFamily="18" charset="0"/>
                              </a:rPr>
                              <m:t>𝜑</m:t>
                            </m:r>
                            <m:r>
                              <a:rPr lang="el-GR" i="1">
                                <a:latin typeface="Cambria Math" panose="02040503050406030204" pitchFamily="18" charset="0"/>
                              </a:rPr>
                              <m:t>)</m:t>
                            </m:r>
                          </m:e>
                        </m:func>
                      </m:e>
                    </m:func>
                  </m:oMath>
                </a14:m>
                <a:r>
                  <a:rPr lang="el-GR" b="1" dirty="0"/>
                  <a:t/>
                </a:r>
                <a:br>
                  <a:rPr lang="el-GR" b="1" dirty="0"/>
                </a:br>
                <a:endParaRPr lang="el-GR" b="1" dirty="0"/>
              </a:p>
              <a:p>
                <a:pPr lvl="1"/>
                <a:endParaRPr lang="el-GR" b="1" dirty="0"/>
              </a:p>
              <a:p>
                <a:pPr lvl="1"/>
                <a:r>
                  <a:rPr lang="el-GR" b="1" dirty="0"/>
                  <a:t>Ελαστική Δυναμική Ενέργεια: </a:t>
                </a:r>
                <a:br>
                  <a:rPr lang="el-GR" b="1" dirty="0"/>
                </a:br>
                <a:r>
                  <a:rPr lang="en-US" dirty="0">
                    <a:latin typeface="Cambria Math" panose="02040503050406030204" pitchFamily="18" charset="0"/>
                  </a:rPr>
                  <a:t/>
                </a:r>
                <a:br>
                  <a:rPr lang="en-US" dirty="0">
                    <a:latin typeface="Cambria Math" panose="02040503050406030204" pitchFamily="18" charset="0"/>
                  </a:rPr>
                </a:br>
                <a14:m>
                  <m:oMath xmlns:m="http://schemas.openxmlformats.org/officeDocument/2006/math">
                    <m:r>
                      <a:rPr lang="en-US" i="1" dirty="0">
                        <a:latin typeface="Cambria Math" panose="02040503050406030204" pitchFamily="18" charset="0"/>
                      </a:rPr>
                      <m:t>𝑈</m:t>
                    </m:r>
                    <m:r>
                      <a:rPr lang="el-GR">
                        <a:latin typeface="Cambria Math" panose="02040503050406030204" pitchFamily="18" charset="0"/>
                      </a:rPr>
                      <m:t>=</m:t>
                    </m:r>
                    <m:f>
                      <m:fPr>
                        <m:ctrlPr>
                          <a:rPr lang="el-GR" i="1">
                            <a:latin typeface="Cambria Math" panose="02040503050406030204" pitchFamily="18" charset="0"/>
                          </a:rPr>
                        </m:ctrlPr>
                      </m:fPr>
                      <m:num>
                        <m:r>
                          <a:rPr lang="el-GR" i="1">
                            <a:latin typeface="Cambria Math" panose="02040503050406030204" pitchFamily="18" charset="0"/>
                          </a:rPr>
                          <m:t>1</m:t>
                        </m:r>
                      </m:num>
                      <m:den>
                        <m:r>
                          <a:rPr lang="el-GR" i="1">
                            <a:latin typeface="Cambria Math" panose="02040503050406030204" pitchFamily="18" charset="0"/>
                          </a:rPr>
                          <m:t>2</m:t>
                        </m:r>
                      </m:den>
                    </m:f>
                    <m:r>
                      <a:rPr lang="en-US" b="0" i="1" smtClean="0">
                        <a:latin typeface="Cambria Math" panose="02040503050406030204" pitchFamily="18" charset="0"/>
                      </a:rPr>
                      <m:t>𝑘</m:t>
                    </m:r>
                    <m:sSup>
                      <m:sSupPr>
                        <m:ctrlPr>
                          <a:rPr lang="en-US" i="1">
                            <a:latin typeface="Cambria Math" panose="02040503050406030204" pitchFamily="18" charset="0"/>
                          </a:rPr>
                        </m:ctrlPr>
                      </m:sSupPr>
                      <m:e>
                        <m:r>
                          <a:rPr lang="en-US" b="1" i="1" smtClean="0">
                            <a:solidFill>
                              <a:srgbClr val="7030A0"/>
                            </a:solidFill>
                            <a:latin typeface="Cambria Math" panose="02040503050406030204" pitchFamily="18" charset="0"/>
                          </a:rPr>
                          <m:t>𝒙</m:t>
                        </m:r>
                      </m:e>
                      <m:sup>
                        <m:r>
                          <a:rPr lang="en-US" i="1">
                            <a:latin typeface="Cambria Math" panose="02040503050406030204" pitchFamily="18" charset="0"/>
                          </a:rPr>
                          <m:t>2</m:t>
                        </m:r>
                      </m:sup>
                    </m:sSup>
                    <m:r>
                      <a:rPr lang="en-US" i="1">
                        <a:latin typeface="Cambria Math" panose="02040503050406030204" pitchFamily="18" charset="0"/>
                      </a:rPr>
                      <m:t>=</m:t>
                    </m:r>
                    <m:f>
                      <m:fPr>
                        <m:ctrlPr>
                          <a:rPr lang="el-GR" i="1">
                            <a:latin typeface="Cambria Math" panose="02040503050406030204" pitchFamily="18" charset="0"/>
                          </a:rPr>
                        </m:ctrlPr>
                      </m:fPr>
                      <m:num>
                        <m:r>
                          <a:rPr lang="el-GR" i="1">
                            <a:latin typeface="Cambria Math" panose="02040503050406030204" pitchFamily="18" charset="0"/>
                          </a:rPr>
                          <m:t>1</m:t>
                        </m:r>
                      </m:num>
                      <m:den>
                        <m:r>
                          <a:rPr lang="el-GR" i="1">
                            <a:latin typeface="Cambria Math" panose="02040503050406030204" pitchFamily="18" charset="0"/>
                          </a:rPr>
                          <m:t>2</m:t>
                        </m:r>
                      </m:den>
                    </m:f>
                    <m:r>
                      <a:rPr lang="en-US" b="0" i="1" smtClean="0">
                        <a:latin typeface="Cambria Math" panose="02040503050406030204" pitchFamily="18" charset="0"/>
                      </a:rPr>
                      <m:t>𝑘</m:t>
                    </m:r>
                    <m:func>
                      <m:funcPr>
                        <m:ctrlPr>
                          <a:rPr lang="en-US" i="1">
                            <a:latin typeface="Cambria Math" panose="02040503050406030204" pitchFamily="18" charset="0"/>
                          </a:rPr>
                        </m:ctrlPr>
                      </m:funcPr>
                      <m:fName>
                        <m:sSup>
                          <m:sSupPr>
                            <m:ctrlPr>
                              <a:rPr lang="en-US" i="1">
                                <a:latin typeface="Cambria Math" panose="02040503050406030204" pitchFamily="18" charset="0"/>
                              </a:rPr>
                            </m:ctrlPr>
                          </m:sSupPr>
                          <m:e>
                            <m:r>
                              <a:rPr lang="en-US" i="1">
                                <a:latin typeface="Cambria Math" panose="02040503050406030204" pitchFamily="18" charset="0"/>
                              </a:rPr>
                              <m:t>𝐴</m:t>
                            </m:r>
                          </m:e>
                          <m:sup>
                            <m:r>
                              <a:rPr lang="en-US" i="1">
                                <a:latin typeface="Cambria Math" panose="02040503050406030204" pitchFamily="18" charset="0"/>
                              </a:rPr>
                              <m:t>2</m:t>
                            </m:r>
                          </m:sup>
                        </m:sSup>
                      </m:fName>
                      <m:e>
                        <m:func>
                          <m:funcPr>
                            <m:ctrlPr>
                              <a:rPr lang="en-US" i="1">
                                <a:latin typeface="Cambria Math" panose="02040503050406030204" pitchFamily="18" charset="0"/>
                              </a:rPr>
                            </m:ctrlPr>
                          </m:funcPr>
                          <m:fName>
                            <m:sSup>
                              <m:sSupPr>
                                <m:ctrlPr>
                                  <a:rPr lang="en-US" i="1">
                                    <a:latin typeface="Cambria Math" panose="02040503050406030204" pitchFamily="18" charset="0"/>
                                  </a:rPr>
                                </m:ctrlPr>
                              </m:sSupPr>
                              <m:e>
                                <m:r>
                                  <m:rPr>
                                    <m:sty m:val="p"/>
                                  </m:rPr>
                                  <a:rPr lang="en-US">
                                    <a:latin typeface="Cambria Math" panose="02040503050406030204" pitchFamily="18" charset="0"/>
                                  </a:rPr>
                                  <m:t>cos</m:t>
                                </m:r>
                              </m:e>
                              <m:sup>
                                <m:r>
                                  <a:rPr lang="en-US" i="1">
                                    <a:latin typeface="Cambria Math" panose="02040503050406030204" pitchFamily="18" charset="0"/>
                                  </a:rPr>
                                  <m:t>2</m:t>
                                </m:r>
                              </m:sup>
                            </m:sSup>
                          </m:fName>
                          <m:e>
                            <m:r>
                              <a:rPr lang="en-US" i="1">
                                <a:latin typeface="Cambria Math" panose="02040503050406030204" pitchFamily="18" charset="0"/>
                              </a:rPr>
                              <m:t>(</m:t>
                            </m:r>
                            <m:r>
                              <a:rPr lang="el-GR" i="1">
                                <a:latin typeface="Cambria Math" panose="02040503050406030204" pitchFamily="18" charset="0"/>
                              </a:rPr>
                              <m:t>𝜔</m:t>
                            </m:r>
                            <m:r>
                              <a:rPr lang="en-US" i="1">
                                <a:latin typeface="Cambria Math" panose="02040503050406030204" pitchFamily="18" charset="0"/>
                              </a:rPr>
                              <m:t>𝑡</m:t>
                            </m:r>
                            <m:r>
                              <a:rPr lang="en-US" i="1">
                                <a:latin typeface="Cambria Math" panose="02040503050406030204" pitchFamily="18" charset="0"/>
                              </a:rPr>
                              <m:t>+</m:t>
                            </m:r>
                            <m:r>
                              <a:rPr lang="el-GR" i="1">
                                <a:latin typeface="Cambria Math" panose="02040503050406030204" pitchFamily="18" charset="0"/>
                              </a:rPr>
                              <m:t>𝜑</m:t>
                            </m:r>
                            <m:r>
                              <a:rPr lang="el-GR" i="1">
                                <a:latin typeface="Cambria Math" panose="02040503050406030204" pitchFamily="18" charset="0"/>
                              </a:rPr>
                              <m:t>)</m:t>
                            </m:r>
                          </m:e>
                        </m:func>
                      </m:e>
                    </m:func>
                  </m:oMath>
                </a14:m>
                <a:endParaRPr lang="en-US" b="1" dirty="0"/>
              </a:p>
              <a:p>
                <a:endParaRPr lang="en-US" sz="1400" dirty="0"/>
              </a:p>
              <a:p>
                <a:r>
                  <a:rPr lang="el-GR" dirty="0"/>
                  <a:t>Το σύστημα του ταλαντωτή</a:t>
                </a:r>
                <a:r>
                  <a:rPr lang="en-US" dirty="0"/>
                  <a:t> {</a:t>
                </a:r>
                <a:r>
                  <a:rPr lang="el-GR" dirty="0"/>
                  <a:t>ελατήριο, σώμα} είναι απομονωμένο</a:t>
                </a:r>
              </a:p>
              <a:p>
                <a:r>
                  <a:rPr lang="el-GR" dirty="0"/>
                  <a:t>Η δύναμη του ελατηρίου είναι εσωτερική &amp; </a:t>
                </a:r>
                <a:r>
                  <a:rPr lang="el-GR" b="1" dirty="0"/>
                  <a:t>συντηρητική</a:t>
                </a:r>
                <a:r>
                  <a:rPr lang="el-GR"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460046"/>
                <a:ext cx="7872249" cy="5327034"/>
              </a:xfrm>
              <a:blipFill>
                <a:blip r:embed="rId2"/>
                <a:stretch>
                  <a:fillRect t="-1604" r="-542"/>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3833280" y="6787080"/>
              <a:ext cx="360" cy="360"/>
            </p14:xfrm>
          </p:contentPart>
        </mc:Choice>
        <mc:Fallback xmlns="">
          <p:pic>
            <p:nvPicPr>
              <p:cNvPr id="4" name="Ink 3"/>
              <p:cNvPicPr/>
              <p:nvPr/>
            </p:nvPicPr>
            <p:blipFill>
              <a:blip r:embed="rId4"/>
              <a:stretch>
                <a:fillRect/>
              </a:stretch>
            </p:blipFill>
            <p:spPr>
              <a:xfrm>
                <a:off x="3825720" y="6779520"/>
                <a:ext cx="15480" cy="15480"/>
              </a:xfrm>
              <a:prstGeom prst="rect">
                <a:avLst/>
              </a:prstGeom>
            </p:spPr>
          </p:pic>
        </mc:Fallback>
      </mc:AlternateContent>
      <mc:AlternateContent xmlns:mc="http://schemas.openxmlformats.org/markup-compatibility/2006" xmlns:a14="http://schemas.microsoft.com/office/drawing/2010/main">
        <mc:Choice Requires="a14">
          <p:sp>
            <p:nvSpPr>
              <p:cNvPr id="7" name="Horizontal Scroll 6"/>
              <p:cNvSpPr/>
              <p:nvPr/>
            </p:nvSpPr>
            <p:spPr>
              <a:xfrm>
                <a:off x="6079039" y="621846"/>
                <a:ext cx="2819400" cy="838200"/>
              </a:xfrm>
              <a:prstGeom prst="horizont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1"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𝒙</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func>
                        <m:func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cos</m:t>
                          </m:r>
                        </m:fName>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𝜔</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𝜙</m:t>
                              </m:r>
                            </m:e>
                          </m:d>
                        </m:e>
                      </m:func>
                    </m:oMath>
                  </m:oMathPara>
                </a14:m>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𝒖</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𝜔</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sin</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𝜔</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𝜙</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7" name="Horizontal Scroll 6"/>
              <p:cNvSpPr>
                <a:spLocks noRot="1" noChangeAspect="1" noMove="1" noResize="1" noEditPoints="1" noAdjustHandles="1" noChangeArrowheads="1" noChangeShapeType="1" noTextEdit="1"/>
              </p:cNvSpPr>
              <p:nvPr/>
            </p:nvSpPr>
            <p:spPr>
              <a:xfrm>
                <a:off x="6079039" y="621846"/>
                <a:ext cx="2819400" cy="838200"/>
              </a:xfrm>
              <a:prstGeom prst="horizontalScroll">
                <a:avLst/>
              </a:prstGeom>
              <a:blipFill rotWithShape="0">
                <a:blip r:embed="rId5"/>
                <a:stretch>
                  <a:fillRect/>
                </a:stretch>
              </a:blipFill>
            </p:spPr>
            <p:txBody>
              <a:bodyPr/>
              <a:lstStyle/>
              <a:p>
                <a:r>
                  <a:rPr lang="el-GR">
                    <a:noFill/>
                  </a:rPr>
                  <a:t> </a:t>
                </a:r>
              </a:p>
            </p:txBody>
          </p:sp>
        </mc:Fallback>
      </mc:AlternateContent>
      <p:cxnSp>
        <p:nvCxnSpPr>
          <p:cNvPr id="6" name="Straight Arrow Connector 5"/>
          <p:cNvCxnSpPr/>
          <p:nvPr/>
        </p:nvCxnSpPr>
        <p:spPr>
          <a:xfrm>
            <a:off x="4368800" y="2514600"/>
            <a:ext cx="0" cy="53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p:cNvSpPr txBox="1"/>
              <p:nvPr/>
            </p:nvSpPr>
            <p:spPr>
              <a:xfrm>
                <a:off x="4125648" y="1907643"/>
                <a:ext cx="435504" cy="61824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den>
                      </m:f>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125648" y="1907643"/>
                <a:ext cx="435504" cy="618246"/>
              </a:xfrm>
              <a:prstGeom prst="rect">
                <a:avLst/>
              </a:prstGeom>
              <a:blipFill>
                <a:blip r:embed="rId6"/>
                <a:stretch>
                  <a:fillRect/>
                </a:stretch>
              </a:blipFill>
            </p:spPr>
            <p:txBody>
              <a:bodyPr/>
              <a:lstStyle/>
              <a:p>
                <a:r>
                  <a:rPr lang="en-US">
                    <a:noFill/>
                  </a:rPr>
                  <a:t> </a:t>
                </a:r>
              </a:p>
            </p:txBody>
          </p:sp>
        </mc:Fallback>
      </mc:AlternateContent>
      <p:cxnSp>
        <p:nvCxnSpPr>
          <p:cNvPr id="9" name="Γραμμή σύνδεσης: Γωνιώδης 8">
            <a:extLst>
              <a:ext uri="{FF2B5EF4-FFF2-40B4-BE49-F238E27FC236}">
                <a16:creationId xmlns:a16="http://schemas.microsoft.com/office/drawing/2014/main" id="{D9EA3740-451B-FC30-49CB-998BFD732A85}"/>
              </a:ext>
            </a:extLst>
          </p:cNvPr>
          <p:cNvCxnSpPr/>
          <p:nvPr/>
        </p:nvCxnSpPr>
        <p:spPr>
          <a:xfrm>
            <a:off x="4368800" y="3276600"/>
            <a:ext cx="1651000" cy="457200"/>
          </a:xfrm>
          <a:prstGeom prst="bentConnector3">
            <a:avLst>
              <a:gd name="adj1" fmla="val 507"/>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C51EC36-5931-77ED-B2E0-AFACD00A3C33}"/>
                  </a:ext>
                </a:extLst>
              </p:cNvPr>
              <p:cNvSpPr txBox="1"/>
              <p:nvPr/>
            </p:nvSpPr>
            <p:spPr>
              <a:xfrm>
                <a:off x="6138278" y="3445708"/>
                <a:ext cx="2148409" cy="57618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l-GR"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l-GR"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l-GR"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den>
                      </m:f>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m:t>
                      </m:r>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func>
                        <m:func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m:rPr>
                                  <m:sty m:val="p"/>
                                </m:rP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sin</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fName>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𝜔</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𝜙</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func>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 name="TextBox 10">
                <a:extLst>
                  <a:ext uri="{FF2B5EF4-FFF2-40B4-BE49-F238E27FC236}">
                    <a16:creationId xmlns:a16="http://schemas.microsoft.com/office/drawing/2014/main" id="{3C51EC36-5931-77ED-B2E0-AFACD00A3C33}"/>
                  </a:ext>
                </a:extLst>
              </p:cNvPr>
              <p:cNvSpPr txBox="1">
                <a:spLocks noRot="1" noChangeAspect="1" noMove="1" noResize="1" noEditPoints="1" noAdjustHandles="1" noChangeArrowheads="1" noChangeShapeType="1" noTextEdit="1"/>
              </p:cNvSpPr>
              <p:nvPr/>
            </p:nvSpPr>
            <p:spPr>
              <a:xfrm>
                <a:off x="6138278" y="3445708"/>
                <a:ext cx="2148409" cy="576183"/>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8762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0"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66512"/>
          <a:stretch>
            <a:fillRect/>
          </a:stretch>
        </p:blipFill>
        <p:spPr>
          <a:xfrm>
            <a:off x="914400" y="2376992"/>
            <a:ext cx="6546111" cy="1406937"/>
          </a:xfrm>
          <a:prstGeom prst="rect">
            <a:avLst/>
          </a:prstGeom>
        </p:spPr>
      </p:pic>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4469120"/>
              </a:xfrm>
            </p:spPr>
            <p:txBody>
              <a:bodyPr>
                <a:normAutofit/>
              </a:bodyPr>
              <a:lstStyle/>
              <a:p>
                <a:r>
                  <a:rPr lang="el-GR" b="1" dirty="0"/>
                  <a:t>Ενέργεια Απλού Αρμονικού Ταλαντωτή</a:t>
                </a:r>
              </a:p>
              <a:p>
                <a:pPr lvl="1"/>
                <a:r>
                  <a:rPr lang="el-GR" dirty="0"/>
                  <a:t>Μηχανική Ενέργεια </a:t>
                </a:r>
                <a14:m>
                  <m:oMath xmlns:m="http://schemas.openxmlformats.org/officeDocument/2006/math">
                    <m:r>
                      <a:rPr lang="el-GR" i="1" dirty="0" smtClean="0">
                        <a:latin typeface="Cambria Math" panose="02040503050406030204" pitchFamily="18" charset="0"/>
                      </a:rPr>
                      <m:t>𝛫</m:t>
                    </m:r>
                    <m:r>
                      <a:rPr lang="el-GR" i="1" dirty="0" smtClean="0">
                        <a:latin typeface="Cambria Math" panose="02040503050406030204" pitchFamily="18" charset="0"/>
                      </a:rPr>
                      <m:t> + </m:t>
                    </m:r>
                    <m:r>
                      <a:rPr lang="en-US" i="1" dirty="0" smtClean="0">
                        <a:latin typeface="Cambria Math" panose="02040503050406030204" pitchFamily="18" charset="0"/>
                      </a:rPr>
                      <m:t>𝑈</m:t>
                    </m:r>
                  </m:oMath>
                </a14:m>
                <a:r>
                  <a:rPr lang="el-GR" b="0" i="1" dirty="0">
                    <a:latin typeface="Cambria Math" panose="02040503050406030204" pitchFamily="18" charset="0"/>
                  </a:rPr>
                  <a:t> </a:t>
                </a:r>
                <a:r>
                  <a:rPr lang="el-GR" b="0" dirty="0"/>
                  <a:t>σταθερή – </a:t>
                </a:r>
                <a:r>
                  <a:rPr lang="el-GR" b="1" dirty="0"/>
                  <a:t>ΑΔΜΕ </a:t>
                </a:r>
                <a:r>
                  <a:rPr lang="en-US" b="0" i="1" dirty="0">
                    <a:latin typeface="Cambria Math" panose="02040503050406030204" pitchFamily="18" charset="0"/>
                  </a:rPr>
                  <a:t/>
                </a:r>
                <a:br>
                  <a:rPr lang="en-US" b="0" i="1" dirty="0">
                    <a:latin typeface="Cambria Math" panose="02040503050406030204" pitchFamily="18" charset="0"/>
                  </a:rPr>
                </a:br>
                <a:r>
                  <a:rPr lang="en-US" b="0" i="1" dirty="0">
                    <a:latin typeface="Cambria Math" panose="02040503050406030204" pitchFamily="18" charset="0"/>
                  </a:rPr>
                  <a:t>			</a:t>
                </a:r>
                <a:r>
                  <a:rPr lang="en-US" i="1" dirty="0">
                    <a:latin typeface="Cambria Math" panose="02040503050406030204" pitchFamily="18" charset="0"/>
                  </a:rPr>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𝐸</m:t>
                        </m:r>
                      </m:e>
                      <m:sub>
                        <m:r>
                          <a:rPr lang="en-US" sz="2400" i="1">
                            <a:latin typeface="Cambria Math" panose="02040503050406030204" pitchFamily="18" charset="0"/>
                          </a:rPr>
                          <m:t>𝑚𝑒𝑐h</m:t>
                        </m:r>
                      </m:sub>
                    </m:sSub>
                    <m:r>
                      <a:rPr lang="en-US" sz="2400" i="1">
                        <a:latin typeface="Cambria Math" panose="02040503050406030204" pitchFamily="18" charset="0"/>
                      </a:rPr>
                      <m:t>=</m:t>
                    </m:r>
                    <m:r>
                      <a:rPr lang="en-US" sz="2400" i="1">
                        <a:latin typeface="Cambria Math" panose="02040503050406030204" pitchFamily="18" charset="0"/>
                      </a:rPr>
                      <m:t>𝐾</m:t>
                    </m:r>
                    <m:r>
                      <a:rPr lang="en-US" sz="2400" i="1">
                        <a:latin typeface="Cambria Math" panose="02040503050406030204" pitchFamily="18" charset="0"/>
                      </a:rPr>
                      <m:t>+</m:t>
                    </m:r>
                    <m:r>
                      <a:rPr lang="en-US" sz="2400" i="1">
                        <a:latin typeface="Cambria Math" panose="02040503050406030204" pitchFamily="18" charset="0"/>
                      </a:rPr>
                      <m:t>𝑈</m:t>
                    </m:r>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2</m:t>
                        </m:r>
                      </m:den>
                    </m:f>
                    <m:r>
                      <a:rPr lang="en-US" sz="2400" i="1">
                        <a:latin typeface="Cambria Math" panose="02040503050406030204" pitchFamily="18" charset="0"/>
                      </a:rPr>
                      <m:t>𝑘</m:t>
                    </m:r>
                    <m:sSup>
                      <m:sSupPr>
                        <m:ctrlPr>
                          <a:rPr lang="en-US" sz="2400" i="1">
                            <a:latin typeface="Cambria Math" panose="02040503050406030204" pitchFamily="18" charset="0"/>
                          </a:rPr>
                        </m:ctrlPr>
                      </m:sSupPr>
                      <m:e>
                        <m:r>
                          <a:rPr lang="en-US" sz="2400" i="1">
                            <a:latin typeface="Cambria Math" panose="02040503050406030204" pitchFamily="18" charset="0"/>
                          </a:rPr>
                          <m:t>𝐴</m:t>
                        </m:r>
                      </m:e>
                      <m:sup>
                        <m:r>
                          <a:rPr lang="en-US" sz="2400" i="1">
                            <a:latin typeface="Cambria Math" panose="02040503050406030204" pitchFamily="18" charset="0"/>
                          </a:rPr>
                          <m:t>2</m:t>
                        </m:r>
                      </m:sup>
                    </m:sSup>
                  </m:oMath>
                </a14:m>
                <a:endParaRPr lang="el-GR" dirty="0"/>
              </a:p>
              <a:p>
                <a:pPr lvl="1"/>
                <a:endParaRPr lang="el-GR" dirty="0"/>
              </a:p>
              <a:p>
                <a:pPr marL="68580" indent="0">
                  <a:buNone/>
                </a:pPr>
                <a:r>
                  <a:rPr lang="en-US" b="0" dirty="0"/>
                  <a:t>					      </a:t>
                </a:r>
                <a:br>
                  <a:rPr lang="en-US" b="0" dirty="0"/>
                </a:br>
                <a:r>
                  <a:rPr lang="en-US" b="0" dirty="0"/>
                  <a:t/>
                </a:r>
                <a:br>
                  <a:rPr lang="en-US" b="0" dirty="0"/>
                </a:br>
                <a:r>
                  <a:rPr lang="en-US" b="0" dirty="0"/>
                  <a:t>					</a:t>
                </a:r>
                <a:endParaRPr lang="el-GR" dirty="0"/>
              </a:p>
              <a:p>
                <a:pPr lvl="1"/>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4469120"/>
              </a:xfrm>
              <a:blipFill>
                <a:blip r:embed="rId3"/>
                <a:stretch>
                  <a:fillRect t="-1091"/>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2685960" y="5456520"/>
              <a:ext cx="1608120" cy="43560"/>
            </p14:xfrm>
          </p:contentPart>
        </mc:Choice>
        <mc:Fallback xmlns="">
          <p:pic>
            <p:nvPicPr>
              <p:cNvPr id="4" name="Ink 3"/>
              <p:cNvPicPr/>
              <p:nvPr/>
            </p:nvPicPr>
            <p:blipFill>
              <a:blip r:embed="rId5"/>
              <a:stretch>
                <a:fillRect/>
              </a:stretch>
            </p:blipFill>
            <p:spPr>
              <a:xfrm>
                <a:off x="2679480" y="5450040"/>
                <a:ext cx="1617120" cy="52560"/>
              </a:xfrm>
              <a:prstGeom prst="rect">
                <a:avLst/>
              </a:prstGeom>
            </p:spPr>
          </p:pic>
        </mc:Fallback>
      </mc:AlternateContent>
      <p:sp>
        <p:nvSpPr>
          <p:cNvPr id="6" name="TextBox 5">
            <a:extLst>
              <a:ext uri="{FF2B5EF4-FFF2-40B4-BE49-F238E27FC236}">
                <a16:creationId xmlns:a16="http://schemas.microsoft.com/office/drawing/2014/main" id="{FC0A25B6-669B-0D88-897E-DB86B40FFE42}"/>
              </a:ext>
            </a:extLst>
          </p:cNvPr>
          <p:cNvSpPr txBox="1"/>
          <p:nvPr/>
        </p:nvSpPr>
        <p:spPr>
          <a:xfrm>
            <a:off x="4832404" y="6210039"/>
            <a:ext cx="29810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Διάγραμμα ενέργειας-χρόνου</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957F06E-51DD-EE8B-ACC1-78B5004A52B3}"/>
              </a:ext>
            </a:extLst>
          </p:cNvPr>
          <p:cNvSpPr txBox="1"/>
          <p:nvPr/>
        </p:nvSpPr>
        <p:spPr>
          <a:xfrm>
            <a:off x="1330587" y="6196258"/>
            <a:ext cx="34894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Διάγραμμα ενέργειας-μετατόπισης</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0" name="Picture 2">
            <a:extLst>
              <a:ext uri="{FF2B5EF4-FFF2-40B4-BE49-F238E27FC236}">
                <a16:creationId xmlns:a16="http://schemas.microsoft.com/office/drawing/2014/main" id="{AE53A3A0-AAD0-D62C-A83F-BD5A86378D9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567" t="71514" r="5707" b="3686"/>
          <a:stretch>
            <a:fillRect/>
          </a:stretch>
        </p:blipFill>
        <p:spPr bwMode="auto">
          <a:xfrm>
            <a:off x="1494162" y="3783929"/>
            <a:ext cx="6055371" cy="2498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49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fade">
                                      <p:cBhvr>
                                        <p:cTn id="2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4469120"/>
              </a:xfrm>
            </p:spPr>
            <p:txBody>
              <a:bodyPr>
                <a:normAutofit/>
              </a:bodyPr>
              <a:lstStyle/>
              <a:p>
                <a:r>
                  <a:rPr lang="el-GR" b="1" dirty="0"/>
                  <a:t>Ενέργεια Απλού Αρμονικού Ταλαντωτή</a:t>
                </a:r>
              </a:p>
              <a:p>
                <a:pPr lvl="1"/>
                <a:r>
                  <a:rPr lang="el-GR" dirty="0"/>
                  <a:t>Μηχανική Ενέργεια </a:t>
                </a:r>
                <a14:m>
                  <m:oMath xmlns:m="http://schemas.openxmlformats.org/officeDocument/2006/math">
                    <m:r>
                      <a:rPr lang="el-GR" i="1" dirty="0" smtClean="0">
                        <a:latin typeface="Cambria Math" panose="02040503050406030204" pitchFamily="18" charset="0"/>
                      </a:rPr>
                      <m:t>𝛫</m:t>
                    </m:r>
                    <m:r>
                      <a:rPr lang="el-GR" i="1" dirty="0" smtClean="0">
                        <a:latin typeface="Cambria Math" panose="02040503050406030204" pitchFamily="18" charset="0"/>
                      </a:rPr>
                      <m:t> + </m:t>
                    </m:r>
                    <m:r>
                      <a:rPr lang="en-US" i="1" dirty="0" smtClean="0">
                        <a:latin typeface="Cambria Math" panose="02040503050406030204" pitchFamily="18" charset="0"/>
                      </a:rPr>
                      <m:t>𝑈</m:t>
                    </m:r>
                  </m:oMath>
                </a14:m>
                <a:r>
                  <a:rPr lang="en-US" b="0" i="1" dirty="0">
                    <a:latin typeface="Cambria Math" panose="02040503050406030204" pitchFamily="18" charset="0"/>
                  </a:rPr>
                  <a:t/>
                </a:r>
                <a:br>
                  <a:rPr lang="en-US" b="0" i="1" dirty="0">
                    <a:latin typeface="Cambria Math" panose="02040503050406030204" pitchFamily="18" charset="0"/>
                  </a:rPr>
                </a:br>
                <a:endParaRPr lang="en-US" sz="2400"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𝐸</m:t>
                          </m:r>
                        </m:e>
                        <m:sub>
                          <m:r>
                            <a:rPr lang="en-US" sz="2400" i="1">
                              <a:latin typeface="Cambria Math" panose="02040503050406030204" pitchFamily="18" charset="0"/>
                            </a:rPr>
                            <m:t>𝑚𝑒𝑐h</m:t>
                          </m:r>
                        </m:sub>
                      </m:sSub>
                      <m:r>
                        <a:rPr lang="en-US" sz="2400" i="1">
                          <a:latin typeface="Cambria Math" panose="02040503050406030204" pitchFamily="18" charset="0"/>
                        </a:rPr>
                        <m:t>=</m:t>
                      </m:r>
                      <m:r>
                        <a:rPr lang="en-US" sz="2400" i="1">
                          <a:latin typeface="Cambria Math" panose="02040503050406030204" pitchFamily="18" charset="0"/>
                        </a:rPr>
                        <m:t>𝐾</m:t>
                      </m:r>
                      <m:r>
                        <a:rPr lang="en-US" sz="2400" i="1">
                          <a:latin typeface="Cambria Math" panose="02040503050406030204" pitchFamily="18" charset="0"/>
                        </a:rPr>
                        <m:t>+</m:t>
                      </m:r>
                      <m:r>
                        <a:rPr lang="en-US" sz="2400" i="1">
                          <a:latin typeface="Cambria Math" panose="02040503050406030204" pitchFamily="18" charset="0"/>
                        </a:rPr>
                        <m:t>𝑈</m:t>
                      </m:r>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2</m:t>
                          </m:r>
                        </m:den>
                      </m:f>
                      <m:r>
                        <a:rPr lang="en-US" sz="2400" i="1">
                          <a:latin typeface="Cambria Math" panose="02040503050406030204" pitchFamily="18" charset="0"/>
                        </a:rPr>
                        <m:t>𝑘</m:t>
                      </m:r>
                      <m:sSup>
                        <m:sSupPr>
                          <m:ctrlPr>
                            <a:rPr lang="en-US" sz="2400" i="1">
                              <a:latin typeface="Cambria Math" panose="02040503050406030204" pitchFamily="18" charset="0"/>
                            </a:rPr>
                          </m:ctrlPr>
                        </m:sSupPr>
                        <m:e>
                          <m:r>
                            <a:rPr lang="en-US" sz="2400" i="1">
                              <a:latin typeface="Cambria Math" panose="02040503050406030204" pitchFamily="18" charset="0"/>
                            </a:rPr>
                            <m:t>𝐴</m:t>
                          </m:r>
                        </m:e>
                        <m:sup>
                          <m:r>
                            <a:rPr lang="en-US" sz="2400" i="1">
                              <a:latin typeface="Cambria Math" panose="02040503050406030204" pitchFamily="18" charset="0"/>
                            </a:rPr>
                            <m:t>2</m:t>
                          </m:r>
                        </m:sup>
                      </m:sSup>
                    </m:oMath>
                  </m:oMathPara>
                </a14:m>
                <a:endParaRPr lang="el-GR" dirty="0"/>
              </a:p>
              <a:p>
                <a:pPr marL="68580" indent="0">
                  <a:buNone/>
                </a:pPr>
                <a:r>
                  <a:rPr lang="en-US" b="0" dirty="0"/>
                  <a:t>					      </a:t>
                </a:r>
                <a:br>
                  <a:rPr lang="en-US" b="0" dirty="0"/>
                </a:br>
                <a:r>
                  <a:rPr lang="en-US" b="0" dirty="0"/>
                  <a:t/>
                </a:r>
                <a:br>
                  <a:rPr lang="en-US" b="0" dirty="0"/>
                </a:br>
                <a:r>
                  <a:rPr lang="en-US" b="0" dirty="0"/>
                  <a:t>					</a:t>
                </a:r>
                <a:endParaRPr lang="el-GR" dirty="0"/>
              </a:p>
              <a:p>
                <a:pPr lvl="1"/>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4469120"/>
              </a:xfrm>
              <a:blipFill>
                <a:blip r:embed="rId2"/>
                <a:stretch>
                  <a:fillRect t="-1091"/>
                </a:stretch>
              </a:blipFill>
            </p:spPr>
            <p:txBody>
              <a:bodyPr/>
              <a:lstStyle/>
              <a:p>
                <a:r>
                  <a:rPr lang="en-US">
                    <a:noFill/>
                  </a:rPr>
                  <a:t> </a:t>
                </a:r>
              </a:p>
            </p:txBody>
          </p:sp>
        </mc:Fallback>
      </mc:AlternateContent>
      <p:pic>
        <p:nvPicPr>
          <p:cNvPr id="1026" name="Picture 2" descr="Σχετική εικόνα"/>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8350" y="3810000"/>
            <a:ext cx="7660586" cy="182048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Rectangle 3"/>
              <p:cNvSpPr/>
              <p:nvPr/>
            </p:nvSpPr>
            <p:spPr>
              <a:xfrm>
                <a:off x="4533900" y="5417069"/>
                <a:ext cx="685800" cy="3693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 name="Rectangle 3"/>
              <p:cNvSpPr>
                <a:spLocks noRot="1" noChangeAspect="1" noMove="1" noResize="1" noEditPoints="1" noAdjustHandles="1" noChangeArrowheads="1" noChangeShapeType="1" noTextEdit="1"/>
              </p:cNvSpPr>
              <p:nvPr/>
            </p:nvSpPr>
            <p:spPr>
              <a:xfrm>
                <a:off x="4533900" y="5417069"/>
                <a:ext cx="685800"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371850" y="5404542"/>
                <a:ext cx="685800" cy="3693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 name="Rectangle 5"/>
              <p:cNvSpPr>
                <a:spLocks noRot="1" noChangeAspect="1" noMove="1" noResize="1" noEditPoints="1" noAdjustHandles="1" noChangeArrowheads="1" noChangeShapeType="1" noTextEdit="1"/>
              </p:cNvSpPr>
              <p:nvPr/>
            </p:nvSpPr>
            <p:spPr>
              <a:xfrm>
                <a:off x="3371850" y="5404542"/>
                <a:ext cx="685800"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7687731" y="5396912"/>
                <a:ext cx="685800" cy="3693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7" name="Rectangle 6"/>
              <p:cNvSpPr>
                <a:spLocks noRot="1" noChangeAspect="1" noMove="1" noResize="1" noEditPoints="1" noAdjustHandles="1" noChangeArrowheads="1" noChangeShapeType="1" noTextEdit="1"/>
              </p:cNvSpPr>
              <p:nvPr/>
            </p:nvSpPr>
            <p:spPr>
              <a:xfrm>
                <a:off x="7687731" y="5396912"/>
                <a:ext cx="685800"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5226049" y="5391842"/>
                <a:ext cx="685800" cy="3693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8" name="Rectangle 7"/>
              <p:cNvSpPr>
                <a:spLocks noRot="1" noChangeAspect="1" noMove="1" noResize="1" noEditPoints="1" noAdjustHandles="1" noChangeArrowheads="1" noChangeShapeType="1" noTextEdit="1"/>
              </p:cNvSpPr>
              <p:nvPr/>
            </p:nvSpPr>
            <p:spPr>
              <a:xfrm>
                <a:off x="5226049" y="5391842"/>
                <a:ext cx="685800" cy="369332"/>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437872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21" t="1563" r="64936"/>
          <a:stretch/>
        </p:blipFill>
        <p:spPr>
          <a:xfrm>
            <a:off x="472827" y="1447800"/>
            <a:ext cx="3032373" cy="5029200"/>
          </a:xfrm>
        </p:spPr>
      </p:pic>
      <p:pic>
        <p:nvPicPr>
          <p:cNvPr id="5"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37735" t="1563" r="38231"/>
          <a:stretch/>
        </p:blipFill>
        <p:spPr>
          <a:xfrm>
            <a:off x="3505200" y="1447800"/>
            <a:ext cx="2286000" cy="5029200"/>
          </a:xfrm>
          <a:prstGeom prst="rect">
            <a:avLst/>
          </a:prstGeom>
        </p:spPr>
      </p:pic>
      <p:pic>
        <p:nvPicPr>
          <p:cNvPr id="6"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66219" t="1563" r="2626"/>
          <a:stretch/>
        </p:blipFill>
        <p:spPr>
          <a:xfrm>
            <a:off x="5791200" y="1447800"/>
            <a:ext cx="2895600" cy="5029200"/>
          </a:xfrm>
          <a:prstGeom prst="rect">
            <a:avLst/>
          </a:prstGeom>
        </p:spPr>
      </p:pic>
      <p:sp>
        <p:nvSpPr>
          <p:cNvPr id="3" name="Rectangle 2"/>
          <p:cNvSpPr/>
          <p:nvPr/>
        </p:nvSpPr>
        <p:spPr>
          <a:xfrm>
            <a:off x="5943600" y="1669257"/>
            <a:ext cx="457200" cy="4267200"/>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5551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19878" cy="4348445"/>
              </a:xfrm>
            </p:spPr>
            <p:txBody>
              <a:bodyPr/>
              <a:lstStyle/>
              <a:p>
                <a:r>
                  <a:rPr lang="el-GR" b="1" dirty="0"/>
                  <a:t>Παράδειγμα:</a:t>
                </a:r>
              </a:p>
              <a:p>
                <a:r>
                  <a:rPr lang="el-GR" sz="2000" dirty="0"/>
                  <a:t>Πολλά ψηλά κτήρια έχουν αποσβεστήρες μάζας, οι οποίοι είναι συσκευές που εμποδίζουν το κτήριο να ταλαντωθεί ισχυρά από τη δύναμη του ανέμου. Έστω ότι η συσκευή έχει μάζα </a:t>
                </a:r>
                <a14:m>
                  <m:oMath xmlns:m="http://schemas.openxmlformats.org/officeDocument/2006/math">
                    <m:r>
                      <a:rPr lang="en-US" sz="2000" i="1" dirty="0" smtClean="0">
                        <a:latin typeface="Cambria Math" panose="02040503050406030204" pitchFamily="18" charset="0"/>
                      </a:rPr>
                      <m:t>𝑚</m:t>
                    </m:r>
                    <m:r>
                      <a:rPr lang="el-GR" sz="2000" b="0" i="1" dirty="0" smtClean="0">
                        <a:latin typeface="Cambria Math" panose="02040503050406030204" pitchFamily="18" charset="0"/>
                      </a:rPr>
                      <m:t>=</m:t>
                    </m:r>
                    <m:r>
                      <a:rPr lang="en-US" sz="2000" i="1" dirty="0" smtClean="0">
                        <a:latin typeface="Cambria Math" panose="02040503050406030204" pitchFamily="18" charset="0"/>
                      </a:rPr>
                      <m:t>2.72 </m:t>
                    </m:r>
                    <m:r>
                      <a:rPr lang="en-US" sz="2000" i="1" dirty="0" smtClean="0">
                        <a:latin typeface="Cambria Math" panose="02040503050406030204" pitchFamily="18" charset="0"/>
                      </a:rPr>
                      <m:t>𝑥</m:t>
                    </m:r>
                    <m:r>
                      <a:rPr lang="en-US" sz="2000" i="1" dirty="0" smtClean="0">
                        <a:latin typeface="Cambria Math" panose="02040503050406030204" pitchFamily="18" charset="0"/>
                      </a:rPr>
                      <m:t> </m:t>
                    </m:r>
                    <m:sSup>
                      <m:sSupPr>
                        <m:ctrlPr>
                          <a:rPr lang="en-US" sz="2000" b="0" i="1" dirty="0" smtClean="0">
                            <a:latin typeface="Cambria Math" panose="02040503050406030204" pitchFamily="18" charset="0"/>
                          </a:rPr>
                        </m:ctrlPr>
                      </m:sSupPr>
                      <m:e>
                        <m:r>
                          <a:rPr lang="en-US" sz="2000" i="1" dirty="0" smtClean="0">
                            <a:latin typeface="Cambria Math" panose="02040503050406030204" pitchFamily="18" charset="0"/>
                          </a:rPr>
                          <m:t>10</m:t>
                        </m:r>
                      </m:e>
                      <m:sup>
                        <m:r>
                          <a:rPr lang="en-US" sz="2000" i="1" dirty="0" smtClean="0">
                            <a:latin typeface="Cambria Math" panose="02040503050406030204" pitchFamily="18" charset="0"/>
                          </a:rPr>
                          <m:t>5</m:t>
                        </m:r>
                      </m:sup>
                    </m:sSup>
                    <m:r>
                      <a:rPr lang="en-US" sz="2000" i="1" dirty="0" smtClean="0">
                        <a:latin typeface="Cambria Math" panose="02040503050406030204" pitchFamily="18" charset="0"/>
                      </a:rPr>
                      <m:t> </m:t>
                    </m:r>
                  </m:oMath>
                </a14:m>
                <a:r>
                  <a:rPr lang="en-US" sz="2000" dirty="0"/>
                  <a:t>kg </a:t>
                </a:r>
                <a:r>
                  <a:rPr lang="el-GR" sz="2000" dirty="0"/>
                  <a:t>και έχει σχεδιαστεί να ταλαντώνεται σε συχνότητα </a:t>
                </a:r>
                <a14:m>
                  <m:oMath xmlns:m="http://schemas.openxmlformats.org/officeDocument/2006/math">
                    <m:r>
                      <a:rPr lang="en-US" sz="2000" i="1" dirty="0" smtClean="0">
                        <a:latin typeface="Cambria Math" panose="02040503050406030204" pitchFamily="18" charset="0"/>
                      </a:rPr>
                      <m:t>𝑓</m:t>
                    </m:r>
                    <m:r>
                      <a:rPr lang="en-US" sz="2000" i="1" dirty="0" smtClean="0">
                        <a:latin typeface="Cambria Math" panose="02040503050406030204" pitchFamily="18" charset="0"/>
                      </a:rPr>
                      <m:t>=10.0 </m:t>
                    </m:r>
                    <m:r>
                      <m:rPr>
                        <m:sty m:val="p"/>
                      </m:rPr>
                      <a:rPr lang="en-US" sz="2000" i="0" dirty="0" smtClean="0">
                        <a:latin typeface="Cambria Math" panose="02040503050406030204" pitchFamily="18" charset="0"/>
                      </a:rPr>
                      <m:t>Hz</m:t>
                    </m:r>
                  </m:oMath>
                </a14:m>
                <a:r>
                  <a:rPr lang="en-US" sz="2000" dirty="0"/>
                  <a:t>, </a:t>
                </a:r>
                <a:r>
                  <a:rPr lang="el-GR" sz="2000" dirty="0"/>
                  <a:t>με πλάτος </a:t>
                </a:r>
                <a14:m>
                  <m:oMath xmlns:m="http://schemas.openxmlformats.org/officeDocument/2006/math">
                    <m:r>
                      <a:rPr lang="en-US" sz="2000" i="1" dirty="0" smtClean="0">
                        <a:latin typeface="Cambria Math" panose="02040503050406030204" pitchFamily="18" charset="0"/>
                      </a:rPr>
                      <m:t>𝐴</m:t>
                    </m:r>
                    <m:r>
                      <a:rPr lang="en-US" sz="2000" i="1" dirty="0" smtClean="0">
                        <a:latin typeface="Cambria Math" panose="02040503050406030204" pitchFamily="18" charset="0"/>
                      </a:rPr>
                      <m:t>=0.2</m:t>
                    </m:r>
                  </m:oMath>
                </a14:m>
                <a:r>
                  <a:rPr lang="en-US" sz="2000" dirty="0"/>
                  <a:t> m.</a:t>
                </a:r>
                <a:endParaRPr lang="el-GR" sz="2000" dirty="0"/>
              </a:p>
              <a:p>
                <a:pPr lvl="1"/>
                <a:r>
                  <a:rPr lang="el-GR" sz="1800" dirty="0"/>
                  <a:t>Α) Βρείτε την ολική μηχανική ενέργεια του συστήματος.</a:t>
                </a:r>
              </a:p>
              <a:p>
                <a:pPr lvl="1"/>
                <a:r>
                  <a:rPr lang="el-GR" sz="1800" dirty="0"/>
                  <a:t>Β) Ποια είναι η ταχύτητα του σώματος όταν περνά από το σημείο ισορροπίας?</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19878" cy="4348445"/>
              </a:xfrm>
              <a:blipFill rotWithShape="0">
                <a:blip r:embed="rId2"/>
                <a:stretch>
                  <a:fillRect t="-1122" r="-462"/>
                </a:stretch>
              </a:blipFill>
            </p:spPr>
            <p:txBody>
              <a:bodyPr/>
              <a:lstStyle/>
              <a:p>
                <a:r>
                  <a:rPr lang="el-GR">
                    <a:noFill/>
                  </a:rPr>
                  <a:t> </a:t>
                </a:r>
              </a:p>
            </p:txBody>
          </p:sp>
        </mc:Fallback>
      </mc:AlternateContent>
      <p:pic>
        <p:nvPicPr>
          <p:cNvPr id="1028" name="Picture 4" descr="https://hips.hearstapps.com/pop.h-cdn.co/assets/15/33/1439212134-skscraperr.gif?crop=1xw:0.999690594059406xh;center,top&amp;resize=98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01279" y="4038600"/>
            <a:ext cx="4331549" cy="24372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7628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ACA19-2A77-A82D-324C-DF08607A87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CA0272-F76B-E505-D16B-98ABEA8196E4}"/>
              </a:ext>
            </a:extLst>
          </p:cNvPr>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53842C0-E664-3A42-4B44-05CDB1B444B6}"/>
                  </a:ext>
                </a:extLst>
              </p:cNvPr>
              <p:cNvSpPr>
                <a:spLocks noGrp="1"/>
              </p:cNvSpPr>
              <p:nvPr>
                <p:ph idx="1"/>
              </p:nvPr>
            </p:nvSpPr>
            <p:spPr>
              <a:xfrm>
                <a:off x="738350" y="1371600"/>
                <a:ext cx="7919878" cy="4348445"/>
              </a:xfrm>
            </p:spPr>
            <p:txBody>
              <a:bodyPr/>
              <a:lstStyle/>
              <a:p>
                <a:r>
                  <a:rPr lang="el-GR" b="1" dirty="0"/>
                  <a:t>Παράδειγμα – Λύση:</a:t>
                </a:r>
              </a:p>
              <a:p>
                <a:pPr lvl="1"/>
                <a:r>
                  <a:rPr lang="el-GR" sz="1600" dirty="0"/>
                  <a:t>Συσκευή μάζας </a:t>
                </a:r>
                <a14:m>
                  <m:oMath xmlns:m="http://schemas.openxmlformats.org/officeDocument/2006/math">
                    <m:r>
                      <a:rPr lang="en-US" sz="1600" i="1" dirty="0" smtClean="0">
                        <a:latin typeface="Cambria Math" panose="02040503050406030204" pitchFamily="18" charset="0"/>
                      </a:rPr>
                      <m:t>𝑚</m:t>
                    </m:r>
                    <m:r>
                      <a:rPr lang="en-US" sz="1600" i="1" dirty="0" smtClean="0">
                        <a:latin typeface="Cambria Math" panose="02040503050406030204" pitchFamily="18" charset="0"/>
                      </a:rPr>
                      <m:t>=2.72 </m:t>
                    </m:r>
                    <m:r>
                      <a:rPr lang="en-US" sz="1600" i="1" dirty="0" smtClean="0">
                        <a:latin typeface="Cambria Math" panose="02040503050406030204" pitchFamily="18" charset="0"/>
                      </a:rPr>
                      <m:t>𝑥</m:t>
                    </m:r>
                    <m:r>
                      <a:rPr lang="en-US" sz="1600" i="1" dirty="0" smtClean="0">
                        <a:latin typeface="Cambria Math" panose="02040503050406030204" pitchFamily="18" charset="0"/>
                      </a:rPr>
                      <m:t> </m:t>
                    </m:r>
                    <m:sSup>
                      <m:sSupPr>
                        <m:ctrlPr>
                          <a:rPr lang="en-US" sz="1600" b="0" i="1" dirty="0" smtClean="0">
                            <a:latin typeface="Cambria Math" panose="02040503050406030204" pitchFamily="18" charset="0"/>
                          </a:rPr>
                        </m:ctrlPr>
                      </m:sSupPr>
                      <m:e>
                        <m:r>
                          <a:rPr lang="en-US" sz="1600" i="1" dirty="0" smtClean="0">
                            <a:latin typeface="Cambria Math" panose="02040503050406030204" pitchFamily="18" charset="0"/>
                          </a:rPr>
                          <m:t>10</m:t>
                        </m:r>
                      </m:e>
                      <m:sup>
                        <m:r>
                          <a:rPr lang="en-US" sz="1600" i="1" dirty="0" smtClean="0">
                            <a:latin typeface="Cambria Math" panose="02040503050406030204" pitchFamily="18" charset="0"/>
                          </a:rPr>
                          <m:t>5</m:t>
                        </m:r>
                      </m:sup>
                    </m:sSup>
                    <m:r>
                      <a:rPr lang="en-US" sz="1600" i="1" dirty="0" smtClean="0">
                        <a:latin typeface="Cambria Math" panose="02040503050406030204" pitchFamily="18" charset="0"/>
                      </a:rPr>
                      <m:t> </m:t>
                    </m:r>
                  </m:oMath>
                </a14:m>
                <a:r>
                  <a:rPr lang="en-US" sz="1600" dirty="0"/>
                  <a:t>kg</a:t>
                </a:r>
                <a:r>
                  <a:rPr lang="el-GR" sz="1600" dirty="0"/>
                  <a:t>, ταλαντώνεται σε συχνότητα </a:t>
                </a:r>
                <a14:m>
                  <m:oMath xmlns:m="http://schemas.openxmlformats.org/officeDocument/2006/math">
                    <m:r>
                      <a:rPr lang="en-US" sz="1600" i="1" dirty="0" smtClean="0">
                        <a:latin typeface="Cambria Math" panose="02040503050406030204" pitchFamily="18" charset="0"/>
                      </a:rPr>
                      <m:t>𝑓</m:t>
                    </m:r>
                    <m:r>
                      <a:rPr lang="en-US" sz="1600" i="1" dirty="0" smtClean="0">
                        <a:latin typeface="Cambria Math" panose="02040503050406030204" pitchFamily="18" charset="0"/>
                      </a:rPr>
                      <m:t>=10</m:t>
                    </m:r>
                  </m:oMath>
                </a14:m>
                <a:r>
                  <a:rPr lang="en-US" sz="1600" dirty="0"/>
                  <a:t> Hz, </a:t>
                </a:r>
                <a:r>
                  <a:rPr lang="el-GR" sz="1600" dirty="0"/>
                  <a:t>με πλάτος </a:t>
                </a:r>
                <a14:m>
                  <m:oMath xmlns:m="http://schemas.openxmlformats.org/officeDocument/2006/math">
                    <m:r>
                      <a:rPr lang="en-US" sz="1600" i="1" dirty="0" smtClean="0">
                        <a:latin typeface="Cambria Math" panose="02040503050406030204" pitchFamily="18" charset="0"/>
                      </a:rPr>
                      <m:t>𝐴</m:t>
                    </m:r>
                    <m:r>
                      <a:rPr lang="en-US" sz="1600" i="1" dirty="0" smtClean="0">
                        <a:latin typeface="Cambria Math" panose="02040503050406030204" pitchFamily="18" charset="0"/>
                      </a:rPr>
                      <m:t>=0.2 </m:t>
                    </m:r>
                  </m:oMath>
                </a14:m>
                <a:r>
                  <a:rPr lang="en-US" sz="1600" dirty="0"/>
                  <a:t>m.</a:t>
                </a:r>
                <a:endParaRPr lang="el-GR" sz="1600" dirty="0"/>
              </a:p>
              <a:p>
                <a:pPr lvl="2"/>
                <a:r>
                  <a:rPr lang="el-GR" sz="1400" dirty="0"/>
                  <a:t>Α) Βρείτε την ολική μηχανική ενέργεια του συστήματος.</a:t>
                </a:r>
              </a:p>
            </p:txBody>
          </p:sp>
        </mc:Choice>
        <mc:Fallback xmlns="">
          <p:sp>
            <p:nvSpPr>
              <p:cNvPr id="3" name="Content Placeholder 2">
                <a:extLst>
                  <a:ext uri="{FF2B5EF4-FFF2-40B4-BE49-F238E27FC236}">
                    <a16:creationId xmlns:a16="http://schemas.microsoft.com/office/drawing/2014/main" id="{F53842C0-E664-3A42-4B44-05CDB1B444B6}"/>
                  </a:ext>
                </a:extLst>
              </p:cNvPr>
              <p:cNvSpPr>
                <a:spLocks noGrp="1" noRot="1" noChangeAspect="1" noMove="1" noResize="1" noEditPoints="1" noAdjustHandles="1" noChangeArrowheads="1" noChangeShapeType="1" noTextEdit="1"/>
              </p:cNvSpPr>
              <p:nvPr>
                <p:ph idx="1"/>
              </p:nvPr>
            </p:nvSpPr>
            <p:spPr>
              <a:xfrm>
                <a:off x="738350" y="1371600"/>
                <a:ext cx="7919878" cy="4348445"/>
              </a:xfrm>
              <a:blipFill>
                <a:blip r:embed="rId2"/>
                <a:stretch>
                  <a:fillRect t="-1122"/>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98B0280D-3D47-13E0-FC7F-7EE65C0847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4846140"/>
            <a:ext cx="2397128" cy="1596063"/>
          </a:xfrm>
          <a:prstGeom prst="rect">
            <a:avLst/>
          </a:prstGeom>
          <a:ln>
            <a:noFill/>
          </a:ln>
          <a:effectLst>
            <a:softEdge rad="112500"/>
          </a:effectLst>
        </p:spPr>
      </p:pic>
      <p:sp>
        <p:nvSpPr>
          <p:cNvPr id="4" name="Rectangle 3">
            <a:extLst>
              <a:ext uri="{FF2B5EF4-FFF2-40B4-BE49-F238E27FC236}">
                <a16:creationId xmlns:a16="http://schemas.microsoft.com/office/drawing/2014/main" id="{B10453AB-D948-5636-F908-187D7F90EADA}"/>
              </a:ext>
            </a:extLst>
          </p:cNvPr>
          <p:cNvSpPr/>
          <p:nvPr/>
        </p:nvSpPr>
        <p:spPr>
          <a:xfrm>
            <a:off x="424542" y="6287570"/>
            <a:ext cx="7391400" cy="3092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noFill/>
                <a:effectLst/>
                <a:uLnTx/>
                <a:uFillTx/>
                <a:latin typeface="Calibri" panose="020F0502020204030204"/>
                <a:ea typeface="+mn-ea"/>
                <a:cs typeface="+mn-cs"/>
                <a:hlinkClick r:id="rId4"/>
              </a:rPr>
              <a:t>https://www.popularmechanics.com/technology/design/a16819/tapei-101-mass-damper-record/</a:t>
            </a:r>
            <a:endParaRPr kumimoji="0" lang="el-GR" sz="1400" b="0" i="0" u="none" strike="noStrike" kern="1200" cap="none" spc="0" normalizeH="0" baseline="0" noProof="0" dirty="0">
              <a:ln>
                <a:noFill/>
              </a:ln>
              <a:noFill/>
              <a:effectLst/>
              <a:uLnTx/>
              <a:uFillTx/>
              <a:latin typeface="Calibri" panose="020F0502020204030204"/>
              <a:ea typeface="+mn-ea"/>
              <a:cs typeface="+mn-cs"/>
            </a:endParaRPr>
          </a:p>
        </p:txBody>
      </p:sp>
      <mc:AlternateContent xmlns:mc="http://schemas.openxmlformats.org/markup-compatibility/2006">
        <mc:Choice xmlns:p14="http://schemas.microsoft.com/office/powerpoint/2010/main" Requires="p14">
          <p:contentPart p14:bwMode="auto" r:id="rId5">
            <p14:nvContentPartPr>
              <p14:cNvPr id="6" name="Ink 5"/>
              <p14:cNvContentPartPr/>
              <p14:nvPr/>
            </p14:nvContentPartPr>
            <p14:xfrm>
              <a:off x="644760" y="2682000"/>
              <a:ext cx="7404480" cy="3836880"/>
            </p14:xfrm>
          </p:contentPart>
        </mc:Choice>
        <mc:Fallback>
          <p:pic>
            <p:nvPicPr>
              <p:cNvPr id="6" name="Ink 5"/>
              <p:cNvPicPr/>
              <p:nvPr/>
            </p:nvPicPr>
            <p:blipFill>
              <a:blip r:embed="rId6"/>
              <a:stretch>
                <a:fillRect/>
              </a:stretch>
            </p:blipFill>
            <p:spPr>
              <a:xfrm>
                <a:off x="639000" y="2673360"/>
                <a:ext cx="7419240" cy="3854880"/>
              </a:xfrm>
              <a:prstGeom prst="rect">
                <a:avLst/>
              </a:prstGeom>
            </p:spPr>
          </p:pic>
        </mc:Fallback>
      </mc:AlternateContent>
    </p:spTree>
    <p:extLst>
      <p:ext uri="{BB962C8B-B14F-4D97-AF65-F5344CB8AC3E}">
        <p14:creationId xmlns:p14="http://schemas.microsoft.com/office/powerpoint/2010/main" val="1467340283"/>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2">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2" id="{F59B2DC8-A3E7-4453-8315-234A1287D304}" vid="{D5D3A880-CF44-472C-81E8-0C05555475B2}"/>
    </a:ext>
  </a:extLst>
</a:theme>
</file>

<file path=ppt/theme/theme3.xml><?xml version="1.0" encoding="utf-8"?>
<a:theme xmlns:a="http://schemas.openxmlformats.org/drawingml/2006/main" name="1_Theme2">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2" id="{F59B2DC8-A3E7-4453-8315-234A1287D304}" vid="{D5D3A880-CF44-472C-81E8-0C05555475B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TotalTime>
  <Words>561</Words>
  <Application>Microsoft Office PowerPoint</Application>
  <PresentationFormat>On-screen Show (4:3)</PresentationFormat>
  <Paragraphs>215</Paragraphs>
  <Slides>31</Slides>
  <Notes>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31</vt:i4>
      </vt:variant>
    </vt:vector>
  </HeadingPairs>
  <TitlesOfParts>
    <vt:vector size="41" baseType="lpstr">
      <vt:lpstr>Arial</vt:lpstr>
      <vt:lpstr>Calibri</vt:lpstr>
      <vt:lpstr>Calibri Light</vt:lpstr>
      <vt:lpstr>Cambria</vt:lpstr>
      <vt:lpstr>Cambria Math</vt:lpstr>
      <vt:lpstr>Wingdings</vt:lpstr>
      <vt:lpstr>Wingdings 2</vt:lpstr>
      <vt:lpstr>Office Theme</vt:lpstr>
      <vt:lpstr>Theme2</vt:lpstr>
      <vt:lpstr>1_Theme2</vt:lpstr>
      <vt:lpstr>Φυσική για Μηχανικούς</vt:lpstr>
      <vt:lpstr>Απλή Αρμονική Ταλάντωση (review…)</vt:lpstr>
      <vt:lpstr>Απλή Αρμονική Ταλάντωση (review…)</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Τέλος Διάλεξης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Sfakianaki</dc:creator>
  <cp:lastModifiedBy>Anna Sfakianaki</cp:lastModifiedBy>
  <cp:revision>8</cp:revision>
  <dcterms:created xsi:type="dcterms:W3CDTF">2025-11-05T07:07:54Z</dcterms:created>
  <dcterms:modified xsi:type="dcterms:W3CDTF">2025-11-10T09:00:34Z</dcterms:modified>
</cp:coreProperties>
</file>