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9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5"/>
  </p:notesMasterIdLst>
  <p:sldIdLst>
    <p:sldId id="368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415" r:id="rId42"/>
    <p:sldId id="416" r:id="rId43"/>
    <p:sldId id="29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9CEFE-F524-4076-B2C0-3FFE721A5304}" v="18" dt="2024-10-10T20:17:55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05" autoAdjust="0"/>
  </p:normalViewPr>
  <p:slideViewPr>
    <p:cSldViewPr>
      <p:cViewPr varScale="1">
        <p:scale>
          <a:sx n="68" d="100"/>
          <a:sy n="68" d="100"/>
        </p:scale>
        <p:origin x="124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2779CEFE-F524-4076-B2C0-3FFE721A5304}"/>
    <pc:docChg chg="custSel modSld">
      <pc:chgData name="Kafentzis Georgios" userId="0fad1e94-8729-4dd9-a94a-3efaf92f008a" providerId="ADAL" clId="{2779CEFE-F524-4076-B2C0-3FFE721A5304}" dt="2024-10-10T20:18:02.398" v="22" actId="478"/>
      <pc:docMkLst>
        <pc:docMk/>
      </pc:docMkLst>
      <pc:sldChg chg="modSp mod modAnim">
        <pc:chgData name="Kafentzis Georgios" userId="0fad1e94-8729-4dd9-a94a-3efaf92f008a" providerId="ADAL" clId="{2779CEFE-F524-4076-B2C0-3FFE721A5304}" dt="2024-10-10T20:17:55.735" v="21" actId="20577"/>
        <pc:sldMkLst>
          <pc:docMk/>
          <pc:sldMk cId="236587373" sldId="336"/>
        </pc:sldMkLst>
        <pc:spChg chg="mod">
          <ac:chgData name="Kafentzis Georgios" userId="0fad1e94-8729-4dd9-a94a-3efaf92f008a" providerId="ADAL" clId="{2779CEFE-F524-4076-B2C0-3FFE721A5304}" dt="2024-10-10T20:17:55.735" v="21" actId="20577"/>
          <ac:spMkLst>
            <pc:docMk/>
            <pc:sldMk cId="236587373" sldId="336"/>
            <ac:spMk id="3" creationId="{00000000-0000-0000-0000-000000000000}"/>
          </ac:spMkLst>
        </pc:spChg>
        <pc:picChg chg="mod">
          <ac:chgData name="Kafentzis Georgios" userId="0fad1e94-8729-4dd9-a94a-3efaf92f008a" providerId="ADAL" clId="{2779CEFE-F524-4076-B2C0-3FFE721A5304}" dt="2024-10-10T20:17:47.007" v="18" actId="1036"/>
          <ac:picMkLst>
            <pc:docMk/>
            <pc:sldMk cId="236587373" sldId="336"/>
            <ac:picMk id="9" creationId="{00000000-0000-0000-0000-000000000000}"/>
          </ac:picMkLst>
        </pc:picChg>
      </pc:sldChg>
      <pc:sldChg chg="modSp mod">
        <pc:chgData name="Kafentzis Georgios" userId="0fad1e94-8729-4dd9-a94a-3efaf92f008a" providerId="ADAL" clId="{2779CEFE-F524-4076-B2C0-3FFE721A5304}" dt="2024-10-10T20:16:44.131" v="12" actId="255"/>
        <pc:sldMkLst>
          <pc:docMk/>
          <pc:sldMk cId="3807520109" sldId="339"/>
        </pc:sldMkLst>
        <pc:spChg chg="mod">
          <ac:chgData name="Kafentzis Georgios" userId="0fad1e94-8729-4dd9-a94a-3efaf92f008a" providerId="ADAL" clId="{2779CEFE-F524-4076-B2C0-3FFE721A5304}" dt="2024-10-10T20:16:44.131" v="12" actId="255"/>
          <ac:spMkLst>
            <pc:docMk/>
            <pc:sldMk cId="3807520109" sldId="339"/>
            <ac:spMk id="3" creationId="{00000000-0000-0000-0000-000000000000}"/>
          </ac:spMkLst>
        </pc:spChg>
      </pc:sldChg>
      <pc:sldChg chg="delSp mod">
        <pc:chgData name="Kafentzis Georgios" userId="0fad1e94-8729-4dd9-a94a-3efaf92f008a" providerId="ADAL" clId="{2779CEFE-F524-4076-B2C0-3FFE721A5304}" dt="2024-10-10T20:18:02.398" v="22" actId="478"/>
        <pc:sldMkLst>
          <pc:docMk/>
          <pc:sldMk cId="1740413527" sldId="372"/>
        </pc:sldMkLst>
        <pc:inkChg chg="del">
          <ac:chgData name="Kafentzis Georgios" userId="0fad1e94-8729-4dd9-a94a-3efaf92f008a" providerId="ADAL" clId="{2779CEFE-F524-4076-B2C0-3FFE721A5304}" dt="2024-10-10T20:18:02.398" v="22" actId="478"/>
          <ac:inkMkLst>
            <pc:docMk/>
            <pc:sldMk cId="1740413527" sldId="372"/>
            <ac:inkMk id="5" creationId="{00000000-0000-0000-0000-000000000000}"/>
          </ac:inkMkLst>
        </pc:inkChg>
      </pc:sldChg>
      <pc:sldChg chg="modSp">
        <pc:chgData name="Kafentzis Georgios" userId="0fad1e94-8729-4dd9-a94a-3efaf92f008a" providerId="ADAL" clId="{2779CEFE-F524-4076-B2C0-3FFE721A5304}" dt="2024-10-10T20:17:21.272" v="14" actId="403"/>
        <pc:sldMkLst>
          <pc:docMk/>
          <pc:sldMk cId="1766179445" sldId="381"/>
        </pc:sldMkLst>
        <pc:spChg chg="mod">
          <ac:chgData name="Kafentzis Georgios" userId="0fad1e94-8729-4dd9-a94a-3efaf92f008a" providerId="ADAL" clId="{2779CEFE-F524-4076-B2C0-3FFE721A5304}" dt="2024-10-10T20:17:21.272" v="14" actId="403"/>
          <ac:spMkLst>
            <pc:docMk/>
            <pc:sldMk cId="1766179445" sldId="381"/>
            <ac:spMk id="3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07:39:10.8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16551 5533 17 0,'0'0'33'15,"0"0"32"1,0 28-47-16,-12 5-3 16,0 14-4-16,-12 4-5 15,3 7 0-15,-3 0-1 0,2 5-2 16,3-10-1-16,4-7-1 15,2-12 0-15,6-11 0 16,7-23 0-16,14 7 0 16,-5-24-1-16,9-12 1 0,-1-12 0 15,4-11 0-15,-2-13-1 16,3-2 1-16,-4 2 0 16,0 5 0-16,-5 6 2 15,-4 10-2-15,-2 8 1 0,1 19 0 16,-8 17 0-16,7 16 0 15,-1 14 0-15,1 12 0 16,5 7-3-16,4 7 2 16,5 5 0-16,0-1 1 15,2-2-2-15,4-7 0 16,-5-10-1 0,-1-7-4-16,-1-5-2 15,-12-13-8-15,5-5-18 16,-13-11-8-16,0 0 0 15,-8-10 2-15</inkml:trace>
  <inkml:trace contextRef="#ctx0" brushRef="#br0" timeOffset="138.02">16455 5836 56 0,'0'-9'40'0,"15"5"0"15,18-2-13-15,12 2-18 16,14 4-38-16,-6-10-3 15,17 3-5-15,-1-17-1 16</inkml:trace>
  <inkml:trace contextRef="#ctx0" brushRef="#br0" timeOffset="953.78">22398 5598 26 0,'4'-20'37'15,"6"8"0"-15,-10 0-10 16,0 12-6-16,0 0-4 16,-2 12-5-16,2 19-2 15,-4 7-4-15,4 16-2 0,-7 7-1 16,0 6 0-16,0 2-1 15,3 1 0-15,4-10-1 16,-5-9-1-16,8-10-3 16,-3-14-3-16,4-5-6 15,-4-22-8-15,0 0-14 16,5-12-6 0,-10-8-1-16,5 1 1 15</inkml:trace>
  <inkml:trace contextRef="#ctx0" brushRef="#br0" timeOffset="1454.85">22299 5728 33 0,'23'-14'35'0,"2"-4"-5"16,11-1-7-16,11 5-4 15,-2 4-4-15,10 10-2 16,-9 0-4 0,5 10-3-16,-19 6-2 15,-8 5-1-15,-20 3-1 16,-16-1-1-16,-16 0 1 16,-5-6-1-16,-7-5 0 15,-1-1 0-15,6-8 0 16,5-3-1-16,13-3-1 15,17 3 1-15,17-7 0 0,7 11-1 16,10 6 1-16,6 3 0 16,6 7 0-16,0 7 1 15,-5 6 0-15,-13 3 0 16,-15-2 0-16,-13 2 0 16,-19-6 1-16,-14-2-1 0,-15-3 0 15,-7-8-1-15,-7-5 1 0,5-3 0 16,2-7-1-1,8-2 0-15,8-4 0 0,9 1 0 16,9-1 0-16,9 1 0 16,12 3-1-16,0 0-2 15,0 0-9-15,10 0-28 32,2-6-1-32,5 6 1 0,1-18-2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2T06:48:34.25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4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22T06:48:49.964"/>
    </inkml:context>
  </inkml:definitions>
  <inkml:trace contextRef="#ctx0" brushRef="#br0">2612 11051 593 0,'-26'-5'476'16,"1"1"-154"-16,-5 0-181 16,-16-5 108-16,-5 6-104 15,0 3-26-15,4 7-49 16,4 4-21-16,11 11-32 0,9 5-12 15,16 7-10-15,7 6-5 0,14 0 0 16,9-1 0 0,14-3 2-16,3-5 2 15,1-8 6-15,-3-4 3 16,-7-10 12-16,-5-5 9 16,-16-4 11-16,-12-4 3 15,-20 2 4-15,-8 0-1 16,-9 5-2-16,-2 2-5 0,-2 8-12 15,0 3-10 1,12 8-12-16,7 5-3 16,17-1-5-16,7 3-2 0,18-4 1 15,7-2 1-15,13-8 2 16,7-1 1-16,4-10 4 16,3-6 0-16,0-4 2 15,-1-8 3-15,-7-8 4 16,-6-4 2-16,-14-7 6 15,-4-4 0-15,-9 4 0 16,-4 3-1-16,-6 3-3 0,-3 6-3 16,-3 14-4-16,3 6-3 15,2 19-4 1,1 3-1-16,4 7-1 16,2 2 1-16,2 3 1 15,1-4-13-15,2-3-70 16,-1-4-57-16</inkml:trace>
  <inkml:trace contextRef="#ctx0" brushRef="#br0" timeOffset="149.6982">2604 11104 995 0,'0'-2'474'0,"-2"2"-348"15</inkml:trace>
  <inkml:trace contextRef="#ctx0" brushRef="#br0" timeOffset="380.8903">2789 11337 1234 0,'5'20'536'15,"2"1"-352"1,2-2-131-16,5 15 23 16,2 0-19-16,2-5-22 15,3-5-10-15,0-12-3 16,2-5 4-16,-4-11 7 16,-1-7 1-16,-2-9 1 15,-2-4-1-15,-2-5-39 16,1 0-40-16,0 3-118 15</inkml:trace>
  <inkml:trace contextRef="#ctx0" brushRef="#br0" timeOffset="822.5926">3363 11294 782 0,'0'12'504'15,"-2"3"-212"-15,-3 0-167 0,-2 13 74 16,-3 1-30-16,-6-1-65 15,-4-1-26-15,-5-7-39 16,0-4-21-16,-2-6-25 16,1-3-9-1,1-8-10-15,5-4-8 0,2-4-16 16,4-3-5-16,12 1-2 16,3-1 7-16,13 2 11 15,3 3 6-15,8 5 15 16,0 2 9-16,6 10 19 15,1 3 7-15,1 5 7 16,-4 2 3-16,-2 1 1 16,-1-4-2-16,-1-3-2 15,-1-5-1-15,-3-9-4 16,-3-3 2-16,-2-10 0 16,2-4 1-16,-4-8 0 15,-4 0-1-15,0 0-3 0,-2 2-2 16,-1 8 0-16,1 4 3 0,-3 10 2 15,-2 7 0 1,3 9 1-16,1 3 0 0,-1 7 1 16,2-1-2-1,1-4-2-15,3-1-36 16</inkml:trace>
  <inkml:trace contextRef="#ctx0" brushRef="#br0" timeOffset="1341.1219">5132 11092 875 0,'-1'25'462'15,"1"15"-233"-15,-3 0-131 16,2 27 54-16,0 4-38 16,0 6-23-16,0 0-21 15,1-7-26-15,0-9-10 16,2-20-37-16,-1-15-41 16,0-22-123-16</inkml:trace>
  <inkml:trace contextRef="#ctx0" brushRef="#br0" timeOffset="1507.5262">5060 11106 681 0,'9'-8'517'0,"10"-3"-201"16,2 3-188-16,19-9 139 16,8 1-120-16,12 2-62 15,3 1-20-15,5 5-60 16,-1 3-52-16,-6 5-227 15</inkml:trace>
  <inkml:trace contextRef="#ctx0" brushRef="#br0" timeOffset="1697.6707">5045 11351 877 0,'14'2'506'0,"3"0"-249"16,12-2-161-16,9 2 91 15,19-2-105-15,4 0-15 0,9-5-117 16</inkml:trace>
  <inkml:trace contextRef="#ctx0" brushRef="#br0" timeOffset="2124.9484">5075 10793 891 0,'18'2'447'0,"8"2"-241"0,1 1-124 16,21-1 42-16,3 3-31 15,6-1-24-15,1 1-16 16,-4-4-30-16,-4-2-17 0,-13-4-20 15,-10-3-4-15,-13-5-1 0,-3-2-1 32,-11 0 13-32,-2-1 8 15,-5 4 14-15,2 1 9 0,-1 9 18 16,4 3 9 0,3 9 8-16,-1 4 1 15,2 2-13-15,-1 3-8 0,5 1-66 16,-4-4-96-16</inkml:trace>
  <inkml:trace contextRef="#ctx0" brushRef="#br0" timeOffset="2584.8877">5979 11415 517 0,'-7'-6'428'16,"0"1"-142"-16,-1 2-160 0,-6-2 111 16,1 3-80-16,-4 3-61 15,4 6-22-15,4 4-31 16,3 2-12-16,4 4-13 16,5-2-2-16,5-2 4 15,3-1 4-15,7-7 11 16,0-1 9-16,-3-7 12 15,-1-2 8-15,-7-7 12 16,-4 0 2-16,-5 0-1 16,-8-1-4-16,-5 6-12 15,-2 0-8-15,0 5-18 16,3 2-24-16,4 4-135 0</inkml:trace>
  <inkml:trace contextRef="#ctx0" brushRef="#br0" timeOffset="3283.8486">6496 11183 848 0,'-2'1'482'0,"0"9"-242"16,-2 2-144-16,-3 13 79 16,-1 9-49-16,-3 13-48 15,0 5-20-15,-1 4-18 16,2 2-4-16,2-8-11 15,1-3-5-15,4-16-6 16,2-9-1-16,4-19 0 0,2-7-1 16,3-18 2-16,0-11 1 15,2-14-1-15,2-8 1 16,1-6-6-16,1 0 0 16,-1 3-4-16,-3 4-1 15,0 12-4-15,1 11-3 16,0 21-1-16,1 10-1 15,3 18 0-15,2 12 0 0,8 13-2 16,8 7 0-16,5 3 5 16,2 0-1-16,-3-3 1 15,0-1 1-15,-11-12 2 16,-5-5 2-16,-23-11 3 16,-15-9 1-16,-24-2 0 15,-7-6 0-15,-9-4 0 16,-2-1-2-16,3-4-17 15,2 0-17-15,15-1-79 16,12 0-59-16</inkml:trace>
  <inkml:trace contextRef="#ctx0" brushRef="#br0" timeOffset="3589.2714">6930 11447 910 0,'9'0'486'16,"3"2"-260"-16,-2 4-145 15,6 1 66-15,1 4-33 0,-2 9-43 16,-4 1-17-16,-3 3-14 16,-3-2-4-16,-4-3 1 15,-2-1 6-15,-4-10 3 16,1-5 0-16,-1-10-3 15,5-5-2-15,1-11-5 16,5-4-3-16,8-5-6 16,4-3-8-16,8 3-15 15,2 2-3-15,5 9-5 16,0 6-1-16,1 13-87 16,-2 3-62-16</inkml:trace>
  <inkml:trace contextRef="#ctx0" brushRef="#br0" timeOffset="3987.1856">6861 11142 949 0,'9'-1'475'16,"9"1"-258"-16,1 0-127 15,19 1 51-15,7 2-31 16,11 0-35-16,2 3-9 16,0-1-25-16,-4 0-8 0,-8 0-25 0,-7-3-13 15,-17-3-18 1,-6-3-1-16,-16-7 0 0,-1-2 0 15,-6-2-1-15,-1 0 0 16,-1 3 16 0,3 1 9-16,4 8 20 15,1 3 6-15,2 8 9 16,3 7 3-16,0 6 3 16,1 4 0-16,-3 2-29 15,-1-1-80-15</inkml:trace>
  <inkml:trace contextRef="#ctx0" brushRef="#br0" timeOffset="4321.0632">7722 11390 960 0,'13'4'477'0,"4"-2"-267"15,-1-1-132-15,12 0 48 16,7 1-36-16,4 0-36 16,1 0-23-16,-1-2-91 15,-3-1-80-15</inkml:trace>
  <inkml:trace contextRef="#ctx0" brushRef="#br0" timeOffset="4504.7677">7810 11523 1053 0,'14'1'549'0,"3"0"-275"16,0 0-157-16,16-1 48 15,1 0-17-15,0-2-49 16,-2 0-52-1</inkml:trace>
  <inkml:trace contextRef="#ctx1" brushRef="#br0">16288 19044 0,'0'0'0</inkml:trace>
  <inkml:trace contextRef="#ctx0" brushRef="#br0" timeOffset="16129.7282">8919 10948 594 0,'-16'-14'304'16,"-15"-8"-68"-16,-6 8-37 0,-15 21-48 15,-3 17-8-15,-8 29-44 16,1 15-20-16,16 24-29 16,10 11-15-16,26 8-6 15,16-2-2-15,26-12-5 16,14-8-3-16,16-18 0 16,-1-7-1-16,0-18-4 15,-3-14-1-15,-3-26-111 16,5-12-159-16</inkml:trace>
  <inkml:trace contextRef="#ctx0" brushRef="#br0" timeOffset="16720.3847">9432 11191 817 0,'-8'0'419'0,"-5"-1"-142"0,-10 5-122 16,-3 1-43-16,-8 2-55 16,-3-3-14-16,-5-2-22 15,-2-4-6-15,6-4-10 16,3-1-4-16,11 1-6 16,8 2-7-16,7 8-9 15,2 4-2-15,7 9-1 16,0 5 7-16,0 7 19 15,1 3 9-15,0-1 13 16,-1-2 0-16,5-9-2 16,-1-5-1-16,9-12 5 15,4-3 2-15,6-7-3 16,5 2-4-16,4 5-10 0,4 4-5 16,-4 13 0-16,-1 5 0 15,-4 11 1-15,-9-2 0 16,-5 5 3-16,-11-5 3 15,-12-4 4-15,-10-1 2 16,-17-12 0-16,-6-4-1 16,-14-16-5-16,5-5-2 15,17-8-26-15,11 0-27 16,21 4-71-16,4-2-35 0,16 8-68 16,8 5-59-16</inkml:trace>
  <inkml:trace contextRef="#ctx0" brushRef="#br0" timeOffset="17107.849">9781 11412 1226 0,'0'1'527'0,"-1"7"-292"16,-3 7-68-1,1 10-99-15,-1 6-15 16,0 2-24-16,4 2-9 0,4-3-12 16,0-3-3-1,10-8-5-15,-4-6-1 16,1-12-22-16,3-3-37 16,-9-11-196-16,6-2-326 15</inkml:trace>
  <inkml:trace contextRef="#ctx0" brushRef="#br0" timeOffset="17257.6084">9787 11279 962 0,'0'-5'526'0,"0"-4"-104"16,0 3-208-16,0 5-150 31,3 1-52-31,-3 0-265 15</inkml:trace>
  <inkml:trace contextRef="#ctx0" brushRef="#br0" timeOffset="17601.1819">9645 11055 936 0,'13'-1'372'16,"25"2"-244"-16,6-1-30 0,9 0-36 15,8 6-18 1,-2-4-27-16,-2 7-10 0,-11-4-46 16,-12-4-20-1,-19-2-18-15,-8-6 1 0,-11-4 44 16,-6-1 26-16,0-2 52 15,-2-1 25-15,10 10 40 16,2 3 6-16,7 4-13 16,5 3-10-16,3 4-11 0,1 7 4 15,-5 3-3 1,-3 4-11-16,-8 0-30 16,0-1-12-16,-1-1-351 15</inkml:trace>
  <inkml:trace contextRef="#ctx0" brushRef="#br0" timeOffset="17941.8137">10458 11215 926 0,'-1'0'452'16,"-3"8"-146"-1,0 9-75-15,0 24-97 16,2 10-20-16,3 13-44 15,1 4-17-15,4-9-31 16,1-7-6-16,0-13-21 16,-1-8-47-16,-4-15-87 15,-2-8-67-15</inkml:trace>
  <inkml:trace contextRef="#ctx0" brushRef="#br0" timeOffset="18078.5417">10290 11502 940 0,'1'1'443'0,"14"3"-169"0,1-1-48 16,24 0-44-16,11 0-37 15,15-3-48-15,3 0-26 16,-5 3-32-16,-4 2-51 16</inkml:trace>
  <inkml:trace contextRef="#ctx0" brushRef="#br0" timeOffset="18707.8043">11199 11398 517 0,'-12'-15'311'16,"-9"-19"-26"-16,8-5-90 15,19-5-85-15,11 1-26 16,11 6 9-16,5 7 11 0,12 26 5 15,-10-4 2-15,8 27-43 16,-3 14-10 0,-27 11-6-16,-5 22-5 0,-33 6-3 15,-13-1-8-15,-10-9-15 16,3-7-8-16,7-22-46 16,7-9-25-16,8-16-47 15,8-7-12-15,10-12 35 16,6-4 19-16,19-2 62 0,5-2 31 15,11 12 35 1,4 3 20-16,1 8 1 0,-2 8-13 0,-6 4-21 31,-5 5-17-31,-7 1-15 16,-4-3-43-16,0-6-286 16</inkml:trace>
  <inkml:trace contextRef="#ctx0" brushRef="#br0" timeOffset="18870.4503">11752 11424 1028 0,'-4'-8'536'0,"1"-7"-140"16,0 4-240-16,-5 1-62 15,8 4-90-15,-3 2-102 16</inkml:trace>
  <inkml:trace contextRef="#ctx0" brushRef="#br0" timeOffset="19108.4567">11746 11531 932 0,'-4'15'482'0,"2"16"-135"15,-1 7-85-15,3 17-122 16,-2 3-39-16,1 19-56 15,-3 6-33-15,-4-8 45 16,1-1-2-16,-10-21 0 16,-3-13 15-16,-10-14-58 15,-9-15-2-15,-8-18-20 16,0-6-15-16,7-15-58 16,11-8-42-16,21-13-82 0,8-14-75 15</inkml:trace>
  <inkml:trace contextRef="#ctx0" brushRef="#br0" timeOffset="19512.762">11609 11096 939 0,'4'-2'394'0,"12"2"-202"15,7 1-39-15,17 4-50 16,3 3-7-16,14 3-42 16,2 3-16-16,-5-2-21 15,-5-1-7-15,-21-6-4 16,-8 0-28-16,-17-5-47 0,-6-10-15 15,-8-4-6-15,-1-5 27 16,0-1 42-16,4 3 15 16,8 5 17-16,0 6 15 15,5 4 34 1,4 5 11-16,1 7 2 16,1 4-3-16,-6 5-4 0,-5 7-1 15,-13 3-10 1,-4 4-11-16,0-2-17 0,3-4-70 15</inkml:trace>
  <inkml:trace contextRef="#ctx0" brushRef="#br0" timeOffset="19798.1045">12320 10998 1044 0,'15'14'460'0,"18"17"-221"0,3 14-18 16,8 20-39-1,-4 17-16-15,-16 13-48 16,-4 1-27-16,-30 0-46 15,-13-11-15-15,-13-17-12 16,-6-8-2-16,10-25-11 16,7-17-67-16,14-27-428 15</inkml:trace>
  <inkml:trace contextRef="#ctx0" brushRef="#br0" timeOffset="20414.2748">12976 11472 819 0,'-6'-4'388'16,"-11"2"-168"-16,-2 4-65 15,6 4-96-15,1 9-30 16,12 2-28-16,6-4-3 15,11 0 2-15,-22-51 653 47,-14 43-632-31,6-5-6 0,4 2 9-16,-7 4-8 0,16 1-17 15,7-2-6-15,18 0-83 16</inkml:trace>
  <inkml:trace contextRef="#ctx0" brushRef="#br0" timeOffset="20755.8776">13656 10922 1005 0,'-9'-7'471'15,"-17"-1"-184"-15,-6 8-70 16,-7 26-102-16,-3 9-34 0,6 26-57 16,7 16-9-1,20 26-1-15,10 15-3 0,24 2-1 16,9-11-1-16,13-23-4 16,-1-15 2-16,-5-19-1 0,0-9 1 15,-8-24-27 1,5-9-109-16</inkml:trace>
  <inkml:trace contextRef="#ctx0" brushRef="#br0" timeOffset="21765.3949">14043 11500 605 0,'-27'-12'331'16,"-25"-13"-71"0,5-14-66-16,24-13-93 15,14-1-34-15,23 0-33 0,14 7-11 16,19 11 29-16,7 10 13 16,4 20 11-16,-5 12-1 15,-9 23-19 1,-9 9-6-16,-17 13-5 15,-11 8 1-15,-22 1-8 16,-10-1-5-16,-15-6-11 16,-3-8-7-16,-2-10-9 0,2-7-11 15,13-17-25-15,9-8-4 16,20-8-11-16,13-5 10 16,16 1 35-16,10-1 15 15,6 5 25-15,-2-3 8 0,2 4-15 16,4 7-11-16,-7 0-31 15,0 4-86-15</inkml:trace>
  <inkml:trace contextRef="#ctx0" brushRef="#br0" timeOffset="22033.6552">14607 11432 967 0,'2'-2'500'16,"0"-3"-150"-16,-2 11-183 0,0-6-51 15,-2 4-57 1,-1 22-10-16,-5 31-21 16,2-29-5-16,6 3-12 0,2-3-1 15,8-2-4 1,4-4 2-16,6-6 3 0,0-3 1 15,-3-10 2-15,0-3-24 0,-6-6-188 16</inkml:trace>
  <inkml:trace contextRef="#ctx0" brushRef="#br0" timeOffset="22193.6538">14588 11142 1095 0,'4'-3'485'16,"4"-3"-224"-16,3 6-179 16,4-2-42-16,-4 7-139 15,2 3-249-15</inkml:trace>
  <inkml:trace contextRef="#ctx0" brushRef="#br0" timeOffset="22515.969">14473 11004 931 0,'10'-6'398'0,"16"2"-210"16,11 4-45-1,13 2-57 1,6 6-15-16,4 1-32 0,-3 2-12 15,-7-1-21-15,-12-3-18 16,-17-5-58-16,-9-5-19 16,-11-6-19-16,-1-2 16 15,-4-3 56-15,1 4 26 16,3 0 58-16,0 4 25 0,4 6 36 16,7 6 9-16,-3 10-13 15,2 2-15-15,-5 8-31 16,-4-6-17-16,-1 3-43 15,-3-5-95-15</inkml:trace>
  <inkml:trace contextRef="#ctx0" brushRef="#br0" timeOffset="22897.9164">15154 11284 970 0,'0'3'469'16,"-2"4"-162"-16,5 18-150 15,3 13-57-15,0 17-11 16,6 1-10-16,2 1-24 16,1-1-8-16,0-8-25 15,0-2-3-15,-4-12-8 16,-1-11 0-16,-2-15-78 15,-6-8-85-15</inkml:trace>
  <inkml:trace contextRef="#ctx0" brushRef="#br0" timeOffset="23050.545">15004 11553 937 0,'11'-2'498'16,"7"-4"-152"-16,16 1-102 0,8 3-39 15,14-2-72 1,4 2-32-16,0 2-51 16,-1 1-1-16,-11 2-193 0</inkml:trace>
  <inkml:trace contextRef="#ctx0" brushRef="#br0" timeOffset="23685.4755">15672 11187 609 0,'15'-12'348'0,"8"-10"-83"15,18 10-54-15,4 7-24 0,4 18-71 0,0 10-35 31,-15 14-39-31,-12 4-10 0,-23-1-10 16,-13-1-4-16,-10-4-5 16,2-5-2-16,12-13-11 15,7-7-3-15,24-16-9 16,13-1-1-16,14-4 5 16,2 5 5-16,-7 12 3 15,-6 6 4-15,-15 12 5 16,-8 4 3-16,-17 7 13 15,-13 0 4-15,-19-2-2 16,-10 0-3-16,-16-10-10 16,-4-8-4-16,9-14-44 15,10-5-63-15,26-9-241 16</inkml:trace>
  <inkml:trace contextRef="#ctx0" brushRef="#br0" timeOffset="23900.9283">16368 11355 1199 0,'2'-5'527'0,"4"-7"-274"15,-4 4-82 1,0 5-105-16,1 2-22 0,-5 2-191 15,1-1-212-15</inkml:trace>
  <inkml:trace contextRef="#ctx0" brushRef="#br0" timeOffset="24117.6094">16392 11549 1007 0,'-4'13'490'15,"1"8"-187"-15,4 15-127 0,6 7-61 16,0 19-53-16,-5 9-18 16,-6 12-24-1,-10-5 6-15,-9-8 0 16,-5-9-1-16,-11-23 3 0,-5-8-10 16,-3-16-1-16,2-14-24 15,9-17-120-15,4-6-89 16</inkml:trace>
  <inkml:trace contextRef="#ctx0" brushRef="#br0" timeOffset="24534.9094">16176 11093 882 0,'16'-4'410'32,"12"-2"-170"-32,19 6-95 15,16-3-23-15,7 7-48 16,3-1-25-16,-14 4-34 15,-10 3-7-15,-19-4-20 16,-9 0-25-16,-13-6-50 16,-7-2-35-16,-8-8-15 15,-7-1 25-15,1-1 53 16,4-4 40-16,7 9 45 16,2 2 13-16,6 5 37 15,-3-2 19-15,-3 2 22 16,0 0-5-16,0 0-8 15,0 0-12-15,4 14-33 0,1 31-7 16,-9-36-82-16,5-1-103 16</inkml:trace>
  <inkml:trace contextRef="#ctx0" brushRef="#br0" timeOffset="24855.7037">16953 11020 1083 0,'15'30'475'0,"14"49"-235"16,-6 13-21-16,-10 10-51 15,-6 5-42-15,-12-9-60 16,-11-10-26-16,-16-10-23 0,-10-5 1 16,-10-9-4-1,5-12-1-15,11-18-12 16,6-10-17-16,15-14-46 0,5-7-40 16,5-9-127-16,4-4-177 0</inkml:trace>
  <inkml:trace contextRef="#ctx0" brushRef="#br0" timeOffset="36889.7791">7721 12743 668 0,'-2'-1'322'0,"1"1"-114"0,5-2-19 0,-4 2-45 31,24 2-35-31,50 4-52 16,-23-1-19-16,5 2-22 15,-3 1-4-15,-10 0-20 16,-9-2-35-16,-16 1-130 15,-8-4-88-15</inkml:trace>
  <inkml:trace contextRef="#ctx0" brushRef="#br0" timeOffset="37054.8435">7791 12850 396 0,'-10'4'293'15,"-6"7"56"-15,6-2-82 16,14-1-58-16,13-1-21 15,16-1-38-15,9 0-15 16,10-3-41-16,5-1-20 0,-4 0-19 16,-7-4-62-16</inkml:trace>
  <inkml:trace contextRef="#ctx1" brushRef="#br0">16395 19044 0,'0'0'0</inkml:trace>
  <inkml:trace contextRef="#ctx0" brushRef="#br0" timeOffset="42608.188">8649 12871 488 0,'6'-2'288'0,"8"-4"-23"15,-2-6-8-15,3-6-49 0,4-5-27 16,2-7-58-16,3-5-23 16,-2-4-37-1,-3 0-14-15,-5-1-16 16,-7 8-5-16,-1 8-6 0,-6 7-6 15,0 17-22-15,-1 7-3 16,-3 29-1-16,0 16 2 16,-1 28 15-16,4 12 1 0,1-1-4 15,6-6 0 1,4-22-1-16,0-17 1 16,9-20-72-16,2-10-68 15,9-12-270-15</inkml:trace>
  <inkml:trace contextRef="#ctx0" brushRef="#br0" timeOffset="42906.3345">9257 12718 869 0,'-19'-8'394'0,"-25"-5"-188"15,-1 2-52-15,9 13-73 16,0 8-32-16,11 14-42 0,5 13-9 15,15 18-9 1,8 6-1-16,17 3 2 16,8-8 1-16,14-18 3 0,4-9 2 15,8-17 7 1,-2-11 2-16,-10-16 51 16,-5-11 22-16,-17-15 29 15,-9-8 12-15,-15-9-34 0,-17 1-17 16,-22 13-33-16,-11 10-13 0,-2 19-37 15,6 9-65 1,27 9-332-16</inkml:trace>
  <inkml:trace contextRef="#ctx0" brushRef="#br0" timeOffset="43366.7282">9714 12880 563 0,'3'-1'192'0,"-2"1"-44"16,1-1 151-16,-2 1-34 15,0 0-60-15,0 0-33 16,-1 23-50-16,-7 34-22 16,2-24-49-16,-1-4-17 15,6 1-19-15,1-2-6 16,10-4-5-16,10-1 0 0,9-10 0 16,5-9 3-1,9-9-135-15,-5-10-118 0</inkml:trace>
  <inkml:trace contextRef="#ctx0" brushRef="#br0" timeOffset="43550.3563">9711 12728 1068 0,'-2'-3'533'31,"-1"1"-176"-31,6 0-216 0,-3 2-55 16,0 0-63-16,5 0-26 0,15-1-210 31</inkml:trace>
  <inkml:trace contextRef="#ctx0" brushRef="#br0" timeOffset="43892.4389">9562 12537 823 0,'11'0'364'0,"16"-2"-149"15,15 4-52-15,15 5-45 16,2-3-21-16,1 4-52 15,-7-7-17-15,-9 0-15 16,-6 0-1-16,-15-2-5 16,-7-2-4-16,-13-3-4 15,-5-7-2-15,-5-4 0 16,1 2 1-16,1-1 1 16,4 8 1-16,4 9 11 15,3 2 10-15,3 11 12 16,3 1 0-16,-3 5-7 15,1-1-8-15,-4 2-64 16,-1 0-107-16</inkml:trace>
  <inkml:trace contextRef="#ctx0" brushRef="#br0" timeOffset="44281.8809">10279 13029 308 0,'1'-5'213'0,"9"-4"27"16,-7 4-14-16,-1-5-27 15,2-1-9-15,-8-1-22 16,0-4-14-16,-10 5-41 15,0 5-22-15,-1 8-45 16,0 4-18-16,6 12-22 16,2-2-6-16,7 5-4 15,4-4-1-15,6-6 3 16,4-1 2-16,2-9 7 16,-2-2 9-16,-4-11 31 0,-4 3 13 15,-6-8 11 1,-5 1-6-16,-3 6-29 15,-7 3-13-15,4 6-57 0,-1 2-103 16</inkml:trace>
  <inkml:trace contextRef="#ctx0" brushRef="#br0" timeOffset="44674.5945">10674 12844 593 0,'1'-3'386'15,"1"-2"-7"-15,0 5-144 16,-3 0-107 0,1 1-44-16,-1 29-30 15,-4 39-8-15,5-28-16 16,0 0-8-16,12-6-12 15,1-11-4-15,7-8 2 16,3-8 3-16,-3-9 5 0,1-2-1 16,-10-5-163-16</inkml:trace>
  <inkml:trace contextRef="#ctx0" brushRef="#br0" timeOffset="44938.6696">10535 12642 897 0,'-1'-4'417'0,"-2"0"-190"16,3 3-117-16,0 1-163 15,0 0-193-15</inkml:trace>
  <inkml:trace contextRef="#ctx0" brushRef="#br0" timeOffset="45342.2769">10508 12516 677 0,'6'-7'375'16,"7"-6"-97"-16,15 6-76 15,9 5-27-15,11 3-55 16,2 7-24-16,0-1-43 16,-2 1-16-16,-11-1-21 15,-4-4-4-15,-12-3 0 16,-6-4 0-16,-9-8-10 16,-5 1-5-16,-7-7-6 15,-6-4-3-15,1-1 5 16,2 3 1-16,6 8-5 15,6 9-2-15,5 10 5 16,2 11 8-16,4 9 18 0,-3 4 13 16,-9 0 13-1,-4-4 0-15,-13-5-5 16,-2-1-7-16,2-7-21 16,4-9-78-16</inkml:trace>
  <inkml:trace contextRef="#ctx0" brushRef="#br0" timeOffset="46054.3079">11425 12750 604 0,'3'-12'343'0,"-1"-11"-25"16,-1 7-38-16,-3 16-79 15,-1 10-35-15,3 25-73 16,0 14-28-16,3 19-15 15,2 2-12-15,1-5-17 16,-2-11-4-16,-1-15-71 16,-1-11-72-16,-5-10-235 15</inkml:trace>
  <inkml:trace contextRef="#ctx0" brushRef="#br0" timeOffset="46213.8725">11267 12988 584 0,'10'-3'377'16,"10"-8"31"-16,16 4-126 16,18 1-96-16,12 0-45 15,16 6-77-15,-6 1-23 16,-14 1-145-16,-11-1-248 16</inkml:trace>
  <inkml:trace contextRef="#ctx0" brushRef="#br0" timeOffset="47055.8712">12150 13017 258 0,'0'-2'171'15,"5"-3"25"-15,1-8-8 16,9-14-32-16,0-8-2 16,1-19-15-16,4-1 0 0,-7-2-6 15,2 5-15-15,-8 12-26 16,-7 7-17-16,-1 16-25 16,-1 8-16-16,-1 20-17 15,0 12-2-15,0 23 0 16,1 12 4-16,9 22-4 15,6 0-3-15,1-11-3 16,3-12-1-16,-1-21-20 16,2-8-69-16,5-12-257 15</inkml:trace>
  <inkml:trace contextRef="#ctx0" brushRef="#br0" timeOffset="47499.1859">12869 12690 890 0,'0'2'442'0,"-3"1"-175"16,-8 3-96-16,-4-1-43 16,-8-5-67-16,-3-1-25 0,-5-6-19 15,-3-1-3 1,-4-2-10-16,2 1-7 15,0 3-10-15,3 5-3 0,3 7-2 16,-1 7 3-16,5 10 3 16,1 2 4-16,10 6 3 15,6 2 2 1,10-9 2-16,8-5 1 0,12-12 6 16,7-6 4-16,13-6 5 15,5-6-1-15,4 7-6 16,-3 1-3-16,0 13-2 15,-3 8 1-15,-7 11 1 16,-5 7 2-16,-20 5 11 0,-12-1 5 16,-20 2 3-16,-4-5-1 15,-10-8-6-15,-2-6 0 16,0-15 0 0,-6-8-1-16,14-11-37 0,3-1-41 15,18-2-104 1,7 0-73-16</inkml:trace>
  <inkml:trace contextRef="#ctx0" brushRef="#br0" timeOffset="47860.3476">13292 12872 965 0,'1'1'482'16,"-1"6"-160"-16,-5 12-144 15,2 8-46-15,-4 9-51 16,0-2-22-16,5 5-33 16,-3-3-8-16,9-6-8 15,2-3-2-15,6-13 1 16,1-6 0-16,-1-11-39 16,1-2-54-16,2-7-158 15,2-2-210-15</inkml:trace>
  <inkml:trace contextRef="#ctx0" brushRef="#br0" timeOffset="48028.4663">13236 12723 1013 0,'0'-5'474'0,"2"-3"-215"0,1 4-96 31,2 4-110-31,6 2-27 0,3 0-130 0,0 3-154 16</inkml:trace>
  <inkml:trace contextRef="#ctx0" brushRef="#br0" timeOffset="48394.1683">13055 12518 786 0,'5'0'361'0,"7"-1"-144"16,19 5-103 0,7 6-21-16,21-1-17 15,6 2-13-15,1-3-30 0,2-2-8 16,-16-2-10-16,-11-2 0 15,-13-6 6-15,-8-1 0 16,-10-11-2-16,-3-6-1 16,-4-4-10-16,0 18-3 15,-2 5-8-15,1-1 1 16,0 5 7-16,-2-1 4 0,0 12 9 16,-2 41-2-1,0-28-4-15,2-2-22 0</inkml:trace>
  <inkml:trace contextRef="#ctx0" brushRef="#br0" timeOffset="48742.3626">13812 13014 417 0,'2'-6'204'16,"6"-10"-53"-16,0 0-17 16,-3-2 7-16,-3 2 17 0,-8 5 12 15,-3 3-12-15,-6 10-38 16,-5 4-29-1,7 7-53-15,1 2-12 16,8 2-20-16,5-4-2 16,9 0 0-16,3-5 15 15,2-4 37-15,-1-7 16 0,-8-2 40 16,-3-1-3 0,-10-1-27-16,-4 6-22 0,-1 1-33 15,0-3-50-15,12 3-316 16</inkml:trace>
  <inkml:trace contextRef="#ctx0" brushRef="#br0" timeOffset="49027.1129">14275 12827 797 0,'2'-12'505'0,"-2"-7"-30"0,4 9-265 15,-2 4-73 1,-1 4-96-16,5 4-22 15,0 2-79-15,1 3-98 16</inkml:trace>
  <inkml:trace contextRef="#ctx0" brushRef="#br0" timeOffset="49262.9844">14326 12921 656 0,'2'11'397'0,"-1"8"-65"0,-1 11-111 16,0 4-44-16,0 8-78 15,-1 3-26-15,-7 7-43 16,-3 8-10-16,-10 9-8 16,-2 4 0-16,-7-12 3 15,1-7 0-15,-1-25 4 16,1-10 1-16,10-18 0 16,-3-11 0-16,12-15-7 15,6-11-7-15,6-11-48 16,10 0-39-16,6 0-121 15,4-1-162-15</inkml:trace>
  <inkml:trace contextRef="#ctx0" brushRef="#br0" timeOffset="49669.1155">14092 12543 832 0,'1'-1'369'0,"11"1"-162"16,0 0-50-16,16 2-39 15,11 1-12-15,15 0-36 16,9 2-15-16,7-1-28 15,-8 4-10-15,-15-4-4 16,-4-1 0-16,-22-4 3 16,-5-5-18-16,-16-2-40 15,-5-3-12-15,-3-1-10 16,-2 0 16-16,5 1 26 16,5 7 5-16,4 4 1 15,3 2 9-15,-2 8 30 16,2 5 18-16,-7 5 30 0,-5 2 7 15,-6 0-14-15,-8-5-10 0,2-3-11 16,6-5-60-16</inkml:trace>
  <inkml:trace contextRef="#ctx0" brushRef="#br0" timeOffset="50302.5755">15042 12739 861 0,'4'-1'400'0,"2"6"-190"15,-2 4-41-15,-4 25-96 16,-3 14-22-16,-1 14-20 0,0 6-9 15,7-9-7-15,0-7 2 16,5-17-88-16,0-5-91 16</inkml:trace>
  <inkml:trace contextRef="#ctx0" brushRef="#br0" timeOffset="50463.4982">14838 13009 560 0,'6'-3'389'0,"9"-4"62"16,11 2-157 0,22-1-93-16,10 4-46 15,9 0-74-15,-2-3-29 16,-6 0-60-16,-9 2-104 0</inkml:trace>
  <inkml:trace contextRef="#ctx0" brushRef="#br0" timeOffset="51039.4512">15693 12642 699 0,'-1'-2'341'16,"0"-3"-165"-16,-11 14-32 15,-1 9-32-15,-5 11-40 16,0 5-7-16,7 11-28 16,9 4-13-16,11-1-9 15,11-2 1-15,16-12 5 0,1-9 2 16,6-11 1-16,-3-7-1 15,-9-11-46 1,-6-4-56-16,-12-9-164 16</inkml:trace>
  <inkml:trace contextRef="#ctx0" brushRef="#br0" timeOffset="51195.745">15895 12698 520 0,'0'3'341'0,"0"3"-10"0,-2 16-113 16,-1 8-40-16,0 19-37 15,1 11-16-15,3 8-35 16,3-4-15 0,7-12-32-16,3-10-11 15,4-15-84-15,2-6-95 16</inkml:trace>
  <inkml:trace contextRef="#ctx0" brushRef="#br0" timeOffset="51668.0051">16346 12825 966 0,'-4'0'464'0,"-2"1"-179"16,-4 16-141-16,-1 9-52 0,-1 16-39 16,3 3-10-16,8 1-23 15,2-4-5-15,10-11-8 16,4-6 2-16,8-8 0 15,4-4 3-15,-5-6-15 16,-4-5-43-16,-10-5-220 16</inkml:trace>
  <inkml:trace contextRef="#ctx0" brushRef="#br0" timeOffset="51854.865">16262 12673 1017 0,'5'-1'392'16,"8"0"-284"-16,0 1-49 16,2 5-74-16,-3-1-93 15</inkml:trace>
  <inkml:trace contextRef="#ctx0" brushRef="#br0" timeOffset="52156.9996">16123 12520 684 0,'14'-3'360'16,"11"-7"-84"-16,18 6-126 15,12 2-22-15,18 5-46 16,2 6-20-16,-7 2-33 16,-7-1-10-16,-29-4-7 15,-9-3 0-15,-11 0 2 16,-9-3 0-16,0-4-1 16,-1-2-3-16,-2 5-7 15,0 0-4-15,0 0-8 16,0 1 4-16,0 0 12 0,0 2 4 15,0 18 10-15,-6 29-3 16,4-30-99-16</inkml:trace>
  <inkml:trace contextRef="#ctx0" brushRef="#br0" timeOffset="52635.3696">16853 13000 644 0,'3'0'292'16,"5"-3"-137"-16,1 1-53 0,0 2-54 15,-2-3-17 1,-4-4-14-16,2 6-3 16,-6-4 21-16,-3 2 8 15,-4 1 22 1,-3-2 13-16,-2 3-6 15,0 1-8-15,3 4-25 0,3 2-17 16,7 4-19-16,3 1-2 16,9-3 5-16,2 0 4 15,2-6 15-15,-1-1 17 16,-6-1 22-16,-2-2 5 16,-9-7-3-16,-8 2-15 15,-10-2-27-15,-2 3-9 16,1 5-27-16,5 0-89 15</inkml:trace>
  <inkml:trace contextRef="#ctx0" brushRef="#br0" timeOffset="53009.5591">17305 12820 1175 0,'0'-7'577'16,"2"-7"-221"-16,4 4-134 16,2 3-143-16,2 3-42 15,0 1-19-15,-2 1-63 16,-4 3-200-16,-1 2-369 0</inkml:trace>
  <inkml:trace contextRef="#ctx0" brushRef="#br0" timeOffset="53244.4783">17320 12957 857 0,'3'9'404'0,"4"14"-167"16,1 5-45-16,6 10-86 15,0 4-32-15,0 11-42 16,-7 5-14-16,-10 12-8 0,-8 1 1 16,-13-5 21-16,-4-3 4 15,-5-20 9-15,-4-11 2 16,-2-16-13-16,-1-11-2 0,6-19-4 16,7-8-25-1,13-21-121 1,7-11-82-16</inkml:trace>
  <inkml:trace contextRef="#ctx0" brushRef="#br0" timeOffset="53712.0374">17104 12554 679 0,'0'-2'353'0,"1"-1"-91"0,13 0-89 16,12 1-35-1,19 1-25 1,10-1-17-16,18 2-32 16,-3 0-13-16,-4 0-20 15,-11 0-8-15,-23 0-6 16,-9-6 1-16,-19-1-50 16,-8-2-21-16,-5-1-24 15,-6 2-7-15,4 3 39 0,0 3 15 16,8 6 10-16,5 1 3 0,7 5 0 15,3 4 2-15,-1 0 15 16,4 2 7 0,-3 4 28-16,-5-2 19 15,-8-3 16-15,-10-2-2 0,-5-7-15 0,2-3-26 32</inkml:trace>
  <inkml:trace contextRef="#ctx0" brushRef="#br0" timeOffset="54912.8371">18144 12744 855 0,'2'-7'416'0,"4"-3"-162"15,-3 8-59-15,-3 19-85 16,0 16-38-16,4 27-38 15,1 8-9-15,2 0-9 0,1-7-16 16,-5-22-212-16</inkml:trace>
  <inkml:trace contextRef="#ctx0" brushRef="#br0" timeOffset="55068.3486">17938 12976 1106 0,'12'-4'503'0,"22"1"-223"16,12-2-90 0,23 4-73-16,8 1-41 15,10-5-48-15,-8 2-89 16</inkml:trace>
  <inkml:trace contextRef="#ctx0" brushRef="#br0" timeOffset="55627.9778">19042 12661 913 0,'-14'-4'409'16,"-16"-3"-202"-16,0 5-55 16,-2 7-84-16,-1 7-28 15,2 17-33-15,1 9-6 16,10 14-6-16,6 8-2 0,17 2 0 15,8-2 0-15,18-14 7 16,8-10 4-16,7-17 11 16,-3-7 8-16,-7-12 23 15,-5-4 17-15,-20-11 15 16,-8-7 2-16,-22-7-20 16,-16-4-18-16,-16 1-28 15,-7 9-10-15,9 13-112 16,10 9-210-16</inkml:trace>
  <inkml:trace contextRef="#ctx0" brushRef="#br0" timeOffset="56093.3035">19500 12814 957 0,'-1'-3'430'16,"1"0"-193"-16,0 0-33 16,0 2-75-16,0 0-30 15,0-1-58 1,0 2-20-16,0 0-26 16,0 0-57-16,0 0-255 15</inkml:trace>
  <inkml:trace contextRef="#ctx0" brushRef="#br0" timeOffset="56351.6321">19513 13011 913 0,'-4'8'472'0,"2"10"-119"16,2 6-199-1,2 4-33-15,7 7-61 16,-3 6-23-16,2 4-19 15,-2 3-4-15,-3 4-5 16,-3-1-1-16,-5-4 0 0,-3-6 5 16,-12-10 18-1,-2-7 3-15,-12-16 3 16,-6-5-19-16,-7-16-91 16,-3-12-69-16,6-25-418 15</inkml:trace>
  <inkml:trace contextRef="#ctx0" brushRef="#br0" timeOffset="56772.2229">19377 12519 798 0,'0'-3'379'0,"3"-3"-163"15,6 1-43-15,14 5-73 16,7 2-19-16,21 7-23 16,10-4-13-16,9 3-19 15,0-1-9 1,-13-1-8-16,-14 0 0 0,-20-4-18 15,-9 2-23-15,-19-7-37 16,-3 0-16-16,-7-5 6 16,-2-7 23-16,5-1 34 15,4 1 11-15,9 2-4 16,5 7 0-16,6 8 25 16,-1 4 12-16,-4 12 47 0,-3 1 11 15,-7 3-11 1,-5 2-7-16,-1-3-28 0,1-5 1 15,8-2-150 1</inkml:trace>
  <inkml:trace contextRef="#ctx0" brushRef="#br0" timeOffset="57132.4667">20121 12976 629 0,'-8'-9'338'15,"-6"-2"-88"-15,-2 6-110 0,7 5-38 16,0 4-57 0,7 2-20-16,5-1-16 15,-1 0 4-15,8 0 28 16,-2 4 21-16,0-1 43 16,-1-1 12-16,-6-7 3 15,-1-3-18-15,-4-5-45 16,2 4-41-16,8-2-237 15</inkml:trace>
  <inkml:trace contextRef="#ctx0" brushRef="#br0" timeOffset="57469.5023">20488 12773 612 0,'2'-4'378'0,"4"-3"-13"15,-3 1-77-15,1 0-72 16,-2 0-33-16,-1-1-55 16,-1 2-31-16,0 3-54 15,4 2-21-15,-4 0-5 16,0 0-63-16,0 0-177 16,0 0-272-16</inkml:trace>
  <inkml:trace contextRef="#ctx0" brushRef="#br0" timeOffset="57737.8799">20493 12893 548 0,'0'2'314'16,"1"7"-33"-16,-1 1-76 0,0 10-59 15,0 5-24-15,3 7-46 16,-1 2-22-16,-2 8-33 15,2 1-8 1,-6 10-5-16,-4 3 2 0,-1 10 3 16,-10-4 6-16,2-9 5 15,-5-7 2-15,-3-24 3 16,-2-8-1-16,0-22 3 16,2-9-18-16,13-18-134 15,7-9-350-15</inkml:trace>
  <inkml:trace contextRef="#ctx0" brushRef="#br0" timeOffset="58232.826">20390 12519 851 0,'1'-1'371'0,"5"-6"-190"15,7 3-35-15,10-2-52 16,11 6-16-16,18 2-25 16,5 1-10-16,6 4-22 0,-3-3-3 15,-13-1-2-15,-8 2-1 16,-19-5 3 0,-7-1 3-16,-13-5-17 15,-5-2-13-15,-5-4-24 16,-2-3-12-16,1-1 2 15,1 1 7-15,7 5 12 16,3 6-2-16,2 10-9 16,4 3-2-16,3 18 28 15,0 3 23-15,0 8 49 0,-4 1 14 16,-5-6-3-16,-3-6-10 16,-4-10-22-16,2-4-30 15</inkml:trace>
  <inkml:trace contextRef="#ctx0" brushRef="#br0" timeOffset="98933.6075">7674 14130 850 0,'8'2'334'0,"11"1"-207"0,14 3-30 31,16 4-3-31,4 1-7 0,4-3-26 16,-5-1-13-16,-10-4-14 0,-2-3-63 16,-10 0-218-1</inkml:trace>
  <inkml:trace contextRef="#ctx0" brushRef="#br0" timeOffset="99129.0297">7787 14297 766 0,'1'2'365'16,"9"4"-98"-16,10 2-116 16,3 3-8-16,14 3-11 15,-6-3-32-15,8-3-46 0,6-8-45 16</inkml:trace>
  <inkml:trace contextRef="#ctx0" brushRef="#br0" timeOffset="99666.9771">8834 14309 596 0,'4'-16'380'16,"7"-14"6"-16,-2-8-208 15,-3-6-24-15,-5-3-42 16,-6-2-17-16,3 12-18 16,0 2-2-16,-2 17 2 15,-1 7-1-15,4 14-18 16,-3 5-15-16,1 12-29 16,3 7-6-16,2 2 0 0,6 6-1 15,4 4-1-15,1 0 6 16,-3 5 4-16,0-1 1 15,-6 0 3-15,0-3-3 16,-4-6-3-16,-2-4-1 16,-6-6 1-16,-3-6 0 0,-10-4 0 15,-1-5-2-15,-3-5-3 16,1-4-3-16,11-6-15 16,5-3-9-16,18 2-6 15,9 4-1-15,7 7 13 16,3 2 5-16,4 1 5 15,4 0 1-15,6-1-37 16,2-3-87-16,-2-3-173 16</inkml:trace>
  <inkml:trace contextRef="#ctx0" brushRef="#br0" timeOffset="100020.5476">9501 14151 578 0,'-6'-9'381'0,"-12"-16"27"16,-1 2-141-1,-4 4-96-15,-2 2-40 16,-3 11-65 0,0 5-22-16,-1 9-32 0,2 12-11 0,5 11-5 15,6 6-2-15,12 15 0 16,4 1 1-1,15 4 3-15,5-5 1 16,6-16 3-16,6-6 3 0,12-22 5 16,3-9 4-1,0-18 27-15,-3-8 42 0,-17-11 52 16,-12-5 14-16,-18-8-10 16,-8 2-40-16,-13-1-54 15,-2 6-18-15,-1 16-35 0,0 7-50 16,5 17-198-1,5 9-197-15</inkml:trace>
  <inkml:trace contextRef="#ctx0" brushRef="#br0" timeOffset="100504.9884">9923 14329 686 0,'-5'-1'478'0,"-1"-3"64"16,2 3-153-16,2 0-110 16,2-1-56-16,0 1-86 15,0-1-40-15,0 1-57 0,0 0-17 16,0 0-6-16,7 0-105 15</inkml:trace>
  <inkml:trace contextRef="#ctx0" brushRef="#br0" timeOffset="101053.7755">10403 14261 697 0,'8'-13'356'16,"1"-11"-126"-16,1-5-38 15,-2-1-12-15,-4 0-14 16,-3 1-5-16,-2 8-7 15,-3 2-9-15,-4 12-26 16,0 4-20-16,0 6-45 0,0 9-17 16,4 2-25-1,-1 2-5-15,7 9-4 16,3 5-1-16,4 8-1 0,5 6 1 16,-3 2 0-16,3 2 0 15,-5-1 0 1,0-4 1-16,-6-8-1 15,-3-5 1-15,-5-7-1 16,-5-8 1-16,-5-5 1 0,1-2 0 16,-3-8-1-16,2 0 0 15,3-2-3-15,1-6-1 16,11 3-5-16,3-5-1 0,12 0-1 16,7 0 1-16,9-1 5 15,4 2 2 1,2 3 1-16,-3-1 3 15,-8 6 2-15,-8 3 1 16,-11 3 3-16,-7 3-1 0,-1-4-28 16,-4-4-184-16</inkml:trace>
  <inkml:trace contextRef="#ctx0" brushRef="#br0" timeOffset="110005.1996">11375 14058 822 0,'-5'-5'372'0,"-2"1"-150"0,1 0-61 0,5 12-82 31,3 9-7-31,3 14-33 16,1 13-1-16,4 13 3 0,1 8 1 0,1 4-4 31,1-1-4-31,-2-13-10 16,1-7-4-16,-2-22-8 15,2-7-1-15,-4-13-28 16,-1-3-93-16</inkml:trace>
  <inkml:trace contextRef="#ctx0" brushRef="#br0" timeOffset="110151.2746">11230 14368 597 0,'2'3'290'16,"11"-2"-55"-16,10-4-44 15,33-8-33-15,14-4-24 16,24-2-75-16,4 2-22 15,-12 6-92-15,-5 5-204 16</inkml:trace>
  <inkml:trace contextRef="#ctx0" brushRef="#br0" timeOffset="110482.165">12119 14349 722 0,'7'-12'374'0,"13"-18"-87"16,-2-6-68-16,2-2-63 0,-3-1-27 16,-13-1-35-16,-3 1-12 15,-8 4-16 1,-2 4-7-16,2 16-20 15,-1 8-11-15,4 17-10 16,-4 9-5-16,7 14-4 16,1 8-2-16,5 12-3 15,8 10-2-15,-1 10 1 16,3 0 1-16,-1-10-1 0,-4-10 1 0,-2-19 0 16,0-12-57-1,0-9-285-15</inkml:trace>
  <inkml:trace contextRef="#ctx0" brushRef="#br0" timeOffset="110920.6266">12713 14113 460 0,'3'-13'307'16,"10"-8"36"-1,-5 1-117-15,-3 2-65 0,-1 5-17 16,-12-3-26 0,4 3-14-16,-16-1-28 15,-3 8-14-15,4 3-31 16,-11 3-12-16,4 13-15 16,3-3-4-16,-5 9-3 15,9 4 0-15,0 3 2 16,1 4 1-16,5-4 0 0,3-1 1 0,8-11-1 31,2-1 0-31,12-8 2 16,10-7 0-1,-10 1 2-15,-1 1 0 0,47-6-2 0,8 1-1 16,4 9 0-16,-26 7 0 16,-9 17 0-16,-7 1-1 15,-16 8 6-15,-12 4 3 16,-20-3 10-16,-4 0 2 15,-10-8 1-15,-2-10-2 0,-1-13-5 16,-4-12-3 0,9-13-40-16,8-5-73 15</inkml:trace>
  <inkml:trace contextRef="#ctx0" brushRef="#br0" timeOffset="111334.1321">13261 14247 541 0,'-2'-3'318'16,"-3"-4"-31"-16,-1 2-64 16,-2 3-72-16,-1 2-39 15,4 7-51-15,-1 0-15 16,5 2-15-16,5 0-3 16,3-3 1-16,4 1 1 0,2-4 10 15,-2 1 6-15,-5-4 25 16,-3-3 23-1,-3 0 31-15,-1 2 5 16,0 0-14-16,0 0-24 0,0-1-41 16,0 1-14-16,-2 0-21 15,-1-1-7-15,3 1-6 16,-1-1-55-16</inkml:trace>
  <inkml:trace contextRef="#ctx0" brushRef="#br0" timeOffset="111777.4431">13977 14145 931 0,'-3'-11'434'16,"-8"-8"-160"-16,-8-3-38 0,-10 2-72 16,-3 7-31-1,-6 9-74-15,1 6-23 16,2 17-28-16,5 2-7 0,11 21-4 15,5 5-3-15,17 17 0 16,1 7 0-16,22 2 3 16,8-9-1-16,15-23 3 0,10-15 2 15,7-26 4 1,-2-10 3-16,-10-14 5 16,-8-11 50-16,-23-16 38 15,-5-1 8-15,-16-5 1 16,-11-2-49-16,-16 9-41 15,-6 4-12-15,-8 12-62 16,2 9-79-16,5 19-261 0</inkml:trace>
  <inkml:trace contextRef="#ctx0" brushRef="#br0" timeOffset="111952.8667">14073 14193 516 0,'4'0'349'0,"-9"2"15"15,-4 3-90 1,-15 11-96-16,-11 7-32 0,-11 14-46 0,-3 6-21 31,-1 2-35-31,6-4-17 16,22-12-111-16</inkml:trace>
  <inkml:trace contextRef="#ctx0" brushRef="#br0" timeOffset="112385.2682">14808 14166 683 0,'-4'-23'425'0,"1"-14"4"16,2 10-253-16,2 4-48 15,1 15-56-15,0 8-17 16,2 20-24-16,-3 12-7 0,1 24-5 16,0 9 0-16,6 11-7 15,1 0-2-15,1-14-2 16,3-7-58-16,-7-26-225 15</inkml:trace>
  <inkml:trace contextRef="#ctx0" brushRef="#br0" timeOffset="112521.8304">14684 14306 685 0,'4'-4'365'0,"5"-2"-76"15,13 6-52-15,20 4-74 16,11 4-27-16,20 0-52 15,5-1-27-15,-1-1-91 16</inkml:trace>
  <inkml:trace contextRef="#ctx0" brushRef="#br0" timeOffset="112985.1796">15652 14101 598 0,'0'-3'352'0,"0"3"-38"16,-4 0-148-16,3 0-102 15,0 0-27-15,-5 17-20 16,-5 41-4-16,16-27 0 16,6 3 1-16,5-3 15 0,12 0 7 15,4-8 6-15,6-1 0 16,0-7-13-16,-6-8-6 16,-8-8-27-16,-5-7-75 15,-4-11-243-15</inkml:trace>
  <inkml:trace contextRef="#ctx0" brushRef="#br0" timeOffset="113149.9877">15958 14109 381 0,'-2'-6'273'16,"-5"-8"34"-16,-1 10-59 0,-1 20-54 15,-3 3-28-15,2 18-26 16,2 8-5-16,9 8-9 16,7 8-9-16,6 3-34 15,1-3-18-15,0-16-34 0,0-6-12 0,2-19-10 31,2-9-13-31,0-5-304 16</inkml:trace>
  <inkml:trace contextRef="#ctx0" brushRef="#br0" timeOffset="113684.3489">16288 14426 607 0,'-1'1'365'0,"-4"-1"-22"16,3-1-40-16,2 1-77 0,0-1-33 15,0 0-51-15,0-1-20 16,2 1-37-16,8-2-21 16,-5 0-42-16,-1 2 11 15,-4 1-473-15</inkml:trace>
  <inkml:trace contextRef="#ctx0" brushRef="#br0" timeOffset="115240.944">16892 14204 621 0,'-25'-2'313'0,"-22"1"-101"0,2 13-114 16,-2 11-37-16,13 23-30 16,10 11-3-16,19 17-1 15,14 2 7-15,28-11 13 16,10-11 6-16,28-24 3 15,8-12-4-15,2-16-5 16,-6-13 18-16,-19-12 89 16,-14-9 21-16,-24-14 17 15,-15-7-22-15,-31-12-102 16,-12 3-28-16,-14 8-32 16,3 8-8-16,2 20-27 15,0 4-78-15,8 13-199 16</inkml:trace>
  <inkml:trace contextRef="#ctx0" brushRef="#br0" timeOffset="115430.7965">17135 14239 612 0,'0'0'383'16,"-1"0"-63"-1,-10 7-105-15,-15 6-45 16,-4 12-66-16,-8 11-19 15,-12 9-19-15,2 5-11 16,2-1-23-16,8-9-10 0,20-11-12 16,6-7-3-16,9-14-141 15</inkml:trace>
  <inkml:trace contextRef="#ctx0" brushRef="#br0" timeOffset="115879.7519">17972 14124 943 0,'-1'-4'434'0,"-1"8"-212"16,0 8-72-16,-2 27-96 0,5 15-20 31,5 16-7-31,3 5-1 0,3-5-3 16,-2-9 0-16,1-19-5 16,-3-10-2-16,-1-17-5 0,-3-6-1 0,-5-12-96 15,-5-6-86 1</inkml:trace>
  <inkml:trace contextRef="#ctx0" brushRef="#br0" timeOffset="116003.4147">17722 14353 716 0,'0'0'407'16,"6"0"-76"-16,29 0-84 16,14 0-42-16,27-1-43 15,7-4-30-15,4 3-56 16,-9 0-17-16,-19 0-180 15</inkml:trace>
  <inkml:trace contextRef="#ctx0" brushRef="#br0" timeOffset="116585.7422">19068 14177 715 0,'-5'-9'422'0,"-7"-5"-73"15,-4 0-127-15,-3 1-49 16,-8 9-79-16,-5 2-31 16,-7 12-37-16,-2 6-10 15,3 18-11-15,10 11-2 0,16 21-3 16,9 8 0-16,15-3 1 16,9-3 0-16,14-21 6 15,3-12 4 1,8-21 10-16,1-9 9 15,-7-16 27-15,-6-8 12 0,-19-11 21 16,-15-7-3-16,-22-5-24 16,-13 2-19-16,-18 7-32 15,-1 7-11-15,0 11-78 16,7 5-90-16,20 8-466 16</inkml:trace>
  <inkml:trace contextRef="#ctx0" brushRef="#br0" timeOffset="116858.5852">19438 14447 1178 0,'0'1'548'16,"4"-1"-222"-16,-3 0-76 15,-1 0-73-15,0 0-41 16,-1 0-61-16,1-1-23 16,0-1-31-16,0 1-19 15,0 0-210-15</inkml:trace>
  <inkml:trace contextRef="#ctx0" brushRef="#br0" timeOffset="117391.6098">19913 14314 711 0,'3'-14'368'0,"2"-16"-96"0,-6 1-45 16,1 1-53-16,-3 3-24 15,-5 8-12-15,9 7-11 16,-4 6-38-16,-2 7-19 16,5 10-48-16,0 5-13 15,5 13-5-15,0 1-1 0,4 11 0 16,-5 3 1-16,1 3-1 16,-2 1 0-16,-4-4 1 15,0-10-1-15,-5-8 2 16,-1-7-1-16,-3-7 1 15,-3 1-1-15,-4-6 1 16,0 2-2-16,-2-8 1 16,3 1-1-16,7-5-1 15,3-3-1-15,14 1-7 16,8-3-1-16,18 5-2 16,4-3 1-16,1 5 6 15,-1 5 2-15,-8 0 0 16,-3 1 1-16,-5-4-24 15,-2 1-146-15</inkml:trace>
  <inkml:trace contextRef="#ctx0" brushRef="#br0" timeOffset="118052.573">7511 15896 485 0,'8'-3'327'15,"15"-2"13"-15,5 4-107 16,20 4-87-16,11-1-33 15,4 2-33-15,0-3-14 16,-18 1-24-16,-8-2-10 16,-10 4-20-16,-1-3-82 15</inkml:trace>
  <inkml:trace contextRef="#ctx0" brushRef="#br0" timeOffset="118241.6587">7608 16032 611 0,'0'3'341'0,"14"8"-12"15,12-3-85-15,27-4-39 16,10-1-3-16,-6-5-52 16,-2 2-32-16,-15 3-59 15,-9-2-15-15,2 2-223 16</inkml:trace>
  <inkml:trace contextRef="#ctx0" brushRef="#br0" timeOffset="118898.9051">8696 15821 372 0,'8'-13'235'0,"13"-16"10"16,2-1-30-1,-1 0-34 1,-3 2-19-16,-9 3-23 15,-4 5-8-15,-9 9-17 0,-2 4-16 0,-6 11-41 16,1 4-19-16,0 6-27 16,3 6-4-1,7 6-3-15,3 1-1 16,9 7 1-16,4 4 1 16,0 7 4-16,5 6 3 15,-3-3 4-15,-1-1 0 16,-6-8-3-16,-5-9-1 0,-6-2-1 15,-4-5 0-15,-9-7 0 16,-2 2 1 0,-8-11-3-16,-5-2 0 0,3-1-3 15,7-3-2-15,8-1-5 16,10-2-2-16,12-4-2 16,7 0 2-16,12 4 5 15,5 2 3-15,4 3 4 16,1 3 0-16,1-4-1 15,-1-2 25-15,-1-1-580 0</inkml:trace>
  <inkml:trace contextRef="#ctx0" brushRef="#br0" timeOffset="119357.3338">9585 15770 790 0,'-3'-8'387'0,"-9"-9"-110"15,-5-1-39-15,-13 3-59 16,-7 3-21-16,-6 5-62 16,1 7-23-16,5 10-38 15,3 6-16-15,9 12-16 16,0 7-3-16,6 20-1 16,5 6-2-16,14 6 1 15,9-1 0-15,15-17-1 16,8-8 1-16,14-18 2 15,7-12 5-15,11-12 10 16,-6-6 6-16,-15-9 18 0,-12 3 18 16,-31-6 23-16,-18 1 0 15,-34 7-16-15,-14-3-22 16,-15 2-30 0,2 1-4-16,14-1-97 0,12 1-375 15</inkml:trace>
  <inkml:trace contextRef="#ctx0" brushRef="#br0" timeOffset="120061.3621">10370 15598 677 0,'18'-2'338'16,"30"-1"-79"-16,17 1-74 16,19 0-42-1,6 2-28-15,-6 0-48 0,-6-2-21 0,-12-1-23 16,-13-3-4-1,-20 3-7-15,-13 3-9 0,-22 5-23 16,-11 3-25 0,-16 2-44-16,-4 0-12 15,-4-2-20-15,4 0 3 16,5-4 37-16,8 1 19 0,4-3 45 16,7-2 24-1,0 0 18-15,1 0 7 0,2 6 12 16,-3 2 7-16,5 7 9 15,-3 5 0-15,3 11-11 16,2 10-9-16,1 18-20 16,5 8-4-16,10 11-6 15,5 0 0-15,3-10-2 16,-2-6 1-16,-12-16 1 16,-9-5 4-16,-10-11 14 15,-11-10 6-15,-17-15 7 16,-9-9 20-16,-9-14 14 15,2-3-3-15,12-3-8 16,11 3-24-16,15 5-39 0,10 4-13 0,11 8-115 31,10 0-69-31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3T07:53:38.8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23608 7529 1019 0,'-2'-3'453'0,"-1"2"-251"16,-2 8-68-1,-3 13-86-15,-2 14-33 0,-6 14-14 0,-4 6 0 16,1 11 2-16,-2-2 0 16,7-8 2-16,6-8 4 15,3-18 0-15,5-9 2 16,0-13 8-16,0-3 16 16,3-13 21-16,-1-9 8 15,4-16 7-15,3-11-10 16,4-15-15-16,0-9-6 0,5-2-15 15,-2 2-7-15,0 9-9 16,1 13-1-16,-3 16 0 31,1 9 1-31,-1 22-5 0,-1 6-1 0,3 18-3 32,8 14-1-32,7 10 3 15,3 9 2-15,1 4 1 16,-6-2 1-16,-8-4 0 15,-7-5 6-15,-9-10-4 16,2-4 2-16,-4-14-46 16,-2-6-45-16,-3-14-177 15,-9-9-199-15</inkml:trace>
  <inkml:trace contextRef="#ctx0" brushRef="#br0" timeOffset="153.52">23564 7693 763 0,'-8'-1'435'15,"-4"0"-67"-15,4-2-70 16,19 1-82-16,12-1-40 16,25-4-55-16,14 0-20 0,3-1-44 15,-5 3-21-15,-15 3-110 16,-4 2-102-16</inkml:trace>
  <inkml:trace contextRef="#ctx0" brushRef="#br0" timeOffset="817.23">23502 1864 361 0,'-3'0'295'0,"-3"-2"86"15,2 1-81 1,4 1-102-16,0 0-44 0,2 4-80 15,2 26-23-15,38 50-11 16,-29-21-7 0,-6 2-7-16,3 4-2 15,1-5-9-15,-3-7 2 16,1-16-1-16,-2-7 0 0,-4-12 6 16,-4-13-15-16,-10-8-100 15,-6-9-82 1,-9-13-342-16</inkml:trace>
  <inkml:trace contextRef="#ctx0" brushRef="#br0" timeOffset="1174.91">23419 2046 606 0,'8'-17'340'0,"19"-22"-35"16,10-6-17-16,15 0-58 0,7 8-46 16,1 16-82-16,-3 17-41 15,-17 21-38-15,-15 9-13 16,-26 19-12-16,-19 6-3 0,-19 2 5 15,-5-4 2 1,6-14 5-16,13-8 1 16,18-18-8-16,9-4-1 0,18-11-3 15,10-2 1 1,17-2 6 0,6-1 5-16,4 7 6 15,-2 4 2-15,-11 8 7 16,-13 7 0-16,-24 9 4 15,-13 3 1-15,-22 7 3 16,-2 4 1-16,-8-1-4 16,0-3-3-16,-4-11 1 0,-7-3-6 15,4-14 1-15,-1-3 9 16,12-4-154-16,5-8-125 16</inkml:trace>
  <inkml:trace contextRef="#ctx0" brushRef="#br0" timeOffset="66803.07">23425 10329 900 0,'0'12'360'0,"-9"22"-196"0,0 7-30 16,-4 13-17-16,-3 5-19 15,1 2-51-15,0-2-19 16,8-7-15-16,-1-13 4 15,5-18 13-15,-1-10 13 16,4-12 31-16,3-8 7 16,-1-14-3-16,5-9-11 15,1-13-31-15,1-5-7 16,7-10-12-16,4 1-4 16,2-4-5-16,2 2-1 0,3 12 4 15,-6 8 5-15,-4 19 8 16,-6 7-1-16,1 16-9 15,0 7-5 1,8 18-9-16,2 7 0 16,4 17 0-16,4 5 0 0,-2-1 3 15,1-1 0-15,-10-6 2 16,-1-4-1-16,-8-2-1 16,-3-3 0-16,-5-10-110 15,-4-3-85-15</inkml:trace>
  <inkml:trace contextRef="#ctx0" brushRef="#br0" timeOffset="66961.05">23331 10472 845 0,'6'5'399'16,"8"2"-120"-16,16 1-62 15,31 0-32-15,10-4-39 16,24 2-74-16,-2-1-23 15,-23-1-90-15</inkml:trace>
  <inkml:trace contextRef="#ctx0" brushRef="#br0" timeOffset="67687">23378 16109 600 0,'-1'-2'334'15,"0"-2"-62"-15,2 7-115 16,-1-3-74-16,4 24-20 0,8 60-3 16,-1-16-5-16,-5 13-8 15,3 2-3-15,-6-8-10 16,-5-11-5-16,-3-20-7 16,2-8-2-16,-2-19 1 15,2-5 1-15,-2-12-146 16,4-9-218-16</inkml:trace>
  <inkml:trace contextRef="#ctx0" brushRef="#br0" timeOffset="68058.78">23301 16251 866 0,'7'-23'400'0,"15"-22"-168"15,4 2-28-15,23 7-55 16,8 13-32-16,13 12-47 0,0 10-18 15,-15 13-18-15,-11 9-6 16,-28 16-5-16,-15 7-4 16,-20 8-2-16,-11-3-2 15,0-8 0-15,4-13 1 16,14-16 2-16,7-12-2 16,12-10-9-16,8-5-3 15,20 2-8-15,6 5-2 0,10 14 4 16,-4 10 1-1,-11 11 2-15,-6 9 1 0,-21 5 3 16,-6 2 1-16,-14 2 0 16,-10-2 2-16,-17-6 3 15,-9-5 1-15,-12-10 4 16,-4-7 0-16,-1-12-1 16,5-5-3-16,11-4-9 15,9 2-30-15,17 3-209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3T07:58:45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17213 17663 725 0,'4'-11'427'16,"4"-7"-97"-16,-7 10-94 15,-2 4-42-15,-7 11-67 16,-6 4-21-16,-4 16-39 15,1 11-10-15,-3 16-25 16,5 9-8-16,5 1 0 16,-1-3-7-16,3-17 0 15,5-11 0-15,-2-17-1 16,5-10 7-16,6-17 9 0,2-13 4 16,2-16 0-16,2-10-5 15,2-5-11-15,1-1-4 16,4 5-11-1,-1 6 1-15,-6 14-3 16,-5 8 0-16,-7 11 2 16,0 9-5-16,-2 5-6 0,0 3-3 15,1-5-2-15,1 0-1 16,3 21 2-16,17 43 1 16,5-19 0-16,7 7 3 15,11 7 4-15,3-2 2 16,1-7 3-16,-8-9 1 15,-13-19 1-15,-7-5 2 0,-20-11 10 16,-14-5 6-16,-27-1 6 16,-17-4 3-16,-17-7-6 15,1-1-5 1,13 1-10-16,10 1-7 0,23 10-11 16,6 5-9-16,17 3-66 0,9-4-73 15,11 2-261-15</inkml:trace>
  <inkml:trace contextRef="#ctx0" brushRef="#br0" timeOffset="343.77">17525 17833 1115 0,'1'-2'477'0,"11"6"-268"0,3 5-53 15,15 14-74-15,5 6-20 16,4 8-25-16,4 2-7 16,-2-2-14-16,-2-5-2 15,-3-11-1-15,-4-4-32 16,-8-6-166-16,-4-3-144 16</inkml:trace>
  <inkml:trace contextRef="#ctx0" brushRef="#br0" timeOffset="644.75">17864 17836 594 0,'-1'-2'354'0,"-1"-4"-38"15,-3 5-44-15,4 1-73 0,0 0-25 16,-12 6-30-16,-42 47-15 16,19-21-29-16,-2 5-18 15,2 4-36-15,2-4-8 16,8-9-18-16,8-10-7 16,7-10-3-16,3-1-1 15,4-4 1-15,4 0 5 16,2-3-102-16,-2-1-152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0T08:27:46.2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13002 16700 940 0,'-3'2'292'16</inkml:trace>
  <inkml:trace contextRef="#ctx0" brushRef="#br0" timeOffset="25101.03">21772 16551 1288 0,'-4'0'252'0,"-6"1"-63"15,10-1-187-15,3-1-5 16,5-2 8-16,-1 0 16 15,0 6 27-15,-4-2 20 16,-3 2-3-16,1 4-9 16,-1-7-342-16</inkml:trace>
  <inkml:trace contextRef="#ctx0" brushRef="#br0" timeOffset="42022.41">12553 17006 223 0,'-3'-3'102'0,"3"-2"-35"16,14 7-47-16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2T07:27:25.8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22T07:27:35.221"/>
    </inkml:context>
  </inkml:definitions>
  <inkml:trace contextRef="#ctx0" brushRef="#br0">14852 13902 889 0,'-5'-9'397'15,"-5"-9"-192"-15,5 18-44 16,5 33-56-16,3 18-14 16,4 37-25-16,3 15-9 15,-3 25-24-15,-4 5-9 16,-3-4-12-16,-3-13 2 16,-1-22-4-16,3-16-2 0,4-31-34 15,4-11-71-15,2-36-285 16</inkml:trace>
  <inkml:trace contextRef="#ctx0" brushRef="#br0" timeOffset="172.9753">14749 13987 678 0,'0'-17'410'16,"10"-23"26"-16,16 3-213 15,33 4-88-15,15 5-25 0,23 10-47 31,9 8-26-31,8 16-15 16,1 5-9-16,-4 12-106 16,-6 0-141-16</inkml:trace>
  <inkml:trace contextRef="#ctx0" brushRef="#br0" timeOffset="403.7063">14696 14764 963 0,'20'2'439'16,"18"4"-210"-16,52-9-46 16,18-5-5-16,23-2-59 15,0 1-32-15,-17 4-54 16,-12 2-14-16,-23 3-41 15,-15-1-79-15,-29-1-463 16</inkml:trace>
  <inkml:trace contextRef="#ctx0" brushRef="#br0" timeOffset="584.485">14759 14336 944 0,'25'-6'418'16,"39"-8"-210"-16,16-2-28 0,12 1-74 16,0 5-34-1,-4 6-33-15,-10 3-88 16,-4 5-314 0</inkml:trace>
  <inkml:trace contextRef="#ctx0" brushRef="#br0" timeOffset="746.0158">15595 14374 689 0,'6'18'336'0,"7"23"-84"15,0 11-15-15,1 10-35 16,-2-1-19-16,-1-1-70 16,1-9-36-16,-3-12-44 15,6-6-11-15,1-8-431 16</inkml:trace>
  <inkml:trace contextRef="#ctx0" brushRef="#br0" timeOffset="1332.3339">19117 15216 843 0,'5'3'337'0,"2"14"-183"16,5 20-63-16,-2 32-5 15,-3 12-3-15,-1 11-22 16,0-2-16-16,-1-10-24 16,1-9-2-16,-3-18-4 15,-2-11 1-15,-1-24-4 16,0-12-44-16,-3-22-139 0,-2-13-170 16</inkml:trace>
  <inkml:trace contextRef="#ctx0" brushRef="#br0" timeOffset="1488.3234">19057 15259 718 0,'3'-22'358'16,"18"-22"-93"-16,11 4-46 16,18 11-71-16,17 10-34 0,14 6-69 15,0 5-22-15,4 9-17 16,-4 2-1 0,-13 12-42-16,-4 4-74 15,-13 4-277-15</inkml:trace>
  <inkml:trace contextRef="#ctx0" brushRef="#br0" timeOffset="1681.5104">19129 15727 911 0,'5'9'394'15,"13"5"-174"-15,12-1-23 16,32-5-32-16,12-2-26 15,8-1-68 1,-2-3-22-16,-15 0-26 16,-9 1-43-16,-8-2-250 15</inkml:trace>
  <inkml:trace contextRef="#ctx0" brushRef="#br0" timeOffset="1871.5065">19120 15611 901 0,'11'-10'415'15,"9"-9"-189"-15,26 3-129 16,14 0-24-16,17 4-51 16,-1 2-10-16,8 2-116 15,-3 3-224-15</inkml:trace>
  <inkml:trace contextRef="#ctx0" brushRef="#br0" timeOffset="2141.546">19827 15704 1089 0,'-22'5'418'0,"-18"1"-288"16,10-4-15-16,28-5-40 15,11-7-24-15,26 0-47 31,8-2-8-31,9 4 3 0,-2 8 0 0,-13 8 0 32,-12 9 2-32,-19 13 11 15,-13 6 4-15,-14 18 3 0,-1 5-1 16,-2-4-6-16,8-6 0 0,10-20 18 16,10-14 10-1,22-14 18-15,8-9 5 16,14-9-11-16,0 1-12 0,1 2-22 15,-3 7-121-15</inkml:trace>
  <inkml:trace contextRef="#ctx0" brushRef="#br0" timeOffset="3082.6596">2532 10337 788 0,'2'5'322'0,"-2"21"-177"15,4 21-34-15,-4 28-27 16,1 17-8-16,7 27-28 15,-3 1-16-15,6 0-10 16,-5-7-6-16,-4-27 0 0,-1-10 0 16,-4-23 0-1,3-9 1-15,-2-21-82 0,-1-12-109 16</inkml:trace>
  <inkml:trace contextRef="#ctx0" brushRef="#br0" timeOffset="3250.7851">2450 10580 724 0,'23'-9'297'15,"13"-12"-149"1,24 1-97-16,7 8-9 16,13 6-14-16,7 9-14 15,2 15-38-15,-5 6-108 16</inkml:trace>
  <inkml:trace contextRef="#ctx0" brushRef="#br0" timeOffset="3478.7086">2578 11428 742 0,'32'-3'355'16,"21"-1"-176"0,29 0-36-1,8 0-25-15,-8 4-61 16,-12 0-19-16,-27 3-15 0,-12-1-2 0,-12-3-210 31</inkml:trace>
  <inkml:trace contextRef="#ctx0" brushRef="#br0" timeOffset="3637.9297">2532 11064 1029 0,'13'-5'396'16,"22"-6"-278"0,21-2-47-1,22-2-25-15,12 6-18 16,2 6-17-16,-2 4-45 0</inkml:trace>
  <inkml:trace contextRef="#ctx0" brushRef="#br0" timeOffset="3897.7291">3155 11336 795 0,'6'-9'380'0,"11"-13"-162"16,5-1-35-16,2-4-78 16,0 4-39-16,-6 6-36 15,-3 4-11-15,-8 12 6 16,-4 7 8-16,-7 15 5 16,-2 11 5-16,-3 13-15 0,3 8-9 15,5 4-9 1,1-4-3-16,6-11-4 0,4-6-54 15,10-16-348-15</inkml:trace>
  <inkml:trace contextRef="#ctx0" brushRef="#br0" timeOffset="4133.9451">3758 10990 811 0,'25'-4'400'0,"16"-10"-142"16,16 5-142-16,5-1-36 16,-9 3-51-1,-6 5-12-15,-6 3-44 16,-8 6-85-16</inkml:trace>
  <inkml:trace contextRef="#ctx0" brushRef="#br0" timeOffset="4316.759">3698 11149 797 0,'13'4'417'16,"15"2"-145"-1,27 2-71-15,8-7-28 16,7 0-72-16,-5-2-24 0,-16-1-48 16,-6 2-4-1,-12-2-171-15</inkml:trace>
  <inkml:trace contextRef="#ctx0" brushRef="#br0" timeOffset="5073.9549">4766 11048 373 0,'-20'-13'207'0,"-21"-19"-35"0,11-18-33 16,21-14-53-16,10-5-7 16,26-2 2-1,8 11 14-15,21 19 15 16,7 7 2-16,-2 22-18 15,0 9-26-15,-17 25-22 16,-13 16 4-16,-25 27 9 16,-14 15 1-16,-23 11-9 0,-6-6-15 0,-6-11-20 15,-2-17-6-15,5-26 0 16,0-9 0-16,12-22-4 16,6-5-5-1,15-14-12-15,7 0-6 16,19 0-1-16,9 3 2 15,15 9 10-15,8 7 5 16,-2 10 4-16,0 7 4 16,-5 4-1-16,-3-2 0 15,8-5-109-15,0-6-154 0</inkml:trace>
  <inkml:trace contextRef="#ctx0" brushRef="#br0" timeOffset="5359.5132">5577 10739 970 0,'-20'-10'428'16,"-19"-9"-213"-1,-9 1-41-15,-7 11-83 16,3 7-31-16,-6 11-53 16,14 15-20-16,16 16-10 0,9 9 0 15,23 14 0-15,12 0 6 16,22-7 6-1,10-6 3-15,9-20 17 0,8-9 6 16,-4-23 28 0,1-8 13-16,-10-16 28 0,-12-7 10 15,-19-12 5-15,-10-6-6 0,-28-9-31 16,-7 0-15 0,-14 18-113-16,-8 12-122 15</inkml:trace>
  <inkml:trace contextRef="#ctx0" brushRef="#br0" timeOffset="5997.609">6372 10568 812 0,'22'-2'380'0,"17"-5"-169"15,28 4-91-15,5 0-23 16,18 3-46-16,-2 3-13 0,-15 0-16 16,-5 3-7-1,-29-2 7-15,-11 2-62 16,-19-2-125-16,-9 0-67 15,-19 0-41-15,-7-3 60 0,-10 1 133 16,-3 1 77-16,-2 0 61 16,0-2 18-16,8 3 17 15,6 0-2-15,10 2-19 16,4 3-11-16,7 7-15 16,3 4-5-16,7 11 7 15,6 8 4-15,8 15 2 16,3 11 5-16,5 8 0 15,-1 2-2-15,-4-5-4 16,-11-7-6-16,-12-4 15 16,-12-4 8-16,-14-12 8 15,-4-6 4-15,-8-23-17 16,-3-10-9-16,-3-21-14 0,7-6-9 16,12-9-23-16,10-5-12 15,24 6-91-15,4-5-93 0</inkml:trace>
  <inkml:trace contextRef="#ctx0" brushRef="#br0" timeOffset="6472.8546">2570 12223 719 0,'2'17'270'0,"-2"13"-181"15,4 45-68-15,-4 16 8 16,0 29 4-16,1 9-1 16,6-2-10-16,4-4-5 15,2-21-6-15,2-18 0 16,-2-29 4-16,-2-13-5 16,2-24-152-16</inkml:trace>
  <inkml:trace contextRef="#ctx0" brushRef="#br0" timeOffset="6630.6499">2530 12330 816 0,'3'-14'345'0,"14"-14"-204"16,7 12-63-16,23 15-61 16,13 8-11-16,27 14-3 15,15 6 1-15,3 2-44 16,5-2-107-16</inkml:trace>
  <inkml:trace contextRef="#ctx0" brushRef="#br0" timeOffset="6855.5431">2569 13197 664 0,'8'4'265'0,"21"7"-141"16,16-2-11-16,30-4 6 15,13-4-15 1,10-1-42-16,-5 0-22 0,-13-6-77 16,-7-1-121-16</inkml:trace>
  <inkml:trace contextRef="#ctx0" brushRef="#br0" timeOffset="7026.7513">2567 12868 837 0,'1'-9'352'15,"0"-8"-175"-15,28 1-133 16,9-2-26-16,32 3-15 0,18 3-4 15,20 9-76-15</inkml:trace>
  <inkml:trace contextRef="#ctx0" brushRef="#br0" timeOffset="7437.4294">3280 13169 794 0,'-2'-18'320'15,"7"-25"-171"1,13 9-30-16,18 9-37 15,8 11-17-15,4 25-48 16,-5 7-7-16,-16 23 20 0,-14 5 10 0,-23 15 3 16,-15 3-3-16,-13-1-17 15,-1-7-7-15,1-17-3 16,6-11 3 0,9-22-3-1,4-7-5-15,12-19-14 16,6-5-10-16,19-3-6 15,8 0-3-15,18 10 2 16,5 5 5-16,3 13 6 16,0 9 6-16,-5 10 9 15,0 0-63-15</inkml:trace>
  <inkml:trace contextRef="#ctx0" brushRef="#br0" timeOffset="7649.715">3981 12738 821 0,'7'-10'368'16,"15"-8"-170"-16,11 2-82 0,24 6-61 15,6 3-22-15,9 7-20 16,-3 0 1-16,-14 3-140 15,-5 4-273-15</inkml:trace>
  <inkml:trace contextRef="#ctx0" brushRef="#br0" timeOffset="7818.6353">4062 12949 1100 0,'13'0'438'15,"27"-2"-269"-15,6-5-15 16,22 2-38 0,2-1-27-16,0 5-26 15,-8 0-128-15</inkml:trace>
  <inkml:trace contextRef="#ctx0" brushRef="#br0" timeOffset="8461.3404">5500 12318 690 0,'-15'4'284'16,"-17"6"-178"-16,-11-3-32 15,-14 1-46-15,-3-3-6 16,-2-10-7-16,9-2-4 0,16-2-11 16,9 2-3-1,17 11-19-15,2 5-2 16,7 17-3-16,0 8-3 15,2 8 16-15,1 2 9 0,2-11 17 16,2-3 10 0,7-12 0-16,4-3-4 0,5-8 2 15,4-7 1-15,12-2 5 16,8-3 0-16,16 8-4 16,7 10 0-16,-1 17 1 15,-6 9 1-15,-24 17 20 0,-16 5 15 16,-31 10 13-1,-9-2 3-15,-17-9-19 16,-11-12-12-16,-8-25-13 16,-9-14-2-16,1-24-10 15,9-9-10-15,17-18-59 16,11-4-43-16,24-2-163 16</inkml:trace>
  <inkml:trace contextRef="#ctx0" brushRef="#br0" timeOffset="8742.2457">6117 12321 1113 0,'28'-12'462'0,"45"-10"-286"16,13 2-39-16,13 6-62 15,3 3-29-15,-16 9-32 16,-4 2-6-16,-16 2 11 16,-14 2-54-16,-17-1-108 15,-13 0-96-15</inkml:trace>
  <inkml:trace contextRef="#ctx0" brushRef="#br0" timeOffset="8972.3834">6462 12370 428 0,'0'10'221'16,"6"19"-47"-1,5 1-15-15,16 6 3 16,-1 8 2-16,1 1 1 0,-4 8-2 15,-21 13-32-15,-6 1-15 16,-23 4-31-16,-5-2-19 0,-11-19-22 16,-4-6-9-1,-14-24-16-15,-6-14-5 0,5-16-28 16,5-14-38 0,27-13-486-16</inkml:trace>
  <inkml:trace contextRef="#ctx1" brushRef="#br0">10893 18577 0,'-60'-66'0</inkml:trace>
  <inkml:trace contextRef="#ctx0" brushRef="#br0" timeOffset="9827.3751">2345 14656 823 0,'-2'-6'361'16,"2"3"-211"-16,1 11-63 0,12 31-60 15,6 27-14-15,10 37 14 16,2 10-1-16,4 15-2 15,-3-3-1 1,-8-17-5-16,-3-9-6 0,-2-31-3 16,-6-16 0-16,-1-26 2 15,0-10 5-15,-9-19 40 16,8-14 12-16,0-24 7 16,-3-18 0-16,3-26-38 15,1-8-14-15,2-9-11 16,1 3-4-16,7 9-8 15,-3 9-2-15,2 24-5 16,0 14-6-16,-3 41-3 16,4 24 2-16,0 33 6 15,6 15 5-15,6 19 3 16,1 1 0-16,2 16-4 0,-1-1 3 16,-8-21 1-16,-5-13 0 15,-2-38 5-15,-5-13 1 16,2-20 24-16,1-14 17 15,-1-31 16-15,2-17 5 16,1-33-17-16,1-10-15 16,0-6-15-16,0 1-8 15,3 8-12-15,2 10-42 0,-2 22-206 16</inkml:trace>
  <inkml:trace contextRef="#ctx0" brushRef="#br0" timeOffset="10127.6255">4004 14995 851 0,'18'-1'377'0,"13"1"-197"15,15 5-102 1,8 2-14-16,0 3-42 0,-2-1-4 0,-10-1-39 16,-10-2-96-1</inkml:trace>
  <inkml:trace contextRef="#ctx0" brushRef="#br0" timeOffset="10268.1056">3997 15176 909 0,'30'-1'429'15,"20"-3"-210"-15,12 4-74 16,8 3-36-16,-6 6-66 15,-10 4-24-15</inkml:trace>
  <inkml:trace contextRef="#ctx0" brushRef="#br0" timeOffset="10693.4844">5091 14716 766 0,'0'29'315'0,"2"22"-212"15,2 32 24 1,-2 11 6-16,1 16-35 0,3-2-20 15,0-7-47 1,4-11-11-16,4-30-10 16,-3-18-4-16,-1-28-106 15,1-9-106-15</inkml:trace>
  <inkml:trace contextRef="#ctx0" brushRef="#br0" timeOffset="10834.6892">5007 14709 495 0,'8'-11'287'16,"17"-10"-44"-16,7 4-73 16,19 7-91-16,15 7-31 15,23 7-34-15,7 5 0 0,8 8-181 16</inkml:trace>
  <inkml:trace contextRef="#ctx0" brushRef="#br0" timeOffset="11066.0981">5159 15522 731 0,'-3'7'347'0,"8"7"-105"15,14-9-126-15,40-5-32 16,15-6-2-16,12-5-14 16,5 5-15-16,-12 4-34 15,-14 0 13-15,-16 8-237 16</inkml:trace>
  <inkml:trace contextRef="#ctx0" brushRef="#br0" timeOffset="11235.4502">5102 15201 820 0,'17'1'314'0,"26"0"-229"16,12 0-36 0,17 1-22-16,7 4-5 15</inkml:trace>
  <inkml:trace contextRef="#ctx0" brushRef="#br0" timeOffset="11398.2334">5808 15303 981 0,'4'16'451'0,"5"26"-171"16,-2 3-29-16,-1 4-83 15,1 2-35-15,-1-9-78 0,-1-4-26 16,-5-11-33-1,-1-4-111-15</inkml:trace>
  <inkml:trace contextRef="#ctx0" brushRef="#br0" timeOffset="11769.0332">6418 14784 1080 0,'-2'10'413'0,"7"23"-273"16,2 17-37-16,5 21-14 16,3 11-9-16,-4 3-39 15,1-2-14-15,3-5-20 16,0-10-33-16,0-24-154 15,-2-9-188-15</inkml:trace>
  <inkml:trace contextRef="#ctx0" brushRef="#br0" timeOffset="11926.2269">6346 15152 781 0,'11'-2'375'0,"13"-3"-98"0,16-1-105 15,21-4-43-15,6 2-23 16,20 1-48-16,2-2-23 16,-8 5-144-16</inkml:trace>
  <inkml:trace contextRef="#ctx0" brushRef="#br0" timeOffset="12340.3647">7225 14662 833 0,'0'-3'368'0,"-2"-3"-187"15,1 30-62-15,-1 13-13 16,2 41-15-16,4 18-3 15,2 15-23-15,4 10-13 16,-2-12-21-16,2-12-8 0,0-21-14 16,0-18 0-1,1-30-1-15,-1-9-33 16,-5-19-126-16,-5-8-120 0</inkml:trace>
  <inkml:trace contextRef="#ctx0" brushRef="#br0" timeOffset="12492.9761">7228 14758 735 0,'26'-12'355'15,"17"-11"-130"-15,11-1-119 16,5 2-21-16,9 8-51 16,0 6-17-16,10 21-7 15,-3 11-50-15</inkml:trace>
  <inkml:trace contextRef="#ctx0" brushRef="#br0" timeOffset="12727.696">7292 15538 815 0,'15'4'335'16,"23"3"-174"-16,10-4-53 0,20 0-11 15,5-5-23 1,10-5-40-16,5 3-13 0,-14-8-100 16,-7 1-199-16</inkml:trace>
  <inkml:trace contextRef="#ctx0" brushRef="#br0" timeOffset="12910.2863">7298 15220 1007 0,'16'-7'366'0,"30"-8"-309"15,4 3-19-15,18 6-29 16,7 2-27-16</inkml:trace>
  <inkml:trace contextRef="#ctx0" brushRef="#br0" timeOffset="13208.5404">7902 15500 813 0,'-2'-5'363'0,"4"-10"-149"16,10-7-68-1,10-5-28-15,8 1-12 0,5 5-33 16,-15 20-21 0,-11 0-28-16,1 1-1 15,10 18 6-15,-14 13-1 0,-23 13-6 16,-16 1-5-16,3-1-12 15,5-3-3-15,13-2-2 16,5-9-3-16,19-8 1 16,8-4 1-16,16-8 1 15,12-3 0-15,8-5-30 16,1-3-138-16</inkml:trace>
  <inkml:trace contextRef="#ctx0" brushRef="#br0" timeOffset="13598.2367">8610 14946 946 0,'29'0'389'16,"17"0"-244"-16,18 1-80 0,2 4-15 15,-2-4-29-15,-4-1-3 16,-6 0-131 0,-5-8-212-16</inkml:trace>
  <inkml:trace contextRef="#ctx0" brushRef="#br0" timeOffset="13779.2678">8753 15113 904 0,'17'2'429'0,"13"1"-195"15,19-3-54-15,2-4-28 16,9-1-67-16,-1 0-30 15,-8 1-83-15,-3 3-108 0</inkml:trace>
  <inkml:trace contextRef="#ctx0" brushRef="#br0" timeOffset="14345.9981">9807 14927 561 0,'-3'-9'298'31,"-4"-15"-67"-31,3-7-22 16,10-8-59-16,3-3-17 0,15 6-28 15,7 4-13-15,13 22-26 16,6 10-18-16,-6 27-29 16,-2 21-6-16,-28 21 4 15,-20 9 0-15,-29 5 2 16,-10-3-2-16,-8-11-7 16,9-8-4-16,5-19-30 15,1-14-28-15,10-22-53 16,-2-11-10-16,11-16 19 15,12-7 20-15,19-2 53 16,6 2 20-16,19 12 18 16,2 12 21-16,5 9 14 15,6 13-3-15,-1 14-8 16,0 0-11-16,-4 4-11 16,-5-3 1-16</inkml:trace>
  <inkml:trace contextRef="#ctx0" brushRef="#br0" timeOffset="14792.5516">10700 14775 781 0,'5'-6'384'0,"2"-6"-108"15,6 5-69-15,-19-1-52 16,-12 2-41-16,-12 1-64 16,-12-3-20-16,4 1-20 15,1 0-3-15,3-1-3 16,3 3-3-16,6 6-10 16,1 7-4-16,-1 15-5 0,1 7 0 15,1 13 4 1,1 3 1-16,7 3 5 15,4 0 1-15,11-9 1 16,0-5 1-16,9-10-1 16,2-9 1-16,6-12 2 15,9-4 0-15,12-10-2 16,12 2 2-16,27 6 11 0,5 1 8 0,-2 8 8 16,-11 3 4-16,-31 12 0 15,-17 4 6-15,-27 16 11 16,-9 6 0-1,-27 5-10-15,-5 2-8 16,-17-15-18-16,7-5-63 0</inkml:trace>
  <inkml:trace contextRef="#ctx0" brushRef="#br0" timeOffset="15354.7031">11068 14736 893 0,'6'-8'406'0,"20"-6"-205"16,12-1-28-16,23 9-67 0,5 1-31 16,10 1-23-16,1 4-5 15,-1-1-9-15,1 3-9 16,-24 1-13-16,-8-1-3 15,-25-2-14-15,-11-1-28 16,-10-4-49-16,-9 0-7 16,-13-1 11-16,-7-1 27 15,-5 2 43-15,1 4 4 0,5 3-1 16,8 5-1-16,9 10 4 16,2 4 2-16,9 13 3 15,3 7 2-15,12 11 3 16,5 9 12-16,1 9 12 15,-5 1 15-15,-16 2 42 16,-13 0 11-16,-25-5 13 16,-8-2-3-16,-7-13-21 15,3-10-12-15,12-22-10 16,4-12-11-16,12-16-35 16,-4-16-69-16,13-10-355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24T08:46:28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1989 6091 462 0,'-2'5'308'0,"2"7"29"16,2-3-52-16,8-9-47 15,7-4-18-15,7-17-44 16,5-9-20-16,-1-23-53 16,4-13-18-16,-4-17-28 15,-1-6-12-15,-11-2-2 16,-4 6 1-16,-11 10-7 15,-4 7-2-15,1 29-19 16,-1 10-7-16,-3 29-9 16,2 13-7-16,3 23-1 15,2 15-4-15,13 23 3 16,5 7 2-16,12 12 5 16,8-2 1-16,11-9-1 15,-1-13 1-15,3-28 2 16,-10-8 1-16,-16-20 7 15,-2-4 1-15,-16-9-31 0,-4-7-50 16,-5-6-176 0,-10-6-173-16</inkml:trace>
  <inkml:trace contextRef="#ctx0" brushRef="#br0" timeOffset="284.39">2183 5922 740 0,'0'0'443'0,"3"-1"4"16,12 1-271-16,16 5-121 15,7-1-19-15,7 1-22 16,-2 0-35-16</inkml:trace>
  <inkml:trace contextRef="#ctx0" brushRef="#br0" timeOffset="438.01">1911 5589 1540 0,'-6'-9'607'16,"-5"-3"-432"-16,10 4-83 16,16 12-81-16,12 8-54 15,20 7-274-15</inkml:trace>
  <inkml:trace contextRef="#ctx0" brushRef="#br0" timeOffset="813.79">2439 5656 1228 0,'1'-23'510'0,"8"-23"-297"15,16 1-60-15,12 13-55 16,5 11-34-16,3 21-36 16,0 9-8-16,2 19-5 15,-3 6 0-15,-6 8-2 16,-5 0-1-16,-3 5-1 16,-2-1-2-16,-2-1 1 15,1-5-1-15,-7-12 3 0,3-9 1 16,-15-18 12-16,-4-8 9 15,-9-14 2-15,-16-5-1 16,-7 9-18-16,-8 4-14 16,-3 25-10-16,0 18-6 15,-3 22 3-15,3 4 4 16,8 1 3-16,10-7 3 16,19-14-54-16,7-6-87 15,13-12-230-15</inkml:trace>
  <inkml:trace contextRef="#ctx0" brushRef="#br0" timeOffset="1128.5">2704 5595 892 0,'15'-15'448'0,"19"-20"-143"16,15 3-75-16,18 9-102 15,2 9-37-15,5 23-43 16,-6 10-8-16,-14 20-8 15,-8 6-1-15,-8 16-9 16,-10 6-2-16,-6 6-4 16,2-2-3-16,3-10-2 15,3-9 0-15,0-17 1 16,-3-10 2-16,-11-14 6 16,-8-2 9-16,-18-13-6 0,-16-6-13 15,-15-9-19-15,-3-1-15 16,0 3-3-16,5 7 5 15,10 11-12-15,3 5 17 16,11 8-94-16,9 3-60 16,8-2-231-16</inkml:trace>
  <inkml:trace contextRef="#ctx0" brushRef="#br0" timeOffset="1377.1">3311 5945 719 0,'21'-7'423'15,"14"-4"-68"-15,-3 11-151 16,-4 1-34-16,-4 14-64 15,-7 2-16-15,-8 3-34 16,2 2-8-16,-9-5-20 16,3-2-6-16,0-5-7 15,-5-5 0-15,10-10 0 16,-3-4-2-16,6-13-3 16,4-3-4-16,3 1-5 15,7 0-1-15,3 17 5 16,3 7 3-16,-3 16 3 15,-2 9 4-15,-12 6 1 16,-6 4-1-16,-4-4 2 16,-5-4 47-16</inkml:trace>
  <inkml:trace contextRef="#ctx0" brushRef="#br0" timeOffset="1929.95">4305 5617 901 0,'4'-27'368'0,"14"-30"-198"16,17-1-27-16,14 4-14 15,8 4-9-15,-1 19-36 16,1 11-23-16,-3 29-29 16,-3 15-3-16,-4 28-6 15,-7 12-3-15,-6 15-1 16,-7 4 0-16,-9 10-2 0,-5-2 0 16,-1-9-1-16,-1-12 1 15,2-28 1-15,-1-12 0 16,-2-22 11-16,-5-8 6 15,-10-17 13-15,-11-11 3 16,-17-13-14-16,-6 0-11 16,-5 6-29-16,2 11-16 15,6 25-12-15,5 13-4 0,10 15 7 16,3 1 9-16,16 0-134 16,6-1-96-16</inkml:trace>
  <inkml:trace contextRef="#ctx0" brushRef="#br0" timeOffset="2175.67">5068 5823 1140 0,'0'-3'506'0,"-1"-1"-261"15,1 4-93-15,0 0-101 16,0 1-29-16,4 27-22 15,12 31 0-15,0-31 4 16,4-7 2-16,7-4 4 0,-1-7 4 16,-5-10 5-16,0 0 4 15,-8-10-3-15,0-3 6 16,-3-4-99-16,-4-11-123 16</inkml:trace>
  <inkml:trace contextRef="#ctx0" brushRef="#br0" timeOffset="2261.67">5230 5657 752 0,'-6'-13'498'0,"-4"-8"-41"16,3 6-204-16,4 4-68 16,5 10-152-16,4 2-64 0</inkml:trace>
  <inkml:trace contextRef="#ctx0" brushRef="#br0" timeOffset="2563.71">5677 5887 775 0,'-10'-11'479'16,"-10"-10"-53"-16,-8 5-172 15,-3 2-54-15,-3 11-101 16,-2 8-37-16,8 13-54 15,5 7-11-15,11 9-6 0,6-1 2 16,9-4 3-16,4-2 3 16,8-9 5-16,2-6 5 15,-2-3 14-15,-1-8 10 16,-7-1 10-16,-6 0-1 16,-1-3 9-16,0 1-80 15</inkml:trace>
  <inkml:trace contextRef="#ctx0" brushRef="#br0" timeOffset="2863.32">5694 5840 1458 0,'10'0'580'0,"7"9"-387"16,-1 0-71-16,-4 9-68 15,-3 6-17-15,-6-3-16 16,0 1-3-16,-3-6-4 15,-2-5 1-15,2-11-1 16,3-2-1-16,1-14-6 16,6-4-5-16,6-8-6 15,1-1-2-15,11 7 0 16,-3 6 1-16,-5 14 1 16,0 7 0-16,-9 17 4 15,-4 4 9-15,-3 6 19 16,-3 0 4-16,-2-3 2 15,2-1-6-15,2-9-15 0,2-4-16 16,6-5-141-16</inkml:trace>
  <inkml:trace contextRef="#ctx0" brushRef="#br0" timeOffset="3039.58">6308 5801 1847 0,'-1'0'718'0,"-1"0"-519"16,6 0-87-16,-4 0-78 15,0 0-22-15,0 0-45 16,0 0-89-16</inkml:trace>
  <inkml:trace contextRef="#ctx0" brushRef="#br0" timeOffset="3163.08">6361 5982 1331 0,'0'0'744'0,"0"-1"-152"15,0-4-225-15,0 4-237 16,0 0-58-16,0 0-172 16</inkml:trace>
  <inkml:trace contextRef="#ctx0" brushRef="#br0" timeOffset="3737.13">1995 6406 770 0,'-68'17'369'0,"-58"5"-85"0,72 2-276 16,49-5-37-16,94-7 1 15,60-3 1-15,114-5 84 16,59-4 67-16,84 0 37 16,69 0 27-16,64 9-33 15,5 2-37-15,7 5-35 16,-60-1-22-16,-93-6-15 15,-49-1-16-15,-105-8 12 16,-53 2-58-16</inkml:trace>
  <inkml:trace contextRef="#ctx0" brushRef="#br0" timeOffset="4311.58">7485 5387 613 0,'-15'-7'375'16,"-14"-3"-46"-16,-7 24-154 15,-12 14-43-15,-11 28-77 16,4 17-20-16,7 19-35 16,18 6-2-16,36 0-1 15,16-7 2-15,30-24 0 0,10-16 1 16,6-27 0-16,-3-14 3 16,-4-17-131-16,-9-7-240 15</inkml:trace>
  <inkml:trace contextRef="#ctx0" brushRef="#br0" timeOffset="4451.81">7638 5639 986 0,'-3'-5'494'16,"-5"-6"-199"-16,5 12-116 15,6 15-135-15,0 8-37 0,4 12-7 16,3 2 0-16,2 3 3 16,-1 0 1-16,3-7-93 15,-1-4-79-15,1-16-173 16</inkml:trace>
  <inkml:trace contextRef="#ctx0" brushRef="#br0" timeOffset="4629.15">7812 5772 369 0,'7'-9'279'0,"2"-9"82"15,-2 4-52-15,-15 8-77 16,-5 6-46-16,-12 7-100 16,-1 3-24-16,0 4-23 15,3 0-11-15,15-1-15 16,8 1-12-16,16 1-7 15,13 0-2-15,8-3 3 16,3-2 19-16,2-8-118 0,-4-2-89 16,6-11-292-16</inkml:trace>
  <inkml:trace contextRef="#ctx0" brushRef="#br0" timeOffset="4879.17">8240 5744 680 0,'8'0'396'15,"8"1"-80"-15,-7 3-59 16,-14 9-88-16,-9 2-37 15,-13 3-30-15,-5 0-19 0,-6-2-35 16,0-8-13-16,1-10-10 16,4-4-1-16,4-10-11 15,2 0-13-15,11-4-24 16,5 2-14-16,12 5-28 16,10 3 6-16,12 12 12 15,4 7 13-15,5 11 41 16,1 5 9-16,0 8 18 15,0 3 4-15,-1-4-7 16,-2-2-1-16,-10-13-53 16,-4-6 195-16</inkml:trace>
  <inkml:trace contextRef="#ctx0" brushRef="#br0" timeOffset="5195.65">7378 5477 1027 0,'2'-2'441'0,"6"3"-248"16,-2 8-98-16,-5 11-84 16,5 5-10-16,-3 8-20 15,3-1-72-15</inkml:trace>
  <inkml:trace contextRef="#ctx0" brushRef="#br0" timeOffset="5333.35">7474 5478 1083 0,'-3'5'460'15,"-5"7"-213"-15,7 9-205 16,1 9-26-16,10 7-105 15</inkml:trace>
  <inkml:trace contextRef="#ctx0" brushRef="#br0" timeOffset="5721.66">8371 5711 1186 0,'7'12'448'0,"0"12"-351"0,5 7-21 15,0 14-49-15,-6 0-8 16,0 1 24-16,-3-1-91 15</inkml:trace>
  <inkml:trace contextRef="#ctx0" brushRef="#br0" timeOffset="5932.68">8526 5795 933 0,'-4'-3'489'15,"-5"-2"-120"-15,-7 5-141 0,-6 8-124 16,1 6-37-16,12-2-41 31,4-6-12-31,2 1-10 0,-4 21-3 0,8-2-2 16,10-4-1-16,12-13 2 15,3 0 0-15,6-4 0 16,-3 0-22-16,1 0-126 16,-6-5-88-16</inkml:trace>
  <inkml:trace contextRef="#ctx0" brushRef="#br0" timeOffset="6167.41">8684 5862 617 0,'0'-9'426'0,"2"-8"22"16,0 2-73-16,2 8-155 16,3 6-66-16,-3 5-94 15,3 9-28-15,-3 2-15 16,-2 1-2-16,0 0-5 16,-1-9 0-16,5-2 5 0,1-6-1 15,8-15-1-15,2-2-1 16,3-6-7-16,3-1-1 15,-3 9-4-15,-5 4-2 16,3 14-6-16,-7 9-2 16,-7 15 0-16,5 10 0 15,-6 9 5-15,0-1 2 16,4-4-70-16,-5-9-83 16</inkml:trace>
  <inkml:trace contextRef="#ctx0" brushRef="#br0" timeOffset="6331.99">8846 5498 1576 0,'-3'-2'601'0,"-1"9"-445"15,6 3-85-15,1 14-66 16,4 5-44-16</inkml:trace>
  <inkml:trace contextRef="#ctx0" brushRef="#br0" timeOffset="6622.76">9166 5440 1043 0,'-2'0'496'0,"-1"0"-229"15,1 5-103-15,1-5-116 16,1 7-36-16,-2 21-9 15,1 27 0-15,-1-24-1 16,1-4-22-16,0-1-194 16</inkml:trace>
  <inkml:trace contextRef="#ctx0" brushRef="#br0" timeOffset="6750.22">9215 5551 1033 0,'3'5'429'0,"0"6"-249"16,7 10-104-16,4 1-101 16,2 2-403-16</inkml:trace>
  <inkml:trace contextRef="#ctx0" brushRef="#br0" timeOffset="6997.28">9415 5444 1122 0,'18'17'532'0,"14"13"-210"0,9 19-126 16,0 12-29-16,-3 17-64 15,-9 7-24-15,-29 6-56 16,-18-1-4-16,-31-14-2 15,-6-12 0-15,8-24 14 16,4-17-50-16,21-16-134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24T09:01:32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15820 11420 806 0,'-3'1'369'15,"-6"1"-152"-15,3 24-88 16,-3 16-21-16,4 38-18 16,2 25-17-16,8 27-34 15,3 9-21-15,4 2-10 16,1-13 0-16,0-29 0 16,1-16-24-16,0-29-100 15,-3-9-83-15</inkml:trace>
  <inkml:trace contextRef="#ctx0" brushRef="#br0" timeOffset="240.97">15645 12275 857 0,'-3'-4'412'0,"3"2"-225"15,4 5-60-15,-4-3-53 16,2 4-27-16,13 22 31 15,41 31 1-15,-24-32-23 16,4-3-6-16,2-14 15 16,3-8-1-16,3-15-5 15,1-7-3-15,-4-8-23 16,-7-3 8-16,-15 2-159 16,-2 4-446-16</inkml:trace>
  <inkml:trace contextRef="#ctx0" brushRef="#br0" timeOffset="792.05">15289 10288 735 0,'-5'-4'398'0,"-2"-2"-96"0,-1 12-78 15,3 17-91-15,1 11-28 16,0 18-27-16,-12-6-11 16,11 30-24-16,1 4-13 15,4 3-13-15,9 10-5 16,-7-33 1-16,4-10-17 15,-4-24-105-15,2-8-105 16</inkml:trace>
  <inkml:trace contextRef="#ctx0" brushRef="#br0" timeOffset="957.93">15209 10305 838 0,'7'-12'366'0,"15"-4"-185"16,7 2-92-16,18 7-66 16,12 5-11-16,13-1-7 15,4 1-34-15</inkml:trace>
  <inkml:trace contextRef="#ctx0" brushRef="#br0" timeOffset="1197.93">15211 10642 756 0,'6'1'349'16,"9"2"-135"-16,8-3-58 15,17-8-40-15,4 1-32 16,10-3-42-16,2 1-16 0,-2 3-93 16,-3 2-198-16</inkml:trace>
  <inkml:trace contextRef="#ctx0" brushRef="#br0" timeOffset="1630.97">15561 10840 1068 0,'-2'-1'451'0,"8"4"-256"16,7 1-62-16,5 8-78 15,3 0-8-15,2 9-18 16,0 1-7-16,1 3-14 16,3 3-52-16,-7-8-192 15,0-1-168-15</inkml:trace>
  <inkml:trace contextRef="#ctx0" brushRef="#br0" timeOffset="1798.86">15750 10819 1090 0,'-16'9'488'0,"-25"14"-236"16,-3 1-70-16,2 6-99 0,-2-1-32 15,6 1-34-15,8 0-60 16,8-7-228-16</inkml:trace>
  <inkml:trace contextRef="#ctx0" brushRef="#br0" timeOffset="3352.29">16086 10367 686 0,'-16'12'341'16,"-23"23"-113"-16,-3 12-57 15,-1 19-75-15,6 10-31 16,21 6-44-16,13-3-10 16,28-11-11-16,11-12-3 15,17-17 3-15,4-10 3 16,-4-11-89-16,-3-4-116 0</inkml:trace>
  <inkml:trace contextRef="#ctx0" brushRef="#br0" timeOffset="4121.95">16179 10567 711 0,'0'-1'351'0,"1"1"-128"16,6 3-51-16,8 8-73 16,8 5-27-16,15 9-30 15,6 4-14-15,10 6-15 16,0-3-2-16,-14-1-71 16,-1 1-87-16</inkml:trace>
  <inkml:trace contextRef="#ctx0" brushRef="#br0" timeOffset="4332.07">16464 10561 887 0,'-12'6'403'0,"-18"8"-188"0,2 7-62 15,2 4-71-15,-3 2-24 16,5 1-29-16,-1-1-10 16,6-9-20-16,4 2-50 15,4-7-200-15</inkml:trace>
  <inkml:trace contextRef="#ctx0" brushRef="#br0" timeOffset="4598.65">16474 10377 869 0,'9'-7'407'0,"13"-6"-167"16,9 9-88-16,9 14-90 15,5 11-19-15,0 24-19 16,-9 10-6-16,-15 27 0 16,-11 9 1-16,-15 8 1 15,-8-3-1-15,-7-25-3 16,4-6-17-16,4-26-195 16</inkml:trace>
  <inkml:trace contextRef="#ctx0" brushRef="#br0" timeOffset="4971.26">16921 10557 839 0,'0'0'386'0,"10"1"-159"16,8-1-92-16,16 2-88 16,11 2-12-16,5-1-20 15,2 3-5-15,-5-1-62 16,-7-5-97-16</inkml:trace>
  <inkml:trace contextRef="#ctx0" brushRef="#br0" timeOffset="5154.91">16944 10786 588 0,'9'3'356'0,"7"-2"8"0,16-4-247 15,6-1-20-15,11-4-55 16,4 2 2-16,3 5-343 15</inkml:trace>
  <inkml:trace contextRef="#ctx0" brushRef="#br0" timeOffset="5882.95">17784 10369 453 0,'4'0'260'0,"2"1"-12"16,-6 1-13-16,-1-2-39 15,-1 0-34-15,-13 4-72 16,-40 13-24-16,23-16-37 16,2-2-8-16,-1-4-10 15,1 0-4-15,9 0-6 16,-1 5-1-16,6 4-8 16,4 5-2-16,2 5 2 15,-2 3 0-15,4 5 2 16,-2 1 1-16,0-1 1 15,4-1 0-15,6-1 1 16,0-6 0-16,7-1 0 16,0-9 1-16,1-12 2 15,8 0 0-15,2-8-1 0,10 2-1 16,9 4 2-16,2 4 0 16,12 8 1-16,-5 9 2 15,-5 12 2-15,-6 5 4 16,-22 11 28-16,-9 3 19 15,-20 5 31-15,-9 1 7 16,-14-4-17-16,-7-8-15 16,-3-11-24-16,0-11-7 0,1-18-9 15,4-6-7-15,6-13-13 16,6-1-5-16,15 1-39 16,8 2-38-16,12 7-98 15,7 2-106-15</inkml:trace>
  <inkml:trace contextRef="#ctx0" brushRef="#br0" timeOffset="6865.01">20388 14392 666 0,'11'-7'278'16,"12"-17"-127"-16,10-11 0 0,16-36 28 15,10-15-18-15,33-27-47 16,16-12-29-16,20-11-44 16,-2 1-13-16,0 7-16 15,-12 10-3-15,-30 29-3 16,-10 19-34-16,-43 29-139 16,-13 18-179-16</inkml:trace>
  <inkml:trace contextRef="#ctx0" brushRef="#br0" timeOffset="7243.92">20543 13938 550 0,'-3'6'287'16,"-10"11"-18"-16,-6 13-146 0,-6 19-44 15,-6 9 4-15,-3 12-26 16,1-1-22-16,2-7-24 15,5-12 11-15,18-18 27 16,8-9 17-16,17-17 36 16,14-2 1-16,7-11 0 15,9-3-16-15,16 0-30 16,1-8-16-16,15-5-25 16,1-3-66-16,-1-9-477 15</inkml:trace>
  <inkml:trace contextRef="#ctx0" brushRef="#br0" timeOffset="14813.82">18741 12649 409 0,'-3'-8'298'0,"-4"-6"63"0,-2 2-92 15,-5 2-67-15,-1 7-20 16,-2 1-54-16,1 4-27 16,-2 10-53-16,2 1-27 15,3 10-27-15,3 2-6 16,10 0-4-16,1 4 2 15,12-3 1-15,4-3 1 16,10-6 3-16,0-8 2 0,7-12 6 16,3-6 1-16,-4-8 10 15,-2-5 6-15,-13-6 20 16,-8 0 19-16,-12 1 42 16,-8 1 18-16,-8 11 6 15,-7 1-13-15,-5 8-39 16,-3 5-20-16,3 1-29 15,3 2-10-15,5 7-19 16,3 4-9-16,10 5-6 16,3 4 0-16,7 3 5 15,8-1 4-15,6-3 7 16,0-3 0-16,4-5 0 16,3-2 1-16,5-7 2 15,0-6 3-15,4-8 5 16,-1-5 4-16,-4-6 5 0,-3-5 3 15,-18-5 9-15,-3-2 3 16,-13 3 14-16,-8 6 0 16,-10 6-3-16,-5 6 1 15,-2 7-10-15,1 2-7 16,7 10-16-16,5 8-8 16,6 9-16-16,4 6-1 0,10 5 1 15,0-4 0-15,13-4 4 16,5-3 2-16,7-7 5 15,4-3 0-15,6-8 4 16,3-3 1-16,-3-9 1 16,-1-5 3-16,-9-9 5 15,-4-4 5-15,-12-6 10 16,-7-5 2-16,-11 5 4 16,-7 4-2-16,-13 4 6 15,1 8 2-15,-4 11-8 16,5 3-5-16,7 11-22 15,4 2-10-15,7 3-8 16,3 5 0-16,9 1 3 16,2 2 2-16,12-6 4 15,3-4 2-15,5-8 6 16,5-4 4-16,-2-7 5 16,-2-7 4-16,-6-6 4 15,-4-3 2-15,-12-1 4 16,-4 1 2-16,-12 4-2 0,-5 3-4 15,-7 5-9-15,0 6-6 16,0 6 13-16,7 1-72 16,7 9-199-16</inkml:trace>
  <inkml:trace contextRef="#ctx0" brushRef="#br0" timeOffset="15566.78">17638 13014 809 0,'-10'3'353'0,"-17"5"-141"0,-3 9-64 16,-3 16-53-16,-2 7-21 15,11 17-62-15,10 5-10 16,14-1-9-16,13-5 0 15,14-12 3-15,2-10 0 16,5-16 16-16,-3-4-57 16,-2-9-272-16</inkml:trace>
  <inkml:trace contextRef="#ctx0" brushRef="#br0" timeOffset="15826.23">17794 13098 1016 0,'-4'0'440'15,"-5"-4"-239"-15,1 9-114 16,-5 4-26-16,1 4-44 16,2 8-10-16,3 3-10 15,5-3-5-15,8 3-3 16,3-5 1-16,6-3 3 15,4-3 2-15,4-8 4 16,0-3 1-16,2-5-43 16,-1-5-46-16,-5-3-189 0,-2-3-168 15</inkml:trace>
  <inkml:trace contextRef="#ctx0" brushRef="#br0" timeOffset="15992.28">17901 13095 460 0,'-2'-2'316'0,"-4"2"9"15,4 6-155-15,0-6-43 16,2 2-39-16,0 25 6 0,0 36-21 16,0-21 0-16,-2-1-13 15,2 1-19-15,0-9-18 16,5-2-9-16,-2-15-115 16,3-3-163-16</inkml:trace>
  <inkml:trace contextRef="#ctx0" brushRef="#br0" timeOffset="16192.63">18061 13311 942 0,'0'5'422'0,"5"8"-179"15,-5 4-77-15,-4 2-35 16,0 2-38-16,-6 1-45 0,7 0-23 16,-4-7-182-16</inkml:trace>
  <inkml:trace contextRef="#ctx0" brushRef="#br0" timeOffset="16653.87">18349 13038 579 0,'0'0'350'0,"-1"-4"-36"15,-6 4-82-15,6 0-103 16,-5-1-48-16,-22 0-52 15,-32 0-9-15,32 4-12 16,1-3-7-16,9 6-9 16,3-1-6-16,7 0-7 15,1 8 2-15,1-8 4 16,0-1 3-16,4 4 7 16,2 1 3-16,0 3 2 15,0 5 3-15,0 1 11 16,-3-2 0-16,3 0-3 15,5-4-2-15,4-9-9 0,6-4 0 16,8-5 0-16,3-2-1 16,5 2-1-16,3 6 2 15,-2 3 21-15,-2 8 9 16,-8 8 24-16,-11-1 15 16,-14 7 4-16,-7 1-3 15,-17-2-17-15,-1 0-15 16,-4-9-29-16,0-6-40 0,6-9-172 15</inkml:trace>
  <inkml:trace contextRef="#ctx0" brushRef="#br0" timeOffset="16920">18371 12912 1233 0,'10'4'486'0,"15"9"-326"15,5 5-44-15,4 16-38 16,-1 9-21-16,-11 18-30 16,-11 7-5-16,-10 7-2 15,-5 1-1-15,-12-12 2 0,-1-9 2 16,-9-16-2-16,3-6 12 15,0-13-118-15,2-6-95 16</inkml:trace>
  <inkml:trace contextRef="#ctx0" brushRef="#br0" timeOffset="18477.96">21693 16614 266 0,'2'-1'167'0,"1"-5"21"0,-1 1 6 16,-5-5 26-16,-1-3 6 16,-6 6-11-16,-3-3-2 15,-7 4-40-15,-1 4-30 16,-3 1-49-16,2 7-29 15,0 6-33-15,5 6-10 16,3 5-19-16,6 2-3 16,10 3-8-16,2-2 0 15,13-2 2-15,6-4 1 16,6-14 2-16,8-3 1 0,4-13 6 16,0-6 2-16,-5-12 11 15,-9-5 3-15,-10-4 9 16,-6 2 20-16,-11 6 38 15,-5 7 16-15,-17 7 21 16,-8 6-10-16,-10 7-32 16,-3 2-16-16,3 8-35 15,4 0-14-15,7 8-17 16,3 4-6-16,11 6-3 16,3 5-1-16,14 5-2 15,7-4-2-15,12-4-1 16,9-3 1-16,8-11 2 15,4-2 4-15,-1-12 4 16,-5-2 4-16,-7-12 6 16,-6-7 3-16,-10-7 5 15,-5-5 4-15,-11 2 4 0,-8 1 0 16,-12 9 1-16,-3 7-4 16,-10 8 1-16,-1 6-4 15,5 10-5-15,2 0-2 16,8 4-12-16,6 5-2 15,7 2-1-15,3 1-1 16,12 2-2-16,3-6 0 16,8-6-1-16,6-1 1 0,4-10 2 15,1-2 1-15,2-11 4 16,-3-7 2-16,-7-6 4 16,-7-2 5-16,-11 5 7 15,-5 4 4-15,-14 9-13 16,-6 3 25-16,-6 6 2 15,0 3-1-15,5 0 10 16,6-3-28-16,8 0-13 16,7 3-5-16,3-3-5 15,3 3-4-15,-3-3-20 16,0 0-34-16,0 0-147 16</inkml:trace>
  <inkml:trace contextRef="#ctx0" brushRef="#br0" timeOffset="19099.75">22212 16981 841 0,'-19'8'406'0,"-11"14"-118"0,-8 17-163 15,2 21-27-15,13 18-40 16,5-1-24-16,15 1-29 16,6-13-2-16,9-15-20 15,7-7-38-15,11-18-126 16,6-5-122-16</inkml:trace>
  <inkml:trace contextRef="#ctx0" brushRef="#br0" timeOffset="19463.95">22479 17202 731 0,'-6'-6'398'0,"-15"-9"-68"0,0 7-87 16,4 16-90-16,-9 3-49 16,1 13-68-16,1 6-22 15,-3 4-17-15,11 4-5 16,9-2-7-16,8-2-1 16,20-9 2-16,6-4 3 15,10-9 4-15,-2-8 6 0,-8-9 8 16,-6-10 9-16,-9-6 9 15,-10-2 30-15,-9-1 22 16,-10 1 1-16,-12 6-6 16,-6 4-35-16,-3 13-25 15,5 7-75-15,4 7-278 16</inkml:trace>
  <inkml:trace contextRef="#ctx0" brushRef="#br0" timeOffset="19660">22568 17391 903 0,'3'2'466'0,"4"1"-99"16,-1 6-90-16,-6 6-92 15,-6 2-43-15,-5 7-80 0,-4 6-26 16,-3 0-47-16,3 0-77 15,3-8-439-15</inkml:trace>
  <inkml:trace contextRef="#ctx0" brushRef="#br0" timeOffset="19983.84">22749 17158 977 0,'-9'-1'440'0,"-11"2"-213"16,0 8-91-16,4 12-86 16,3 6-29-16,10 5-24 15,4 5-4-15,11-5 0 16,3-5 2-16,9-5 0 15,6-11 4-15,2-11 7 16,-2-6 13-16,-7-12 48 16,-3-5 13-16,-17-1 22 15,0-5-3-15,-16 1-45 16,-15 6-19-16,-13 7-78 0,-7 8-70 16</inkml:trace>
  <inkml:trace contextRef="#ctx0" brushRef="#br0" timeOffset="20287.76">22887 16985 649 0,'8'0'396'0,"6"0"-19"15,2 4-98-15,13 11-90 16,1 5-47-16,10 28-52 16,-2 12-18-16,-18 21 4 15,-13 8 3-15,-28 0-9 16,-11-5-2-16,-10-9-36 15,-5-6-1-15,11-20-189 16</inkml:trace>
  <inkml:trace contextRef="#ctx0" brushRef="#br0" timeOffset="41423.82">20038 12067 1010 0,'1'4'398'0,"-1"11"-243"16,2 9-50-16,0 25-47 15,-1 14 0-15,4 16-30 16,-3 1-11-16,-2-3 0 15,-1-8-1-15,-1-15-50 16,0-4-91-16</inkml:trace>
  <inkml:trace contextRef="#ctx0" brushRef="#br0" timeOffset="41606.51">19984 12125 864 0,'5'-11'417'16,"13"-5"-140"-16,6-5-117 16,17 4-93-16,12 9-23 15,14 0-31-15,11 9-7 16,-1 3-44-16,-10-4-104 16</inkml:trace>
  <inkml:trace contextRef="#ctx0" brushRef="#br0" timeOffset="41806.39">20056 12411 963 0,'3'-4'433'15,"9"-2"-195"-15,15-2-133 16,15 0-5-16,15 3-46 15,3 0-18-15,-3 5-14 16,-9 0-41-16,-9 6-308 16</inkml:trace>
  <inkml:trace contextRef="#ctx0" brushRef="#br0" timeOffset="42011.5">20207 12572 816 0,'8'5'360'15,"15"5"-136"-15,8 3-101 16,14 9-36-16,2 0-14 16,-8 6-37-16,-4 1-8 15,-12-2-113-15,-3-8-129 0</inkml:trace>
  <inkml:trace contextRef="#ctx0" brushRef="#br0" timeOffset="42164.75">20494 12550 1052 0,'-13'9'461'0,"-13"12"-230"15,-4 6-87-15,-3 11-73 16,-1-1-28-16,1-2-32 15,5-2-20-15,6-12-234 16</inkml:trace>
  <inkml:trace contextRef="#ctx0" brushRef="#br0" timeOffset="42444.28">20720 12207 1255 0,'-14'4'481'0,"-20"9"-343"16,4 3-45-16,7 15-57 15,1 6-12-15,14 10-26 16,5 7-6-16,6-2 2 15,11 3 1-15,6-13 5 16,3-3-25-16,6-7-167 16,1-12-230-16</inkml:trace>
  <inkml:trace contextRef="#ctx0" brushRef="#br0" timeOffset="42614.96">20776 12352 1154 0,'0'1'477'0,"6"5"-264"16,5 1-91-16,22 12-77 15,4 4-4-15,2 4-24 16,2 7-6-16,-10-1 27 0,-11-2-99 16,1 5-163-16</inkml:trace>
  <inkml:trace contextRef="#ctx0" brushRef="#br0" timeOffset="42793.9">21024 12370 1243 0,'-3'0'516'0,"-8"4"-318"16,-3 5-64-16,3 11-68 15,-10 3-26-15,-9 3-20 16,1 5-7-16,-9 0-36 15,1 1-66-15,14-3-293 16</inkml:trace>
  <inkml:trace contextRef="#ctx0" brushRef="#br0" timeOffset="43014">21006 12173 1395 0,'4'-2'536'0,"20"5"-382"0,6 11-62 15,8 20-45-15,6 12-13 16,-11 11-11-16,-10 7-3 16,-18 0-6-16,-10-3 10 15,-10-2-137-15,0-5-89 16</inkml:trace>
  <inkml:trace contextRef="#ctx0" brushRef="#br0" timeOffset="43298.9">21404 12381 1201 0,'5'-1'501'0,"2"-5"-282"15,17 6-75-15,10-4-80 16,1 0-18-16,10 3-35 15,-7-2-4-15,-5 4-54 16,-8 2-77-16</inkml:trace>
  <inkml:trace contextRef="#ctx0" brushRef="#br0" timeOffset="43477.93">21441 12532 1328 0,'7'2'506'0,"8"-2"-375"16,12 5-46-16,5-8-33 15,5 3-23-15,3 0-91 16,-2-7-280-16</inkml:trace>
  <inkml:trace contextRef="#ctx0" brushRef="#br0" timeOffset="43837.01">21884 12486 1166 0,'2'0'486'0,"8"-3"-256"15,7 4-83-15,14 1-70 16,7-5-12-16,15 3-44 16,0-3-7-16,-2 2-103 15,-6 1-410-15</inkml:trace>
  <inkml:trace contextRef="#ctx0" brushRef="#br0" timeOffset="47575.28">22657 11908 407 0,'-2'3'292'16,"-2"2"14"-16,-8 0-147 15,1 0-32-15,-11 1-63 16,-2 3-15-16,-6-4-20 16,-2-3-7-16,6 1-14 15,3-1-6-15,7 3-7 16,1-4 0-16,11 3 1 16,1-3 2-16,-1-4 2 15,4 3-7-15,-1 0 9 16,0 0 6-16,1 3 7 15,0 16 8-15,2 39-7 16,2-32-5-16,-4-9-5 16,1 2-1-16,1-16-1 15,6 0 3-15,4-8 1 0,6-4 0 16,8 0-6-16,0-4-6 16,10 14 9-16,-3 4 3 15,-3 6 23-15,-3 11 18 16,-18 2 24-16,-9 6 10 15,-18 4-5-15,-8-4-10 16,-9-14-23-16,-3-5-9 0,4-15-75 16,4-6-62-1,15 1-298-15</inkml:trace>
  <inkml:trace contextRef="#ctx0" brushRef="#br0" timeOffset="47842.08">22339 12366 916 0,'3'2'393'0,"9"0"-174"15,3 2-66-15,18 2-31 16,9-4-16-16,14-2-49 16,7 1-25-16,-1-4-19 0,-3-3 12 15,-7 0-140-15,-8-2-130 16</inkml:trace>
  <inkml:trace contextRef="#ctx0" brushRef="#br0" timeOffset="48259.78">22403 12644 889 0,'-2'-18'374'0,"15"-11"-189"15,1 1-45-15,13 7-46 16,8 9-14-16,-3 11-42 16,6 8-19-16,-10 15-5 15,-8 11 5-15,-22 14 5 16,-16 0 2-16,-10 9-4 16,-9-7-4-16,0-11-13 15,6-4-15-15,-3-21-53 16,7-8-33-16,4-12-36 15,1-9 9-15,22-5 49 0,4-5 52 16,18 5 75-16,9 0 24 16,-1 7 20-16,3 4-9 15,2 7-19-15,-6 4-14 16,2 9-15-16,-3 7-11 16,-10 4-13-16,1 2 3 15,-4 0-107-15,0-6-133 16</inkml:trace>
  <inkml:trace contextRef="#ctx0" brushRef="#br0" timeOffset="48529.78">22931 12237 733 0,'3'-2'419'16,"8"4"-11"-16,7 8-266 16,5 5-22-16,8 13-45 15,2 2-16-15,-1 5-36 16,-9 3-6-16,-5-2-54 15,-3-5-86-15</inkml:trace>
  <inkml:trace contextRef="#ctx0" brushRef="#br0" timeOffset="48739.74">23123 12283 1109 0,'-10'4'524'16,"-11"3"-214"-16,4 6-167 16,-1 0-39-16,-2 3-60 15,-3 0-20-15,-1 7-14 16,-2 2-4-16,4-2-84 16,4 0-96-16</inkml:trace>
  <inkml:trace contextRef="#ctx0" brushRef="#br0" timeOffset="124296.92">23413 12196 483 0,'0'-6'309'16,"1"-4"8"-16,-1 4-51 0,-2 6-79 16,-1 5-38-16,2-5-61 15,0 7-20-15,1 23-22 16,10 42-10-16,-6-35-18 16,-6 1-3-16,2-7-6 15,-3-3-1-15,3-6-1 16,3-3-35-16,-3-11-97 15,0-3-74-15,-2-5-278 16</inkml:trace>
  <inkml:trace contextRef="#ctx0" brushRef="#br0" timeOffset="124457.86">23266 12363 350 0,'0'2'261'0,"-4"-2"49"15,11 3-87-15,9-3-69 16,7-1-26-16,10-3-49 0,4-1-23 16,9 1-33-16,0 1-19 15,-1-1-275-15</inkml:trace>
  <inkml:trace contextRef="#ctx0" brushRef="#br0" timeOffset="125078.89">23776 12256 431 0,'2'-13'248'0,"7"-14"-31"15,-9-2-11-15,0 9-29 16,2 7-7-16,-7 8-28 16,5 6-17-16,-7 12-29 15,0 5-20-15,4 13-17 16,-1 7-5-16,5 10-14 15,-1 0-7-15,-3 3-12 16,1-7-5-16,-2-13-4 16,5-1-3-16,5-14-87 15,-1-1-98-15</inkml:trace>
  <inkml:trace contextRef="#ctx0" brushRef="#br0" timeOffset="125602.87">24126 12124 772 0,'3'-3'390'0,"-3"-4"-141"0,-3 6-92 15,2 1-29-15,0 0-65 16,-2 0-23-16,-20 2-18 16,-29 2-6-16,28 1-8 15,0 1-4-15,7 1-4 16,-2 4 0-16,8 0-1 16,-2-3 0-16,2 5 0 15,2 0 0-15,-4 2 13 16,6 1 11-16,1 0 15 15,4 1 5-15,6-1-7 16,-8-5-9-16,8-2-12 16,5-3-1-16,-3-7 0 15,17 1 0-15,5-2-2 16,4-1-4-16,9 5-4 16,-4 4 5-16,-8 6 14 15,-3 5 5-15,-13 6 23 0,-6 4 13 16,-19 4 17-16,-8 0 9 15,-16-1-9-15,-8-3-16 16,-3-7-24-16,1-7-10 16,12-11-18-16,15-1-13 15,9-9-72-15,0-6-44 16,8-2-111-16,-8-4-90 16</inkml:trace>
  <inkml:trace contextRef="#ctx0" brushRef="#br0" timeOffset="138793.04">1745 7442 640 0,'0'-7'338'15,"1"-10"-57"-15,2 8-66 16,3 9-82-16,0 5-30 15,4 18-57-15,2 7-16 16,3 28 15-16,3 9-4 16,4 19-7-16,1 6-2 15,2-8-19-15,3-4-1 16,-7-29 1-16,0-11 2 0,-3-23 10 16,-4-7 14-16,-3-15 34 15,-5-12 7-15,1-18-2 16,-5-12-12-16,2-25-36 15,4-3-9-15,0-5-15 16,4 5-5-16,3 22-4 16,-7 9-2-16,-4 22-4 15,1 6-9-15,2 16-12 16,-3 7-1-16,10 17 6 16,-1 8 9-16,1 19 11 15,8 10 1-15,-2 11 4 16,0 1 0-16,2-8 3 15,-3-9 1-15,-2-21 1 16,1-11 3-16,-4-14 28 16,-3-12 14-16,1-16 18 0,1-17 1 15,5-28-23-15,3-10-14 16,0-18-17-16,0 1-4 16,-3 11-5-16,-1 7-2 15,-7 25-4-15,-2 16-2 16,-9 18-21-16,-2 10-7 15,-3 11-129-15,1 8-89 16</inkml:trace>
  <inkml:trace contextRef="#ctx0" brushRef="#br0" timeOffset="139062.9">2692 7653 1044 0,'-3'0'476'0,"4"-1"-201"15,11 1-105-15,13-3-115 16,14 2-4-16,18-1-26 15,1 0-11-15,5 0-8 16,-10 1-15-16,-12 1-136 0,-4 0-143 16</inkml:trace>
  <inkml:trace contextRef="#ctx0" brushRef="#br0" timeOffset="139247.84">2781 7819 957 0,'7'1'412'0,"14"-1"-209"15,10 0-18-15,17-2-39 16,-2-2-35-16,-2 1-58 16,-3-3-2-16,-11 1-163 15</inkml:trace>
  <inkml:trace contextRef="#ctx0" brushRef="#br0" timeOffset="140273.34">3913 6982 690 0,'-16'-21'377'15,"-12"-19"-102"-15,1 20-116 16,-2 10-45-16,4 25-72 16,8 14-25-16,-5 22-23 15,7 20-4-15,6 24-7 0,1 18 0 16,19 23 5-16,0 7 4 15,-3 6 6-15,0-4 1 16,-8-6 1-16,0-9 4 16,0-14 2-16,-6-12 21 15,-3-21 20-15,-3-11 8 16,-10-30 17-16,-3-8-9 16,2-19-9-16,0-10-6 0,6-8-23 15,3-7-36-15,7-10-153 16,5-2-343-16</inkml:trace>
  <inkml:trace contextRef="#ctx0" brushRef="#br0" timeOffset="142872.75">3941 8637 518 0,'-8'-2'318'0,"-12"0"-25"16,-2 2-94-16,-1 7-102 15,1 8-30-15,5 9-42 16,5 5-13-16,12 2-16 15,7 0-5-15,16-3 2 16,7-9 6-16,11-13 24 16,-4-11 20-16,-6-17 56 15,-9-6 26-15,-14-9 22 16,-5-1-9-16,-6 1-49 16,-11 2-30-16,-3 16-102 0,-5 2-93 15</inkml:trace>
  <inkml:trace contextRef="#ctx0" brushRef="#br0" timeOffset="143451.74">4230 6788 539 0,'0'-6'362'15,"-1"-3"-21"-15,-8 7-132 16,-5 4-42-16,-10 12-77 16,0 6-31-16,-2 12-34 15,1 6-15-15,16 8-17 0,4 0-3 16,13-3 1-16,12-8 0 16,11-13 4-16,1-9 3 15,12-14 6-15,-3-1 8 16,-15-12 29-16,-9-6 26 15,-23-1 19-15,-17-3-2 16,-10 7-30-16,-3 8-30 16,-2 12-29-16,9 5-39 0,8 8-280 15</inkml:trace>
  <inkml:trace contextRef="#ctx0" brushRef="#br0" timeOffset="143911.73">4510 7491 915 0,'0'0'428'0,"-4"5"-178"0,-4 6-80 15,-3 22-109-15,3 12-10 16,4 22-18-16,6 13-11 16,1 6-7-16,1-9 3 15,4-18-1-15,-6-24-10 16,1-14-65-16,-5-14-22 15,1-12-48-15,1-5-8 16,-6-25 47-16,2-7 17 0,-9-23 45 16,-1-5 20-16,-4-10 27 15,10 4 11-15,10 15 23 16,4 5 17-16,15 19 13 16,2 7-9-16,2 11-22 15,6 3-21-15,15 8-31 16,0-1-1-16,21 5-18 15,6 4-69-15</inkml:trace>
  <inkml:trace contextRef="#ctx0" brushRef="#br0" timeOffset="144138.99">4502 7771 758 0,'0'4'370'15,"1"2"-102"-15,4 1-72 16,26-2-104-16,8-2-9 16,20-3-47-16,10 0-18 15,3 4-109-15,-11 3-212 16</inkml:trace>
  <inkml:trace contextRef="#ctx0" brushRef="#br0" timeOffset="144346">4764 8067 1442 0,'5'0'501'0,"15"5"-438"16,9 0-44-16,14 8-6 16,-2 9-2-16,-6 2 10 15,-5 3-65-15,-8 2-97 16,0-7-127-16</inkml:trace>
  <inkml:trace contextRef="#ctx0" brushRef="#br0" timeOffset="144511.97">5020 8063 1153 0,'-10'5'513'15,"-12"2"-244"-15,-1 9-71 16,-9 6-89-16,-2 1-32 16,-4 9-51-16,-1 0-9 15,8-2-117-15,4 1-118 16</inkml:trace>
  <inkml:trace contextRef="#ctx0" brushRef="#br0" timeOffset="145322.41">5570 7912 447 0,'0'-3'283'0,"-1"-5"0"15,-6-6-17-15,-8 2-47 16,-9-5-34-16,-10 2-50 15,-9 0-19-15,-6 7-51 16,-2 4-16-16,0 9-29 16,10 8-14-16,14 3-11 15,10 5-8-15,11 6-9 16,13-1-3-16,13-3 7 16,6-7 7-16,23-9 10 15,-5-7 3-15,8-12 7 0,-4-4 2 16,-12-17 4-16,3-5 1 15,-13-15-2-15,-3-5-2 16,-9-5-1-16,-9-3 1 16,-9 2 2-16,-2 7 0 15,-3 12 0-15,-1 8 12 16,1 21 2-16,0 8-8 0,-2 17-18 16,7 11-18-16,-1 16-6 15,3 8 2-15,9 14 13 16,-3 4 3-16,12 8 2 15,3 4 2-15,-3-8 4 16,2-7 1-16,0-17-38 16,-1-8-51-16,0-15-271 15</inkml:trace>
  <inkml:trace contextRef="#ctx0" brushRef="#br0" timeOffset="145500.01">5783 7742 1296 0,'8'8'530'16,"8"7"-317"-16,15 10-132 15,4 5-10-15,-2 7-34 16,0 1-13-16,-11-1-5 16,2 1 6-16,-3-12-88 0,-2-3-75 15</inkml:trace>
  <inkml:trace contextRef="#ctx0" brushRef="#br0" timeOffset="145663.97">5995 7785 1270 0,'-12'6'538'0,"-11"10"-303"16,-2 4-60-16,0 9-85 15,0 5-31-15,-4 3-41 16,-5 0-9-16,5-6-42 15,2-7-69-15</inkml:trace>
  <inkml:trace contextRef="#ctx0" brushRef="#br0" timeOffset="145933.47">6418 7786 1659 0,'18'-1'35'0,"-3"1"-8"16,24 1 19-16,7 5-5 15,1 1-21-15,2-2-7 16,-6 1-26-16,-6-3-76 16</inkml:trace>
  <inkml:trace contextRef="#ctx0" brushRef="#br0" timeOffset="146114.99">6420 7954 658 0,'0'7'375'0,"1"-1"-23"16,8 4-125-16,19-8-88 15,3-1-16-15,18 4-56 16,0-1-12-16,0 3-29 16,-1-1-26-16</inkml:trace>
  <inkml:trace contextRef="#ctx0" brushRef="#br0" timeOffset="146824.24">7502 6991 806 0,'-10'-12'321'0,"-15"-12"-180"15,7 15-41-15,-2 16-27 16,4 11-1-16,1 27-43 16,4 19-6-16,11 41-21 15,3 20-6-15,10 25-2 16,-2 5 3-16,-2 1 3 16,-8-9 7-16,-7-11 35 15,-11-10 4-15,-8-20 18 16,-1-4 12-16,-10-19-11 0,4-8 2 15,-5-25-3 1,1-14-8-16,10-26-12 0,3-15-9 16,13-17-70-16,4-6-62 15</inkml:trace>
  <inkml:trace contextRef="#ctx0" brushRef="#br0" timeOffset="147939.04">7666 8648 592 0,'-11'-3'355'15,"-2"-2"-63"-15,-8 6-125 16,-2 7-47-16,0 8-70 16,-2 7-19-16,14 12-25 15,5 3-4-15,19 2 0 16,10-1 1-16,12-13 10 16,7-8 0-16,5-19-5 15,1-8 47-15,-14-12 40 16,-12-10 17-16,-24 0 21 15,-18-2-44-15,-13 5-46 16,-9 3-21-16,8 7-79 16,7 4-75-16</inkml:trace>
  <inkml:trace contextRef="#ctx0" brushRef="#br0" timeOffset="148645.84">7699 6834 639 0,'4'-1'311'16,"1"-2"-118"-16,-2 3-17 15,-4 0-45-15,-1 0-18 16,-6 21-29-16,-15 39-31 16,16-26-37-16,9 0-10 15,13-4-5-15,8-3 0 0,12-9 3 16,3-6 3-16,0-12-16 16,3 0-46-16,-11-10-128 15,-6-3-69-15,-9-8-61 16,-10-5 39-16,-5 0 163 15,-5-1 119-15,-7 7 180 16,5 6 43-16,-5 6 27 16,3 5-40-16,3 8-82 15,-1 6-28-15,3 8-29 16,6 10 2-16,-2 3-2 16,5 8-7-16,3-1-32 15,-8-5-13-15,7 1-10 16,-4-6-12-16,6 0-523 15</inkml:trace>
  <inkml:trace contextRef="#ctx0" brushRef="#br0" timeOffset="149334.87">8641 7524 587 0,'8'-3'321'0,"8"-2"-37"15,-9 5-35-15,-10 0-72 16,-8-5-40-16,-6 7-79 15,-4-2-31-15,-10 1-17 16,0 5-3-16,-6-4-3 0,3 7 0 16,0-7-1-16,2 1-2 15,9 0-2-15,0-5-3 16,4 8-4-16,7 5-1 16,2 5-3-16,2 6-2 15,8 3-4-15,-3 3 2 16,5-1 5-16,4 0 4 15,4-8 8-15,9-4 3 0,4-8 3 16,3-4 0-16,10-4-2 16,2-2-2-16,4 6-4 15,7 5-2-15,-6 12-1 16,-6 3 4-16,-18 10 22 16,-16 2 18-16,-23 2 27 15,-6 7 3-15,-16-7-9 16,-4-4-13-16,0-13-18 15,-3-13-4-15,8-14-17 16,9-3-26-16,7-12-49 16,5-1-31-16,14-3-82 15,1-2-37-15,17 7-167 16</inkml:trace>
  <inkml:trace contextRef="#ctx0" brushRef="#br0" timeOffset="150347.97">9722 7882 1127 0,'-9'-10'489'0,"-12"-11"-249"15,-7 0-50-15,-14-1-71 16,-3 4-26-16,-2 6-50 16,0 8-21-16,9 12-29 15,5 5-10-15,13 13-13 16,5 3 0-16,10 3 4 16,11 6 1-16,8-6 13 0,9 1 5 15,7-14 8-15,-2-8 5 16,11-11 5-16,-1-9 2 15,0-17 3-15,0-8 1 16,-3-15-2-16,0-2 0 16,-12-10 1-16,-7 3 2 15,-17-8 1-15,-9-3 1 16,0 10 8-16,0 7 6 0,2 21 3 16,3 10-4-16,-5 21-26 15,2 5-11-15,3 22-18 16,4 8-1-16,7 11 5 15,5 11 3-15,3 1 5 16,-1 13 4-16,0 5 6 16,-5-4 3-16,-1-8 23 15,1-15-52-15,0-20-154 16,7-8-238-16</inkml:trace>
  <inkml:trace contextRef="#ctx0" brushRef="#br0" timeOffset="150545.79">9890 7748 1318 0,'0'4'527'16,"3"3"-317"-16,13 10-129 0,10 7-21 16,10 10-15-16,-8 6-10 15,15 3-18-15,-3 2-3 16,-11-7-19-16,9-6-32 15,-23-8-105-15,-5-6-91 16</inkml:trace>
  <inkml:trace contextRef="#ctx0" brushRef="#br0" timeOffset="150693.93">10148 7838 1146 0,'-10'0'545'0,"-16"3"-203"16,1 4-82-16,-6 12-102 15,-5 8-34-15,-1 6-61 16,-3 4-22-16,5 3-39 16,3-3-30-16</inkml:trace>
  <inkml:trace contextRef="#ctx0" brushRef="#br0" timeOffset="154211.99">8960 7852 965 0,'2'4'438'0,"0"-2"-190"16,0 1-66-16,-2-3-81 16,0 0-29-16,0 0-72 15,0 0-122-15</inkml:trace>
  <inkml:trace contextRef="#ctx0" brushRef="#br0" timeOffset="154860.56">10862 7697 884 0,'-7'-3'421'0,"-3"3"-170"0,5 9-78 16,-1 19-104-16,5 10-22 16,3 21-27-16,4 3-8 15,2 3-4-15,1-11 2 16,0-15-76-16,-4-12-116 16</inkml:trace>
  <inkml:trace contextRef="#ctx0" brushRef="#br0" timeOffset="155006.31">10609 7863 913 0,'8'-2'395'0,"21"2"-195"16,9 2-112-16,22 2-61 16,11-2-9-16,12 0-44 15,11 0-181-15</inkml:trace>
  <inkml:trace contextRef="#ctx0" brushRef="#br0" timeOffset="155486.77">11875 7110 903 0,'-23'-9'375'0,"-21"-6"-210"15,7 11-64-15,7 11-51 16,12 13-15-16,-1 18-26 16,4 11-7-16,8 41-7 15,3 12 0-15,7 29 1 16,4 11 2-16,-3 5 3 15,-1 1 3-15,-5-5 2 16,-11-7 1-16,-3-17 2 16,-7-13 0-16,-6-19 3 15,1-9 2-15,-4-21 5 16,1-7 2-16,-1-24 5 16,2-12-10-16,8-20-205 0</inkml:trace>
  <inkml:trace contextRef="#ctx0" brushRef="#br0" timeOffset="156008.62">11793 8749 1095 0,'-2'8'435'0,"-6"13"-288"16,3 3-33-16,4-2-54 15,2 1-16-15,13-9-26 16,-1-5-5-16,12-5-8 16,-1-4-36-16,1-11-118 15,-1-4-108-15</inkml:trace>
  <inkml:trace contextRef="#ctx0" brushRef="#br0" timeOffset="156146.87">11960 8664 716 0,'-4'0'366'0,"-3"3"-92"15,0 10-56-15,-2 11-79 16,0 10-23-16,5 13-51 16,2 4-16-16,5 6-27 15,2-1-6-15,5-14-5 16,2-6-21-16,-2-15-193 15</inkml:trace>
  <inkml:trace contextRef="#ctx0" brushRef="#br0" timeOffset="156999.87">12290 6841 675 0,'-12'-3'374'16,"-11"-2"-81"-16,6 4-117 15,0 3-35-15,-4 10-56 16,3 7-30-16,-8 15-26 16,5 4-16-16,10 7-13 15,5 0 0-15,17-4-2 16,3-3 2-16,13-12 1 0,2-9 3 15,2-14 7-15,-3-8 3 16,-8-9 26-16,-7-3 23 16,-15-4 30-16,-7 0 6 15,-19 5-21-15,4 5-24 16,-18 7-36-16,4 5-12 16,5 7-39-16,2 0-71 15</inkml:trace>
  <inkml:trace contextRef="#ctx0" brushRef="#br0" timeOffset="158510.84">12965 7188 554 0,'0'-4'286'15,"-12"-3"-101"-15,-15 9-27 16,-21 22-45-16,-7 18-28 0,-12 38-9 16,-3 23-5-16,13 39-16 15,5 18-10-15,29 9-19 16,14-7-9-16,26-8-8 16,13-25 0-16,17-29 2 15,7-20-11-15,16-38-156 16</inkml:trace>
  <inkml:trace contextRef="#ctx0" brushRef="#br0" timeOffset="158762.99">12937 7738 683 0,'15'5'349'0,"13"5"-78"16,27-1-158-16,9-1-26 16,12-5-38-16,3-5-18 15,-3 0-68-15,-2-1-230 16</inkml:trace>
  <inkml:trace contextRef="#ctx0" brushRef="#br0" timeOffset="159274.65">13952 7353 672 0,'7'-1'315'0,"6"-5"-122"16,-6 6-29-16,-7 0-44 15,-6 0-18-15,-9 2-35 16,-4 0-17-16,-5 0-24 15,0 0-8-15,-3-4-8 0,1 0-2 16,1-1-4-16,3 3-3 16,1 5-5-16,4 8-3 15,2 6 0-15,2 6 7 16,2 3 7-16,-1-5 2 16,6-4 1-16,2-3-5 15,7-9-2-15,5 0 2 16,4-7 4-16,1-6 0 0,12 4-4 15,3-1-2-15,12 10-3 16,0 4-1-16,-2 5 0 16,-2 1 1-16,-14 3 2 15,-6 3 7-15,-17-1 23 16,-11 1 11-16,-12-8 11 16,-6-4 1-16,-7-10-19 15,0-3-10-15,4-8-64 16,7-4-69-16,7 0-336 15</inkml:trace>
  <inkml:trace contextRef="#ctx0" brushRef="#br0" timeOffset="159481.81">13628 7774 1002 0,'7'0'408'0,"23"0"-250"0,9 1-31 16,20 1-35-16,13-1-30 15,8 3-41-15,-1 2-6 16,-5-1-54-16,-9 3-98 16</inkml:trace>
  <inkml:trace contextRef="#ctx0" brushRef="#br0" timeOffset="159842.76">13701 8035 1217 0,'3'-6'448'0,"10"-11"-348"16,17 5-37-16,14 3-27 15,11 6-8-15,5 10-17 16,-6 10-2-16,-25 8 7 16,-17 2 5-16,-33 10 10 15,-15 1 1-15,-17 5-7 16,-4-5-5-16,0-7-7 16,3-6-1-16,11-13-4 15,10-7-5-15,16-12-8 0,6-4-8 16,13-6-7-16,10 1-1 15,12 1 6-15,10 3 8 16,14 11 10-16,0 5 4 16,4 11 0-16,0 2-2 15,-8 5 2-15,1 1-28 16,-7-7-211-16</inkml:trace>
  <inkml:trace contextRef="#ctx0" brushRef="#br0" timeOffset="160080.87">14325 7697 1094 0,'4'0'458'16,"7"0"-237"-16,16 10-153 15,8 12-20-15,6 5-12 16,1 7-5-16,-12 7-11 16,-2 1 1-16,-8 1-129 15,-2-2-182-15</inkml:trace>
  <inkml:trace contextRef="#ctx0" brushRef="#br0" timeOffset="160259.84">14615 7680 1305 0,'-21'2'538'15,"-17"10"-335"-15,-1 3-56 16,-6 8-74-16,5 11-25 0,1 4-29 16,0 1-8-16,7 1-112 15,4-6-39-15</inkml:trace>
  <inkml:trace contextRef="#ctx0" brushRef="#br0" timeOffset="160664.79">15064 7588 742 0,'0'-2'436'0,"-4"-10"-60"15,-2 9-108-15,-3 10-132 16,-1 8-45-16,4 24-48 16,0 8-4-16,6 13-9 15,2 4-5-15,3-4-7 16,5-4 2-16,-6-16-100 15,5-6-96-15</inkml:trace>
  <inkml:trace contextRef="#ctx0" brushRef="#br0" timeOffset="160802.87">14846 7763 1063 0,'10'0'419'16,"11"-1"-264"-16,17 1-119 15,14 4-17-15,17-1-12 16,-1 1-10-16,4 0-420 16</inkml:trace>
  <inkml:trace contextRef="#ctx0" brushRef="#br0" timeOffset="161065.84">15487 7825 832 0,'-2'-10'382'15,"3"-7"-152"-15,-1-7-36 0,5-6-39 16,2-1-12-16,3-4-38 16,-1-2-21-16,1 12-25 15,2 4-7-15,-9 8 0 16,1 10-4-16,-4 6-26 16,0 8-12-16,0 13-16 15,2 11-2-15,1 11 5 16,0 7 2-16,-1 10 1 15,-3-3 3-15,4-6 3 16,-3-6 4-16,0-18-65 16,3-6-60-16</inkml:trace>
  <inkml:trace contextRef="#ctx0" brushRef="#br0" timeOffset="161550.01">16087 7692 715 0,'-2'-7'407'0,"-4"-6"-39"16,3 5-234-16,-12 0-38 0,2 2-49 15,-3 1-14-15,-12-2-15 16,-3 1-6-16,-2 3-6 16,2 0-5-16,2 3-2 15,5 7-3-15,1 4-3 16,0 1 1-16,1 5-2 16,0 2 1-16,5-1 5 15,0 4 3-15,6-6 4 16,3 2 1-16,4-8-3 15,8-2-1-15,10-8-1 16,5-3 0-16,16-5-3 16,5-2-3-16,15 9-1 15,7 2-1-15,-9 12 3 16,-6 7 1-16,-18 6 4 16,-17 3 5-16,-15 2 41 15,-11 1 15-15,-17 0 13 16,-11-2 2-16,-9-6-36 15,-8-12-13-15,6-12-52 0,11-6-65 16,17-19-430-16</inkml:trace>
  <inkml:trace contextRef="#ctx0" brushRef="#br0" timeOffset="161848.77">16123 7190 1056 0,'3'-11'485'0,"13"-4"-237"16,10 13-84-16,11 28-98 16,10 24-34-16,12 41-13 15,2 17 2-15,-3 42 1 16,-4 30 0-16,-29 2-3 15,-19 15-2-15,-31-17-1 16,-18-29-1-16,-10-23-2 16,0-24 1-16,8-30 3 15,2-14 3-15,5-26-16 16,10-12-38-16,6-24-135 16</inkml:trace>
  <inkml:trace contextRef="#ctx0" brushRef="#br0" timeOffset="162518.23">17010 7988 773 0,'0'-10'376'16,"6"-6"-135"-16,-6-6-89 15,-2-1-21-15,-5-3-23 16,-6 0-18-16,-8 5-28 16,-9 6-19-16,-4 15-32 15,-2 6-10-15,-1 19-17 0,4 6-3 16,11 9 1-16,8-1 0 15,17-9 7-15,10-1 4 16,13-12 6-16,6-8 2 16,8-10 7-16,-1-16 1 15,1-12 1-15,-2-5 2 16,-3-11-1-16,-4-2 2 0,-7-9 1 16,-3-4-1-16,-6-7-1 15,1-1 1-15,-7 9 13 16,-6 6 8-16,-8 21 16 15,-1 12 2-15,-9 14-18 16,5 9-15-16,4 15-25 16,-4 3-4-16,9 19-2 15,1 11 6-15,1 10 5 16,1 11 1-16,4 9 0 16,-4 1 3-16,5-7 1 15,0-10 3-15,6-21-49 16,6-12-56-16</inkml:trace>
  <inkml:trace contextRef="#ctx0" brushRef="#br0" timeOffset="162731.4">17274 7810 1147 0,'7'5'514'0,"7"6"-233"15,11 11-136-15,7 6-22 16,9 10-44-16,2 4-22 16,-3-5-30-16,-2-1-5 15,-11-11-30-15,-4-7-49 16,-3-5-136-16,-7-9-141 0</inkml:trace>
  <inkml:trace contextRef="#ctx0" brushRef="#br0" timeOffset="162896.84">17579 7796 793 0,'-9'-1'531'16,"-11"1"20"-16,-5 10-288 15,3 10-50-15,-19 15-83 16,-3 6-30-16,-3 10-47 16,-4 5-16-16,9-4-29 15,4-3-52-15</inkml:trace>
  <inkml:trace contextRef="#ctx0" brushRef="#br0" timeOffset="164281.29">1493 10020 692 0,'5'1'326'0,"9"4"-106"16,15-3-116-16,5 1-1 15,24 2-41-15,3 0-22 0,2 1-31 16,4 1-16-16,-16-2-172 15</inkml:trace>
  <inkml:trace contextRef="#ctx0" brushRef="#br0" timeOffset="164486.91">1550 10156 651 0,'2'2'339'16,"4"1"-80"-16,16 1-66 16,5-4-21-16,24-2-30 15,7-1-35-15,1-1-55 16,3 1-19-16,-15 2-31 16,-10 1-69-16</inkml:trace>
  <inkml:trace contextRef="#ctx0" brushRef="#br0" timeOffset="165970.87">2803 9718 559 0,'1'0'317'15,"-1"-2"-11"-15,0 1-46 16,-1 0-55-16,0 0-41 15,0 0-90-15,-1 0-32 16,-24-2-30-16,-36-5-6 0,23 5-2 16,-2 0-2-16,7 2-5 15,4 1-4-15,8 5-6 16,3 4-3-16,8 8-1 16,2 1 0-16,0 2 1 15,7 4 0-15,6 2 4 16,5 5 3-16,7 0 5 15,-5-1 3-15,-2-2 1 16,-6-10 3-16,-1-7 2 16,5-2 1-16,1-9 3 15,7-3-1-15,6-3-5 16,6 1-5-16,7 7-8 16,3 10 3-16,-1 12 6 15,-9 5 10-15,-14 3 28 16,-7 4 9-16,-19 6 11 15,-12-2-5-15,-13-2-15 16,-9-3-6-16,-4-17-7 0,6-8-6 16,2-17-61-16,9-10-27 15,7-11-83-15,7 0-54 16,18 0-278-16</inkml:trace>
  <inkml:trace contextRef="#ctx0" brushRef="#br0" timeOffset="166197">2906 10006 1054 0,'12'3'428'0,"18"5"-259"16,6 8-66-16,9 9-42 15,3 7-21-15,-7 6-21 16,-6-1-5-16,-8 0-37 16,-7-10-63-16,-2-6-318 15</inkml:trace>
  <inkml:trace contextRef="#ctx0" brushRef="#br0" timeOffset="166388.12">3224 10016 893 0,'-9'2'452'0,"-8"0"-135"16,-5 9-153-16,-4 1-40 15,-4 8-53-15,-8 2-21 16,-2 6-28-16,2 5-7 16,-7-1-6-16,2-1-30 15,5-5-117-15,4-7-161 16</inkml:trace>
  <inkml:trace contextRef="#ctx0" brushRef="#br0" timeOffset="166809.18">3515 9417 842 0,'-4'0'437'0,"-3"7"-131"0,2 10-101 16,2 22-115-16,2 15-26 15,1 28-4-15,-1 20-9 16,-9 23-14-16,2 15 0 16,0 11-22-16,-7-9-2 0,11-12-3 15,-2-17 1-15,2-27-1 16,7-11 3-16,-1-23 1 15,1-5 0-15,-3-20 1 16,0-8-47-16,2-14-185 16</inkml:trace>
  <inkml:trace contextRef="#ctx0" brushRef="#br0" timeOffset="167271.81">3789 10913 612 0,'-10'-2'430'0,"-11"2"55"15,-3 2-203-15,-2 7-149 16,2 6-48-16,1 5-62 15,7 5-15-15,5 1-12 16,10 4-6-16,10-5-1 16,7-8 3-16,14-6 11 15,-1-11 11-15,5-10 24 16,-3-1 9-16,-9-5 7 16,-3-3 3-16,-14 0-11 15,-5-3-8-15,-13 0-23 16,-4 1-63-16,-6-2-541 15</inkml:trace>
  <inkml:trace contextRef="#ctx0" brushRef="#br0" timeOffset="167942.8">3790 9354 646 0,'0'2'373'0,"0"-1"-34"16,-1 8-149-1,1 5-26-15,-1 9-32 0,-2 1-21 16,3 3-51-16,4-2-20 16,6-7-23-16,6 2-4 15,8-6-3-15,1-5 1 16,-1-6 3-16,-2-1 3 15,-5-4-30-15,-5-6-36 16,-7-7-88-16,-4-3-67 16,-1-5-123-16,4 4-24 15,-4-7 69-15,0 3 75 0,-2 4 215 16,-2 1 91-16,3 15 64 16,1 3 22-16,0 8-15 15,0 8-9-15,-1 8-1 16,-6 0-13-16,5 10-17 15,-1-4-16-15,3 5-40 16,7 6-19-16,2-7-29 16,-2 1-17-16</inkml:trace>
  <inkml:trace contextRef="#ctx0" brushRef="#br0" timeOffset="168473.87">4357 10033 870 0,'-5'2'501'16,"-2"4"-14"-16,-1 11-342 15,3 9-40-15,1 11-41 16,2 3-11-16,3 9-24 0,1-1-8 16,3 1-8-16,1-6-1 15,-2-10-52-15,1-7-61 16,-2-11-187-16</inkml:trace>
  <inkml:trace contextRef="#ctx0" brushRef="#br0" timeOffset="168681.84">4110 10279 693 0,'12'-1'386'15,"5"-3"-31"-15,19 2-201 16,11 1-4-16,18 1-40 15,6 1-26-15,-4 1-42 16,-2 1-13-16,-15-3-94 16</inkml:trace>
  <inkml:trace contextRef="#ctx0" brushRef="#br0" timeOffset="170835.93">5263 9439 707 0,'-15'17'306'0,"-22"27"-159"15,-4 23-37-15,-1 36-21 16,3 25-12-16,15 37-21 15,18 13-11-15,19-1-31 16,13-7-5-16,15-26-1 16,-1-22 2-16,13-25 8 15,5-13-38-15,4-16-319 16</inkml:trace>
  <inkml:trace contextRef="#ctx0" brushRef="#br0" timeOffset="172869.79">5534 10183 992 0,'2'0'414'0,"13"-1"-219"15,12 0-77-15,18 0-45 16,10-1-20-16,18 2-34 16,2 2-77-16</inkml:trace>
  <inkml:trace contextRef="#ctx0" brushRef="#br0" timeOffset="173495.76">6583 9736 659 0,'-2'-1'293'0,"-4"-3"-140"16,-2 2-23-16,-3 0-33 15,-6-1-16-15,-4 0-27 16,4 2-13-16,-7 1-16 16,-4 1-6-16,7 6 5 15,-6-1-2-15,3 1-4 16,8 2-3-16,0-1-14 15,-3-1-1-15,11 4 5 16,1 2 7-16,1 1 12 16,5 3 9-16,-1 2 0 15,1-2-3-15,3-1-11 16,4-1-6-16,3-3-5 16,1-4-2-16,4-1 0 15,6-3-1-15,1 0-1 16,5-1-2-16,8-2-1 15,-1 3-1-15,2 1 0 0,-2 3 1 16,-11 5 22-16,-11 2 30 16,-15 0 42-16,-13-1 11 15,-13 2-11-15,-5-4-26 16,-2-5-37-16,0-3-23 16,1-7-113-16,0-3-83 15</inkml:trace>
  <inkml:trace contextRef="#ctx0" brushRef="#br0" timeOffset="173829.65">6113 10159 825 0,'0'0'373'0,"6"0"-143"15,10 1-35-15,19 0-44 16,14-2-11-16,20 1-53 15,6 3-24-15,10-1-40 0,3 6-9 16,-9-1-3-16,-1-3 8 16,-15 1-81-16,-13-4-69 15,-21 0-400-15</inkml:trace>
  <inkml:trace contextRef="#ctx0" brushRef="#br0" timeOffset="174242.91">6430 10326 854 0,'0'-1'440'0,"-1"1"-132"0,1 9-82 15,-13 5-87-15,-1 9-35 16,-2 6-38-16,5 2-21 15,7-1-30-15,2-6-7 16,12-4-6-16,5-4 1 16,4-9 3-16,6-1 3 15,3-5 0-15,-3-2-2 16,5-3-46-16,-1 1-46 16,-7-6-183-16,-3-5-289 0</inkml:trace>
  <inkml:trace contextRef="#ctx0" brushRef="#br0" timeOffset="174409.93">6601 10334 832 0,'-4'-3'470'16,"-7"-5"-101"-16,4 12-158 15,1 10-45-15,-2 12-72 16,3 6-23-16,4 7-26 16,1 8-11-16,2-3-15 15,-2 1-4-15,-3-3-3 16,-3-8-10-16,6-5-124 15,4-2-129-15</inkml:trace>
  <inkml:trace contextRef="#ctx0" brushRef="#br0" timeOffset="174714.96">7047 10026 1273 0,'0'3'527'0,"3"3"-310"16,6 4-57-16,11 8-67 15,1 5-10-15,12 11-27 16,2 5-15-16,-1 0-19 16,-1 0-4-16,-10-4-62 15,0-4-39-15,-8-8-184 16</inkml:trace>
  <inkml:trace contextRef="#ctx0" brushRef="#br0" timeOffset="174918.99">7366 10093 988 0,'-9'3'504'0,"-18"-1"-154"16,-4 0-107-16,-1 9-115 0,-6 0-41 16,-3 10-47-16,-1 4-14 15,-1 6-16-15,-1-1-5 16,9 2-24-16,9-1-44 15,4-9-142-15,5-3-149 16</inkml:trace>
  <inkml:trace contextRef="#ctx0" brushRef="#br0" timeOffset="175311.65">7364 9795 814 0,'1'-7'407'0,"7"-6"-110"16,5 0-64-16,4 7-81 15,7 4-24-15,4 5-50 16,-1 5-10-16,-9 3-9 16,-6 2 3-16,-14 9 10 15,-7 3-3-15,-14 5-13 16,-1 4-16-16,1-4-27 0,10-4-4 16,8-6-4-16,9-6 0 15,10-11 1-15,-1-4-1 16,23-1-1-16,-1-3-1 15,9 7-1-15,2 4-1 16,-11-2-15-16,-3 0-32 16,-12-6-125-16</inkml:trace>
  <inkml:trace contextRef="#ctx0" brushRef="#br0" timeOffset="176451.93">7971 10068 834 0,'4'-1'418'16,"0"-4"-138"-16,0 5-57 0,-5 0-85 15,1 0-38-15,-2 23-53 16,2 46-5-16,2-18-18 15,-1 2-6-15,0-3-4 16,-1-8-1-16,-2-13-93 16,-1-1-87-16</inkml:trace>
  <inkml:trace contextRef="#ctx0" brushRef="#br0" timeOffset="176596.41">7821 10233 1056 0,'3'-2'429'0,"13"-2"-275"16,6 4-50-16,25 4-66 15,12 0-12-15,18 3-18 16,8-1-60-16</inkml:trace>
  <inkml:trace contextRef="#ctx0" brushRef="#br0" timeOffset="176923.6">8412 10237 1001 0,'8'-10'395'0,"10"-16"-267"15,8 0-28-15,-6-7-22 16,0-1-2-16,-6-3-3 16,-4-2-1-16,-2 7-2 15,-2 3-4-15,-4 16-4 16,-3 7-7-16,-5 17-26 16,-1 11-10-16,3 14-19 15,1 8 0-15,5 12 1 16,1 4 1-16,2 2 4 15,-1-2 1-15,4-11-12 16,3-9-59-16</inkml:trace>
  <inkml:trace contextRef="#ctx0" brushRef="#br0" timeOffset="177403.16">9010 10014 772 0,'6'-4'400'16,"-2"-3"-104"-16,0-1-81 0,-4 8-90 16,-6 0-32-16,-8 3-44 15,-5-1-20-15,-8 4-18 16,-4-3-3-16,4 3-4 15,-1 0 0-15,1-3-4 16,8 4-2-16,-1 1-3 16,4 5 0-16,7 2 1 15,-3 1 1-15,2-3 0 16,6-4 1-16,3-6 2 16,2-1 2-16,11-4 3 15,-3-3-1-15,12 0-4 16,-1-1-1-16,10 5-7 15,5 3-3-15,4 6 1 16,5 11 0-16,-6 7 7 16,-1 3 4-16,-16 7 17 15,-11-3 11-15,-17 5 36 16,-10-2 14-16,-15 1 9 0,-10-6-4 16,-4-8-28-16,3-5-14 15,4-18-26-15,7-4-25 16,6-12-92-16,7-5-66 15</inkml:trace>
  <inkml:trace contextRef="#ctx0" brushRef="#br0" timeOffset="177661.73">9279 10151 1158 0,'7'2'510'0,"6"9"-242"16,6 5-92-16,5 9-62 16,3 4-34-16,5 9-39 15,0 5-15-15,-4-6-26 16,-4 2-43-16,-10-12-109 15,-4-8-80-15</inkml:trace>
  <inkml:trace contextRef="#ctx0" brushRef="#br0" timeOffset="177837.7">9546 10210 1219 0,'-10'-1'536'16,"-13"1"-275"-16,1 2-53 15,-6 8-104-15,3 6-30 16,-4 8-50-16,2 7-10 0,0 4-8 16,1 6-1-16,-7-7-63 15,-5-4-67-15</inkml:trace>
  <inkml:trace contextRef="#ctx0" brushRef="#br0" timeOffset="178409.65">9814 9413 1069 0,'5'14'391'0,"14"32"-288"16,5 21-61-16,15 53 15 16,2 24 15-16,-8 24 7 15,-8 20-8-15,-28-6-18 16,-17-11-8-16,-15-15-10 16,-12-25-4-16,15-29-8 15,16-53-2 1,8-25-4-16,1 2-2 0,-15 35-15 0,8-14-55 15,2-19-246-15</inkml:trace>
  <inkml:trace contextRef="#ctx0" brushRef="#br0" timeOffset="182486.87">10347 9312 703 0,'3'-5'359'16,"0"-5"-138"-16,-2 20-110 16,0 19-34-16,3 31-40 15,0 22 2-15,1 42-3 16,5 20-7-16,-5 25-10 15,-5 7-2-15,-1 6-3 16,-7-10 0-16,0-19 1 16,5-14-1-16,0-34 1 15,-4-20 0-15,7-21-1 0,0-13 1 16,0-21 5-16,5-4-24 16,-2-22-138-16</inkml:trace>
  <inkml:trace contextRef="#ctx0" brushRef="#br0" timeOffset="183021.84">10531 11076 1046 0,'-2'4'482'16,"1"3"-210"-16,-11 4-98 15,-1 6-30-15,-3 7-42 16,0 4-28-16,12-1-40 16,7-1-15-16,8-10-14 0,5-2-2 15,11-9 0-15,-1-1 0 16,5-4-24-16,-1-4-32 16,-4-5-99-16,-7-7-56 15,2-4-172-15,-4-4-88 16,-5-1 31-16,1 1 58 15,-11 3 331-15,-1 6 191 0,-1 8 165 16,-2 6 31 0,-5 4-69-16,1 4-55 0,-2 13-61 15,1 5-21-15,0 12-50 16,0 3-16-16,3 7-30 16,2 1-12-16,0 0-12 15,1-3 19-15,0-9-146 16,0-7-213-16</inkml:trace>
  <inkml:trace contextRef="#ctx0" brushRef="#br0" timeOffset="183534.07">10860 9244 736 0,'-16'1'356'15,"-17"1"-118"-15,-1 13-146 16,7 12-34-16,2 11-33 15,10 9-9-15,15 11-16 16,10-5-1-16,9-8 0 16,7-7 1-16,6-16 11 15,-2-9 11-15,-1-6 60 16,-5-8 43-16,-16-10 57 16,-8-1 15-16,-18-6-23 15,-9 4-41-15,-11 3-63 16,-1 2-29-16,4 6-74 0,5 3-59 15,14 2-550-15</inkml:trace>
  <inkml:trace contextRef="#ctx0" brushRef="#br0" timeOffset="184330.53">1515 12228 851 0,'0'3'378'0,"3"3"-166"16,6-2-54-16,10 0-54 15,10-1-19-15,13-2-43 16,6-1-14-16,5-1-16 16,-7 0-3-16,-4-1-129 15,-10-1-147-15</inkml:trace>
  <inkml:trace contextRef="#ctx0" brushRef="#br0" timeOffset="184495.77">1611 12388 930 0,'10'0'417'15,"18"-3"-193"-15,3 2-60 16,15 0-68-16,-8-1-32 0,-1 3-50 16,-2 2-67-16</inkml:trace>
  <inkml:trace contextRef="#ctx0" brushRef="#br0" timeOffset="185930">2395 12194 815 0,'-5'-15'338'0,"4"-16"-180"15,8 1-57-15,20 7-17 16,11 3-1-16,7 13-17 16,3 7-16-16,-1 19-20 15,-5 9 5-15,-19 17 32 16,-14 6 8-16,-21 11 3 15,-12 5-9-15,-16-2-31 0,-7-1-7 16,-8-17-6-16,-2-9 1 16,5-25-12-16,9-10-10 15,12-14-15-15,10-8-10 16,21-2-1-16,0 1 4 16,17 3 11-16,8 2 6 15,11 14 7-15,14 4 3 16,0 11-4-16,-2 6-2 0,-4 2 0 15,-6 1 5-15,-2 0-145 16,1-2-395-16</inkml:trace>
  <inkml:trace contextRef="#ctx0" brushRef="#br0" timeOffset="186274.84">3060 12143 1057 0,'-15'-3'482'0,"-14"3"-209"15,-1 5-90-15,-3 8-100 16,3 9-32-16,1 10-51 16,6 6-10-16,8 13-9 15,9 4 1-15,17 4 5 16,8-3 3-16,18-15 3 0,-1-10 3 15,9-15 2-15,-1-10 2 16,-2-10 6-16,8-6 5 16,-14-17 9-16,-5-7 4 15,-19-11 8-15,-10-6 7 16,-14 0 13-16,-9 0 0 16,-12 2-9-16,1 6-11 0,2 12-25 15,4 9-36-15,14 17-142 16,0 10-98-16</inkml:trace>
  <inkml:trace contextRef="#ctx0" brushRef="#br0" timeOffset="186489.87">3432 12396 1241 0,'15'0'512'15,"7"0"-315"-15,15 2-111 16,2-1-18-16,14 7-42 16,7 0-20-16,-3-3-122 15</inkml:trace>
  <inkml:trace contextRef="#ctx0" brushRef="#br0" timeOffset="186904.55">3228 12231 905 0,'-19'11'434'0,"-18"10"-168"16,-2 15-130-16,3 9-41 15,-3 10-58-15,4 0-22 16,7-7-82-16,4-9-61 15</inkml:trace>
  <inkml:trace contextRef="#ctx0" brushRef="#br0" timeOffset="187468.57">4098 12139 877 0,'-18'2'376'0,"-15"13"-196"16,-3 7-56-16,8 15-57 16,2 9-19-16,13 15-29 15,9 1-9-15,14-1-6 16,19-4-3-16,9-22 1 16,8-8 4-16,12-22 8 15,-8-7 5-15,3-14 39 16,-5-10 14-16,-14-8 22 15,-6-8 20-15,-23-4-2 16,-9 2-8-16,-27 1-21 16,-7 6-25-16,-13 10-42 15,-2 7-14-15,6 11-75 0,8 6-73 16</inkml:trace>
  <inkml:trace contextRef="#ctx0" brushRef="#br0" timeOffset="187668.27">4229 12247 796 0,'-8'9'432'16,"-6"7"-109"-16,-11 11-125 15,-5 7-49-15,-4 9-55 16,4 5-29-16,5 0-35 15,5-6-9-15,5-5-152 16</inkml:trace>
  <inkml:trace contextRef="#ctx0" brushRef="#br0" timeOffset="188653.9">5042 12091 765 0,'-5'6'436'0,"-3"3"-49"15,0 21-203-15,2 13-31 16,9 16-55-16,-1 5-19 16,7 0-42-16,-1-7-10 15,0-9-9-15,5-10-13 0,-5-16-81 16,0-9-73-16</inkml:trace>
  <inkml:trace contextRef="#ctx0" brushRef="#br0" timeOffset="188815.97">4767 12359 741 0,'2'1'418'0,"6"-1"4"16,10 0-206-16,24 1-101 15,9 0-4-15,23 2-50 16,6-1-24-16,-1-2-45 16,2-2-71-16</inkml:trace>
  <inkml:trace contextRef="#ctx0" brushRef="#br0" timeOffset="-183431.4499">5800 11654 741 0,'-28'19'352'0,"-20"14"-137"15,-1 29-80-15,-2 20-12 16,6 24-22-16,1 17-23 16,22 21-32-16,14 1-27 0,29-6-22 15,23-9 0-15,26-31 3 16,18-15 3-16,7-28 13 16,-3-12-83-16</inkml:trace>
  <inkml:trace contextRef="#ctx0" brushRef="#br0" timeOffset="-180798.8296">5698 12305 695 0,'-1'1'348'16,"6"8"-81"-16,7 5-60 15,19 2-61-15,11 5-22 16,7-4-56-16,5-3-21 0,1-10-48 16,0-2-89-16</inkml:trace>
  <inkml:trace contextRef="#ctx0" brushRef="#br0" timeOffset="-180485.54">6229 12154 724 0,'-1'0'398'0,"-2"1"-79"16,0 6-134-16,2-7-101 0,-1 5-23 16,-6 21-23-16,-11 27-14 15,21-20-21-15,4-1-2 16,8-4 1-16,7 0-1 16,2-12 2-16,0-7 1 15,5-7-58-15,-1-2-70 16</inkml:trace>
  <inkml:trace contextRef="#ctx0" brushRef="#br0" timeOffset="-180303.61">6417 12159 683 0,'-4'3'367'0,"0"7"-75"16,1 7-81-16,-1 12-81 15,5 7-24-15,-4 8-40 16,3 6-22-16,0 7-25 15,2-2-5-15,5-8-5 16,0-8-5-16,5-15-128 16,-3-4-248-16</inkml:trace>
  <inkml:trace contextRef="#ctx0" brushRef="#br0" timeOffset="-179796.8596">6768 12211 751 0,'1'0'366'0,"-6"-2"-143"15,1 2-64-15,2 0-88 16,1 0-27-16,-18 0-24 16,-31-1-5-16,32 0-8 15,-2-1-3-15,5 5-6 16,-2 0-1-16,1 3 1 16,0 1 0-16,2 0 2 15,3-1-1-15,6-1-8 16,2 2-2-16,3-1-2 15,0 1 2-15,5 1 7 16,2 0 4-16,5 2 9 16,7 1 0-16,0 0 0 15,6 3-2-15,0 1-6 16,3 2-1-16,-2 3 0 16,-2-3 0-16,-4 5 1 15,-6 0 1-15,-11 2 39 0,-3 5 22 16,-17-6 28-16,-8-4 9 15,-5-8-22-15,-7 0-19 16,1-10-25-16,3-1-16 16,5-9-105-16,10-8-104 15</inkml:trace>
  <inkml:trace contextRef="#ctx0" brushRef="#br0" timeOffset="-179521.8296">7086 12241 1159 0,'-2'5'469'0,"-3"9"-286"15,1 8-53-15,4 14-40 16,3 9-24-16,3 12-35 16,2 2-14-16,-1-7-8 15,-1-6-1-15,3-12-10 16,-6-10-40-16,3-10-160 0</inkml:trace>
  <inkml:trace contextRef="#ctx0" brushRef="#br0" timeOffset="-179361.69">6948 12419 1009 0,'8'4'375'0,"15"2"-282"16,12-1-39-16,18-1-3 16,10-4-19-16,13 4-66 15,0 3-133-15</inkml:trace>
  <inkml:trace contextRef="#ctx0" brushRef="#br0" timeOffset="-178895.9199">7555 12351 732 0,'7'-8'374'16,"6"-6"-127"-16,-2-1-88 15,-4-3-34-15,-6 0-38 16,-4 0-9-16,-10 0-8 0,-5 2 5 16,-8 3-15-16,0 3-11 15,-2 6-29-15,3 4-17 16,5 4-12-16,6 5-3 15,4 2-5-15,2 1 0 16,7 1 1-16,1-4 3 16,9 1 5-16,7-4 2 0,8 1 1 15,4 3 0 1,7 6-2-16,-2 3-1 0,-3 9 0 16,-9 7 12-16,-2-2 18 15,-3-1 13-15,-9 2 18 16,5-5 2-16,-19 2 5 15,-6-3-2-15,-12-10-2 16,-7-1-7-16,-5-13-8 16,-5-4-9-16,11-3-21 15,0-6-40-15,15-3-108 16,11 2-67-16,5-1-278 16</inkml:trace>
  <inkml:trace contextRef="#ctx0" brushRef="#br0" timeOffset="-178465.87">7937 12313 512 0,'-7'-7'369'0,"-11"-5"30"15,3 2-136-15,-4 3-114 16,0 5-50-16,-2 6-50 16,-9 5-15-16,4 13-30 15,2 4-6-15,7 13-9 16,9 4 0-16,12-1 5 15,8 0 4-15,12-7 7 16,8-2 3-16,6-13 7 16,3-6 3-16,7-13 9 15,-5-7 1-15,-3-13 38 16,-4-4 30-16,-21-12 40 16,-7-1 13-16,-21-6-27 15,-6 2-25-15,-15 4-50 16,1 3-18-16,-1 12-77 15,0 1-86-15</inkml:trace>
  <inkml:trace contextRef="#ctx0" brushRef="#br0" timeOffset="-174400.8296">8264 12458 757 0,'-1'3'368'0,"7"2"-98"16,12 1-81-16,19-2-59 16,9-3-23-16,19 4-52 15,7 0-22-15,7 0-47 16,-1 7-105-16</inkml:trace>
  <inkml:trace contextRef="#ctx0" brushRef="#br0" timeOffset="-174010.29">9118 11887 915 0,'-20'1'408'0,"-28"17"-197"15,0 13-57-15,2 24-48 16,7 22-19-16,11 32-31 16,10 14-15-16,18 11-37 15,8-4-4-15,24-19 0 0,13-11 1 16,11-22-25-16,4-15-47 16,4-29-283-16</inkml:trace>
  <inkml:trace contextRef="#ctx0" brushRef="#br0" timeOffset="-173741.8799">9096 12466 898 0,'7'1'416'0,"16"4"-163"16,11-2-90-16,19 5-74 16,3-4-29-16,8-3-43 15,-1-1-83-15</inkml:trace>
  <inkml:trace contextRef="#ctx0" brushRef="#br0" timeOffset="-173354.69">9574 12375 792 0,'-7'-24'413'0,"-2"-27"-107"16,7 4-152-16,20 14-115 15,11 9-14-15,13 16-12 16,5 9 8-16,1 23 14 16,-10 12 9-16,-24 20 43 15,-12 2 16-15,-25 5-4 16,-14-5-12-16,-13-7-48 15,-4-11-15-15,5-12-6 16,7-11 4-16,16-20-22 16,11 0-11-16,12-17-21 15,8-1-9-15,11 10 10 16,8-4 7-16,6 11 5 16,1 4 4-16,3 6 6 15,-3 4 36-15,0 5-126 16,3 6-108-16</inkml:trace>
  <inkml:trace contextRef="#ctx0" brushRef="#br0" timeOffset="-173041.4799">10050 12475 556 0,'-1'-15'397'0,"2"-10"-12"16,-8-3-108-16,-6 3-52 15,-6 3-83-15,-8 1-33 16,0 11-64-16,-3 4-25 0,8 13-38 16,1 8-12-16,7 16-5 15,8 6 3-15,5 9 7 16,5 1 5-16,12-7 7 16,1-6 2-16,15-12 5 15,6-5 5-15,-1-12 8 16,1-9 8-16,-9-12 9 15,-9-8 5-15,-11-7 3 16,-8-1 2-16,-17-1-14 16,-8-3-1-16,-10 6-87 15,2 4-110-15</inkml:trace>
  <inkml:trace contextRef="#ctx0" brushRef="#br0" timeOffset="-172793.84">10354 12292 1307 0,'-4'-2'534'15,"-4"6"-336"-15,3 10-55 16,5 21-86-16,0 10-14 0,9 12-23 15,-2 2-6-15,-1-1-7 16,3-5-2-16,-7-13-40 16,5-5-43-16,0-17-221 15</inkml:trace>
  <inkml:trace contextRef="#ctx0" brushRef="#br0" timeOffset="-172634.3799">10227 12484 1136 0,'7'2'497'16,"8"3"-246"-16,12-1-161 15,10 3-22-15,10 1-43 16,4 0-6-16,8 1-100 16,-3-3-150-16</inkml:trace>
  <inkml:trace contextRef="#ctx0" brushRef="#br0" timeOffset="-172288.78">10883 12268 995 0,'-15'-3'410'0,"-15"2"-254"16,-3 5-59-16,1 16-57 16,4 8-11-16,6 16-9 15,6 9-15-15,10 6-7 16,2-4 4-16,14-4 13 16,8-6 19-16,11-13 12 15,5-4-3-15,4-14 10 16,-6-13-2-16,-2-12 16 15,-3-5 4-15,-17-10 2 16,-8-1-7-16,-18-1-17 16,-12-1-13-16,-5 3-31 15,1-2-56-15,4 13-223 16</inkml:trace>
  <inkml:trace contextRef="#ctx0" brushRef="#br0" timeOffset="-171887.53">11271 12473 715 0,'0'-8'398'15,"0"-4"-81"-15,-12-3-86 16,-5-2-26-16,-10 2-60 16,-4 0-33-16,0 13-74 15,-3 2-24-15,2 16-25 16,4 8-8-16,6 12-7 16,3 3-2-16,18 0 2 15,7 2 2-15,19-9 10 16,12 1 5-16,8-13 11 15,1-6 4-15,-5-14 34 16,-8-8 8-16,-8-12 17 16,-6-8 6-16,-10-6-19 15,-5-8-3-15,-10-4-17 16,-5 1-7-16,-5-2-103 16,-1 7-57-16</inkml:trace>
  <inkml:trace contextRef="#ctx0" brushRef="#br0" timeOffset="-171185.79">11255 12044 643 0,'4'2'386'0,"22"20"27"0,7 12-251 16,25 35-67-16,6 18-17 15,-8 20-25-15,-14-3-3 16,-34 0-7-16,-20-12-3 15,-30-11-4-15,-7-5-4 16,-6-15-10-16,7-9-22 16,20-18-157-16</inkml:trace>
  <inkml:trace contextRef="#ctx0" brushRef="#br0" timeOffset="-170606.72">11645 11858 788 0,'18'26'325'16,"12"15"-172"-16,18 37-65 15,6 18-1-15,-1 37 7 16,-11 10-13-16,-34 10-10 16,-20 4-4-16,-33-12-21 15,-11-9-6-15,-6-24-39 16,-5-20-69-16</inkml:trace>
  <inkml:trace contextRef="#ctx0" brushRef="#br0" timeOffset="-169272.04">1462 13750 998 0,'8'1'385'0,"15"2"-239"16,8 0-50-16,12 1-15 15,8 0-16-15,8 1-38 16,-2-3-34-16,3 3-248 16</inkml:trace>
  <inkml:trace contextRef="#ctx0" brushRef="#br0" timeOffset="-169098.8499">1537 13921 1191 0,'12'6'451'0,"15"1"-324"16,17-2-40-16,18 1-26 15,8-6-20-15,14 2-66 16,-6-3-143-16</inkml:trace>
  <inkml:trace contextRef="#ctx0" brushRef="#br0" timeOffset="-168525.8">2633 13942 621 0,'-25'-12'353'0,"-21"-10"-29"15,-2-10-111-15,10-15-71 16,9-2-32-16,16 0-56 15,14 0-28-15,25 16-26 16,7 4 2-16,11 15 3 16,5 13 5-16,3 15 4 15,-2 11 0-15,-13 14 15 16,-19 6 7-16,-26 15 10 16,-18 3-1-16,-14 3-12 15,-3-2-9-15,0-19-11 16,12-8-2-16,2-21-2 15,11-7-6-15,13-10-14 16,-2-5-8-16,20 3-10 0,2-7 0 16,9 9 5-16,9 1 4 15,6 1 52-15,5 10-85 16,13-8-319-16</inkml:trace>
  <inkml:trace contextRef="#ctx0" brushRef="#br0" timeOffset="-168239.9199">3065 13854 1078 0,'-21'-9'505'0,"-17"-8"-199"0,1 14-204 16,0 7-41-16,8 15-68 16,7 10-19-16,10 8-12 15,8 9 1-15,15 3 10 16,10-5 6-16,19-4 10 15,-1-15 5-15,12-10 10 16,0-14 8-16,1-11 11 16,-1-16 26-16,-16-12 44 15,-11-3 29-15,-25-9 15 16,-10 5-27-16,-26 3-45 16,-9 0-35-16,-2 12-40 15,-5 8-57-15,15 17-306 16</inkml:trace>
  <inkml:trace contextRef="#ctx0" brushRef="#br0" timeOffset="-167056.6">3174 13833 928 0,'-7'0'478'0,"-10"6"-125"15,-5 14-90-15,-9 21-139 16,-4 10-38-16,1 16-68 16,0 1-76-16</inkml:trace>
  <inkml:trace contextRef="#ctx0" brushRef="#br0" timeOffset="-166217.75">7983 12383 1052 0,'-15'5'469'0,"-14"14"-229"0,-1 10-64 15,-6 12-78-15,1 4-29 16,1 3-81-16,1-4-513 15</inkml:trace>
  <inkml:trace contextRef="#ctx0" brushRef="#br0" timeOffset="-165609.75">11275 12457 902 0,'-5'-4'491'16,"-5"3"-131"-16,-2 7-91 16,-14 17-134-16,-2 8-57 15,-15 15-45-15,-3 6-37 16</inkml:trace>
  <inkml:trace contextRef="#ctx0" brushRef="#br0" timeOffset="-165145.8596">10046 12409 840 0,'-4'3'418'0,"-11"12"-109"16,-2 7-65-16,-12 9-94 15,-4 2-40-15,2-2-41 16,0-1-90-16</inkml:trace>
  <inkml:trace contextRef="#ctx0" brushRef="#br0" timeOffset="-162450.8499">3874 13713 598 0,'0'-10'385'0,"0"-10"27"15,-3 7-83-15,-1 9-114 16,1 5-46-16,-1 20-93 16,1 8-41-16,3 26-33 15,1 12 0-15,1 0 1 16,0-3 0-16,2-12-33 15,-2-9-60-15,-2-14-242 16</inkml:trace>
  <inkml:trace contextRef="#ctx0" brushRef="#br0" timeOffset="-162295.9499">3610 13999 930 0,'3'-1'446'0,"5"-8"-140"15,27 5-213-15,11 4-48 16,29 0-27-16,7 3-2 16,4 7-68-16,1-1-138 15</inkml:trace>
  <inkml:trace contextRef="#ctx0" brushRef="#br0" timeOffset="-161918.91">4761 13399 1161 0,'-28'17'468'0,"-37"27"-269"0,3 15-68 16,7 26-43-16,7 16-17 15,28 24-44-15,17-2-11 16,35-11-11-16,21-12-1 16,28-35 9-16,9-11-59 15,5-21-495-15</inkml:trace>
  <inkml:trace contextRef="#ctx0" brushRef="#br0" timeOffset="-160907.8296">5056 13666 926 0,'1'-1'392'0,"2"4"-221"0,-5 1-41 16,2-4-33-16,-1 24-9 15,-10 54-12-15,5-21-7 16,0-2-31-16,-1-6-11 15,10-11-20-15,9-11-5 16,14-12-3-16,11-4-2 0,5-20-20 16,5-2-30-16,-4-10-103 15,-4-3-64-15,-7-5-192 16</inkml:trace>
  <inkml:trace contextRef="#ctx0" brushRef="#br0" timeOffset="-160754.3799">5362 13735 581 0,'-7'-5'333'0,"-5"-2"-44"15,-2 3-61-15,2 16-97 16,2 5-34-16,0 16-49 16,2 9-6-16,4 10-6 15,4 3-2-15,6-4-12 16,3-4-3-16,4-11-6 16,-2-5-24-16,3-7-165 15</inkml:trace>
  <inkml:trace contextRef="#ctx0" brushRef="#br0" timeOffset="-160192.78">5775 13768 576 0,'1'0'322'0,"6"1"-37"16,-7-1-38-16,-1 0-76 16,0 0-41-16,-8 0-75 15,-12 1-21-15,-38 0-14 16,27-8-5-16,4-1-6 15,2 1-4-15,9 4-11 16,7 3-6-16,5 4-6 16,3 4-2-16,2 7 0 15,-1 1 3-15,1 6 5 16,1 3 10-16,-1 1 9 16,5 2 5-16,-4-6 3 0,0-5-5 15,7-3-4-15,0-5 0 16,6-4-1-16,8 3-3 15,6-4-2-15,6 3-3 16,11-3-1-16,1 4 2 16,-1 4 1-16,-11-2-2 15,-16 9 28-15,-9-3 21 16,-19 3 46-16,-8 4 15 16,-24 0-11-16,-9 0-12 0,-10-10-36 15,-1-12-10-15,11-6-15 16,6-4-11-16,21-1-52 15,11 5-39-15,6-7-97 16,13 7-66-16</inkml:trace>
  <inkml:trace contextRef="#ctx0" brushRef="#br0" timeOffset="-156932.68">6124 13937 858 0,'5'-2'356'16,"4"-3"-180"-16,19 5-85 15,13 4-24-15,23 4-11 16,-1-4-20-16,5-3-27 16,3 3-27-16</inkml:trace>
  <inkml:trace contextRef="#ctx0" brushRef="#br0" timeOffset="-156660.8596">6709 13791 1051 0,'-2'2'391'0,"-10"9"-271"16,-5 6-34-16,-5 8-20 16,-4 3 6-16,8 2-39 15,8 1-14-15,15-2-1 16,10-4-18-16,18-5 2 15,4-6 3-15,6-3 1 16,2 3 3-16,-12-12-62 16,-3 0-53-16,-14-4-186 15,-6-13-178-15</inkml:trace>
  <inkml:trace contextRef="#ctx0" brushRef="#br0" timeOffset="-156511.84">6891 13776 618 0,'6'-2'390'0,"0"-1"-58"15,-8 5-67-15,-1 20-108 16,-1 8-50-16,0 15-27 16,3 7-17-16,0 1-32 0,-5-3-7 15,8-4-13-15,10-2-2 16,-3-10-109-16,6-4-158 16</inkml:trace>
  <inkml:trace contextRef="#ctx0" brushRef="#br0" timeOffset="-156186.62">7401 13951 1069 0,'-13'-8'489'0,"-21"-20"-213"16,1 7-85-16,-14 1-94 15,0 2-34-15,0 19-52 16,4 6-11-16,11 13-19 16,7 9-1-16,17 7 6 15,9 3 4-15,16-2 10 16,13-5 0-16,18-9 1 16,11-5 1-16,0-15 3 15,-6-7 6-15,-11-12 9 16,-12-6 5-16,-10-8 6 15,-7-2-2-15,-16-8-10 16,-4-1-7-16,-13 10-72 0,-3 3-57 16</inkml:trace>
  <inkml:trace contextRef="#ctx0" brushRef="#br0" timeOffset="-155912.0799">7416 13319 1226 0,'17'6'505'15,"13"7"-262"-15,19 42-189 16,6 20-16-16,6 41-6 15,-13 23-1-15,-33 13 3 16,-21 10 1-16,-41 0-5 16,-7-17-1-16,-4-26-58 15,8-20-37-15,5-40-313 16</inkml:trace>
  <inkml:trace contextRef="#ctx0" brushRef="#br0" timeOffset="-155195.4199">1532 15525 1183 0,'7'-3'456'15,"4"4"-290"-15,19 7-149 16,7-2-5-16,21 8-8 15,7-6 0-15,5-2-76 16,-4 2-150-16</inkml:trace>
  <inkml:trace contextRef="#ctx0" brushRef="#br0" timeOffset="-155032.4">1567 15674 994 0,'2'3'408'16,"13"0"-218"-16,14 6-147 16,27 3-29-16,12-5-6 15,20 2-20-15,1-3-130 16</inkml:trace>
  <inkml:trace contextRef="#ctx0" brushRef="#br0" timeOffset="-154569.8596">2583 15526 1071 0,'-6'0'421'0,"-14"-8"-262"16,1-6-34-16,-2-6-21 15,-1-13-14-15,15-6-66 16,7-1-22-16,16 8-25 0,10 14-20 16,8 21 16-16,7 13 13 15,5 27 21-15,-4 9 11 16,-19 8 30-16,-17 1 16 15,-33 1-1-15,-10-1-1 16,-16 3-29-16,-2-3-10 16,-2-16 0-16,-4-11 0 15,8-25-21-15,5-14-15 16,21-16-30-16,8-9-12 16,24 0 7-16,10 3 22 0,18 7 22 15,12 8 6-15,6 12 15 16,-5 5-11-16,0 10-3 15,-9 3 1-15,-5 0-22 16,8 2-84-16</inkml:trace>
  <inkml:trace contextRef="#ctx0" brushRef="#br0" timeOffset="-154254.96">3040 15563 1057 0,'-8'-5'505'0,"-15"-10"-213"15,-7 6-79-15,-5 5-110 0,0 8-50 16,5 11-54-16,4 4-15 16,9 14-14-16,4-1-2 15,13 14 6-15,4-2 5 16,16-2 6-16,5-1 1 15,17-12 3-15,0-5 3 16,7-18 10-16,-2-10 7 16,-7-19 14-16,0-3 8 0,-20-12 10 15,-9-5 2-15,-23 3-7 16,-10-3-7-16,-14 4-43 16,-5 4-36-16</inkml:trace>
  <inkml:trace contextRef="#ctx0" brushRef="#br0" timeOffset="-153848.76">3651 15415 974 0,'-1'1'453'0,"1"13"-151"16,0 11-142-16,7 26-103 15,1 8 0-15,0 11-27 16,3 3-3-16,-7-6 0 16,2-5-4-16,-2-15-8 15,-2-4 2-15,-2-20-90 16,-5-9-81-16</inkml:trace>
  <inkml:trace contextRef="#ctx0" brushRef="#br0" timeOffset="-153697.9799">3505 15762 810 0,'6'-1'399'0,"13"-4"-74"16,11 1-186-16,21-3-57 15,11 1-22-15,18-1-20 16,-1-1-59-16</inkml:trace>
  <inkml:trace contextRef="#ctx0" brushRef="#br0" timeOffset="-153102.96">4562 15489 894 0,'-2'0'443'0,"4"2"-151"16,-6-2-54-16,2 0-106 16,1 0-43-16,-17 1-64 15,-36 3-5-15,21-4-6 16,7 4-3-16,-5-3-10 15,0 2-5-15,8 3-12 0,0-1-3 16,9 7 0-16,4 3 2 16,6 1 0-16,0-1 3 15,4 0 2-15,2 1 1 16,6 0 6-16,-1 0 1 16,5-2 3-16,4-6-1 15,5-2 2-15,6-3 1 16,-5-3 1-16,3 0 0 0,-4 0-1 15,-4 0 0-15,7 5-1 16,-7 2-1-16,2 5-2 16,-5 4 0-16,-6 1 2 15,0 1 2-15,-8 0 11 16,-5 1 7-16,-12 0 10 16,-7 0 5-16,-11-7 0 15,2-5-3-15,-5-13-70 16,0-5-90-16</inkml:trace>
  <inkml:trace contextRef="#ctx0" brushRef="#br0" timeOffset="-152604.9799">1488 16989 802 0,'-4'0'393'15,"-3"3"-173"-15,11-3-87 16,8 7-12-16,18 3-65 0,8-3-10 16,19 6-26-16,3-10-7 15,4 1-27-15,0-3-86 16</inkml:trace>
  <inkml:trace contextRef="#ctx0" brushRef="#br0" timeOffset="-152426.81">1583 17125 1147 0,'1'0'413'0,"9"1"-333"15,13 6-41-15,20-1 0 16,9 0-14-16,12-6-15 16,-1 4-69-16</inkml:trace>
  <inkml:trace contextRef="#ctx0" brushRef="#br0" timeOffset="-151904.8896">2615 17004 671 0,'-6'9'374'0,"-12"6"-79"15,-2 6-66-15,-13-11-88 16,-6-7-40-16,-2-8-47 16,-4-21-13-16,19-6-33 15,8-5-17-15,24-1-21 16,13 7 3-16,14 6 15 15,5 7 14-15,1 18 23 16,6 19 5-16,-9 18 20 16,-8 10-1-16,-13 14 19 15,-18-1 4-15,-21 9-14 16,-2 5-3-16,-23-3-26 16,-6-6-5-16,-3-25 5 15,-2-19-1-15,14-21-10 16,10-10-15-16,20-12-33 15,12-1-8-15,14-6 0 16,12 5 8-16,17 9 17 16,4 5 4-16,8 15 5 15,4 10 1-15,-10 10-23 16,-4 4-89-16</inkml:trace>
  <inkml:trace contextRef="#ctx0" brushRef="#br0" timeOffset="-151259.28">3203 16909 611 0,'-1'-3'335'0,"-4"-4"-55"15,-2 1-47-15,-7 0-48 16,-6 4-25-16,-11-3-47 0,-3 2-6 16,-4-4-31-16,1 2-21 15,-1 2-31-15,2 3-22 16,8 9-23-16,6 3-6 16,9 8-1-16,4 0 0 15,3 2 6-15,3 2 4 16,0-1 4-16,1 1 28 15,-1-2 13-15,0-3 0 16,3-7 6-16,0-1-30 0,8-10 2 16,4-3-1-16,12-10 0 15,4-1-1-15,7 2-13 16,3 3-4-16,1 12-1 16,-1 3 2-16,-4 15 5 15,-4 7 3-15,-11 9 13 16,-7 7 6-16,-13 1 23 15,-7 3 15-15,-9-4 25 16,-7-5 18-16,-8-9-9 16,-3-7-4-16,-8-17-22 15,-1-3-22-15,-4-12-28 16,3-6-43-16,8-8-134 16,9-4-99-16</inkml:trace>
  <inkml:trace contextRef="#ctx0" brushRef="#br0" timeOffset="-150885.8296">3494 16869 1197 0,'9'0'448'0,"16"2"-297"16,13 0-68-16,31 2-9 16,14-2-9-16,19-2-39 15,-2 0-7-15,-7-2-6 16,-12-3-1-16,-20-2-39 16,-9-2-74-16</inkml:trace>
  <inkml:trace contextRef="#ctx0" brushRef="#br0" timeOffset="-150542.65">3978 16905 773 0,'0'-3'364'0,"-3"1"-161"16,-1 2-31-16,4 0-69 16,-1 0-26-16,-3 11-21 15,-11 51 8-15,8-14 7 16,4 7-4-16,3 17-12 16,0 7-18-16,-5 5 17 15,-3-1 5-15,-9-9 9 16,-3-15 10-16,-10-19-1 15,-7-8 6-15,-3-27 9 16,-4-7-8-16,0-21-42 16,6-9-30-16,8-3-92 15,6-2-81-15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0T08:51:55.9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9563 15391 825 0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22/10/2025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743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Διανυσματική</a:t>
            </a:r>
            <a:r>
              <a:rPr lang="el-GR" baseline="0" dirty="0"/>
              <a:t> φύση της δύναμης!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82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79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751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001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l-GR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𝐹 ⃗_𝑠=𝐹_𝑠 𝑖 ⃗=−𝑘𝑥𝑖 ⃗</a:t>
                </a:r>
                <a:endParaRPr lang="el-GR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914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hyperlink" Target="https://openclipart.org/detail/67633/key-west---mallory---square-by-nkinkade-177732" TargetMode="External"/><Relationship Id="rId7" Type="http://schemas.openxmlformats.org/officeDocument/2006/relationships/image" Target="../media/image18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NULL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4.xm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7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NULL"/><Relationship Id="rId4" Type="http://schemas.openxmlformats.org/officeDocument/2006/relationships/customXml" Target="../ink/ink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8.xml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24000"/>
            <a:ext cx="7872250" cy="4953000"/>
          </a:xfrm>
        </p:spPr>
        <p:txBody>
          <a:bodyPr>
            <a:normAutofit/>
          </a:bodyPr>
          <a:lstStyle/>
          <a:p>
            <a:r>
              <a:rPr lang="el-GR" sz="2200" dirty="0"/>
              <a:t>Τα παραπάνω δεν αποτελούν ορισμό της ενέργειας</a:t>
            </a:r>
          </a:p>
          <a:p>
            <a:pPr lvl="1"/>
            <a:r>
              <a:rPr lang="el-GR" sz="2000" dirty="0"/>
              <a:t>…είναι απλά </a:t>
            </a:r>
            <a:r>
              <a:rPr lang="el-GR" sz="2000" b="1" dirty="0"/>
              <a:t>παραδείγματα</a:t>
            </a:r>
          </a:p>
          <a:p>
            <a:pPr lvl="1"/>
            <a:endParaRPr lang="el-GR" sz="1100" dirty="0"/>
          </a:p>
          <a:p>
            <a:r>
              <a:rPr lang="el-GR" sz="2200" dirty="0"/>
              <a:t>Γενικότερα, είναι δύσκολο να οριστεί με ακρίβεια η ενέργεια</a:t>
            </a:r>
            <a:br>
              <a:rPr lang="el-GR" sz="2200" dirty="0"/>
            </a:br>
            <a:endParaRPr lang="el-GR" sz="2200" dirty="0"/>
          </a:p>
          <a:p>
            <a:pPr lvl="1"/>
            <a:r>
              <a:rPr lang="el-GR" sz="2000" dirty="0"/>
              <a:t>Είναι περισσότερο… «αφηρημένη» έννοια</a:t>
            </a:r>
          </a:p>
          <a:p>
            <a:pPr lvl="1"/>
            <a:r>
              <a:rPr lang="el-GR" sz="2000" dirty="0"/>
              <a:t>Θα μπορούσαμε να πούμε ότι αποτελεί </a:t>
            </a:r>
            <a:r>
              <a:rPr lang="el-GR" sz="2000" b="1" dirty="0"/>
              <a:t>έναν </a:t>
            </a:r>
            <a:r>
              <a:rPr lang="el-GR" sz="2000" b="1" dirty="0">
                <a:solidFill>
                  <a:srgbClr val="7030A0"/>
                </a:solidFill>
              </a:rPr>
              <a:t>αριθμό</a:t>
            </a:r>
            <a:r>
              <a:rPr lang="el-GR" sz="2000" b="1" dirty="0"/>
              <a:t> που σχετίζεται με την κατάσταση ενός… </a:t>
            </a:r>
            <a:r>
              <a:rPr lang="el-GR" sz="2400" b="1" dirty="0">
                <a:solidFill>
                  <a:srgbClr val="FF0000"/>
                </a:solidFill>
              </a:rPr>
              <a:t>συστήματος</a:t>
            </a:r>
            <a:endParaRPr lang="el-GR" sz="2000" b="1" dirty="0">
              <a:solidFill>
                <a:srgbClr val="FF0000"/>
              </a:solidFill>
            </a:endParaRPr>
          </a:p>
          <a:p>
            <a:pPr lvl="1"/>
            <a:r>
              <a:rPr lang="el-GR" sz="2000" b="1" dirty="0"/>
              <a:t>Αν η χρήση αυτών των αριθμών γίνει σωστά, μπορούμε να προβλέψουμε αποτελέσματα πειραμάτων και να κατασκευάσουμε μηχανές!</a:t>
            </a:r>
          </a:p>
          <a:p>
            <a:pPr lvl="1"/>
            <a:endParaRPr lang="el-GR" sz="2000" b="1" dirty="0"/>
          </a:p>
          <a:p>
            <a:r>
              <a:rPr lang="el-GR" sz="2200" dirty="0"/>
              <a:t>Κάθε διαδικασία στη φύση αφορά ενέργεια και μεταφορές/ μετασχηματισμούς αυτής</a:t>
            </a:r>
          </a:p>
        </p:txBody>
      </p:sp>
    </p:spTree>
    <p:extLst>
      <p:ext uri="{BB962C8B-B14F-4D97-AF65-F5344CB8AC3E}">
        <p14:creationId xmlns:p14="http://schemas.microsoft.com/office/powerpoint/2010/main" val="360467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24000"/>
            <a:ext cx="7872250" cy="49530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Ξεκινάμε τη συζήτηση θεωρώντας ένα νέο μοντέλο, το </a:t>
            </a:r>
            <a:r>
              <a:rPr lang="el-GR" b="1" dirty="0">
                <a:solidFill>
                  <a:srgbClr val="FF0000"/>
                </a:solidFill>
              </a:rPr>
              <a:t>σύστημα</a:t>
            </a:r>
          </a:p>
          <a:p>
            <a:endParaRPr lang="el-GR" sz="800" dirty="0"/>
          </a:p>
          <a:p>
            <a:endParaRPr lang="el-GR" sz="900" dirty="0"/>
          </a:p>
          <a:p>
            <a:r>
              <a:rPr lang="el-GR" dirty="0"/>
              <a:t>Προς το παρόν, ας δούμε τι είναι ένα </a:t>
            </a:r>
            <a:r>
              <a:rPr lang="el-GR" b="1" dirty="0"/>
              <a:t>σύστημα</a:t>
            </a:r>
            <a:r>
              <a:rPr lang="el-GR" dirty="0"/>
              <a:t> και πώς σχετίζεται με την ενέργεια</a:t>
            </a:r>
          </a:p>
          <a:p>
            <a:pPr lvl="1"/>
            <a:r>
              <a:rPr lang="el-GR" b="1" dirty="0"/>
              <a:t>Συστήματα</a:t>
            </a:r>
            <a:r>
              <a:rPr lang="el-GR" dirty="0"/>
              <a:t> μπορεί να είναι:</a:t>
            </a:r>
          </a:p>
          <a:p>
            <a:pPr lvl="2"/>
            <a:r>
              <a:rPr lang="el-GR" sz="2200" b="1" dirty="0">
                <a:solidFill>
                  <a:srgbClr val="7030A0"/>
                </a:solidFill>
              </a:rPr>
              <a:t>Ένα ή περισσότερα σώματα</a:t>
            </a:r>
          </a:p>
          <a:p>
            <a:pPr lvl="2"/>
            <a:r>
              <a:rPr lang="el-GR" sz="2200" b="1" dirty="0">
                <a:solidFill>
                  <a:srgbClr val="7030A0"/>
                </a:solidFill>
              </a:rPr>
              <a:t>Μια περιοχή του χώρου</a:t>
            </a:r>
            <a:endParaRPr lang="en-US" sz="2200" b="1" dirty="0">
              <a:solidFill>
                <a:srgbClr val="7030A0"/>
              </a:solidFill>
            </a:endParaRPr>
          </a:p>
          <a:p>
            <a:pPr lvl="2"/>
            <a:r>
              <a:rPr lang="el-GR" sz="2200" dirty="0"/>
              <a:t>Κάτι που αλλάζει σχήμα και μέγεθος</a:t>
            </a:r>
          </a:p>
          <a:p>
            <a:pPr lvl="2"/>
            <a:r>
              <a:rPr lang="el-GR" sz="2200" b="1" dirty="0">
                <a:solidFill>
                  <a:srgbClr val="7030A0"/>
                </a:solidFill>
              </a:rPr>
              <a:t>Συνδυασμός των παραπάνω</a:t>
            </a:r>
          </a:p>
          <a:p>
            <a:pPr lvl="2"/>
            <a:endParaRPr lang="el-GR" sz="1300" dirty="0"/>
          </a:p>
          <a:p>
            <a:r>
              <a:rPr lang="el-GR" dirty="0"/>
              <a:t>Αργότερα, θα μιλήσουμε για </a:t>
            </a:r>
            <a:r>
              <a:rPr lang="el-GR" b="1" dirty="0"/>
              <a:t>μοντέλα ανάλυσης </a:t>
            </a:r>
            <a:r>
              <a:rPr lang="el-GR" dirty="0"/>
              <a:t>ενός συστήματος</a:t>
            </a:r>
          </a:p>
          <a:p>
            <a:pPr lvl="2"/>
            <a:r>
              <a:rPr lang="el-GR" dirty="0"/>
              <a:t>…αντί ενός μόνο σώματος, που είχαμε ως τώρα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0968" y="3657600"/>
            <a:ext cx="1561696" cy="490776"/>
          </a:xfrm>
          <a:prstGeom prst="horizontalScroll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Προς εξέταση</a:t>
            </a:r>
          </a:p>
        </p:txBody>
      </p:sp>
    </p:spTree>
    <p:extLst>
      <p:ext uri="{BB962C8B-B14F-4D97-AF65-F5344CB8AC3E}">
        <p14:creationId xmlns:p14="http://schemas.microsoft.com/office/powerpoint/2010/main" val="393342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47800"/>
            <a:ext cx="7948450" cy="50292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Πρώτο βήμα είναι η </a:t>
            </a:r>
            <a:r>
              <a:rPr lang="el-GR" b="1" dirty="0"/>
              <a:t>αναγνώριση</a:t>
            </a:r>
            <a:r>
              <a:rPr lang="el-GR" dirty="0"/>
              <a:t> του συστήματος</a:t>
            </a:r>
            <a:endParaRPr lang="en-US" dirty="0"/>
          </a:p>
          <a:p>
            <a:endParaRPr lang="en-US" sz="1100" dirty="0"/>
          </a:p>
          <a:p>
            <a:r>
              <a:rPr lang="el-GR" dirty="0"/>
              <a:t>Όταν συζητάμε για ένα σύστημα, είτε αγνοούμε (</a:t>
            </a:r>
            <a:r>
              <a:rPr lang="el-GR" b="1" dirty="0"/>
              <a:t>απομονωμένο</a:t>
            </a:r>
            <a:r>
              <a:rPr lang="el-GR" dirty="0"/>
              <a:t> σύστημα) είτε ενδιαφερόμαστε (</a:t>
            </a:r>
            <a:r>
              <a:rPr lang="el-GR" b="1" dirty="0"/>
              <a:t>μη απομονωμένο</a:t>
            </a:r>
            <a:r>
              <a:rPr lang="el-GR" dirty="0"/>
              <a:t> σύστημα) για τις </a:t>
            </a:r>
            <a:r>
              <a:rPr lang="el-GR" b="1" u="sng" dirty="0"/>
              <a:t>ενεργειακές</a:t>
            </a:r>
            <a:r>
              <a:rPr lang="el-GR" dirty="0"/>
              <a:t> αλληλεπιδράσεις του </a:t>
            </a:r>
            <a:r>
              <a:rPr lang="el-GR" dirty="0">
                <a:solidFill>
                  <a:srgbClr val="FF0000"/>
                </a:solidFill>
              </a:rPr>
              <a:t>περιβάλλοντος</a:t>
            </a:r>
            <a:r>
              <a:rPr lang="el-GR" dirty="0"/>
              <a:t> με το </a:t>
            </a:r>
            <a:r>
              <a:rPr lang="el-GR" dirty="0">
                <a:solidFill>
                  <a:srgbClr val="FF0000"/>
                </a:solidFill>
              </a:rPr>
              <a:t>σύστημα</a:t>
            </a:r>
          </a:p>
          <a:p>
            <a:pPr lvl="1"/>
            <a:r>
              <a:rPr lang="el-GR" dirty="0"/>
              <a:t>Ακόμα δε γνωρίζουμε ποιές είναι αυτές, με τι σχετίζονται, και πώς τις βρίσκουμε... (απλώς υποθέτουμε – υπομονή </a:t>
            </a:r>
            <a:r>
              <a:rPr lang="el-GR" dirty="0">
                <a:sym typeface="Wingdings" panose="05000000000000000000" pitchFamily="2" charset="2"/>
              </a:rPr>
              <a:t>)</a:t>
            </a:r>
          </a:p>
          <a:p>
            <a:pPr lvl="1"/>
            <a:r>
              <a:rPr lang="el-GR" sz="2200" dirty="0">
                <a:sym typeface="Wingdings" panose="05000000000000000000" pitchFamily="2" charset="2"/>
              </a:rPr>
              <a:t>Επίσης υποθέτουμε ότι κάποιες </a:t>
            </a:r>
            <a:r>
              <a:rPr lang="el-GR" sz="2200" b="1" dirty="0">
                <a:sym typeface="Wingdings" panose="05000000000000000000" pitchFamily="2" charset="2"/>
              </a:rPr>
              <a:t>δυνάμεις</a:t>
            </a:r>
            <a:r>
              <a:rPr lang="el-GR" sz="2200" dirty="0">
                <a:sym typeface="Wingdings" panose="05000000000000000000" pitchFamily="2" charset="2"/>
              </a:rPr>
              <a:t> δρουν στο σύστημα και του </a:t>
            </a:r>
            <a:r>
              <a:rPr lang="el-GR" sz="2200" b="1" dirty="0">
                <a:sym typeface="Wingdings" panose="05000000000000000000" pitchFamily="2" charset="2"/>
              </a:rPr>
              <a:t>μεταβάλλουν την ενεργειακή κατάσταση</a:t>
            </a:r>
          </a:p>
          <a:p>
            <a:pPr lvl="1"/>
            <a:endParaRPr lang="el-GR" sz="2200" dirty="0"/>
          </a:p>
          <a:p>
            <a:r>
              <a:rPr lang="el-GR" dirty="0"/>
              <a:t>Ανεξαρτήτως του συστήματος που επιλέγουμε πάντα υπάρχει το </a:t>
            </a:r>
            <a:r>
              <a:rPr lang="el-GR" b="1" dirty="0"/>
              <a:t>όριο/σύνορο συστήματος</a:t>
            </a:r>
            <a:r>
              <a:rPr lang="el-GR" dirty="0"/>
              <a:t>:</a:t>
            </a:r>
          </a:p>
          <a:p>
            <a:pPr lvl="1"/>
            <a:r>
              <a:rPr lang="el-GR" dirty="0"/>
              <a:t>Μια (συνήθως) φανταστική επιφάνεια που χωρίζει το σύστημα με το περιβάλλον του</a:t>
            </a:r>
          </a:p>
          <a:p>
            <a:pPr lvl="1"/>
            <a:r>
              <a:rPr lang="el-GR" dirty="0"/>
              <a:t>Π.χ. σε ένα κιβώτιο, η επιφάνειες του κιβωτίου</a:t>
            </a:r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02697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796050" cy="5414686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>
                <a:sym typeface="Wingdings" panose="05000000000000000000" pitchFamily="2" charset="2"/>
              </a:rPr>
              <a:t>Παράδειγμα 1: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Σύστημα {σπόγγος} : </a:t>
            </a:r>
            <a:r>
              <a:rPr lang="el-GR" b="1" dirty="0">
                <a:sym typeface="Wingdings" panose="05000000000000000000" pitchFamily="2" charset="2"/>
              </a:rPr>
              <a:t>μονομελές</a:t>
            </a:r>
          </a:p>
          <a:p>
            <a:pPr lvl="1"/>
            <a:r>
              <a:rPr lang="el-GR" b="1" dirty="0">
                <a:sym typeface="Wingdings" panose="05000000000000000000" pitchFamily="2" charset="2"/>
              </a:rPr>
              <a:t>Μη απομονωμένο </a:t>
            </a:r>
            <a:r>
              <a:rPr lang="el-GR" dirty="0">
                <a:sym typeface="Wingdings" panose="05000000000000000000" pitchFamily="2" charset="2"/>
              </a:rPr>
              <a:t>(ασκείται </a:t>
            </a:r>
            <a:r>
              <a:rPr lang="el-GR" b="1" dirty="0">
                <a:sym typeface="Wingdings" panose="05000000000000000000" pitchFamily="2" charset="2"/>
              </a:rPr>
              <a:t>εξωτερική</a:t>
            </a:r>
            <a:r>
              <a:rPr lang="el-GR" dirty="0">
                <a:sym typeface="Wingdings" panose="05000000000000000000" pitchFamily="2" charset="2"/>
              </a:rPr>
              <a:t> δύναμη που το κινεί – </a:t>
            </a:r>
            <a:r>
              <a:rPr lang="el-GR" b="1" dirty="0">
                <a:sym typeface="Wingdings" panose="05000000000000000000" pitchFamily="2" charset="2"/>
              </a:rPr>
              <a:t>μεταβάλλει την κινητική του ενέργεια</a:t>
            </a:r>
            <a:r>
              <a:rPr lang="el-GR" dirty="0">
                <a:sym typeface="Wingdings" panose="05000000000000000000" pitchFamily="2" charset="2"/>
              </a:rPr>
              <a:t>, καθώς υπάρχει και η δύναμη </a:t>
            </a:r>
            <a:r>
              <a:rPr lang="el-GR" b="1" dirty="0">
                <a:sym typeface="Wingdings" panose="05000000000000000000" pitchFamily="2" charset="2"/>
              </a:rPr>
              <a:t>τριβής</a:t>
            </a:r>
            <a:r>
              <a:rPr lang="el-GR" dirty="0">
                <a:sym typeface="Wingdings" panose="05000000000000000000" pitchFamily="2" charset="2"/>
              </a:rPr>
              <a:t> με την επιφάνεια που ολισθαίνει, η οποία αυξάνει τη </a:t>
            </a:r>
            <a:r>
              <a:rPr lang="el-GR" b="1" dirty="0">
                <a:sym typeface="Wingdings" panose="05000000000000000000" pitchFamily="2" charset="2"/>
              </a:rPr>
              <a:t>θερμική ενέργεια </a:t>
            </a:r>
            <a:r>
              <a:rPr lang="el-GR" dirty="0">
                <a:sym typeface="Wingdings" panose="05000000000000000000" pitchFamily="2" charset="2"/>
              </a:rPr>
              <a:t>του συστήματος – και της επιφάνειας)</a:t>
            </a:r>
          </a:p>
          <a:p>
            <a:pPr lvl="2"/>
            <a:r>
              <a:rPr lang="el-GR" dirty="0">
                <a:sym typeface="Wingdings" panose="05000000000000000000" pitchFamily="2" charset="2"/>
              </a:rPr>
              <a:t>Επιφάνεια σπόγγου = σύνορο συστήματος</a:t>
            </a:r>
          </a:p>
          <a:p>
            <a:pPr lvl="2"/>
            <a:r>
              <a:rPr lang="el-GR" dirty="0">
                <a:sym typeface="Wingdings" panose="05000000000000000000" pitchFamily="2" charset="2"/>
              </a:rPr>
              <a:t>Η δύναμη (μέσω του χεριού) και η τριβή είναι μια 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ενεργειακή επιρροή στο σύστημα από το περιβάλλον του</a:t>
            </a:r>
            <a:r>
              <a:rPr lang="el-GR" dirty="0">
                <a:sym typeface="Wingdings" panose="05000000000000000000" pitchFamily="2" charset="2"/>
              </a:rPr>
              <a:t>, </a:t>
            </a:r>
            <a:r>
              <a:rPr lang="el-GR" dirty="0" smtClean="0">
                <a:sym typeface="Wingdings" panose="05000000000000000000" pitchFamily="2" charset="2"/>
              </a:rPr>
              <a:t>και οι οποίες ασκούνται </a:t>
            </a:r>
            <a:r>
              <a:rPr lang="el-GR" dirty="0">
                <a:sym typeface="Wingdings" panose="05000000000000000000" pitchFamily="2" charset="2"/>
              </a:rPr>
              <a:t>επάνω στο σύνορο (επιφάνεια) του συστήματος</a:t>
            </a:r>
            <a:endParaRPr lang="el-GR" sz="2400" dirty="0">
              <a:sym typeface="Wingdings" panose="05000000000000000000" pitchFamily="2" charset="2"/>
            </a:endParaRPr>
          </a:p>
          <a:p>
            <a:pPr lvl="2"/>
            <a:endParaRPr lang="el-GR" sz="1200" b="1" dirty="0">
              <a:sym typeface="Wingdings" panose="05000000000000000000" pitchFamily="2" charset="2"/>
            </a:endParaRPr>
          </a:p>
          <a:p>
            <a:r>
              <a:rPr lang="el-GR" b="1" dirty="0">
                <a:sym typeface="Wingdings" panose="05000000000000000000" pitchFamily="2" charset="2"/>
              </a:rPr>
              <a:t>Παράδειγμα 2:</a:t>
            </a:r>
            <a:endParaRPr lang="en-US" b="1" dirty="0">
              <a:sym typeface="Wingdings" panose="05000000000000000000" pitchFamily="2" charset="2"/>
            </a:endParaRPr>
          </a:p>
          <a:p>
            <a:pPr lvl="1"/>
            <a:r>
              <a:rPr lang="el-GR" dirty="0">
                <a:sym typeface="Wingdings" panose="05000000000000000000" pitchFamily="2" charset="2"/>
              </a:rPr>
              <a:t>Σύστημα {σπόγγος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l-GR" dirty="0">
                <a:sym typeface="Wingdings" panose="05000000000000000000" pitchFamily="2" charset="2"/>
              </a:rPr>
              <a:t>τραπέζι} : </a:t>
            </a:r>
            <a:r>
              <a:rPr lang="el-GR" b="1" dirty="0">
                <a:sym typeface="Wingdings" panose="05000000000000000000" pitchFamily="2" charset="2"/>
              </a:rPr>
              <a:t>πολυμελές</a:t>
            </a:r>
          </a:p>
          <a:p>
            <a:pPr lvl="1"/>
            <a:r>
              <a:rPr lang="el-GR" b="1" dirty="0">
                <a:sym typeface="Wingdings" panose="05000000000000000000" pitchFamily="2" charset="2"/>
              </a:rPr>
              <a:t>Μη απομονωμένο </a:t>
            </a:r>
            <a:r>
              <a:rPr lang="el-GR" dirty="0">
                <a:sym typeface="Wingdings" panose="05000000000000000000" pitchFamily="2" charset="2"/>
              </a:rPr>
              <a:t>(ασκείται </a:t>
            </a:r>
            <a:r>
              <a:rPr lang="el-GR" b="1" dirty="0">
                <a:sym typeface="Wingdings" panose="05000000000000000000" pitchFamily="2" charset="2"/>
              </a:rPr>
              <a:t>εξωτερική</a:t>
            </a:r>
            <a:r>
              <a:rPr lang="el-GR" dirty="0">
                <a:sym typeface="Wingdings" panose="05000000000000000000" pitchFamily="2" charset="2"/>
              </a:rPr>
              <a:t> δύναμη που το 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l-GR" dirty="0">
                <a:sym typeface="Wingdings" panose="05000000000000000000" pitchFamily="2" charset="2"/>
              </a:rPr>
              <a:t>κινεί – μεταβάλλει την κινητική του ενέργεια, αλλά πλέον η </a:t>
            </a:r>
            <a:r>
              <a:rPr lang="el-GR" b="1" dirty="0">
                <a:sym typeface="Wingdings" panose="05000000000000000000" pitchFamily="2" charset="2"/>
              </a:rPr>
              <a:t>τριβή</a:t>
            </a:r>
            <a:r>
              <a:rPr lang="el-GR" dirty="0">
                <a:sym typeface="Wingdings" panose="05000000000000000000" pitchFamily="2" charset="2"/>
              </a:rPr>
              <a:t> αποτελεί </a:t>
            </a:r>
            <a:r>
              <a:rPr lang="el-GR" b="1" dirty="0">
                <a:sym typeface="Wingdings" panose="05000000000000000000" pitchFamily="2" charset="2"/>
              </a:rPr>
              <a:t>εσωτερική</a:t>
            </a:r>
            <a:r>
              <a:rPr lang="el-GR" dirty="0">
                <a:sym typeface="Wingdings" panose="05000000000000000000" pitchFamily="2" charset="2"/>
              </a:rPr>
              <a:t> δύναμη του συστήματος)</a:t>
            </a:r>
          </a:p>
          <a:p>
            <a:pPr lvl="2"/>
            <a:r>
              <a:rPr lang="el-GR" dirty="0">
                <a:sym typeface="Wingdings" panose="05000000000000000000" pitchFamily="2" charset="2"/>
              </a:rPr>
              <a:t>Ασκείται από ένα μέλος του συστήματος σε ένα άλλο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704485"/>
            <a:ext cx="1981199" cy="132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33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963" y="2819399"/>
            <a:ext cx="2757930" cy="1855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948450" cy="5338486"/>
          </a:xfrm>
        </p:spPr>
        <p:txBody>
          <a:bodyPr>
            <a:normAutofit fontScale="92500"/>
          </a:bodyPr>
          <a:lstStyle/>
          <a:p>
            <a:r>
              <a:rPr lang="el-GR" b="1" dirty="0">
                <a:sym typeface="Wingdings" panose="05000000000000000000" pitchFamily="2" charset="2"/>
              </a:rPr>
              <a:t>Παράδειγμα 3: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Σύστημα {σώματα, σχοινί} : </a:t>
            </a:r>
            <a:r>
              <a:rPr lang="el-GR" b="1" dirty="0">
                <a:sym typeface="Wingdings" panose="05000000000000000000" pitchFamily="2" charset="2"/>
              </a:rPr>
              <a:t>πολυμελές και μη απομονωμένο</a:t>
            </a:r>
            <a:r>
              <a:rPr lang="el-GR" dirty="0">
                <a:sym typeface="Wingdings" panose="05000000000000000000" pitchFamily="2" charset="2"/>
              </a:rPr>
              <a:t>!</a:t>
            </a:r>
          </a:p>
          <a:p>
            <a:pPr lvl="2"/>
            <a:r>
              <a:rPr lang="el-GR" dirty="0">
                <a:sym typeface="Wingdings" panose="05000000000000000000" pitchFamily="2" charset="2"/>
              </a:rPr>
              <a:t>Οι δυνάμεις από το σχοινί επιταχύνουν τα σώματα (άρα αλλάζουν την </a:t>
            </a:r>
            <a:r>
              <a:rPr lang="el-GR" b="1" dirty="0">
                <a:sym typeface="Wingdings" panose="05000000000000000000" pitchFamily="2" charset="2"/>
              </a:rPr>
              <a:t>κινητική</a:t>
            </a:r>
            <a:r>
              <a:rPr lang="el-GR" dirty="0">
                <a:sym typeface="Wingdings" panose="05000000000000000000" pitchFamily="2" charset="2"/>
              </a:rPr>
              <a:t> τους ενέργεια) και είναι </a:t>
            </a:r>
            <a:r>
              <a:rPr lang="el-GR" b="1" dirty="0">
                <a:sym typeface="Wingdings" panose="05000000000000000000" pitchFamily="2" charset="2"/>
              </a:rPr>
              <a:t>εσωτερικές</a:t>
            </a:r>
            <a:r>
              <a:rPr lang="el-GR" dirty="0">
                <a:sym typeface="Wingdings" panose="05000000000000000000" pitchFamily="2" charset="2"/>
              </a:rPr>
              <a:t>, </a:t>
            </a:r>
            <a:r>
              <a:rPr lang="el-GR" b="1" dirty="0">
                <a:sym typeface="Wingdings" panose="05000000000000000000" pitchFamily="2" charset="2"/>
              </a:rPr>
              <a:t>δεν</a:t>
            </a:r>
            <a:r>
              <a:rPr lang="el-GR" dirty="0">
                <a:sym typeface="Wingdings" panose="05000000000000000000" pitchFamily="2" charset="2"/>
              </a:rPr>
              <a:t> ανήκουν στο περιβάλλον </a:t>
            </a:r>
            <a:r>
              <a:rPr lang="el-GR" dirty="0" smtClean="0">
                <a:sym typeface="Wingdings" panose="05000000000000000000" pitchFamily="2" charset="2"/>
              </a:rPr>
              <a:t>του</a:t>
            </a:r>
            <a:endParaRPr lang="el-GR" dirty="0">
              <a:sym typeface="Wingdings" panose="05000000000000000000" pitchFamily="2" charset="2"/>
            </a:endParaRPr>
          </a:p>
          <a:p>
            <a:pPr lvl="2"/>
            <a:r>
              <a:rPr lang="el-GR" dirty="0">
                <a:sym typeface="Wingdings" panose="05000000000000000000" pitchFamily="2" charset="2"/>
              </a:rPr>
              <a:t>Αντίθετα, οι </a:t>
            </a:r>
            <a:r>
              <a:rPr lang="el-GR" b="1" dirty="0">
                <a:sym typeface="Wingdings" panose="05000000000000000000" pitchFamily="2" charset="2"/>
              </a:rPr>
              <a:t>δυνάμεις του βάρους </a:t>
            </a:r>
            <a:r>
              <a:rPr lang="el-GR" dirty="0">
                <a:sym typeface="Wingdings" panose="05000000000000000000" pitchFamily="2" charset="2"/>
              </a:rPr>
              <a:t>τους είναι </a:t>
            </a:r>
            <a:r>
              <a:rPr lang="el-GR" dirty="0" smtClean="0">
                <a:sym typeface="Wingdings" panose="05000000000000000000" pitchFamily="2" charset="2"/>
              </a:rPr>
              <a:t/>
            </a:r>
            <a:br>
              <a:rPr lang="el-GR" dirty="0" smtClean="0">
                <a:sym typeface="Wingdings" panose="05000000000000000000" pitchFamily="2" charset="2"/>
              </a:rPr>
            </a:br>
            <a:r>
              <a:rPr lang="el-GR" b="1" dirty="0" smtClean="0">
                <a:sym typeface="Wingdings" panose="05000000000000000000" pitchFamily="2" charset="2"/>
              </a:rPr>
              <a:t>εξωτερικές</a:t>
            </a:r>
            <a:r>
              <a:rPr lang="el-GR" dirty="0">
                <a:sym typeface="Wingdings" panose="05000000000000000000" pitchFamily="2" charset="2"/>
              </a:rPr>
              <a:t>! Θα δούμε αργότερα πως </a:t>
            </a:r>
            <a:r>
              <a:rPr lang="el-GR" dirty="0" smtClean="0">
                <a:sym typeface="Wingdings" panose="05000000000000000000" pitchFamily="2" charset="2"/>
              </a:rPr>
              <a:t>αυτές </a:t>
            </a:r>
            <a:br>
              <a:rPr lang="el-GR" dirty="0" smtClean="0">
                <a:sym typeface="Wingdings" panose="05000000000000000000" pitchFamily="2" charset="2"/>
              </a:rPr>
            </a:br>
            <a:r>
              <a:rPr lang="el-GR" dirty="0" smtClean="0">
                <a:sym typeface="Wingdings" panose="05000000000000000000" pitchFamily="2" charset="2"/>
              </a:rPr>
              <a:t>αλλάζουν κάτι </a:t>
            </a:r>
            <a:r>
              <a:rPr lang="el-GR" dirty="0">
                <a:sym typeface="Wingdings" panose="05000000000000000000" pitchFamily="2" charset="2"/>
              </a:rPr>
              <a:t>«ενεργειακό» στο </a:t>
            </a:r>
            <a:r>
              <a:rPr lang="el-GR" dirty="0" smtClean="0">
                <a:sym typeface="Wingdings" panose="05000000000000000000" pitchFamily="2" charset="2"/>
              </a:rPr>
              <a:t>σύστημα...</a:t>
            </a:r>
          </a:p>
          <a:p>
            <a:pPr lvl="2"/>
            <a:r>
              <a:rPr lang="el-GR" dirty="0" smtClean="0">
                <a:sym typeface="Wingdings" panose="05000000000000000000" pitchFamily="2" charset="2"/>
              </a:rPr>
              <a:t>Το ίδιο και η </a:t>
            </a:r>
            <a:r>
              <a:rPr lang="el-GR" b="1" dirty="0" smtClean="0">
                <a:sym typeface="Wingdings" panose="05000000000000000000" pitchFamily="2" charset="2"/>
              </a:rPr>
              <a:t>δύναμη τριβής </a:t>
            </a:r>
            <a:r>
              <a:rPr lang="el-GR" dirty="0" smtClean="0">
                <a:sym typeface="Wingdings" panose="05000000000000000000" pitchFamily="2" charset="2"/>
              </a:rPr>
              <a:t>από το κεκλι-</a:t>
            </a:r>
            <a:br>
              <a:rPr lang="el-GR" dirty="0" smtClean="0">
                <a:sym typeface="Wingdings" panose="05000000000000000000" pitchFamily="2" charset="2"/>
              </a:rPr>
            </a:br>
            <a:r>
              <a:rPr lang="el-GR" dirty="0" smtClean="0">
                <a:sym typeface="Wingdings" panose="05000000000000000000" pitchFamily="2" charset="2"/>
              </a:rPr>
              <a:t>μένο...</a:t>
            </a:r>
            <a:endParaRPr lang="el-GR" dirty="0">
              <a:sym typeface="Wingdings" panose="05000000000000000000" pitchFamily="2" charset="2"/>
            </a:endParaRPr>
          </a:p>
          <a:p>
            <a:pPr lvl="2"/>
            <a:endParaRPr lang="el-GR" sz="1200" dirty="0">
              <a:sym typeface="Wingdings" panose="05000000000000000000" pitchFamily="2" charset="2"/>
            </a:endParaRPr>
          </a:p>
          <a:p>
            <a:r>
              <a:rPr lang="el-GR" b="1" dirty="0">
                <a:sym typeface="Wingdings" panose="05000000000000000000" pitchFamily="2" charset="2"/>
              </a:rPr>
              <a:t>Παράδειγμα 4: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Σύστημα {σώματα, σχοινί, Γη} : </a:t>
            </a:r>
            <a:r>
              <a:rPr lang="el-GR" b="1" dirty="0">
                <a:sym typeface="Wingdings" panose="05000000000000000000" pitchFamily="2" charset="2"/>
              </a:rPr>
              <a:t>πολυμελές </a:t>
            </a:r>
            <a:r>
              <a:rPr lang="el-GR" b="1" dirty="0" smtClean="0">
                <a:sym typeface="Wingdings" panose="05000000000000000000" pitchFamily="2" charset="2"/>
              </a:rPr>
              <a:t>και μη απομονωμένο</a:t>
            </a:r>
            <a:r>
              <a:rPr lang="el-GR" dirty="0" smtClean="0">
                <a:sym typeface="Wingdings" panose="05000000000000000000" pitchFamily="2" charset="2"/>
              </a:rPr>
              <a:t>!</a:t>
            </a:r>
            <a:endParaRPr lang="el-GR" dirty="0">
              <a:sym typeface="Wingdings" panose="05000000000000000000" pitchFamily="2" charset="2"/>
            </a:endParaRPr>
          </a:p>
          <a:p>
            <a:pPr lvl="2"/>
            <a:r>
              <a:rPr lang="el-GR" dirty="0">
                <a:sym typeface="Wingdings" panose="05000000000000000000" pitchFamily="2" charset="2"/>
              </a:rPr>
              <a:t>Όλες οι δυνάμεις που πιθανόν μεταβάλλουν </a:t>
            </a:r>
            <a:r>
              <a:rPr lang="el-GR" dirty="0" smtClean="0">
                <a:sym typeface="Wingdings" panose="05000000000000000000" pitchFamily="2" charset="2"/>
              </a:rPr>
              <a:t>την </a:t>
            </a:r>
            <a:r>
              <a:rPr lang="el-GR" dirty="0">
                <a:sym typeface="Wingdings" panose="05000000000000000000" pitchFamily="2" charset="2"/>
              </a:rPr>
              <a:t>ενέργειά του είναι </a:t>
            </a:r>
            <a:r>
              <a:rPr lang="el-GR" b="1" dirty="0" smtClean="0">
                <a:sym typeface="Wingdings" panose="05000000000000000000" pitchFamily="2" charset="2"/>
              </a:rPr>
              <a:t>εσωτερικές, πλην της δύναμης </a:t>
            </a:r>
            <a:r>
              <a:rPr lang="el-GR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τριβής</a:t>
            </a:r>
            <a:r>
              <a:rPr lang="el-GR" b="1" dirty="0" smtClean="0">
                <a:sym typeface="Wingdings" panose="05000000000000000000" pitchFamily="2" charset="2"/>
              </a:rPr>
              <a:t>!</a:t>
            </a:r>
            <a:endParaRPr lang="el-GR" b="1" dirty="0">
              <a:sym typeface="Wingdings" panose="05000000000000000000" pitchFamily="2" charset="2"/>
            </a:endParaRPr>
          </a:p>
          <a:p>
            <a:pPr lvl="2"/>
            <a:r>
              <a:rPr lang="el-GR" b="1" dirty="0" smtClean="0">
                <a:sym typeface="Wingdings" panose="05000000000000000000" pitchFamily="2" charset="2"/>
              </a:rPr>
              <a:t>Μόνο </a:t>
            </a:r>
            <a:r>
              <a:rPr lang="el-GR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αυτή</a:t>
            </a:r>
            <a:r>
              <a:rPr lang="el-GR" dirty="0" smtClean="0">
                <a:sym typeface="Wingdings" panose="05000000000000000000" pitchFamily="2" charset="2"/>
              </a:rPr>
              <a:t> ανήκει </a:t>
            </a:r>
            <a:r>
              <a:rPr lang="el-GR" dirty="0">
                <a:sym typeface="Wingdings" panose="05000000000000000000" pitchFamily="2" charset="2"/>
              </a:rPr>
              <a:t>στο περιβάλλον του</a:t>
            </a:r>
          </a:p>
          <a:p>
            <a:pPr lvl="2"/>
            <a:endParaRPr lang="el-GR" sz="13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3099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507" y="3049568"/>
            <a:ext cx="2605531" cy="175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948450" cy="5338486"/>
          </a:xfrm>
        </p:spPr>
        <p:txBody>
          <a:bodyPr>
            <a:normAutofit/>
          </a:bodyPr>
          <a:lstStyle/>
          <a:p>
            <a:r>
              <a:rPr lang="el-GR" b="1" dirty="0" smtClean="0">
                <a:sym typeface="Wingdings" panose="05000000000000000000" pitchFamily="2" charset="2"/>
              </a:rPr>
              <a:t>Παράδειγμα 5:</a:t>
            </a:r>
            <a:endParaRPr lang="el-GR" b="1" dirty="0">
              <a:sym typeface="Wingdings" panose="05000000000000000000" pitchFamily="2" charset="2"/>
            </a:endParaRPr>
          </a:p>
          <a:p>
            <a:pPr lvl="1"/>
            <a:r>
              <a:rPr lang="el-GR" dirty="0">
                <a:sym typeface="Wingdings" panose="05000000000000000000" pitchFamily="2" charset="2"/>
              </a:rPr>
              <a:t>Σύστημα {σώματα, σχοινί, </a:t>
            </a:r>
            <a:r>
              <a:rPr lang="el-GR" dirty="0" smtClean="0">
                <a:sym typeface="Wingdings" panose="05000000000000000000" pitchFamily="2" charset="2"/>
              </a:rPr>
              <a:t>κεκλιμένο} </a:t>
            </a:r>
            <a:r>
              <a:rPr lang="el-GR" dirty="0">
                <a:sym typeface="Wingdings" panose="05000000000000000000" pitchFamily="2" charset="2"/>
              </a:rPr>
              <a:t>: </a:t>
            </a:r>
            <a:r>
              <a:rPr lang="el-GR" b="1" dirty="0">
                <a:sym typeface="Wingdings" panose="05000000000000000000" pitchFamily="2" charset="2"/>
              </a:rPr>
              <a:t>πολυμελές </a:t>
            </a:r>
            <a:r>
              <a:rPr lang="el-GR" b="1" dirty="0" smtClean="0">
                <a:sym typeface="Wingdings" panose="05000000000000000000" pitchFamily="2" charset="2"/>
              </a:rPr>
              <a:t>και μη απομονωμένο</a:t>
            </a:r>
            <a:r>
              <a:rPr lang="el-GR" dirty="0">
                <a:sym typeface="Wingdings" panose="05000000000000000000" pitchFamily="2" charset="2"/>
              </a:rPr>
              <a:t>!</a:t>
            </a:r>
          </a:p>
          <a:p>
            <a:pPr lvl="2"/>
            <a:r>
              <a:rPr lang="el-GR" dirty="0">
                <a:sym typeface="Wingdings" panose="05000000000000000000" pitchFamily="2" charset="2"/>
              </a:rPr>
              <a:t>Όλες οι δυνάμεις που πιθανόν μεταβάλλουν </a:t>
            </a:r>
            <a:r>
              <a:rPr lang="el-GR" dirty="0" smtClean="0">
                <a:sym typeface="Wingdings" panose="05000000000000000000" pitchFamily="2" charset="2"/>
              </a:rPr>
              <a:t>την </a:t>
            </a:r>
            <a:r>
              <a:rPr lang="el-GR" dirty="0">
                <a:sym typeface="Wingdings" panose="05000000000000000000" pitchFamily="2" charset="2"/>
              </a:rPr>
              <a:t>ενέργειά του είναι </a:t>
            </a:r>
            <a:r>
              <a:rPr lang="el-GR" b="1" dirty="0" smtClean="0">
                <a:sym typeface="Wingdings" panose="05000000000000000000" pitchFamily="2" charset="2"/>
              </a:rPr>
              <a:t>εσωτερικές, πλην της δύναμης του </a:t>
            </a:r>
            <a:r>
              <a:rPr lang="el-G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βάρους</a:t>
            </a:r>
            <a:endParaRPr lang="el-GR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2"/>
            <a:r>
              <a:rPr lang="el-GR" b="1" dirty="0" smtClean="0">
                <a:sym typeface="Wingdings" panose="05000000000000000000" pitchFamily="2" charset="2"/>
              </a:rPr>
              <a:t>Μόνο </a:t>
            </a:r>
            <a:r>
              <a:rPr lang="el-G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αυτή</a:t>
            </a:r>
            <a:r>
              <a:rPr lang="el-GR" b="1" dirty="0" smtClean="0">
                <a:sym typeface="Wingdings" panose="05000000000000000000" pitchFamily="2" charset="2"/>
              </a:rPr>
              <a:t> ανήκει στο περιβάλλον (Γη) και</a:t>
            </a:r>
            <a:br>
              <a:rPr lang="el-GR" b="1" dirty="0" smtClean="0">
                <a:sym typeface="Wingdings" panose="05000000000000000000" pitchFamily="2" charset="2"/>
              </a:rPr>
            </a:br>
            <a:r>
              <a:rPr lang="el-GR" b="1" dirty="0" smtClean="0">
                <a:sym typeface="Wingdings" panose="05000000000000000000" pitchFamily="2" charset="2"/>
              </a:rPr>
              <a:t>θα δούμε αργότερα ότι πράγματι μετα-</a:t>
            </a:r>
            <a:br>
              <a:rPr lang="el-GR" b="1" dirty="0" smtClean="0">
                <a:sym typeface="Wingdings" panose="05000000000000000000" pitchFamily="2" charset="2"/>
              </a:rPr>
            </a:br>
            <a:r>
              <a:rPr lang="el-GR" b="1" dirty="0" smtClean="0">
                <a:sym typeface="Wingdings" panose="05000000000000000000" pitchFamily="2" charset="2"/>
              </a:rPr>
              <a:t>βάλλει ενεργειακά το σύστημα</a:t>
            </a:r>
          </a:p>
          <a:p>
            <a:endParaRPr lang="el-GR" sz="1200" b="1" dirty="0" smtClean="0">
              <a:sym typeface="Wingdings" panose="05000000000000000000" pitchFamily="2" charset="2"/>
            </a:endParaRPr>
          </a:p>
          <a:p>
            <a:r>
              <a:rPr lang="el-GR" b="1" dirty="0" smtClean="0">
                <a:sym typeface="Wingdings" panose="05000000000000000000" pitchFamily="2" charset="2"/>
              </a:rPr>
              <a:t>Παράδειγμα </a:t>
            </a:r>
            <a:r>
              <a:rPr lang="el-GR" b="1" dirty="0">
                <a:sym typeface="Wingdings" panose="05000000000000000000" pitchFamily="2" charset="2"/>
              </a:rPr>
              <a:t>6</a:t>
            </a:r>
            <a:r>
              <a:rPr lang="el-GR" b="1" dirty="0" smtClean="0">
                <a:sym typeface="Wingdings" panose="05000000000000000000" pitchFamily="2" charset="2"/>
              </a:rPr>
              <a:t>:</a:t>
            </a:r>
            <a:endParaRPr lang="el-GR" b="1" dirty="0">
              <a:sym typeface="Wingdings" panose="05000000000000000000" pitchFamily="2" charset="2"/>
            </a:endParaRPr>
          </a:p>
          <a:p>
            <a:pPr lvl="1"/>
            <a:r>
              <a:rPr lang="el-GR" dirty="0">
                <a:sym typeface="Wingdings" panose="05000000000000000000" pitchFamily="2" charset="2"/>
              </a:rPr>
              <a:t>Σύστημα {σώματα, σχοινί, Γη, κεκλιμένο} : </a:t>
            </a:r>
            <a:r>
              <a:rPr lang="el-GR" dirty="0" smtClean="0">
                <a:sym typeface="Wingdings" panose="05000000000000000000" pitchFamily="2" charset="2"/>
              </a:rPr>
              <a:t/>
            </a:r>
            <a:br>
              <a:rPr lang="el-GR" dirty="0" smtClean="0">
                <a:sym typeface="Wingdings" panose="05000000000000000000" pitchFamily="2" charset="2"/>
              </a:rPr>
            </a:br>
            <a:r>
              <a:rPr lang="el-GR" b="1" dirty="0" smtClean="0">
                <a:sym typeface="Wingdings" panose="05000000000000000000" pitchFamily="2" charset="2"/>
              </a:rPr>
              <a:t>πολυμελές </a:t>
            </a:r>
            <a:r>
              <a:rPr lang="el-GR" b="1" dirty="0">
                <a:sym typeface="Wingdings" panose="05000000000000000000" pitchFamily="2" charset="2"/>
              </a:rPr>
              <a:t>κι απομονωμένο</a:t>
            </a:r>
            <a:r>
              <a:rPr lang="el-GR" dirty="0">
                <a:sym typeface="Wingdings" panose="05000000000000000000" pitchFamily="2" charset="2"/>
              </a:rPr>
              <a:t>! </a:t>
            </a: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Όλες </a:t>
            </a:r>
            <a:r>
              <a:rPr lang="el-GR" dirty="0">
                <a:sym typeface="Wingdings" panose="05000000000000000000" pitchFamily="2" charset="2"/>
              </a:rPr>
              <a:t>οι δυνάμεις που πιθανόν μεταβάλλουν την ενέργειά του είναι </a:t>
            </a:r>
            <a:r>
              <a:rPr lang="el-GR" b="1" dirty="0">
                <a:sym typeface="Wingdings" panose="05000000000000000000" pitchFamily="2" charset="2"/>
              </a:rPr>
              <a:t>εσωτερικές : καμιά</a:t>
            </a:r>
            <a:r>
              <a:rPr lang="el-GR" dirty="0">
                <a:sym typeface="Wingdings" panose="05000000000000000000" pitchFamily="2" charset="2"/>
              </a:rPr>
              <a:t> δεν ανήκει στο περιβάλλον του</a:t>
            </a:r>
          </a:p>
        </p:txBody>
      </p:sp>
    </p:spTree>
    <p:extLst>
      <p:ext uri="{BB962C8B-B14F-4D97-AF65-F5344CB8AC3E}">
        <p14:creationId xmlns:p14="http://schemas.microsoft.com/office/powerpoint/2010/main" val="317052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E6CBB-B8D4-9903-7BCF-36B4C237A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D162-620D-EC5E-6AFD-C273E744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0AF71-B95F-03F3-0A73-669EB3BC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350" y="1290914"/>
            <a:ext cx="7948450" cy="5338486"/>
          </a:xfrm>
        </p:spPr>
        <p:txBody>
          <a:bodyPr>
            <a:norm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Quiz:</a:t>
            </a:r>
          </a:p>
          <a:p>
            <a:endParaRPr lang="el-GR" dirty="0">
              <a:sym typeface="Wingdings" panose="05000000000000000000" pitchFamily="2" charset="2"/>
            </a:endParaRPr>
          </a:p>
        </p:txBody>
      </p:sp>
      <p:grpSp>
        <p:nvGrpSpPr>
          <p:cNvPr id="33" name="Ομάδα 32">
            <a:extLst>
              <a:ext uri="{FF2B5EF4-FFF2-40B4-BE49-F238E27FC236}">
                <a16:creationId xmlns:a16="http://schemas.microsoft.com/office/drawing/2014/main" id="{CFC047A5-53B8-70C2-5217-67545214591B}"/>
              </a:ext>
            </a:extLst>
          </p:cNvPr>
          <p:cNvGrpSpPr/>
          <p:nvPr/>
        </p:nvGrpSpPr>
        <p:grpSpPr>
          <a:xfrm>
            <a:off x="1238570" y="1438640"/>
            <a:ext cx="6792447" cy="5043034"/>
            <a:chOff x="1058595" y="1447800"/>
            <a:chExt cx="6792447" cy="5043034"/>
          </a:xfrm>
        </p:grpSpPr>
        <p:grpSp>
          <p:nvGrpSpPr>
            <p:cNvPr id="10" name="Ομάδα 9">
              <a:extLst>
                <a:ext uri="{FF2B5EF4-FFF2-40B4-BE49-F238E27FC236}">
                  <a16:creationId xmlns:a16="http://schemas.microsoft.com/office/drawing/2014/main" id="{27B59B4F-262A-B6E6-5C53-571243455775}"/>
                </a:ext>
              </a:extLst>
            </p:cNvPr>
            <p:cNvGrpSpPr/>
            <p:nvPr/>
          </p:nvGrpSpPr>
          <p:grpSpPr>
            <a:xfrm rot="19729248">
              <a:off x="1058595" y="2781301"/>
              <a:ext cx="6705600" cy="2133600"/>
              <a:chOff x="990600" y="2362200"/>
              <a:chExt cx="6705600" cy="2133600"/>
            </a:xfrm>
          </p:grpSpPr>
          <p:sp>
            <p:nvSpPr>
              <p:cNvPr id="9" name="Ορθογώνιο 8">
                <a:extLst>
                  <a:ext uri="{FF2B5EF4-FFF2-40B4-BE49-F238E27FC236}">
                    <a16:creationId xmlns:a16="http://schemas.microsoft.com/office/drawing/2014/main" id="{06B8AF3E-E2F9-0EEE-33B7-7D6E0B318858}"/>
                  </a:ext>
                </a:extLst>
              </p:cNvPr>
              <p:cNvSpPr/>
              <p:nvPr/>
            </p:nvSpPr>
            <p:spPr>
              <a:xfrm>
                <a:off x="990600" y="2743200"/>
                <a:ext cx="6705600" cy="1752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" name="Εικόνα 5" descr="Εικόνα που περιέχει βιβλίο, σχεδίαση&#10;&#10;Το περιεχόμενο που δημιουργείται από AI ενδέχεται να είναι εσφαλμένο.">
                <a:extLst>
                  <a:ext uri="{FF2B5EF4-FFF2-40B4-BE49-F238E27FC236}">
                    <a16:creationId xmlns:a16="http://schemas.microsoft.com/office/drawing/2014/main" id="{901C53CF-4B53-0E4A-67E8-3B5D8971F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xmlns="" r:id="rId3"/>
                  </a:ext>
                </a:extLst>
              </a:blip>
              <a:stretch>
                <a:fillRect/>
              </a:stretch>
            </p:blipFill>
            <p:spPr>
              <a:xfrm>
                <a:off x="2209800" y="2362200"/>
                <a:ext cx="2727499" cy="1876292"/>
              </a:xfrm>
              <a:prstGeom prst="rect">
                <a:avLst/>
              </a:prstGeom>
            </p:spPr>
          </p:pic>
        </p:grpSp>
        <p:sp>
          <p:nvSpPr>
            <p:cNvPr id="31" name="Ορθογώνιο 30">
              <a:extLst>
                <a:ext uri="{FF2B5EF4-FFF2-40B4-BE49-F238E27FC236}">
                  <a16:creationId xmlns:a16="http://schemas.microsoft.com/office/drawing/2014/main" id="{CA458DEF-4B0E-B8D0-EC8C-D77F71D50898}"/>
                </a:ext>
              </a:extLst>
            </p:cNvPr>
            <p:cNvSpPr/>
            <p:nvPr/>
          </p:nvSpPr>
          <p:spPr>
            <a:xfrm>
              <a:off x="1187849" y="5821897"/>
              <a:ext cx="5289146" cy="668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" name="Ομάδα 25">
              <a:extLst>
                <a:ext uri="{FF2B5EF4-FFF2-40B4-BE49-F238E27FC236}">
                  <a16:creationId xmlns:a16="http://schemas.microsoft.com/office/drawing/2014/main" id="{C930EF77-77EB-7051-AF21-F15CA6110844}"/>
                </a:ext>
              </a:extLst>
            </p:cNvPr>
            <p:cNvGrpSpPr/>
            <p:nvPr/>
          </p:nvGrpSpPr>
          <p:grpSpPr>
            <a:xfrm rot="19534190">
              <a:off x="2022202" y="1888598"/>
              <a:ext cx="3707846" cy="3454781"/>
              <a:chOff x="2311953" y="1439809"/>
              <a:chExt cx="3707846" cy="3454781"/>
            </a:xfrm>
          </p:grpSpPr>
          <p:cxnSp>
            <p:nvCxnSpPr>
              <p:cNvPr id="12" name="Ευθύγραμμο βέλος σύνδεσης 11">
                <a:extLst>
                  <a:ext uri="{FF2B5EF4-FFF2-40B4-BE49-F238E27FC236}">
                    <a16:creationId xmlns:a16="http://schemas.microsoft.com/office/drawing/2014/main" id="{3985790F-2149-1591-11A2-45FD6534A947}"/>
                  </a:ext>
                </a:extLst>
              </p:cNvPr>
              <p:cNvCxnSpPr/>
              <p:nvPr/>
            </p:nvCxnSpPr>
            <p:spPr>
              <a:xfrm>
                <a:off x="3802149" y="3124200"/>
                <a:ext cx="1836651" cy="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061A7DA-45BA-BA0B-2C5C-8A9707BEDB29}"/>
                      </a:ext>
                    </a:extLst>
                  </p:cNvPr>
                  <p:cNvSpPr txBox="1"/>
                  <p:nvPr/>
                </p:nvSpPr>
                <p:spPr>
                  <a:xfrm>
                    <a:off x="5704392" y="2752725"/>
                    <a:ext cx="315407" cy="48314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</m:acc>
                        </m:oMath>
                      </m:oMathPara>
                    </a14:m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061A7DA-45BA-BA0B-2C5C-8A9707BEDB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4392" y="2752725"/>
                    <a:ext cx="315407" cy="48314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Ευθύγραμμο βέλος σύνδεσης 13">
                <a:extLst>
                  <a:ext uri="{FF2B5EF4-FFF2-40B4-BE49-F238E27FC236}">
                    <a16:creationId xmlns:a16="http://schemas.microsoft.com/office/drawing/2014/main" id="{F82A4C7C-26C1-0FF7-428E-05E834F7A2BA}"/>
                  </a:ext>
                </a:extLst>
              </p:cNvPr>
              <p:cNvCxnSpPr>
                <a:cxnSpLocks/>
              </p:cNvCxnSpPr>
              <p:nvPr/>
            </p:nvCxnSpPr>
            <p:spPr>
              <a:xfrm rot="2065810" flipH="1">
                <a:off x="2748055" y="2792551"/>
                <a:ext cx="981303" cy="619163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FBAA3F0-0E8C-AB22-147B-A7DE66464510}"/>
                      </a:ext>
                    </a:extLst>
                  </p:cNvPr>
                  <p:cNvSpPr txBox="1"/>
                  <p:nvPr/>
                </p:nvSpPr>
                <p:spPr>
                  <a:xfrm>
                    <a:off x="2311953" y="2525311"/>
                    <a:ext cx="372025" cy="4956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f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FBAA3F0-0E8C-AB22-147B-A7DE664645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11953" y="2525311"/>
                    <a:ext cx="372025" cy="49564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Ευθύγραμμο βέλος σύνδεσης 19">
                <a:extLst>
                  <a:ext uri="{FF2B5EF4-FFF2-40B4-BE49-F238E27FC236}">
                    <a16:creationId xmlns:a16="http://schemas.microsoft.com/office/drawing/2014/main" id="{EBAB284C-FD1B-5D07-087E-67DC8E2852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02149" y="1767089"/>
                <a:ext cx="0" cy="135711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Ευθύγραμμο βέλος σύνδεσης 21">
                <a:extLst>
                  <a:ext uri="{FF2B5EF4-FFF2-40B4-BE49-F238E27FC236}">
                    <a16:creationId xmlns:a16="http://schemas.microsoft.com/office/drawing/2014/main" id="{CE67FDCD-5CC0-4BC9-6678-D4AAF9AC0932}"/>
                  </a:ext>
                </a:extLst>
              </p:cNvPr>
              <p:cNvCxnSpPr>
                <a:cxnSpLocks/>
              </p:cNvCxnSpPr>
              <p:nvPr/>
            </p:nvCxnSpPr>
            <p:spPr>
              <a:xfrm rot="2065810" flipH="1">
                <a:off x="3329558" y="2977773"/>
                <a:ext cx="45757" cy="1524022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732AD0B5-2536-757D-A74C-8FBC2B51B094}"/>
                      </a:ext>
                    </a:extLst>
                  </p:cNvPr>
                  <p:cNvSpPr txBox="1"/>
                  <p:nvPr/>
                </p:nvSpPr>
                <p:spPr>
                  <a:xfrm rot="2065810">
                    <a:off x="2799486" y="4366497"/>
                    <a:ext cx="408381" cy="52809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732AD0B5-2536-757D-A74C-8FBC2B51B0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65810">
                    <a:off x="2799486" y="4366497"/>
                    <a:ext cx="408381" cy="52809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BEDE247D-EAF1-2D25-2747-845D5FBD3676}"/>
                      </a:ext>
                    </a:extLst>
                  </p:cNvPr>
                  <p:cNvSpPr txBox="1"/>
                  <p:nvPr/>
                </p:nvSpPr>
                <p:spPr>
                  <a:xfrm>
                    <a:off x="3814849" y="1439809"/>
                    <a:ext cx="282129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n</m:t>
                              </m:r>
                            </m:e>
                          </m:acc>
                        </m:oMath>
                      </m:oMathPara>
                    </a14:m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BEDE247D-EAF1-2D25-2747-845D5FBD36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4849" y="1439809"/>
                    <a:ext cx="282129" cy="4308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0" name="Ορθογώνιο 29">
              <a:extLst>
                <a:ext uri="{FF2B5EF4-FFF2-40B4-BE49-F238E27FC236}">
                  <a16:creationId xmlns:a16="http://schemas.microsoft.com/office/drawing/2014/main" id="{1C7BF07A-363B-DFE7-0375-00441D66F341}"/>
                </a:ext>
              </a:extLst>
            </p:cNvPr>
            <p:cNvSpPr/>
            <p:nvPr/>
          </p:nvSpPr>
          <p:spPr>
            <a:xfrm>
              <a:off x="6953054" y="1447800"/>
              <a:ext cx="897988" cy="25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401B543-1D3F-0C4B-492A-26C2A9C6B929}"/>
              </a:ext>
            </a:extLst>
          </p:cNvPr>
          <p:cNvSpPr txBox="1"/>
          <p:nvPr/>
        </p:nvSpPr>
        <p:spPr>
          <a:xfrm>
            <a:off x="5098745" y="5567086"/>
            <a:ext cx="3464808" cy="858857"/>
          </a:xfrm>
          <a:prstGeom prst="horizontalScroll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Πόσα πιθανά συστήματα μπορείτε να διαλέξετε?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Ευθύγραμμο βέλος σύνδεσης 35">
            <a:extLst>
              <a:ext uri="{FF2B5EF4-FFF2-40B4-BE49-F238E27FC236}">
                <a16:creationId xmlns:a16="http://schemas.microsoft.com/office/drawing/2014/main" id="{5ABD6AD3-C19E-8AF7-9D36-4A47FDF0D0DD}"/>
              </a:ext>
            </a:extLst>
          </p:cNvPr>
          <p:cNvCxnSpPr/>
          <p:nvPr/>
        </p:nvCxnSpPr>
        <p:spPr>
          <a:xfrm flipV="1">
            <a:off x="3352800" y="2057400"/>
            <a:ext cx="533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923D3D5-A90B-A88C-C6D0-890E879236C7}"/>
                  </a:ext>
                </a:extLst>
              </p:cNvPr>
              <p:cNvSpPr txBox="1"/>
              <p:nvPr/>
            </p:nvSpPr>
            <p:spPr>
              <a:xfrm rot="19183519">
                <a:off x="3495524" y="1696101"/>
                <a:ext cx="247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l-G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923D3D5-A90B-A88C-C6D0-890E87923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83519">
                <a:off x="3495524" y="1696101"/>
                <a:ext cx="247952" cy="369332"/>
              </a:xfrm>
              <a:prstGeom prst="rect">
                <a:avLst/>
              </a:prstGeom>
              <a:blipFill>
                <a:blip r:embed="rId8"/>
                <a:stretch>
                  <a:fillRect l="-30986" t="-57534" r="-43662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3"/>
          <p:cNvSpPr/>
          <p:nvPr/>
        </p:nvSpPr>
        <p:spPr>
          <a:xfrm>
            <a:off x="6400800" y="4177166"/>
            <a:ext cx="2286000" cy="1029715"/>
          </a:xfrm>
          <a:prstGeom prst="cloudCallout">
            <a:avLst>
              <a:gd name="adj1" fmla="val -24132"/>
              <a:gd name="adj2" fmla="val 87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029200" y="773626"/>
            <a:ext cx="3710334" cy="1296490"/>
          </a:xfrm>
          <a:prstGeom prst="cloudCallout">
            <a:avLst>
              <a:gd name="adj1" fmla="val 17999"/>
              <a:gd name="adj2" fmla="val 205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1.Βιβλίο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Βιβλίο, Γη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Βιβλίο, κεκλιμένο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Βιβλίο, Γη, κεκλιμένο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6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83B77-2D06-DB19-2D9A-51C8A9228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8A51-6C1D-1EA1-20CF-062A520A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0C36450-9F95-FF9F-A5F5-E70772FDA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28"/>
          <a:stretch>
            <a:fillRect/>
          </a:stretch>
        </p:blipFill>
        <p:spPr>
          <a:xfrm>
            <a:off x="481480" y="1905000"/>
            <a:ext cx="818104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76600"/>
            <a:ext cx="7567108" cy="3276600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Ας ξεκινήσουμε από </a:t>
            </a:r>
            <a:r>
              <a:rPr lang="el-GR" b="1" dirty="0"/>
              <a:t>μονομελή</a:t>
            </a:r>
            <a:r>
              <a:rPr lang="el-GR" dirty="0"/>
              <a:t> συστήματα</a:t>
            </a:r>
          </a:p>
          <a:p>
            <a:endParaRPr lang="en-US" sz="1200" dirty="0"/>
          </a:p>
          <a:p>
            <a:r>
              <a:rPr lang="el-GR" dirty="0"/>
              <a:t>Αναγνωρίζουμε το σύστημα: {σπόγγος}</a:t>
            </a:r>
            <a:r>
              <a:rPr lang="en-US" dirty="0"/>
              <a:t>, </a:t>
            </a:r>
            <a:r>
              <a:rPr lang="el-GR" dirty="0"/>
              <a:t>μη απομονωμένο</a:t>
            </a:r>
          </a:p>
          <a:p>
            <a:pPr lvl="1"/>
            <a:r>
              <a:rPr lang="el-GR" dirty="0"/>
              <a:t>Η εξωτερική </a:t>
            </a:r>
            <a:r>
              <a:rPr lang="el-GR" dirty="0" err="1"/>
              <a:t>δυναμη</a:t>
            </a:r>
            <a:r>
              <a:rPr lang="el-GR" dirty="0"/>
              <a:t> που ασκείται από το χέρι επιταχύνει το σύστημα, δηλ. του μεταβάλλει την κινητική του ενέργεια</a:t>
            </a:r>
          </a:p>
          <a:p>
            <a:r>
              <a:rPr lang="el-GR" dirty="0"/>
              <a:t>Ερώτημα: </a:t>
            </a:r>
            <a:r>
              <a:rPr lang="el-GR" b="1" dirty="0"/>
              <a:t>πόσο αποτελεσματικοί είμαστε με την εξωτερική δύναμη που βάζουμε (όμοια</a:t>
            </a:r>
            <a:r>
              <a:rPr lang="en-US" b="1" dirty="0"/>
              <a:t> </a:t>
            </a:r>
            <a:r>
              <a:rPr lang="el-GR" b="1" dirty="0"/>
              <a:t>σε μέτρο σε όλες τις περιπτώσεις) στο να κινήσουμε το σπόγγο (χωρίς τριβές</a:t>
            </a:r>
            <a:r>
              <a:rPr lang="el-GR" b="1" dirty="0" smtClean="0"/>
              <a:t>);</a:t>
            </a:r>
          </a:p>
          <a:p>
            <a:pPr lvl="1"/>
            <a:r>
              <a:rPr lang="el-GR" b="1" dirty="0" smtClean="0"/>
              <a:t>Δηλ. να του αλλάξουμε την κινητική του κατάσταση!</a:t>
            </a:r>
            <a:endParaRPr lang="el-GR" b="1" dirty="0"/>
          </a:p>
          <a:p>
            <a:endParaRPr lang="el-GR" sz="800" b="1" dirty="0"/>
          </a:p>
          <a:p>
            <a:r>
              <a:rPr lang="el-GR" dirty="0"/>
              <a:t>Σε ποια περίπτωση τα καταφέρνουμε καλύτερα;</a:t>
            </a:r>
          </a:p>
          <a:p>
            <a:pPr lvl="1"/>
            <a:r>
              <a:rPr lang="el-GR" dirty="0"/>
              <a:t>Μέτρο δύναμης – Κατεύθυνση – Μετατόπιση </a:t>
            </a:r>
          </a:p>
          <a:p>
            <a:pPr marL="68580" indent="0">
              <a:buNone/>
            </a:pP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9" y="1252814"/>
            <a:ext cx="7794329" cy="206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8077200" cy="51816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Ας μείνουμε σε ένα τέτοιο απλό παράδειγμα</a:t>
                </a:r>
              </a:p>
              <a:p>
                <a:pPr lvl="1"/>
                <a:endParaRPr lang="el-GR" sz="1800" dirty="0"/>
              </a:p>
              <a:p>
                <a:pPr lvl="1"/>
                <a:r>
                  <a:rPr lang="el-GR" sz="2000" dirty="0"/>
                  <a:t>Ένα σύστημα ενός σώματος </a:t>
                </a:r>
                <a:r>
                  <a:rPr lang="el-GR" sz="2000" dirty="0" err="1"/>
                  <a:t>μετατο</a:t>
                </a:r>
                <a:r>
                  <a:rPr lang="el-GR" sz="2000" dirty="0"/>
                  <a:t>-</a:t>
                </a:r>
                <a:br>
                  <a:rPr lang="el-GR" sz="2000" dirty="0"/>
                </a:br>
                <a:r>
                  <a:rPr lang="el-GR" sz="2000" dirty="0" err="1"/>
                  <a:t>πίζεται</a:t>
                </a:r>
                <a:r>
                  <a:rPr lang="el-GR" sz="2000" dirty="0"/>
                  <a:t> σε ευθεία γραμμή από μια </a:t>
                </a:r>
                <a:br>
                  <a:rPr lang="el-GR" sz="2000" dirty="0"/>
                </a:br>
                <a:r>
                  <a:rPr lang="el-GR" sz="2000" b="1" dirty="0"/>
                  <a:t>σταθερή</a:t>
                </a:r>
                <a:r>
                  <a:rPr lang="el-GR" sz="2000" dirty="0"/>
                  <a:t>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που του ασκείται </a:t>
                </a:r>
                <a:br>
                  <a:rPr lang="el-GR" sz="2000" dirty="0"/>
                </a:br>
                <a:r>
                  <a:rPr lang="el-GR" sz="2000" dirty="0"/>
                  <a:t>υπό γωνία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000" dirty="0"/>
                  <a:t> με το οριζόντιο επίπεδο</a:t>
                </a:r>
                <a:r>
                  <a:rPr lang="el-GR" sz="1800" dirty="0"/>
                  <a:t/>
                </a:r>
                <a:br>
                  <a:rPr lang="el-GR" sz="1800" dirty="0"/>
                </a:br>
                <a:endParaRPr lang="el-GR" sz="1800" dirty="0"/>
              </a:p>
              <a:p>
                <a:pPr lvl="1"/>
                <a:endParaRPr lang="el-GR" sz="600" dirty="0"/>
              </a:p>
              <a:p>
                <a:r>
                  <a:rPr lang="el-GR" sz="2200" dirty="0"/>
                  <a:t>Το </a:t>
                </a:r>
                <a:r>
                  <a:rPr lang="el-GR" b="1" dirty="0"/>
                  <a:t>έργο (</a:t>
                </a:r>
                <a:r>
                  <a:rPr lang="en-US" b="1" dirty="0"/>
                  <a:t>Work)</a:t>
                </a:r>
                <a:r>
                  <a:rPr lang="el-GR" b="1" dirty="0"/>
                  <a:t> </a:t>
                </a:r>
                <a:r>
                  <a:rPr lang="en-US" b="1" dirty="0"/>
                  <a:t>W </a:t>
                </a:r>
                <a:r>
                  <a:rPr lang="el-GR" sz="2200" dirty="0"/>
                  <a:t>που </a:t>
                </a:r>
                <a:r>
                  <a:rPr lang="el-GR" sz="2200" b="1" dirty="0"/>
                  <a:t>παράγεται</a:t>
                </a:r>
                <a:r>
                  <a:rPr lang="el-GR" sz="2200" dirty="0"/>
                  <a:t> </a:t>
                </a:r>
                <a:r>
                  <a:rPr lang="el-GR" sz="2200" b="1" dirty="0"/>
                  <a:t>στο σύστημα από τη δύναμη </a:t>
                </a:r>
                <a:r>
                  <a:rPr lang="el-GR" sz="2200" dirty="0"/>
                  <a:t>που ασκείται εξωτερικά στο σύστημα ορίζεται ως</a:t>
                </a:r>
              </a:p>
              <a:p>
                <a:pPr lvl="1"/>
                <a:r>
                  <a:rPr lang="el-GR" sz="2000" dirty="0"/>
                  <a:t>το γινόμενο του μέτρου της σταθερής </a:t>
                </a:r>
                <a:r>
                  <a:rPr lang="el-GR" sz="2000" b="1" dirty="0"/>
                  <a:t>δύναμης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000" dirty="0"/>
                  <a:t>, </a:t>
                </a:r>
                <a:r>
                  <a:rPr lang="el-GR" sz="2000" dirty="0"/>
                  <a:t>του μέτρου της </a:t>
                </a:r>
                <a:r>
                  <a:rPr lang="el-GR" sz="2000" b="1" dirty="0"/>
                  <a:t>μετατόπισης </a:t>
                </a:r>
                <a14:m>
                  <m:oMath xmlns:m="http://schemas.openxmlformats.org/officeDocument/2006/math">
                    <m:r>
                      <a:rPr lang="el-GR" sz="2000" b="1" i="0" dirty="0" smtClean="0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sz="2000" dirty="0"/>
                  <a:t> του σημείου εφαρμογής της δύναμης, και του </a:t>
                </a:r>
                <a:r>
                  <a:rPr lang="el-GR" sz="2000" b="1" dirty="0" err="1"/>
                  <a:t>συνημιτόνου</a:t>
                </a:r>
                <a:r>
                  <a:rPr lang="el-GR" sz="2000" dirty="0"/>
                  <a:t> της </a:t>
                </a:r>
                <a:r>
                  <a:rPr lang="el-GR" sz="2000" b="1" dirty="0"/>
                  <a:t>γωνίας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ανάμεσα στα δυο προηγούμενα:</a:t>
                </a:r>
              </a:p>
              <a:p>
                <a:pPr marL="685800" lvl="2" indent="0">
                  <a:buNone/>
                </a:pPr>
                <a:endParaRPr lang="el-GR" sz="1100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≡</m:t>
                      </m:r>
                      <m:d>
                        <m:dPr>
                          <m:begChr m:val="|"/>
                          <m:endChr m:val="|"/>
                          <m:ctrlPr>
                            <a:rPr lang="aa-E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aa-E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a-ET" sz="28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aa-E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a-ET" sz="28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aa-ET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a-ET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</m:e>
                      </m:d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𝐅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aa-E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aa-E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800" b="1" dirty="0"/>
              </a:p>
              <a:p>
                <a:pPr marL="365760" lvl="1" indent="0">
                  <a:buNone/>
                </a:pPr>
                <a:endParaRPr lang="el-GR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8077200" cy="5181600"/>
              </a:xfrm>
              <a:blipFill>
                <a:blip r:embed="rId2"/>
                <a:stretch>
                  <a:fillRect t="-941" r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396168" y="1828800"/>
            <a:ext cx="3209608" cy="2027121"/>
            <a:chOff x="5396168" y="1828800"/>
            <a:chExt cx="3209608" cy="20271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3" t="3868" r="7032" b="3310"/>
            <a:stretch/>
          </p:blipFill>
          <p:spPr>
            <a:xfrm>
              <a:off x="5396168" y="1828800"/>
              <a:ext cx="3209608" cy="202712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/>
                <p14:cNvContentPartPr/>
                <p14:nvPr/>
              </p14:nvContentPartPr>
              <p14:xfrm>
                <a:off x="5897520" y="1975320"/>
                <a:ext cx="2289240" cy="24156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84920" y="1961640"/>
                  <a:ext cx="2315520" cy="268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BCE1D85B-2713-BD5F-51A1-50B1C13E182E}"/>
              </a:ext>
            </a:extLst>
          </p:cNvPr>
          <p:cNvSpPr/>
          <p:nvPr/>
        </p:nvSpPr>
        <p:spPr>
          <a:xfrm>
            <a:off x="685800" y="3855921"/>
            <a:ext cx="7919976" cy="2544879"/>
          </a:xfrm>
          <a:prstGeom prst="roundRect">
            <a:avLst>
              <a:gd name="adj" fmla="val 7036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6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Διαλέξεις</a:t>
            </a:r>
          </a:p>
          <a:p>
            <a:pPr lvl="1"/>
            <a:r>
              <a:rPr lang="el-GR" b="1" dirty="0"/>
              <a:t>Προαιρετική</a:t>
            </a:r>
            <a:r>
              <a:rPr lang="el-GR" dirty="0"/>
              <a:t> παρουσία!</a:t>
            </a:r>
            <a:br>
              <a:rPr lang="el-GR" dirty="0"/>
            </a:br>
            <a:endParaRPr lang="el-GR" dirty="0"/>
          </a:p>
          <a:p>
            <a:pPr lvl="1"/>
            <a:endParaRPr lang="el-GR" sz="1000" dirty="0"/>
          </a:p>
          <a:p>
            <a:pPr lvl="1"/>
            <a:r>
              <a:rPr lang="el-GR" dirty="0"/>
              <a:t>Είστε εδώ γιατί </a:t>
            </a:r>
            <a:r>
              <a:rPr lang="el-GR" b="1" dirty="0"/>
              <a:t>θέλετε</a:t>
            </a:r>
            <a:r>
              <a:rPr lang="el-GR" dirty="0"/>
              <a:t> να ακούσετε/συμμετέχετε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Δεν υπάρχουν απουσίες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Υπάρχει </a:t>
            </a:r>
            <a:r>
              <a:rPr lang="el-GR" b="1" u="sng" dirty="0"/>
              <a:t>σεβασμός</a:t>
            </a:r>
            <a:r>
              <a:rPr lang="el-GR" dirty="0"/>
              <a:t> στους συναδέλφους σας και στην εκπαιδευτική διαδικασία</a:t>
            </a:r>
          </a:p>
          <a:p>
            <a:pPr marL="365760" lvl="1" indent="0">
              <a:buNone/>
            </a:pPr>
            <a:endParaRPr lang="el-GR" b="1" dirty="0"/>
          </a:p>
          <a:p>
            <a:pPr lvl="1"/>
            <a:r>
              <a:rPr lang="el-GR" b="1" dirty="0"/>
              <a:t>Προστατέψτε εσάς και τους συναδέλφους σας</a:t>
            </a:r>
            <a:r>
              <a:rPr lang="el-GR" dirty="0"/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77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567108" cy="4635040"/>
          </a:xfrm>
        </p:spPr>
        <p:txBody>
          <a:bodyPr/>
          <a:lstStyle/>
          <a:p>
            <a:r>
              <a:rPr lang="en-US" b="1" dirty="0"/>
              <a:t>Quiz: </a:t>
            </a:r>
            <a:r>
              <a:rPr lang="el-GR" dirty="0"/>
              <a:t>Κατατάξτε τις παρακάτω περιπτώσεις σε αύξουσα τιμή έργου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438400"/>
            <a:ext cx="4385348" cy="4038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5638800" y="721656"/>
                <a:ext cx="2895599" cy="726143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576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𝑾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≡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𝑭</m:t>
                      </m:r>
                      <m:r>
                        <a:rPr kumimoji="0" lang="el-GR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l-GR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𝚫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𝐫</m:t>
                      </m:r>
                      <m:r>
                        <a:rPr kumimoji="0" lang="el-GR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𝐜𝐨𝐬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l-GR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𝜽</m:t>
                      </m:r>
                      <m:r>
                        <a:rPr kumimoji="0" lang="el-GR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721656"/>
                <a:ext cx="2895599" cy="726143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05510" y="3799585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b, d, a, 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1638300" y="4221802"/>
            <a:ext cx="381000" cy="609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Brace 7"/>
          <p:cNvSpPr/>
          <p:nvPr/>
        </p:nvSpPr>
        <p:spPr>
          <a:xfrm rot="16200000">
            <a:off x="2360105" y="3566647"/>
            <a:ext cx="381000" cy="38519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Brace 8"/>
          <p:cNvSpPr/>
          <p:nvPr/>
        </p:nvSpPr>
        <p:spPr>
          <a:xfrm rot="16200000">
            <a:off x="2823590" y="3566646"/>
            <a:ext cx="381000" cy="38519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380888" y="4767616"/>
                <a:ext cx="895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𝑊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888" y="4767616"/>
                <a:ext cx="8958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821495" y="3203084"/>
                <a:ext cx="895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𝑊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495" y="3203084"/>
                <a:ext cx="89582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910098" y="3203084"/>
                <a:ext cx="895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𝑊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098" y="3203084"/>
                <a:ext cx="8958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1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Διακρίνετε μια διαφορά με την καθημερινή σας εμπειρία για το έργο;</a:t>
                </a:r>
              </a:p>
              <a:p>
                <a:pPr lvl="1"/>
                <a:endParaRPr lang="el-GR" dirty="0"/>
              </a:p>
              <a:p>
                <a:pPr lvl="1"/>
                <a:r>
                  <a:rPr lang="el-GR" sz="2000" dirty="0"/>
                  <a:t>Κρατήστε μια βαριά μπάλα στο ύψος των ώμων σας για 2</a:t>
                </a:r>
                <a:r>
                  <a:rPr lang="en-US" sz="2000" dirty="0"/>
                  <a:t>’</a:t>
                </a:r>
                <a:endParaRPr lang="el-GR" sz="2000" dirty="0"/>
              </a:p>
              <a:p>
                <a:pPr lvl="1"/>
                <a:endParaRPr lang="el-GR" sz="2000" dirty="0"/>
              </a:p>
              <a:p>
                <a:pPr lvl="1"/>
                <a:r>
                  <a:rPr lang="el-GR" sz="2000" dirty="0"/>
                  <a:t>Στο τέλος, θα έχετε κουραστεί και θα θεωρείτε ότι «παράξατε αρκετό έργο» επάνω στην μπάλα</a:t>
                </a:r>
              </a:p>
              <a:p>
                <a:pPr lvl="1"/>
                <a:endParaRPr lang="el-GR" sz="2000" dirty="0"/>
              </a:p>
              <a:p>
                <a:pPr lvl="1"/>
                <a:r>
                  <a:rPr lang="el-GR" sz="2000" dirty="0"/>
                  <a:t>Η αλήθεια είναι ότι ο ορισμός που μόλις είδαμε θα σας πει ότι </a:t>
                </a:r>
                <a:endParaRPr lang="el-GR" sz="2000" b="0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  <a:p>
                <a:pPr lvl="2"/>
                <a:r>
                  <a:rPr lang="el-GR" sz="1800" dirty="0"/>
                  <a:t>Γιατί απλά υποστηρίζατε την μπάλα, δεν τη μετακινήσατε</a:t>
                </a:r>
              </a:p>
              <a:p>
                <a:endParaRPr lang="el-GR" dirty="0"/>
              </a:p>
              <a:p>
                <a:r>
                  <a:rPr lang="el-GR" dirty="0"/>
                  <a:t>Επίσης, δείτε ξανά την </a:t>
                </a:r>
                <a:r>
                  <a:rPr lang="en-US" dirty="0"/>
                  <a:t>(c) </a:t>
                </a:r>
                <a:r>
                  <a:rPr lang="el-GR" dirty="0"/>
                  <a:t>εικόνα με το σπόγγο.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 rotWithShape="0"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3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pPr marL="342900" lvl="1"/>
                <a:r>
                  <a:rPr lang="el-GR" dirty="0"/>
                  <a:t>Η μαθηματική έκφραση</a:t>
                </a:r>
                <a:br>
                  <a:rPr lang="el-GR" dirty="0"/>
                </a:b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≡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𝐫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𝐜𝐨𝐬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d>
                  </m:oMath>
                </a14:m>
                <a:r>
                  <a:rPr lang="el-GR" b="1" dirty="0">
                    <a:ea typeface="Cambria Math" panose="02040503050406030204" pitchFamily="18" charset="0"/>
                  </a:rPr>
                  <a:t/>
                </a:r>
                <a:br>
                  <a:rPr lang="el-GR" b="1" dirty="0">
                    <a:ea typeface="Cambria Math" panose="02040503050406030204" pitchFamily="18" charset="0"/>
                  </a:rPr>
                </a:br>
                <a:r>
                  <a:rPr lang="el-GR" dirty="0">
                    <a:ea typeface="Cambria Math" panose="02040503050406030204" pitchFamily="18" charset="0"/>
                  </a:rPr>
                  <a:t>μοιάζει γνωστή…</a:t>
                </a:r>
              </a:p>
              <a:p>
                <a:pPr marL="342900" lvl="1"/>
                <a:endParaRPr lang="el-GR" sz="1050" dirty="0">
                  <a:ea typeface="Cambria Math" panose="02040503050406030204" pitchFamily="18" charset="0"/>
                </a:endParaRPr>
              </a:p>
              <a:p>
                <a:pPr marL="342900" lvl="1"/>
                <a:r>
                  <a:rPr lang="el-GR" dirty="0">
                    <a:ea typeface="Cambria Math" panose="02040503050406030204" pitchFamily="18" charset="0"/>
                  </a:rPr>
                  <a:t>Προκύπτει από το μαθηματικό εργαλείο που λέγεται</a:t>
                </a:r>
                <a:r>
                  <a:rPr lang="el-GR" dirty="0"/>
                  <a:t> </a:t>
                </a:r>
                <a:endParaRPr lang="en-US" dirty="0"/>
              </a:p>
              <a:p>
                <a:pPr marL="68580" lvl="1" indent="0">
                  <a:buNone/>
                </a:pPr>
                <a:endParaRPr lang="en-US" sz="1000" dirty="0"/>
              </a:p>
              <a:p>
                <a:pPr marL="68580" lvl="1" indent="0">
                  <a:buNone/>
                </a:pPr>
                <a:r>
                  <a:rPr lang="en-US" b="1" dirty="0"/>
                  <a:t>		</a:t>
                </a:r>
                <a:r>
                  <a:rPr lang="el-GR" b="1" dirty="0"/>
                  <a:t>εσωτερικό γινόμενο διανυσμάτων</a:t>
                </a:r>
              </a:p>
              <a:p>
                <a:pPr marL="342900" lvl="1"/>
                <a:endParaRPr lang="el-GR" sz="1050" dirty="0"/>
              </a:p>
              <a:p>
                <a:pPr marL="342900" lvl="1"/>
                <a:r>
                  <a:rPr lang="el-GR" dirty="0"/>
                  <a:t>Έστω δυο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l-GR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l-GR" dirty="0"/>
                  <a:t> Το εσωτερικό τους γινόμενο είναι μια βαθμωτή ποσότητα (= αριθμός) που ισούται με </a:t>
                </a:r>
                <a:br>
                  <a:rPr lang="el-GR" dirty="0"/>
                </a:br>
                <a:r>
                  <a:rPr lang="el-GR" dirty="0"/>
                  <a:t/>
                </a:r>
                <a:br>
                  <a:rPr lang="el-GR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𝐜𝐨𝐬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l-GR" b="1" dirty="0"/>
              </a:p>
              <a:p>
                <a:pPr marL="342900" lvl="1"/>
                <a:endParaRPr lang="el-GR" sz="1000" dirty="0"/>
              </a:p>
              <a:p>
                <a:pPr marL="342900" lvl="1"/>
                <a:r>
                  <a:rPr lang="el-GR" dirty="0"/>
                  <a:t>Άρα το έργο </a:t>
                </a:r>
                <a:r>
                  <a:rPr lang="en-US" b="1" i="1" dirty="0"/>
                  <a:t>W</a:t>
                </a:r>
                <a:r>
                  <a:rPr lang="en-US" dirty="0"/>
                  <a:t> </a:t>
                </a:r>
                <a:r>
                  <a:rPr lang="el-GR" dirty="0"/>
                  <a:t>που παράγεται σε ένα σώμα από μια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για μετατόπιση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b="1" dirty="0"/>
                  <a:t> </a:t>
                </a:r>
                <a:r>
                  <a:rPr lang="el-GR" dirty="0"/>
                  <a:t>μπορεί να γραφεί ως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b="1" dirty="0"/>
                  <a:t> !</a:t>
                </a:r>
              </a:p>
              <a:p>
                <a:pPr marL="342900"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01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2064E-25BA-2A8A-FD45-6823E5CD9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1B7D9-D1BA-50AC-CC2C-C20CB61B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73F8F6-428D-7C15-A280-B2A15DD87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Θυμηθείτε από τις </a:t>
                </a:r>
                <a:r>
                  <a:rPr lang="el-GR" b="1" dirty="0"/>
                  <a:t>ιδιότητες</a:t>
                </a:r>
                <a:r>
                  <a:rPr lang="el-GR" dirty="0"/>
                  <a:t> του εσωτερικού γινομένου διανυσμάτων ότι:</a:t>
                </a:r>
                <a:endParaRPr lang="en-US" dirty="0"/>
              </a:p>
              <a:p>
                <a:endParaRPr lang="el-GR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⇒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↑↑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↑↓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l-GR" dirty="0"/>
                  <a:t>Αυτές οι ιδιότητες θα φανούν πολύ χρήσιμες, καθώς αναλύουμε δυνάμεις σε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συνιστώσες!</a:t>
                </a:r>
              </a:p>
              <a:p>
                <a:pPr lvl="1"/>
                <a:r>
                  <a:rPr lang="el-GR" dirty="0"/>
                  <a:t>Με αυτόν τον τρόπο, όλες οι συνιστώσες θα είναι παράλληλες ή κάθετες στη μετατόπιση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73F8F6-428D-7C15-A280-B2A15DD87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>
                <a:blip r:embed="rId2"/>
                <a:stretch>
                  <a:fillRect t="-927" r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6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/>
                  <a:t>Μονάδα μέτρησης έργου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endParaRPr lang="en-US" sz="1200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Joule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1400" dirty="0"/>
              </a:p>
              <a:p>
                <a:r>
                  <a:rPr lang="el-GR" dirty="0"/>
                  <a:t>Μπορούμε να πούμε ότι «</a:t>
                </a:r>
                <a:r>
                  <a:rPr lang="el-GR" b="1" dirty="0">
                    <a:solidFill>
                      <a:srgbClr val="FF0000"/>
                    </a:solidFill>
                  </a:rPr>
                  <a:t>το έργο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l-GR" b="1" dirty="0">
                    <a:solidFill>
                      <a:srgbClr val="FF0000"/>
                    </a:solidFill>
                  </a:rPr>
                  <a:t>αποτελεί ενέργεια που μεταφέρεται προς ή από ένα σύστημα μέσω μιας δύναμης που δρα στο σύστημα</a:t>
                </a:r>
                <a:r>
                  <a:rPr lang="el-GR" dirty="0"/>
                  <a:t>»</a:t>
                </a:r>
              </a:p>
              <a:p>
                <a:endParaRPr lang="en-US" sz="500" dirty="0"/>
              </a:p>
              <a:p>
                <a:pPr marL="68580" indent="0">
                  <a:buNone/>
                </a:pPr>
                <a:r>
                  <a:rPr lang="en-US" b="1" i="1" dirty="0"/>
                  <a:t>	</a:t>
                </a:r>
                <a:r>
                  <a:rPr lang="el-GR" b="1" i="1" dirty="0"/>
                  <a:t>	          έργο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b="1" i="1" dirty="0"/>
                  <a:t> ενέργεια</a:t>
                </a:r>
              </a:p>
              <a:p>
                <a:pPr marL="68580" indent="0">
                  <a:buNone/>
                </a:pPr>
                <a:r>
                  <a:rPr lang="el-GR" b="1" i="1" dirty="0"/>
                  <a:t>	παραγωγή έργου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b="1" i="1" dirty="0"/>
                  <a:t> μεταφορά ενέργειας</a:t>
                </a:r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l-GR" sz="900" dirty="0"/>
              </a:p>
              <a:p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το έργο που παράγεται σε ένα σύστημα, τότε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: </a:t>
                </a:r>
                <a:r>
                  <a:rPr lang="el-GR" b="1" dirty="0"/>
                  <a:t>Έργο θετικό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/>
                  <a:t> Μεταφορά ενέργειας </a:t>
                </a:r>
                <a:r>
                  <a:rPr lang="el-GR" u="sng" dirty="0"/>
                  <a:t>προς</a:t>
                </a:r>
                <a:r>
                  <a:rPr lang="el-GR" dirty="0"/>
                  <a:t> το σύστημα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: </a:t>
                </a:r>
                <a:r>
                  <a:rPr lang="el-GR" b="1" dirty="0"/>
                  <a:t>Έργο αρνητικό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/>
                  <a:t> Μεταφορά ενέργειας </a:t>
                </a:r>
                <a:r>
                  <a:rPr lang="el-GR" u="sng" dirty="0"/>
                  <a:t>από</a:t>
                </a:r>
                <a:r>
                  <a:rPr lang="el-GR" dirty="0"/>
                  <a:t> το σύστημα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>
                <a:blip r:embed="rId2"/>
                <a:stretch>
                  <a:fillRect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23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>
                    <a:solidFill>
                      <a:srgbClr val="002060"/>
                    </a:solidFill>
                  </a:rPr>
                  <a:t>Έργο θετικό</a:t>
                </a:r>
                <a:r>
                  <a:rPr lang="el-GR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>
                    <a:solidFill>
                      <a:srgbClr val="002060"/>
                    </a:solidFill>
                  </a:rPr>
                  <a:t> Μεταφορά ενέργειας </a:t>
                </a:r>
                <a:r>
                  <a:rPr lang="el-GR" u="sng" dirty="0">
                    <a:solidFill>
                      <a:srgbClr val="002060"/>
                    </a:solidFill>
                  </a:rPr>
                  <a:t>προς</a:t>
                </a:r>
                <a:r>
                  <a:rPr lang="el-GR" dirty="0">
                    <a:solidFill>
                      <a:srgbClr val="002060"/>
                    </a:solidFill>
                  </a:rPr>
                  <a:t> το σύστημα</a:t>
                </a:r>
                <a:endParaRPr lang="en-US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l-GR" dirty="0"/>
                  <a:t>Σπρώχνουμε και επιταχύνουμε οριζόντια ένα κιβώτιο</a:t>
                </a:r>
              </a:p>
              <a:p>
                <a:pPr lvl="1"/>
                <a:r>
                  <a:rPr lang="el-GR" dirty="0"/>
                  <a:t>Σηκώνουμε ένα βιβλίο από το τραπέζι σε ένα ράφι</a:t>
                </a:r>
              </a:p>
              <a:p>
                <a:pPr lvl="1"/>
                <a:r>
                  <a:rPr lang="el-GR" dirty="0"/>
                  <a:t>Το έργο που παράγουμε πάνω στο (κιβώτιο/βιβλίο) είναι θετικό</a:t>
                </a:r>
              </a:p>
              <a:p>
                <a:pPr lvl="1"/>
                <a:r>
                  <a:rPr lang="el-GR" dirty="0"/>
                  <a:t>Δύναμη στο (κιβώτιο/βιβλίο) παράλληλη με τη μετατόπιση</a:t>
                </a:r>
                <a:endParaRPr lang="en-US" dirty="0"/>
              </a:p>
              <a:p>
                <a:pPr lvl="1"/>
                <a:endParaRPr lang="el-GR" sz="1000" dirty="0"/>
              </a:p>
              <a:p>
                <a:r>
                  <a:rPr lang="el-GR" b="1" dirty="0"/>
                  <a:t>Έργο αρνητικό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/>
                  <a:t> Μεταφορά ενέργειας </a:t>
                </a:r>
                <a:r>
                  <a:rPr lang="el-GR" u="sng" dirty="0"/>
                  <a:t>από</a:t>
                </a:r>
                <a:r>
                  <a:rPr lang="el-GR" dirty="0"/>
                  <a:t> το σύστημα</a:t>
                </a:r>
              </a:p>
              <a:p>
                <a:pPr lvl="1"/>
                <a:r>
                  <a:rPr lang="el-GR" dirty="0"/>
                  <a:t>Προσπαθούμε να συγκρατήσουμε ένα άλογο με το λάσο</a:t>
                </a:r>
              </a:p>
              <a:p>
                <a:pPr lvl="1"/>
                <a:r>
                  <a:rPr lang="el-GR" dirty="0"/>
                  <a:t>Επιστρέφουμε ένα βιβλίο από το ράφι στο </a:t>
                </a:r>
                <a:br>
                  <a:rPr lang="el-GR" dirty="0"/>
                </a:br>
                <a:r>
                  <a:rPr lang="el-GR" dirty="0"/>
                  <a:t>τραπέζι</a:t>
                </a:r>
              </a:p>
              <a:p>
                <a:pPr lvl="1"/>
                <a:r>
                  <a:rPr lang="el-GR" dirty="0"/>
                  <a:t>Το έργο που παράγουμε πάνω στο </a:t>
                </a:r>
                <a:br>
                  <a:rPr lang="el-GR" dirty="0"/>
                </a:br>
                <a:r>
                  <a:rPr lang="el-GR" dirty="0"/>
                  <a:t>(κιβώτιο/βιβλίο) είναι αρνητικό</a:t>
                </a:r>
              </a:p>
              <a:p>
                <a:pPr lvl="1"/>
                <a:r>
                  <a:rPr lang="el-GR" dirty="0"/>
                  <a:t>Δύναμη στο (άλογο/βιβλίο) αντίθετη</a:t>
                </a:r>
                <a:r>
                  <a:rPr lang="en-US" dirty="0"/>
                  <a:t> </a:t>
                </a:r>
                <a:r>
                  <a:rPr lang="el-GR" dirty="0"/>
                  <a:t>στη </a:t>
                </a:r>
                <a:br>
                  <a:rPr lang="el-GR" dirty="0"/>
                </a:br>
                <a:r>
                  <a:rPr lang="el-GR" dirty="0"/>
                  <a:t>μετατόπιση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81600"/>
              </a:xfrm>
              <a:blipFill>
                <a:blip r:embed="rId2"/>
                <a:stretch>
                  <a:fillRect t="-1647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>
            <a:extLst>
              <a:ext uri="{FF2B5EF4-FFF2-40B4-BE49-F238E27FC236}">
                <a16:creationId xmlns:a16="http://schemas.microsoft.com/office/drawing/2014/main" id="{FC46897B-4084-6D73-B639-029E13214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402346"/>
            <a:ext cx="2116348" cy="211634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306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463504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</a:t>
                </a:r>
              </a:p>
              <a:p>
                <a:r>
                  <a:rPr lang="el-GR" dirty="0"/>
                  <a:t>Ένα σωματίδιο στο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επίπεδο υπόκειται σε μετατόπιση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dirty="0"/>
                  <a:t> m </a:t>
                </a:r>
                <a:r>
                  <a:rPr lang="el-GR" dirty="0"/>
                  <a:t>λόγω μιας </a:t>
                </a:r>
                <a:r>
                  <a:rPr lang="el-GR" b="1" dirty="0"/>
                  <a:t>σταθερής</a:t>
                </a:r>
                <a:r>
                  <a:rPr lang="el-GR" dirty="0"/>
                  <a:t> δύναμης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5.0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  <a:r>
                  <a:rPr lang="el-GR" dirty="0"/>
                  <a:t>που ασκείται στο σωματίδιο. Βρείτε το έργο που παράγεται από τη δύναμη στο σωματίδιο.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4635040"/>
              </a:xfrm>
              <a:blipFill>
                <a:blip r:embed="rId2"/>
                <a:stretch>
                  <a:fillRect t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95240" y="3871080"/>
              <a:ext cx="6699600" cy="2985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440" y="3861720"/>
                <a:ext cx="6719400" cy="300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97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C85E5-4A6B-29B0-FBF6-5732DA2F2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5374-570F-B836-ABB4-161B2BBBD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BC36-5542-6BFD-D1F5-874409C495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81600"/>
              </a:xfrm>
            </p:spPr>
            <p:txBody>
              <a:bodyPr/>
              <a:lstStyle/>
              <a:p>
                <a:r>
                  <a:rPr lang="el-GR" b="1" dirty="0"/>
                  <a:t>Έργο δύναμης βάρους</a:t>
                </a:r>
                <a:endParaRPr lang="en-US" b="1" dirty="0"/>
              </a:p>
              <a:p>
                <a:pPr lvl="1"/>
                <a:r>
                  <a:rPr lang="el-GR" dirty="0"/>
                  <a:t>Όταν ένα σώμα </a:t>
                </a:r>
                <a:r>
                  <a:rPr lang="el-GR" dirty="0" smtClean="0"/>
                  <a:t>ανέρχεται κατακόρυφα </a:t>
                </a:r>
                <a:r>
                  <a:rPr lang="el-GR" dirty="0"/>
                  <a:t>(α):</a:t>
                </a:r>
                <a:br>
                  <a:rPr lang="el-GR" dirty="0"/>
                </a:br>
                <a:endParaRPr lang="el-GR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𝑚𝑔𝑑</m:t>
                      </m:r>
                    </m:oMath>
                  </m:oMathPara>
                </a14:m>
                <a:endParaRPr lang="el-GR" dirty="0"/>
              </a:p>
              <a:p>
                <a:endParaRPr lang="el-GR" sz="1400" dirty="0"/>
              </a:p>
              <a:p>
                <a:pPr lvl="1"/>
                <a:r>
                  <a:rPr lang="el-GR" dirty="0"/>
                  <a:t>Όταν ένα σώμα κατέρχεται </a:t>
                </a:r>
                <a:r>
                  <a:rPr lang="el-GR" dirty="0" smtClean="0"/>
                  <a:t>κατακόρυφα (</a:t>
                </a:r>
                <a:r>
                  <a:rPr lang="en-US" dirty="0"/>
                  <a:t>b)</a:t>
                </a:r>
                <a:r>
                  <a:rPr lang="el-GR" dirty="0"/>
                  <a:t>:</a:t>
                </a:r>
                <a:endParaRPr lang="en-US" dirty="0"/>
              </a:p>
              <a:p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𝑚𝑔𝑑</m:t>
                      </m:r>
                    </m:oMath>
                  </m:oMathPara>
                </a14:m>
                <a:endParaRPr lang="en-US" b="0" dirty="0"/>
              </a:p>
              <a:p>
                <a:endParaRPr lang="el-GR" sz="1200" dirty="0"/>
              </a:p>
              <a:p>
                <a:pPr lvl="1"/>
                <a:r>
                  <a:rPr lang="el-GR" dirty="0"/>
                  <a:t>Παρατηρήστε τα πρόσημα. «Βγάζουν» νόημα?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7DBBC36-5542-6BFD-D1F5-874409C495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81600"/>
              </a:xfrm>
              <a:blipFill rotWithShape="0">
                <a:blip r:embed="rId2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77636A8B-0743-56E0-496D-38F62272531F}"/>
              </a:ext>
            </a:extLst>
          </p:cNvPr>
          <p:cNvGrpSpPr/>
          <p:nvPr/>
        </p:nvGrpSpPr>
        <p:grpSpPr>
          <a:xfrm>
            <a:off x="7096154" y="692004"/>
            <a:ext cx="1454643" cy="2794908"/>
            <a:chOff x="7096154" y="692004"/>
            <a:chExt cx="1454643" cy="2794908"/>
          </a:xfrm>
        </p:grpSpPr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DB8635D4-2BE1-0C0C-0FD7-EEAADB851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276"/>
            <a:stretch/>
          </p:blipFill>
          <p:spPr>
            <a:xfrm>
              <a:off x="7475297" y="692004"/>
              <a:ext cx="1075500" cy="279490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C79381A-F87C-EA45-F78E-4AA3AF1646A7}"/>
                    </a:ext>
                  </a:extLst>
                </p:cNvPr>
                <p:cNvSpPr txBox="1"/>
                <p:nvPr/>
              </p:nvSpPr>
              <p:spPr>
                <a:xfrm>
                  <a:off x="7096154" y="863111"/>
                  <a:ext cx="3791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</m:d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C79381A-F87C-EA45-F78E-4AA3AF1646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6154" y="863111"/>
                  <a:ext cx="379143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F225D71C-F1E2-6752-93FD-BA9147AEA957}"/>
              </a:ext>
            </a:extLst>
          </p:cNvPr>
          <p:cNvGrpSpPr/>
          <p:nvPr/>
        </p:nvGrpSpPr>
        <p:grpSpPr>
          <a:xfrm>
            <a:off x="7072978" y="3276599"/>
            <a:ext cx="1390584" cy="3099709"/>
            <a:chOff x="7072978" y="3276599"/>
            <a:chExt cx="1390584" cy="3099709"/>
          </a:xfrm>
        </p:grpSpPr>
        <p:grpSp>
          <p:nvGrpSpPr>
            <p:cNvPr id="8" name="Ομάδα 7">
              <a:extLst>
                <a:ext uri="{FF2B5EF4-FFF2-40B4-BE49-F238E27FC236}">
                  <a16:creationId xmlns:a16="http://schemas.microsoft.com/office/drawing/2014/main" id="{5B167897-477D-9986-EEBF-25594ADD2D91}"/>
                </a:ext>
              </a:extLst>
            </p:cNvPr>
            <p:cNvGrpSpPr/>
            <p:nvPr/>
          </p:nvGrpSpPr>
          <p:grpSpPr>
            <a:xfrm>
              <a:off x="7562532" y="3276599"/>
              <a:ext cx="901030" cy="3099709"/>
              <a:chOff x="2743200" y="2209799"/>
              <a:chExt cx="1075500" cy="3556909"/>
            </a:xfrm>
          </p:grpSpPr>
          <p:pic>
            <p:nvPicPr>
              <p:cNvPr id="6" name="Εικόνα 5">
                <a:extLst>
                  <a:ext uri="{FF2B5EF4-FFF2-40B4-BE49-F238E27FC236}">
                    <a16:creationId xmlns:a16="http://schemas.microsoft.com/office/drawing/2014/main" id="{7F08B357-F721-029D-A783-00AEE3D34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6004"/>
              <a:stretch/>
            </p:blipFill>
            <p:spPr>
              <a:xfrm>
                <a:off x="2743200" y="2709851"/>
                <a:ext cx="1075500" cy="3056857"/>
              </a:xfrm>
              <a:prstGeom prst="rect">
                <a:avLst/>
              </a:prstGeom>
            </p:spPr>
          </p:pic>
          <p:pic>
            <p:nvPicPr>
              <p:cNvPr id="7" name="Εικόνα 6">
                <a:extLst>
                  <a:ext uri="{FF2B5EF4-FFF2-40B4-BE49-F238E27FC236}">
                    <a16:creationId xmlns:a16="http://schemas.microsoft.com/office/drawing/2014/main" id="{CB2E25A0-AE39-1872-F3C5-E18007C07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6160" r="62584"/>
              <a:stretch/>
            </p:blipFill>
            <p:spPr>
              <a:xfrm rot="10800000">
                <a:off x="2932176" y="2209799"/>
                <a:ext cx="243438" cy="346319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81F90ED-E70D-2500-E496-E5795FC0C9BB}"/>
                    </a:ext>
                  </a:extLst>
                </p:cNvPr>
                <p:cNvSpPr txBox="1"/>
                <p:nvPr/>
              </p:nvSpPr>
              <p:spPr>
                <a:xfrm>
                  <a:off x="7072978" y="3823900"/>
                  <a:ext cx="3791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e>
                        </m:d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81F90ED-E70D-2500-E496-E5795FC0C9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2978" y="3823900"/>
                  <a:ext cx="379143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8388360" y="661680"/>
              <a:ext cx="236160" cy="5348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82960" y="651960"/>
                <a:ext cx="252000" cy="53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93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883EE-D082-7D75-816F-D4E29F6F4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24C515-FCF0-E2E9-2FDF-3FB98650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F0C9A07-F4B4-D6E8-4416-07D6921CC7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61196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Έργο κάθετης δύναμης </a:t>
                </a:r>
                <a:r>
                  <a:rPr lang="el-GR" dirty="0"/>
                  <a:t>από επιφάνεια</a:t>
                </a:r>
                <a:endParaRPr lang="en-US" dirty="0"/>
              </a:p>
              <a:p>
                <a:pPr lvl="1"/>
                <a:r>
                  <a:rPr lang="el-GR" dirty="0" smtClean="0"/>
                  <a:t>Για μια οποιαδήποτε μετατόπιση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σε</a:t>
                </a:r>
                <a:br>
                  <a:rPr lang="el-GR" dirty="0" smtClean="0"/>
                </a:br>
                <a:r>
                  <a:rPr lang="el-GR" dirty="0" smtClean="0"/>
                  <a:t>οποιαδήποτε επιφάνεια, το έργο της </a:t>
                </a:r>
                <a:br>
                  <a:rPr lang="el-GR" dirty="0" smtClean="0"/>
                </a:br>
                <a:r>
                  <a:rPr lang="el-GR" dirty="0" smtClean="0"/>
                  <a:t>κάθετης δύναμης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θα ισούται με μηδέν!</a:t>
                </a:r>
              </a:p>
              <a:p>
                <a:pPr lvl="1"/>
                <a:endParaRPr lang="el-GR" sz="2400" b="0" i="1" dirty="0"/>
              </a:p>
              <a:p>
                <a:pPr marL="365760" lvl="1" indent="0">
                  <a:buNone/>
                </a:pP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i="1" dirty="0"/>
              </a:p>
              <a:p>
                <a:pPr lvl="1"/>
                <a:endParaRPr lang="en-US" b="0" dirty="0"/>
              </a:p>
              <a:p>
                <a:pPr lvl="1"/>
                <a:r>
                  <a:rPr lang="el-GR" dirty="0" smtClean="0"/>
                  <a:t>Άρα το έργο της κάθετης δύναμης ισούται με μηδέν!</a:t>
                </a:r>
                <a:endParaRPr lang="en-US" dirty="0" smtClean="0"/>
              </a:p>
              <a:p>
                <a:pPr lvl="2"/>
                <a:r>
                  <a:rPr lang="en-US" b="0" dirty="0" smtClean="0"/>
                  <a:t>…</a:t>
                </a:r>
                <a:r>
                  <a:rPr lang="el-GR" b="0" dirty="0" smtClean="0"/>
                  <a:t>όταν το σώμα κινείται σε ακίνητη, </a:t>
                </a:r>
                <a:r>
                  <a:rPr lang="el-GR" dirty="0" smtClean="0"/>
                  <a:t>άκαμπτη επιφάνεια</a:t>
                </a:r>
                <a:endParaRPr lang="en-US" b="0" dirty="0"/>
              </a:p>
              <a:p>
                <a:pPr lvl="1"/>
                <a:endParaRPr lang="en-US" b="0" dirty="0"/>
              </a:p>
              <a:p>
                <a:pPr lvl="1"/>
                <a:endParaRPr lang="en-US" b="0" dirty="0"/>
              </a:p>
              <a:p>
                <a:pPr marL="68580" indent="0">
                  <a:buNone/>
                </a:pPr>
                <a:endParaRPr lang="el-GR" sz="2800" b="0" dirty="0"/>
              </a:p>
              <a:p>
                <a:pPr marL="6858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F0C9A07-F4B4-D6E8-4416-07D6921CC7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6119650" cy="5105400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Εικόνα 5">
            <a:extLst>
              <a:ext uri="{FF2B5EF4-FFF2-40B4-BE49-F238E27FC236}">
                <a16:creationId xmlns:a16="http://schemas.microsoft.com/office/drawing/2014/main" id="{B5FCA936-1DFC-5A3D-8BCF-02D32B6F1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419" y="725218"/>
            <a:ext cx="2425180" cy="315778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467600" y="2126137"/>
            <a:ext cx="304800" cy="7463"/>
          </a:xfrm>
          <a:prstGeom prst="straightConnector1">
            <a:avLst/>
          </a:prstGeom>
          <a:ln w="38100">
            <a:solidFill>
              <a:srgbClr val="4B5D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467600" y="1756805"/>
                <a:ext cx="4962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d</m:t>
                      </m:r>
                      <m:acc>
                        <m:accPr>
                          <m:chr m:val="⃗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1756805"/>
                <a:ext cx="496225" cy="369332"/>
              </a:xfrm>
              <a:prstGeom prst="rect">
                <a:avLst/>
              </a:prstGeom>
              <a:blipFill>
                <a:blip r:embed="rId4"/>
                <a:stretch>
                  <a:fillRect t="-22951" r="-45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4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717792"/>
            <a:ext cx="3042138" cy="2758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7948450" cy="502838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Η συζήτησή μας αφορούσε έργο υπό </a:t>
                </a:r>
                <a:r>
                  <a:rPr lang="el-GR" b="1" dirty="0"/>
                  <a:t>σταθερή δύναμη</a:t>
                </a:r>
              </a:p>
              <a:p>
                <a:pPr lvl="1"/>
                <a:r>
                  <a:rPr lang="el-GR" dirty="0"/>
                  <a:t>Τι γίνεται όταν η δύναμη είναι </a:t>
                </a:r>
                <a:r>
                  <a:rPr lang="el-GR" b="1" dirty="0"/>
                  <a:t>μεταβαλλόμενη</a:t>
                </a:r>
                <a:r>
                  <a:rPr lang="el-GR" dirty="0"/>
                  <a:t> αλλά η κίνηση εξακολουθεί να είναι ευθύγραμμη;</a:t>
                </a:r>
              </a:p>
              <a:p>
                <a:pPr lvl="1"/>
                <a:r>
                  <a:rPr lang="el-GR" dirty="0"/>
                  <a:t>Δεν μπορούμε να χρησιμοποιήσουμε τις εξισώσεις που είδαμε!</a:t>
                </a:r>
              </a:p>
              <a:p>
                <a:pPr lvl="1"/>
                <a:r>
                  <a:rPr lang="el-GR" dirty="0"/>
                  <a:t>Ας πούμε ότι μεταβάλλεται μόνο το μέτρο της – τι συμβαίνει τότε?</a:t>
                </a:r>
              </a:p>
              <a:p>
                <a:pPr lvl="1"/>
                <a:endParaRPr lang="el-GR" dirty="0"/>
              </a:p>
              <a:p>
                <a:r>
                  <a:rPr lang="el-GR" dirty="0"/>
                  <a:t>Παράδειγμα:</a:t>
                </a:r>
              </a:p>
              <a:p>
                <a:pPr lvl="1"/>
                <a:r>
                  <a:rPr lang="el-GR" dirty="0"/>
                  <a:t>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</a:t>
                </a:r>
                <a:r>
                  <a:rPr lang="el-GR" dirty="0"/>
                  <a:t>συνιστώσα της δύναμης</a:t>
                </a:r>
                <a:br>
                  <a:rPr lang="el-GR" dirty="0"/>
                </a:br>
                <a:r>
                  <a:rPr lang="el-GR" dirty="0"/>
                  <a:t>μεταβάλλεται κατά την</a:t>
                </a:r>
                <a:br>
                  <a:rPr lang="el-GR" dirty="0"/>
                </a:br>
                <a:r>
                  <a:rPr lang="el-GR" dirty="0"/>
                  <a:t>κίνηση σε νοητό άξονα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7948450" cy="5028380"/>
              </a:xfrm>
              <a:blipFill>
                <a:blip r:embed="rId3"/>
                <a:stretch>
                  <a:fillRect t="-971" r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1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Ενέργεια Συστήματος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68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96160"/>
            <a:ext cx="4005596" cy="3047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19508" cy="493984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Μπορούμε να θεωρήσουμε τη δύναμη ως </a:t>
                </a:r>
                <a:r>
                  <a:rPr lang="el-GR" b="1" dirty="0"/>
                  <a:t>τμηματικά</a:t>
                </a:r>
                <a:r>
                  <a:rPr lang="el-GR" dirty="0"/>
                  <a:t> (για πολύ μικρά διαστήματα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/>
                  <a:t>) </a:t>
                </a:r>
                <a:r>
                  <a:rPr lang="el-GR" b="1" dirty="0"/>
                  <a:t>σταθερή</a:t>
                </a:r>
                <a:r>
                  <a:rPr lang="el-GR" dirty="0"/>
                  <a:t>!</a:t>
                </a:r>
              </a:p>
              <a:p>
                <a:endParaRPr lang="en-US" dirty="0"/>
              </a:p>
              <a:p>
                <a:r>
                  <a:rPr lang="el-GR" dirty="0"/>
                  <a:t>Προσέγγιση:</a:t>
                </a:r>
                <a:endParaRPr lang="en-US" dirty="0"/>
              </a:p>
              <a:p>
                <a:pPr lvl="1"/>
                <a:r>
                  <a:rPr lang="el-GR" dirty="0"/>
                  <a:t>Χωρίζουμε το διάστημα </a:t>
                </a:r>
                <a:br>
                  <a:rPr lang="el-GR" dirty="0"/>
                </a:br>
                <a:r>
                  <a:rPr lang="el-GR" dirty="0"/>
                  <a:t>σε μικρά διαστήματα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Σε κάθε τέτοιο διάστημα</a:t>
                </a:r>
                <a:br>
                  <a:rPr lang="el-GR" dirty="0"/>
                </a:br>
                <a:r>
                  <a:rPr lang="el-GR" dirty="0"/>
                  <a:t>έχουμε έργο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/>
                  <a:t>, που </a:t>
                </a:r>
                <a:br>
                  <a:rPr lang="el-GR" dirty="0"/>
                </a:br>
                <a:r>
                  <a:rPr lang="el-GR" dirty="0"/>
                  <a:t>ισούται με το εμβαδόν</a:t>
                </a:r>
                <a:br>
                  <a:rPr lang="el-GR" dirty="0"/>
                </a:br>
                <a:r>
                  <a:rPr lang="el-GR" dirty="0"/>
                  <a:t>του αντίστοιχου </a:t>
                </a:r>
                <a:r>
                  <a:rPr lang="el-GR" dirty="0" err="1"/>
                  <a:t>παρα</a:t>
                </a:r>
                <a:r>
                  <a:rPr lang="el-GR" dirty="0"/>
                  <a:t>-</a:t>
                </a:r>
                <a:br>
                  <a:rPr lang="el-GR" dirty="0"/>
                </a:br>
                <a:r>
                  <a:rPr lang="el-GR" dirty="0" err="1"/>
                  <a:t>ληλλογράμμου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19508" cy="4939840"/>
              </a:xfrm>
              <a:blipFill>
                <a:blip r:embed="rId3"/>
                <a:stretch>
                  <a:fillRect t="-988" r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2AF836-B8FD-558C-2D62-A02851BADD9D}"/>
                  </a:ext>
                </a:extLst>
              </p:cNvPr>
              <p:cNvSpPr txBox="1"/>
              <p:nvPr/>
            </p:nvSpPr>
            <p:spPr>
              <a:xfrm>
                <a:off x="1966410" y="5728764"/>
                <a:ext cx="1453731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2AF836-B8FD-558C-2D62-A02851BAD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410" y="5728764"/>
                <a:ext cx="1453731" cy="399084"/>
              </a:xfrm>
              <a:prstGeom prst="rect">
                <a:avLst/>
              </a:prstGeom>
              <a:blipFill>
                <a:blip r:embed="rId4"/>
                <a:stretch>
                  <a:fillRect l="-4622" r="-2101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145920" y="6343920"/>
              <a:ext cx="295560" cy="172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4400" y="6334920"/>
                <a:ext cx="315360" cy="1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526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44" y="3488266"/>
            <a:ext cx="4086225" cy="3022141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038446F-F4B8-AE07-0397-53784749E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11" y="3509963"/>
            <a:ext cx="3971026" cy="3005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19508" cy="493984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Μπορούμε να θεωρήσουμε</a:t>
                </a:r>
                <a:r>
                  <a:rPr lang="en-US" dirty="0"/>
                  <a:t> </a:t>
                </a:r>
                <a:r>
                  <a:rPr lang="el-GR" dirty="0"/>
                  <a:t>τη δύναμη ως </a:t>
                </a:r>
                <a:r>
                  <a:rPr lang="el-GR" b="1" dirty="0"/>
                  <a:t>τμηματικά</a:t>
                </a:r>
                <a:r>
                  <a:rPr lang="el-GR" dirty="0"/>
                  <a:t> (για πολύ μικρά διαστήματα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/>
                  <a:t>) </a:t>
                </a:r>
                <a:r>
                  <a:rPr lang="el-GR" b="1" dirty="0"/>
                  <a:t>σταθερή</a:t>
                </a:r>
                <a:r>
                  <a:rPr lang="el-GR" dirty="0"/>
                  <a:t>!</a:t>
                </a:r>
              </a:p>
              <a:p>
                <a:endParaRPr lang="en-US" dirty="0"/>
              </a:p>
              <a:p>
                <a:r>
                  <a:rPr lang="el-GR" dirty="0"/>
                  <a:t>Παράδειγμα:</a:t>
                </a:r>
              </a:p>
              <a:p>
                <a:pPr lvl="1"/>
                <a:r>
                  <a:rPr lang="el-GR" dirty="0"/>
                  <a:t>Το συνολικό έργο είναι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sup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Όταν τα διαστήματα</a:t>
                </a:r>
                <a:br>
                  <a:rPr lang="el-GR" dirty="0"/>
                </a:br>
                <a:r>
                  <a:rPr lang="el-GR" dirty="0"/>
                  <a:t>γίνονται απειροστά μικρά 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→0)</m:t>
                    </m:r>
                  </m:oMath>
                </a14:m>
                <a:r>
                  <a:rPr lang="el-GR" dirty="0"/>
                  <a:t>, τότε το συνολικό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dirty="0"/>
                  <a:t>έργο ισούται με το</a:t>
                </a:r>
                <a:r>
                  <a:rPr lang="en-US" dirty="0"/>
                  <a:t> </a:t>
                </a:r>
                <a:r>
                  <a:rPr lang="el-GR" dirty="0" err="1"/>
                  <a:t>εμβα</a:t>
                </a:r>
                <a:r>
                  <a:rPr lang="en-US" dirty="0"/>
                  <a:t>-</a:t>
                </a:r>
                <a:br>
                  <a:rPr lang="en-US" dirty="0"/>
                </a:br>
                <a:r>
                  <a:rPr lang="el-GR" dirty="0" err="1"/>
                  <a:t>δόν</a:t>
                </a:r>
                <a:r>
                  <a:rPr lang="el-GR" dirty="0"/>
                  <a:t> κάτω από την</a:t>
                </a:r>
                <a:r>
                  <a:rPr lang="en-US" dirty="0"/>
                  <a:t> </a:t>
                </a:r>
                <a:r>
                  <a:rPr lang="el-GR" dirty="0" err="1"/>
                  <a:t>καμπύ</a:t>
                </a:r>
                <a:r>
                  <a:rPr lang="en-US" dirty="0"/>
                  <a:t>-</a:t>
                </a:r>
                <a:br>
                  <a:rPr lang="en-US" dirty="0"/>
                </a:br>
                <a:r>
                  <a:rPr lang="el-GR" dirty="0" err="1"/>
                  <a:t>λη</a:t>
                </a:r>
                <a:r>
                  <a:rPr lang="el-GR" dirty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19508" cy="4939840"/>
              </a:xfrm>
              <a:blipFill>
                <a:blip r:embed="rId4"/>
                <a:stretch>
                  <a:fillRect t="-988" r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52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600200"/>
                <a:ext cx="8177050" cy="471124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Με</a:t>
                </a:r>
                <a:r>
                  <a:rPr lang="en-US" dirty="0"/>
                  <a:t> </a:t>
                </a:r>
                <a:r>
                  <a:rPr lang="el-GR" dirty="0"/>
                  <a:t>μαθηματικά, </a:t>
                </a:r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sz="2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sz="2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nary>
                        <m:nary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</m:func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600200"/>
                <a:ext cx="8177050" cy="4711240"/>
              </a:xfrm>
              <a:blipFill>
                <a:blip r:embed="rId2"/>
                <a:stretch>
                  <a:fillRect t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0" y="3657600"/>
            <a:ext cx="3659186" cy="2783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88" y="3657600"/>
            <a:ext cx="3763770" cy="278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19508" cy="492120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Παράδειγμα:</a:t>
                </a:r>
              </a:p>
              <a:p>
                <a:r>
                  <a:rPr lang="el-GR" dirty="0"/>
                  <a:t>Μια δύναμη ασκείται σε ένα σωματίδιο, η οποία μεταβάλλεται με την απόσταση, όπως στο Σχήμα.</a:t>
                </a:r>
                <a:br>
                  <a:rPr lang="el-GR" dirty="0"/>
                </a:br>
                <a:r>
                  <a:rPr lang="el-GR" dirty="0"/>
                  <a:t>Υπολογίστε το έργο που παράγεται από τη δύναμη στο σωματίδιο όταν αυτό κινείται από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ως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 m.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19508" cy="4921200"/>
              </a:xfrm>
              <a:blipFill rotWithShape="0">
                <a:blip r:embed="rId2"/>
                <a:stretch>
                  <a:fillRect t="-9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66" y="3810000"/>
            <a:ext cx="4358422" cy="26781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518000" y="5956200"/>
              <a:ext cx="3325680" cy="166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4400" y="5947560"/>
                <a:ext cx="33386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843480" y="3721320"/>
              <a:ext cx="6410520" cy="2966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6280" y="3716280"/>
                <a:ext cx="6427800" cy="29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23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719508" cy="4921200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 – Λύση: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66" y="3810000"/>
            <a:ext cx="4358422" cy="26781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27120" y="1915200"/>
              <a:ext cx="2834280" cy="455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920" y="1905840"/>
                <a:ext cx="285264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26320" y="2437560"/>
              <a:ext cx="8166240" cy="3923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560" y="2430000"/>
                <a:ext cx="8182440" cy="394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43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49" y="1290914"/>
            <a:ext cx="7938925" cy="5414686"/>
          </a:xfrm>
        </p:spPr>
        <p:txBody>
          <a:bodyPr>
            <a:normAutofit/>
          </a:bodyPr>
          <a:lstStyle/>
          <a:p>
            <a:r>
              <a:rPr lang="el-GR" dirty="0"/>
              <a:t>Ας μελετήσουμε μια πολύ… δημοφιλή δύναμη </a:t>
            </a:r>
            <a:r>
              <a:rPr lang="el-GR" b="1" u="sng" dirty="0"/>
              <a:t>μεταβαλλόμενου</a:t>
            </a:r>
            <a:r>
              <a:rPr lang="el-GR" u="sng" dirty="0"/>
              <a:t> </a:t>
            </a:r>
            <a:r>
              <a:rPr lang="el-GR" b="1" u="sng" dirty="0"/>
              <a:t>μέτρου</a:t>
            </a:r>
          </a:p>
          <a:p>
            <a:endParaRPr lang="el-GR" dirty="0"/>
          </a:p>
          <a:p>
            <a:r>
              <a:rPr lang="el-GR" dirty="0"/>
              <a:t>Θα κατανοήσουμε τη λειτουργία της και θα υπολογίσουμε το έργο που </a:t>
            </a:r>
            <a:r>
              <a:rPr lang="el-GR" b="1" dirty="0"/>
              <a:t>παράγει</a:t>
            </a:r>
            <a:r>
              <a:rPr lang="el-GR" dirty="0"/>
              <a:t> πάνω σε ένα σύστημα...</a:t>
            </a:r>
          </a:p>
          <a:p>
            <a:pPr lvl="1"/>
            <a:r>
              <a:rPr lang="el-GR" dirty="0"/>
              <a:t>…που θα καθορίσουμε </a:t>
            </a:r>
            <a:r>
              <a:rPr lang="el-GR" b="1" dirty="0"/>
              <a:t>εμείς</a:t>
            </a:r>
            <a:r>
              <a:rPr lang="el-GR" dirty="0"/>
              <a:t> ποιο θα είναι </a:t>
            </a:r>
            <a:endParaRPr lang="el-GR" sz="500" dirty="0"/>
          </a:p>
          <a:p>
            <a:endParaRPr lang="el-GR" sz="1800" dirty="0"/>
          </a:p>
          <a:p>
            <a:r>
              <a:rPr lang="el-GR" dirty="0"/>
              <a:t>Ταυτόχρονα, θα διατυπώσουμε κλειστούς τύπους για το έργο που σχετίζεται με αυτή τη δύναμη</a:t>
            </a:r>
          </a:p>
          <a:p>
            <a:endParaRPr lang="el-GR" sz="1400" dirty="0"/>
          </a:p>
          <a:p>
            <a:r>
              <a:rPr lang="el-GR" dirty="0"/>
              <a:t>Τέλος, θα δούμε τη σχέση του έργου με τις αντίστοιχες ενέργειες</a:t>
            </a:r>
            <a:r>
              <a:rPr lang="en-US" dirty="0"/>
              <a:t> </a:t>
            </a:r>
            <a:r>
              <a:rPr lang="el-GR" dirty="0"/>
              <a:t>που θα ορίσουμε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</p:spTree>
    <p:extLst>
      <p:ext uri="{BB962C8B-B14F-4D97-AF65-F5344CB8AC3E}">
        <p14:creationId xmlns:p14="http://schemas.microsoft.com/office/powerpoint/2010/main" val="404525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36792" y="4673600"/>
            <a:ext cx="4940482" cy="1828800"/>
            <a:chOff x="3736792" y="4673600"/>
            <a:chExt cx="4940482" cy="1828800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7" r="32234" b="76139"/>
            <a:stretch/>
          </p:blipFill>
          <p:spPr>
            <a:xfrm>
              <a:off x="3736792" y="4673600"/>
              <a:ext cx="4914902" cy="1828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543800" y="5012267"/>
              <a:ext cx="1133474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3736792" y="4228245"/>
            <a:ext cx="1521008" cy="572176"/>
          </a:xfrm>
          <a:prstGeom prst="round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290914"/>
                <a:ext cx="7938925" cy="51860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 Δύναμη ελατηρίου </a:t>
                </a:r>
                <a:endParaRPr lang="en-US" dirty="0"/>
              </a:p>
              <a:p>
                <a:pPr lvl="1"/>
                <a:r>
                  <a:rPr lang="el-GR" dirty="0"/>
                  <a:t>Σύστημα = {σώμα}</a:t>
                </a:r>
                <a:r>
                  <a:rPr lang="en-US" dirty="0"/>
                  <a:t> – </a:t>
                </a:r>
                <a:r>
                  <a:rPr lang="el-GR" dirty="0"/>
                  <a:t>δεμένο στο ελατήριο</a:t>
                </a:r>
                <a:endParaRPr lang="en-US" dirty="0"/>
              </a:p>
              <a:p>
                <a:pPr lvl="1"/>
                <a:r>
                  <a:rPr lang="el-GR" dirty="0"/>
                  <a:t>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εγείρεται επάνω στο σώμα από το ελατήριο όταν το τελευταίο εκτείνεται ή συμπιέζεται</a:t>
                </a:r>
              </a:p>
              <a:p>
                <a:pPr lvl="1"/>
                <a:r>
                  <a:rPr lang="el-GR" dirty="0"/>
                  <a:t>Η δύναμη μεταβάλλεται ανάλογα με τη απομάκρυνση από τη </a:t>
                </a:r>
                <a:r>
                  <a:rPr lang="el-GR" b="1" dirty="0"/>
                  <a:t>θέση ισορροπίας</a:t>
                </a:r>
                <a:r>
                  <a:rPr lang="en-US" b="1" dirty="0"/>
                  <a:t> (</a:t>
                </a:r>
                <a:r>
                  <a:rPr lang="el-GR" b="1" dirty="0"/>
                  <a:t>θέση φυσικού μήκους)</a:t>
                </a:r>
              </a:p>
              <a:p>
                <a:pPr lvl="1"/>
                <a:r>
                  <a:rPr lang="el-GR" dirty="0"/>
                  <a:t>Δύναμη ελατηρίου στο σώμα: </a:t>
                </a:r>
                <a:r>
                  <a:rPr lang="el-GR" b="1" i="1" dirty="0"/>
                  <a:t>Νόμος του </a:t>
                </a:r>
                <a:r>
                  <a:rPr lang="en-US" b="1" i="1" dirty="0"/>
                  <a:t>Hooke</a:t>
                </a:r>
                <a:endParaRPr lang="el-GR" dirty="0"/>
              </a:p>
              <a:p>
                <a:pPr lvl="1"/>
                <a:endParaRPr lang="en-US" sz="1600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r>
                  <a:rPr lang="el-GR" sz="1800" b="0" dirty="0"/>
                  <a:t/>
                </a:r>
                <a:br>
                  <a:rPr lang="el-GR" sz="1800" b="0" dirty="0"/>
                </a:br>
                <a:endParaRPr lang="el-GR" sz="1800" b="0" dirty="0"/>
              </a:p>
              <a:p>
                <a:pPr marL="365760" lvl="1" indent="0">
                  <a:buNone/>
                </a:pPr>
                <a:endParaRPr lang="en-US" sz="1100" dirty="0"/>
              </a:p>
              <a:p>
                <a:pPr lvl="1"/>
                <a:r>
                  <a:rPr lang="el-GR" dirty="0"/>
                  <a:t>Ελατήρια:</a:t>
                </a:r>
                <a:br>
                  <a:rPr lang="el-GR" dirty="0"/>
                </a:br>
                <a:r>
                  <a:rPr lang="el-GR" b="1" dirty="0"/>
                  <a:t>Αποθηκεύουν</a:t>
                </a:r>
                <a:r>
                  <a:rPr lang="el-GR" dirty="0"/>
                  <a:t> ή </a:t>
                </a:r>
                <a:br>
                  <a:rPr lang="el-GR" dirty="0"/>
                </a:br>
                <a:r>
                  <a:rPr lang="el-GR" b="1" dirty="0"/>
                  <a:t>απορροφούν</a:t>
                </a: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/>
                  <a:t>ενέργεια!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290914"/>
                <a:ext cx="7938925" cy="5186086"/>
              </a:xfrm>
              <a:blipFill>
                <a:blip r:embed="rId4"/>
                <a:stretch>
                  <a:fillRect t="-940" r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57184" y="4228245"/>
            <a:ext cx="1823000" cy="572176"/>
            <a:chOff x="5657184" y="4228245"/>
            <a:chExt cx="1823000" cy="572176"/>
          </a:xfrm>
        </p:grpSpPr>
        <p:sp>
          <p:nvSpPr>
            <p:cNvPr id="8" name="TextBox 7"/>
            <p:cNvSpPr txBox="1"/>
            <p:nvPr/>
          </p:nvSpPr>
          <p:spPr>
            <a:xfrm>
              <a:off x="5657184" y="4228245"/>
              <a:ext cx="1823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Θέση ισορροπίας</a:t>
              </a:r>
            </a:p>
          </p:txBody>
        </p:sp>
        <p:sp>
          <p:nvSpPr>
            <p:cNvPr id="9" name="Down Arrow 8"/>
            <p:cNvSpPr/>
            <p:nvPr/>
          </p:nvSpPr>
          <p:spPr>
            <a:xfrm>
              <a:off x="6491034" y="4597577"/>
              <a:ext cx="155300" cy="2028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E4B0E8D9-1520-4EDB-D9D4-17D1F0DA4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090" y="5103193"/>
            <a:ext cx="43148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1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371600"/>
                <a:ext cx="7938925" cy="5334000"/>
              </a:xfrm>
            </p:spPr>
            <p:txBody>
              <a:bodyPr>
                <a:normAutofit/>
              </a:bodyPr>
              <a:lstStyle/>
              <a:p>
                <a:r>
                  <a:rPr lang="el-GR" sz="3000" b="1" dirty="0"/>
                  <a:t> </a:t>
                </a:r>
                <a:r>
                  <a:rPr lang="el-GR" b="1" dirty="0"/>
                  <a:t>Δύναμη ελατηρίου</a:t>
                </a:r>
                <a:endParaRPr lang="el-GR" dirty="0"/>
              </a:p>
              <a:p>
                <a:endParaRPr lang="el-GR" sz="1200" dirty="0"/>
              </a:p>
              <a:p>
                <a:pPr lvl="1"/>
                <a:r>
                  <a:rPr lang="el-GR" dirty="0"/>
                  <a:t>Η τιμή της σταθεράς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μια ένδειξη της σκληρότητας του ελατηρίου</a:t>
                </a:r>
              </a:p>
              <a:p>
                <a:pPr lvl="1"/>
                <a:endParaRPr lang="el-GR" sz="1200" dirty="0"/>
              </a:p>
              <a:p>
                <a:pPr lvl="2"/>
                <a:r>
                  <a:rPr lang="el-GR" sz="2200" b="0" dirty="0"/>
                  <a:t>Μεγάλο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b="0" dirty="0"/>
                  <a:t> </a:t>
                </a:r>
                <a:r>
                  <a:rPr lang="en-US" sz="2200" b="0" dirty="0">
                    <a:sym typeface="Wingdings" panose="05000000000000000000" pitchFamily="2" charset="2"/>
                  </a:rPr>
                  <a:t> </a:t>
                </a:r>
                <a:r>
                  <a:rPr lang="el-GR" sz="2200" b="0" dirty="0">
                    <a:sym typeface="Wingdings" panose="05000000000000000000" pitchFamily="2" charset="2"/>
                  </a:rPr>
                  <a:t>σκληρό ελατήριο</a:t>
                </a:r>
              </a:p>
              <a:p>
                <a:pPr lvl="2"/>
                <a:r>
                  <a:rPr lang="el-GR" sz="2200" dirty="0">
                    <a:sym typeface="Wingdings" panose="05000000000000000000" pitchFamily="2" charset="2"/>
                  </a:rPr>
                  <a:t>Μικρό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ym typeface="Wingdings" panose="05000000000000000000" pitchFamily="2" charset="2"/>
                  </a:rPr>
                  <a:t>  </a:t>
                </a:r>
                <a:r>
                  <a:rPr lang="el-GR" sz="2200" dirty="0">
                    <a:sym typeface="Wingdings" panose="05000000000000000000" pitchFamily="2" charset="2"/>
                  </a:rPr>
                  <a:t>μαλακό ελατήριο</a:t>
                </a:r>
              </a:p>
              <a:p>
                <a:pPr lvl="1"/>
                <a:endParaRPr lang="el-GR" sz="1400" b="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Μονάδες της σταθεράς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είναι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𝐍</m:t>
                    </m:r>
                    <m:r>
                      <a:rPr lang="en-US" b="1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en-US" b="1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𝐦</m:t>
                    </m:r>
                  </m:oMath>
                </a14:m>
                <a:endParaRPr lang="el-GR" b="1" dirty="0">
                  <a:sym typeface="Wingdings" panose="05000000000000000000" pitchFamily="2" charset="2"/>
                </a:endParaRPr>
              </a:p>
              <a:p>
                <a:pPr lvl="1"/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Διανυσματική μορφή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για οριζόντια κίνηση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r>
                  <a:rPr lang="en-US" sz="900" dirty="0">
                    <a:sym typeface="Wingdings" panose="05000000000000000000" pitchFamily="2" charset="2"/>
                  </a:rPr>
                  <a:t/>
                </a:r>
                <a:br>
                  <a:rPr lang="en-US" sz="900" dirty="0">
                    <a:sym typeface="Wingdings" panose="05000000000000000000" pitchFamily="2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2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𝒊</m:t>
                          </m:r>
                        </m:e>
                      </m:acc>
                      <m:r>
                        <a:rPr lang="en-US" sz="2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𝑘𝑥</m:t>
                      </m:r>
                      <m:acc>
                        <m:accPr>
                          <m:chr m:val="⃗"/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lang="en-US" sz="2600" b="1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7938925" cy="5334000"/>
              </a:xfrm>
              <a:blipFill>
                <a:blip r:embed="rId3"/>
                <a:stretch>
                  <a:fillRect r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A5F16E4-7CD4-A7C4-9AE5-9F9A1248EB9C}"/>
                  </a:ext>
                </a:extLst>
              </p:cNvPr>
              <p:cNvSpPr/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solidFill>
                <a:schemeClr val="bg2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𝑘𝑥</m:t>
                      </m:r>
                    </m:oMath>
                  </m:oMathPara>
                </a14:m>
                <a:endPara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A5F16E4-7CD4-A7C4-9AE5-9F9A1248E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95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Ας θεωρήσουμε ότι το ελατήριο συμπιέζεται στη μέγιστη τιμή (θέση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200" dirty="0"/>
                  <a:t>) </a:t>
                </a:r>
                <a:r>
                  <a:rPr lang="el-GR" sz="2200" dirty="0"/>
                  <a:t>και αφήνεται ελεύθερο.</a:t>
                </a:r>
                <a:endParaRPr lang="en-US" sz="2200" dirty="0"/>
              </a:p>
              <a:p>
                <a:endParaRPr lang="el-GR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r>
                  <a:rPr lang="el-GR" sz="2200" dirty="0"/>
                  <a:t>Έστω η τελική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200" dirty="0"/>
                  <a:t> (θέση ισορροπίας)</a:t>
                </a:r>
                <a:endParaRPr lang="en-US" sz="2200" dirty="0"/>
              </a:p>
              <a:p>
                <a:endParaRPr lang="el-GR" sz="1800" dirty="0"/>
              </a:p>
              <a:p>
                <a:r>
                  <a:rPr lang="el-GR" sz="2200" dirty="0"/>
                  <a:t>Το έργο της δύναμης του ελατηρίου επάνω στο σώμα ισούται με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l-GR" sz="2200" dirty="0"/>
                  <a:t> </a:t>
                </a:r>
                <a:endParaRPr lang="el-GR" sz="220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acc>
                            <m:accPr>
                              <m:chr m:val="⃗"/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acc>
                            <m:accPr>
                              <m:chr m:val="⃗"/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  <a:blipFill rotWithShape="0">
                <a:blip r:embed="rId2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3">
                <a:extLst>
                  <a:ext uri="{FF2B5EF4-FFF2-40B4-BE49-F238E27FC236}">
                    <a16:creationId xmlns:a16="http://schemas.microsoft.com/office/drawing/2014/main" id="{54E5645E-E3F7-01D1-1368-95A6745C6E99}"/>
                  </a:ext>
                </a:extLst>
              </p:cNvPr>
              <p:cNvSpPr/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solidFill>
                <a:schemeClr val="bg2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𝑘𝑥</m:t>
                      </m:r>
                    </m:oMath>
                  </m:oMathPara>
                </a14:m>
                <a:endPara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ounded Rectangle 3">
                <a:extLst>
                  <a:ext uri="{FF2B5EF4-FFF2-40B4-BE49-F238E27FC236}">
                    <a16:creationId xmlns:a16="http://schemas.microsoft.com/office/drawing/2014/main" id="{54E5645E-E3F7-01D1-1368-95A6745C6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E971FEB0-9A88-DE28-020B-DA7D2728BDFA}"/>
              </a:ext>
            </a:extLst>
          </p:cNvPr>
          <p:cNvGrpSpPr/>
          <p:nvPr/>
        </p:nvGrpSpPr>
        <p:grpSpPr>
          <a:xfrm>
            <a:off x="1371600" y="2133600"/>
            <a:ext cx="6781800" cy="1676400"/>
            <a:chOff x="1371600" y="2133600"/>
            <a:chExt cx="6781800" cy="1676400"/>
          </a:xfrm>
        </p:grpSpPr>
        <p:grpSp>
          <p:nvGrpSpPr>
            <p:cNvPr id="9" name="Group 8"/>
            <p:cNvGrpSpPr/>
            <p:nvPr/>
          </p:nvGrpSpPr>
          <p:grpSpPr>
            <a:xfrm>
              <a:off x="1371600" y="2133600"/>
              <a:ext cx="6781800" cy="1676400"/>
              <a:chOff x="1371600" y="2133600"/>
              <a:chExt cx="6781800" cy="16764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371600" y="2133600"/>
                <a:ext cx="6781800" cy="1676400"/>
                <a:chOff x="1447800" y="2209800"/>
                <a:chExt cx="6243636" cy="1447800"/>
              </a:xfrm>
            </p:grpSpPr>
            <p:pic>
              <p:nvPicPr>
                <p:cNvPr id="4" name="Content Placeholder 3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12" t="44234" r="1061" b="32872"/>
                <a:stretch/>
              </p:blipFill>
              <p:spPr>
                <a:xfrm>
                  <a:off x="1447800" y="2209800"/>
                  <a:ext cx="6243636" cy="144780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3173766" y="3329868"/>
                      <a:ext cx="444623" cy="2126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𝑚𝑎𝑥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l-G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" name="TextBox 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73766" y="3329868"/>
                      <a:ext cx="444623" cy="212645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" name="Oval 6"/>
              <p:cNvSpPr/>
              <p:nvPr/>
            </p:nvSpPr>
            <p:spPr>
              <a:xfrm>
                <a:off x="2971800" y="3200400"/>
                <a:ext cx="228600" cy="2301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Α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810000" y="3200400"/>
                <a:ext cx="228600" cy="2301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Β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F655E53-61CF-A2E6-0357-839F81898A48}"/>
                    </a:ext>
                  </a:extLst>
                </p:cNvPr>
                <p:cNvSpPr txBox="1"/>
                <p:nvPr/>
              </p:nvSpPr>
              <p:spPr>
                <a:xfrm>
                  <a:off x="3924300" y="2160607"/>
                  <a:ext cx="5715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l-G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F655E53-61CF-A2E6-0357-839F81898A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4300" y="2160607"/>
                  <a:ext cx="571500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573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6800" y="2133600"/>
            <a:ext cx="6900861" cy="1600200"/>
            <a:chOff x="1066800" y="2133600"/>
            <a:chExt cx="6900861" cy="1600200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12" t="-122" r="1061" b="77228"/>
            <a:stretch/>
          </p:blipFill>
          <p:spPr>
            <a:xfrm>
              <a:off x="1066800" y="2133600"/>
              <a:ext cx="6900861" cy="16002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564466" y="3176713"/>
              <a:ext cx="228600" cy="2301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Α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461935" y="3176713"/>
              <a:ext cx="228600" cy="2301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Β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Ας θεωρήσουμε ότι το ελατήριο συνεχίζει την πορεία του</a:t>
                </a:r>
                <a:r>
                  <a:rPr lang="en-US" sz="2200" dirty="0"/>
                  <a:t>, </a:t>
                </a:r>
                <a:r>
                  <a:rPr lang="el-GR" sz="2200" dirty="0"/>
                  <a:t>περνώντας από τη θέση ισορροπίας (θέση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/>
                  <a:t>)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l-GR" sz="2200" dirty="0"/>
                  <a:t>Έστω η τελική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l-GR" sz="2200" dirty="0"/>
                  <a:t>Το έργο της δύναμης του ελατηρίου επάνω στο σώμα ισούται με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  <m:acc>
                          <m:accPr>
                            <m:chr m:val="⃗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acc>
                          <m:accPr>
                            <m:chr m:val="⃗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  <a:blipFill rotWithShape="0">
                <a:blip r:embed="rId3"/>
                <a:stretch>
                  <a:fillRect t="-835" r="-10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12834" y="3502968"/>
                <a:ext cx="381000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834" y="3502968"/>
                <a:ext cx="381000" cy="230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3">
                <a:extLst>
                  <a:ext uri="{FF2B5EF4-FFF2-40B4-BE49-F238E27FC236}">
                    <a16:creationId xmlns:a16="http://schemas.microsoft.com/office/drawing/2014/main" id="{7EA53856-E243-7B58-66F0-507F5B5B5795}"/>
                  </a:ext>
                </a:extLst>
              </p:cNvPr>
              <p:cNvSpPr/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solidFill>
                <a:schemeClr val="bg2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𝑘𝑥</m:t>
                      </m:r>
                    </m:oMath>
                  </m:oMathPara>
                </a14:m>
                <a:endPara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ounded Rectangle 3">
                <a:extLst>
                  <a:ext uri="{FF2B5EF4-FFF2-40B4-BE49-F238E27FC236}">
                    <a16:creationId xmlns:a16="http://schemas.microsoft.com/office/drawing/2014/main" id="{7EA53856-E243-7B58-66F0-507F5B5B57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93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 Συστήματος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78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200" dirty="0"/>
                  <a:t>Άρα το συνολικό έργο της δύναμης ελατηρίου επάνω στο σώμα </a:t>
                </a:r>
                <a:r>
                  <a:rPr lang="el-GR" sz="2200" b="1" dirty="0"/>
                  <a:t>για μετατόπιση από </a:t>
                </a:r>
                <a14:m>
                  <m:oMath xmlns:m="http://schemas.openxmlformats.org/officeDocument/2006/math">
                    <m:r>
                      <a:rPr lang="el-GR" sz="22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l-GR" sz="2200" b="1" dirty="0"/>
                  <a:t>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l-GR" sz="2200" dirty="0"/>
                  <a:t> είναι μηδέν!!</a:t>
                </a:r>
              </a:p>
              <a:p>
                <a:pPr lvl="1"/>
                <a:r>
                  <a:rPr lang="el-GR" sz="1800" dirty="0"/>
                  <a:t>Το ίδιο ισχύει για οποιεσδήποτε συμμετρικές ως προς το μηδέν θέσεις</a:t>
                </a:r>
              </a:p>
              <a:p>
                <a:pPr marL="365760" lvl="1" indent="0">
                  <a:buNone/>
                </a:pPr>
                <a:endParaRPr lang="en-US" dirty="0"/>
              </a:p>
              <a:p>
                <a:r>
                  <a:rPr lang="el-GR" sz="2200" dirty="0"/>
                  <a:t>Όμως για μια </a:t>
                </a:r>
                <a:r>
                  <a:rPr lang="el-GR" sz="2200" b="1" dirty="0"/>
                  <a:t>οποιαδήποτε</a:t>
                </a:r>
                <a:r>
                  <a:rPr lang="el-GR" sz="2200" dirty="0"/>
                  <a:t> μετατόπιση από μια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200" dirty="0"/>
                  <a:t> σε μια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l-GR" sz="2200" dirty="0"/>
                  <a:t>, ισχύει: </a:t>
                </a:r>
                <a:r>
                  <a:rPr lang="el-GR" sz="1200" dirty="0"/>
                  <a:t/>
                </a:r>
                <a:br>
                  <a:rPr lang="el-GR" sz="1200" dirty="0"/>
                </a:b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68580" indent="0">
                  <a:buNone/>
                </a:pPr>
                <a:r>
                  <a:rPr lang="el-GR" sz="2200" dirty="0"/>
                  <a:t>    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/>
                  <a:t>    </a:t>
                </a:r>
                <a:r>
                  <a:rPr lang="el-GR" sz="2200" dirty="0"/>
                  <a:t>που δεν είναι απαραίτητα ίσο με το μηδέν…</a:t>
                </a:r>
                <a:endParaRPr lang="aa-ET" sz="2200" dirty="0"/>
              </a:p>
              <a:p>
                <a:r>
                  <a:rPr lang="el-GR" sz="2200" dirty="0"/>
                  <a:t>Η παραπάνω σχέση δίνει το </a:t>
                </a:r>
                <a:r>
                  <a:rPr lang="el-GR" sz="2200" b="1" dirty="0"/>
                  <a:t>έργο της δύναμης του ελατηρίου από μια οποιαδήποτε θέση ως μια οποιαδήποτε άλλη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155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209799" y="3581400"/>
            <a:ext cx="4598275" cy="1295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3">
                <a:extLst>
                  <a:ext uri="{FF2B5EF4-FFF2-40B4-BE49-F238E27FC236}">
                    <a16:creationId xmlns:a16="http://schemas.microsoft.com/office/drawing/2014/main" id="{0C1747A3-4105-CAD2-D5D1-3442E88E8FB2}"/>
                  </a:ext>
                </a:extLst>
              </p:cNvPr>
              <p:cNvSpPr/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solidFill>
                <a:schemeClr val="bg2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𝑘𝑥</m:t>
                      </m:r>
                    </m:oMath>
                  </m:oMathPara>
                </a14:m>
                <a:endPara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ounded Rectangle 3">
                <a:extLst>
                  <a:ext uri="{FF2B5EF4-FFF2-40B4-BE49-F238E27FC236}">
                    <a16:creationId xmlns:a16="http://schemas.microsoft.com/office/drawing/2014/main" id="{0C1747A3-4105-CAD2-D5D1-3442E88E8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02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1061" b="3067"/>
          <a:stretch/>
        </p:blipFill>
        <p:spPr>
          <a:xfrm>
            <a:off x="1828800" y="1232080"/>
            <a:ext cx="5714999" cy="52320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442680" y="554076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7280" y="5535360"/>
                <a:ext cx="11160" cy="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10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2209" r="3030" b="2877"/>
          <a:stretch/>
        </p:blipFill>
        <p:spPr>
          <a:xfrm>
            <a:off x="5867400" y="1981200"/>
            <a:ext cx="2819401" cy="3463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094954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Έστω μια </a:t>
                </a:r>
                <a:r>
                  <a:rPr lang="el-GR" sz="2200" u="sng" dirty="0"/>
                  <a:t>εξωτερική</a:t>
                </a:r>
                <a:r>
                  <a:rPr lang="el-GR" sz="2200" dirty="0"/>
                  <a:t>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r>
                  <a:rPr lang="el-GR" sz="2200" dirty="0"/>
                  <a:t> που εφαρμόζεται στο σύστημα-σώμα, όπως στο σχήμα</a:t>
                </a:r>
                <a:endParaRPr lang="en-US" sz="2200" dirty="0"/>
              </a:p>
              <a:p>
                <a:pPr lvl="1"/>
                <a:r>
                  <a:rPr lang="el-GR" dirty="0"/>
                  <a:t>Κίνηση από το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l-GR" dirty="0"/>
                  <a:t> στο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𝑎𝑝𝑝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</m:oMath>
                </a14:m>
                <a:endParaRPr lang="el-G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pPr marL="68580" indent="0">
                  <a:buNone/>
                </a:pPr>
                <a:endParaRPr lang="el-GR" sz="1000" dirty="0"/>
              </a:p>
              <a:p>
                <a:r>
                  <a:rPr lang="el-GR" sz="2200" dirty="0"/>
                  <a:t>Όμοια με πριν, για οποιαδήποτε μετατόπιση</a:t>
                </a:r>
              </a:p>
              <a:p>
                <a:pPr marL="68580" indent="0">
                  <a:buNone/>
                </a:pPr>
                <a:endParaRPr lang="en-US" sz="10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094954"/>
              </a:xfrm>
              <a:blipFill rotWithShape="0">
                <a:blip r:embed="rId3"/>
                <a:stretch>
                  <a:fillRect t="-1435" r="-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6858000" y="762000"/>
                <a:ext cx="1600200" cy="609600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𝑎𝑝𝑝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762000"/>
                <a:ext cx="1600200" cy="609600"/>
              </a:xfrm>
              <a:prstGeom prst="horizontalScroll">
                <a:avLst/>
              </a:prstGeom>
              <a:blipFill>
                <a:blip r:embed="rId4"/>
                <a:stretch>
                  <a:fillRect r="-8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05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Συνεχίζεται...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254" y="1371600"/>
            <a:ext cx="7954546" cy="5181600"/>
          </a:xfrm>
        </p:spPr>
        <p:txBody>
          <a:bodyPr>
            <a:normAutofit lnSpcReduction="10000"/>
          </a:bodyPr>
          <a:lstStyle/>
          <a:p>
            <a:r>
              <a:rPr lang="el-GR" sz="2200" dirty="0"/>
              <a:t>Με όσα έχουμε δει ως τώρα</a:t>
            </a:r>
          </a:p>
          <a:p>
            <a:pPr lvl="1"/>
            <a:endParaRPr lang="en-US" sz="1200" b="1" dirty="0"/>
          </a:p>
          <a:p>
            <a:pPr lvl="1"/>
            <a:r>
              <a:rPr lang="el-GR" sz="2000" b="1" dirty="0"/>
              <a:t>Θέση</a:t>
            </a:r>
          </a:p>
          <a:p>
            <a:pPr lvl="1"/>
            <a:r>
              <a:rPr lang="el-GR" sz="2000" b="1" dirty="0"/>
              <a:t>Ταχύτητα</a:t>
            </a:r>
          </a:p>
          <a:p>
            <a:pPr lvl="1"/>
            <a:r>
              <a:rPr lang="el-GR" sz="2000" b="1" dirty="0"/>
              <a:t>Επιτάχυνση</a:t>
            </a:r>
            <a:endParaRPr lang="en-US" sz="2000" b="1" dirty="0"/>
          </a:p>
          <a:p>
            <a:pPr lvl="1"/>
            <a:r>
              <a:rPr lang="el-GR" sz="2000" b="1" dirty="0"/>
              <a:t>Δύναμη</a:t>
            </a:r>
          </a:p>
          <a:p>
            <a:endParaRPr lang="en-US" sz="1400" dirty="0"/>
          </a:p>
          <a:p>
            <a:pPr marL="68580" indent="0">
              <a:buNone/>
            </a:pPr>
            <a:r>
              <a:rPr lang="el-GR" sz="2200" dirty="0"/>
              <a:t>και με αρχές όπως οι </a:t>
            </a:r>
            <a:r>
              <a:rPr lang="el-GR" sz="2200" b="1" dirty="0"/>
              <a:t>νόμοι του </a:t>
            </a:r>
            <a:r>
              <a:rPr lang="en-US" sz="2200" b="1" dirty="0"/>
              <a:t>Newton</a:t>
            </a:r>
            <a:r>
              <a:rPr lang="en-US" sz="2200" dirty="0"/>
              <a:t>, </a:t>
            </a:r>
            <a:r>
              <a:rPr lang="el-GR" sz="2200" dirty="0"/>
              <a:t>μπορούμε να λύσουμε πολλά προβλήματα…</a:t>
            </a:r>
          </a:p>
          <a:p>
            <a:endParaRPr lang="en-US" sz="1400" dirty="0"/>
          </a:p>
          <a:p>
            <a:r>
              <a:rPr lang="el-GR" sz="2200" dirty="0"/>
              <a:t>Όμως σε πιο σύνθετα προβλήματα α</a:t>
            </a:r>
            <a:r>
              <a:rPr lang="el-GR" sz="2200" dirty="0">
                <a:sym typeface="Wingdings" panose="05000000000000000000" pitchFamily="2" charset="2"/>
              </a:rPr>
              <a:t>ντιμετωπίζουμε δυσκολίες… </a:t>
            </a:r>
            <a:endParaRPr lang="en-US" sz="2200" dirty="0">
              <a:sym typeface="Wingdings" panose="05000000000000000000" pitchFamily="2" charset="2"/>
            </a:endParaRPr>
          </a:p>
          <a:p>
            <a:pPr lvl="1"/>
            <a:r>
              <a:rPr lang="el-GR" sz="2000" dirty="0">
                <a:sym typeface="Wingdings" panose="05000000000000000000" pitchFamily="2" charset="2"/>
              </a:rPr>
              <a:t>Π.χ. αν η δύναμη είναι μεταβαλλόμενη κατά μέτρο ή αν η διαδρομή κίνησης δεν είναι ευθύγραμμη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r>
              <a:rPr lang="el-GR" sz="2200" dirty="0">
                <a:sym typeface="Wingdings" panose="05000000000000000000" pitchFamily="2" charset="2"/>
              </a:rPr>
              <a:t>Χρειαζόμαστε μια διαφορετική/συμπληρωματική προσέγγιση, που θα κάνει τα προβλήματα πιο απλά…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4422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6553200" y="5715000"/>
            <a:ext cx="1219200" cy="685800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643308" cy="51054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Κάποιες έννοιες ίσως σας φανούν οικείες, αλλά στη Φυσική απαιτείται λίγο μεγαλύτερη ακρίβεια…</a:t>
            </a:r>
          </a:p>
          <a:p>
            <a:endParaRPr lang="en-US" sz="1700" dirty="0"/>
          </a:p>
          <a:p>
            <a:r>
              <a:rPr lang="el-GR" dirty="0"/>
              <a:t>Ας ξεκινήσουμε με την έννοια της </a:t>
            </a:r>
            <a:r>
              <a:rPr lang="el-GR" b="1" dirty="0"/>
              <a:t>ενέργειας</a:t>
            </a:r>
            <a:endParaRPr lang="el-GR" dirty="0"/>
          </a:p>
          <a:p>
            <a:pPr lvl="1"/>
            <a:endParaRPr lang="en-US" sz="1700" dirty="0"/>
          </a:p>
          <a:p>
            <a:r>
              <a:rPr lang="el-GR" dirty="0"/>
              <a:t>Ιδέες που έχουμε από την καθημερινότητά μας για την ενέργεια</a:t>
            </a:r>
          </a:p>
          <a:p>
            <a:pPr lvl="1"/>
            <a:endParaRPr lang="en-US" sz="1600" dirty="0"/>
          </a:p>
          <a:p>
            <a:pPr lvl="1"/>
            <a:r>
              <a:rPr lang="el-GR" dirty="0"/>
              <a:t>Βενζίνη και πετρέλαιο για μεταφορές και θέρμανση</a:t>
            </a:r>
          </a:p>
          <a:p>
            <a:pPr lvl="1"/>
            <a:r>
              <a:rPr lang="el-GR" dirty="0"/>
              <a:t>Ηλεκτρισμός για φωτισμό και συσκευές</a:t>
            </a:r>
          </a:p>
          <a:p>
            <a:pPr lvl="1"/>
            <a:r>
              <a:rPr lang="el-GR" dirty="0"/>
              <a:t>Φαγητό για κατανάλωση</a:t>
            </a:r>
            <a:endParaRPr lang="en-US" dirty="0"/>
          </a:p>
          <a:p>
            <a:pPr lvl="1"/>
            <a:endParaRPr lang="en-US" sz="1800" dirty="0"/>
          </a:p>
          <a:p>
            <a:r>
              <a:rPr lang="el-GR" dirty="0"/>
              <a:t>«Έχεις ενέργεια να πάμε για τρέξιμο?»</a:t>
            </a:r>
          </a:p>
          <a:p>
            <a:pPr lvl="1"/>
            <a:r>
              <a:rPr lang="el-GR" dirty="0"/>
              <a:t>Ικανότητα να κάνεις κάποια δουλειά, κάποιο… </a:t>
            </a:r>
            <a:r>
              <a:rPr lang="el-GR" b="1" dirty="0"/>
              <a:t>έργο</a:t>
            </a:r>
          </a:p>
        </p:txBody>
      </p:sp>
    </p:spTree>
    <p:extLst>
      <p:ext uri="{BB962C8B-B14F-4D97-AF65-F5344CB8AC3E}">
        <p14:creationId xmlns:p14="http://schemas.microsoft.com/office/powerpoint/2010/main" val="40517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643308" cy="1447800"/>
          </a:xfrm>
        </p:spPr>
        <p:txBody>
          <a:bodyPr>
            <a:normAutofit/>
          </a:bodyPr>
          <a:lstStyle/>
          <a:p>
            <a:r>
              <a:rPr lang="el-GR" sz="2200" dirty="0"/>
              <a:t>Θα μας απασχολήσουν τρία είδη ενέργειας:</a:t>
            </a:r>
          </a:p>
          <a:p>
            <a:pPr lvl="2"/>
            <a:endParaRPr lang="en-US" b="1" dirty="0"/>
          </a:p>
          <a:p>
            <a:pPr lvl="1"/>
            <a:r>
              <a:rPr lang="el-GR" b="1" dirty="0">
                <a:solidFill>
                  <a:srgbClr val="FF0000"/>
                </a:solidFill>
              </a:rPr>
              <a:t>Κινητική</a:t>
            </a:r>
            <a:r>
              <a:rPr lang="el-GR" b="1" dirty="0"/>
              <a:t>, Δυναμική, και Θερμική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8685" y="2895600"/>
            <a:ext cx="8178114" cy="3581400"/>
            <a:chOff x="508685" y="2895600"/>
            <a:chExt cx="8178114" cy="3581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585" b="27273"/>
            <a:stretch/>
          </p:blipFill>
          <p:spPr>
            <a:xfrm>
              <a:off x="508685" y="2895600"/>
              <a:ext cx="3357564" cy="3581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810000" y="3581400"/>
              <a:ext cx="4876799" cy="2246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Η κινητική ενέργεια είναι η ενέργεια της κίνησης.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Όλα τα κινούμενα αντικείμενα έχουν κινητική ενέργεια.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Όσο μεγαλύτερη μάζα ή όσο πιο γρήγορα κινείται ένα αντικείμενο, τόσο μεγαλύτερη η κινητική του ενέργεια.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20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643308" cy="1447800"/>
          </a:xfrm>
        </p:spPr>
        <p:txBody>
          <a:bodyPr>
            <a:normAutofit/>
          </a:bodyPr>
          <a:lstStyle/>
          <a:p>
            <a:r>
              <a:rPr lang="el-GR" sz="2200" dirty="0"/>
              <a:t>Θα μας απασχολήσουν τρία είδη ενέργειας:</a:t>
            </a:r>
          </a:p>
          <a:p>
            <a:pPr lvl="2"/>
            <a:endParaRPr lang="en-US" b="1" dirty="0"/>
          </a:p>
          <a:p>
            <a:pPr lvl="1"/>
            <a:r>
              <a:rPr lang="el-GR" b="1" dirty="0"/>
              <a:t>Κινητική, </a:t>
            </a:r>
            <a:r>
              <a:rPr lang="el-GR" b="1" dirty="0">
                <a:solidFill>
                  <a:srgbClr val="FF0000"/>
                </a:solidFill>
              </a:rPr>
              <a:t>Δυναμική</a:t>
            </a:r>
            <a:r>
              <a:rPr lang="el-GR" b="1" dirty="0"/>
              <a:t>, και Θερμική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3400" y="2926859"/>
            <a:ext cx="8077200" cy="3546620"/>
            <a:chOff x="480998" y="2926859"/>
            <a:chExt cx="8077200" cy="35466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53" r="35593" b="27273"/>
            <a:stretch/>
          </p:blipFill>
          <p:spPr>
            <a:xfrm>
              <a:off x="480998" y="2926859"/>
              <a:ext cx="3505052" cy="35466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57598" y="3303380"/>
              <a:ext cx="4800600" cy="31700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Η δυναμική ενέργεια είναι αποθηκευμένη ενέργεια που σχετίζεται με τη θέση ενός αντικειμένου.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Το τρενάκι της εικόνας έχει </a:t>
              </a: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βαρυτική</a:t>
              </a: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δυναμική ενέργεια που εξαρτάται από τη θέση του (ύψος) πάνω από το έδαφος.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Θα τη σχετίσουμε με τη </a:t>
              </a: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δύναμη του βάρους</a:t>
              </a: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(αλλά και με άλλες που θα δούμε).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35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643308" cy="1447800"/>
          </a:xfrm>
        </p:spPr>
        <p:txBody>
          <a:bodyPr>
            <a:normAutofit/>
          </a:bodyPr>
          <a:lstStyle/>
          <a:p>
            <a:r>
              <a:rPr lang="el-GR" sz="2200" dirty="0"/>
              <a:t>Θα μας απασχολήσουν τρία είδη ενέργειας:</a:t>
            </a:r>
          </a:p>
          <a:p>
            <a:pPr lvl="2"/>
            <a:endParaRPr lang="en-US" b="1" dirty="0"/>
          </a:p>
          <a:p>
            <a:pPr lvl="1"/>
            <a:r>
              <a:rPr lang="el-GR" b="1" dirty="0"/>
              <a:t>Κινητική, Δυναμική, και </a:t>
            </a:r>
            <a:r>
              <a:rPr lang="el-GR" b="1" dirty="0">
                <a:solidFill>
                  <a:srgbClr val="FF0000"/>
                </a:solidFill>
              </a:rPr>
              <a:t>Θερμική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6329" y="2926024"/>
            <a:ext cx="7885329" cy="3576320"/>
            <a:chOff x="496329" y="2926024"/>
            <a:chExt cx="7885329" cy="35763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3" r="2443" b="27273"/>
            <a:stretch/>
          </p:blipFill>
          <p:spPr>
            <a:xfrm>
              <a:off x="496329" y="2926024"/>
              <a:ext cx="3352800" cy="357632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723888" y="3438525"/>
              <a:ext cx="4657770" cy="25545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Η θερμική ενέργεια είναι το άθροισμα όλων των μικροσκοπικών κινητικών και δυναμικών ενεργειών των ατόμων και δεσμών που συνιστούν ένα σώμα.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Ένα σώμα έχει μεγαλύτερη θερμική ενέργεια όταν είναι ζεστό παρά όταν είναι κρύο.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Θα τη σχετίσουμε με </a:t>
              </a: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δυνάμεις τριβής</a:t>
              </a: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277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3987</TotalTime>
  <Words>1623</Words>
  <Application>Microsoft Office PowerPoint</Application>
  <PresentationFormat>On-screen Show (4:3)</PresentationFormat>
  <Paragraphs>371</Paragraphs>
  <Slides>43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Reminder…</vt:lpstr>
      <vt:lpstr>Φυσική για Μηχανικούς</vt:lpstr>
      <vt:lpstr>Φυσική για Μηχανικούς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Οι Νόμοι της Κίνησης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Συνεχίζεται...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507</cp:revision>
  <dcterms:created xsi:type="dcterms:W3CDTF">2006-08-16T00:00:00Z</dcterms:created>
  <dcterms:modified xsi:type="dcterms:W3CDTF">2025-10-22T09:38:45Z</dcterms:modified>
  <cp:contentStatus/>
</cp:coreProperties>
</file>